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69" r:id="rId2"/>
    <p:sldMasterId id="2147483818" r:id="rId3"/>
    <p:sldMasterId id="2147483874" r:id="rId4"/>
    <p:sldMasterId id="2147484065" r:id="rId5"/>
    <p:sldMasterId id="2147484111" r:id="rId6"/>
    <p:sldMasterId id="2147484134" r:id="rId7"/>
    <p:sldMasterId id="2147484160" r:id="rId8"/>
    <p:sldMasterId id="2147484165" r:id="rId9"/>
    <p:sldMasterId id="2147484169" r:id="rId10"/>
  </p:sldMasterIdLst>
  <p:notesMasterIdLst>
    <p:notesMasterId r:id="rId50"/>
  </p:notesMasterIdLst>
  <p:handoutMasterIdLst>
    <p:handoutMasterId r:id="rId51"/>
  </p:handoutMasterIdLst>
  <p:sldIdLst>
    <p:sldId id="704" r:id="rId11"/>
    <p:sldId id="705" r:id="rId12"/>
    <p:sldId id="679" r:id="rId13"/>
    <p:sldId id="667" r:id="rId14"/>
    <p:sldId id="722" r:id="rId15"/>
    <p:sldId id="715" r:id="rId16"/>
    <p:sldId id="682" r:id="rId17"/>
    <p:sldId id="691" r:id="rId18"/>
    <p:sldId id="726" r:id="rId19"/>
    <p:sldId id="724" r:id="rId20"/>
    <p:sldId id="688" r:id="rId21"/>
    <p:sldId id="712" r:id="rId22"/>
    <p:sldId id="702" r:id="rId23"/>
    <p:sldId id="708" r:id="rId24"/>
    <p:sldId id="718" r:id="rId25"/>
    <p:sldId id="707" r:id="rId26"/>
    <p:sldId id="725" r:id="rId27"/>
    <p:sldId id="719" r:id="rId28"/>
    <p:sldId id="656" r:id="rId29"/>
    <p:sldId id="720" r:id="rId30"/>
    <p:sldId id="721" r:id="rId31"/>
    <p:sldId id="701" r:id="rId32"/>
    <p:sldId id="687" r:id="rId33"/>
    <p:sldId id="686" r:id="rId34"/>
    <p:sldId id="684" r:id="rId35"/>
    <p:sldId id="636" r:id="rId36"/>
    <p:sldId id="634" r:id="rId37"/>
    <p:sldId id="652" r:id="rId38"/>
    <p:sldId id="630" r:id="rId39"/>
    <p:sldId id="697" r:id="rId40"/>
    <p:sldId id="675" r:id="rId41"/>
    <p:sldId id="673" r:id="rId42"/>
    <p:sldId id="695" r:id="rId43"/>
    <p:sldId id="694" r:id="rId44"/>
    <p:sldId id="711" r:id="rId45"/>
    <p:sldId id="716" r:id="rId46"/>
    <p:sldId id="674" r:id="rId47"/>
    <p:sldId id="619" r:id="rId48"/>
    <p:sldId id="657" r:id="rId49"/>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8767A"/>
    <a:srgbClr val="8B797D"/>
    <a:srgbClr val="8D7B7F"/>
    <a:srgbClr val="847276"/>
    <a:srgbClr val="8C7A7A"/>
    <a:srgbClr val="847A7A"/>
    <a:srgbClr val="7F7F7F"/>
    <a:srgbClr val="262626"/>
    <a:srgbClr val="0D0D0D"/>
    <a:srgbClr val="31343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14" autoAdjust="0"/>
    <p:restoredTop sz="68781" autoAdjust="0"/>
  </p:normalViewPr>
  <p:slideViewPr>
    <p:cSldViewPr snapToGrid="0" snapToObjects="1">
      <p:cViewPr>
        <p:scale>
          <a:sx n="100" d="100"/>
          <a:sy n="100" d="100"/>
        </p:scale>
        <p:origin x="-288" y="-72"/>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67" d="100"/>
        <a:sy n="67" d="100"/>
      </p:scale>
      <p:origin x="0" y="0"/>
    </p:cViewPr>
  </p:sorterViewPr>
  <p:notesViewPr>
    <p:cSldViewPr snapToGrid="0" snapToObjects="1">
      <p:cViewPr varScale="1">
        <p:scale>
          <a:sx n="95" d="100"/>
          <a:sy n="95" d="100"/>
        </p:scale>
        <p:origin x="-2724" y="-90"/>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3/19/2013</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dirty="0"/>
          </a:p>
        </p:txBody>
      </p:sp>
    </p:spTree>
    <p:extLst>
      <p:ext uri="{BB962C8B-B14F-4D97-AF65-F5344CB8AC3E}">
        <p14:creationId xmlns=""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3/19/2013</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dirty="0"/>
          </a:p>
        </p:txBody>
      </p:sp>
    </p:spTree>
    <p:extLst>
      <p:ext uri="{BB962C8B-B14F-4D97-AF65-F5344CB8AC3E}">
        <p14:creationId xmlns=""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Oracle offer a complete suite of HCM and Talent Mgmt. Cloud Services – the best, and richest functionality that is easy and fast to  start using, scales to any employee and worker requirements, and protects sensitive employee data across the enterprise and is integrated with payroll, and other financial applications.  </a:t>
            </a:r>
          </a:p>
          <a:p>
            <a:endParaRPr lang="en-US" sz="1200" baseline="0" dirty="0" smtClean="0"/>
          </a:p>
          <a:p>
            <a:r>
              <a:rPr lang="en-US" sz="1200" baseline="0" dirty="0" smtClean="0"/>
              <a:t>Imagine giving  your users relevant, secure content to information they need, where they need it.   Interactive organizational charts, collaborative tools, embedded analytics, and comprehensive employee views that are natively delivered out-of-the-box to enable a rapid deployment of critical HR functionality.   This is Oracle’s HCM Cloud Service.</a:t>
            </a:r>
          </a:p>
          <a:p>
            <a:endParaRPr lang="en-US" sz="1200" baseline="0" dirty="0" smtClean="0"/>
          </a:p>
          <a:p>
            <a:r>
              <a:rPr lang="en-US" sz="1200" baseline="0" dirty="0" smtClean="0"/>
              <a:t>What about attracting and retaining your top talent?</a:t>
            </a:r>
          </a:p>
          <a:p>
            <a:endParaRPr lang="en-US" sz="1200" baseline="0" dirty="0" smtClean="0"/>
          </a:p>
          <a:p>
            <a:r>
              <a:rPr lang="en-US" sz="1200" baseline="0" dirty="0" smtClean="0"/>
              <a:t>Oracle’s Talent Mgmt. Cloud Services enables enterprises and midsize businesses to recruit top talent, align that talent to key goals, manage performance, develop and compensate top performers, and turn today's best performers into tomorrow's leaders.</a:t>
            </a:r>
          </a:p>
          <a:p>
            <a:r>
              <a:rPr lang="en-US" sz="1200" baseline="0" dirty="0" smtClean="0"/>
              <a:t>The industry's broadest cloud-based talent management platform, Oracle  Talent Mgmt Service collects relevant talent information throughout the employee's entire lifecycle, empowering HR, managers, and employees to leverage talent insights to drive improved performance and business success.</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t>We know that social is not only about engagement</a:t>
            </a:r>
            <a:r>
              <a:rPr lang="en-US" sz="800" baseline="0" dirty="0" smtClean="0"/>
              <a:t> with your customers and prospects, it is also about engagement across your enterprise with your employees and prospective employees.  </a:t>
            </a:r>
            <a:r>
              <a:rPr lang="en-US" sz="800" b="1" baseline="0" dirty="0" smtClean="0"/>
              <a:t>It’s imperative for companies to figure out how to use social effectively for employees.  </a:t>
            </a:r>
            <a:r>
              <a:rPr lang="en-US" sz="800" baseline="0" dirty="0" smtClean="0"/>
              <a:t>Engaged employees are positive ambassadors, who can help increase customer satisfaction and sales.   </a:t>
            </a:r>
            <a:endParaRPr lang="en-US" sz="800" dirty="0" smtClean="0"/>
          </a:p>
        </p:txBody>
      </p:sp>
      <p:sp>
        <p:nvSpPr>
          <p:cNvPr id="4" name="Slide Number Placeholder 3"/>
          <p:cNvSpPr>
            <a:spLocks noGrp="1"/>
          </p:cNvSpPr>
          <p:nvPr>
            <p:ph type="sldNum" sz="quarter" idx="10"/>
          </p:nvPr>
        </p:nvSpPr>
        <p:spPr/>
        <p:txBody>
          <a:bodyPr/>
          <a:lstStyle/>
          <a:p>
            <a:pPr>
              <a:defRPr/>
            </a:pPr>
            <a:fld id="{B7CC581C-0714-4CB0-A552-9EE0214B1CC0}"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HR in the cloud: It’s inevitable. </a:t>
            </a:r>
            <a:r>
              <a:rPr lang="en-US" sz="1200" dirty="0" smtClean="0"/>
              <a:t>Deloitte: Human Capital Trends, 2011</a:t>
            </a:r>
            <a:endParaRPr lang="en-US" sz="12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t>
            </a:r>
            <a:r>
              <a:rPr lang="en-US" dirty="0" smtClean="0"/>
              <a:t>Cloud computing and </a:t>
            </a:r>
            <a:r>
              <a:rPr lang="en-US" dirty="0" err="1" smtClean="0"/>
              <a:t>SaaS</a:t>
            </a:r>
            <a:r>
              <a:rPr lang="en-US" dirty="0" smtClean="0"/>
              <a:t>. They’re changing how many parts of the business operate —                      and they really are a big deal for HR. Especially </a:t>
            </a:r>
            <a:r>
              <a:rPr lang="en-US" dirty="0" err="1" smtClean="0"/>
              <a:t>SaaS</a:t>
            </a:r>
            <a:r>
              <a:rPr lang="en-US" dirty="0" smtClean="0"/>
              <a:t>.</a:t>
            </a:r>
            <a:r>
              <a:rPr lang="en-US" altLang="en-US"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smtClean="0"/>
              <a:t>Importantly</a:t>
            </a:r>
            <a:r>
              <a:rPr lang="en-US" baseline="0" dirty="0" smtClean="0"/>
              <a:t> c</a:t>
            </a:r>
            <a:r>
              <a:rPr lang="en-US" dirty="0" smtClean="0"/>
              <a:t>loud is</a:t>
            </a:r>
            <a:r>
              <a:rPr lang="en-US" baseline="0" dirty="0" smtClean="0"/>
              <a:t> ENABLING incredible increases:</a:t>
            </a:r>
            <a:endParaRPr lang="en-US" dirty="0" smtClean="0"/>
          </a:p>
          <a:p>
            <a:endParaRPr lang="en-US" dirty="0" smtClean="0"/>
          </a:p>
          <a:p>
            <a:r>
              <a:rPr lang="en-US" dirty="0" smtClean="0"/>
              <a:t>Information access, anywhere</a:t>
            </a:r>
            <a:r>
              <a:rPr lang="en-US" baseline="0" dirty="0" smtClean="0"/>
              <a:t>, anytime (mobile)</a:t>
            </a:r>
            <a:endParaRPr lang="en-US" dirty="0" smtClean="0"/>
          </a:p>
          <a:p>
            <a:endParaRPr lang="en-US" dirty="0" smtClean="0"/>
          </a:p>
          <a:p>
            <a:r>
              <a:rPr lang="en-US" dirty="0" smtClean="0"/>
              <a:t>New models of interaction (social)</a:t>
            </a:r>
          </a:p>
          <a:p>
            <a:endParaRPr lang="en-US" dirty="0" smtClean="0"/>
          </a:p>
          <a:p>
            <a:r>
              <a:rPr lang="en-US" dirty="0" smtClean="0"/>
              <a:t>Innovation and scale</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rPr>
              <a:pPr/>
              <a:t>13</a:t>
            </a:fld>
            <a:endParaRPr lang="en-US" dirty="0">
              <a:solidFill>
                <a:prstClr val="black"/>
              </a:solidFill>
            </a:endParaRPr>
          </a:p>
        </p:txBody>
      </p:sp>
    </p:spTree>
    <p:extLst>
      <p:ext uri="{BB962C8B-B14F-4D97-AF65-F5344CB8AC3E}">
        <p14:creationId xmlns="" xmlns:p14="http://schemas.microsoft.com/office/powerpoint/2010/main" val="2490196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smtClean="0"/>
              <a:t>Social relationship management – to build relationships with people even before they become customers, and to continuously improve those relationships so they’ll be better customers.  </a:t>
            </a:r>
          </a:p>
          <a:p>
            <a:r>
              <a:rPr lang="en-US" dirty="0" smtClean="0"/>
              <a:t>“Social relationship management means using modern media – Facebook, Twitter, Google+, so on – to see what people are saying about our products, to establish a presence on Facebook, to establish a presence on Twitter, to drive them to our store, to inform them about our products, all using social media.” LJE, June 6th 2012</a:t>
            </a:r>
            <a:endParaRPr lang="en-US" sz="1200" dirty="0" smtClean="0"/>
          </a:p>
          <a:p>
            <a:endParaRPr lang="en-US" sz="1200" dirty="0" smtClean="0"/>
          </a:p>
          <a:p>
            <a:r>
              <a:rPr lang="en-US" sz="1200" dirty="0" smtClean="0"/>
              <a:t>Social capabilities embedded directly into cloud-based business processes make it easier for people to share information. </a:t>
            </a:r>
          </a:p>
          <a:p>
            <a:r>
              <a:rPr lang="en-US" sz="1200" dirty="0" smtClean="0"/>
              <a:t>Collaborative work environment seamlessly connects users and content within a social network, no matter where people are located or which devices they prefer to use. </a:t>
            </a:r>
          </a:p>
          <a:p>
            <a:r>
              <a:rPr lang="en-US" sz="1200" dirty="0" smtClean="0"/>
              <a:t>Unified, personalized UX across processes and customer channels</a:t>
            </a:r>
          </a:p>
          <a:p>
            <a:r>
              <a:rPr lang="en-US" sz="1200" dirty="0" smtClean="0"/>
              <a:t>Real-time and consistent data access/entry across apps and mobile devices</a:t>
            </a:r>
          </a:p>
          <a:p>
            <a:r>
              <a:rPr lang="en-US" sz="1200" dirty="0" smtClean="0"/>
              <a:t>Embedded and “process aware” social collaboration – social capabilities that makes sense based on your role and where you are in the business </a:t>
            </a:r>
            <a:r>
              <a:rPr lang="en-US" sz="1100" dirty="0" smtClean="0"/>
              <a:t>process</a:t>
            </a:r>
            <a:r>
              <a:rPr lang="en-US" sz="1200" dirty="0" smtClean="0"/>
              <a:t> – not just social for the sake of social.</a:t>
            </a:r>
          </a:p>
          <a:p>
            <a:r>
              <a:rPr lang="en-US" sz="1200" kern="1200" dirty="0" smtClean="0">
                <a:solidFill>
                  <a:schemeClr val="tx1"/>
                </a:solidFill>
                <a:effectLst/>
                <a:latin typeface="+mn-lt"/>
                <a:ea typeface="+mn-ea"/>
                <a:cs typeface="+mn-cs"/>
              </a:rPr>
              <a:t>Embed social capabilities throughout your applications to transform your processes"</a:t>
            </a:r>
            <a:endParaRPr lang="en-US" sz="1200" dirty="0"/>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 xmlns:p14="http://schemas.microsoft.com/office/powerpoint/2010/main" val="2930796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Oracle</a:t>
            </a:r>
            <a:r>
              <a:rPr lang="en-US" sz="1200" baseline="0" dirty="0" smtClean="0"/>
              <a:t> HCM Cloud Services deliver rich social enabled HR processes to maximize productivity, deliver better insight, and great employee experience.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defTabSz="896203">
              <a:defRPr/>
            </a:pPr>
            <a:r>
              <a:rPr lang="en-US" sz="1200" dirty="0" smtClean="0"/>
              <a:t>With the rise of the internet  and availability of social tools, people communicate and interact with each other in innovative ways.  You can </a:t>
            </a:r>
          </a:p>
          <a:p>
            <a:pPr defTabSz="896203">
              <a:buFont typeface="Arial" pitchFamily="34" charset="0"/>
              <a:buChar char="•"/>
              <a:defRPr/>
            </a:pPr>
            <a:endParaRPr lang="en-US" sz="1200" dirty="0" smtClean="0"/>
          </a:p>
          <a:p>
            <a:pPr marL="0" marR="0" indent="0" algn="l" defTabSz="896203" rtl="0" eaLnBrk="0" fontAlgn="base" latinLnBrk="0" hangingPunct="0">
              <a:lnSpc>
                <a:spcPct val="100000"/>
              </a:lnSpc>
              <a:spcBef>
                <a:spcPct val="30000"/>
              </a:spcBef>
              <a:spcAft>
                <a:spcPct val="0"/>
              </a:spcAft>
              <a:buClrTx/>
              <a:buSzTx/>
              <a:buFont typeface="Arial" pitchFamily="34" charset="0"/>
              <a:buChar char="•"/>
              <a:tabLst/>
              <a:defRPr/>
            </a:pPr>
            <a:r>
              <a:rPr lang="en-US" sz="1200" kern="0" dirty="0" smtClean="0">
                <a:latin typeface="+mn-lt"/>
                <a:ea typeface="ＭＳ Ｐゴシック" pitchFamily="1" charset="-128"/>
                <a:cs typeface="Arial"/>
              </a:rPr>
              <a:t> Connect with workers and expand work relationships </a:t>
            </a:r>
          </a:p>
          <a:p>
            <a:pPr marL="0" marR="0" indent="0" algn="l" defTabSz="896203" rtl="0" eaLnBrk="0" fontAlgn="base" latinLnBrk="0" hangingPunct="0">
              <a:lnSpc>
                <a:spcPct val="100000"/>
              </a:lnSpc>
              <a:spcBef>
                <a:spcPct val="30000"/>
              </a:spcBef>
              <a:spcAft>
                <a:spcPct val="0"/>
              </a:spcAft>
              <a:buClrTx/>
              <a:buSzTx/>
              <a:buFont typeface="Arial" pitchFamily="34" charset="0"/>
              <a:buChar char="•"/>
              <a:tabLst/>
              <a:defRPr/>
            </a:pPr>
            <a:r>
              <a:rPr lang="en-US" sz="1200" kern="0" dirty="0" smtClean="0">
                <a:latin typeface="+mn-lt"/>
                <a:ea typeface="ＭＳ Ｐゴシック" pitchFamily="1" charset="-128"/>
                <a:cs typeface="Arial"/>
              </a:rPr>
              <a:t>Drive innovation through collaboration in an open and transparent way</a:t>
            </a:r>
          </a:p>
          <a:p>
            <a:pPr marL="0" marR="0" indent="0" algn="l" defTabSz="896203" rtl="0" eaLnBrk="0" fontAlgn="base" latinLnBrk="0" hangingPunct="0">
              <a:lnSpc>
                <a:spcPct val="100000"/>
              </a:lnSpc>
              <a:spcBef>
                <a:spcPct val="30000"/>
              </a:spcBef>
              <a:spcAft>
                <a:spcPct val="0"/>
              </a:spcAft>
              <a:buClrTx/>
              <a:buSzTx/>
              <a:buFont typeface="Arial" pitchFamily="34" charset="0"/>
              <a:buChar char="•"/>
              <a:tabLst/>
              <a:defRPr/>
            </a:pPr>
            <a:r>
              <a:rPr lang="en-US" sz="1200" kern="0" dirty="0" smtClean="0">
                <a:latin typeface="+mn-lt"/>
                <a:ea typeface="ＭＳ Ｐゴシック" pitchFamily="1" charset="-128"/>
                <a:cs typeface="Arial"/>
              </a:rPr>
              <a:t>Find job candidates and career opportunities </a:t>
            </a:r>
          </a:p>
          <a:p>
            <a:pPr marL="0" marR="0" indent="0" algn="l" defTabSz="896203" rtl="0" eaLnBrk="0" fontAlgn="base" latinLnBrk="0" hangingPunct="0">
              <a:lnSpc>
                <a:spcPct val="100000"/>
              </a:lnSpc>
              <a:spcBef>
                <a:spcPct val="30000"/>
              </a:spcBef>
              <a:spcAft>
                <a:spcPct val="0"/>
              </a:spcAft>
              <a:buClrTx/>
              <a:buSzTx/>
              <a:buFont typeface="Arial" pitchFamily="34" charset="0"/>
              <a:buChar char="•"/>
              <a:tabLst/>
              <a:defRPr/>
            </a:pPr>
            <a:r>
              <a:rPr lang="en-US" sz="1200" kern="0" dirty="0" smtClean="0">
                <a:latin typeface="+mn-lt"/>
                <a:ea typeface="ＭＳ Ｐゴシック" pitchFamily="1" charset="-128"/>
                <a:cs typeface="Arial"/>
              </a:rPr>
              <a:t>Give kudos to peers and follow their professional progress</a:t>
            </a:r>
          </a:p>
          <a:p>
            <a:pPr marL="0" marR="0" indent="0" algn="l" defTabSz="896203" rtl="0" eaLnBrk="0" fontAlgn="base" latinLnBrk="0" hangingPunct="0">
              <a:lnSpc>
                <a:spcPct val="100000"/>
              </a:lnSpc>
              <a:spcBef>
                <a:spcPct val="30000"/>
              </a:spcBef>
              <a:spcAft>
                <a:spcPct val="0"/>
              </a:spcAft>
              <a:buClrTx/>
              <a:buSzTx/>
              <a:buFont typeface="Arial" pitchFamily="34" charset="0"/>
              <a:buChar char="•"/>
              <a:tabLst/>
              <a:defRPr/>
            </a:pPr>
            <a:r>
              <a:rPr lang="en-US" sz="1200" kern="0" dirty="0" smtClean="0">
                <a:latin typeface="+mn-lt"/>
                <a:ea typeface="ＭＳ Ｐゴシック" pitchFamily="1" charset="-128"/>
                <a:cs typeface="Arial"/>
              </a:rPr>
              <a:t>Find expertise and share </a:t>
            </a:r>
            <a:r>
              <a:rPr lang="en-US" sz="1200" kern="0" dirty="0" smtClean="0">
                <a:latin typeface="+mn-lt"/>
                <a:cs typeface="Arial"/>
              </a:rPr>
              <a:t>knowledge to be more productive</a:t>
            </a:r>
            <a:endParaRPr lang="en-US" sz="1200" kern="0" dirty="0" smtClean="0">
              <a:latin typeface="+mn-lt"/>
              <a:ea typeface="ＭＳ Ｐゴシック" pitchFamily="1" charset="-128"/>
              <a:cs typeface="Arial"/>
            </a:endParaRPr>
          </a:p>
          <a:p>
            <a:pPr marL="0" marR="0" indent="0" algn="l" defTabSz="896203" rtl="0" eaLnBrk="0" fontAlgn="base" latinLnBrk="0" hangingPunct="0">
              <a:lnSpc>
                <a:spcPct val="100000"/>
              </a:lnSpc>
              <a:spcBef>
                <a:spcPct val="30000"/>
              </a:spcBef>
              <a:spcAft>
                <a:spcPct val="0"/>
              </a:spcAft>
              <a:buClrTx/>
              <a:buSzTx/>
              <a:buFont typeface="Arial" pitchFamily="34" charset="0"/>
              <a:buChar char="•"/>
              <a:tabLst/>
              <a:defRPr/>
            </a:pPr>
            <a:endParaRPr lang="en-US" sz="1200" kern="0" dirty="0" smtClean="0">
              <a:latin typeface="+mn-lt"/>
              <a:ea typeface="ＭＳ Ｐゴシック" pitchFamily="1" charset="-128"/>
              <a:cs typeface="Arial"/>
            </a:endParaRPr>
          </a:p>
          <a:p>
            <a:pPr marL="0" marR="0" indent="0" algn="l" defTabSz="896203" rtl="0" eaLnBrk="0" fontAlgn="base" latinLnBrk="0" hangingPunct="0">
              <a:lnSpc>
                <a:spcPct val="100000"/>
              </a:lnSpc>
              <a:spcBef>
                <a:spcPct val="30000"/>
              </a:spcBef>
              <a:spcAft>
                <a:spcPct val="0"/>
              </a:spcAft>
              <a:buClrTx/>
              <a:buSzTx/>
              <a:buFont typeface="Arial" pitchFamily="34" charset="0"/>
              <a:buChar char="•"/>
              <a:tabLst/>
              <a:defRPr/>
            </a:pPr>
            <a:endParaRPr lang="en-US" sz="1200" kern="0" dirty="0" smtClean="0">
              <a:latin typeface="+mn-lt"/>
              <a:ea typeface="ＭＳ Ｐゴシック" pitchFamily="1" charset="-128"/>
              <a:cs typeface="Arial"/>
            </a:endParaRPr>
          </a:p>
          <a:p>
            <a:pPr marL="0" marR="0" indent="0" algn="l" defTabSz="896203" rtl="0" eaLnBrk="0" fontAlgn="base" latinLnBrk="0" hangingPunct="0">
              <a:lnSpc>
                <a:spcPct val="100000"/>
              </a:lnSpc>
              <a:spcBef>
                <a:spcPct val="30000"/>
              </a:spcBef>
              <a:spcAft>
                <a:spcPct val="0"/>
              </a:spcAft>
              <a:buClrTx/>
              <a:buSzTx/>
              <a:buFont typeface="Arial" pitchFamily="34" charset="0"/>
              <a:buChar char="•"/>
              <a:tabLst/>
              <a:defRPr/>
            </a:pPr>
            <a:endParaRPr lang="en-US" sz="1200" kern="0" dirty="0" smtClean="0">
              <a:latin typeface="+mn-lt"/>
              <a:ea typeface="ＭＳ Ｐゴシック" pitchFamily="1" charset="-128"/>
              <a:cs typeface="Arial"/>
            </a:endParaRPr>
          </a:p>
          <a:p>
            <a:pPr marL="0" marR="0" indent="0" algn="l" defTabSz="896203" rtl="0" eaLnBrk="0" fontAlgn="base" latinLnBrk="0" hangingPunct="0">
              <a:lnSpc>
                <a:spcPct val="100000"/>
              </a:lnSpc>
              <a:spcBef>
                <a:spcPct val="30000"/>
              </a:spcBef>
              <a:spcAft>
                <a:spcPct val="0"/>
              </a:spcAft>
              <a:buClrTx/>
              <a:buSzTx/>
              <a:buFont typeface="Arial" pitchFamily="34" charset="0"/>
              <a:buChar char="•"/>
              <a:tabLst/>
              <a:defRPr/>
            </a:pPr>
            <a:endParaRPr lang="en-US" sz="1200" kern="0" dirty="0" smtClean="0">
              <a:latin typeface="+mn-lt"/>
              <a:ea typeface="ＭＳ Ｐゴシック" pitchFamily="1" charset="-128"/>
              <a:cs typeface="Arial"/>
            </a:endParaRPr>
          </a:p>
          <a:p>
            <a:pPr defTabSz="896203">
              <a:defRPr/>
            </a:pPr>
            <a:endParaRPr lang="en-US" sz="1200" dirty="0" smtClean="0"/>
          </a:p>
          <a:p>
            <a:pPr defTabSz="896203">
              <a:defRPr/>
            </a:pPr>
            <a:endParaRPr lang="en-US" sz="1200" dirty="0" smtClean="0"/>
          </a:p>
          <a:p>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r>
              <a:rPr lang="en-US" sz="1200" kern="1200" dirty="0" smtClean="0">
                <a:solidFill>
                  <a:schemeClr val="tx1"/>
                </a:solidFill>
                <a:effectLst/>
                <a:latin typeface="+mn-lt"/>
                <a:ea typeface="+mn-ea"/>
                <a:cs typeface="+mn-cs"/>
              </a:rPr>
              <a:t>"</a:t>
            </a:r>
            <a:endParaRPr lang="en-US" sz="1200" dirty="0"/>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 xmlns:p14="http://schemas.microsoft.com/office/powerpoint/2010/main" val="2930796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Oracle Cloud</a:t>
            </a:r>
            <a:r>
              <a:rPr lang="en-US" sz="1200" baseline="0" dirty="0" smtClean="0"/>
              <a:t> HCM Services can be accessed on any</a:t>
            </a:r>
            <a:r>
              <a:rPr lang="en-US" sz="1200" dirty="0" smtClean="0"/>
              <a:t> </a:t>
            </a:r>
            <a:r>
              <a:rPr lang="en-US" sz="1200" b="1" dirty="0" smtClean="0">
                <a:solidFill>
                  <a:schemeClr val="tx2"/>
                </a:solidFill>
              </a:rPr>
              <a:t>mobile device </a:t>
            </a:r>
            <a:r>
              <a:rPr lang="en-US" sz="1200" dirty="0" smtClean="0"/>
              <a:t>anytime, anywhere.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a:t>
            </a:r>
            <a:r>
              <a:rPr lang="en-US" sz="1200" baseline="0" dirty="0" smtClean="0"/>
              <a:t> helps empower </a:t>
            </a:r>
            <a:r>
              <a:rPr lang="en-US" sz="1200" b="0" i="0" kern="1200" dirty="0" smtClean="0">
                <a:solidFill>
                  <a:schemeClr val="tx1"/>
                </a:solidFill>
                <a:latin typeface="+mn-lt"/>
                <a:ea typeface="+mn-ea"/>
                <a:cs typeface="+mn-cs"/>
              </a:rPr>
              <a:t>HR professionals and line managers with actionable insights they need to run their business – no matter where</a:t>
            </a:r>
            <a:r>
              <a:rPr lang="en-US" sz="1200" b="0" i="0" kern="1200" baseline="0" dirty="0" smtClean="0">
                <a:solidFill>
                  <a:schemeClr val="tx1"/>
                </a:solidFill>
                <a:latin typeface="+mn-lt"/>
                <a:ea typeface="+mn-ea"/>
                <a:cs typeface="+mn-cs"/>
              </a:rPr>
              <a:t> they or employees do business.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Embedded analytics, dashboards and reports provide real-time visibility into key metrics and measurements from key HR and financial system</a:t>
            </a:r>
            <a:endParaRPr lang="en-US" dirty="0" smtClean="0"/>
          </a:p>
          <a:p>
            <a:endParaRPr lang="en-US" dirty="0" smtClean="0"/>
          </a:p>
          <a:p>
            <a:r>
              <a:rPr lang="en-US" dirty="0" smtClean="0"/>
              <a:t>And because</a:t>
            </a:r>
            <a:r>
              <a:rPr lang="en-US" baseline="0" dirty="0" smtClean="0"/>
              <a:t> your HCM s</a:t>
            </a:r>
            <a:r>
              <a:rPr lang="en-US" dirty="0" smtClean="0"/>
              <a:t>olutions are</a:t>
            </a:r>
            <a:r>
              <a:rPr lang="en-US" baseline="0" dirty="0" smtClean="0"/>
              <a:t> running in the cloud, you have the </a:t>
            </a:r>
            <a:r>
              <a:rPr lang="en-US" dirty="0" smtClean="0"/>
              <a:t>flexibility to adapt rapidly to business and HR process changes.</a:t>
            </a:r>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 xmlns:p14="http://schemas.microsoft.com/office/powerpoint/2010/main" val="1060366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a:xfrm>
            <a:off x="913781" y="3256935"/>
            <a:ext cx="7316439" cy="3086408"/>
          </a:xfrm>
          <a:prstGeom prst="rect">
            <a:avLst/>
          </a:prstGeom>
        </p:spPr>
        <p:txBody>
          <a:bodyPr lIns="88898" tIns="44449" rIns="88898" bIns="44449"/>
          <a:lstStyle/>
          <a:p>
            <a:pPr defTabSz="914295">
              <a:defRPr/>
            </a:pPr>
            <a:r>
              <a:rPr lang="en-US" sz="1400" dirty="0" smtClean="0"/>
              <a:t> </a:t>
            </a:r>
            <a:r>
              <a:rPr lang="en-US" sz="1400" u="sng" dirty="0" smtClean="0"/>
              <a:t>Key Message:  With Oracle Fusion, we add</a:t>
            </a:r>
            <a:r>
              <a:rPr lang="en-US" sz="1400" u="sng" baseline="0" dirty="0" smtClean="0"/>
              <a:t> to simplicity by providing mobile applications when and where you need them.</a:t>
            </a:r>
          </a:p>
          <a:p>
            <a:pPr defTabSz="914295">
              <a:defRPr/>
            </a:pPr>
            <a:endParaRPr lang="en-US" sz="1400" b="0" baseline="0" dirty="0" smtClean="0"/>
          </a:p>
          <a:p>
            <a:pPr defTabSz="914295">
              <a:defRPr/>
            </a:pPr>
            <a:r>
              <a:rPr lang="en-US" sz="1100" b="0" dirty="0" smtClean="0"/>
              <a:t>This tablet based App (initially available for the </a:t>
            </a:r>
            <a:r>
              <a:rPr lang="en-US" sz="1100" b="0" dirty="0" err="1" smtClean="0"/>
              <a:t>iPAD</a:t>
            </a:r>
            <a:r>
              <a:rPr lang="en-US" sz="1100" b="0" dirty="0" smtClean="0"/>
              <a:t> and later for other tablet devices) was designed with the road warrior, manager, executive in mind. You download one app, and based on your role and user profile you get access to as much or as little of the apps that you need to see. </a:t>
            </a:r>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pPr>
                <a:defRPr/>
              </a:pPr>
              <a:t>17</a:t>
            </a:fld>
            <a:endParaRPr lang="en-US" dirty="0"/>
          </a:p>
        </p:txBody>
      </p:sp>
    </p:spTree>
    <p:extLst>
      <p:ext uri="{BB962C8B-B14F-4D97-AF65-F5344CB8AC3E}">
        <p14:creationId xmlns:p14="http://schemas.microsoft.com/office/powerpoint/2010/main" xmlns="" val="363127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Technology is now able to deliver on the promise of:</a:t>
            </a:r>
          </a:p>
          <a:p>
            <a:pPr lvl="1"/>
            <a:r>
              <a:rPr lang="en-US" dirty="0" smtClean="0"/>
              <a:t>Cloud Services</a:t>
            </a:r>
          </a:p>
          <a:p>
            <a:pPr lvl="1"/>
            <a:endParaRPr lang="en-US" dirty="0" smtClean="0"/>
          </a:p>
          <a:p>
            <a:r>
              <a:rPr lang="en-US" sz="1200" baseline="0" dirty="0" smtClean="0"/>
              <a:t>Oracle offer a complete suite of HCM and Talent Mgmt. Cloud Services – </a:t>
            </a:r>
            <a:r>
              <a:rPr lang="en-US" sz="1200" b="1" baseline="0" dirty="0" smtClean="0"/>
              <a:t>the best, and richest functionality that is easy and fast to  implement and use, scales to any employee and worker requirements, and protects sensitive employee data across the enterprise and is integrated with payroll, and other financial applications.  </a:t>
            </a:r>
          </a:p>
          <a:p>
            <a:endParaRPr lang="en-US" sz="1200" baseline="0" dirty="0" smtClean="0"/>
          </a:p>
          <a:p>
            <a:r>
              <a:rPr lang="en-US" sz="1200" baseline="0" dirty="0" smtClean="0"/>
              <a:t>Imagine giving  your users relevant, secure connection to information they need, where they need it.   Interactive organizational charts, collaborative tools, embedded analytics, and comprehensive employee views that are natively delivered out-of-the-box to enable a rapid deployment of critical HR functionality.   This is Oracle’s HCM Cloud Service.</a:t>
            </a:r>
          </a:p>
          <a:p>
            <a:endParaRPr lang="en-US" sz="1200" baseline="0" dirty="0" smtClean="0"/>
          </a:p>
          <a:p>
            <a:r>
              <a:rPr lang="en-US" sz="1200" b="1" baseline="0" dirty="0" smtClean="0"/>
              <a:t>What about attracting and retaining your top talent?</a:t>
            </a:r>
          </a:p>
          <a:p>
            <a:endParaRPr lang="en-US" sz="1200" baseline="0" dirty="0" smtClean="0"/>
          </a:p>
          <a:p>
            <a:r>
              <a:rPr lang="en-US" sz="1200" baseline="0" dirty="0" smtClean="0"/>
              <a:t>Oracle’s Talent Mgmt. Cloud Services </a:t>
            </a:r>
            <a:r>
              <a:rPr lang="en-US" sz="1200" b="1" baseline="0" dirty="0" smtClean="0"/>
              <a:t>enables enterprises and midsize businesses to recruit top talent, align that talent to key goals, manage performance, develop and compensate top performers, and turn today's best performers into tomorrow's leaders.</a:t>
            </a:r>
          </a:p>
          <a:p>
            <a:r>
              <a:rPr lang="en-US" sz="1200" baseline="0" dirty="0" smtClean="0"/>
              <a:t>The industry's broadest cloud-based talent management platform, Oracle  Talent Mgmt Service collects relevant talent information throughout the employee's entire lifecycle, empowering HR, managers, and employees to leverage talent insights to drive improved performance and business success.</a:t>
            </a:r>
          </a:p>
          <a:p>
            <a:r>
              <a:rPr lang="en-US" sz="1200" baseline="0" dirty="0" smtClean="0"/>
              <a:t> </a:t>
            </a:r>
          </a:p>
          <a:p>
            <a:r>
              <a:rPr lang="en-US" sz="1200" baseline="0" dirty="0" smtClean="0"/>
              <a:t>In summary:</a:t>
            </a:r>
          </a:p>
          <a:p>
            <a:endParaRPr lang="en-US" sz="1200" baseline="0" dirty="0" smtClean="0"/>
          </a:p>
          <a:p>
            <a:r>
              <a:rPr lang="en-US" sz="1200" b="1" baseline="0" dirty="0" smtClean="0"/>
              <a:t>Predict</a:t>
            </a:r>
          </a:p>
          <a:p>
            <a:r>
              <a:rPr lang="en-US" sz="1200" b="1" baseline="0" dirty="0" smtClean="0"/>
              <a:t>Workforce profile, performance, and attrition trends</a:t>
            </a:r>
          </a:p>
          <a:p>
            <a:r>
              <a:rPr lang="en-US" sz="1200" b="1" baseline="0" dirty="0" smtClean="0"/>
              <a:t> </a:t>
            </a:r>
          </a:p>
          <a:p>
            <a:r>
              <a:rPr lang="en-US" sz="1200" b="1" baseline="0" dirty="0" smtClean="0"/>
              <a:t>Align</a:t>
            </a:r>
          </a:p>
          <a:p>
            <a:r>
              <a:rPr lang="en-US" sz="1200" b="1" baseline="0" dirty="0" smtClean="0"/>
              <a:t>Talent in a collaborative, visual, data-driven environment</a:t>
            </a:r>
          </a:p>
          <a:p>
            <a:r>
              <a:rPr lang="en-US" sz="1200" b="1" baseline="0" dirty="0" smtClean="0"/>
              <a:t> </a:t>
            </a:r>
          </a:p>
          <a:p>
            <a:r>
              <a:rPr lang="en-US" sz="1200" b="1" baseline="0" dirty="0" smtClean="0"/>
              <a:t>Collaborate</a:t>
            </a:r>
          </a:p>
          <a:p>
            <a:r>
              <a:rPr lang="en-US" sz="1200" b="1" baseline="0" dirty="0" smtClean="0"/>
              <a:t>With people in an enterprise social network</a:t>
            </a:r>
          </a:p>
          <a:p>
            <a:r>
              <a:rPr lang="en-US" sz="1200" b="1" baseline="0" dirty="0" smtClean="0"/>
              <a:t> </a:t>
            </a:r>
          </a:p>
          <a:p>
            <a:r>
              <a:rPr lang="en-US" sz="1200" b="1" baseline="0" dirty="0" smtClean="0"/>
              <a:t>Lead</a:t>
            </a:r>
          </a:p>
          <a:p>
            <a:r>
              <a:rPr lang="en-US" sz="1200" b="1" baseline="0" dirty="0" smtClean="0"/>
              <a:t>HCM programs with a flexible organizational model</a:t>
            </a:r>
          </a:p>
          <a:p>
            <a:endParaRPr lang="en-US" sz="1200" baseline="0" dirty="0" smtClean="0"/>
          </a:p>
          <a:p>
            <a:pPr lvl="1"/>
            <a:endParaRPr lang="en-US"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18</a:t>
            </a:fld>
            <a:endParaRPr lang="en-US" dirty="0"/>
          </a:p>
        </p:txBody>
      </p:sp>
    </p:spTree>
    <p:extLst>
      <p:ext uri="{BB962C8B-B14F-4D97-AF65-F5344CB8AC3E}">
        <p14:creationId xmlns="" xmlns:p14="http://schemas.microsoft.com/office/powerpoint/2010/main" val="3967467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191"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Oracle has the broadest cloud portfolio in the industry, delivering a complete range of production-level, cross-functional business applications running in the cloud for industries including sales and marketing, customer service, enterprise resource management, human capital, and talent management—all enriched with social and </a:t>
            </a:r>
            <a:r>
              <a:rPr lang="en-US" sz="1200" b="1" kern="1200" dirty="0" smtClean="0">
                <a:solidFill>
                  <a:srgbClr val="FF0000"/>
                </a:solidFill>
                <a:latin typeface="+mn-lt"/>
                <a:ea typeface="+mn-ea"/>
                <a:cs typeface="+mn-cs"/>
              </a:rPr>
              <a:t>mobile? </a:t>
            </a:r>
            <a:r>
              <a:rPr lang="en-US" sz="1200" kern="1200" dirty="0" smtClean="0">
                <a:solidFill>
                  <a:schemeClr val="tx1"/>
                </a:solidFill>
                <a:latin typeface="+mn-lt"/>
                <a:ea typeface="+mn-ea"/>
                <a:cs typeface="+mn-cs"/>
              </a:rPr>
              <a:t>collaboration tools and an intuitive user interface.</a:t>
            </a:r>
            <a:endParaRPr lang="en-US" b="0" dirty="0" smtClean="0"/>
          </a:p>
          <a:p>
            <a:pPr marL="0" lvl="1" defTabSz="914191">
              <a:defRPr/>
            </a:pPr>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xmlns="" xmlns:mv="urn:schemas-microsoft-com:mac:vml" xmlns:mc="http://schemas.openxmlformats.org/markup-compatibility/2006" val="2615757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Realize the power of your employees</a:t>
            </a:r>
          </a:p>
          <a:p>
            <a:pPr lvl="0" eaLnBrk="1" hangingPunct="1">
              <a:spcBef>
                <a:spcPts val="0"/>
              </a:spcBef>
              <a:defRPr/>
            </a:pPr>
            <a:endParaRPr lang="en-US" sz="1200" dirty="0" smtClean="0">
              <a:sym typeface="Arial" charset="0"/>
            </a:endParaRPr>
          </a:p>
          <a:p>
            <a:pPr lvl="0" eaLnBrk="1" hangingPunct="1">
              <a:spcBef>
                <a:spcPts val="0"/>
              </a:spcBef>
              <a:defRPr/>
            </a:pPr>
            <a:r>
              <a:rPr lang="en-US" sz="1200" dirty="0" smtClean="0">
                <a:sym typeface="Arial" charset="0"/>
              </a:rPr>
              <a:t>Global Human Resources</a:t>
            </a:r>
          </a:p>
          <a:p>
            <a:pPr lvl="0" eaLnBrk="1" hangingPunct="1">
              <a:spcBef>
                <a:spcPts val="0"/>
              </a:spcBef>
              <a:defRPr/>
            </a:pPr>
            <a:r>
              <a:rPr lang="en-US" sz="1200" dirty="0" smtClean="0">
                <a:sym typeface="Arial" charset="0"/>
              </a:rPr>
              <a:t>Global payroll</a:t>
            </a:r>
          </a:p>
          <a:p>
            <a:pPr eaLnBrk="1" fontAlgn="ctr" hangingPunct="1">
              <a:spcBef>
                <a:spcPts val="0"/>
              </a:spcBef>
            </a:pPr>
            <a:r>
              <a:rPr lang="en-US" sz="1200" dirty="0" smtClean="0"/>
              <a:t>Workforce Modeling &amp; Staffing 	</a:t>
            </a:r>
          </a:p>
          <a:p>
            <a:pPr eaLnBrk="1" fontAlgn="auto" hangingPunct="1">
              <a:spcBef>
                <a:spcPts val="0"/>
              </a:spcBef>
            </a:pPr>
            <a:r>
              <a:rPr lang="en-US" sz="1200" dirty="0" smtClean="0"/>
              <a:t>Compensation &amp; Benefits 	</a:t>
            </a:r>
          </a:p>
          <a:p>
            <a:pPr eaLnBrk="1" fontAlgn="ctr" hangingPunct="1">
              <a:spcBef>
                <a:spcPts val="0"/>
              </a:spcBef>
            </a:pPr>
            <a:r>
              <a:rPr lang="en-US" sz="1200" dirty="0" smtClean="0"/>
              <a:t>Global Payroll </a:t>
            </a:r>
          </a:p>
          <a:p>
            <a:pPr eaLnBrk="1" fontAlgn="ctr" hangingPunct="1">
              <a:spcBef>
                <a:spcPts val="0"/>
              </a:spcBef>
            </a:pPr>
            <a:r>
              <a:rPr lang="en-US" sz="1200" dirty="0" smtClean="0"/>
              <a:t>Workforce Lifecycle Management </a:t>
            </a:r>
          </a:p>
          <a:p>
            <a:pPr eaLnBrk="1" fontAlgn="ctr" hangingPunct="1">
              <a:spcBef>
                <a:spcPts val="0"/>
              </a:spcBef>
            </a:pPr>
            <a:r>
              <a:rPr lang="en-US" sz="1200" dirty="0" smtClean="0"/>
              <a:t>Workforce Planning &amp; Prediction </a:t>
            </a:r>
          </a:p>
          <a:p>
            <a:pPr eaLnBrk="1" fontAlgn="ctr" hangingPunct="1">
              <a:spcBef>
                <a:spcPts val="0"/>
              </a:spcBef>
            </a:pPr>
            <a:r>
              <a:rPr lang="en-US" sz="1200" dirty="0" smtClean="0"/>
              <a:t>Worker Portrait </a:t>
            </a:r>
          </a:p>
          <a:p>
            <a:pPr eaLnBrk="1" fontAlgn="ctr" hangingPunct="1">
              <a:spcBef>
                <a:spcPts val="0"/>
              </a:spcBef>
            </a:pPr>
            <a:r>
              <a:rPr lang="en-US" sz="1200" dirty="0" err="1" smtClean="0"/>
              <a:t>Network@Work</a:t>
            </a:r>
            <a:r>
              <a:rPr lang="en-US" sz="1200" dirty="0" smtClean="0"/>
              <a:t> </a:t>
            </a:r>
          </a:p>
          <a:p>
            <a:pPr eaLnBrk="1" fontAlgn="ctr" hangingPunct="1">
              <a:spcBef>
                <a:spcPts val="0"/>
              </a:spcBef>
            </a:pPr>
            <a:r>
              <a:rPr lang="en-US" sz="1200" dirty="0" smtClean="0"/>
              <a:t>Talent Profiles</a:t>
            </a:r>
          </a:p>
          <a:p>
            <a:pPr eaLnBrk="1" fontAlgn="ctr" hangingPunct="1">
              <a:spcBef>
                <a:spcPts val="0"/>
              </a:spcBef>
            </a:pPr>
            <a:r>
              <a:rPr lang="en-US" sz="1200" dirty="0" smtClean="0"/>
              <a:t>Workforce and Talent Intelligence</a:t>
            </a:r>
          </a:p>
          <a:p>
            <a:endParaRPr lang="en-US" dirty="0"/>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Cloud computing is in many ways</a:t>
            </a:r>
            <a:r>
              <a:rPr lang="en-US" sz="1200" kern="1200" baseline="0" dirty="0" smtClean="0">
                <a:solidFill>
                  <a:schemeClr val="tx1"/>
                </a:solidFill>
                <a:latin typeface="+mn-lt"/>
                <a:ea typeface="+mn-ea"/>
                <a:cs typeface="+mn-cs"/>
              </a:rPr>
              <a:t> a key enabler for the different transformational technologies we are talking about today.  And it’s important to </a:t>
            </a:r>
            <a:r>
              <a:rPr lang="en-US" sz="1600" kern="1200" baseline="0" dirty="0" smtClean="0">
                <a:solidFill>
                  <a:srgbClr val="FF0000"/>
                </a:solidFill>
                <a:latin typeface="+mn-lt"/>
                <a:ea typeface="+mn-ea"/>
                <a:cs typeface="+mn-cs"/>
              </a:rPr>
              <a:t>delivering </a:t>
            </a:r>
            <a:r>
              <a:rPr lang="en-US" sz="3200" kern="1200" baseline="0" dirty="0" smtClean="0">
                <a:solidFill>
                  <a:schemeClr val="accent1"/>
                </a:solidFill>
                <a:latin typeface="+mn-lt"/>
                <a:ea typeface="+mn-ea"/>
                <a:cs typeface="+mn-cs"/>
              </a:rPr>
              <a:t>elevate one’s cloud strategy beyond the IT discussion around </a:t>
            </a:r>
            <a:r>
              <a:rPr lang="en-US" sz="3200" kern="1200" baseline="0" dirty="0" err="1" smtClean="0">
                <a:solidFill>
                  <a:schemeClr val="accent1"/>
                </a:solidFill>
                <a:latin typeface="+mn-lt"/>
                <a:ea typeface="+mn-ea"/>
                <a:cs typeface="+mn-cs"/>
              </a:rPr>
              <a:t>capEx</a:t>
            </a:r>
            <a:r>
              <a:rPr lang="en-US" sz="3200" kern="1200" baseline="0" dirty="0" smtClean="0">
                <a:solidFill>
                  <a:schemeClr val="accent1"/>
                </a:solidFill>
                <a:latin typeface="+mn-lt"/>
                <a:ea typeface="+mn-ea"/>
                <a:cs typeface="+mn-cs"/>
              </a:rPr>
              <a:t> avoidance and utilization metrics, and focus more on how cloud is really a business transformation enabler</a:t>
            </a:r>
            <a:r>
              <a:rPr lang="en-US" sz="1600" kern="1200" baseline="0" dirty="0" smtClean="0">
                <a:solidFill>
                  <a:srgbClr val="FF0000"/>
                </a:solidFill>
                <a:latin typeface="+mn-lt"/>
                <a:ea typeface="+mn-ea"/>
                <a:cs typeface="+mn-cs"/>
              </a:rPr>
              <a:t> </a:t>
            </a:r>
            <a:r>
              <a:rPr lang="en-US" sz="1200" kern="1200" baseline="0" dirty="0" smtClean="0">
                <a:solidFill>
                  <a:srgbClr val="FF0000"/>
                </a:solidFill>
                <a:latin typeface="+mn-lt"/>
                <a:ea typeface="+mn-ea"/>
                <a:cs typeface="+mn-cs"/>
              </a:rPr>
              <a:t>–</a:t>
            </a:r>
            <a:r>
              <a:rPr lang="en-US" sz="1200" kern="1200" baseline="0" dirty="0" smtClean="0">
                <a:solidFill>
                  <a:schemeClr val="tx1"/>
                </a:solidFill>
                <a:latin typeface="+mn-lt"/>
                <a:ea typeface="+mn-ea"/>
                <a:cs typeface="+mn-cs"/>
              </a:rPr>
              <a:t>the capability to better focus on customers, business execution, and engagement.</a:t>
            </a:r>
            <a:endParaRPr lang="en-US" dirty="0" smtClean="0"/>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Empower People, </a:t>
            </a:r>
            <a:r>
              <a:rPr lang="en-US" sz="1200" dirty="0" smtClean="0">
                <a:solidFill>
                  <a:schemeClr val="tx2"/>
                </a:solidFill>
                <a:latin typeface="Arial" charset="0"/>
                <a:cs typeface="Arial" charset="0"/>
                <a:sym typeface="Arial" charset="0"/>
              </a:rPr>
              <a:t>Source, recruit, develop, &amp; retain</a:t>
            </a:r>
            <a:endParaRPr lang="en-US" sz="1200" dirty="0" smtClean="0">
              <a:solidFill>
                <a:schemeClr val="tx2"/>
              </a:solidFill>
            </a:endParaRPr>
          </a:p>
          <a:p>
            <a:pPr marL="228600" lvl="0" indent="-228600">
              <a:spcBef>
                <a:spcPts val="0"/>
              </a:spcBef>
              <a:defRPr/>
            </a:pPr>
            <a:endParaRPr lang="en-US" sz="1200" dirty="0" smtClean="0">
              <a:latin typeface="Arial" charset="0"/>
              <a:cs typeface="Arial" charset="0"/>
              <a:sym typeface="Arial" charset="0"/>
            </a:endParaRPr>
          </a:p>
          <a:p>
            <a:pPr marL="228600" lvl="0" indent="-228600">
              <a:spcBef>
                <a:spcPts val="0"/>
              </a:spcBef>
              <a:defRPr/>
            </a:pPr>
            <a:r>
              <a:rPr lang="en-US" sz="1200" dirty="0" smtClean="0">
                <a:latin typeface="Arial" charset="0"/>
                <a:cs typeface="Arial" charset="0"/>
                <a:sym typeface="Arial" charset="0"/>
              </a:rPr>
              <a:t>Candidate sourcing </a:t>
            </a:r>
          </a:p>
          <a:p>
            <a:pPr marL="228600" lvl="0" indent="-228600">
              <a:spcBef>
                <a:spcPts val="0"/>
              </a:spcBef>
              <a:defRPr/>
            </a:pPr>
            <a:r>
              <a:rPr lang="en-US" sz="1200" dirty="0" smtClean="0">
                <a:latin typeface="Arial" charset="0"/>
                <a:cs typeface="Arial" charset="0"/>
                <a:sym typeface="Arial" charset="0"/>
              </a:rPr>
              <a:t>Recruiting</a:t>
            </a:r>
          </a:p>
          <a:p>
            <a:pPr marL="228600" indent="-228600">
              <a:spcBef>
                <a:spcPts val="0"/>
              </a:spcBef>
              <a:defRPr/>
            </a:pPr>
            <a:r>
              <a:rPr lang="en-US" sz="1200" dirty="0" err="1" smtClean="0">
                <a:latin typeface="Arial" charset="0"/>
                <a:cs typeface="Arial" charset="0"/>
                <a:sym typeface="Arial" charset="0"/>
              </a:rPr>
              <a:t>OnBoarding</a:t>
            </a:r>
            <a:endParaRPr lang="en-US" sz="1200" dirty="0" smtClean="0">
              <a:latin typeface="Arial" charset="0"/>
              <a:cs typeface="Arial" charset="0"/>
              <a:sym typeface="Arial" charset="0"/>
            </a:endParaRPr>
          </a:p>
          <a:p>
            <a:pPr marL="228600" lvl="0" indent="-228600">
              <a:spcBef>
                <a:spcPts val="0"/>
              </a:spcBef>
              <a:defRPr/>
            </a:pPr>
            <a:r>
              <a:rPr lang="en-US" sz="1200" dirty="0" smtClean="0">
                <a:latin typeface="Arial" charset="0"/>
                <a:cs typeface="Arial" charset="0"/>
                <a:sym typeface="Arial" charset="0"/>
              </a:rPr>
              <a:t>Learning and development</a:t>
            </a:r>
          </a:p>
          <a:p>
            <a:pPr marL="228600" lvl="0" indent="-228600">
              <a:spcBef>
                <a:spcPts val="0"/>
              </a:spcBef>
              <a:defRPr/>
            </a:pPr>
            <a:r>
              <a:rPr lang="en-US" sz="1200" dirty="0" smtClean="0">
                <a:latin typeface="Arial" charset="0"/>
                <a:cs typeface="Arial" charset="0"/>
                <a:sym typeface="Arial" charset="0"/>
              </a:rPr>
              <a:t>Performance Management</a:t>
            </a:r>
          </a:p>
        </p:txBody>
      </p:sp>
      <p:sp>
        <p:nvSpPr>
          <p:cNvPr id="4" name="Slide Number Placeholder 3"/>
          <p:cNvSpPr>
            <a:spLocks noGrp="1"/>
          </p:cNvSpPr>
          <p:nvPr>
            <p:ph type="sldNum" sz="quarter" idx="10"/>
          </p:nvPr>
        </p:nvSpPr>
        <p:spPr/>
        <p:txBody>
          <a:bodyPr/>
          <a:lstStyle/>
          <a:p>
            <a:pPr>
              <a:defRPr/>
            </a:pPr>
            <a:fld id="{C87FD523-6A9D-431F-9006-8F984D4E0CCC}" type="slidenum">
              <a:rPr lang="en-US" smtClean="0">
                <a:solidFill>
                  <a:prstClr val="black"/>
                </a:solidFill>
              </a:rPr>
              <a:pPr>
                <a:defRPr/>
              </a:pPr>
              <a:t>21</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 earlier,</a:t>
            </a:r>
            <a:r>
              <a:rPr lang="en-US" baseline="0" dirty="0" smtClean="0"/>
              <a:t> Cloud is continuing to be a key enabler of innovation.  In fact the EIU found that the usage of cloud for innovation is expected to more than double by 2015.</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smtClean="0"/>
              <a:t>No matter your role, the cloud is becoming integral to how you do your job</a:t>
            </a:r>
          </a:p>
          <a:p>
            <a:r>
              <a:rPr lang="en-US" dirty="0" smtClean="0"/>
              <a:t>Oracle Has Complete Solutions for YOU</a:t>
            </a:r>
          </a:p>
          <a:p>
            <a:endParaRPr lang="en-US" b="1" dirty="0" smtClean="0"/>
          </a:p>
          <a:p>
            <a:r>
              <a:rPr lang="en-US" b="1" dirty="0" smtClean="0"/>
              <a:t>IT Professionals - </a:t>
            </a:r>
            <a:r>
              <a:rPr lang="en-US" dirty="0" smtClean="0"/>
              <a:t>who are building and managing clouds in house, want to be able to flexibly meet business needs while controlling costs</a:t>
            </a:r>
          </a:p>
          <a:p>
            <a:endParaRPr lang="en-US" b="1" dirty="0" smtClean="0"/>
          </a:p>
          <a:p>
            <a:r>
              <a:rPr lang="en-US" b="1" dirty="0" smtClean="0"/>
              <a:t>Business Managers </a:t>
            </a:r>
            <a:r>
              <a:rPr lang="en-US" b="0" dirty="0" smtClean="0"/>
              <a:t>– who </a:t>
            </a:r>
            <a:r>
              <a:rPr lang="en-US" dirty="0" smtClean="0"/>
              <a:t>want instant access to applications on any device</a:t>
            </a:r>
          </a:p>
          <a:p>
            <a:endParaRPr lang="en-US" b="1" dirty="0" smtClean="0"/>
          </a:p>
          <a:p>
            <a:r>
              <a:rPr lang="en-US" b="1" dirty="0" smtClean="0"/>
              <a:t>Application Developers</a:t>
            </a:r>
            <a:r>
              <a:rPr lang="en-US" dirty="0" smtClean="0"/>
              <a:t> - who want  rapid and flexible access to environments for building and deploying apps in the cloud</a:t>
            </a:r>
          </a:p>
          <a:p>
            <a:endParaRPr lang="en-US" dirty="0" smtClean="0"/>
          </a:p>
          <a:p>
            <a:r>
              <a:rPr lang="en-US" dirty="0" smtClean="0"/>
              <a:t>There are also </a:t>
            </a:r>
            <a:r>
              <a:rPr lang="en-US" sz="1200" kern="1200" dirty="0" smtClean="0">
                <a:solidFill>
                  <a:schemeClr val="tx1"/>
                </a:solidFill>
                <a:effectLst/>
                <a:latin typeface="+mn-lt"/>
                <a:ea typeface="+mn-ea"/>
                <a:cs typeface="+mn-cs"/>
              </a:rPr>
              <a:t>Industry requirements, country and regional requirements are all unique, which is why Oracle provides a  multitude of cloud</a:t>
            </a:r>
            <a:r>
              <a:rPr lang="en-US" sz="1200" kern="1200" baseline="0" dirty="0" smtClean="0">
                <a:solidFill>
                  <a:schemeClr val="tx1"/>
                </a:solidFill>
                <a:effectLst/>
                <a:latin typeface="+mn-lt"/>
                <a:ea typeface="+mn-ea"/>
                <a:cs typeface="+mn-cs"/>
              </a:rPr>
              <a:t> solutions for its customers.</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latin typeface="Calibri"/>
              </a:rPr>
              <a:pPr/>
              <a:t>23</a:t>
            </a:fld>
            <a:endParaRPr lang="en-US" dirty="0">
              <a:solidFill>
                <a:prstClr val="black"/>
              </a:solidFill>
              <a:latin typeface="Calibri"/>
            </a:endParaRPr>
          </a:p>
        </p:txBody>
      </p:sp>
    </p:spTree>
    <p:extLst>
      <p:ext uri="{BB962C8B-B14F-4D97-AF65-F5344CB8AC3E}">
        <p14:creationId xmlns:p14="http://schemas.microsoft.com/office/powerpoint/2010/main" xmlns="" val="2930796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Oracle also</a:t>
            </a:r>
            <a:r>
              <a:rPr lang="en-US" baseline="0" dirty="0" smtClean="0"/>
              <a:t> </a:t>
            </a:r>
            <a:r>
              <a:rPr lang="en-US" dirty="0" smtClean="0"/>
              <a:t>believes</a:t>
            </a:r>
            <a:r>
              <a:rPr lang="en-US" baseline="0" dirty="0" smtClean="0"/>
              <a:t> that in addition to being able to change your cloud, an enterprise must be able to consume cloud services any way they want in order to best map  their cloud to their specific business needs.  For instance, some customers will want to have certain business applications  and data in a public cloud – others in private cloud – or most likely, a combination of different clouds – often referred to as a hybrid cloud.   We also have customers that want to keep their data in their own data center,  or a partner’s data center for more control.   Maybe you are a global bank or a government institution.  Your needs are different from say a big box retailer.    </a:t>
            </a:r>
          </a:p>
          <a:p>
            <a:endParaRPr lang="en-US" baseline="0" dirty="0" smtClean="0"/>
          </a:p>
          <a:p>
            <a:r>
              <a:rPr lang="en-US" baseline="0" dirty="0" smtClean="0"/>
              <a:t>But with  a </a:t>
            </a:r>
            <a:r>
              <a:rPr lang="en-US" b="1" dirty="0" smtClean="0"/>
              <a:t> “one size fits all cloud model”  = like</a:t>
            </a:r>
            <a:r>
              <a:rPr lang="en-US" b="1" baseline="0" dirty="0" smtClean="0"/>
              <a:t> most niche clouds – you  are essentially grouped  all together, with the assumption that your business requirements are the same for each business process, and across customers.  </a:t>
            </a:r>
            <a:r>
              <a:rPr lang="en-US" b="0" baseline="0" dirty="0" smtClean="0"/>
              <a:t>This may be work out great for the cloud provider – but Oracle’s feels the focus should be on the cloud consumer – you.   </a:t>
            </a:r>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dirty="0"/>
          </a:p>
        </p:txBody>
      </p:sp>
    </p:spTree>
    <p:extLst>
      <p:ext uri="{BB962C8B-B14F-4D97-AF65-F5344CB8AC3E}">
        <p14:creationId xmlns:p14="http://schemas.microsoft.com/office/powerpoint/2010/main" xmlns="" val="726303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many of your options are incomplete, inflexible and isolated.</a:t>
            </a:r>
          </a:p>
          <a:p>
            <a:endParaRPr lang="en-US" dirty="0" smtClean="0"/>
          </a:p>
          <a:p>
            <a:r>
              <a:rPr lang="en-US" dirty="0" smtClean="0"/>
              <a:t>Many clouds are specialized, offering limited functionality and lack modern social and mobile capabilities.</a:t>
            </a:r>
          </a:p>
          <a:p>
            <a:endParaRPr lang="en-US" dirty="0" smtClean="0"/>
          </a:p>
          <a:p>
            <a:r>
              <a:rPr lang="en-US" dirty="0" smtClean="0"/>
              <a:t>Or if the Cloud providers does offer modern capabilities</a:t>
            </a:r>
            <a:r>
              <a:rPr lang="en-US" baseline="0" dirty="0" smtClean="0"/>
              <a:t> like social, they are a separate platform rather than being embedded with the business process or application.</a:t>
            </a:r>
            <a:endParaRPr lang="en-US" dirty="0" smtClean="0"/>
          </a:p>
          <a:p>
            <a:endParaRPr lang="en-US" dirty="0" smtClean="0"/>
          </a:p>
          <a:p>
            <a:r>
              <a:rPr lang="en-US" dirty="0" smtClean="0"/>
              <a:t>If you just string together a bunch of individual or point technologies, you’ll only see your cost savings erode</a:t>
            </a:r>
          </a:p>
          <a:p>
            <a:endParaRPr lang="en-US" dirty="0" smtClean="0"/>
          </a:p>
          <a:p>
            <a:r>
              <a:rPr lang="en-US" dirty="0" smtClean="0"/>
              <a:t>You’ll have data and business process fragmentation, integrations to manage, expensive bolt-on solutions</a:t>
            </a:r>
          </a:p>
          <a:p>
            <a:endParaRPr lang="en-US" dirty="0" smtClean="0"/>
          </a:p>
          <a:p>
            <a:r>
              <a:rPr lang="en-US" dirty="0" smtClean="0"/>
              <a:t>You’ll still fail to produce the enterprise views demanded by executives</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Nearly seven years ago, Oracle embarked on an effort to completely rewrite and modernize all of our applications.  </a:t>
            </a:r>
          </a:p>
          <a:p>
            <a:r>
              <a:rPr lang="en-US" dirty="0" smtClean="0"/>
              <a:t>Very few tech companies cross the chasm from one generation of technology to the next because it a huge undertaking &amp; requires significant vision and commitment .</a:t>
            </a:r>
          </a:p>
          <a:p>
            <a:endParaRPr lang="en-US" dirty="0" smtClean="0"/>
          </a:p>
          <a:p>
            <a:r>
              <a:rPr lang="en-US" dirty="0" smtClean="0"/>
              <a:t>“almost seven years of innovation, plus key strategic acquisitions have gotten us into a position where we can launch the most comprehensive cloud on the planet Earth, the most enterprise-grade applications, the most complete platform and the most modern socially-enabled technologies and applications” LJE, June 6th 2012</a:t>
            </a:r>
          </a:p>
          <a:p>
            <a:r>
              <a:rPr lang="en-US" dirty="0" smtClean="0"/>
              <a:t>Define What Modern = (probably Social + Mobile + BI….where each cube is 3-D (vs. others clouds that are only 1D or 2D)</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latin typeface="Calibri"/>
              </a:rPr>
              <a:pPr/>
              <a:t>26</a:t>
            </a:fld>
            <a:endParaRPr lang="en-US" dirty="0">
              <a:solidFill>
                <a:prstClr val="black"/>
              </a:solidFill>
              <a:latin typeface="Calibri"/>
            </a:endParaRPr>
          </a:p>
        </p:txBody>
      </p:sp>
    </p:spTree>
    <p:extLst>
      <p:ext uri="{BB962C8B-B14F-4D97-AF65-F5344CB8AC3E}">
        <p14:creationId xmlns="" xmlns:p14="http://schemas.microsoft.com/office/powerpoint/2010/main" val="4008171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7588" y="514350"/>
            <a:ext cx="4572000" cy="2571750"/>
          </a:xfrm>
        </p:spPr>
      </p:sp>
      <p:sp>
        <p:nvSpPr>
          <p:cNvPr id="3" name="Notes Placeholder 2"/>
          <p:cNvSpPr>
            <a:spLocks noGrp="1"/>
          </p:cNvSpPr>
          <p:nvPr>
            <p:ph type="body" idx="1"/>
          </p:nvPr>
        </p:nvSpPr>
        <p:spPr/>
        <p:txBody>
          <a:bodyPr/>
          <a:lstStyle/>
          <a:p>
            <a:r>
              <a:rPr lang="en-US" dirty="0" smtClean="0"/>
              <a:t>Adopt anywhere along the cloud continuum based on the amount of control you desire over things like customizations, upgrades, and data location, with the flexibility to adapt your cloud strategy as your business changes</a:t>
            </a:r>
          </a:p>
          <a:p>
            <a:r>
              <a:rPr lang="en-US" dirty="0" smtClean="0"/>
              <a:t>For example, you can deploy and uptake new updates fastest with </a:t>
            </a:r>
            <a:r>
              <a:rPr lang="en-US" b="1" dirty="0" smtClean="0"/>
              <a:t>Oracle Cloud application services </a:t>
            </a:r>
            <a:r>
              <a:rPr lang="en-US" dirty="0" smtClean="0"/>
              <a:t>by subscribing to Oracle apps –updates can be automatic</a:t>
            </a:r>
          </a:p>
          <a:p>
            <a:r>
              <a:rPr lang="en-US" b="1" dirty="0" smtClean="0"/>
              <a:t>Managed Cloud Services </a:t>
            </a:r>
            <a:r>
              <a:rPr lang="en-US" dirty="0" smtClean="0"/>
              <a:t>provides a good balance for customers wanting more control while still benefiting from Oracle running and managing the Oracle apps for them </a:t>
            </a:r>
          </a:p>
          <a:p>
            <a:r>
              <a:rPr lang="en-US" dirty="0" smtClean="0"/>
              <a:t>Or </a:t>
            </a:r>
            <a:r>
              <a:rPr lang="en-US" b="1" dirty="0" smtClean="0"/>
              <a:t>on-premise</a:t>
            </a:r>
            <a:r>
              <a:rPr lang="en-US" dirty="0" smtClean="0"/>
              <a:t> – provides the most control, but you there will be a compromise on agility and adoption speed.</a:t>
            </a:r>
          </a:p>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xmlns="" val="793560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aseline="0" dirty="0" smtClean="0"/>
              <a:t>  </a:t>
            </a:r>
            <a:r>
              <a:rPr lang="en-US" dirty="0" smtClean="0"/>
              <a:t>Co-existence</a:t>
            </a:r>
          </a:p>
          <a:p>
            <a:r>
              <a:rPr lang="en-US" dirty="0" smtClean="0"/>
              <a:t>Customers</a:t>
            </a:r>
            <a:r>
              <a:rPr lang="en-US" baseline="0" dirty="0" smtClean="0"/>
              <a:t> typically adopt new </a:t>
            </a:r>
            <a:r>
              <a:rPr lang="en-US" dirty="0" smtClean="0"/>
              <a:t>functionality that will co-exist easily with existing systems ( very low risk way to add capabilities; customer can just turn it off/on) while continuing to get value from existing investments</a:t>
            </a:r>
          </a:p>
          <a:p>
            <a:r>
              <a:rPr lang="en-US" dirty="0" smtClean="0"/>
              <a:t>Very similar situation is where customers</a:t>
            </a:r>
            <a:r>
              <a:rPr lang="en-US" baseline="0" dirty="0" smtClean="0"/>
              <a:t> </a:t>
            </a:r>
            <a:r>
              <a:rPr lang="en-US" dirty="0" smtClean="0"/>
              <a:t>replace existing functionality over time; a good choice if say Fusion is a fit for the customer, but they want to take it slow</a:t>
            </a:r>
          </a:p>
          <a:p>
            <a:r>
              <a:rPr lang="en-US" dirty="0" smtClean="0"/>
              <a:t>Example: PSFT HCM plus Fusion/</a:t>
            </a:r>
            <a:r>
              <a:rPr lang="en-US" dirty="0" err="1" smtClean="0"/>
              <a:t>Taleo</a:t>
            </a:r>
            <a:r>
              <a:rPr lang="en-US" baseline="0" dirty="0" smtClean="0"/>
              <a:t> Talent Management</a:t>
            </a:r>
            <a:endParaRPr lang="en-US" dirty="0" smtClean="0"/>
          </a:p>
          <a:p>
            <a:endParaRPr lang="en-US" dirty="0" smtClean="0"/>
          </a:p>
          <a:p>
            <a:r>
              <a:rPr lang="en-US" dirty="0" smtClean="0"/>
              <a:t>•Full Suite: </a:t>
            </a:r>
          </a:p>
          <a:p>
            <a:r>
              <a:rPr lang="en-US" dirty="0" smtClean="0"/>
              <a:t>All in and want</a:t>
            </a:r>
            <a:r>
              <a:rPr lang="en-US" baseline="0" dirty="0" smtClean="0"/>
              <a:t> to retire customizations, etc.</a:t>
            </a:r>
          </a:p>
          <a:p>
            <a:r>
              <a:rPr lang="en-US" dirty="0" smtClean="0"/>
              <a:t>For example, replacing Seibel CRM with Fusion CRM Suite -  don’t want to goof around with upgrading, integration,…I am just going to take care of it all at once</a:t>
            </a:r>
          </a:p>
          <a:p>
            <a:r>
              <a:rPr lang="en-US" dirty="0" smtClean="0"/>
              <a:t>Example: replace</a:t>
            </a:r>
            <a:r>
              <a:rPr lang="en-US" baseline="0" dirty="0" smtClean="0"/>
              <a:t> PSFT with fusion </a:t>
            </a:r>
            <a:r>
              <a:rPr lang="en-US" baseline="0" dirty="0" err="1" smtClean="0"/>
              <a:t>hcm</a:t>
            </a:r>
            <a:r>
              <a:rPr lang="en-US" baseline="0" dirty="0" smtClean="0"/>
              <a:t> </a:t>
            </a:r>
            <a:r>
              <a:rPr lang="en-US" baseline="0" dirty="0" err="1" smtClean="0"/>
              <a:t>saas</a:t>
            </a:r>
            <a:endParaRPr lang="en-US" dirty="0" smtClean="0"/>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R="0" algn="l" rtl="0"/>
            <a:r>
              <a:rPr lang="en-US" sz="1200" baseline="0" dirty="0" err="1" smtClean="0">
                <a:latin typeface="Times New Roman"/>
              </a:rPr>
              <a:t>Herbalife</a:t>
            </a:r>
            <a:r>
              <a:rPr lang="en-US" sz="1200" baseline="0" dirty="0" smtClean="0">
                <a:latin typeface="Times New Roman"/>
              </a:rPr>
              <a:t> is a global nutrition company that helps millions of people to pursue healthy, active lives. Its nutrition, weight-management and personal care products are available in more than 75 countries around the world. Five years ago, </a:t>
            </a:r>
            <a:r>
              <a:rPr lang="en-US" sz="1200" baseline="0" dirty="0" err="1" smtClean="0">
                <a:latin typeface="Times New Roman"/>
              </a:rPr>
              <a:t>Herbalife</a:t>
            </a:r>
            <a:r>
              <a:rPr lang="en-US" sz="1200" baseline="0" dirty="0" smtClean="0">
                <a:latin typeface="Times New Roman"/>
              </a:rPr>
              <a:t> began a global roll-out of the Oracle ERP suite, starting with on-premise solutions for order entry, supply chain, and financials.  The company began to change its deployment mix in the last several years to leverage more of Oracle Cloud in order to get new products to market quickly and drive more innovation for the company. </a:t>
            </a:r>
          </a:p>
          <a:p>
            <a:pPr marR="0" algn="l" rtl="0"/>
            <a:endParaRPr lang="en-US" sz="1200" baseline="0" dirty="0" smtClean="0">
              <a:latin typeface="Times New Roman"/>
            </a:endParaRPr>
          </a:p>
          <a:p>
            <a:pPr marR="0" algn="l" rtl="0"/>
            <a:r>
              <a:rPr lang="en-US" sz="1200" b="1" baseline="0" dirty="0" smtClean="0">
                <a:latin typeface="Times New Roman"/>
              </a:rPr>
              <a:t>Before selecting Oracle Fusion as its global HCM platform, </a:t>
            </a:r>
            <a:r>
              <a:rPr lang="en-US" sz="1200" b="1" baseline="0" dirty="0" err="1" smtClean="0">
                <a:latin typeface="Times New Roman"/>
              </a:rPr>
              <a:t>Herbalife</a:t>
            </a:r>
            <a:r>
              <a:rPr lang="en-US" sz="1200" b="1" baseline="0" dirty="0" smtClean="0">
                <a:latin typeface="Times New Roman"/>
              </a:rPr>
              <a:t> examined a number of application software products, both on-premise and cloud based. The company needed cloud solutions that could integrate easily with its other business applications and processes.   The people in the HCM system have to tie into all the other business processes.  “Having a vendor that can provide business solutions and not just stovepipe solutions was important to us,” says Mark </a:t>
            </a:r>
            <a:r>
              <a:rPr lang="en-US" sz="1200" b="1" baseline="0" dirty="0" err="1" smtClean="0">
                <a:latin typeface="Times New Roman"/>
              </a:rPr>
              <a:t>Schissel</a:t>
            </a:r>
            <a:r>
              <a:rPr lang="en-US" sz="1200" b="1" baseline="0" dirty="0" smtClean="0">
                <a:latin typeface="Times New Roman"/>
              </a:rPr>
              <a:t>, Senior Vice President and CIO at </a:t>
            </a:r>
            <a:r>
              <a:rPr lang="en-US" sz="1200" b="1" baseline="0" dirty="0" err="1" smtClean="0">
                <a:latin typeface="Times New Roman"/>
              </a:rPr>
              <a:t>Herbalife</a:t>
            </a:r>
            <a:r>
              <a:rPr lang="en-US" sz="1200" b="1" baseline="0" dirty="0" smtClean="0">
                <a:latin typeface="Times New Roman"/>
              </a:rPr>
              <a:t>.  </a:t>
            </a:r>
          </a:p>
          <a:p>
            <a:pPr marR="0" algn="l" rtl="0"/>
            <a:endParaRPr lang="en-US" sz="1200" baseline="0" dirty="0" smtClean="0">
              <a:latin typeface="Times New Roman"/>
            </a:endParaRPr>
          </a:p>
          <a:p>
            <a:pPr marR="0" algn="l" rtl="0"/>
            <a:r>
              <a:rPr lang="en-US" sz="1200" b="1" baseline="0" dirty="0" err="1" smtClean="0">
                <a:latin typeface="Times New Roman"/>
              </a:rPr>
              <a:t>Herbalife</a:t>
            </a:r>
            <a:r>
              <a:rPr lang="en-US" sz="1200" b="1" baseline="0" dirty="0" smtClean="0">
                <a:latin typeface="Times New Roman"/>
              </a:rPr>
              <a:t> also required the complete range of deployment flexibility that only Oracle’s Cloud solutions offer.  </a:t>
            </a:r>
            <a:r>
              <a:rPr lang="en-US" sz="1200" baseline="0" dirty="0" smtClean="0">
                <a:latin typeface="Times New Roman"/>
              </a:rPr>
              <a:t>“It was important for us to work with a vendor that offered multiple deployment options,” says </a:t>
            </a:r>
            <a:r>
              <a:rPr lang="en-US" sz="1200" baseline="0" dirty="0" err="1" smtClean="0">
                <a:latin typeface="Times New Roman"/>
              </a:rPr>
              <a:t>Schissel</a:t>
            </a:r>
            <a:r>
              <a:rPr lang="en-US" sz="1200" baseline="0" dirty="0" smtClean="0">
                <a:latin typeface="Times New Roman"/>
              </a:rPr>
              <a:t>. “Whether it's on-premise, or whether it's a managed service, or whether it's software as a service, depending on our business circumstances, that answer changes. And it might change over time, as well. It's important to work with a vendor that understands all of those deployment options and can maximize it and make sure all of our systems are working together while they're in different states.”</a:t>
            </a:r>
          </a:p>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pPr/>
              <a:t>29</a:t>
            </a:fld>
            <a:endParaRPr lang="en-US" dirty="0"/>
          </a:p>
        </p:txBody>
      </p:sp>
    </p:spTree>
    <p:extLst>
      <p:ext uri="{BB962C8B-B14F-4D97-AF65-F5344CB8AC3E}">
        <p14:creationId xmlns="" xmlns:p14="http://schemas.microsoft.com/office/powerpoint/2010/main" val="4020256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it works.   And Our customers seems to really like it.</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Today we have over 10,000 customers and more than 25 million users of the Oracle Cloud.</a:t>
            </a:r>
            <a:r>
              <a:rPr lang="en-US" sz="1200" kern="1200" baseline="0" dirty="0" smtClean="0">
                <a:solidFill>
                  <a:schemeClr val="tx1"/>
                </a:solidFill>
                <a:latin typeface="+mn-lt"/>
                <a:ea typeface="+mn-ea"/>
                <a:cs typeface="+mn-cs"/>
              </a:rPr>
              <a:t>  We will explore some of their stories in just a bit…</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rPr>
              <a:pPr/>
              <a:t>30</a:t>
            </a:fld>
            <a:endParaRPr lang="en-US" dirty="0">
              <a:solidFill>
                <a:prstClr val="black"/>
              </a:solidFill>
            </a:endParaRPr>
          </a:p>
        </p:txBody>
      </p:sp>
    </p:spTree>
    <p:extLst>
      <p:ext uri="{BB962C8B-B14F-4D97-AF65-F5344CB8AC3E}">
        <p14:creationId xmlns="" xmlns:p14="http://schemas.microsoft.com/office/powerpoint/2010/main" val="162125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000" dirty="0" smtClean="0">
                <a:latin typeface="Arial" pitchFamily="34" charset="0"/>
                <a:ea typeface="ＭＳ Ｐゴシック" pitchFamily="34" charset="-128"/>
              </a:rPr>
              <a:t>Safe Harbor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None/>
            </a:pPr>
            <a:r>
              <a:rPr lang="en-US" dirty="0" smtClean="0"/>
              <a:t>Variety of customer results – All </a:t>
            </a:r>
            <a:r>
              <a:rPr lang="en-US" dirty="0" err="1" smtClean="0"/>
              <a:t>SaaS</a:t>
            </a:r>
            <a:r>
              <a:rPr lang="en-US" dirty="0" smtClean="0"/>
              <a:t> customers.  Emphasize</a:t>
            </a:r>
            <a:r>
              <a:rPr lang="en-US" baseline="0" dirty="0" smtClean="0"/>
              <a:t> accelerated time to value and decreased operational risks.</a:t>
            </a: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dirty="0"/>
          </a:p>
        </p:txBody>
      </p:sp>
    </p:spTree>
    <p:extLst>
      <p:ext uri="{BB962C8B-B14F-4D97-AF65-F5344CB8AC3E}">
        <p14:creationId xmlns:p14="http://schemas.microsoft.com/office/powerpoint/2010/main" xmlns="" val="1536860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“As the leading real estate information marketplace, Zillow is rapidly growing our employee base and needed a platform to deliver more streamlined HR operations to our employees and managers,” said Sarah </a:t>
            </a:r>
            <a:r>
              <a:rPr lang="en-US" sz="1200" dirty="0" err="1" smtClean="0"/>
              <a:t>Bilton</a:t>
            </a:r>
            <a:r>
              <a:rPr lang="en-US" sz="1200" dirty="0" smtClean="0"/>
              <a:t>, senior director of human resources. “Oracle Fusion HCM was a natural choice for us given the ease of use and the depth of the suite. With Oracle’s continuous innovation, we are excited to take advantage of the best technology and functionality in the cloud.” (Simplify Managing Your People)</a:t>
            </a:r>
          </a:p>
        </p:txBody>
      </p:sp>
      <p:sp>
        <p:nvSpPr>
          <p:cNvPr id="4" name="Slide Number Placeholder 3"/>
          <p:cNvSpPr>
            <a:spLocks noGrp="1"/>
          </p:cNvSpPr>
          <p:nvPr>
            <p:ph type="sldNum" sz="quarter" idx="10"/>
          </p:nvPr>
        </p:nvSpPr>
        <p:spPr/>
        <p:txBody>
          <a:bodyPr/>
          <a:lstStyle/>
          <a:p>
            <a:fld id="{567B6F56-350B-4E5B-A84B-F03C933C9AF6}" type="slidenum">
              <a:rPr lang="en-US" smtClean="0">
                <a:solidFill>
                  <a:prstClr val="black"/>
                </a:solidFill>
                <a:latin typeface="Calibri"/>
              </a:rPr>
              <a:pPr/>
              <a:t>32</a:t>
            </a:fld>
            <a:endParaRPr lang="en-US" dirty="0">
              <a:solidFill>
                <a:prstClr val="black"/>
              </a:solidFill>
              <a:latin typeface="Calibri"/>
            </a:endParaRPr>
          </a:p>
        </p:txBody>
      </p:sp>
    </p:spTree>
    <p:extLst>
      <p:ext uri="{BB962C8B-B14F-4D97-AF65-F5344CB8AC3E}">
        <p14:creationId xmlns="" xmlns:p14="http://schemas.microsoft.com/office/powerpoint/2010/main" val="2901659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One of the most</a:t>
            </a:r>
            <a:r>
              <a:rPr lang="en-US" b="1" baseline="0" dirty="0" smtClean="0"/>
              <a:t> powerful benefits of deploying in the cloud , and in particular with  HCM and talent mgmt.  solutions  - is the ability to scale very rapidly to changing business  requirements – be it either up or down.  A great example of this  can be illustrated with a seasonal retailer – such as a company that sells umbrellas and rain coats.  </a:t>
            </a:r>
          </a:p>
          <a:p>
            <a:endParaRPr lang="en-US" baseline="0" dirty="0" smtClean="0"/>
          </a:p>
          <a:p>
            <a:r>
              <a:rPr lang="en-US" baseline="0" dirty="0" smtClean="0"/>
              <a:t>In this illustration, Rain Coat Supply Co is much slower during the warm summer months, and therefore requires less sales and support staff.  But when the winter months approach and the weather turns wet, It can be as simple as turning the dial and expanding their cloud to map to growing requirements.  It’s an op Ex expense, it’s almost immediate.</a:t>
            </a:r>
          </a:p>
          <a:p>
            <a:endParaRPr lang="en-US" baseline="0" dirty="0" smtClean="0"/>
          </a:p>
          <a:p>
            <a:r>
              <a:rPr lang="en-US" baseline="0" dirty="0" smtClean="0"/>
              <a:t>Oh and by the way – this scalability must be mapped to both the sales and support staff as relates to Rain Coat’s CRM and CX cloud service, as well as their HCM and Talent cloud services.  With Oracle – this can all be  easily coordinated for max value and simplicity.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smtClean="0"/>
              <a:t>For a real</a:t>
            </a:r>
            <a:r>
              <a:rPr lang="en-US" baseline="0" dirty="0" smtClean="0"/>
              <a:t> life example of this – take one of the largest retailers in the world.  This organization uses Oracle’s Talent Cloud service and </a:t>
            </a:r>
            <a:r>
              <a:rPr lang="en-US" dirty="0" smtClean="0"/>
              <a:t>flexible infrastructure  to </a:t>
            </a:r>
            <a:r>
              <a:rPr lang="en-US" baseline="0" dirty="0" smtClean="0"/>
              <a:t>quickly, and cost effectively </a:t>
            </a:r>
            <a:r>
              <a:rPr lang="en-US" dirty="0" smtClean="0"/>
              <a:t>expand and contract to meet seasonal fluctuations in their headcount, which grows approximately twenty percent  during the holiday season. </a:t>
            </a:r>
          </a:p>
          <a:p>
            <a:endParaRPr lang="en-US"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34</a:t>
            </a:fld>
            <a:endParaRPr lang="en-US" dirty="0"/>
          </a:p>
        </p:txBody>
      </p:sp>
    </p:spTree>
    <p:extLst>
      <p:ext uri="{BB962C8B-B14F-4D97-AF65-F5344CB8AC3E}">
        <p14:creationId xmlns:p14="http://schemas.microsoft.com/office/powerpoint/2010/main" xmlns="" val="4254766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eaLnBrk="0" hangingPunct="0">
              <a:lnSpc>
                <a:spcPct val="100000"/>
              </a:lnSpc>
              <a:spcBef>
                <a:spcPct val="25000"/>
              </a:spcBef>
              <a:buClr>
                <a:schemeClr val="tx2"/>
              </a:buClr>
              <a:buSzPct val="115000"/>
              <a:defRPr/>
            </a:pPr>
            <a:r>
              <a:rPr lang="en-US" sz="1200" dirty="0" smtClean="0">
                <a:solidFill>
                  <a:srgbClr val="000000"/>
                </a:solidFill>
                <a:ea typeface="ＭＳ Ｐゴシック" pitchFamily="127" charset="-128"/>
              </a:rPr>
              <a:t>Elizabeth Arden is a global prestige beauty products company with an extensive portfolio of prestige beauty brands sold in over 100 countries. The company's brand portfolio includes Elizabeth Arden skincare, color and fragrance products, </a:t>
            </a:r>
            <a:r>
              <a:rPr lang="en-US" sz="1200" dirty="0" err="1" smtClean="0">
                <a:solidFill>
                  <a:srgbClr val="000000"/>
                </a:solidFill>
                <a:ea typeface="ＭＳ Ｐゴシック" pitchFamily="127" charset="-128"/>
              </a:rPr>
              <a:t>Prevage</a:t>
            </a:r>
            <a:r>
              <a:rPr lang="en-US" sz="1200" dirty="0" smtClean="0">
                <a:solidFill>
                  <a:srgbClr val="000000"/>
                </a:solidFill>
                <a:ea typeface="ＭＳ Ｐゴシック" pitchFamily="127" charset="-128"/>
              </a:rPr>
              <a:t> anti-aging formulas, &amp; celebrity fragrance brands.</a:t>
            </a:r>
          </a:p>
          <a:p>
            <a:pPr marL="0" marR="0" indent="0" algn="l" defTabSz="914400" rtl="0" eaLnBrk="0" fontAlgn="auto" latinLnBrk="0" hangingPunct="0">
              <a:lnSpc>
                <a:spcPct val="100000"/>
              </a:lnSpc>
              <a:spcBef>
                <a:spcPct val="25000"/>
              </a:spcBef>
              <a:spcAft>
                <a:spcPts val="0"/>
              </a:spcAft>
              <a:buClr>
                <a:schemeClr val="tx2"/>
              </a:buClr>
              <a:buSzPct val="115000"/>
              <a:buFontTx/>
              <a:buNone/>
              <a:tabLst/>
              <a:defRPr/>
            </a:pPr>
            <a:r>
              <a:rPr lang="en-US" baseline="0" dirty="0" smtClean="0"/>
              <a:t>Partner Deloitte </a:t>
            </a:r>
          </a:p>
          <a:p>
            <a:pPr marL="0" marR="0" indent="0" algn="l" defTabSz="914400" rtl="0" eaLnBrk="0" fontAlgn="auto" latinLnBrk="0" hangingPunct="0">
              <a:lnSpc>
                <a:spcPct val="100000"/>
              </a:lnSpc>
              <a:spcBef>
                <a:spcPct val="25000"/>
              </a:spcBef>
              <a:spcAft>
                <a:spcPts val="0"/>
              </a:spcAft>
              <a:buClr>
                <a:schemeClr val="tx2"/>
              </a:buClr>
              <a:buSzPct val="115000"/>
              <a:buFontTx/>
              <a:buNone/>
              <a:tabLst/>
              <a:defRPr/>
            </a:pPr>
            <a:r>
              <a:rPr lang="en-US" baseline="0" dirty="0" smtClean="0"/>
              <a:t>Challenges:</a:t>
            </a:r>
          </a:p>
          <a:p>
            <a:pPr marL="129773" lvl="1" indent="-128582" defTabSz="820738" eaLnBrk="0" hangingPunct="0">
              <a:lnSpc>
                <a:spcPct val="90000"/>
              </a:lnSpc>
              <a:spcBef>
                <a:spcPts val="225"/>
              </a:spcBef>
              <a:buClr>
                <a:srgbClr val="FF0000"/>
              </a:buClr>
              <a:buSzPct val="110000"/>
              <a:buFont typeface="Arial"/>
              <a:buChar char="•"/>
              <a:defRPr/>
            </a:pPr>
            <a:r>
              <a:rPr lang="en-US" sz="1200" dirty="0" smtClean="0">
                <a:solidFill>
                  <a:srgbClr val="000000"/>
                </a:solidFill>
                <a:ea typeface="ＭＳ Ｐゴシック" pitchFamily="127" charset="-128"/>
              </a:rPr>
              <a:t> </a:t>
            </a:r>
            <a:r>
              <a:rPr lang="en-US" sz="1100" dirty="0" smtClean="0">
                <a:solidFill>
                  <a:srgbClr val="000000"/>
                </a:solidFill>
              </a:rPr>
              <a:t>No current HR System in international locations</a:t>
            </a:r>
          </a:p>
          <a:p>
            <a:pPr marL="129773" lvl="1" indent="-128582" defTabSz="820738" eaLnBrk="0" hangingPunct="0">
              <a:lnSpc>
                <a:spcPct val="90000"/>
              </a:lnSpc>
              <a:spcBef>
                <a:spcPts val="225"/>
              </a:spcBef>
              <a:spcAft>
                <a:spcPts val="600"/>
              </a:spcAft>
              <a:buClr>
                <a:srgbClr val="FF0000"/>
              </a:buClr>
              <a:buSzPct val="110000"/>
              <a:buFont typeface="Arial"/>
              <a:buChar char="•"/>
              <a:defRPr/>
            </a:pPr>
            <a:r>
              <a:rPr lang="en-US" sz="1100" dirty="0" smtClean="0">
                <a:solidFill>
                  <a:srgbClr val="000000"/>
                </a:solidFill>
              </a:rPr>
              <a:t> Require basic employee management and compensation/performance management planning</a:t>
            </a:r>
          </a:p>
          <a:p>
            <a:pPr marL="129773" lvl="1" indent="-128582" defTabSz="820738" eaLnBrk="0" hangingPunct="0">
              <a:lnSpc>
                <a:spcPct val="90000"/>
              </a:lnSpc>
              <a:spcBef>
                <a:spcPts val="225"/>
              </a:spcBef>
              <a:spcAft>
                <a:spcPts val="600"/>
              </a:spcAft>
              <a:buClr>
                <a:srgbClr val="FF0000"/>
              </a:buClr>
              <a:buSzPct val="110000"/>
              <a:buFont typeface="Arial"/>
              <a:buNone/>
              <a:defRPr/>
            </a:pPr>
            <a:endParaRPr lang="en-US" sz="1100" dirty="0" smtClean="0">
              <a:solidFill>
                <a:srgbClr val="000000"/>
              </a:solidFill>
            </a:endParaRPr>
          </a:p>
          <a:p>
            <a:pPr marL="129773" lvl="1" indent="-128582" defTabSz="820738" eaLnBrk="0" hangingPunct="0">
              <a:lnSpc>
                <a:spcPct val="90000"/>
              </a:lnSpc>
              <a:spcBef>
                <a:spcPts val="225"/>
              </a:spcBef>
              <a:spcAft>
                <a:spcPts val="600"/>
              </a:spcAft>
              <a:buClr>
                <a:srgbClr val="FF0000"/>
              </a:buClr>
              <a:buSzPct val="110000"/>
              <a:buFont typeface="Arial"/>
              <a:buNone/>
              <a:defRPr/>
            </a:pPr>
            <a:r>
              <a:rPr lang="en-US" sz="1100" dirty="0" smtClean="0">
                <a:solidFill>
                  <a:srgbClr val="000000"/>
                </a:solidFill>
              </a:rPr>
              <a:t>Full</a:t>
            </a:r>
            <a:r>
              <a:rPr lang="en-US" sz="1100" baseline="0" dirty="0" smtClean="0">
                <a:solidFill>
                  <a:srgbClr val="000000"/>
                </a:solidFill>
              </a:rPr>
              <a:t> Suite Adoption-Fusion HCM</a:t>
            </a:r>
          </a:p>
          <a:p>
            <a:pPr marL="129773" lvl="1" indent="-128582" defTabSz="820738" eaLnBrk="0" hangingPunct="0">
              <a:lnSpc>
                <a:spcPct val="90000"/>
              </a:lnSpc>
              <a:spcBef>
                <a:spcPts val="225"/>
              </a:spcBef>
              <a:buClr>
                <a:srgbClr val="FF0000"/>
              </a:buClr>
              <a:buSzPct val="110000"/>
              <a:buFont typeface="Arial"/>
              <a:buChar char="•"/>
              <a:defRPr/>
            </a:pPr>
            <a:r>
              <a:rPr lang="en-US" sz="1100" baseline="0" dirty="0" err="1" smtClean="0">
                <a:solidFill>
                  <a:srgbClr val="000000"/>
                </a:solidFill>
              </a:rPr>
              <a:t>Benefits:</a:t>
            </a:r>
            <a:r>
              <a:rPr lang="en-US" sz="1100" dirty="0" err="1" smtClean="0">
                <a:solidFill>
                  <a:srgbClr val="000000"/>
                </a:solidFill>
              </a:rPr>
              <a:t>Implementing</a:t>
            </a:r>
            <a:r>
              <a:rPr lang="en-US" sz="1100" dirty="0" smtClean="0">
                <a:solidFill>
                  <a:srgbClr val="000000"/>
                </a:solidFill>
              </a:rPr>
              <a:t> a comprehensive, fully integrated HCM solution will enable Elizabeth Arden to reduce the long cycle time and errors inherent in their current manual solution.</a:t>
            </a:r>
          </a:p>
          <a:p>
            <a:pPr marL="129773" lvl="1" indent="-128582" defTabSz="820738" eaLnBrk="0" hangingPunct="0">
              <a:lnSpc>
                <a:spcPct val="90000"/>
              </a:lnSpc>
              <a:spcBef>
                <a:spcPts val="225"/>
              </a:spcBef>
              <a:buClr>
                <a:srgbClr val="FF0000"/>
              </a:buClr>
              <a:buSzPct val="110000"/>
              <a:buFont typeface="Arial"/>
              <a:buChar char="•"/>
              <a:defRPr/>
            </a:pPr>
            <a:r>
              <a:rPr lang="en-US" sz="1100" smtClean="0">
                <a:solidFill>
                  <a:srgbClr val="000000"/>
                </a:solidFill>
              </a:rPr>
              <a:t>  A solid HR solution will empower managers and HR professional to better align compensation with performance, enhancing workforce motivation and retention</a:t>
            </a:r>
          </a:p>
          <a:p>
            <a:pPr marL="129773" lvl="1" indent="-128582" defTabSz="820738" eaLnBrk="0" hangingPunct="0">
              <a:lnSpc>
                <a:spcPct val="90000"/>
              </a:lnSpc>
              <a:spcBef>
                <a:spcPts val="225"/>
              </a:spcBef>
              <a:spcAft>
                <a:spcPts val="600"/>
              </a:spcAft>
              <a:buClr>
                <a:srgbClr val="FF0000"/>
              </a:buClr>
              <a:buSzPct val="110000"/>
              <a:buFont typeface="Arial"/>
              <a:buNone/>
              <a:defRPr/>
            </a:pPr>
            <a:endParaRPr lang="en-US" sz="1100" dirty="0" smtClean="0">
              <a:solidFill>
                <a:srgbClr val="000000"/>
              </a:solidFill>
            </a:endParaRPr>
          </a:p>
          <a:p>
            <a:pPr algn="l" eaLnBrk="0" hangingPunct="0">
              <a:lnSpc>
                <a:spcPct val="100000"/>
              </a:lnSpc>
              <a:spcBef>
                <a:spcPct val="25000"/>
              </a:spcBef>
              <a:buClr>
                <a:schemeClr val="tx2"/>
              </a:buClr>
              <a:buSzPct val="115000"/>
              <a:defRPr/>
            </a:pPr>
            <a:endParaRPr lang="en-US"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Technology is now able to deliver on the promise of:</a:t>
            </a:r>
          </a:p>
          <a:p>
            <a:pPr lvl="1"/>
            <a:r>
              <a:rPr lang="en-US" dirty="0" smtClean="0"/>
              <a:t>Cloud Services</a:t>
            </a:r>
          </a:p>
          <a:p>
            <a:pPr lvl="1"/>
            <a:endParaRPr lang="en-US" dirty="0" smtClean="0"/>
          </a:p>
          <a:p>
            <a:r>
              <a:rPr lang="en-US" sz="1200" baseline="0" dirty="0" smtClean="0"/>
              <a:t>Oracle offer a complete suite of HCM and Talent Mgmt. Cloud Services – </a:t>
            </a:r>
            <a:r>
              <a:rPr lang="en-US" sz="1200" b="1" baseline="0" dirty="0" smtClean="0"/>
              <a:t>the best, and richest functionality that is easy and fast to  implement and use, scales to any employee and worker requirements, and protects sensitive employee data across the enterprise and is integrated with payroll, and other financial applications.  </a:t>
            </a:r>
          </a:p>
          <a:p>
            <a:endParaRPr lang="en-US" sz="1200" baseline="0" dirty="0" smtClean="0"/>
          </a:p>
          <a:p>
            <a:r>
              <a:rPr lang="en-US" sz="1200" baseline="0" dirty="0" smtClean="0"/>
              <a:t>Imagine giving  your users relevant, secure connection to information they need, where they need it.   Interactive organizational charts, collaborative tools, embedded analytics, and comprehensive employee views that are natively delivered out-of-the-box to enable a rapid deployment of critical HR functionality.   This is Oracle’s HCM Cloud Service.</a:t>
            </a:r>
          </a:p>
          <a:p>
            <a:endParaRPr lang="en-US" sz="1200" baseline="0" dirty="0" smtClean="0"/>
          </a:p>
          <a:p>
            <a:r>
              <a:rPr lang="en-US" sz="1200" b="1" baseline="0" dirty="0" smtClean="0"/>
              <a:t>What about attracting and retaining your top talent?</a:t>
            </a:r>
          </a:p>
          <a:p>
            <a:endParaRPr lang="en-US" sz="1200" baseline="0" dirty="0" smtClean="0"/>
          </a:p>
          <a:p>
            <a:r>
              <a:rPr lang="en-US" sz="1200" baseline="0" dirty="0" smtClean="0"/>
              <a:t>Oracle’s Talent Mgmt. Cloud Services </a:t>
            </a:r>
            <a:r>
              <a:rPr lang="en-US" sz="1200" b="1" baseline="0" dirty="0" smtClean="0"/>
              <a:t>enables enterprises and midsize businesses to recruit top talent, align that talent to key goals, manage performance, develop and compensate top performers, and turn today's best performers into tomorrow's leaders.</a:t>
            </a:r>
          </a:p>
          <a:p>
            <a:r>
              <a:rPr lang="en-US" sz="1200" baseline="0" dirty="0" smtClean="0"/>
              <a:t>The industry's broadest cloud-based talent management platform, Oracle  Talent Mgmt Service collects relevant talent information throughout the employee's entire lifecycle, empowering HR, managers, and employees to leverage talent insights to drive improved performance and business success.</a:t>
            </a:r>
          </a:p>
          <a:p>
            <a:r>
              <a:rPr lang="en-US" sz="1200" baseline="0" dirty="0" smtClean="0"/>
              <a:t> </a:t>
            </a:r>
          </a:p>
          <a:p>
            <a:r>
              <a:rPr lang="en-US" sz="1200" baseline="0" dirty="0" smtClean="0"/>
              <a:t>In summary:</a:t>
            </a:r>
          </a:p>
          <a:p>
            <a:endParaRPr lang="en-US" sz="1200" baseline="0" dirty="0" smtClean="0"/>
          </a:p>
          <a:p>
            <a:r>
              <a:rPr lang="en-US" sz="1200" b="1" baseline="0" dirty="0" smtClean="0"/>
              <a:t>Predict</a:t>
            </a:r>
          </a:p>
          <a:p>
            <a:r>
              <a:rPr lang="en-US" sz="1200" b="1" baseline="0" dirty="0" smtClean="0"/>
              <a:t>Workforce profile, performance, and attrition trends</a:t>
            </a:r>
          </a:p>
          <a:p>
            <a:r>
              <a:rPr lang="en-US" sz="1200" b="1" baseline="0" dirty="0" smtClean="0"/>
              <a:t> </a:t>
            </a:r>
          </a:p>
          <a:p>
            <a:r>
              <a:rPr lang="en-US" sz="1200" b="1" baseline="0" dirty="0" smtClean="0"/>
              <a:t>Align</a:t>
            </a:r>
          </a:p>
          <a:p>
            <a:r>
              <a:rPr lang="en-US" sz="1200" b="1" baseline="0" dirty="0" smtClean="0"/>
              <a:t>Talent in a collaborative, visual, data-driven environment</a:t>
            </a:r>
          </a:p>
          <a:p>
            <a:r>
              <a:rPr lang="en-US" sz="1200" b="1" baseline="0" dirty="0" smtClean="0"/>
              <a:t> </a:t>
            </a:r>
          </a:p>
          <a:p>
            <a:r>
              <a:rPr lang="en-US" sz="1200" b="1" baseline="0" dirty="0" smtClean="0"/>
              <a:t>Collaborate</a:t>
            </a:r>
          </a:p>
          <a:p>
            <a:r>
              <a:rPr lang="en-US" sz="1200" b="1" baseline="0" dirty="0" smtClean="0"/>
              <a:t>With people in an enterprise social network</a:t>
            </a:r>
          </a:p>
          <a:p>
            <a:r>
              <a:rPr lang="en-US" sz="1200" b="1" baseline="0" dirty="0" smtClean="0"/>
              <a:t> </a:t>
            </a:r>
          </a:p>
          <a:p>
            <a:r>
              <a:rPr lang="en-US" sz="1200" b="1" baseline="0" dirty="0" smtClean="0"/>
              <a:t>Lead</a:t>
            </a:r>
          </a:p>
          <a:p>
            <a:r>
              <a:rPr lang="en-US" sz="1200" b="1" baseline="0" dirty="0" smtClean="0"/>
              <a:t>HCM programs with a flexible organizational model</a:t>
            </a:r>
          </a:p>
          <a:p>
            <a:endParaRPr lang="en-US" sz="1200" baseline="0" dirty="0" smtClean="0"/>
          </a:p>
          <a:p>
            <a:pPr lvl="1"/>
            <a:endParaRPr lang="en-US"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36</a:t>
            </a:fld>
            <a:endParaRPr lang="en-US" dirty="0"/>
          </a:p>
        </p:txBody>
      </p:sp>
    </p:spTree>
    <p:extLst>
      <p:ext uri="{BB962C8B-B14F-4D97-AF65-F5344CB8AC3E}">
        <p14:creationId xmlns="" xmlns:p14="http://schemas.microsoft.com/office/powerpoint/2010/main" val="3967467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when you get calls on labor costs or attrition rates, it’s easy to find the information and answer questions.</a:t>
            </a:r>
          </a:p>
          <a:p>
            <a:endParaRPr lang="en-US" dirty="0" smtClean="0"/>
          </a:p>
          <a:p>
            <a:r>
              <a:rPr lang="en-US" dirty="0" smtClean="0"/>
              <a:t> It’s also simple to find actionable information on how to take steps to address problems that arise, whether they happen domestically or in an overseas office.</a:t>
            </a:r>
          </a:p>
          <a:p>
            <a:endParaRPr lang="en-US" dirty="0"/>
          </a:p>
        </p:txBody>
      </p:sp>
      <p:sp>
        <p:nvSpPr>
          <p:cNvPr id="4" name="Slide Number Placeholder 3"/>
          <p:cNvSpPr>
            <a:spLocks noGrp="1"/>
          </p:cNvSpPr>
          <p:nvPr>
            <p:ph type="sldNum" sz="quarter" idx="10"/>
          </p:nvPr>
        </p:nvSpPr>
        <p:spPr/>
        <p:txBody>
          <a:bodyPr/>
          <a:lstStyle/>
          <a:p>
            <a:fld id="{567B6F56-350B-4E5B-A84B-F03C933C9AF6}" type="slidenum">
              <a:rPr lang="en-US" smtClean="0">
                <a:solidFill>
                  <a:prstClr val="black"/>
                </a:solidFill>
                <a:latin typeface="Calibri"/>
              </a:rPr>
              <a:pPr/>
              <a:t>37</a:t>
            </a:fld>
            <a:endParaRPr lang="en-US" dirty="0">
              <a:solidFill>
                <a:prstClr val="black"/>
              </a:solidFill>
              <a:latin typeface="Calibri"/>
            </a:endParaRPr>
          </a:p>
        </p:txBody>
      </p:sp>
    </p:spTree>
    <p:extLst>
      <p:ext uri="{BB962C8B-B14F-4D97-AF65-F5344CB8AC3E}">
        <p14:creationId xmlns="" xmlns:p14="http://schemas.microsoft.com/office/powerpoint/2010/main" val="556110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To summarize, with Oracle you get a </a:t>
            </a:r>
            <a:r>
              <a:rPr lang="en-US" sz="1200" kern="1200" dirty="0" smtClean="0">
                <a:solidFill>
                  <a:schemeClr val="tx1"/>
                </a:solidFill>
                <a:effectLst/>
                <a:latin typeface="+mn-lt"/>
                <a:ea typeface="+mn-ea"/>
                <a:cs typeface="+mn-cs"/>
              </a:rPr>
              <a:t>complete cloud solution.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You can </a:t>
            </a:r>
            <a:r>
              <a:rPr lang="en-US" sz="1200" kern="1200" dirty="0" smtClean="0">
                <a:solidFill>
                  <a:schemeClr val="tx1"/>
                </a:solidFill>
                <a:effectLst/>
                <a:latin typeface="+mn-lt"/>
                <a:ea typeface="+mn-ea"/>
                <a:cs typeface="+mn-cs"/>
              </a:rPr>
              <a:t>reduce cost and complexity with a fully integrated stack,</a:t>
            </a:r>
            <a:r>
              <a:rPr lang="en-US" sz="1200" kern="1200" baseline="0" dirty="0" smtClean="0">
                <a:solidFill>
                  <a:schemeClr val="tx1"/>
                </a:solidFill>
                <a:effectLst/>
                <a:latin typeface="+mn-lt"/>
                <a:ea typeface="+mn-ea"/>
                <a:cs typeface="+mn-cs"/>
              </a:rPr>
              <a:t> while m</a:t>
            </a:r>
            <a:r>
              <a:rPr lang="en-US" sz="1200" kern="1200" dirty="0" smtClean="0">
                <a:solidFill>
                  <a:schemeClr val="tx1"/>
                </a:solidFill>
                <a:effectLst/>
                <a:latin typeface="+mn-lt"/>
                <a:ea typeface="+mn-ea"/>
                <a:cs typeface="+mn-cs"/>
              </a:rPr>
              <a:t>aximizing user productivity and innovation with  the richest functionality.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latin typeface="Calibri"/>
              </a:rPr>
              <a:pPr/>
              <a:t>38</a:t>
            </a:fld>
            <a:endParaRPr lang="en-US" dirty="0">
              <a:solidFill>
                <a:prstClr val="black"/>
              </a:solidFill>
              <a:latin typeface="Calibri"/>
            </a:endParaRPr>
          </a:p>
        </p:txBody>
      </p:sp>
    </p:spTree>
    <p:extLst>
      <p:ext uri="{BB962C8B-B14F-4D97-AF65-F5344CB8AC3E}">
        <p14:creationId xmlns="" xmlns:p14="http://schemas.microsoft.com/office/powerpoint/2010/main" val="4008171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itchFamily="34" charset="0"/>
              <a:buNone/>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25364747-5B27-48E8-8D3C-BB605E037562}" type="slidenum">
              <a:rPr lang="en-US" smtClean="0">
                <a:solidFill>
                  <a:prstClr val="black"/>
                </a:solidFill>
              </a:rPr>
              <a:pPr>
                <a:defRPr/>
              </a:pPr>
              <a:t>39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13% of HR officers say that they have the analytics and tools they need to properly drive their functions.  {Source: Cornell Center for Advanced Human Resource Studies (CAHRS) State of HR Analytics, 2010)}</a:t>
            </a:r>
          </a:p>
          <a:p>
            <a:r>
              <a:rPr lang="en-US" dirty="0" smtClean="0"/>
              <a:t>Only 15 percent of HR time is spent on strategic activities, </a:t>
            </a:r>
            <a:r>
              <a:rPr lang="en-US" dirty="0" smtClean="0">
                <a:solidFill>
                  <a:schemeClr val="accent1"/>
                </a:solidFill>
              </a:rPr>
              <a:t>while 71 percent I still spent on service delivery, recordkeeping, compliance and internal management,  {Source: HR Transformation in EMEA, Mercer 2010}</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 xmlns:p14="http://schemas.microsoft.com/office/powerpoint/2010/main" val="3783959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HR in the cloud: It’s inevitable. </a:t>
            </a:r>
            <a:r>
              <a:rPr lang="en-US" sz="1200" dirty="0" smtClean="0"/>
              <a:t>Deloitte: Human Capital Trends, 2011</a:t>
            </a:r>
            <a:endParaRPr lang="en-US" sz="12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t>
            </a:r>
            <a:r>
              <a:rPr lang="en-US" dirty="0" smtClean="0"/>
              <a:t>Cloud computing and </a:t>
            </a:r>
            <a:r>
              <a:rPr lang="en-US" dirty="0" err="1" smtClean="0"/>
              <a:t>SaaS</a:t>
            </a:r>
            <a:r>
              <a:rPr lang="en-US" dirty="0" smtClean="0"/>
              <a:t>. They’re changing how many parts of the business operate —                      and they really are a big deal for HR. Especially </a:t>
            </a:r>
            <a:r>
              <a:rPr lang="en-US" dirty="0" err="1" smtClean="0"/>
              <a:t>SaaS</a:t>
            </a:r>
            <a:r>
              <a:rPr lang="en-US" dirty="0" smtClean="0"/>
              <a:t>.</a:t>
            </a:r>
            <a:r>
              <a:rPr lang="en-US" altLang="en-US"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Technology is now able to deliver on the promise of:</a:t>
            </a:r>
          </a:p>
          <a:p>
            <a:pPr lvl="1"/>
            <a:r>
              <a:rPr lang="en-US" dirty="0" smtClean="0"/>
              <a:t>Cloud Services</a:t>
            </a:r>
          </a:p>
          <a:p>
            <a:pPr lvl="1"/>
            <a:endParaRPr lang="en-US" dirty="0" smtClean="0"/>
          </a:p>
          <a:p>
            <a:r>
              <a:rPr lang="en-US" sz="1200" baseline="0" dirty="0" smtClean="0"/>
              <a:t>Oracle offer a complete suite of HCM and Talent Mgmt. Cloud Services – </a:t>
            </a:r>
            <a:r>
              <a:rPr lang="en-US" sz="1200" b="1" baseline="0" dirty="0" smtClean="0"/>
              <a:t>the best, and richest functionality that is easy and fast to  implement and use, scales to any employee and worker requirements, and protects sensitive employee data across the enterprise and is integrated with payroll, and other financial applications.  </a:t>
            </a:r>
          </a:p>
          <a:p>
            <a:endParaRPr lang="en-US" sz="1200" baseline="0" dirty="0" smtClean="0"/>
          </a:p>
          <a:p>
            <a:r>
              <a:rPr lang="en-US" sz="1200" baseline="0" dirty="0" smtClean="0"/>
              <a:t>Imagine giving  your users relevant, secure connection to information they need, where they need it.   Interactive organizational charts, collaborative tools, embedded analytics, and comprehensive employee views that are natively delivered out-of-the-box to enable a rapid deployment of critical HR functionality.   This is Oracle’s HCM Cloud Service.</a:t>
            </a:r>
          </a:p>
          <a:p>
            <a:endParaRPr lang="en-US" sz="1200" baseline="0" dirty="0" smtClean="0"/>
          </a:p>
          <a:p>
            <a:r>
              <a:rPr lang="en-US" sz="1200" b="1" baseline="0" dirty="0" smtClean="0"/>
              <a:t>What about attracting and retaining your top talent?</a:t>
            </a:r>
          </a:p>
          <a:p>
            <a:endParaRPr lang="en-US" sz="1200" baseline="0" dirty="0" smtClean="0"/>
          </a:p>
          <a:p>
            <a:r>
              <a:rPr lang="en-US" sz="1200" baseline="0" dirty="0" smtClean="0"/>
              <a:t>Oracle’s Talent Mgmt. Cloud Services </a:t>
            </a:r>
            <a:r>
              <a:rPr lang="en-US" sz="1200" b="1" baseline="0" dirty="0" smtClean="0"/>
              <a:t>enables enterprises and midsize businesses to recruit top talent, align that talent to key goals, manage performance, develop and compensate top performers, and turn today's best performers into tomorrow's leaders.</a:t>
            </a:r>
          </a:p>
          <a:p>
            <a:r>
              <a:rPr lang="en-US" sz="1200" baseline="0" dirty="0" smtClean="0"/>
              <a:t>The industry's broadest cloud-based talent management platform, Oracle  Talent Mgmt Service collects relevant talent information throughout the employee's entire lifecycle, empowering HR, managers, and employees to leverage talent insights to drive improved performance and business success.</a:t>
            </a:r>
          </a:p>
          <a:p>
            <a:r>
              <a:rPr lang="en-US" sz="1200" baseline="0" dirty="0" smtClean="0"/>
              <a:t> </a:t>
            </a:r>
          </a:p>
          <a:p>
            <a:r>
              <a:rPr lang="en-US" sz="1200" baseline="0" dirty="0" smtClean="0"/>
              <a:t>In summary:</a:t>
            </a:r>
          </a:p>
          <a:p>
            <a:endParaRPr lang="en-US" sz="1200" baseline="0" dirty="0" smtClean="0"/>
          </a:p>
          <a:p>
            <a:r>
              <a:rPr lang="en-US" sz="1200" b="1" baseline="0" dirty="0" smtClean="0"/>
              <a:t>Predict</a:t>
            </a:r>
          </a:p>
          <a:p>
            <a:r>
              <a:rPr lang="en-US" sz="1200" b="1" baseline="0" dirty="0" smtClean="0"/>
              <a:t>Workforce profile, performance, and attrition trends</a:t>
            </a:r>
          </a:p>
          <a:p>
            <a:r>
              <a:rPr lang="en-US" sz="1200" b="1" baseline="0" dirty="0" smtClean="0"/>
              <a:t> </a:t>
            </a:r>
          </a:p>
          <a:p>
            <a:r>
              <a:rPr lang="en-US" sz="1200" b="1" baseline="0" dirty="0" smtClean="0"/>
              <a:t>Align</a:t>
            </a:r>
          </a:p>
          <a:p>
            <a:r>
              <a:rPr lang="en-US" sz="1200" b="1" baseline="0" dirty="0" smtClean="0"/>
              <a:t>Talent in a collaborative, visual, data-driven environment</a:t>
            </a:r>
          </a:p>
          <a:p>
            <a:r>
              <a:rPr lang="en-US" sz="1200" b="1" baseline="0" dirty="0" smtClean="0"/>
              <a:t> </a:t>
            </a:r>
          </a:p>
          <a:p>
            <a:r>
              <a:rPr lang="en-US" sz="1200" b="1" baseline="0" dirty="0" smtClean="0"/>
              <a:t>Collaborate</a:t>
            </a:r>
          </a:p>
          <a:p>
            <a:r>
              <a:rPr lang="en-US" sz="1200" b="1" baseline="0" dirty="0" smtClean="0"/>
              <a:t>With people in an enterprise social network</a:t>
            </a:r>
          </a:p>
          <a:p>
            <a:r>
              <a:rPr lang="en-US" sz="1200" b="1" baseline="0" dirty="0" smtClean="0"/>
              <a:t> </a:t>
            </a:r>
          </a:p>
          <a:p>
            <a:r>
              <a:rPr lang="en-US" sz="1200" b="1" baseline="0" dirty="0" smtClean="0"/>
              <a:t>Lead</a:t>
            </a:r>
          </a:p>
          <a:p>
            <a:r>
              <a:rPr lang="en-US" sz="1200" b="1" baseline="0" dirty="0" smtClean="0"/>
              <a:t>HCM programs with a flexible organizational model</a:t>
            </a:r>
          </a:p>
          <a:p>
            <a:endParaRPr lang="en-US" sz="1200" baseline="0" dirty="0" smtClean="0"/>
          </a:p>
          <a:p>
            <a:pPr lvl="1"/>
            <a:endParaRPr lang="en-US" dirty="0" smtClean="0"/>
          </a:p>
        </p:txBody>
      </p:sp>
      <p:sp>
        <p:nvSpPr>
          <p:cNvPr id="4" name="Slide Number Placeholder 3"/>
          <p:cNvSpPr>
            <a:spLocks noGrp="1"/>
          </p:cNvSpPr>
          <p:nvPr>
            <p:ph type="sldNum" sz="quarter" idx="10"/>
          </p:nvPr>
        </p:nvSpPr>
        <p:spPr/>
        <p:txBody>
          <a:bodyPr/>
          <a:lstStyle/>
          <a:p>
            <a:fld id="{567B6F56-350B-4E5B-A84B-F03C933C9AF6}" type="slidenum">
              <a:rPr lang="en-US" smtClean="0"/>
              <a:pPr/>
              <a:t>6</a:t>
            </a:fld>
            <a:endParaRPr lang="en-US" dirty="0"/>
          </a:p>
        </p:txBody>
      </p:sp>
    </p:spTree>
    <p:extLst>
      <p:ext uri="{BB962C8B-B14F-4D97-AF65-F5344CB8AC3E}">
        <p14:creationId xmlns="" xmlns:p14="http://schemas.microsoft.com/office/powerpoint/2010/main" val="396746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technologies such as Social are influencing the way we interact.</a:t>
            </a:r>
            <a:r>
              <a:rPr lang="en-US" baseline="0" dirty="0" smtClean="0"/>
              <a:t>  In fact, </a:t>
            </a:r>
            <a:r>
              <a:rPr lang="en-US" dirty="0" smtClean="0"/>
              <a:t>1 out of every 5 online minutes online is spent on social networking</a:t>
            </a:r>
          </a:p>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dirty="0"/>
          </a:p>
        </p:txBody>
      </p:sp>
    </p:spTree>
    <p:extLst>
      <p:ext uri="{BB962C8B-B14F-4D97-AF65-F5344CB8AC3E}">
        <p14:creationId xmlns="" xmlns:p14="http://schemas.microsoft.com/office/powerpoint/2010/main" val="3111891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088" y="3256853"/>
            <a:ext cx="7315824" cy="3086255"/>
          </a:xfrm>
          <a:prstGeom prst="rect">
            <a:avLst/>
          </a:prstGeom>
        </p:spPr>
        <p:txBody>
          <a:bodyPr lIns="89620" tIns="44810" rIns="89620" bIns="44810">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400" b="1" kern="1200" baseline="0" dirty="0" smtClean="0">
                <a:solidFill>
                  <a:schemeClr val="tx1"/>
                </a:solidFill>
                <a:latin typeface="Arial" pitchFamily="-106" charset="0"/>
                <a:ea typeface="ＭＳ Ｐゴシック" charset="-128"/>
                <a:cs typeface="ＭＳ Ｐゴシック" charset="-128"/>
              </a:rPr>
              <a:t>The </a:t>
            </a:r>
            <a:r>
              <a:rPr lang="en-US" sz="800" dirty="0" smtClean="0"/>
              <a:t>Cedar Crestone 2011-2012 HR Systems Survey</a:t>
            </a:r>
            <a:endParaRPr lang="en-US" sz="1100" dirty="0" smtClean="0"/>
          </a:p>
          <a:p>
            <a:r>
              <a:rPr lang="en-US" sz="400" b="1" kern="1200" baseline="0" dirty="0" smtClean="0">
                <a:solidFill>
                  <a:schemeClr val="tx1"/>
                </a:solidFill>
                <a:latin typeface="Arial" pitchFamily="-106" charset="0"/>
                <a:ea typeface="ＭＳ Ｐゴシック" charset="-128"/>
                <a:cs typeface="ＭＳ Ｐゴシック" charset="-128"/>
              </a:rPr>
              <a:t>stated : Given the extensive and continuous coverage on social technologies by the general and HR press, it is surprising to see that respondents indicated that overall only 3% of the workforce is using these technologies today </a:t>
            </a:r>
            <a:endParaRPr lang="en-US" dirty="0"/>
          </a:p>
        </p:txBody>
      </p:sp>
      <p:sp>
        <p:nvSpPr>
          <p:cNvPr id="4" name="Slide Number Placeholder 3"/>
          <p:cNvSpPr>
            <a:spLocks noGrp="1"/>
          </p:cNvSpPr>
          <p:nvPr>
            <p:ph type="sldNum" sz="quarter" idx="10"/>
          </p:nvPr>
        </p:nvSpPr>
        <p:spPr/>
        <p:txBody>
          <a:bodyPr/>
          <a:lstStyle/>
          <a:p>
            <a:pPr>
              <a:defRPr/>
            </a:pPr>
            <a:fld id="{5304001B-4BEE-4E89-8986-C8610D3D9C7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Corporate Leadership Council found that disengaged employees have a 23% probability of turnover within 12 months, compared to less than a 1% probability among highly engaged employees.  </a:t>
            </a:r>
          </a:p>
          <a:p>
            <a:endParaRPr lang="en-US" dirty="0" smtClean="0"/>
          </a:p>
          <a:p>
            <a:r>
              <a:rPr lang="en-US" dirty="0" smtClean="0"/>
              <a:t> </a:t>
            </a:r>
            <a:r>
              <a:rPr lang="en-US" b="1" i="1" dirty="0" smtClean="0"/>
              <a:t>Disengaged employees cost their employers on average 46% of their salaries in lost productivity.</a:t>
            </a:r>
          </a:p>
          <a:p>
            <a:endParaRPr lang="en-US"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pPr/>
              <a:t>10</a:t>
            </a:fld>
            <a:endParaRPr lang="en-US"/>
          </a:p>
        </p:txBody>
      </p:sp>
    </p:spTree>
    <p:extLst>
      <p:ext uri="{BB962C8B-B14F-4D97-AF65-F5344CB8AC3E}">
        <p14:creationId xmlns:p14="http://schemas.microsoft.com/office/powerpoint/2010/main" xmlns="" val="30249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w/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86"/>
            <a:ext cx="8229600" cy="423784"/>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457200" y="141203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 xmlns:p14="http://schemas.microsoft.com/office/powerpoint/2010/main" val="779059940"/>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nouncement Key Features">
    <p:spTree>
      <p:nvGrpSpPr>
        <p:cNvPr id="1" name=""/>
        <p:cNvGrpSpPr/>
        <p:nvPr/>
      </p:nvGrpSpPr>
      <p:grpSpPr>
        <a:xfrm>
          <a:off x="0" y="0"/>
          <a:ext cx="0" cy="0"/>
          <a:chOff x="0" y="0"/>
          <a:chExt cx="0" cy="0"/>
        </a:xfrm>
      </p:grpSpPr>
      <p:sp>
        <p:nvSpPr>
          <p:cNvPr id="11" name="Rectangle 10"/>
          <p:cNvSpPr/>
          <p:nvPr userDrawn="1"/>
        </p:nvSpPr>
        <p:spPr>
          <a:xfrm>
            <a:off x="2995087" y="1159939"/>
            <a:ext cx="6148915" cy="2971799"/>
          </a:xfrm>
          <a:prstGeom prst="rect">
            <a:avLst/>
          </a:prstGeom>
          <a:gradFill>
            <a:gsLst>
              <a:gs pos="100000">
                <a:srgbClr val="BFBFBF"/>
              </a:gs>
              <a:gs pos="0">
                <a:srgbClr val="595959"/>
              </a:gs>
            </a:gsLst>
            <a:lin ang="16200000" scaled="0"/>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3443823" y="1430282"/>
            <a:ext cx="5369979" cy="2523657"/>
          </a:xfrm>
        </p:spPr>
        <p:txBody>
          <a:bodyPr anchor="t" anchorCtr="0"/>
          <a:lstStyle>
            <a:lvl1pPr marL="0" indent="0">
              <a:buNone/>
              <a:defRPr sz="2400" b="0" cap="all" baseline="0">
                <a:solidFill>
                  <a:schemeClr val="bg1"/>
                </a:solidFill>
              </a:defRPr>
            </a:lvl1pPr>
          </a:lstStyle>
          <a:p>
            <a:pPr lvl="0"/>
            <a:r>
              <a:rPr lang="en-US" smtClean="0"/>
              <a:t>Click to edit Master text styles</a:t>
            </a:r>
          </a:p>
        </p:txBody>
      </p:sp>
      <p:sp>
        <p:nvSpPr>
          <p:cNvPr id="8"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Tree>
    <p:extLst>
      <p:ext uri="{BB962C8B-B14F-4D97-AF65-F5344CB8AC3E}">
        <p14:creationId xmlns="" xmlns:p14="http://schemas.microsoft.com/office/powerpoint/2010/main" val="3713435937"/>
      </p:ext>
    </p:extLst>
  </p:cSld>
  <p:clrMapOvr>
    <a:masterClrMapping/>
  </p:clrMapOvr>
  <p:transition spd="med">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641197453"/>
      </p:ext>
    </p:extLst>
  </p:cSld>
  <p:clrMapOvr>
    <a:masterClrMapping/>
  </p:clrMapOvr>
  <p:transition spd="med">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713435937"/>
      </p:ext>
    </p:extLst>
  </p:cSld>
  <p:clrMapOvr>
    <a:masterClrMapping/>
  </p:clrMapOvr>
  <p:transition spd="med">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bwMode="white">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1222717205"/>
      </p:ext>
    </p:extLst>
  </p:cSld>
  <p:clrMapOvr>
    <a:masterClrMapping/>
  </p:clrMapOvr>
  <p:transition spd="med">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 Placeholder 9"/>
          <p:cNvSpPr>
            <a:spLocks noGrp="1"/>
          </p:cNvSpPr>
          <p:nvPr>
            <p:ph type="body" sz="quarter" idx="11"/>
          </p:nvPr>
        </p:nvSpPr>
        <p:spPr bwMode="white">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bwMode="white">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bwMode="white">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708294325"/>
      </p:ext>
    </p:extLst>
  </p:cSld>
  <p:clrMapOvr>
    <a:masterClrMapping/>
  </p:clrMapOvr>
  <p:transition spd="med">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endParaRPr lang="en-US" dirty="0">
              <a:solidFill>
                <a:srgbClr val="000000"/>
              </a:solidFill>
            </a:endParaRP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964558175"/>
      </p:ext>
    </p:extLst>
  </p:cSld>
  <p:clrMapOvr>
    <a:masterClrMapping/>
  </p:clrMapOvr>
  <p:transition spd="med">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345621015"/>
      </p:ext>
    </p:extLst>
  </p:cSld>
  <p:clrMapOvr>
    <a:masterClrMapping/>
  </p:clrMapOvr>
  <p:transition spd="med">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 xmlns:p14="http://schemas.microsoft.com/office/powerpoint/2010/main" val="78210377"/>
      </p:ext>
    </p:extLst>
  </p:cSld>
  <p:clrMapOvr>
    <a:masterClrMapping/>
  </p:clrMapOvr>
  <p:transition spd="med">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4" name="Rectangle 3"/>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751385212"/>
      </p:ext>
    </p:extLst>
  </p:cSld>
  <p:clrMapOvr>
    <a:masterClrMapping/>
  </p:clrMapOvr>
  <p:transition spd="med">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10/main" val="3520651237"/>
      </p:ext>
    </p:extLst>
  </p:cSld>
  <p:clrMapOvr>
    <a:masterClrMapping/>
  </p:clrMapOvr>
  <p:transition spd="med">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6" name="Rectangle 5"/>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 xmlns:p14="http://schemas.microsoft.com/office/powerpoint/2010/main" val="1161497494"/>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Rectangle 6"/>
          <p:cNvSpPr/>
          <p:nvPr userDrawn="1"/>
        </p:nvSpPr>
        <p:spPr>
          <a:xfrm>
            <a:off x="0" y="1707972"/>
            <a:ext cx="4000500"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auto">
          <a:xfrm>
            <a:off x="1524" y="1156649"/>
            <a:ext cx="39989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034367" y="1156648"/>
            <a:ext cx="5109632"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406397"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457199" y="1163621"/>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457199" y="480486"/>
            <a:ext cx="8348134" cy="423784"/>
          </a:xfrm>
        </p:spPr>
        <p:txBody>
          <a:bodyPr anchor="b" anchorCtr="0"/>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10/main" val="1222717205"/>
      </p:ext>
    </p:extLst>
  </p:cSld>
  <p:clrMapOvr>
    <a:masterClrMapping/>
  </p:clrMapOvr>
  <p:transition spd="med">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1143985553"/>
      </p:ext>
    </p:extLst>
  </p:cSld>
  <p:clrMapOvr>
    <a:masterClrMapping/>
  </p:clrMapOvr>
  <p:transition spd="med">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With Square">
    <p:spTree>
      <p:nvGrpSpPr>
        <p:cNvPr id="1" name=""/>
        <p:cNvGrpSpPr/>
        <p:nvPr/>
      </p:nvGrpSpPr>
      <p:grpSpPr>
        <a:xfrm>
          <a:off x="0" y="0"/>
          <a:ext cx="0" cy="0"/>
          <a:chOff x="0" y="0"/>
          <a:chExt cx="0" cy="0"/>
        </a:xfrm>
      </p:grpSpPr>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779377617"/>
      </p:ext>
    </p:extLst>
  </p:cSld>
  <p:clrMapOvr>
    <a:masterClrMapping/>
  </p:clrMapOvr>
  <p:transition spd="med">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itle w/Subtitle">
    <p:spTree>
      <p:nvGrpSpPr>
        <p:cNvPr id="1" name=""/>
        <p:cNvGrpSpPr/>
        <p:nvPr/>
      </p:nvGrpSpPr>
      <p:grpSpPr>
        <a:xfrm>
          <a:off x="0" y="0"/>
          <a:ext cx="0" cy="0"/>
          <a:chOff x="0" y="0"/>
          <a:chExt cx="0" cy="0"/>
        </a:xfrm>
      </p:grpSpPr>
      <p:sp>
        <p:nvSpPr>
          <p:cNvPr id="5" name="Title 1"/>
          <p:cNvSpPr>
            <a:spLocks noGrp="1"/>
          </p:cNvSpPr>
          <p:nvPr>
            <p:ph type="title"/>
          </p:nvPr>
        </p:nvSpPr>
        <p:spPr>
          <a:xfrm>
            <a:off x="457200" y="480486"/>
            <a:ext cx="8229600" cy="423784"/>
          </a:xfrm>
        </p:spPr>
        <p:txBody>
          <a:bodyPr anchor="b" anchorCtr="0"/>
          <a:lstStyle>
            <a:lvl1pPr>
              <a:defRPr/>
            </a:lvl1pPr>
          </a:lstStyle>
          <a:p>
            <a:r>
              <a:rPr lang="en-US" dirty="0" smtClean="0"/>
              <a:t>Click to edit Master title style</a:t>
            </a:r>
            <a:endParaRPr lang="en-US" dirty="0"/>
          </a:p>
        </p:txBody>
      </p:sp>
      <p:sp>
        <p:nvSpPr>
          <p:cNvPr id="8"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2991418491"/>
      </p:ext>
    </p:extLst>
  </p:cSld>
  <p:clrMapOvr>
    <a:masterClrMapping/>
  </p:clrMapOvr>
  <p:transition spd="med">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defRPr/>
            </a:pPr>
            <a:endParaRPr lang="en-US" dirty="0">
              <a:solidFill>
                <a:srgbClr val="000000"/>
              </a:solidFill>
            </a:endParaRPr>
          </a:p>
        </p:txBody>
      </p:sp>
    </p:spTree>
    <p:extLst>
      <p:ext uri="{BB962C8B-B14F-4D97-AF65-F5344CB8AC3E}">
        <p14:creationId xmlns="" xmlns:p14="http://schemas.microsoft.com/office/powerpoint/2010/main" val="3559187348"/>
      </p:ext>
    </p:extLst>
  </p:cSld>
  <p:clrMapOvr>
    <a:masterClrMapping/>
  </p:clrMapOvr>
  <p:transition spd="slow"/>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6x9 template">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600856" y="3585785"/>
            <a:ext cx="7924073" cy="0"/>
          </a:xfrm>
          <a:prstGeom prst="line">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cxnSp>
      <p:sp>
        <p:nvSpPr>
          <p:cNvPr id="4" name="TextBox 3"/>
          <p:cNvSpPr txBox="1"/>
          <p:nvPr userDrawn="1"/>
        </p:nvSpPr>
        <p:spPr>
          <a:xfrm>
            <a:off x="515130" y="3390073"/>
            <a:ext cx="1127232" cy="230832"/>
          </a:xfrm>
          <a:prstGeom prst="rect">
            <a:avLst/>
          </a:prstGeom>
          <a:noFill/>
        </p:spPr>
        <p:txBody>
          <a:bodyPr wrap="none" rtlCol="0">
            <a:spAutoFit/>
          </a:bodyPr>
          <a:lstStyle/>
          <a:p>
            <a:r>
              <a:rPr lang="en-US" sz="900" dirty="0" smtClean="0">
                <a:solidFill>
                  <a:srgbClr val="E5E5E5"/>
                </a:solidFill>
                <a:latin typeface="HelveticaNeueLT Std Med" pitchFamily="34" charset="0"/>
                <a:cs typeface="HelveticaNeueLT Std Med"/>
              </a:rPr>
              <a:t>GRAPHIC NOTES</a:t>
            </a:r>
            <a:endParaRPr lang="en-US" sz="900" dirty="0">
              <a:solidFill>
                <a:srgbClr val="E5E5E5"/>
              </a:solidFill>
              <a:latin typeface="HelveticaNeueLT Std Med" pitchFamily="34" charset="0"/>
              <a:cs typeface="HelveticaNeueLT Std Med"/>
            </a:endParaRPr>
          </a:p>
        </p:txBody>
      </p:sp>
      <p:sp>
        <p:nvSpPr>
          <p:cNvPr id="6" name="Text Placeholder 5"/>
          <p:cNvSpPr>
            <a:spLocks noGrp="1"/>
          </p:cNvSpPr>
          <p:nvPr>
            <p:ph type="body" sz="quarter" idx="11"/>
          </p:nvPr>
        </p:nvSpPr>
        <p:spPr>
          <a:xfrm>
            <a:off x="516559" y="3659752"/>
            <a:ext cx="8014167" cy="952772"/>
          </a:xfrm>
        </p:spPr>
        <p:txBody>
          <a:bodyPr/>
          <a:lstStyle>
            <a:lvl1pPr marL="171450" indent="-171450">
              <a:lnSpc>
                <a:spcPct val="100000"/>
              </a:lnSpc>
              <a:buFont typeface="Arial" pitchFamily="34" charset="0"/>
              <a:buChar char="•"/>
              <a:defRPr sz="1200" b="0" i="0">
                <a:solidFill>
                  <a:schemeClr val="tx1"/>
                </a:solidFill>
                <a:latin typeface="+mn-lt"/>
                <a:cs typeface="HelveticaNeueLT Std" pitchFamily="34" charset="0"/>
              </a:defRPr>
            </a:lvl1pPr>
            <a:lvl2pPr marL="396875" indent="-171450">
              <a:buFont typeface="Arial" pitchFamily="34" charset="0"/>
              <a:buChar char="•"/>
              <a:defRPr sz="1100" b="0" i="0">
                <a:solidFill>
                  <a:schemeClr val="tx1"/>
                </a:solidFill>
                <a:latin typeface="+mn-lt"/>
                <a:cs typeface="HelveticaNeueLT Std" pitchFamily="34" charset="0"/>
              </a:defRPr>
            </a:lvl2pPr>
            <a:lvl3pPr marL="687388" indent="-171450">
              <a:buFont typeface="Arial" pitchFamily="34" charset="0"/>
              <a:buChar char="•"/>
              <a:defRPr sz="1000" b="0" i="0">
                <a:solidFill>
                  <a:schemeClr val="tx1"/>
                </a:solidFill>
                <a:latin typeface="+mn-lt"/>
                <a:cs typeface="HelveticaNeueLT Std" pitchFamily="34" charset="0"/>
              </a:defRPr>
            </a:lvl3pPr>
            <a:lvl4pPr marL="1030288" indent="-171450">
              <a:buFont typeface="Arial" pitchFamily="34" charset="0"/>
              <a:buChar char="•"/>
              <a:defRPr sz="900" b="0" i="0">
                <a:solidFill>
                  <a:schemeClr val="tx1"/>
                </a:solidFill>
                <a:latin typeface="+mn-lt"/>
                <a:cs typeface="HelveticaNeueLT Std" pitchFamily="34" charset="0"/>
              </a:defRPr>
            </a:lvl4pPr>
            <a:lvl5pPr marL="1084263" indent="0">
              <a:buFontTx/>
              <a:buNone/>
              <a:defRPr sz="800" b="0" i="0">
                <a:latin typeface="HelveticaNeueLT Std"/>
                <a:cs typeface="HelveticaNeueLT St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Picture Placeholder 7"/>
          <p:cNvSpPr>
            <a:spLocks noGrp="1"/>
          </p:cNvSpPr>
          <p:nvPr>
            <p:ph type="pic" sz="quarter" idx="12"/>
          </p:nvPr>
        </p:nvSpPr>
        <p:spPr>
          <a:xfrm>
            <a:off x="603124" y="717903"/>
            <a:ext cx="4778599" cy="2009645"/>
          </a:xfrm>
          <a:ln>
            <a:solidFill>
              <a:schemeClr val="bg1">
                <a:lumMod val="50000"/>
              </a:schemeClr>
            </a:solidFill>
          </a:ln>
        </p:spPr>
        <p:txBody>
          <a:bodyPr/>
          <a:lstStyle>
            <a:lvl1pPr marL="0" indent="0">
              <a:buFontTx/>
              <a:buNone/>
              <a:defRPr/>
            </a:lvl1pPr>
          </a:lstStyle>
          <a:p>
            <a:endParaRPr lang="en-US" dirty="0"/>
          </a:p>
        </p:txBody>
      </p:sp>
      <p:sp>
        <p:nvSpPr>
          <p:cNvPr id="17" name="Text Placeholder 16"/>
          <p:cNvSpPr>
            <a:spLocks noGrp="1"/>
          </p:cNvSpPr>
          <p:nvPr>
            <p:ph type="body" sz="quarter" idx="13"/>
          </p:nvPr>
        </p:nvSpPr>
        <p:spPr>
          <a:xfrm>
            <a:off x="5590046" y="643920"/>
            <a:ext cx="2963878" cy="823302"/>
          </a:xfrm>
          <a:solidFill>
            <a:schemeClr val="bg1"/>
          </a:solidFill>
        </p:spPr>
        <p:txBody>
          <a:bodyPr>
            <a:spAutoFit/>
          </a:bodyPr>
          <a:lstStyle>
            <a:lvl1pPr marL="171450" indent="-171450">
              <a:lnSpc>
                <a:spcPct val="100000"/>
              </a:lnSpc>
              <a:buFont typeface="Arial" pitchFamily="34" charset="0"/>
              <a:buChar char="•"/>
              <a:defRPr sz="1100" b="0" i="0">
                <a:solidFill>
                  <a:schemeClr val="tx1"/>
                </a:solidFill>
                <a:latin typeface="+mn-lt"/>
                <a:cs typeface="HelveticaNeueLT Std" pitchFamily="34" charset="0"/>
              </a:defRPr>
            </a:lvl1pPr>
            <a:lvl2pPr marL="396875" indent="-171450">
              <a:buFont typeface="Arial" pitchFamily="34" charset="0"/>
              <a:buChar char="•"/>
              <a:defRPr sz="1050" b="0" i="0">
                <a:solidFill>
                  <a:schemeClr val="tx1"/>
                </a:solidFill>
                <a:latin typeface="+mn-lt"/>
                <a:cs typeface="HelveticaNeueLT Std" pitchFamily="34" charset="0"/>
              </a:defRPr>
            </a:lvl2pPr>
            <a:lvl3pPr marL="687388" indent="-171450">
              <a:buFont typeface="Arial" pitchFamily="34" charset="0"/>
              <a:buChar char="•"/>
              <a:defRPr sz="900" b="0" i="0">
                <a:solidFill>
                  <a:schemeClr val="tx1"/>
                </a:solidFill>
                <a:latin typeface="+mn-lt"/>
                <a:cs typeface="HelveticaNeueLT Std" pitchFamily="34" charset="0"/>
              </a:defRPr>
            </a:lvl3pPr>
            <a:lvl4pPr marL="914400" indent="-171450">
              <a:buFont typeface="Arial" pitchFamily="34" charset="0"/>
              <a:buChar char="•"/>
              <a:defRPr sz="800" b="0" i="0">
                <a:solidFill>
                  <a:schemeClr val="tx1"/>
                </a:solidFill>
                <a:latin typeface="+mn-lt"/>
                <a:cs typeface="HelveticaNeueLT Std" pitchFamily="34" charset="0"/>
              </a:defRPr>
            </a:lvl4pPr>
            <a:lvl5pPr marL="1828800" indent="0">
              <a:buFontTx/>
              <a:buNone/>
              <a:defRPr sz="1000" b="0" i="0">
                <a:latin typeface="HelveticaNeueLT Std"/>
                <a:cs typeface="HelveticaNeueLT St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8" name="Straight Connector 2"/>
          <p:cNvCxnSpPr>
            <a:cxnSpLocks noChangeShapeType="1"/>
          </p:cNvCxnSpPr>
          <p:nvPr userDrawn="1"/>
        </p:nvCxnSpPr>
        <p:spPr bwMode="auto">
          <a:xfrm>
            <a:off x="603124" y="4837082"/>
            <a:ext cx="7950800" cy="0"/>
          </a:xfrm>
          <a:prstGeom prst="line">
            <a:avLst/>
          </a:prstGeom>
          <a:noFill/>
          <a:ln>
            <a:solidFill>
              <a:schemeClr val="bg2"/>
            </a:solidFill>
          </a:ln>
          <a:effectLst/>
          <a:extLst>
            <a:ext uri="{909E8E84-426E-40dd-AFC4-6F175D3DCCD1}">
              <a14:hiddenFill xmlns="" xmlns:a14="http://schemas.microsoft.com/office/drawing/2010/main">
                <a:noFill/>
              </a14:hiddenFill>
            </a:ext>
          </a:extLst>
        </p:spPr>
        <p:style>
          <a:lnRef idx="1">
            <a:schemeClr val="accent1"/>
          </a:lnRef>
          <a:fillRef idx="3">
            <a:schemeClr val="accent1"/>
          </a:fillRef>
          <a:effectRef idx="2">
            <a:schemeClr val="accent1"/>
          </a:effectRef>
          <a:fontRef idx="minor">
            <a:schemeClr val="lt1"/>
          </a:fontRef>
        </p:style>
      </p:cxnSp>
      <p:sp>
        <p:nvSpPr>
          <p:cNvPr id="19" name="Rectangle 2"/>
          <p:cNvSpPr txBox="1">
            <a:spLocks noChangeArrowheads="1"/>
          </p:cNvSpPr>
          <p:nvPr userDrawn="1"/>
        </p:nvSpPr>
        <p:spPr bwMode="auto">
          <a:xfrm>
            <a:off x="545521" y="4850011"/>
            <a:ext cx="3693747" cy="279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lIns="50800" tIns="50800" rIns="50800" bIns="50800"/>
          <a:lstStyle>
            <a:lvl1pPr marL="342900" indent="-3429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1pPr>
            <a:lvl2pPr marL="742950" indent="-28575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2pPr>
            <a:lvl3pPr marL="1143000" indent="-2286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3pPr>
            <a:lvl4pPr marL="1600200" indent="-2286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4pPr>
            <a:lvl5pPr marL="2057400" indent="-2286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5pPr>
            <a:lvl6pPr marL="457200" algn="l" rtl="0" fontAlgn="base">
              <a:spcBef>
                <a:spcPts val="2300"/>
              </a:spcBef>
              <a:spcAft>
                <a:spcPct val="0"/>
              </a:spcAft>
              <a:defRPr>
                <a:solidFill>
                  <a:srgbClr val="FFCD1C"/>
                </a:solidFill>
                <a:latin typeface="+mn-lt"/>
                <a:ea typeface="+mn-ea"/>
                <a:sym typeface="Arial" charset="0"/>
              </a:defRPr>
            </a:lvl6pPr>
            <a:lvl7pPr marL="914400" algn="l" rtl="0" fontAlgn="base">
              <a:spcBef>
                <a:spcPts val="2300"/>
              </a:spcBef>
              <a:spcAft>
                <a:spcPct val="0"/>
              </a:spcAft>
              <a:defRPr>
                <a:solidFill>
                  <a:srgbClr val="FFCD1C"/>
                </a:solidFill>
                <a:latin typeface="+mn-lt"/>
                <a:ea typeface="+mn-ea"/>
                <a:sym typeface="Arial" charset="0"/>
              </a:defRPr>
            </a:lvl7pPr>
            <a:lvl8pPr marL="1371600" algn="l" rtl="0" fontAlgn="base">
              <a:spcBef>
                <a:spcPts val="2300"/>
              </a:spcBef>
              <a:spcAft>
                <a:spcPct val="0"/>
              </a:spcAft>
              <a:defRPr>
                <a:solidFill>
                  <a:srgbClr val="FFCD1C"/>
                </a:solidFill>
                <a:latin typeface="+mn-lt"/>
                <a:ea typeface="+mn-ea"/>
                <a:sym typeface="Arial" charset="0"/>
              </a:defRPr>
            </a:lvl8pPr>
            <a:lvl9pPr marL="1828800" algn="l" rtl="0" fontAlgn="base">
              <a:spcBef>
                <a:spcPts val="2300"/>
              </a:spcBef>
              <a:spcAft>
                <a:spcPct val="0"/>
              </a:spcAft>
              <a:defRPr>
                <a:solidFill>
                  <a:srgbClr val="FFCD1C"/>
                </a:solidFill>
                <a:latin typeface="+mn-lt"/>
                <a:ea typeface="+mn-ea"/>
                <a:sym typeface="Arial" charset="0"/>
              </a:defRPr>
            </a:lvl9pPr>
          </a:lstStyle>
          <a:p>
            <a:pPr>
              <a:defRPr/>
            </a:pPr>
            <a:r>
              <a:rPr lang="en-US" sz="750" cap="all" smtClean="0">
                <a:solidFill>
                  <a:srgbClr val="000000">
                    <a:lumMod val="50000"/>
                    <a:lumOff val="50000"/>
                  </a:srgbClr>
                </a:solidFill>
                <a:latin typeface="HelveticaNeueLT Std Lt" pitchFamily="34" charset="0"/>
                <a:cs typeface="HelveticaNeueLT Std Lt"/>
              </a:rPr>
              <a:t>Oracle | HCM Storyboard | 8/28/2012</a:t>
            </a:r>
            <a:endParaRPr lang="en-US" sz="750" cap="all" dirty="0">
              <a:solidFill>
                <a:srgbClr val="000000">
                  <a:lumMod val="50000"/>
                  <a:lumOff val="50000"/>
                </a:srgbClr>
              </a:solidFill>
              <a:latin typeface="HelveticaNeueLT Std Lt" pitchFamily="34" charset="0"/>
              <a:cs typeface="HelveticaNeueLT Std Lt"/>
            </a:endParaRPr>
          </a:p>
        </p:txBody>
      </p:sp>
      <p:sp>
        <p:nvSpPr>
          <p:cNvPr id="20" name="Rectangle 2"/>
          <p:cNvSpPr txBox="1">
            <a:spLocks noChangeArrowheads="1"/>
          </p:cNvSpPr>
          <p:nvPr userDrawn="1"/>
        </p:nvSpPr>
        <p:spPr bwMode="auto">
          <a:xfrm>
            <a:off x="7108962" y="4850011"/>
            <a:ext cx="1279240" cy="279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lIns="50800" tIns="50800" rIns="50800" bIns="50800"/>
          <a:lstStyle>
            <a:lvl1pPr marL="342900" indent="-3429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1pPr>
            <a:lvl2pPr marL="742950" indent="-28575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2pPr>
            <a:lvl3pPr marL="1143000" indent="-2286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3pPr>
            <a:lvl4pPr marL="1600200" indent="-2286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4pPr>
            <a:lvl5pPr marL="2057400" indent="-2286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5pPr>
            <a:lvl6pPr marL="457200" algn="l" rtl="0" fontAlgn="base">
              <a:spcBef>
                <a:spcPts val="2300"/>
              </a:spcBef>
              <a:spcAft>
                <a:spcPct val="0"/>
              </a:spcAft>
              <a:defRPr>
                <a:solidFill>
                  <a:srgbClr val="FFCD1C"/>
                </a:solidFill>
                <a:latin typeface="+mn-lt"/>
                <a:ea typeface="+mn-ea"/>
                <a:sym typeface="Arial" charset="0"/>
              </a:defRPr>
            </a:lvl6pPr>
            <a:lvl7pPr marL="914400" algn="l" rtl="0" fontAlgn="base">
              <a:spcBef>
                <a:spcPts val="2300"/>
              </a:spcBef>
              <a:spcAft>
                <a:spcPct val="0"/>
              </a:spcAft>
              <a:defRPr>
                <a:solidFill>
                  <a:srgbClr val="FFCD1C"/>
                </a:solidFill>
                <a:latin typeface="+mn-lt"/>
                <a:ea typeface="+mn-ea"/>
                <a:sym typeface="Arial" charset="0"/>
              </a:defRPr>
            </a:lvl7pPr>
            <a:lvl8pPr marL="1371600" algn="l" rtl="0" fontAlgn="base">
              <a:spcBef>
                <a:spcPts val="2300"/>
              </a:spcBef>
              <a:spcAft>
                <a:spcPct val="0"/>
              </a:spcAft>
              <a:defRPr>
                <a:solidFill>
                  <a:srgbClr val="FFCD1C"/>
                </a:solidFill>
                <a:latin typeface="+mn-lt"/>
                <a:ea typeface="+mn-ea"/>
                <a:sym typeface="Arial" charset="0"/>
              </a:defRPr>
            </a:lvl8pPr>
            <a:lvl9pPr marL="1828800" algn="l" rtl="0" fontAlgn="base">
              <a:spcBef>
                <a:spcPts val="2300"/>
              </a:spcBef>
              <a:spcAft>
                <a:spcPct val="0"/>
              </a:spcAft>
              <a:defRPr>
                <a:solidFill>
                  <a:srgbClr val="FFCD1C"/>
                </a:solidFill>
                <a:latin typeface="+mn-lt"/>
                <a:ea typeface="+mn-ea"/>
                <a:sym typeface="Arial" charset="0"/>
              </a:defRPr>
            </a:lvl9pPr>
          </a:lstStyle>
          <a:p>
            <a:pPr algn="r">
              <a:defRPr/>
            </a:pPr>
            <a:r>
              <a:rPr lang="en-US" sz="750" dirty="0" smtClean="0">
                <a:solidFill>
                  <a:srgbClr val="000000">
                    <a:lumMod val="50000"/>
                    <a:lumOff val="50000"/>
                  </a:srgbClr>
                </a:solidFill>
                <a:latin typeface="HelveticaNeueLT Std Lt"/>
                <a:cs typeface="HelveticaNeueLT Std Lt"/>
              </a:rPr>
              <a:t>DUARTE   |</a:t>
            </a:r>
            <a:endParaRPr lang="en-US" sz="750" dirty="0">
              <a:solidFill>
                <a:srgbClr val="000000">
                  <a:lumMod val="50000"/>
                  <a:lumOff val="50000"/>
                </a:srgbClr>
              </a:solidFill>
              <a:latin typeface="HelveticaNeueLT Std Lt"/>
              <a:cs typeface="HelveticaNeueLT Std Lt"/>
            </a:endParaRPr>
          </a:p>
        </p:txBody>
      </p:sp>
      <p:sp>
        <p:nvSpPr>
          <p:cNvPr id="21" name="Text Placeholder 4"/>
          <p:cNvSpPr txBox="1">
            <a:spLocks/>
          </p:cNvSpPr>
          <p:nvPr userDrawn="1"/>
        </p:nvSpPr>
        <p:spPr>
          <a:xfrm>
            <a:off x="7555742" y="4838769"/>
            <a:ext cx="1085850" cy="185738"/>
          </a:xfrm>
          <a:prstGeom prst="rect">
            <a:avLst/>
          </a:prstGeom>
        </p:spPr>
        <p:txBody>
          <a:bodyPr/>
          <a:lstStyle>
            <a:lvl1pPr marL="0" indent="0" algn="l" rtl="0" eaLnBrk="0" fontAlgn="base" hangingPunct="0">
              <a:spcBef>
                <a:spcPts val="2300"/>
              </a:spcBef>
              <a:spcAft>
                <a:spcPct val="0"/>
              </a:spcAft>
              <a:defRPr sz="1700" b="0">
                <a:solidFill>
                  <a:srgbClr val="15B8FF"/>
                </a:solidFill>
                <a:latin typeface="+mn-lt"/>
                <a:ea typeface="+mn-ea"/>
                <a:cs typeface="ヒラギノ角ゴ Pro W3" charset="-128"/>
                <a:sym typeface="Arial" charset="0"/>
              </a:defRPr>
            </a:lvl1pPr>
            <a:lvl2pPr marL="742950" indent="-285750" algn="l" rtl="0" eaLnBrk="0" fontAlgn="base" hangingPunct="0">
              <a:spcBef>
                <a:spcPts val="2300"/>
              </a:spcBef>
              <a:spcAft>
                <a:spcPct val="0"/>
              </a:spcAft>
              <a:defRPr sz="1700" b="0">
                <a:solidFill>
                  <a:srgbClr val="15B8FF"/>
                </a:solidFill>
                <a:latin typeface="+mn-lt"/>
                <a:ea typeface="+mn-ea"/>
                <a:cs typeface="ヒラギノ角ゴ Pro W3" charset="-128"/>
                <a:sym typeface="Arial" charset="0"/>
              </a:defRPr>
            </a:lvl2pPr>
            <a:lvl3pPr marL="1143000" indent="-228600" algn="l" rtl="0" eaLnBrk="0" fontAlgn="base" hangingPunct="0">
              <a:spcBef>
                <a:spcPts val="2300"/>
              </a:spcBef>
              <a:spcAft>
                <a:spcPct val="0"/>
              </a:spcAft>
              <a:defRPr sz="1700" b="0">
                <a:solidFill>
                  <a:srgbClr val="15B8FF"/>
                </a:solidFill>
                <a:latin typeface="+mn-lt"/>
                <a:ea typeface="+mn-ea"/>
                <a:cs typeface="ヒラギノ角ゴ Pro W3" charset="-128"/>
                <a:sym typeface="Arial" charset="0"/>
              </a:defRPr>
            </a:lvl3pPr>
            <a:lvl4pPr marL="1600200" indent="-228600" algn="l" rtl="0" eaLnBrk="0" fontAlgn="base" hangingPunct="0">
              <a:spcBef>
                <a:spcPts val="2300"/>
              </a:spcBef>
              <a:spcAft>
                <a:spcPct val="0"/>
              </a:spcAft>
              <a:defRPr sz="1700" b="0">
                <a:solidFill>
                  <a:srgbClr val="15B8FF"/>
                </a:solidFill>
                <a:latin typeface="+mn-lt"/>
                <a:ea typeface="+mn-ea"/>
                <a:cs typeface="ヒラギノ角ゴ Pro W3" charset="-128"/>
                <a:sym typeface="Arial" charset="0"/>
              </a:defRPr>
            </a:lvl4pPr>
            <a:lvl5pPr marL="2057400" indent="-228600" algn="l" rtl="0" eaLnBrk="0" fontAlgn="base" hangingPunct="0">
              <a:spcBef>
                <a:spcPts val="2300"/>
              </a:spcBef>
              <a:spcAft>
                <a:spcPct val="0"/>
              </a:spcAft>
              <a:defRPr sz="1700" b="0">
                <a:solidFill>
                  <a:srgbClr val="15B8FF"/>
                </a:solidFill>
                <a:latin typeface="+mn-lt"/>
                <a:ea typeface="+mn-ea"/>
                <a:cs typeface="ヒラギノ角ゴ Pro W3" charset="-128"/>
                <a:sym typeface="Arial" charset="0"/>
              </a:defRPr>
            </a:lvl5pPr>
            <a:lvl6pPr marL="457200" algn="l" rtl="0" fontAlgn="base">
              <a:spcBef>
                <a:spcPts val="2300"/>
              </a:spcBef>
              <a:spcAft>
                <a:spcPct val="0"/>
              </a:spcAft>
              <a:defRPr>
                <a:solidFill>
                  <a:srgbClr val="FFCD1C"/>
                </a:solidFill>
                <a:latin typeface="+mn-lt"/>
                <a:ea typeface="+mn-ea"/>
                <a:sym typeface="Arial" charset="0"/>
              </a:defRPr>
            </a:lvl6pPr>
            <a:lvl7pPr marL="914400" algn="l" rtl="0" fontAlgn="base">
              <a:spcBef>
                <a:spcPts val="2300"/>
              </a:spcBef>
              <a:spcAft>
                <a:spcPct val="0"/>
              </a:spcAft>
              <a:defRPr>
                <a:solidFill>
                  <a:srgbClr val="FFCD1C"/>
                </a:solidFill>
                <a:latin typeface="+mn-lt"/>
                <a:ea typeface="+mn-ea"/>
                <a:sym typeface="Arial" charset="0"/>
              </a:defRPr>
            </a:lvl7pPr>
            <a:lvl8pPr marL="1371600" algn="l" rtl="0" fontAlgn="base">
              <a:spcBef>
                <a:spcPts val="2300"/>
              </a:spcBef>
              <a:spcAft>
                <a:spcPct val="0"/>
              </a:spcAft>
              <a:defRPr>
                <a:solidFill>
                  <a:srgbClr val="FFCD1C"/>
                </a:solidFill>
                <a:latin typeface="+mn-lt"/>
                <a:ea typeface="+mn-ea"/>
                <a:sym typeface="Arial" charset="0"/>
              </a:defRPr>
            </a:lvl8pPr>
            <a:lvl9pPr marL="1828800" algn="l" rtl="0" fontAlgn="base">
              <a:spcBef>
                <a:spcPts val="2300"/>
              </a:spcBef>
              <a:spcAft>
                <a:spcPct val="0"/>
              </a:spcAft>
              <a:defRPr>
                <a:solidFill>
                  <a:srgbClr val="FFCD1C"/>
                </a:solidFill>
                <a:latin typeface="+mn-lt"/>
                <a:ea typeface="+mn-ea"/>
                <a:sym typeface="Arial" charset="0"/>
              </a:defRPr>
            </a:lvl9pPr>
          </a:lstStyle>
          <a:p>
            <a:pPr algn="r">
              <a:defRPr/>
            </a:pPr>
            <a:fld id="{441AAD67-66CE-AC4D-BB5F-66608BA14C71}" type="slidenum">
              <a:rPr lang="en-US" sz="1000" smtClean="0">
                <a:solidFill>
                  <a:srgbClr val="000000"/>
                </a:solidFill>
                <a:cs typeface="Arial" pitchFamily="34" charset="0"/>
              </a:rPr>
              <a:pPr algn="r">
                <a:defRPr/>
              </a:pPr>
              <a:t>‹#›</a:t>
            </a:fld>
            <a:endParaRPr lang="en-US" sz="1000" dirty="0">
              <a:solidFill>
                <a:srgbClr val="000000"/>
              </a:solidFill>
              <a:cs typeface="Arial" pitchFamily="34" charset="0"/>
            </a:endParaRPr>
          </a:p>
        </p:txBody>
      </p:sp>
      <p:sp>
        <p:nvSpPr>
          <p:cNvPr id="11" name="Text Placeholder 16"/>
          <p:cNvSpPr>
            <a:spLocks noGrp="1"/>
          </p:cNvSpPr>
          <p:nvPr>
            <p:ph type="body" sz="quarter" idx="14" hasCustomPrompt="1"/>
          </p:nvPr>
        </p:nvSpPr>
        <p:spPr>
          <a:xfrm>
            <a:off x="5592580" y="207989"/>
            <a:ext cx="2961345" cy="438462"/>
          </a:xfrm>
        </p:spPr>
        <p:txBody>
          <a:bodyPr lIns="0" rIns="0" anchor="b"/>
          <a:lstStyle>
            <a:lvl1pPr marL="0" indent="0">
              <a:lnSpc>
                <a:spcPct val="100000"/>
              </a:lnSpc>
              <a:buFontTx/>
              <a:buNone/>
              <a:defRPr sz="1200" b="0" i="0">
                <a:solidFill>
                  <a:schemeClr val="accent2"/>
                </a:solidFill>
                <a:latin typeface="+mn-lt"/>
                <a:cs typeface="HelveticaNeueLT Std" pitchFamily="34" charset="0"/>
              </a:defRPr>
            </a:lvl1pPr>
            <a:lvl2pPr marL="225425" indent="0">
              <a:buFontTx/>
              <a:buNone/>
              <a:defRPr sz="1100" b="0" i="0">
                <a:solidFill>
                  <a:schemeClr val="accent2"/>
                </a:solidFill>
                <a:latin typeface="+mn-lt"/>
                <a:cs typeface="HelveticaNeueLT Std" pitchFamily="34" charset="0"/>
              </a:defRPr>
            </a:lvl2pPr>
            <a:lvl3pPr marL="515938" indent="0">
              <a:buFontTx/>
              <a:buNone/>
              <a:defRPr sz="1000" b="0" i="0">
                <a:solidFill>
                  <a:schemeClr val="accent2"/>
                </a:solidFill>
                <a:latin typeface="+mn-lt"/>
                <a:cs typeface="HelveticaNeueLT Std" pitchFamily="34" charset="0"/>
              </a:defRPr>
            </a:lvl3pPr>
            <a:lvl4pPr marL="742950" indent="0">
              <a:buFontTx/>
              <a:buNone/>
              <a:defRPr sz="900" b="0" i="0">
                <a:solidFill>
                  <a:schemeClr val="accent2"/>
                </a:solidFill>
                <a:latin typeface="+mn-lt"/>
                <a:cs typeface="HelveticaNeueLT Std" pitchFamily="34" charset="0"/>
              </a:defRPr>
            </a:lvl4pPr>
            <a:lvl5pPr marL="1828800" indent="0">
              <a:buFontTx/>
              <a:buNone/>
              <a:defRPr sz="1000" b="0" i="0">
                <a:latin typeface="HelveticaNeueLT Std"/>
                <a:cs typeface="HelveticaNeueLT Std"/>
              </a:defRPr>
            </a:lvl5pPr>
          </a:lstStyle>
          <a:p>
            <a:pPr lvl="0"/>
            <a:r>
              <a:rPr lang="en-US" dirty="0" smtClean="0"/>
              <a:t>Enter Main Idea Here</a:t>
            </a:r>
          </a:p>
        </p:txBody>
      </p:sp>
    </p:spTree>
    <p:extLst>
      <p:ext uri="{BB962C8B-B14F-4D97-AF65-F5344CB8AC3E}">
        <p14:creationId xmlns="" xmlns:p14="http://schemas.microsoft.com/office/powerpoint/2010/main" val="2026176241"/>
      </p:ext>
    </p:extLst>
  </p:cSld>
  <p:clrMapOvr>
    <a:masterClrMapping/>
  </p:clrMapOvr>
  <p:transition spd="med">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779059940"/>
      </p:ext>
    </p:extLst>
  </p:cSld>
  <p:clrMapOvr>
    <a:masterClrMapping/>
  </p:clrMapOvr>
  <p:transition spd="med">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772204284"/>
      </p:ext>
    </p:extLst>
  </p:cSld>
  <p:clrMapOvr>
    <a:masterClrMapping/>
  </p:clrMapOvr>
  <p:transition spd="med">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bwMode="white">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 xmlns:p14="http://schemas.microsoft.com/office/powerpoint/2010/main" val="34111327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itle 1"/>
          <p:cNvSpPr>
            <a:spLocks noGrp="1"/>
          </p:cNvSpPr>
          <p:nvPr>
            <p:ph type="title" hasCustomPrompt="1"/>
          </p:nvPr>
        </p:nvSpPr>
        <p:spPr bwMode="white">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 xmlns:p14="http://schemas.microsoft.com/office/powerpoint/2010/main" val="21335883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682148377"/>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19" name="Rectangle 18"/>
          <p:cNvSpPr/>
          <p:nvPr userDrawn="1"/>
        </p:nvSpPr>
        <p:spPr>
          <a:xfrm>
            <a:off x="0" y="1159939"/>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1"/>
          </p:nvPr>
        </p:nvSpPr>
        <p:spPr>
          <a:xfrm>
            <a:off x="450854" y="1422405"/>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552457" y="2844804"/>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gradFill>
                  <a:gsLst>
                    <a:gs pos="0">
                      <a:schemeClr val="bg1"/>
                    </a:gs>
                    <a:gs pos="100000">
                      <a:schemeClr val="bg1">
                        <a:lumMod val="90000"/>
                      </a:schemeClr>
                    </a:gs>
                  </a:gsLst>
                  <a:lin ang="5400000" scaled="0"/>
                </a:gra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552457" y="3343624"/>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gradFill>
                  <a:gsLst>
                    <a:gs pos="0">
                      <a:schemeClr val="bg1"/>
                    </a:gs>
                    <a:gs pos="100000">
                      <a:schemeClr val="bg1">
                        <a:lumMod val="90000"/>
                      </a:schemeClr>
                    </a:gs>
                  </a:gsLst>
                  <a:lin ang="5400000" scaled="0"/>
                </a:gra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Tree>
    <p:extLst>
      <p:ext uri="{BB962C8B-B14F-4D97-AF65-F5344CB8AC3E}">
        <p14:creationId xmlns="" xmlns:p14="http://schemas.microsoft.com/office/powerpoint/2010/main" val="3708294325"/>
      </p:ext>
    </p:extLst>
  </p:cSld>
  <p:clrMapOvr>
    <a:masterClrMapping/>
  </p:clrMapOvr>
  <p:transition spd="med">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934557536"/>
      </p:ext>
    </p:extLst>
  </p:cSld>
  <p:clrMapOvr>
    <a:masterClrMapping/>
  </p:clrMapOvr>
  <p:transition spd="med">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4239977194"/>
      </p:ext>
    </p:extLst>
  </p:cSld>
  <p:clrMapOvr>
    <a:masterClrMapping/>
  </p:clrMapOvr>
  <p:transition spd="med">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641197453"/>
      </p:ext>
    </p:extLst>
  </p:cSld>
  <p:clrMapOvr>
    <a:masterClrMapping/>
  </p:clrMapOvr>
  <p:transition spd="med">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713435937"/>
      </p:ext>
    </p:extLst>
  </p:cSld>
  <p:clrMapOvr>
    <a:masterClrMapping/>
  </p:clrMapOvr>
  <p:transition spd="med">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bwMode="white">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1222717205"/>
      </p:ext>
    </p:extLst>
  </p:cSld>
  <p:clrMapOvr>
    <a:masterClrMapping/>
  </p:clrMapOvr>
  <p:transition spd="med">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 Placeholder 9"/>
          <p:cNvSpPr>
            <a:spLocks noGrp="1"/>
          </p:cNvSpPr>
          <p:nvPr>
            <p:ph type="body" sz="quarter" idx="11"/>
          </p:nvPr>
        </p:nvSpPr>
        <p:spPr bwMode="white">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bwMode="white">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bwMode="white">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708294325"/>
      </p:ext>
    </p:extLst>
  </p:cSld>
  <p:clrMapOvr>
    <a:masterClrMapping/>
  </p:clrMapOvr>
  <p:transition spd="med">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endParaRPr lang="en-US" dirty="0">
              <a:solidFill>
                <a:srgbClr val="000000"/>
              </a:solidFill>
            </a:endParaRP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964558175"/>
      </p:ext>
    </p:extLst>
  </p:cSld>
  <p:clrMapOvr>
    <a:masterClrMapping/>
  </p:clrMapOvr>
  <p:transition spd="med">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345621015"/>
      </p:ext>
    </p:extLst>
  </p:cSld>
  <p:clrMapOvr>
    <a:masterClrMapping/>
  </p:clrMapOvr>
  <p:transition spd="med">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 xmlns:p14="http://schemas.microsoft.com/office/powerpoint/2010/main" val="78210377"/>
      </p:ext>
    </p:extLst>
  </p:cSld>
  <p:clrMapOvr>
    <a:masterClrMapping/>
  </p:clrMapOvr>
  <p:transition spd="med">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4" name="Rectangle 3"/>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751385212"/>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lumMod val="65000"/>
                    <a:lumOff val="35000"/>
                  </a:schemeClr>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8" name="Rectangle 26"/>
          <p:cNvSpPr>
            <a:spLocks noChangeArrowheads="1"/>
          </p:cNvSpPr>
          <p:nvPr userDrawn="1"/>
        </p:nvSpPr>
        <p:spPr bwMode="auto">
          <a:xfrm flipH="1">
            <a:off x="3171825" y="1118351"/>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Tree>
    <p:extLst>
      <p:ext uri="{BB962C8B-B14F-4D97-AF65-F5344CB8AC3E}">
        <p14:creationId xmlns="" xmlns:p14="http://schemas.microsoft.com/office/powerpoint/2010/main" val="3964558175"/>
      </p:ext>
    </p:extLst>
  </p:cSld>
  <p:clrMapOvr>
    <a:masterClrMapping/>
  </p:clrMapOvr>
  <p:transition spd="med">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10/main" val="3520651237"/>
      </p:ext>
    </p:extLst>
  </p:cSld>
  <p:clrMapOvr>
    <a:masterClrMapping/>
  </p:clrMapOvr>
  <p:transition spd="med">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6" name="Rectangle 5"/>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 xmlns:p14="http://schemas.microsoft.com/office/powerpoint/2010/main" val="1161497494"/>
      </p:ext>
    </p:extLst>
  </p:cSld>
  <p:clrMapOvr>
    <a:masterClrMapping/>
  </p:clrMapOvr>
  <p:transition spd="med">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1143985553"/>
      </p:ext>
    </p:extLst>
  </p:cSld>
  <p:clrMapOvr>
    <a:masterClrMapping/>
  </p:clrMapOvr>
  <p:transition spd="med">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ank With Square">
    <p:spTree>
      <p:nvGrpSpPr>
        <p:cNvPr id="1" name=""/>
        <p:cNvGrpSpPr/>
        <p:nvPr/>
      </p:nvGrpSpPr>
      <p:grpSpPr>
        <a:xfrm>
          <a:off x="0" y="0"/>
          <a:ext cx="0" cy="0"/>
          <a:chOff x="0" y="0"/>
          <a:chExt cx="0" cy="0"/>
        </a:xfrm>
      </p:grpSpPr>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779377617"/>
      </p:ext>
    </p:extLst>
  </p:cSld>
  <p:clrMapOvr>
    <a:masterClrMapping/>
  </p:clrMapOvr>
  <p:transition spd="med">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Title w/Subtitle">
    <p:spTree>
      <p:nvGrpSpPr>
        <p:cNvPr id="1" name=""/>
        <p:cNvGrpSpPr/>
        <p:nvPr/>
      </p:nvGrpSpPr>
      <p:grpSpPr>
        <a:xfrm>
          <a:off x="0" y="0"/>
          <a:ext cx="0" cy="0"/>
          <a:chOff x="0" y="0"/>
          <a:chExt cx="0" cy="0"/>
        </a:xfrm>
      </p:grpSpPr>
      <p:sp>
        <p:nvSpPr>
          <p:cNvPr id="5" name="Title 1"/>
          <p:cNvSpPr>
            <a:spLocks noGrp="1"/>
          </p:cNvSpPr>
          <p:nvPr>
            <p:ph type="title"/>
          </p:nvPr>
        </p:nvSpPr>
        <p:spPr>
          <a:xfrm>
            <a:off x="457200" y="480486"/>
            <a:ext cx="8229600" cy="423784"/>
          </a:xfrm>
        </p:spPr>
        <p:txBody>
          <a:bodyPr anchor="b" anchorCtr="0"/>
          <a:lstStyle>
            <a:lvl1pPr>
              <a:defRPr/>
            </a:lvl1pPr>
          </a:lstStyle>
          <a:p>
            <a:r>
              <a:rPr lang="en-US" dirty="0" smtClean="0"/>
              <a:t>Click to edit Master title style</a:t>
            </a:r>
            <a:endParaRPr lang="en-US" dirty="0"/>
          </a:p>
        </p:txBody>
      </p:sp>
      <p:sp>
        <p:nvSpPr>
          <p:cNvPr id="8"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2991418491"/>
      </p:ext>
    </p:extLst>
  </p:cSld>
  <p:clrMapOvr>
    <a:masterClrMapping/>
  </p:clrMapOvr>
  <p:transition spd="med">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defRPr/>
            </a:pPr>
            <a:endParaRPr lang="en-US" dirty="0">
              <a:solidFill>
                <a:srgbClr val="000000"/>
              </a:solidFill>
            </a:endParaRPr>
          </a:p>
        </p:txBody>
      </p:sp>
    </p:spTree>
    <p:extLst>
      <p:ext uri="{BB962C8B-B14F-4D97-AF65-F5344CB8AC3E}">
        <p14:creationId xmlns="" xmlns:p14="http://schemas.microsoft.com/office/powerpoint/2010/main" val="3559187348"/>
      </p:ext>
    </p:extLst>
  </p:cSld>
  <p:clrMapOvr>
    <a:masterClrMapping/>
  </p:clrMapOvr>
  <p:transition spd="slow"/>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6x9 template">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600856" y="3585785"/>
            <a:ext cx="7924073" cy="0"/>
          </a:xfrm>
          <a:prstGeom prst="line">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cxnSp>
      <p:sp>
        <p:nvSpPr>
          <p:cNvPr id="4" name="TextBox 3"/>
          <p:cNvSpPr txBox="1"/>
          <p:nvPr userDrawn="1"/>
        </p:nvSpPr>
        <p:spPr>
          <a:xfrm>
            <a:off x="515130" y="3390073"/>
            <a:ext cx="1127232" cy="230832"/>
          </a:xfrm>
          <a:prstGeom prst="rect">
            <a:avLst/>
          </a:prstGeom>
          <a:noFill/>
        </p:spPr>
        <p:txBody>
          <a:bodyPr wrap="none" rtlCol="0">
            <a:spAutoFit/>
          </a:bodyPr>
          <a:lstStyle/>
          <a:p>
            <a:r>
              <a:rPr lang="en-US" sz="900" dirty="0" smtClean="0">
                <a:solidFill>
                  <a:srgbClr val="E5E5E5"/>
                </a:solidFill>
                <a:latin typeface="HelveticaNeueLT Std Med" pitchFamily="34" charset="0"/>
                <a:cs typeface="HelveticaNeueLT Std Med"/>
              </a:rPr>
              <a:t>GRAPHIC NOTES</a:t>
            </a:r>
            <a:endParaRPr lang="en-US" sz="900" dirty="0">
              <a:solidFill>
                <a:srgbClr val="E5E5E5"/>
              </a:solidFill>
              <a:latin typeface="HelveticaNeueLT Std Med" pitchFamily="34" charset="0"/>
              <a:cs typeface="HelveticaNeueLT Std Med"/>
            </a:endParaRPr>
          </a:p>
        </p:txBody>
      </p:sp>
      <p:sp>
        <p:nvSpPr>
          <p:cNvPr id="6" name="Text Placeholder 5"/>
          <p:cNvSpPr>
            <a:spLocks noGrp="1"/>
          </p:cNvSpPr>
          <p:nvPr>
            <p:ph type="body" sz="quarter" idx="11"/>
          </p:nvPr>
        </p:nvSpPr>
        <p:spPr>
          <a:xfrm>
            <a:off x="516559" y="3659752"/>
            <a:ext cx="8014167" cy="952772"/>
          </a:xfrm>
        </p:spPr>
        <p:txBody>
          <a:bodyPr/>
          <a:lstStyle>
            <a:lvl1pPr marL="171450" indent="-171450">
              <a:lnSpc>
                <a:spcPct val="100000"/>
              </a:lnSpc>
              <a:buFont typeface="Arial" pitchFamily="34" charset="0"/>
              <a:buChar char="•"/>
              <a:defRPr sz="1200" b="0" i="0">
                <a:solidFill>
                  <a:schemeClr val="tx1"/>
                </a:solidFill>
                <a:latin typeface="+mn-lt"/>
                <a:cs typeface="HelveticaNeueLT Std" pitchFamily="34" charset="0"/>
              </a:defRPr>
            </a:lvl1pPr>
            <a:lvl2pPr marL="396875" indent="-171450">
              <a:buFont typeface="Arial" pitchFamily="34" charset="0"/>
              <a:buChar char="•"/>
              <a:defRPr sz="1100" b="0" i="0">
                <a:solidFill>
                  <a:schemeClr val="tx1"/>
                </a:solidFill>
                <a:latin typeface="+mn-lt"/>
                <a:cs typeface="HelveticaNeueLT Std" pitchFamily="34" charset="0"/>
              </a:defRPr>
            </a:lvl2pPr>
            <a:lvl3pPr marL="687388" indent="-171450">
              <a:buFont typeface="Arial" pitchFamily="34" charset="0"/>
              <a:buChar char="•"/>
              <a:defRPr sz="1000" b="0" i="0">
                <a:solidFill>
                  <a:schemeClr val="tx1"/>
                </a:solidFill>
                <a:latin typeface="+mn-lt"/>
                <a:cs typeface="HelveticaNeueLT Std" pitchFamily="34" charset="0"/>
              </a:defRPr>
            </a:lvl3pPr>
            <a:lvl4pPr marL="1030288" indent="-171450">
              <a:buFont typeface="Arial" pitchFamily="34" charset="0"/>
              <a:buChar char="•"/>
              <a:defRPr sz="900" b="0" i="0">
                <a:solidFill>
                  <a:schemeClr val="tx1"/>
                </a:solidFill>
                <a:latin typeface="+mn-lt"/>
                <a:cs typeface="HelveticaNeueLT Std" pitchFamily="34" charset="0"/>
              </a:defRPr>
            </a:lvl4pPr>
            <a:lvl5pPr marL="1084263" indent="0">
              <a:buFontTx/>
              <a:buNone/>
              <a:defRPr sz="800" b="0" i="0">
                <a:latin typeface="HelveticaNeueLT Std"/>
                <a:cs typeface="HelveticaNeueLT St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Picture Placeholder 7"/>
          <p:cNvSpPr>
            <a:spLocks noGrp="1"/>
          </p:cNvSpPr>
          <p:nvPr>
            <p:ph type="pic" sz="quarter" idx="12"/>
          </p:nvPr>
        </p:nvSpPr>
        <p:spPr>
          <a:xfrm>
            <a:off x="603124" y="717903"/>
            <a:ext cx="4778599" cy="2009645"/>
          </a:xfrm>
          <a:ln>
            <a:solidFill>
              <a:schemeClr val="bg1">
                <a:lumMod val="50000"/>
              </a:schemeClr>
            </a:solidFill>
          </a:ln>
        </p:spPr>
        <p:txBody>
          <a:bodyPr/>
          <a:lstStyle>
            <a:lvl1pPr marL="0" indent="0">
              <a:buFontTx/>
              <a:buNone/>
              <a:defRPr/>
            </a:lvl1pPr>
          </a:lstStyle>
          <a:p>
            <a:endParaRPr lang="en-US" dirty="0"/>
          </a:p>
        </p:txBody>
      </p:sp>
      <p:sp>
        <p:nvSpPr>
          <p:cNvPr id="17" name="Text Placeholder 16"/>
          <p:cNvSpPr>
            <a:spLocks noGrp="1"/>
          </p:cNvSpPr>
          <p:nvPr>
            <p:ph type="body" sz="quarter" idx="13"/>
          </p:nvPr>
        </p:nvSpPr>
        <p:spPr>
          <a:xfrm>
            <a:off x="5590046" y="643920"/>
            <a:ext cx="2963878" cy="823302"/>
          </a:xfrm>
          <a:solidFill>
            <a:schemeClr val="bg1"/>
          </a:solidFill>
        </p:spPr>
        <p:txBody>
          <a:bodyPr>
            <a:spAutoFit/>
          </a:bodyPr>
          <a:lstStyle>
            <a:lvl1pPr marL="171450" indent="-171450">
              <a:lnSpc>
                <a:spcPct val="100000"/>
              </a:lnSpc>
              <a:buFont typeface="Arial" pitchFamily="34" charset="0"/>
              <a:buChar char="•"/>
              <a:defRPr sz="1100" b="0" i="0">
                <a:solidFill>
                  <a:schemeClr val="tx1"/>
                </a:solidFill>
                <a:latin typeface="+mn-lt"/>
                <a:cs typeface="HelveticaNeueLT Std" pitchFamily="34" charset="0"/>
              </a:defRPr>
            </a:lvl1pPr>
            <a:lvl2pPr marL="396875" indent="-171450">
              <a:buFont typeface="Arial" pitchFamily="34" charset="0"/>
              <a:buChar char="•"/>
              <a:defRPr sz="1050" b="0" i="0">
                <a:solidFill>
                  <a:schemeClr val="tx1"/>
                </a:solidFill>
                <a:latin typeface="+mn-lt"/>
                <a:cs typeface="HelveticaNeueLT Std" pitchFamily="34" charset="0"/>
              </a:defRPr>
            </a:lvl2pPr>
            <a:lvl3pPr marL="687388" indent="-171450">
              <a:buFont typeface="Arial" pitchFamily="34" charset="0"/>
              <a:buChar char="•"/>
              <a:defRPr sz="900" b="0" i="0">
                <a:solidFill>
                  <a:schemeClr val="tx1"/>
                </a:solidFill>
                <a:latin typeface="+mn-lt"/>
                <a:cs typeface="HelveticaNeueLT Std" pitchFamily="34" charset="0"/>
              </a:defRPr>
            </a:lvl3pPr>
            <a:lvl4pPr marL="914400" indent="-171450">
              <a:buFont typeface="Arial" pitchFamily="34" charset="0"/>
              <a:buChar char="•"/>
              <a:defRPr sz="800" b="0" i="0">
                <a:solidFill>
                  <a:schemeClr val="tx1"/>
                </a:solidFill>
                <a:latin typeface="+mn-lt"/>
                <a:cs typeface="HelveticaNeueLT Std" pitchFamily="34" charset="0"/>
              </a:defRPr>
            </a:lvl4pPr>
            <a:lvl5pPr marL="1828800" indent="0">
              <a:buFontTx/>
              <a:buNone/>
              <a:defRPr sz="1000" b="0" i="0">
                <a:latin typeface="HelveticaNeueLT Std"/>
                <a:cs typeface="HelveticaNeueLT St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8" name="Straight Connector 2"/>
          <p:cNvCxnSpPr>
            <a:cxnSpLocks noChangeShapeType="1"/>
          </p:cNvCxnSpPr>
          <p:nvPr userDrawn="1"/>
        </p:nvCxnSpPr>
        <p:spPr bwMode="auto">
          <a:xfrm>
            <a:off x="603124" y="4837082"/>
            <a:ext cx="7950800" cy="0"/>
          </a:xfrm>
          <a:prstGeom prst="line">
            <a:avLst/>
          </a:prstGeom>
          <a:noFill/>
          <a:ln>
            <a:solidFill>
              <a:schemeClr val="bg2"/>
            </a:solidFill>
          </a:ln>
          <a:effectLst/>
          <a:extLst>
            <a:ext uri="{909E8E84-426E-40dd-AFC4-6F175D3DCCD1}">
              <a14:hiddenFill xmlns="" xmlns:a14="http://schemas.microsoft.com/office/drawing/2010/main">
                <a:noFill/>
              </a14:hiddenFill>
            </a:ext>
          </a:extLst>
        </p:spPr>
        <p:style>
          <a:lnRef idx="1">
            <a:schemeClr val="accent1"/>
          </a:lnRef>
          <a:fillRef idx="3">
            <a:schemeClr val="accent1"/>
          </a:fillRef>
          <a:effectRef idx="2">
            <a:schemeClr val="accent1"/>
          </a:effectRef>
          <a:fontRef idx="minor">
            <a:schemeClr val="lt1"/>
          </a:fontRef>
        </p:style>
      </p:cxnSp>
      <p:sp>
        <p:nvSpPr>
          <p:cNvPr id="19" name="Rectangle 2"/>
          <p:cNvSpPr txBox="1">
            <a:spLocks noChangeArrowheads="1"/>
          </p:cNvSpPr>
          <p:nvPr userDrawn="1"/>
        </p:nvSpPr>
        <p:spPr bwMode="auto">
          <a:xfrm>
            <a:off x="545521" y="4850011"/>
            <a:ext cx="3693747" cy="279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lIns="50800" tIns="50800" rIns="50800" bIns="50800"/>
          <a:lstStyle>
            <a:lvl1pPr marL="342900" indent="-3429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1pPr>
            <a:lvl2pPr marL="742950" indent="-28575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2pPr>
            <a:lvl3pPr marL="1143000" indent="-2286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3pPr>
            <a:lvl4pPr marL="1600200" indent="-2286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4pPr>
            <a:lvl5pPr marL="2057400" indent="-2286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5pPr>
            <a:lvl6pPr marL="457200" algn="l" rtl="0" fontAlgn="base">
              <a:spcBef>
                <a:spcPts val="2300"/>
              </a:spcBef>
              <a:spcAft>
                <a:spcPct val="0"/>
              </a:spcAft>
              <a:defRPr>
                <a:solidFill>
                  <a:srgbClr val="FFCD1C"/>
                </a:solidFill>
                <a:latin typeface="+mn-lt"/>
                <a:ea typeface="+mn-ea"/>
                <a:sym typeface="Arial" charset="0"/>
              </a:defRPr>
            </a:lvl6pPr>
            <a:lvl7pPr marL="914400" algn="l" rtl="0" fontAlgn="base">
              <a:spcBef>
                <a:spcPts val="2300"/>
              </a:spcBef>
              <a:spcAft>
                <a:spcPct val="0"/>
              </a:spcAft>
              <a:defRPr>
                <a:solidFill>
                  <a:srgbClr val="FFCD1C"/>
                </a:solidFill>
                <a:latin typeface="+mn-lt"/>
                <a:ea typeface="+mn-ea"/>
                <a:sym typeface="Arial" charset="0"/>
              </a:defRPr>
            </a:lvl7pPr>
            <a:lvl8pPr marL="1371600" algn="l" rtl="0" fontAlgn="base">
              <a:spcBef>
                <a:spcPts val="2300"/>
              </a:spcBef>
              <a:spcAft>
                <a:spcPct val="0"/>
              </a:spcAft>
              <a:defRPr>
                <a:solidFill>
                  <a:srgbClr val="FFCD1C"/>
                </a:solidFill>
                <a:latin typeface="+mn-lt"/>
                <a:ea typeface="+mn-ea"/>
                <a:sym typeface="Arial" charset="0"/>
              </a:defRPr>
            </a:lvl8pPr>
            <a:lvl9pPr marL="1828800" algn="l" rtl="0" fontAlgn="base">
              <a:spcBef>
                <a:spcPts val="2300"/>
              </a:spcBef>
              <a:spcAft>
                <a:spcPct val="0"/>
              </a:spcAft>
              <a:defRPr>
                <a:solidFill>
                  <a:srgbClr val="FFCD1C"/>
                </a:solidFill>
                <a:latin typeface="+mn-lt"/>
                <a:ea typeface="+mn-ea"/>
                <a:sym typeface="Arial" charset="0"/>
              </a:defRPr>
            </a:lvl9pPr>
          </a:lstStyle>
          <a:p>
            <a:pPr>
              <a:defRPr/>
            </a:pPr>
            <a:r>
              <a:rPr lang="en-US" sz="750" cap="all" smtClean="0">
                <a:solidFill>
                  <a:srgbClr val="000000">
                    <a:lumMod val="50000"/>
                    <a:lumOff val="50000"/>
                  </a:srgbClr>
                </a:solidFill>
                <a:latin typeface="HelveticaNeueLT Std Lt" pitchFamily="34" charset="0"/>
                <a:cs typeface="HelveticaNeueLT Std Lt"/>
              </a:rPr>
              <a:t>Oracle | HCM Storyboard | 8/28/2012</a:t>
            </a:r>
            <a:endParaRPr lang="en-US" sz="750" cap="all" dirty="0">
              <a:solidFill>
                <a:srgbClr val="000000">
                  <a:lumMod val="50000"/>
                  <a:lumOff val="50000"/>
                </a:srgbClr>
              </a:solidFill>
              <a:latin typeface="HelveticaNeueLT Std Lt" pitchFamily="34" charset="0"/>
              <a:cs typeface="HelveticaNeueLT Std Lt"/>
            </a:endParaRPr>
          </a:p>
        </p:txBody>
      </p:sp>
      <p:sp>
        <p:nvSpPr>
          <p:cNvPr id="20" name="Rectangle 2"/>
          <p:cNvSpPr txBox="1">
            <a:spLocks noChangeArrowheads="1"/>
          </p:cNvSpPr>
          <p:nvPr userDrawn="1"/>
        </p:nvSpPr>
        <p:spPr bwMode="auto">
          <a:xfrm>
            <a:off x="7108962" y="4850011"/>
            <a:ext cx="1279240" cy="279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lIns="50800" tIns="50800" rIns="50800" bIns="50800"/>
          <a:lstStyle>
            <a:lvl1pPr marL="342900" indent="-3429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1pPr>
            <a:lvl2pPr marL="742950" indent="-28575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2pPr>
            <a:lvl3pPr marL="1143000" indent="-2286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3pPr>
            <a:lvl4pPr marL="1600200" indent="-2286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4pPr>
            <a:lvl5pPr marL="2057400" indent="-2286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5pPr>
            <a:lvl6pPr marL="457200" algn="l" rtl="0" fontAlgn="base">
              <a:spcBef>
                <a:spcPts val="2300"/>
              </a:spcBef>
              <a:spcAft>
                <a:spcPct val="0"/>
              </a:spcAft>
              <a:defRPr>
                <a:solidFill>
                  <a:srgbClr val="FFCD1C"/>
                </a:solidFill>
                <a:latin typeface="+mn-lt"/>
                <a:ea typeface="+mn-ea"/>
                <a:sym typeface="Arial" charset="0"/>
              </a:defRPr>
            </a:lvl6pPr>
            <a:lvl7pPr marL="914400" algn="l" rtl="0" fontAlgn="base">
              <a:spcBef>
                <a:spcPts val="2300"/>
              </a:spcBef>
              <a:spcAft>
                <a:spcPct val="0"/>
              </a:spcAft>
              <a:defRPr>
                <a:solidFill>
                  <a:srgbClr val="FFCD1C"/>
                </a:solidFill>
                <a:latin typeface="+mn-lt"/>
                <a:ea typeface="+mn-ea"/>
                <a:sym typeface="Arial" charset="0"/>
              </a:defRPr>
            </a:lvl7pPr>
            <a:lvl8pPr marL="1371600" algn="l" rtl="0" fontAlgn="base">
              <a:spcBef>
                <a:spcPts val="2300"/>
              </a:spcBef>
              <a:spcAft>
                <a:spcPct val="0"/>
              </a:spcAft>
              <a:defRPr>
                <a:solidFill>
                  <a:srgbClr val="FFCD1C"/>
                </a:solidFill>
                <a:latin typeface="+mn-lt"/>
                <a:ea typeface="+mn-ea"/>
                <a:sym typeface="Arial" charset="0"/>
              </a:defRPr>
            </a:lvl8pPr>
            <a:lvl9pPr marL="1828800" algn="l" rtl="0" fontAlgn="base">
              <a:spcBef>
                <a:spcPts val="2300"/>
              </a:spcBef>
              <a:spcAft>
                <a:spcPct val="0"/>
              </a:spcAft>
              <a:defRPr>
                <a:solidFill>
                  <a:srgbClr val="FFCD1C"/>
                </a:solidFill>
                <a:latin typeface="+mn-lt"/>
                <a:ea typeface="+mn-ea"/>
                <a:sym typeface="Arial" charset="0"/>
              </a:defRPr>
            </a:lvl9pPr>
          </a:lstStyle>
          <a:p>
            <a:pPr algn="r">
              <a:defRPr/>
            </a:pPr>
            <a:r>
              <a:rPr lang="en-US" sz="750" dirty="0" smtClean="0">
                <a:solidFill>
                  <a:srgbClr val="000000">
                    <a:lumMod val="50000"/>
                    <a:lumOff val="50000"/>
                  </a:srgbClr>
                </a:solidFill>
                <a:latin typeface="HelveticaNeueLT Std Lt"/>
                <a:cs typeface="HelveticaNeueLT Std Lt"/>
              </a:rPr>
              <a:t>DUARTE   |</a:t>
            </a:r>
            <a:endParaRPr lang="en-US" sz="750" dirty="0">
              <a:solidFill>
                <a:srgbClr val="000000">
                  <a:lumMod val="50000"/>
                  <a:lumOff val="50000"/>
                </a:srgbClr>
              </a:solidFill>
              <a:latin typeface="HelveticaNeueLT Std Lt"/>
              <a:cs typeface="HelveticaNeueLT Std Lt"/>
            </a:endParaRPr>
          </a:p>
        </p:txBody>
      </p:sp>
      <p:sp>
        <p:nvSpPr>
          <p:cNvPr id="21" name="Text Placeholder 4"/>
          <p:cNvSpPr txBox="1">
            <a:spLocks/>
          </p:cNvSpPr>
          <p:nvPr userDrawn="1"/>
        </p:nvSpPr>
        <p:spPr>
          <a:xfrm>
            <a:off x="7555742" y="4838769"/>
            <a:ext cx="1085850" cy="185738"/>
          </a:xfrm>
          <a:prstGeom prst="rect">
            <a:avLst/>
          </a:prstGeom>
        </p:spPr>
        <p:txBody>
          <a:bodyPr/>
          <a:lstStyle>
            <a:lvl1pPr marL="0" indent="0" algn="l" rtl="0" eaLnBrk="0" fontAlgn="base" hangingPunct="0">
              <a:spcBef>
                <a:spcPts val="2300"/>
              </a:spcBef>
              <a:spcAft>
                <a:spcPct val="0"/>
              </a:spcAft>
              <a:defRPr sz="1700" b="0">
                <a:solidFill>
                  <a:srgbClr val="15B8FF"/>
                </a:solidFill>
                <a:latin typeface="+mn-lt"/>
                <a:ea typeface="+mn-ea"/>
                <a:cs typeface="ヒラギノ角ゴ Pro W3" charset="-128"/>
                <a:sym typeface="Arial" charset="0"/>
              </a:defRPr>
            </a:lvl1pPr>
            <a:lvl2pPr marL="742950" indent="-285750" algn="l" rtl="0" eaLnBrk="0" fontAlgn="base" hangingPunct="0">
              <a:spcBef>
                <a:spcPts val="2300"/>
              </a:spcBef>
              <a:spcAft>
                <a:spcPct val="0"/>
              </a:spcAft>
              <a:defRPr sz="1700" b="0">
                <a:solidFill>
                  <a:srgbClr val="15B8FF"/>
                </a:solidFill>
                <a:latin typeface="+mn-lt"/>
                <a:ea typeface="+mn-ea"/>
                <a:cs typeface="ヒラギノ角ゴ Pro W3" charset="-128"/>
                <a:sym typeface="Arial" charset="0"/>
              </a:defRPr>
            </a:lvl2pPr>
            <a:lvl3pPr marL="1143000" indent="-228600" algn="l" rtl="0" eaLnBrk="0" fontAlgn="base" hangingPunct="0">
              <a:spcBef>
                <a:spcPts val="2300"/>
              </a:spcBef>
              <a:spcAft>
                <a:spcPct val="0"/>
              </a:spcAft>
              <a:defRPr sz="1700" b="0">
                <a:solidFill>
                  <a:srgbClr val="15B8FF"/>
                </a:solidFill>
                <a:latin typeface="+mn-lt"/>
                <a:ea typeface="+mn-ea"/>
                <a:cs typeface="ヒラギノ角ゴ Pro W3" charset="-128"/>
                <a:sym typeface="Arial" charset="0"/>
              </a:defRPr>
            </a:lvl3pPr>
            <a:lvl4pPr marL="1600200" indent="-228600" algn="l" rtl="0" eaLnBrk="0" fontAlgn="base" hangingPunct="0">
              <a:spcBef>
                <a:spcPts val="2300"/>
              </a:spcBef>
              <a:spcAft>
                <a:spcPct val="0"/>
              </a:spcAft>
              <a:defRPr sz="1700" b="0">
                <a:solidFill>
                  <a:srgbClr val="15B8FF"/>
                </a:solidFill>
                <a:latin typeface="+mn-lt"/>
                <a:ea typeface="+mn-ea"/>
                <a:cs typeface="ヒラギノ角ゴ Pro W3" charset="-128"/>
                <a:sym typeface="Arial" charset="0"/>
              </a:defRPr>
            </a:lvl4pPr>
            <a:lvl5pPr marL="2057400" indent="-228600" algn="l" rtl="0" eaLnBrk="0" fontAlgn="base" hangingPunct="0">
              <a:spcBef>
                <a:spcPts val="2300"/>
              </a:spcBef>
              <a:spcAft>
                <a:spcPct val="0"/>
              </a:spcAft>
              <a:defRPr sz="1700" b="0">
                <a:solidFill>
                  <a:srgbClr val="15B8FF"/>
                </a:solidFill>
                <a:latin typeface="+mn-lt"/>
                <a:ea typeface="+mn-ea"/>
                <a:cs typeface="ヒラギノ角ゴ Pro W3" charset="-128"/>
                <a:sym typeface="Arial" charset="0"/>
              </a:defRPr>
            </a:lvl5pPr>
            <a:lvl6pPr marL="457200" algn="l" rtl="0" fontAlgn="base">
              <a:spcBef>
                <a:spcPts val="2300"/>
              </a:spcBef>
              <a:spcAft>
                <a:spcPct val="0"/>
              </a:spcAft>
              <a:defRPr>
                <a:solidFill>
                  <a:srgbClr val="FFCD1C"/>
                </a:solidFill>
                <a:latin typeface="+mn-lt"/>
                <a:ea typeface="+mn-ea"/>
                <a:sym typeface="Arial" charset="0"/>
              </a:defRPr>
            </a:lvl6pPr>
            <a:lvl7pPr marL="914400" algn="l" rtl="0" fontAlgn="base">
              <a:spcBef>
                <a:spcPts val="2300"/>
              </a:spcBef>
              <a:spcAft>
                <a:spcPct val="0"/>
              </a:spcAft>
              <a:defRPr>
                <a:solidFill>
                  <a:srgbClr val="FFCD1C"/>
                </a:solidFill>
                <a:latin typeface="+mn-lt"/>
                <a:ea typeface="+mn-ea"/>
                <a:sym typeface="Arial" charset="0"/>
              </a:defRPr>
            </a:lvl7pPr>
            <a:lvl8pPr marL="1371600" algn="l" rtl="0" fontAlgn="base">
              <a:spcBef>
                <a:spcPts val="2300"/>
              </a:spcBef>
              <a:spcAft>
                <a:spcPct val="0"/>
              </a:spcAft>
              <a:defRPr>
                <a:solidFill>
                  <a:srgbClr val="FFCD1C"/>
                </a:solidFill>
                <a:latin typeface="+mn-lt"/>
                <a:ea typeface="+mn-ea"/>
                <a:sym typeface="Arial" charset="0"/>
              </a:defRPr>
            </a:lvl8pPr>
            <a:lvl9pPr marL="1828800" algn="l" rtl="0" fontAlgn="base">
              <a:spcBef>
                <a:spcPts val="2300"/>
              </a:spcBef>
              <a:spcAft>
                <a:spcPct val="0"/>
              </a:spcAft>
              <a:defRPr>
                <a:solidFill>
                  <a:srgbClr val="FFCD1C"/>
                </a:solidFill>
                <a:latin typeface="+mn-lt"/>
                <a:ea typeface="+mn-ea"/>
                <a:sym typeface="Arial" charset="0"/>
              </a:defRPr>
            </a:lvl9pPr>
          </a:lstStyle>
          <a:p>
            <a:pPr algn="r">
              <a:defRPr/>
            </a:pPr>
            <a:fld id="{441AAD67-66CE-AC4D-BB5F-66608BA14C71}" type="slidenum">
              <a:rPr lang="en-US" sz="1000" smtClean="0">
                <a:solidFill>
                  <a:srgbClr val="000000"/>
                </a:solidFill>
                <a:cs typeface="Arial" pitchFamily="34" charset="0"/>
              </a:rPr>
              <a:pPr algn="r">
                <a:defRPr/>
              </a:pPr>
              <a:t>‹#›</a:t>
            </a:fld>
            <a:endParaRPr lang="en-US" sz="1000" dirty="0">
              <a:solidFill>
                <a:srgbClr val="000000"/>
              </a:solidFill>
              <a:cs typeface="Arial" pitchFamily="34" charset="0"/>
            </a:endParaRPr>
          </a:p>
        </p:txBody>
      </p:sp>
      <p:sp>
        <p:nvSpPr>
          <p:cNvPr id="11" name="Text Placeholder 16"/>
          <p:cNvSpPr>
            <a:spLocks noGrp="1"/>
          </p:cNvSpPr>
          <p:nvPr>
            <p:ph type="body" sz="quarter" idx="14" hasCustomPrompt="1"/>
          </p:nvPr>
        </p:nvSpPr>
        <p:spPr>
          <a:xfrm>
            <a:off x="5592580" y="207989"/>
            <a:ext cx="2961345" cy="438462"/>
          </a:xfrm>
        </p:spPr>
        <p:txBody>
          <a:bodyPr lIns="0" rIns="0" anchor="b"/>
          <a:lstStyle>
            <a:lvl1pPr marL="0" indent="0">
              <a:lnSpc>
                <a:spcPct val="100000"/>
              </a:lnSpc>
              <a:buFontTx/>
              <a:buNone/>
              <a:defRPr sz="1200" b="0" i="0">
                <a:solidFill>
                  <a:schemeClr val="accent2"/>
                </a:solidFill>
                <a:latin typeface="+mn-lt"/>
                <a:cs typeface="HelveticaNeueLT Std" pitchFamily="34" charset="0"/>
              </a:defRPr>
            </a:lvl1pPr>
            <a:lvl2pPr marL="225425" indent="0">
              <a:buFontTx/>
              <a:buNone/>
              <a:defRPr sz="1100" b="0" i="0">
                <a:solidFill>
                  <a:schemeClr val="accent2"/>
                </a:solidFill>
                <a:latin typeface="+mn-lt"/>
                <a:cs typeface="HelveticaNeueLT Std" pitchFamily="34" charset="0"/>
              </a:defRPr>
            </a:lvl2pPr>
            <a:lvl3pPr marL="515938" indent="0">
              <a:buFontTx/>
              <a:buNone/>
              <a:defRPr sz="1000" b="0" i="0">
                <a:solidFill>
                  <a:schemeClr val="accent2"/>
                </a:solidFill>
                <a:latin typeface="+mn-lt"/>
                <a:cs typeface="HelveticaNeueLT Std" pitchFamily="34" charset="0"/>
              </a:defRPr>
            </a:lvl3pPr>
            <a:lvl4pPr marL="742950" indent="0">
              <a:buFontTx/>
              <a:buNone/>
              <a:defRPr sz="900" b="0" i="0">
                <a:solidFill>
                  <a:schemeClr val="accent2"/>
                </a:solidFill>
                <a:latin typeface="+mn-lt"/>
                <a:cs typeface="HelveticaNeueLT Std" pitchFamily="34" charset="0"/>
              </a:defRPr>
            </a:lvl4pPr>
            <a:lvl5pPr marL="1828800" indent="0">
              <a:buFontTx/>
              <a:buNone/>
              <a:defRPr sz="1000" b="0" i="0">
                <a:latin typeface="HelveticaNeueLT Std"/>
                <a:cs typeface="HelveticaNeueLT Std"/>
              </a:defRPr>
            </a:lvl5pPr>
          </a:lstStyle>
          <a:p>
            <a:pPr lvl="0"/>
            <a:r>
              <a:rPr lang="en-US" dirty="0" smtClean="0"/>
              <a:t>Enter Main Idea Here</a:t>
            </a:r>
          </a:p>
        </p:txBody>
      </p:sp>
    </p:spTree>
    <p:extLst>
      <p:ext uri="{BB962C8B-B14F-4D97-AF65-F5344CB8AC3E}">
        <p14:creationId xmlns="" xmlns:p14="http://schemas.microsoft.com/office/powerpoint/2010/main" val="2026176241"/>
      </p:ext>
    </p:extLst>
  </p:cSld>
  <p:clrMapOvr>
    <a:masterClrMapping/>
  </p:clrMapOvr>
  <p:transition spd="med">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86"/>
            <a:ext cx="8229600" cy="42378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xmlns="" val="1055973714"/>
      </p:ext>
    </p:extLst>
  </p:cSld>
  <p:clrMapOvr>
    <a:masterClrMapping/>
  </p:clrMapOvr>
  <p:transition spd="med">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3" name="Rectangle 2"/>
          <p:cNvSpPr/>
          <p:nvPr userDrawn="1"/>
        </p:nvSpPr>
        <p:spPr bwMode="white">
          <a:xfrm>
            <a:off x="0" y="4171950"/>
            <a:ext cx="9144000"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xmlns="" val="664734122"/>
      </p:ext>
    </p:extLst>
  </p:cSld>
  <p:clrMapOvr>
    <a:masterClrMapping/>
  </p:clrMapOvr>
  <p:transition spd="med">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Blank With Square">
    <p:spTree>
      <p:nvGrpSpPr>
        <p:cNvPr id="1" name=""/>
        <p:cNvGrpSpPr/>
        <p:nvPr/>
      </p:nvGrpSpPr>
      <p:grpSpPr>
        <a:xfrm>
          <a:off x="0" y="0"/>
          <a:ext cx="0" cy="0"/>
          <a:chOff x="0" y="0"/>
          <a:chExt cx="0" cy="0"/>
        </a:xfrm>
      </p:grpSpPr>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779377617"/>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0" y="-1"/>
            <a:ext cx="9144000" cy="5143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651956136"/>
      </p:ext>
    </p:extLst>
  </p:cSld>
  <p:clrMapOvr>
    <a:masterClrMapping/>
  </p:clrMapOvr>
  <p:transition spd="med">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43985553"/>
      </p:ext>
    </p:extLst>
  </p:cSld>
  <p:clrMapOvr>
    <a:masterClrMapping/>
  </p:clrMapOvr>
  <p:transition spd="med">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772204284"/>
      </p:ext>
    </p:extLst>
  </p:cSld>
  <p:clrMapOvr>
    <a:masterClrMapping/>
  </p:clrMapOvr>
  <p:transition spd="med">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 xmlns:p14="http://schemas.microsoft.com/office/powerpoint/2010/main" val="3708294325"/>
      </p:ext>
    </p:extLst>
  </p:cSld>
  <p:clrMapOvr>
    <a:masterClrMapping/>
  </p:clrMapOvr>
  <p:transition spd="med">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cSld nam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7" name="Rectangle 6"/>
          <p:cNvSpPr/>
          <p:nvPr userDrawn="1"/>
        </p:nvSpPr>
        <p:spPr>
          <a:xfrm>
            <a:off x="3033986" y="4843448"/>
            <a:ext cx="1552028" cy="200055"/>
          </a:xfrm>
          <a:prstGeom prst="rect">
            <a:avLst/>
          </a:prstGeom>
        </p:spPr>
        <p:txBody>
          <a:bodyPr wrap="none">
            <a:spAutoFit/>
          </a:bodyPr>
          <a:lstStyle/>
          <a:p>
            <a:pPr>
              <a:defRPr/>
            </a:pPr>
            <a:r>
              <a:rPr lang="en-US" dirty="0" smtClean="0">
                <a:solidFill>
                  <a:srgbClr val="292929"/>
                </a:solidFill>
              </a:rPr>
              <a:t>|   Confidential – Oracle Restricted</a:t>
            </a:r>
          </a:p>
        </p:txBody>
      </p:sp>
    </p:spTree>
    <p:extLst>
      <p:ext uri="{BB962C8B-B14F-4D97-AF65-F5344CB8AC3E}">
        <p14:creationId xmlns:p14="http://schemas.microsoft.com/office/powerpoint/2010/main" xmlns="" val="3619549055"/>
      </p:ext>
    </p:extLst>
  </p:cSld>
  <p:clrMapOvr>
    <a:masterClrMapping/>
  </p:clrMapOvr>
  <p:transition spd="slow">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10/main" val="3520651237"/>
      </p:ext>
    </p:extLst>
  </p:cSld>
  <p:clrMapOvr>
    <a:masterClrMapping/>
  </p:clrMapOvr>
  <p:transition spd="med">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Title without logo and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6"/>
            <a:ext cx="2148840" cy="662559"/>
          </a:xfrm>
          <a:prstGeom prst="rect">
            <a:avLst/>
          </a:prstGeom>
        </p:spPr>
      </p:pic>
      <p:sp>
        <p:nvSpPr>
          <p:cNvPr id="17" name="Title 1"/>
          <p:cNvSpPr>
            <a:spLocks noGrp="1"/>
          </p:cNvSpPr>
          <p:nvPr>
            <p:ph type="title" hasCustomPrompt="1"/>
          </p:nvPr>
        </p:nvSpPr>
        <p:spPr>
          <a:xfrm>
            <a:off x="451485" y="2053591"/>
            <a:ext cx="4636982" cy="760334"/>
          </a:xfrm>
        </p:spPr>
        <p:txBody>
          <a:bodyPr/>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6"/>
            <a:ext cx="4636982"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Tree>
    <p:extLst>
      <p:ext uri="{BB962C8B-B14F-4D97-AF65-F5344CB8AC3E}">
        <p14:creationId xmlns="" xmlns:p14="http://schemas.microsoft.com/office/powerpoint/2010/main" val="3411132745"/>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ardware and Software Closing">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9"/>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345621015"/>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racle Logo">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 xmlns:p14="http://schemas.microsoft.com/office/powerpoint/2010/main" val="78210377"/>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struction &amp; Guidelines Titl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5" y="1171558"/>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2"/>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50"/>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751385212"/>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mplate Instruction, do not use">
    <p:spTree>
      <p:nvGrpSpPr>
        <p:cNvPr id="1" name=""/>
        <p:cNvGrpSpPr/>
        <p:nvPr/>
      </p:nvGrpSpPr>
      <p:grpSpPr>
        <a:xfrm>
          <a:off x="0" y="0"/>
          <a:ext cx="0" cy="0"/>
          <a:chOff x="0" y="0"/>
          <a:chExt cx="0" cy="0"/>
        </a:xfrm>
      </p:grpSpPr>
      <p:sp>
        <p:nvSpPr>
          <p:cNvPr id="5" name="Rectangle 4"/>
          <p:cNvSpPr/>
          <p:nvPr/>
        </p:nvSpPr>
        <p:spPr>
          <a:xfrm>
            <a:off x="1" y="4530750"/>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201840"/>
            <a:ext cx="8229600" cy="2929889"/>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10/main" val="3520651237"/>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mplate Instruction subhead, do not use">
    <p:spTree>
      <p:nvGrpSpPr>
        <p:cNvPr id="1" name=""/>
        <p:cNvGrpSpPr/>
        <p:nvPr/>
      </p:nvGrpSpPr>
      <p:grpSpPr>
        <a:xfrm>
          <a:off x="0" y="0"/>
          <a:ext cx="0" cy="0"/>
          <a:chOff x="0" y="0"/>
          <a:chExt cx="0" cy="0"/>
        </a:xfrm>
      </p:grpSpPr>
      <p:sp>
        <p:nvSpPr>
          <p:cNvPr id="7" name="Rectangle 6"/>
          <p:cNvSpPr/>
          <p:nvPr/>
        </p:nvSpPr>
        <p:spPr>
          <a:xfrm>
            <a:off x="1" y="4488415"/>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413515"/>
            <a:ext cx="8229600" cy="2929889"/>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 xmlns:p14="http://schemas.microsoft.com/office/powerpoint/2010/main" val="1161497494"/>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Subtitle">
    <p:spTree>
      <p:nvGrpSpPr>
        <p:cNvPr id="1" name=""/>
        <p:cNvGrpSpPr/>
        <p:nvPr/>
      </p:nvGrpSpPr>
      <p:grpSpPr>
        <a:xfrm>
          <a:off x="0" y="0"/>
          <a:ext cx="0" cy="0"/>
          <a:chOff x="0" y="0"/>
          <a:chExt cx="0" cy="0"/>
        </a:xfrm>
      </p:grpSpPr>
      <p:sp>
        <p:nvSpPr>
          <p:cNvPr id="5"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8"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 xmlns:p14="http://schemas.microsoft.com/office/powerpoint/2010/main" val="336113411"/>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With Title">
    <p:spTree>
      <p:nvGrpSpPr>
        <p:cNvPr id="1" name=""/>
        <p:cNvGrpSpPr/>
        <p:nvPr/>
      </p:nvGrpSpPr>
      <p:grpSpPr>
        <a:xfrm>
          <a:off x="0" y="0"/>
          <a:ext cx="0" cy="0"/>
          <a:chOff x="0" y="0"/>
          <a:chExt cx="0" cy="0"/>
        </a:xfrm>
      </p:grpSpPr>
      <p:sp>
        <p:nvSpPr>
          <p:cNvPr id="3" name="Rectangle 2"/>
          <p:cNvSpPr/>
          <p:nvPr userDrawn="1"/>
        </p:nvSpPr>
        <p:spPr>
          <a:xfrm>
            <a:off x="0" y="0"/>
            <a:ext cx="9144000" cy="557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31733024"/>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72204284"/>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xmlns="" val="142268985"/>
      </p:ext>
    </p:extLst>
  </p:cSld>
  <p:clrMapOvr>
    <a:masterClrMapping/>
  </p:clrMapOvr>
  <p:transition spd="slow">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w/Sub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86"/>
            <a:ext cx="8229600" cy="423784"/>
          </a:xfrm>
        </p:spPr>
        <p:txBody>
          <a:bodyPr/>
          <a:lstStyle/>
          <a:p>
            <a:r>
              <a:rPr lang="en-US" smtClean="0"/>
              <a:t>Click to edit Master title style</a:t>
            </a:r>
            <a:endParaRPr lang="en-US" dirty="0"/>
          </a:p>
        </p:txBody>
      </p:sp>
      <p:sp>
        <p:nvSpPr>
          <p:cNvPr id="6" name="Content Placeholder 5"/>
          <p:cNvSpPr>
            <a:spLocks noGrp="1"/>
          </p:cNvSpPr>
          <p:nvPr>
            <p:ph sz="quarter" idx="12"/>
          </p:nvPr>
        </p:nvSpPr>
        <p:spPr>
          <a:xfrm>
            <a:off x="457200" y="141203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 xmlns:p14="http://schemas.microsoft.com/office/powerpoint/2010/main" val="779059940"/>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w/Subtitle">
    <p:spTree>
      <p:nvGrpSpPr>
        <p:cNvPr id="1" name=""/>
        <p:cNvGrpSpPr/>
        <p:nvPr/>
      </p:nvGrpSpPr>
      <p:grpSpPr>
        <a:xfrm>
          <a:off x="0" y="0"/>
          <a:ext cx="0" cy="0"/>
          <a:chOff x="0" y="0"/>
          <a:chExt cx="0" cy="0"/>
        </a:xfrm>
      </p:grpSpPr>
      <p:sp>
        <p:nvSpPr>
          <p:cNvPr id="5"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8"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 xmlns:p14="http://schemas.microsoft.com/office/powerpoint/2010/main" val="336113411"/>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86"/>
            <a:ext cx="8229600" cy="423784"/>
          </a:xfrm>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563138703"/>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without logo and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6"/>
            <a:ext cx="2148840" cy="662559"/>
          </a:xfrm>
          <a:prstGeom prst="rect">
            <a:avLst/>
          </a:prstGeom>
        </p:spPr>
      </p:pic>
      <p:sp>
        <p:nvSpPr>
          <p:cNvPr id="17" name="Title 1"/>
          <p:cNvSpPr>
            <a:spLocks noGrp="1"/>
          </p:cNvSpPr>
          <p:nvPr>
            <p:ph type="title" hasCustomPrompt="1"/>
          </p:nvPr>
        </p:nvSpPr>
        <p:spPr>
          <a:xfrm>
            <a:off x="451485" y="2053591"/>
            <a:ext cx="4636982" cy="760334"/>
          </a:xfrm>
        </p:spPr>
        <p:txBody>
          <a:bodyPr/>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6"/>
            <a:ext cx="4636982"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Tree>
    <p:extLst>
      <p:ext uri="{BB962C8B-B14F-4D97-AF65-F5344CB8AC3E}">
        <p14:creationId xmlns="" xmlns:p14="http://schemas.microsoft.com/office/powerpoint/2010/main" val="3411132745"/>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with logo without Imag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6"/>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itle 1"/>
          <p:cNvSpPr>
            <a:spLocks noGrp="1"/>
          </p:cNvSpPr>
          <p:nvPr>
            <p:ph type="title" hasCustomPrompt="1"/>
          </p:nvPr>
        </p:nvSpPr>
        <p:spPr>
          <a:xfrm>
            <a:off x="451485" y="2053591"/>
            <a:ext cx="4636982" cy="760334"/>
          </a:xfrm>
        </p:spPr>
        <p:txBody>
          <a:bodyPr/>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6"/>
            <a:ext cx="4636982"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Picture Placeholder 2"/>
          <p:cNvSpPr>
            <a:spLocks noGrp="1"/>
          </p:cNvSpPr>
          <p:nvPr>
            <p:ph type="pic" sz="quarter" idx="14" hasCustomPrompt="1"/>
          </p:nvPr>
        </p:nvSpPr>
        <p:spPr>
          <a:xfrm>
            <a:off x="5943600" y="-25399"/>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 xmlns:p14="http://schemas.microsoft.com/office/powerpoint/2010/main" val="21335883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Agenda">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2361056" y="1"/>
            <a:ext cx="6782945" cy="4631267"/>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681095" y="-2116"/>
            <a:ext cx="6462904" cy="4631267"/>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itle 1"/>
          <p:cNvSpPr>
            <a:spLocks noGrp="1"/>
          </p:cNvSpPr>
          <p:nvPr userDrawn="1">
            <p:ph type="title" hasCustomPrompt="1"/>
          </p:nvPr>
        </p:nvSpPr>
        <p:spPr>
          <a:xfrm>
            <a:off x="457835" y="1171558"/>
            <a:ext cx="1724448" cy="760334"/>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dirty="0" smtClean="0"/>
              <a:t>Click to edit title</a:t>
            </a:r>
            <a:endParaRPr lang="en-US" dirty="0"/>
          </a:p>
        </p:txBody>
      </p:sp>
      <p:sp>
        <p:nvSpPr>
          <p:cNvPr id="5" name="Text Placeholder 4"/>
          <p:cNvSpPr>
            <a:spLocks noGrp="1"/>
          </p:cNvSpPr>
          <p:nvPr userDrawn="1">
            <p:ph type="body" sz="quarter" idx="13"/>
          </p:nvPr>
        </p:nvSpPr>
        <p:spPr>
          <a:xfrm>
            <a:off x="3175011" y="1122129"/>
            <a:ext cx="5544524" cy="3116236"/>
          </a:xfrm>
        </p:spPr>
        <p:txBody>
          <a:bodyPr lIns="0" tIns="0"/>
          <a:lstStyle>
            <a:lvl1pPr marL="342900" indent="-342900">
              <a:lnSpc>
                <a:spcPct val="120000"/>
              </a:lnSpc>
              <a:buSzPct val="90000"/>
              <a:buFont typeface="Wingdings" pitchFamily="2" charset="2"/>
              <a:buChar char="§"/>
              <a:defRPr sz="2400">
                <a:solidFill>
                  <a:schemeClr val="tx2"/>
                </a:solidFill>
              </a:defRPr>
            </a:lvl1pPr>
          </a:lstStyle>
          <a:p>
            <a:pPr lvl="0"/>
            <a:r>
              <a:rPr lang="en-US" smtClean="0"/>
              <a:t>Click to edit Master text styles</a:t>
            </a:r>
          </a:p>
        </p:txBody>
      </p:sp>
      <p:grpSp>
        <p:nvGrpSpPr>
          <p:cNvPr id="2" name="Group 9"/>
          <p:cNvGrpSpPr/>
          <p:nvPr userDrawn="1"/>
        </p:nvGrpSpPr>
        <p:grpSpPr>
          <a:xfrm>
            <a:off x="0" y="4629151"/>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Tree>
    <p:extLst>
      <p:ext uri="{BB962C8B-B14F-4D97-AF65-F5344CB8AC3E}">
        <p14:creationId xmlns="" xmlns:p14="http://schemas.microsoft.com/office/powerpoint/2010/main" val="3483021051"/>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5" y="1173895"/>
            <a:ext cx="5030787" cy="1100723"/>
          </a:xfrm>
        </p:spPr>
        <p:txBody>
          <a:bodyPr anchor="t" anchorCtr="0"/>
          <a:lstStyle>
            <a:lvl1pPr>
              <a:defRPr sz="2800" b="1">
                <a:ln w="0">
                  <a:noFill/>
                </a:ln>
                <a:solidFill>
                  <a:schemeClr val="tx2"/>
                </a:solidFill>
                <a:effectLst/>
              </a:defRPr>
            </a:lvl1pPr>
          </a:lstStyle>
          <a:p>
            <a:r>
              <a:rPr lang="en-US" dirty="0" smtClean="0"/>
              <a:t>Click to edit text </a:t>
            </a:r>
            <a:endParaRPr lang="en-US" dirty="0"/>
          </a:p>
        </p:txBody>
      </p:sp>
      <p:sp>
        <p:nvSpPr>
          <p:cNvPr id="10" name="Rectangle 9"/>
          <p:cNvSpPr/>
          <p:nvPr userDrawn="1"/>
        </p:nvSpPr>
        <p:spPr>
          <a:xfrm>
            <a:off x="5943599" y="1"/>
            <a:ext cx="3200400" cy="4631267"/>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6263641" y="1"/>
            <a:ext cx="2880361"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5"/>
          <p:cNvGrpSpPr/>
          <p:nvPr userDrawn="1"/>
        </p:nvGrpSpPr>
        <p:grpSpPr>
          <a:xfrm>
            <a:off x="0" y="4629151"/>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Tree>
    <p:extLst>
      <p:ext uri="{BB962C8B-B14F-4D97-AF65-F5344CB8AC3E}">
        <p14:creationId xmlns="" xmlns:p14="http://schemas.microsoft.com/office/powerpoint/2010/main" val="3934557536"/>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86"/>
            <a:ext cx="8229600" cy="423784"/>
          </a:xfrm>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563138703"/>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5" y="1173895"/>
            <a:ext cx="5030787"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8498418" y="1"/>
            <a:ext cx="645582" cy="4631267"/>
          </a:xfrm>
          <a:prstGeom prst="rect">
            <a:avLst/>
          </a:prstGeom>
          <a:gradFill flip="none" rotWithShape="1">
            <a:gsLst>
              <a:gs pos="0">
                <a:srgbClr val="B3B3B3"/>
              </a:gs>
              <a:gs pos="100000">
                <a:srgbClr val="F3F3F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943600" y="-2116"/>
            <a:ext cx="320041" cy="4631267"/>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6263640" y="-2116"/>
            <a:ext cx="2234778" cy="4631267"/>
          </a:xfrm>
          <a:prstGeom prst="rect">
            <a:avLst/>
          </a:prstGeom>
          <a:gradFill flip="none" rotWithShape="1">
            <a:gsLst>
              <a:gs pos="0">
                <a:srgbClr val="B3B3B3"/>
              </a:gs>
              <a:gs pos="100000">
                <a:srgbClr val="F3F3F3"/>
              </a:gs>
            </a:gsLst>
            <a:lin ang="16200000" scaled="0"/>
            <a:tileRect/>
          </a:gradFill>
          <a:ln>
            <a:noFill/>
          </a:ln>
          <a:effectLst>
            <a:outerShdw blurRad="152400" dist="635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6263640" y="-2116"/>
            <a:ext cx="2234778" cy="4631267"/>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5"/>
          <p:cNvGrpSpPr/>
          <p:nvPr userDrawn="1"/>
        </p:nvGrpSpPr>
        <p:grpSpPr>
          <a:xfrm>
            <a:off x="0" y="4629151"/>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0" name="Picture Placeholder 11"/>
          <p:cNvSpPr>
            <a:spLocks noGrp="1"/>
          </p:cNvSpPr>
          <p:nvPr>
            <p:ph type="pic" sz="quarter" idx="12" hasCustomPrompt="1"/>
          </p:nvPr>
        </p:nvSpPr>
        <p:spPr>
          <a:xfrm>
            <a:off x="6258138" y="0"/>
            <a:ext cx="224028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Tree>
    <p:extLst>
      <p:ext uri="{BB962C8B-B14F-4D97-AF65-F5344CB8AC3E}">
        <p14:creationId xmlns="" xmlns:p14="http://schemas.microsoft.com/office/powerpoint/2010/main" val="4239977194"/>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nnouncement Slide">
    <p:spTree>
      <p:nvGrpSpPr>
        <p:cNvPr id="1" name=""/>
        <p:cNvGrpSpPr/>
        <p:nvPr/>
      </p:nvGrpSpPr>
      <p:grpSpPr>
        <a:xfrm>
          <a:off x="0" y="0"/>
          <a:ext cx="0" cy="0"/>
          <a:chOff x="0" y="0"/>
          <a:chExt cx="0" cy="0"/>
        </a:xfrm>
      </p:grpSpPr>
      <p:sp>
        <p:nvSpPr>
          <p:cNvPr id="8" name="Rectangle 7"/>
          <p:cNvSpPr/>
          <p:nvPr userDrawn="1"/>
        </p:nvSpPr>
        <p:spPr>
          <a:xfrm>
            <a:off x="0" y="1159939"/>
            <a:ext cx="9144000" cy="2971799"/>
          </a:xfrm>
          <a:prstGeom prst="rect">
            <a:avLst/>
          </a:prstGeom>
          <a:gradFill>
            <a:gsLst>
              <a:gs pos="100000">
                <a:srgbClr val="BFBFBF"/>
              </a:gs>
              <a:gs pos="0">
                <a:srgbClr val="595959"/>
              </a:gs>
            </a:gsLst>
            <a:lin ang="16200000" scaled="0"/>
          </a:gradFill>
          <a:ln>
            <a:noFill/>
          </a:ln>
          <a:effectLst>
            <a:outerShdw blurRad="152400" dist="63500" dir="54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1" hasCustomPrompt="1"/>
          </p:nvPr>
        </p:nvSpPr>
        <p:spPr>
          <a:xfrm>
            <a:off x="457200" y="1586247"/>
            <a:ext cx="5171342"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gradFill>
                  <a:gsLst>
                    <a:gs pos="0">
                      <a:schemeClr val="bg1"/>
                    </a:gs>
                    <a:gs pos="100000">
                      <a:schemeClr val="bg1">
                        <a:lumMod val="90000"/>
                      </a:schemeClr>
                    </a:gs>
                  </a:gsLst>
                  <a:lin ang="5400000" scaled="0"/>
                </a:gra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p:txBody>
      </p:sp>
      <p:sp>
        <p:nvSpPr>
          <p:cNvPr id="12" name="Picture Placeholder 11"/>
          <p:cNvSpPr>
            <a:spLocks noGrp="1"/>
          </p:cNvSpPr>
          <p:nvPr>
            <p:ph type="pic" sz="quarter" idx="12" hasCustomPrompt="1"/>
          </p:nvPr>
        </p:nvSpPr>
        <p:spPr>
          <a:xfrm>
            <a:off x="5788824" y="0"/>
            <a:ext cx="3064933"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8"/>
          <p:cNvGrpSpPr/>
          <p:nvPr userDrawn="1"/>
        </p:nvGrpSpPr>
        <p:grpSpPr>
          <a:xfrm>
            <a:off x="0" y="4629151"/>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Tree>
    <p:extLst>
      <p:ext uri="{BB962C8B-B14F-4D97-AF65-F5344CB8AC3E}">
        <p14:creationId xmlns="" xmlns:p14="http://schemas.microsoft.com/office/powerpoint/2010/main" val="2641197453"/>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nouncement Key Features">
    <p:spTree>
      <p:nvGrpSpPr>
        <p:cNvPr id="1" name=""/>
        <p:cNvGrpSpPr/>
        <p:nvPr/>
      </p:nvGrpSpPr>
      <p:grpSpPr>
        <a:xfrm>
          <a:off x="0" y="0"/>
          <a:ext cx="0" cy="0"/>
          <a:chOff x="0" y="0"/>
          <a:chExt cx="0" cy="0"/>
        </a:xfrm>
      </p:grpSpPr>
      <p:sp>
        <p:nvSpPr>
          <p:cNvPr id="11" name="Rectangle 10"/>
          <p:cNvSpPr/>
          <p:nvPr userDrawn="1"/>
        </p:nvSpPr>
        <p:spPr>
          <a:xfrm>
            <a:off x="2995087" y="1159939"/>
            <a:ext cx="6148915" cy="2971799"/>
          </a:xfrm>
          <a:prstGeom prst="rect">
            <a:avLst/>
          </a:prstGeom>
          <a:gradFill>
            <a:gsLst>
              <a:gs pos="100000">
                <a:srgbClr val="BFBFBF"/>
              </a:gs>
              <a:gs pos="0">
                <a:srgbClr val="595959"/>
              </a:gs>
            </a:gsLst>
            <a:lin ang="16200000" scaled="0"/>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1"/>
          </p:nvPr>
        </p:nvSpPr>
        <p:spPr>
          <a:xfrm>
            <a:off x="3443823" y="1430282"/>
            <a:ext cx="5369979" cy="2523657"/>
          </a:xfrm>
        </p:spPr>
        <p:txBody>
          <a:bodyPr anchor="t" anchorCtr="0"/>
          <a:lstStyle>
            <a:lvl1pPr marL="0" indent="0">
              <a:buNone/>
              <a:defRPr sz="2400" b="0" cap="all" baseline="0">
                <a:solidFill>
                  <a:schemeClr val="bg1"/>
                </a:solidFill>
              </a:defRPr>
            </a:lvl1pPr>
          </a:lstStyle>
          <a:p>
            <a:pPr lvl="0"/>
            <a:r>
              <a:rPr lang="en-US" smtClean="0"/>
              <a:t>Click to edit Master text styles</a:t>
            </a:r>
          </a:p>
        </p:txBody>
      </p:sp>
      <p:sp>
        <p:nvSpPr>
          <p:cNvPr id="8"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Tree>
    <p:extLst>
      <p:ext uri="{BB962C8B-B14F-4D97-AF65-F5344CB8AC3E}">
        <p14:creationId xmlns="" xmlns:p14="http://schemas.microsoft.com/office/powerpoint/2010/main" val="3713435937"/>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Rectangle 6"/>
          <p:cNvSpPr/>
          <p:nvPr userDrawn="1"/>
        </p:nvSpPr>
        <p:spPr>
          <a:xfrm>
            <a:off x="0" y="1707972"/>
            <a:ext cx="4000500"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bwMode="auto">
          <a:xfrm>
            <a:off x="1524" y="1156649"/>
            <a:ext cx="39989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ea typeface="ＭＳ Ｐゴシック" pitchFamily="34" charset="-128"/>
            </a:endParaRPr>
          </a:p>
        </p:txBody>
      </p:sp>
      <p:sp>
        <p:nvSpPr>
          <p:cNvPr id="26" name="Picture Placeholder 25"/>
          <p:cNvSpPr>
            <a:spLocks noGrp="1"/>
          </p:cNvSpPr>
          <p:nvPr>
            <p:ph type="pic" sz="quarter" idx="15" hasCustomPrompt="1"/>
          </p:nvPr>
        </p:nvSpPr>
        <p:spPr>
          <a:xfrm>
            <a:off x="4034367" y="1156648"/>
            <a:ext cx="5109632"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406397"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457199" y="1163621"/>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457199" y="480486"/>
            <a:ext cx="8348134" cy="423784"/>
          </a:xfrm>
        </p:spPr>
        <p:txBody>
          <a:bodyPr anchor="b" anchorCtr="0"/>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10/main" val="1222717205"/>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19" name="Rectangle 18"/>
          <p:cNvSpPr/>
          <p:nvPr userDrawn="1"/>
        </p:nvSpPr>
        <p:spPr>
          <a:xfrm>
            <a:off x="0" y="1159939"/>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 Placeholder 9"/>
          <p:cNvSpPr>
            <a:spLocks noGrp="1"/>
          </p:cNvSpPr>
          <p:nvPr>
            <p:ph type="body" sz="quarter" idx="11"/>
          </p:nvPr>
        </p:nvSpPr>
        <p:spPr>
          <a:xfrm>
            <a:off x="450854" y="1422405"/>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552457" y="2844804"/>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gradFill>
                  <a:gsLst>
                    <a:gs pos="0">
                      <a:schemeClr val="bg1"/>
                    </a:gs>
                    <a:gs pos="100000">
                      <a:schemeClr val="bg1">
                        <a:lumMod val="90000"/>
                      </a:schemeClr>
                    </a:gs>
                  </a:gsLst>
                  <a:lin ang="5400000" scaled="0"/>
                </a:gra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552457" y="3343624"/>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gradFill>
                  <a:gsLst>
                    <a:gs pos="0">
                      <a:schemeClr val="bg1"/>
                    </a:gs>
                    <a:gs pos="100000">
                      <a:schemeClr val="bg1">
                        <a:lumMod val="90000"/>
                      </a:schemeClr>
                    </a:gs>
                  </a:gsLst>
                  <a:lin ang="5400000" scaled="0"/>
                </a:gra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Tree>
    <p:extLst>
      <p:ext uri="{BB962C8B-B14F-4D97-AF65-F5344CB8AC3E}">
        <p14:creationId xmlns="" xmlns:p14="http://schemas.microsoft.com/office/powerpoint/2010/main" val="3708294325"/>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lumMod val="65000"/>
                    <a:lumOff val="35000"/>
                  </a:schemeClr>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8" name="Rectangle 26"/>
          <p:cNvSpPr>
            <a:spLocks noChangeArrowheads="1"/>
          </p:cNvSpPr>
          <p:nvPr userDrawn="1"/>
        </p:nvSpPr>
        <p:spPr bwMode="auto">
          <a:xfrm flipH="1">
            <a:off x="3171825" y="1118351"/>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endParaRPr lang="en-US" dirty="0">
              <a:solidFill>
                <a:srgbClr val="000000"/>
              </a:solidFill>
            </a:endParaRPr>
          </a:p>
        </p:txBody>
      </p:sp>
    </p:spTree>
    <p:extLst>
      <p:ext uri="{BB962C8B-B14F-4D97-AF65-F5344CB8AC3E}">
        <p14:creationId xmlns="" xmlns:p14="http://schemas.microsoft.com/office/powerpoint/2010/main" val="3964558175"/>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0" y="-1"/>
            <a:ext cx="9144000" cy="5143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 xmlns:p14="http://schemas.microsoft.com/office/powerpoint/2010/main" val="3651956136"/>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ardware and Software Closing">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
          <p:cNvGrpSpPr/>
          <p:nvPr userDrawn="1"/>
        </p:nvGrpSpPr>
        <p:grpSpPr>
          <a:xfrm>
            <a:off x="2103807" y="1774229"/>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345621015"/>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Oracle Logo">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 xmlns:p14="http://schemas.microsoft.com/office/powerpoint/2010/main" val="78210377"/>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struction &amp; Guidelines Titl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5" y="1171558"/>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2"/>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50"/>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 xmlns:p14="http://schemas.microsoft.com/office/powerpoint/2010/main" val="2751385212"/>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out logo and Image">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6"/>
            <a:ext cx="2148840" cy="662559"/>
          </a:xfrm>
          <a:prstGeom prst="rect">
            <a:avLst/>
          </a:prstGeom>
        </p:spPr>
      </p:pic>
      <p:sp>
        <p:nvSpPr>
          <p:cNvPr id="17" name="Title 1"/>
          <p:cNvSpPr>
            <a:spLocks noGrp="1"/>
          </p:cNvSpPr>
          <p:nvPr>
            <p:ph type="title" hasCustomPrompt="1"/>
          </p:nvPr>
        </p:nvSpPr>
        <p:spPr>
          <a:xfrm>
            <a:off x="451485" y="2053591"/>
            <a:ext cx="4636982" cy="760334"/>
          </a:xfrm>
        </p:spPr>
        <p:txBody>
          <a:bodyPr/>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6"/>
            <a:ext cx="4636982"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Tree>
    <p:extLst>
      <p:ext uri="{BB962C8B-B14F-4D97-AF65-F5344CB8AC3E}">
        <p14:creationId xmlns="" xmlns:p14="http://schemas.microsoft.com/office/powerpoint/2010/main" val="3411132745"/>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mplate Instruction, do not use">
    <p:spTree>
      <p:nvGrpSpPr>
        <p:cNvPr id="1" name=""/>
        <p:cNvGrpSpPr/>
        <p:nvPr/>
      </p:nvGrpSpPr>
      <p:grpSpPr>
        <a:xfrm>
          <a:off x="0" y="0"/>
          <a:ext cx="0" cy="0"/>
          <a:chOff x="0" y="0"/>
          <a:chExt cx="0" cy="0"/>
        </a:xfrm>
      </p:grpSpPr>
      <p:sp>
        <p:nvSpPr>
          <p:cNvPr id="5" name="Rectangle 4"/>
          <p:cNvSpPr/>
          <p:nvPr/>
        </p:nvSpPr>
        <p:spPr>
          <a:xfrm>
            <a:off x="1" y="4530750"/>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457200" y="1201840"/>
            <a:ext cx="8229600" cy="2929889"/>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10/main" val="3520651237"/>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mplate Instruction subhead, do not use">
    <p:spTree>
      <p:nvGrpSpPr>
        <p:cNvPr id="1" name=""/>
        <p:cNvGrpSpPr/>
        <p:nvPr/>
      </p:nvGrpSpPr>
      <p:grpSpPr>
        <a:xfrm>
          <a:off x="0" y="0"/>
          <a:ext cx="0" cy="0"/>
          <a:chOff x="0" y="0"/>
          <a:chExt cx="0" cy="0"/>
        </a:xfrm>
      </p:grpSpPr>
      <p:sp>
        <p:nvSpPr>
          <p:cNvPr id="7" name="Rectangle 6"/>
          <p:cNvSpPr/>
          <p:nvPr/>
        </p:nvSpPr>
        <p:spPr>
          <a:xfrm>
            <a:off x="1" y="4488415"/>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457200" y="1413515"/>
            <a:ext cx="8229600" cy="2929889"/>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80486"/>
            <a:ext cx="8229600" cy="423784"/>
          </a:xfrm>
        </p:spPr>
        <p:txBody>
          <a:bodyPr anchor="b"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 xmlns:p14="http://schemas.microsoft.com/office/powerpoint/2010/main" val="1161497494"/>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xmlns="" val="2772204284"/>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xmlns="" val="779059940"/>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772204284"/>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80486"/>
            <a:ext cx="8229600" cy="423784"/>
          </a:xfrm>
        </p:spPr>
        <p:txBody>
          <a:bodyPr/>
          <a:lstStyle/>
          <a:p>
            <a:r>
              <a:rPr lang="en-US" smtClean="0"/>
              <a:t>Click to edit Master title style</a:t>
            </a:r>
            <a:endParaRPr lang="en-US" dirty="0"/>
          </a:p>
        </p:txBody>
      </p:sp>
    </p:spTree>
    <p:extLst>
      <p:ext uri="{BB962C8B-B14F-4D97-AF65-F5344CB8AC3E}">
        <p14:creationId xmlns="" xmlns:p14="http://schemas.microsoft.com/office/powerpoint/2010/main" val="563138703"/>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708294325"/>
      </p:ext>
    </p:extLst>
  </p:cSld>
  <p:clrMapOvr>
    <a:masterClrMapping/>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New Template_Case Study">
    <p:spTree>
      <p:nvGrpSpPr>
        <p:cNvPr id="1" name=""/>
        <p:cNvGrpSpPr/>
        <p:nvPr/>
      </p:nvGrpSpPr>
      <p:grpSpPr>
        <a:xfrm>
          <a:off x="0" y="0"/>
          <a:ext cx="0" cy="0"/>
          <a:chOff x="0" y="0"/>
          <a:chExt cx="0" cy="0"/>
        </a:xfrm>
      </p:grpSpPr>
      <p:sp>
        <p:nvSpPr>
          <p:cNvPr id="6" name="Rectangle 5"/>
          <p:cNvSpPr/>
          <p:nvPr userDrawn="1"/>
        </p:nvSpPr>
        <p:spPr>
          <a:xfrm>
            <a:off x="0" y="1716088"/>
            <a:ext cx="4284663" cy="242093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bwMode="auto">
          <a:xfrm>
            <a:off x="1588" y="1157288"/>
            <a:ext cx="4291012" cy="550862"/>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fontAlgn="auto">
              <a:spcBef>
                <a:spcPts val="0"/>
              </a:spcBef>
              <a:spcAft>
                <a:spcPts val="0"/>
              </a:spcAft>
              <a:defRPr/>
            </a:pPr>
            <a:endParaRPr lang="en-US" sz="4000" b="1" dirty="0">
              <a:solidFill>
                <a:srgbClr val="FFFFFF"/>
              </a:solidFill>
              <a:latin typeface="Arial" pitchFamily="-106" charset="0"/>
              <a:ea typeface="ＭＳ Ｐゴシック" pitchFamily="34" charset="-128"/>
              <a:cs typeface="+mn-cs"/>
            </a:endParaRPr>
          </a:p>
        </p:txBody>
      </p:sp>
      <p:sp>
        <p:nvSpPr>
          <p:cNvPr id="8" name="Rectangle 7"/>
          <p:cNvSpPr/>
          <p:nvPr userDrawn="1"/>
        </p:nvSpPr>
        <p:spPr>
          <a:xfrm>
            <a:off x="0" y="0"/>
            <a:ext cx="576263" cy="557213"/>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Picture Placeholder 25"/>
          <p:cNvSpPr>
            <a:spLocks noGrp="1"/>
          </p:cNvSpPr>
          <p:nvPr>
            <p:ph type="pic" sz="quarter" idx="15"/>
          </p:nvPr>
        </p:nvSpPr>
        <p:spPr>
          <a:xfrm>
            <a:off x="4318000" y="1156648"/>
            <a:ext cx="4825998" cy="2971800"/>
          </a:xfrm>
          <a:effectLst>
            <a:reflection blurRad="63500" stA="50000" endPos="7000" dir="5400000" sy="-100000" algn="bl" rotWithShape="0"/>
          </a:effectLst>
        </p:spPr>
        <p:txBody>
          <a:bodyPr rtlCol="0" anchor="ctr" anchorCtr="1">
            <a:noAutofit/>
          </a:bodyPr>
          <a:lstStyle>
            <a:lvl1pPr marL="0" indent="0" algn="ctr">
              <a:buNone/>
              <a:defRPr/>
            </a:lvl1pPr>
          </a:lstStyle>
          <a:p>
            <a:pPr lvl="0"/>
            <a:r>
              <a:rPr lang="en-US" noProof="0" dirty="0" smtClean="0"/>
              <a:t>Click icon to add picture</a:t>
            </a:r>
            <a:endParaRPr lang="en-US" noProof="0" dirty="0"/>
          </a:p>
        </p:txBody>
      </p:sp>
      <p:sp>
        <p:nvSpPr>
          <p:cNvPr id="23" name="Text Placeholder 22"/>
          <p:cNvSpPr>
            <a:spLocks noGrp="1"/>
          </p:cNvSpPr>
          <p:nvPr>
            <p:ph type="body" sz="quarter" idx="13"/>
          </p:nvPr>
        </p:nvSpPr>
        <p:spPr>
          <a:xfrm>
            <a:off x="475488" y="1801368"/>
            <a:ext cx="3593592" cy="2203704"/>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p:nvPr>
        </p:nvSpPr>
        <p:spPr>
          <a:xfrm>
            <a:off x="804346" y="1163620"/>
            <a:ext cx="3412068" cy="544351"/>
          </a:xfrm>
          <a:noFill/>
        </p:spPr>
        <p:txBody>
          <a:bodyPr anchor="ctr">
            <a:noAutofit/>
          </a:bodyPr>
          <a:lstStyle>
            <a:lvl1pPr marL="0" indent="0">
              <a:buNone/>
              <a:defRPr sz="2000" b="1" cap="none" baseline="0">
                <a:solidFill>
                  <a:schemeClr val="bg1"/>
                </a:solidFill>
              </a:defRPr>
            </a:lvl1pPr>
          </a:lstStyle>
          <a:p>
            <a:pPr lvl="0"/>
            <a:r>
              <a:rPr lang="en-US" smtClean="0"/>
              <a:t>Click to edit Master text styles</a:t>
            </a:r>
          </a:p>
        </p:txBody>
      </p:sp>
      <p:sp>
        <p:nvSpPr>
          <p:cNvPr id="11" name="Title 1"/>
          <p:cNvSpPr>
            <a:spLocks noGrp="1"/>
          </p:cNvSpPr>
          <p:nvPr>
            <p:ph type="title"/>
          </p:nvPr>
        </p:nvSpPr>
        <p:spPr>
          <a:xfrm>
            <a:off x="804346" y="245538"/>
            <a:ext cx="8221121" cy="770462"/>
          </a:xfrm>
        </p:spPr>
        <p:txBody>
          <a:bodyPr/>
          <a:lstStyle>
            <a:lvl1pPr>
              <a:defRPr/>
            </a:lvl1pPr>
          </a:lstStyle>
          <a:p>
            <a:r>
              <a:rPr lang="en-US" smtClean="0"/>
              <a:t>Click to edit Master title style</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143985553"/>
      </p:ext>
    </p:extLst>
  </p:cSld>
  <p:clrMapOvr>
    <a:masterClrMapping/>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 xmlns:p14="http://schemas.microsoft.com/office/powerpoint/2010/main" val="779059940"/>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logo without Imag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6"/>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a:xfrm>
            <a:off x="451485" y="2053591"/>
            <a:ext cx="4636982" cy="760334"/>
          </a:xfrm>
        </p:spPr>
        <p:txBody>
          <a:bodyPr/>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50" y="2914276"/>
            <a:ext cx="4636982"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Picture Placeholder 2"/>
          <p:cNvSpPr>
            <a:spLocks noGrp="1"/>
          </p:cNvSpPr>
          <p:nvPr>
            <p:ph type="pic" sz="quarter" idx="14" hasCustomPrompt="1"/>
          </p:nvPr>
        </p:nvSpPr>
        <p:spPr>
          <a:xfrm>
            <a:off x="5943600" y="-25399"/>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 xmlns:p14="http://schemas.microsoft.com/office/powerpoint/2010/main" val="21335883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 xmlns:p14="http://schemas.microsoft.com/office/powerpoint/2010/main" val="2772204284"/>
      </p:ext>
    </p:extLst>
  </p:cSld>
  <p:clrMapOvr>
    <a:masterClrMapping/>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 xmlns:p14="http://schemas.microsoft.com/office/powerpoint/2010/main" val="34111327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 xmlns:p14="http://schemas.microsoft.com/office/powerpoint/2010/main" val="21335883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 xmlns:p14="http://schemas.microsoft.com/office/powerpoint/2010/main" val="3682148377"/>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 xmlns:p14="http://schemas.microsoft.com/office/powerpoint/2010/main" val="3934557536"/>
      </p:ext>
    </p:extLst>
  </p:cSld>
  <p:clrMapOvr>
    <a:masterClrMapping/>
  </p:clrMapOvr>
  <p:transition spd="med">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 xmlns:p14="http://schemas.microsoft.com/office/powerpoint/2010/main" val="4239977194"/>
      </p:ext>
    </p:extLst>
  </p:cSld>
  <p:clrMapOvr>
    <a:masterClrMapping/>
  </p:clrMapOvr>
  <p:transition spd="med">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 xmlns:p14="http://schemas.microsoft.com/office/powerpoint/2010/main" val="2641197453"/>
      </p:ext>
    </p:extLst>
  </p:cSld>
  <p:clrMapOvr>
    <a:masterClrMapping/>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 xmlns:p14="http://schemas.microsoft.com/office/powerpoint/2010/main" val="3713435937"/>
      </p:ext>
    </p:extLst>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 xmlns:p14="http://schemas.microsoft.com/office/powerpoint/2010/main" val="1222717205"/>
      </p:ext>
    </p:extLst>
  </p:cSld>
  <p:clrMapOvr>
    <a:masterClrMapping/>
  </p:clrMapOvr>
  <p:transition spd="med">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 xmlns:p14="http://schemas.microsoft.com/office/powerpoint/2010/main" val="3708294325"/>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 Agenda">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2361056" y="1"/>
            <a:ext cx="6782945" cy="4631267"/>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681095" y="-2116"/>
            <a:ext cx="6462904" cy="4631267"/>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userDrawn="1">
            <p:ph type="title" hasCustomPrompt="1"/>
          </p:nvPr>
        </p:nvSpPr>
        <p:spPr>
          <a:xfrm>
            <a:off x="457835" y="1171558"/>
            <a:ext cx="1724448" cy="760334"/>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dirty="0" smtClean="0"/>
              <a:t>Click to edit title</a:t>
            </a:r>
            <a:endParaRPr lang="en-US" dirty="0"/>
          </a:p>
        </p:txBody>
      </p:sp>
      <p:sp>
        <p:nvSpPr>
          <p:cNvPr id="5" name="Text Placeholder 4"/>
          <p:cNvSpPr>
            <a:spLocks noGrp="1"/>
          </p:cNvSpPr>
          <p:nvPr userDrawn="1">
            <p:ph type="body" sz="quarter" idx="13"/>
          </p:nvPr>
        </p:nvSpPr>
        <p:spPr>
          <a:xfrm>
            <a:off x="3175011" y="1122129"/>
            <a:ext cx="5544524" cy="3116236"/>
          </a:xfrm>
        </p:spPr>
        <p:txBody>
          <a:bodyPr lIns="0" tIns="0"/>
          <a:lstStyle>
            <a:lvl1pPr marL="342900" indent="-342900">
              <a:lnSpc>
                <a:spcPct val="120000"/>
              </a:lnSpc>
              <a:buSzPct val="90000"/>
              <a:buFont typeface="Wingdings" pitchFamily="2" charset="2"/>
              <a:buChar char="§"/>
              <a:defRPr sz="2400">
                <a:solidFill>
                  <a:schemeClr val="tx2"/>
                </a:solidFill>
              </a:defRPr>
            </a:lvl1pPr>
          </a:lstStyle>
          <a:p>
            <a:pPr lvl="0"/>
            <a:r>
              <a:rPr lang="en-US" smtClean="0"/>
              <a:t>Click to edit Master text styles</a:t>
            </a:r>
          </a:p>
        </p:txBody>
      </p:sp>
      <p:grpSp>
        <p:nvGrpSpPr>
          <p:cNvPr id="10" name="Group 9"/>
          <p:cNvGrpSpPr/>
          <p:nvPr userDrawn="1"/>
        </p:nvGrpSpPr>
        <p:grpSpPr>
          <a:xfrm>
            <a:off x="0" y="4629151"/>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Tree>
    <p:extLst>
      <p:ext uri="{BB962C8B-B14F-4D97-AF65-F5344CB8AC3E}">
        <p14:creationId xmlns="" xmlns:p14="http://schemas.microsoft.com/office/powerpoint/2010/main" val="3483021051"/>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endParaRPr lang="en-US" dirty="0">
              <a:solidFill>
                <a:srgbClr val="000000"/>
              </a:solidFill>
            </a:endParaRP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 xmlns:p14="http://schemas.microsoft.com/office/powerpoint/2010/main" val="3964558175"/>
      </p:ext>
    </p:extLst>
  </p:cSld>
  <p:clrMapOvr>
    <a:masterClrMapping/>
  </p:clrMapOvr>
  <p:transition spd="med">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345621015"/>
      </p:ext>
    </p:extLst>
  </p:cSld>
  <p:clrMapOvr>
    <a:masterClrMapping/>
  </p:clrMapOvr>
  <p:transition spd="med">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 xmlns:p14="http://schemas.microsoft.com/office/powerpoint/2010/main" val="78210377"/>
      </p:ext>
    </p:extLst>
  </p:cSld>
  <p:clrMapOvr>
    <a:masterClrMapping/>
  </p:clrMapOvr>
  <p:transition spd="med">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 xmlns:p14="http://schemas.microsoft.com/office/powerpoint/2010/main" val="2751385212"/>
      </p:ext>
    </p:extLst>
  </p:cSld>
  <p:clrMapOvr>
    <a:masterClrMapping/>
  </p:clrMapOvr>
  <p:transition spd="med">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10/main" val="3520651237"/>
      </p:ext>
    </p:extLst>
  </p:cSld>
  <p:clrMapOvr>
    <a:masterClrMapping/>
  </p:clrMapOvr>
  <p:transition spd="med">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 xmlns:p14="http://schemas.microsoft.com/office/powerpoint/2010/main" val="1161497494"/>
      </p:ext>
    </p:extLst>
  </p:cSld>
  <p:clrMapOvr>
    <a:masterClrMapping/>
  </p:clrMapOvr>
  <p:transition spd="med">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3" name="Rectangle 2"/>
          <p:cNvSpPr/>
          <p:nvPr userDrawn="1"/>
        </p:nvSpPr>
        <p:spPr bwMode="white">
          <a:xfrm>
            <a:off x="0" y="4171950"/>
            <a:ext cx="9144000"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 xmlns:p14="http://schemas.microsoft.com/office/powerpoint/2010/main" val="664734122"/>
      </p:ext>
    </p:extLst>
  </p:cSld>
  <p:clrMapOvr>
    <a:masterClrMapping/>
  </p:clrMapOvr>
  <p:transition spd="med">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 xmlns:p14="http://schemas.microsoft.com/office/powerpoint/2010/main" val="3367325695"/>
      </p:ext>
    </p:extLst>
  </p:cSld>
  <p:clrMapOvr>
    <a:masterClrMapping/>
  </p:clrMapOvr>
  <p:transition spd="med">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announcement">
    <p:spTree>
      <p:nvGrpSpPr>
        <p:cNvPr id="1" name=""/>
        <p:cNvGrpSpPr/>
        <p:nvPr/>
      </p:nvGrpSpPr>
      <p:grpSpPr>
        <a:xfrm>
          <a:off x="0" y="0"/>
          <a:ext cx="0" cy="0"/>
          <a:chOff x="0" y="0"/>
          <a:chExt cx="0" cy="0"/>
        </a:xfrm>
      </p:grpSpPr>
      <p:pic>
        <p:nvPicPr>
          <p:cNvPr id="6" name="Picture 24" descr="Small Red Square"/>
          <p:cNvPicPr>
            <a:picLocks noChangeAspect="1" noChangeArrowheads="1"/>
          </p:cNvPicPr>
          <p:nvPr userDrawn="1"/>
        </p:nvPicPr>
        <p:blipFill>
          <a:blip r:embed="rId2" cstate="print">
            <a:alphaModFix amt="0"/>
            <a:extLst>
              <a:ext uri="{28A0092B-C50C-407E-A947-70E740481C1C}">
                <a14:useLocalDpi xmlns="" xmlns:a14="http://schemas.microsoft.com/office/drawing/2010/main" val="0"/>
              </a:ext>
            </a:extLst>
          </a:blip>
          <a:srcRect/>
          <a:stretch>
            <a:fillRect/>
          </a:stretch>
        </p:blipFill>
        <p:spPr bwMode="auto">
          <a:xfrm>
            <a:off x="0" y="1"/>
            <a:ext cx="9144000" cy="2738438"/>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808038" y="318055"/>
            <a:ext cx="7779072" cy="504419"/>
          </a:xfrm>
        </p:spPr>
        <p:txBody>
          <a:bodyPr/>
          <a:lstStyle>
            <a:lvl1pPr>
              <a:defRPr>
                <a:solidFill>
                  <a:schemeClr val="bg1"/>
                </a:solidFill>
              </a:defRPr>
            </a:lvl1pPr>
          </a:lstStyle>
          <a:p>
            <a:r>
              <a:rPr lang="en-US" dirty="0" smtClean="0"/>
              <a:t>Click to edit Announcement </a:t>
            </a:r>
            <a:endParaRPr lang="en-US" dirty="0"/>
          </a:p>
        </p:txBody>
      </p:sp>
      <p:sp>
        <p:nvSpPr>
          <p:cNvPr id="3" name="Content Placeholder 2"/>
          <p:cNvSpPr>
            <a:spLocks noGrp="1"/>
          </p:cNvSpPr>
          <p:nvPr>
            <p:ph idx="1" hasCustomPrompt="1"/>
          </p:nvPr>
        </p:nvSpPr>
        <p:spPr>
          <a:xfrm>
            <a:off x="808038" y="858762"/>
            <a:ext cx="7792822" cy="1867582"/>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dirty="0" smtClean="0"/>
              <a:t>Click to edit Product Name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66160951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Blank With Square">
    <p:spTree>
      <p:nvGrpSpPr>
        <p:cNvPr id="1" name=""/>
        <p:cNvGrpSpPr/>
        <p:nvPr/>
      </p:nvGrpSpPr>
      <p:grpSpPr>
        <a:xfrm>
          <a:off x="0" y="0"/>
          <a:ext cx="0" cy="0"/>
          <a:chOff x="0" y="0"/>
          <a:chExt cx="0" cy="0"/>
        </a:xfrm>
      </p:grpSpPr>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01305599"/>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5" y="1173895"/>
            <a:ext cx="5030787" cy="1100723"/>
          </a:xfrm>
        </p:spPr>
        <p:txBody>
          <a:bodyPr anchor="t" anchorCtr="0"/>
          <a:lstStyle>
            <a:lvl1pPr>
              <a:defRPr sz="2800" b="1">
                <a:ln w="0">
                  <a:noFill/>
                </a:ln>
                <a:solidFill>
                  <a:schemeClr val="tx2"/>
                </a:solidFill>
                <a:effectLst/>
              </a:defRPr>
            </a:lvl1pPr>
          </a:lstStyle>
          <a:p>
            <a:r>
              <a:rPr lang="en-US" dirty="0" smtClean="0"/>
              <a:t>Click to edit text </a:t>
            </a:r>
            <a:endParaRPr lang="en-US" dirty="0"/>
          </a:p>
        </p:txBody>
      </p:sp>
      <p:sp>
        <p:nvSpPr>
          <p:cNvPr id="10" name="Rectangle 9"/>
          <p:cNvSpPr/>
          <p:nvPr userDrawn="1"/>
        </p:nvSpPr>
        <p:spPr>
          <a:xfrm>
            <a:off x="5943599" y="1"/>
            <a:ext cx="3200400" cy="4631267"/>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6263641" y="1"/>
            <a:ext cx="2880361"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0" y="4629151"/>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Tree>
    <p:extLst>
      <p:ext uri="{BB962C8B-B14F-4D97-AF65-F5344CB8AC3E}">
        <p14:creationId xmlns="" xmlns:p14="http://schemas.microsoft.com/office/powerpoint/2010/main" val="3934557536"/>
      </p:ext>
    </p:extLst>
  </p:cSld>
  <p:clrMapOvr>
    <a:masterClrMapping/>
  </p:clrMapOvr>
  <p:transition spd="med">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43985553"/>
      </p:ext>
    </p:extLst>
  </p:cSld>
  <p:clrMapOvr>
    <a:masterClrMapping/>
  </p:clrMapOvr>
  <p:transition spd="med">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779059940"/>
      </p:ext>
    </p:extLst>
  </p:cSld>
  <p:clrMapOvr>
    <a:masterClrMapping/>
  </p:clrMapOvr>
  <p:transition spd="med">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772204284"/>
      </p:ext>
    </p:extLst>
  </p:cSld>
  <p:clrMapOvr>
    <a:masterClrMapping/>
  </p:clrMapOvr>
  <p:transition spd="med">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bwMode="white">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 xmlns:p14="http://schemas.microsoft.com/office/powerpoint/2010/main" val="34111327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itle 1"/>
          <p:cNvSpPr>
            <a:spLocks noGrp="1"/>
          </p:cNvSpPr>
          <p:nvPr>
            <p:ph type="title" hasCustomPrompt="1"/>
          </p:nvPr>
        </p:nvSpPr>
        <p:spPr bwMode="white">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 xmlns:p14="http://schemas.microsoft.com/office/powerpoint/2010/main" val="21335883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682148377"/>
      </p:ext>
    </p:extLst>
  </p:cSld>
  <p:clrMapOvr>
    <a:masterClrMapping/>
  </p:clrMapOvr>
  <p:transition spd="med">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934557536"/>
      </p:ext>
    </p:extLst>
  </p:cSld>
  <p:clrMapOvr>
    <a:masterClrMapping/>
  </p:clrMapOvr>
  <p:transition spd="med">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4239977194"/>
      </p:ext>
    </p:extLst>
  </p:cSld>
  <p:clrMapOvr>
    <a:masterClrMapping/>
  </p:clrMapOvr>
  <p:transition spd="med">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641197453"/>
      </p:ext>
    </p:extLst>
  </p:cSld>
  <p:clrMapOvr>
    <a:masterClrMapping/>
  </p:clrMapOvr>
  <p:transition spd="med">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713435937"/>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5615" y="1173895"/>
            <a:ext cx="5030787"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2"/>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8498418" y="1"/>
            <a:ext cx="645582" cy="4631267"/>
          </a:xfrm>
          <a:prstGeom prst="rect">
            <a:avLst/>
          </a:prstGeom>
          <a:gradFill flip="none" rotWithShape="1">
            <a:gsLst>
              <a:gs pos="0">
                <a:srgbClr val="B3B3B3"/>
              </a:gs>
              <a:gs pos="100000">
                <a:srgbClr val="F3F3F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5943600" y="-2116"/>
            <a:ext cx="320041" cy="4631267"/>
          </a:xfrm>
          <a:prstGeom prst="rect">
            <a:avLst/>
          </a:prstGeom>
          <a:gradFill flip="none" rotWithShape="1">
            <a:gsLst>
              <a:gs pos="10000">
                <a:srgbClr val="FFFFFF"/>
              </a:gs>
              <a:gs pos="80000">
                <a:srgbClr val="B3B3B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6263640" y="-2116"/>
            <a:ext cx="2234778" cy="4631267"/>
          </a:xfrm>
          <a:prstGeom prst="rect">
            <a:avLst/>
          </a:prstGeom>
          <a:gradFill flip="none" rotWithShape="1">
            <a:gsLst>
              <a:gs pos="0">
                <a:srgbClr val="B3B3B3"/>
              </a:gs>
              <a:gs pos="100000">
                <a:srgbClr val="F3F3F3"/>
              </a:gs>
            </a:gsLst>
            <a:lin ang="16200000" scaled="0"/>
            <a:tileRect/>
          </a:gradFill>
          <a:ln>
            <a:noFill/>
          </a:ln>
          <a:effectLst>
            <a:outerShdw blurRad="152400" dist="635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6263640" y="-2116"/>
            <a:ext cx="2234778" cy="4631267"/>
          </a:xfrm>
          <a:prstGeom prst="rect">
            <a:avLst/>
          </a:prstGeom>
          <a:gradFill flip="none" rotWithShape="1">
            <a:gsLst>
              <a:gs pos="0">
                <a:srgbClr val="B3B3B3"/>
              </a:gs>
              <a:gs pos="100000">
                <a:srgbClr val="F3F3F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0" y="4629151"/>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0" name="Picture Placeholder 11"/>
          <p:cNvSpPr>
            <a:spLocks noGrp="1"/>
          </p:cNvSpPr>
          <p:nvPr>
            <p:ph type="pic" sz="quarter" idx="12" hasCustomPrompt="1"/>
          </p:nvPr>
        </p:nvSpPr>
        <p:spPr>
          <a:xfrm>
            <a:off x="6258138" y="0"/>
            <a:ext cx="224028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spTree>
    <p:extLst>
      <p:ext uri="{BB962C8B-B14F-4D97-AF65-F5344CB8AC3E}">
        <p14:creationId xmlns="" xmlns:p14="http://schemas.microsoft.com/office/powerpoint/2010/main" val="4239977194"/>
      </p:ext>
    </p:extLst>
  </p:cSld>
  <p:clrMapOvr>
    <a:masterClrMapping/>
  </p:clrMapOvr>
  <p:transition spd="med">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bwMode="white">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1222717205"/>
      </p:ext>
    </p:extLst>
  </p:cSld>
  <p:clrMapOvr>
    <a:masterClrMapping/>
  </p:clrMapOvr>
  <p:transition spd="med">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 Placeholder 9"/>
          <p:cNvSpPr>
            <a:spLocks noGrp="1"/>
          </p:cNvSpPr>
          <p:nvPr>
            <p:ph type="body" sz="quarter" idx="11"/>
          </p:nvPr>
        </p:nvSpPr>
        <p:spPr bwMode="white">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bwMode="white">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bwMode="white">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708294325"/>
      </p:ext>
    </p:extLst>
  </p:cSld>
  <p:clrMapOvr>
    <a:masterClrMapping/>
  </p:clrMapOvr>
  <p:transition spd="med">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endParaRPr lang="en-US" dirty="0">
              <a:solidFill>
                <a:srgbClr val="000000"/>
              </a:solidFill>
            </a:endParaRP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964558175"/>
      </p:ext>
    </p:extLst>
  </p:cSld>
  <p:clrMapOvr>
    <a:masterClrMapping/>
  </p:clrMapOvr>
  <p:transition spd="med">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345621015"/>
      </p:ext>
    </p:extLst>
  </p:cSld>
  <p:clrMapOvr>
    <a:masterClrMapping/>
  </p:clrMapOvr>
  <p:transition spd="med">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 xmlns:p14="http://schemas.microsoft.com/office/powerpoint/2010/main" val="78210377"/>
      </p:ext>
    </p:extLst>
  </p:cSld>
  <p:clrMapOvr>
    <a:masterClrMapping/>
  </p:clrMapOvr>
  <p:transition spd="med">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4" name="Rectangle 3"/>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751385212"/>
      </p:ext>
    </p:extLst>
  </p:cSld>
  <p:clrMapOvr>
    <a:masterClrMapping/>
  </p:clrMapOvr>
  <p:transition spd="med">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 xmlns:p14="http://schemas.microsoft.com/office/powerpoint/2010/main" val="3520651237"/>
      </p:ext>
    </p:extLst>
  </p:cSld>
  <p:clrMapOvr>
    <a:masterClrMapping/>
  </p:clrMapOvr>
  <p:transition spd="med">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6" name="Rectangle 5"/>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 xmlns:p14="http://schemas.microsoft.com/office/powerpoint/2010/main" val="1161497494"/>
      </p:ext>
    </p:extLst>
  </p:cSld>
  <p:clrMapOvr>
    <a:masterClrMapping/>
  </p:clrMapOvr>
  <p:transition spd="med">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1143985553"/>
      </p:ext>
    </p:extLst>
  </p:cSld>
  <p:clrMapOvr>
    <a:masterClrMapping/>
  </p:clrMapOvr>
  <p:transition spd="med">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With Square">
    <p:spTree>
      <p:nvGrpSpPr>
        <p:cNvPr id="1" name=""/>
        <p:cNvGrpSpPr/>
        <p:nvPr/>
      </p:nvGrpSpPr>
      <p:grpSpPr>
        <a:xfrm>
          <a:off x="0" y="0"/>
          <a:ext cx="0" cy="0"/>
          <a:chOff x="0" y="0"/>
          <a:chExt cx="0" cy="0"/>
        </a:xfrm>
      </p:grpSpPr>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779377617"/>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nnouncement Slide">
    <p:spTree>
      <p:nvGrpSpPr>
        <p:cNvPr id="1" name=""/>
        <p:cNvGrpSpPr/>
        <p:nvPr/>
      </p:nvGrpSpPr>
      <p:grpSpPr>
        <a:xfrm>
          <a:off x="0" y="0"/>
          <a:ext cx="0" cy="0"/>
          <a:chOff x="0" y="0"/>
          <a:chExt cx="0" cy="0"/>
        </a:xfrm>
      </p:grpSpPr>
      <p:sp>
        <p:nvSpPr>
          <p:cNvPr id="8" name="Rectangle 7"/>
          <p:cNvSpPr/>
          <p:nvPr userDrawn="1"/>
        </p:nvSpPr>
        <p:spPr>
          <a:xfrm>
            <a:off x="0" y="1159939"/>
            <a:ext cx="9144000" cy="2971799"/>
          </a:xfrm>
          <a:prstGeom prst="rect">
            <a:avLst/>
          </a:prstGeom>
          <a:gradFill>
            <a:gsLst>
              <a:gs pos="100000">
                <a:srgbClr val="BFBFBF"/>
              </a:gs>
              <a:gs pos="0">
                <a:srgbClr val="595959"/>
              </a:gs>
            </a:gsLst>
            <a:lin ang="16200000" scaled="0"/>
          </a:gradFill>
          <a:ln>
            <a:noFill/>
          </a:ln>
          <a:effectLst>
            <a:outerShdw blurRad="152400" dist="63500" dir="54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457200" y="1586247"/>
            <a:ext cx="5171342"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gradFill>
                  <a:gsLst>
                    <a:gs pos="0">
                      <a:schemeClr val="bg1"/>
                    </a:gs>
                    <a:gs pos="100000">
                      <a:schemeClr val="bg1">
                        <a:lumMod val="90000"/>
                      </a:schemeClr>
                    </a:gs>
                  </a:gsLst>
                  <a:lin ang="5400000" scaled="0"/>
                </a:gra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p:txBody>
      </p:sp>
      <p:sp>
        <p:nvSpPr>
          <p:cNvPr id="12" name="Picture Placeholder 11"/>
          <p:cNvSpPr>
            <a:spLocks noGrp="1"/>
          </p:cNvSpPr>
          <p:nvPr>
            <p:ph type="pic" sz="quarter" idx="12" hasCustomPrompt="1"/>
          </p:nvPr>
        </p:nvSpPr>
        <p:spPr>
          <a:xfrm>
            <a:off x="5788824" y="0"/>
            <a:ext cx="3064933"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9" name="Group 8"/>
          <p:cNvGrpSpPr/>
          <p:nvPr userDrawn="1"/>
        </p:nvGrpSpPr>
        <p:grpSpPr>
          <a:xfrm>
            <a:off x="0" y="4629151"/>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Tree>
    <p:extLst>
      <p:ext uri="{BB962C8B-B14F-4D97-AF65-F5344CB8AC3E}">
        <p14:creationId xmlns="" xmlns:p14="http://schemas.microsoft.com/office/powerpoint/2010/main" val="2641197453"/>
      </p:ext>
    </p:extLst>
  </p:cSld>
  <p:clrMapOvr>
    <a:masterClrMapping/>
  </p:clrMapOvr>
  <p:transition spd="med">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w/Subtitle">
    <p:spTree>
      <p:nvGrpSpPr>
        <p:cNvPr id="1" name=""/>
        <p:cNvGrpSpPr/>
        <p:nvPr/>
      </p:nvGrpSpPr>
      <p:grpSpPr>
        <a:xfrm>
          <a:off x="0" y="0"/>
          <a:ext cx="0" cy="0"/>
          <a:chOff x="0" y="0"/>
          <a:chExt cx="0" cy="0"/>
        </a:xfrm>
      </p:grpSpPr>
      <p:sp>
        <p:nvSpPr>
          <p:cNvPr id="5" name="Title 1"/>
          <p:cNvSpPr>
            <a:spLocks noGrp="1"/>
          </p:cNvSpPr>
          <p:nvPr>
            <p:ph type="title"/>
          </p:nvPr>
        </p:nvSpPr>
        <p:spPr>
          <a:xfrm>
            <a:off x="457200" y="480486"/>
            <a:ext cx="8229600" cy="423784"/>
          </a:xfrm>
        </p:spPr>
        <p:txBody>
          <a:bodyPr anchor="b" anchorCtr="0"/>
          <a:lstStyle>
            <a:lvl1pPr>
              <a:defRPr/>
            </a:lvl1pPr>
          </a:lstStyle>
          <a:p>
            <a:r>
              <a:rPr lang="en-US" dirty="0" smtClean="0"/>
              <a:t>Click to edit Master title style</a:t>
            </a:r>
            <a:endParaRPr lang="en-US" dirty="0"/>
          </a:p>
        </p:txBody>
      </p:sp>
      <p:sp>
        <p:nvSpPr>
          <p:cNvPr id="8" name="Text Placeholder 4"/>
          <p:cNvSpPr>
            <a:spLocks noGrp="1"/>
          </p:cNvSpPr>
          <p:nvPr>
            <p:ph type="body" sz="quarter" idx="13"/>
          </p:nvPr>
        </p:nvSpPr>
        <p:spPr>
          <a:xfrm>
            <a:off x="457200" y="919160"/>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 xmlns:p14="http://schemas.microsoft.com/office/powerpoint/2010/main" val="2991418491"/>
      </p:ext>
    </p:extLst>
  </p:cSld>
  <p:clrMapOvr>
    <a:masterClrMapping/>
  </p:clrMapOvr>
  <p:transition spd="med">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164165"/>
            <a:ext cx="7910512" cy="3297237"/>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08038" y="658572"/>
            <a:ext cx="8139112" cy="31869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Subtitle</a:t>
            </a:r>
          </a:p>
        </p:txBody>
      </p:sp>
      <p:sp>
        <p:nvSpPr>
          <p:cNvPr id="5" name="Footer Placeholder 4"/>
          <p:cNvSpPr>
            <a:spLocks noGrp="1"/>
          </p:cNvSpPr>
          <p:nvPr>
            <p:ph type="ftr" sz="quarter" idx="10"/>
          </p:nvPr>
        </p:nvSpPr>
        <p:spPr>
          <a:xfrm>
            <a:off x="6037593" y="4791845"/>
            <a:ext cx="2895600" cy="274637"/>
          </a:xfrm>
          <a:prstGeom prst="rect">
            <a:avLst/>
          </a:prstGeom>
        </p:spPr>
        <p:txBody>
          <a:bodyPr/>
          <a:lstStyle>
            <a:lvl1pPr>
              <a:defRPr/>
            </a:lvl1pPr>
          </a:lstStyle>
          <a:p>
            <a:pPr>
              <a:defRPr/>
            </a:pPr>
            <a:endParaRPr lang="en-US" dirty="0">
              <a:solidFill>
                <a:srgbClr val="000000"/>
              </a:solidFill>
            </a:endParaRPr>
          </a:p>
        </p:txBody>
      </p:sp>
    </p:spTree>
    <p:extLst>
      <p:ext uri="{BB962C8B-B14F-4D97-AF65-F5344CB8AC3E}">
        <p14:creationId xmlns="" xmlns:p14="http://schemas.microsoft.com/office/powerpoint/2010/main" val="3559187348"/>
      </p:ext>
    </p:extLst>
  </p:cSld>
  <p:clrMapOvr>
    <a:masterClrMapping/>
  </p:clrMapOvr>
  <p:transition spd="slow"/>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6x9 template">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600856" y="3585785"/>
            <a:ext cx="7924073" cy="0"/>
          </a:xfrm>
          <a:prstGeom prst="line">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cxnSp>
      <p:sp>
        <p:nvSpPr>
          <p:cNvPr id="4" name="TextBox 3"/>
          <p:cNvSpPr txBox="1"/>
          <p:nvPr userDrawn="1"/>
        </p:nvSpPr>
        <p:spPr>
          <a:xfrm>
            <a:off x="515130" y="3390073"/>
            <a:ext cx="1127232" cy="230832"/>
          </a:xfrm>
          <a:prstGeom prst="rect">
            <a:avLst/>
          </a:prstGeom>
          <a:noFill/>
        </p:spPr>
        <p:txBody>
          <a:bodyPr wrap="none" rtlCol="0">
            <a:spAutoFit/>
          </a:bodyPr>
          <a:lstStyle/>
          <a:p>
            <a:r>
              <a:rPr lang="en-US" sz="900" dirty="0" smtClean="0">
                <a:solidFill>
                  <a:srgbClr val="E5E5E5"/>
                </a:solidFill>
                <a:latin typeface="HelveticaNeueLT Std Med" pitchFamily="34" charset="0"/>
                <a:cs typeface="HelveticaNeueLT Std Med"/>
              </a:rPr>
              <a:t>GRAPHIC NOTES</a:t>
            </a:r>
            <a:endParaRPr lang="en-US" sz="900" dirty="0">
              <a:solidFill>
                <a:srgbClr val="E5E5E5"/>
              </a:solidFill>
              <a:latin typeface="HelveticaNeueLT Std Med" pitchFamily="34" charset="0"/>
              <a:cs typeface="HelveticaNeueLT Std Med"/>
            </a:endParaRPr>
          </a:p>
        </p:txBody>
      </p:sp>
      <p:sp>
        <p:nvSpPr>
          <p:cNvPr id="6" name="Text Placeholder 5"/>
          <p:cNvSpPr>
            <a:spLocks noGrp="1"/>
          </p:cNvSpPr>
          <p:nvPr>
            <p:ph type="body" sz="quarter" idx="11"/>
          </p:nvPr>
        </p:nvSpPr>
        <p:spPr>
          <a:xfrm>
            <a:off x="516559" y="3659752"/>
            <a:ext cx="8014167" cy="952772"/>
          </a:xfrm>
        </p:spPr>
        <p:txBody>
          <a:bodyPr/>
          <a:lstStyle>
            <a:lvl1pPr marL="171450" indent="-171450">
              <a:lnSpc>
                <a:spcPct val="100000"/>
              </a:lnSpc>
              <a:buFont typeface="Arial" pitchFamily="34" charset="0"/>
              <a:buChar char="•"/>
              <a:defRPr sz="1200" b="0" i="0">
                <a:solidFill>
                  <a:schemeClr val="tx1"/>
                </a:solidFill>
                <a:latin typeface="+mn-lt"/>
                <a:cs typeface="HelveticaNeueLT Std" pitchFamily="34" charset="0"/>
              </a:defRPr>
            </a:lvl1pPr>
            <a:lvl2pPr marL="396875" indent="-171450">
              <a:buFont typeface="Arial" pitchFamily="34" charset="0"/>
              <a:buChar char="•"/>
              <a:defRPr sz="1100" b="0" i="0">
                <a:solidFill>
                  <a:schemeClr val="tx1"/>
                </a:solidFill>
                <a:latin typeface="+mn-lt"/>
                <a:cs typeface="HelveticaNeueLT Std" pitchFamily="34" charset="0"/>
              </a:defRPr>
            </a:lvl2pPr>
            <a:lvl3pPr marL="687388" indent="-171450">
              <a:buFont typeface="Arial" pitchFamily="34" charset="0"/>
              <a:buChar char="•"/>
              <a:defRPr sz="1000" b="0" i="0">
                <a:solidFill>
                  <a:schemeClr val="tx1"/>
                </a:solidFill>
                <a:latin typeface="+mn-lt"/>
                <a:cs typeface="HelveticaNeueLT Std" pitchFamily="34" charset="0"/>
              </a:defRPr>
            </a:lvl3pPr>
            <a:lvl4pPr marL="1030288" indent="-171450">
              <a:buFont typeface="Arial" pitchFamily="34" charset="0"/>
              <a:buChar char="•"/>
              <a:defRPr sz="900" b="0" i="0">
                <a:solidFill>
                  <a:schemeClr val="tx1"/>
                </a:solidFill>
                <a:latin typeface="+mn-lt"/>
                <a:cs typeface="HelveticaNeueLT Std" pitchFamily="34" charset="0"/>
              </a:defRPr>
            </a:lvl4pPr>
            <a:lvl5pPr marL="1084263" indent="0">
              <a:buFontTx/>
              <a:buNone/>
              <a:defRPr sz="800" b="0" i="0">
                <a:latin typeface="HelveticaNeueLT Std"/>
                <a:cs typeface="HelveticaNeueLT St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Picture Placeholder 7"/>
          <p:cNvSpPr>
            <a:spLocks noGrp="1"/>
          </p:cNvSpPr>
          <p:nvPr>
            <p:ph type="pic" sz="quarter" idx="12"/>
          </p:nvPr>
        </p:nvSpPr>
        <p:spPr>
          <a:xfrm>
            <a:off x="603124" y="717903"/>
            <a:ext cx="4778599" cy="2009645"/>
          </a:xfrm>
          <a:ln>
            <a:solidFill>
              <a:schemeClr val="bg1">
                <a:lumMod val="50000"/>
              </a:schemeClr>
            </a:solidFill>
          </a:ln>
        </p:spPr>
        <p:txBody>
          <a:bodyPr/>
          <a:lstStyle>
            <a:lvl1pPr marL="0" indent="0">
              <a:buFontTx/>
              <a:buNone/>
              <a:defRPr/>
            </a:lvl1pPr>
          </a:lstStyle>
          <a:p>
            <a:endParaRPr lang="en-US" dirty="0"/>
          </a:p>
        </p:txBody>
      </p:sp>
      <p:sp>
        <p:nvSpPr>
          <p:cNvPr id="17" name="Text Placeholder 16"/>
          <p:cNvSpPr>
            <a:spLocks noGrp="1"/>
          </p:cNvSpPr>
          <p:nvPr>
            <p:ph type="body" sz="quarter" idx="13"/>
          </p:nvPr>
        </p:nvSpPr>
        <p:spPr>
          <a:xfrm>
            <a:off x="5590046" y="643920"/>
            <a:ext cx="2963878" cy="823302"/>
          </a:xfrm>
          <a:solidFill>
            <a:schemeClr val="bg1"/>
          </a:solidFill>
        </p:spPr>
        <p:txBody>
          <a:bodyPr>
            <a:spAutoFit/>
          </a:bodyPr>
          <a:lstStyle>
            <a:lvl1pPr marL="171450" indent="-171450">
              <a:lnSpc>
                <a:spcPct val="100000"/>
              </a:lnSpc>
              <a:buFont typeface="Arial" pitchFamily="34" charset="0"/>
              <a:buChar char="•"/>
              <a:defRPr sz="1100" b="0" i="0">
                <a:solidFill>
                  <a:schemeClr val="tx1"/>
                </a:solidFill>
                <a:latin typeface="+mn-lt"/>
                <a:cs typeface="HelveticaNeueLT Std" pitchFamily="34" charset="0"/>
              </a:defRPr>
            </a:lvl1pPr>
            <a:lvl2pPr marL="396875" indent="-171450">
              <a:buFont typeface="Arial" pitchFamily="34" charset="0"/>
              <a:buChar char="•"/>
              <a:defRPr sz="1050" b="0" i="0">
                <a:solidFill>
                  <a:schemeClr val="tx1"/>
                </a:solidFill>
                <a:latin typeface="+mn-lt"/>
                <a:cs typeface="HelveticaNeueLT Std" pitchFamily="34" charset="0"/>
              </a:defRPr>
            </a:lvl2pPr>
            <a:lvl3pPr marL="687388" indent="-171450">
              <a:buFont typeface="Arial" pitchFamily="34" charset="0"/>
              <a:buChar char="•"/>
              <a:defRPr sz="900" b="0" i="0">
                <a:solidFill>
                  <a:schemeClr val="tx1"/>
                </a:solidFill>
                <a:latin typeface="+mn-lt"/>
                <a:cs typeface="HelveticaNeueLT Std" pitchFamily="34" charset="0"/>
              </a:defRPr>
            </a:lvl3pPr>
            <a:lvl4pPr marL="914400" indent="-171450">
              <a:buFont typeface="Arial" pitchFamily="34" charset="0"/>
              <a:buChar char="•"/>
              <a:defRPr sz="800" b="0" i="0">
                <a:solidFill>
                  <a:schemeClr val="tx1"/>
                </a:solidFill>
                <a:latin typeface="+mn-lt"/>
                <a:cs typeface="HelveticaNeueLT Std" pitchFamily="34" charset="0"/>
              </a:defRPr>
            </a:lvl4pPr>
            <a:lvl5pPr marL="1828800" indent="0">
              <a:buFontTx/>
              <a:buNone/>
              <a:defRPr sz="1000" b="0" i="0">
                <a:latin typeface="HelveticaNeueLT Std"/>
                <a:cs typeface="HelveticaNeueLT St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8" name="Straight Connector 2"/>
          <p:cNvCxnSpPr>
            <a:cxnSpLocks noChangeShapeType="1"/>
          </p:cNvCxnSpPr>
          <p:nvPr userDrawn="1"/>
        </p:nvCxnSpPr>
        <p:spPr bwMode="auto">
          <a:xfrm>
            <a:off x="603124" y="4837082"/>
            <a:ext cx="7950800" cy="0"/>
          </a:xfrm>
          <a:prstGeom prst="line">
            <a:avLst/>
          </a:prstGeom>
          <a:noFill/>
          <a:ln>
            <a:solidFill>
              <a:schemeClr val="bg2"/>
            </a:solidFill>
          </a:ln>
          <a:effectLst/>
          <a:extLst>
            <a:ext uri="{909E8E84-426E-40dd-AFC4-6F175D3DCCD1}">
              <a14:hiddenFill xmlns="" xmlns:a14="http://schemas.microsoft.com/office/drawing/2010/main">
                <a:noFill/>
              </a14:hiddenFill>
            </a:ext>
          </a:extLst>
        </p:spPr>
        <p:style>
          <a:lnRef idx="1">
            <a:schemeClr val="accent1"/>
          </a:lnRef>
          <a:fillRef idx="3">
            <a:schemeClr val="accent1"/>
          </a:fillRef>
          <a:effectRef idx="2">
            <a:schemeClr val="accent1"/>
          </a:effectRef>
          <a:fontRef idx="minor">
            <a:schemeClr val="lt1"/>
          </a:fontRef>
        </p:style>
      </p:cxnSp>
      <p:sp>
        <p:nvSpPr>
          <p:cNvPr id="19" name="Rectangle 2"/>
          <p:cNvSpPr txBox="1">
            <a:spLocks noChangeArrowheads="1"/>
          </p:cNvSpPr>
          <p:nvPr userDrawn="1"/>
        </p:nvSpPr>
        <p:spPr bwMode="auto">
          <a:xfrm>
            <a:off x="545521" y="4850011"/>
            <a:ext cx="3693747" cy="279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lIns="50800" tIns="50800" rIns="50800" bIns="50800"/>
          <a:lstStyle>
            <a:lvl1pPr marL="342900" indent="-3429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1pPr>
            <a:lvl2pPr marL="742950" indent="-28575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2pPr>
            <a:lvl3pPr marL="1143000" indent="-2286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3pPr>
            <a:lvl4pPr marL="1600200" indent="-2286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4pPr>
            <a:lvl5pPr marL="2057400" indent="-2286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5pPr>
            <a:lvl6pPr marL="457200" algn="l" rtl="0" fontAlgn="base">
              <a:spcBef>
                <a:spcPts val="2300"/>
              </a:spcBef>
              <a:spcAft>
                <a:spcPct val="0"/>
              </a:spcAft>
              <a:defRPr>
                <a:solidFill>
                  <a:srgbClr val="FFCD1C"/>
                </a:solidFill>
                <a:latin typeface="+mn-lt"/>
                <a:ea typeface="+mn-ea"/>
                <a:sym typeface="Arial" charset="0"/>
              </a:defRPr>
            </a:lvl6pPr>
            <a:lvl7pPr marL="914400" algn="l" rtl="0" fontAlgn="base">
              <a:spcBef>
                <a:spcPts val="2300"/>
              </a:spcBef>
              <a:spcAft>
                <a:spcPct val="0"/>
              </a:spcAft>
              <a:defRPr>
                <a:solidFill>
                  <a:srgbClr val="FFCD1C"/>
                </a:solidFill>
                <a:latin typeface="+mn-lt"/>
                <a:ea typeface="+mn-ea"/>
                <a:sym typeface="Arial" charset="0"/>
              </a:defRPr>
            </a:lvl7pPr>
            <a:lvl8pPr marL="1371600" algn="l" rtl="0" fontAlgn="base">
              <a:spcBef>
                <a:spcPts val="2300"/>
              </a:spcBef>
              <a:spcAft>
                <a:spcPct val="0"/>
              </a:spcAft>
              <a:defRPr>
                <a:solidFill>
                  <a:srgbClr val="FFCD1C"/>
                </a:solidFill>
                <a:latin typeface="+mn-lt"/>
                <a:ea typeface="+mn-ea"/>
                <a:sym typeface="Arial" charset="0"/>
              </a:defRPr>
            </a:lvl8pPr>
            <a:lvl9pPr marL="1828800" algn="l" rtl="0" fontAlgn="base">
              <a:spcBef>
                <a:spcPts val="2300"/>
              </a:spcBef>
              <a:spcAft>
                <a:spcPct val="0"/>
              </a:spcAft>
              <a:defRPr>
                <a:solidFill>
                  <a:srgbClr val="FFCD1C"/>
                </a:solidFill>
                <a:latin typeface="+mn-lt"/>
                <a:ea typeface="+mn-ea"/>
                <a:sym typeface="Arial" charset="0"/>
              </a:defRPr>
            </a:lvl9pPr>
          </a:lstStyle>
          <a:p>
            <a:pPr>
              <a:defRPr/>
            </a:pPr>
            <a:r>
              <a:rPr lang="en-US" sz="750" cap="all" smtClean="0">
                <a:solidFill>
                  <a:srgbClr val="000000">
                    <a:lumMod val="50000"/>
                    <a:lumOff val="50000"/>
                  </a:srgbClr>
                </a:solidFill>
                <a:latin typeface="HelveticaNeueLT Std Lt" pitchFamily="34" charset="0"/>
                <a:cs typeface="HelveticaNeueLT Std Lt"/>
              </a:rPr>
              <a:t>Oracle | HCM Storyboard | 8/28/2012</a:t>
            </a:r>
            <a:endParaRPr lang="en-US" sz="750" cap="all" dirty="0">
              <a:solidFill>
                <a:srgbClr val="000000">
                  <a:lumMod val="50000"/>
                  <a:lumOff val="50000"/>
                </a:srgbClr>
              </a:solidFill>
              <a:latin typeface="HelveticaNeueLT Std Lt" pitchFamily="34" charset="0"/>
              <a:cs typeface="HelveticaNeueLT Std Lt"/>
            </a:endParaRPr>
          </a:p>
        </p:txBody>
      </p:sp>
      <p:sp>
        <p:nvSpPr>
          <p:cNvPr id="20" name="Rectangle 2"/>
          <p:cNvSpPr txBox="1">
            <a:spLocks noChangeArrowheads="1"/>
          </p:cNvSpPr>
          <p:nvPr userDrawn="1"/>
        </p:nvSpPr>
        <p:spPr bwMode="auto">
          <a:xfrm>
            <a:off x="7108962" y="4850011"/>
            <a:ext cx="1279240" cy="279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lIns="50800" tIns="50800" rIns="50800" bIns="50800"/>
          <a:lstStyle>
            <a:lvl1pPr marL="342900" indent="-3429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1pPr>
            <a:lvl2pPr marL="742950" indent="-28575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2pPr>
            <a:lvl3pPr marL="1143000" indent="-2286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3pPr>
            <a:lvl4pPr marL="1600200" indent="-2286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4pPr>
            <a:lvl5pPr marL="2057400" indent="-228600" algn="l" rtl="0" eaLnBrk="0" fontAlgn="base" hangingPunct="0">
              <a:spcBef>
                <a:spcPts val="2300"/>
              </a:spcBef>
              <a:spcAft>
                <a:spcPct val="0"/>
              </a:spcAft>
              <a:defRPr b="0">
                <a:solidFill>
                  <a:srgbClr val="15B8FF"/>
                </a:solidFill>
                <a:latin typeface="+mn-lt"/>
                <a:ea typeface="+mn-ea"/>
                <a:cs typeface="ヒラギノ角ゴ Pro W3" charset="-128"/>
                <a:sym typeface="Arial" charset="0"/>
              </a:defRPr>
            </a:lvl5pPr>
            <a:lvl6pPr marL="457200" algn="l" rtl="0" fontAlgn="base">
              <a:spcBef>
                <a:spcPts val="2300"/>
              </a:spcBef>
              <a:spcAft>
                <a:spcPct val="0"/>
              </a:spcAft>
              <a:defRPr>
                <a:solidFill>
                  <a:srgbClr val="FFCD1C"/>
                </a:solidFill>
                <a:latin typeface="+mn-lt"/>
                <a:ea typeface="+mn-ea"/>
                <a:sym typeface="Arial" charset="0"/>
              </a:defRPr>
            </a:lvl6pPr>
            <a:lvl7pPr marL="914400" algn="l" rtl="0" fontAlgn="base">
              <a:spcBef>
                <a:spcPts val="2300"/>
              </a:spcBef>
              <a:spcAft>
                <a:spcPct val="0"/>
              </a:spcAft>
              <a:defRPr>
                <a:solidFill>
                  <a:srgbClr val="FFCD1C"/>
                </a:solidFill>
                <a:latin typeface="+mn-lt"/>
                <a:ea typeface="+mn-ea"/>
                <a:sym typeface="Arial" charset="0"/>
              </a:defRPr>
            </a:lvl7pPr>
            <a:lvl8pPr marL="1371600" algn="l" rtl="0" fontAlgn="base">
              <a:spcBef>
                <a:spcPts val="2300"/>
              </a:spcBef>
              <a:spcAft>
                <a:spcPct val="0"/>
              </a:spcAft>
              <a:defRPr>
                <a:solidFill>
                  <a:srgbClr val="FFCD1C"/>
                </a:solidFill>
                <a:latin typeface="+mn-lt"/>
                <a:ea typeface="+mn-ea"/>
                <a:sym typeface="Arial" charset="0"/>
              </a:defRPr>
            </a:lvl8pPr>
            <a:lvl9pPr marL="1828800" algn="l" rtl="0" fontAlgn="base">
              <a:spcBef>
                <a:spcPts val="2300"/>
              </a:spcBef>
              <a:spcAft>
                <a:spcPct val="0"/>
              </a:spcAft>
              <a:defRPr>
                <a:solidFill>
                  <a:srgbClr val="FFCD1C"/>
                </a:solidFill>
                <a:latin typeface="+mn-lt"/>
                <a:ea typeface="+mn-ea"/>
                <a:sym typeface="Arial" charset="0"/>
              </a:defRPr>
            </a:lvl9pPr>
          </a:lstStyle>
          <a:p>
            <a:pPr algn="r">
              <a:defRPr/>
            </a:pPr>
            <a:r>
              <a:rPr lang="en-US" sz="750" dirty="0" smtClean="0">
                <a:solidFill>
                  <a:srgbClr val="000000">
                    <a:lumMod val="50000"/>
                    <a:lumOff val="50000"/>
                  </a:srgbClr>
                </a:solidFill>
                <a:latin typeface="HelveticaNeueLT Std Lt"/>
                <a:cs typeface="HelveticaNeueLT Std Lt"/>
              </a:rPr>
              <a:t>DUARTE   |</a:t>
            </a:r>
            <a:endParaRPr lang="en-US" sz="750" dirty="0">
              <a:solidFill>
                <a:srgbClr val="000000">
                  <a:lumMod val="50000"/>
                  <a:lumOff val="50000"/>
                </a:srgbClr>
              </a:solidFill>
              <a:latin typeface="HelveticaNeueLT Std Lt"/>
              <a:cs typeface="HelveticaNeueLT Std Lt"/>
            </a:endParaRPr>
          </a:p>
        </p:txBody>
      </p:sp>
      <p:sp>
        <p:nvSpPr>
          <p:cNvPr id="21" name="Text Placeholder 4"/>
          <p:cNvSpPr txBox="1">
            <a:spLocks/>
          </p:cNvSpPr>
          <p:nvPr userDrawn="1"/>
        </p:nvSpPr>
        <p:spPr>
          <a:xfrm>
            <a:off x="7555742" y="4838769"/>
            <a:ext cx="1085850" cy="185738"/>
          </a:xfrm>
          <a:prstGeom prst="rect">
            <a:avLst/>
          </a:prstGeom>
        </p:spPr>
        <p:txBody>
          <a:bodyPr/>
          <a:lstStyle>
            <a:lvl1pPr marL="0" indent="0" algn="l" rtl="0" eaLnBrk="0" fontAlgn="base" hangingPunct="0">
              <a:spcBef>
                <a:spcPts val="2300"/>
              </a:spcBef>
              <a:spcAft>
                <a:spcPct val="0"/>
              </a:spcAft>
              <a:defRPr sz="1700" b="0">
                <a:solidFill>
                  <a:srgbClr val="15B8FF"/>
                </a:solidFill>
                <a:latin typeface="+mn-lt"/>
                <a:ea typeface="+mn-ea"/>
                <a:cs typeface="ヒラギノ角ゴ Pro W3" charset="-128"/>
                <a:sym typeface="Arial" charset="0"/>
              </a:defRPr>
            </a:lvl1pPr>
            <a:lvl2pPr marL="742950" indent="-285750" algn="l" rtl="0" eaLnBrk="0" fontAlgn="base" hangingPunct="0">
              <a:spcBef>
                <a:spcPts val="2300"/>
              </a:spcBef>
              <a:spcAft>
                <a:spcPct val="0"/>
              </a:spcAft>
              <a:defRPr sz="1700" b="0">
                <a:solidFill>
                  <a:srgbClr val="15B8FF"/>
                </a:solidFill>
                <a:latin typeface="+mn-lt"/>
                <a:ea typeface="+mn-ea"/>
                <a:cs typeface="ヒラギノ角ゴ Pro W3" charset="-128"/>
                <a:sym typeface="Arial" charset="0"/>
              </a:defRPr>
            </a:lvl2pPr>
            <a:lvl3pPr marL="1143000" indent="-228600" algn="l" rtl="0" eaLnBrk="0" fontAlgn="base" hangingPunct="0">
              <a:spcBef>
                <a:spcPts val="2300"/>
              </a:spcBef>
              <a:spcAft>
                <a:spcPct val="0"/>
              </a:spcAft>
              <a:defRPr sz="1700" b="0">
                <a:solidFill>
                  <a:srgbClr val="15B8FF"/>
                </a:solidFill>
                <a:latin typeface="+mn-lt"/>
                <a:ea typeface="+mn-ea"/>
                <a:cs typeface="ヒラギノ角ゴ Pro W3" charset="-128"/>
                <a:sym typeface="Arial" charset="0"/>
              </a:defRPr>
            </a:lvl3pPr>
            <a:lvl4pPr marL="1600200" indent="-228600" algn="l" rtl="0" eaLnBrk="0" fontAlgn="base" hangingPunct="0">
              <a:spcBef>
                <a:spcPts val="2300"/>
              </a:spcBef>
              <a:spcAft>
                <a:spcPct val="0"/>
              </a:spcAft>
              <a:defRPr sz="1700" b="0">
                <a:solidFill>
                  <a:srgbClr val="15B8FF"/>
                </a:solidFill>
                <a:latin typeface="+mn-lt"/>
                <a:ea typeface="+mn-ea"/>
                <a:cs typeface="ヒラギノ角ゴ Pro W3" charset="-128"/>
                <a:sym typeface="Arial" charset="0"/>
              </a:defRPr>
            </a:lvl4pPr>
            <a:lvl5pPr marL="2057400" indent="-228600" algn="l" rtl="0" eaLnBrk="0" fontAlgn="base" hangingPunct="0">
              <a:spcBef>
                <a:spcPts val="2300"/>
              </a:spcBef>
              <a:spcAft>
                <a:spcPct val="0"/>
              </a:spcAft>
              <a:defRPr sz="1700" b="0">
                <a:solidFill>
                  <a:srgbClr val="15B8FF"/>
                </a:solidFill>
                <a:latin typeface="+mn-lt"/>
                <a:ea typeface="+mn-ea"/>
                <a:cs typeface="ヒラギノ角ゴ Pro W3" charset="-128"/>
                <a:sym typeface="Arial" charset="0"/>
              </a:defRPr>
            </a:lvl5pPr>
            <a:lvl6pPr marL="457200" algn="l" rtl="0" fontAlgn="base">
              <a:spcBef>
                <a:spcPts val="2300"/>
              </a:spcBef>
              <a:spcAft>
                <a:spcPct val="0"/>
              </a:spcAft>
              <a:defRPr>
                <a:solidFill>
                  <a:srgbClr val="FFCD1C"/>
                </a:solidFill>
                <a:latin typeface="+mn-lt"/>
                <a:ea typeface="+mn-ea"/>
                <a:sym typeface="Arial" charset="0"/>
              </a:defRPr>
            </a:lvl6pPr>
            <a:lvl7pPr marL="914400" algn="l" rtl="0" fontAlgn="base">
              <a:spcBef>
                <a:spcPts val="2300"/>
              </a:spcBef>
              <a:spcAft>
                <a:spcPct val="0"/>
              </a:spcAft>
              <a:defRPr>
                <a:solidFill>
                  <a:srgbClr val="FFCD1C"/>
                </a:solidFill>
                <a:latin typeface="+mn-lt"/>
                <a:ea typeface="+mn-ea"/>
                <a:sym typeface="Arial" charset="0"/>
              </a:defRPr>
            </a:lvl7pPr>
            <a:lvl8pPr marL="1371600" algn="l" rtl="0" fontAlgn="base">
              <a:spcBef>
                <a:spcPts val="2300"/>
              </a:spcBef>
              <a:spcAft>
                <a:spcPct val="0"/>
              </a:spcAft>
              <a:defRPr>
                <a:solidFill>
                  <a:srgbClr val="FFCD1C"/>
                </a:solidFill>
                <a:latin typeface="+mn-lt"/>
                <a:ea typeface="+mn-ea"/>
                <a:sym typeface="Arial" charset="0"/>
              </a:defRPr>
            </a:lvl8pPr>
            <a:lvl9pPr marL="1828800" algn="l" rtl="0" fontAlgn="base">
              <a:spcBef>
                <a:spcPts val="2300"/>
              </a:spcBef>
              <a:spcAft>
                <a:spcPct val="0"/>
              </a:spcAft>
              <a:defRPr>
                <a:solidFill>
                  <a:srgbClr val="FFCD1C"/>
                </a:solidFill>
                <a:latin typeface="+mn-lt"/>
                <a:ea typeface="+mn-ea"/>
                <a:sym typeface="Arial" charset="0"/>
              </a:defRPr>
            </a:lvl9pPr>
          </a:lstStyle>
          <a:p>
            <a:pPr algn="r">
              <a:defRPr/>
            </a:pPr>
            <a:fld id="{441AAD67-66CE-AC4D-BB5F-66608BA14C71}" type="slidenum">
              <a:rPr lang="en-US" sz="1000" smtClean="0">
                <a:solidFill>
                  <a:srgbClr val="000000"/>
                </a:solidFill>
                <a:cs typeface="Arial" pitchFamily="34" charset="0"/>
              </a:rPr>
              <a:pPr algn="r">
                <a:defRPr/>
              </a:pPr>
              <a:t>‹#›</a:t>
            </a:fld>
            <a:endParaRPr lang="en-US" sz="1000" dirty="0">
              <a:solidFill>
                <a:srgbClr val="000000"/>
              </a:solidFill>
              <a:cs typeface="Arial" pitchFamily="34" charset="0"/>
            </a:endParaRPr>
          </a:p>
        </p:txBody>
      </p:sp>
      <p:sp>
        <p:nvSpPr>
          <p:cNvPr id="11" name="Text Placeholder 16"/>
          <p:cNvSpPr>
            <a:spLocks noGrp="1"/>
          </p:cNvSpPr>
          <p:nvPr>
            <p:ph type="body" sz="quarter" idx="14" hasCustomPrompt="1"/>
          </p:nvPr>
        </p:nvSpPr>
        <p:spPr>
          <a:xfrm>
            <a:off x="5592580" y="207989"/>
            <a:ext cx="2961345" cy="438462"/>
          </a:xfrm>
        </p:spPr>
        <p:txBody>
          <a:bodyPr lIns="0" rIns="0" anchor="b"/>
          <a:lstStyle>
            <a:lvl1pPr marL="0" indent="0">
              <a:lnSpc>
                <a:spcPct val="100000"/>
              </a:lnSpc>
              <a:buFontTx/>
              <a:buNone/>
              <a:defRPr sz="1200" b="0" i="0">
                <a:solidFill>
                  <a:schemeClr val="accent2"/>
                </a:solidFill>
                <a:latin typeface="+mn-lt"/>
                <a:cs typeface="HelveticaNeueLT Std" pitchFamily="34" charset="0"/>
              </a:defRPr>
            </a:lvl1pPr>
            <a:lvl2pPr marL="225425" indent="0">
              <a:buFontTx/>
              <a:buNone/>
              <a:defRPr sz="1100" b="0" i="0">
                <a:solidFill>
                  <a:schemeClr val="accent2"/>
                </a:solidFill>
                <a:latin typeface="+mn-lt"/>
                <a:cs typeface="HelveticaNeueLT Std" pitchFamily="34" charset="0"/>
              </a:defRPr>
            </a:lvl2pPr>
            <a:lvl3pPr marL="515938" indent="0">
              <a:buFontTx/>
              <a:buNone/>
              <a:defRPr sz="1000" b="0" i="0">
                <a:solidFill>
                  <a:schemeClr val="accent2"/>
                </a:solidFill>
                <a:latin typeface="+mn-lt"/>
                <a:cs typeface="HelveticaNeueLT Std" pitchFamily="34" charset="0"/>
              </a:defRPr>
            </a:lvl3pPr>
            <a:lvl4pPr marL="742950" indent="0">
              <a:buFontTx/>
              <a:buNone/>
              <a:defRPr sz="900" b="0" i="0">
                <a:solidFill>
                  <a:schemeClr val="accent2"/>
                </a:solidFill>
                <a:latin typeface="+mn-lt"/>
                <a:cs typeface="HelveticaNeueLT Std" pitchFamily="34" charset="0"/>
              </a:defRPr>
            </a:lvl4pPr>
            <a:lvl5pPr marL="1828800" indent="0">
              <a:buFontTx/>
              <a:buNone/>
              <a:defRPr sz="1000" b="0" i="0">
                <a:latin typeface="HelveticaNeueLT Std"/>
                <a:cs typeface="HelveticaNeueLT Std"/>
              </a:defRPr>
            </a:lvl5pPr>
          </a:lstStyle>
          <a:p>
            <a:pPr lvl="0"/>
            <a:r>
              <a:rPr lang="en-US" dirty="0" smtClean="0"/>
              <a:t>Enter Main Idea Here</a:t>
            </a:r>
          </a:p>
        </p:txBody>
      </p:sp>
    </p:spTree>
    <p:extLst>
      <p:ext uri="{BB962C8B-B14F-4D97-AF65-F5344CB8AC3E}">
        <p14:creationId xmlns="" xmlns:p14="http://schemas.microsoft.com/office/powerpoint/2010/main" val="2026176241"/>
      </p:ext>
    </p:extLst>
  </p:cSld>
  <p:clrMapOvr>
    <a:masterClrMapping/>
  </p:clrMapOvr>
  <p:transition spd="med">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779059940"/>
      </p:ext>
    </p:extLst>
  </p:cSld>
  <p:clrMapOvr>
    <a:masterClrMapping/>
  </p:clrMapOvr>
  <p:transition spd="med">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2772204284"/>
      </p:ext>
    </p:extLst>
  </p:cSld>
  <p:clrMapOvr>
    <a:masterClrMapping/>
  </p:clrMapOvr>
  <p:transition spd="med">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bwMode="white">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 xmlns:p14="http://schemas.microsoft.com/office/powerpoint/2010/main" val="34111327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descr="O_signature_wht_rgb.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itle 1"/>
          <p:cNvSpPr>
            <a:spLocks noGrp="1"/>
          </p:cNvSpPr>
          <p:nvPr>
            <p:ph type="title" hasCustomPrompt="1"/>
          </p:nvPr>
        </p:nvSpPr>
        <p:spPr bwMode="white">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bwMode="white">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 xmlns:p14="http://schemas.microsoft.com/office/powerpoint/2010/main" val="21335883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682148377"/>
      </p:ext>
    </p:extLst>
  </p:cSld>
  <p:clrMapOvr>
    <a:masterClrMapping/>
  </p:clrMapOvr>
  <p:transition spd="med">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3934557536"/>
      </p:ext>
    </p:extLst>
  </p:cSld>
  <p:clrMapOvr>
    <a:masterClrMapping/>
  </p:clrMapOvr>
  <p:transition spd="med">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 xmlns:p14="http://schemas.microsoft.com/office/powerpoint/2010/main" val="4239977194"/>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5" Type="http://schemas.openxmlformats.org/officeDocument/2006/relationships/image" Target="../media/image2.jpeg"/><Relationship Id="rId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2.jpe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1.wmf"/><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6.xml"/><Relationship Id="rId7" Type="http://schemas.openxmlformats.org/officeDocument/2006/relationships/image" Target="../media/image1.wmf"/><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3.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image" Target="../media/image2.jpeg"/><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image" Target="../media/image1.wmf"/><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theme" Target="../theme/theme4.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image" Target="../media/image2.jpeg"/><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image" Target="../media/image1.wmf"/><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theme" Target="../theme/theme5.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image" Target="../media/image2.jpeg"/><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image" Target="../media/image1.wmf"/><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theme" Target="../theme/theme6.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image" Target="../media/image2.jpeg"/><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image" Target="../media/image1.wmf"/><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theme" Target="../theme/theme7.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8.xml"/><Relationship Id="rId1" Type="http://schemas.openxmlformats.org/officeDocument/2006/relationships/slideLayout" Target="../slideLayouts/slideLayout137.xml"/><Relationship Id="rId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140.xml"/><Relationship Id="rId7" Type="http://schemas.openxmlformats.org/officeDocument/2006/relationships/theme" Target="../theme/theme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5" Type="http://schemas.openxmlformats.org/officeDocument/2006/relationships/slideLayout" Target="../slideLayouts/slideLayout142.xml"/><Relationship Id="rId4" Type="http://schemas.openxmlformats.org/officeDocument/2006/relationships/slideLayout" Target="../slideLayouts/slideLayout141.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0486"/>
            <a:ext cx="8229600" cy="423784"/>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1351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24"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1"/>
            <a:ext cx="9144000" cy="168275"/>
            <a:chOff x="0" y="4629150"/>
            <a:chExt cx="9144000" cy="168275"/>
          </a:xfrm>
        </p:grpSpPr>
        <p:pic>
          <p:nvPicPr>
            <p:cNvPr id="9" name="Picture 25" descr="Red Bar"/>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24"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p:nvGrpSpPr>
        <p:grpSpPr>
          <a:xfrm>
            <a:off x="597809"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424545"/>
                  </a:solidFill>
                </a:rPr>
                <a:t>Copyright</a:t>
              </a:r>
              <a:r>
                <a:rPr lang="en-US" sz="600" baseline="0" dirty="0" smtClean="0">
                  <a:solidFill>
                    <a:srgbClr val="424545"/>
                  </a:solidFill>
                </a:rPr>
                <a:t> </a:t>
              </a:r>
              <a:r>
                <a:rPr lang="en-US" sz="600" dirty="0" smtClean="0">
                  <a:solidFill>
                    <a:srgbClr val="424545"/>
                  </a:solidFill>
                </a:rPr>
                <a:t>©</a:t>
              </a:r>
              <a:r>
                <a:rPr lang="en-US" sz="600" baseline="0" dirty="0" smtClean="0">
                  <a:solidFill>
                    <a:srgbClr val="424545"/>
                  </a:solidFill>
                </a:rPr>
                <a:t> 2012, Oracle and/or its affiliates. All rights reserved.</a:t>
              </a:r>
              <a:endParaRPr lang="en-US" sz="600" dirty="0" smtClean="0">
                <a:solidFill>
                  <a:srgbClr val="424545"/>
                </a:solidFill>
              </a:endParaRPr>
            </a:p>
          </p:txBody>
        </p:sp>
        <p:cxnSp>
          <p:nvCxnSpPr>
            <p:cNvPr id="16" name="Straight Connector 15"/>
            <p:cNvCxnSpPr/>
            <p:nvPr userDrawn="1"/>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5763" y="4883819"/>
            <a:ext cx="279243" cy="184666"/>
          </a:xfrm>
          <a:prstGeom prst="rect">
            <a:avLst/>
          </a:prstGeom>
        </p:spPr>
        <p:txBody>
          <a:bodyPr wrap="none">
            <a:spAutoFit/>
          </a:bodyPr>
          <a:lstStyle/>
          <a:p>
            <a:pPr algn="r"/>
            <a:fld id="{6A5A4AC0-1BEC-FE47-8A68-418BE237F8CE}" type="slidenum">
              <a:rPr lang="en-US" sz="600" smtClean="0">
                <a:solidFill>
                  <a:schemeClr val="tx2"/>
                </a:solidFill>
              </a:rPr>
              <a:pPr algn="r"/>
              <a:t>‹#›</a:t>
            </a:fld>
            <a:endParaRPr lang="en-US" sz="600" dirty="0">
              <a:solidFill>
                <a:schemeClr val="tx2"/>
              </a:solidFill>
            </a:endParaRPr>
          </a:p>
        </p:txBody>
      </p:sp>
    </p:spTree>
    <p:extLst>
      <p:ext uri="{BB962C8B-B14F-4D97-AF65-F5344CB8AC3E}">
        <p14:creationId xmlns=""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692" r:id="rId2"/>
    <p:sldLayoutId id="2147483691" r:id="rId3"/>
    <p:sldLayoutId id="2147483740" r:id="rId4"/>
    <p:sldLayoutId id="2147483741" r:id="rId5"/>
    <p:sldLayoutId id="2147483738" r:id="rId6"/>
    <p:sldLayoutId id="2147483733" r:id="rId7"/>
    <p:sldLayoutId id="2147483744" r:id="rId8"/>
    <p:sldLayoutId id="2147483694" r:id="rId9"/>
    <p:sldLayoutId id="2147483695" r:id="rId10"/>
    <p:sldLayoutId id="2147483701" r:id="rId11"/>
    <p:sldLayoutId id="2147483719" r:id="rId12"/>
    <p:sldLayoutId id="2147483700" r:id="rId13"/>
    <p:sldLayoutId id="2147483747" r:id="rId14"/>
    <p:sldLayoutId id="2147483707" r:id="rId15"/>
    <p:sldLayoutId id="2147483746" r:id="rId16"/>
    <p:sldLayoutId id="2147483745" r:id="rId17"/>
    <p:sldLayoutId id="2147483685" r:id="rId18"/>
    <p:sldLayoutId id="2147483686" r:id="rId19"/>
    <p:sldLayoutId id="2147483821" r:id="rId20"/>
    <p:sldLayoutId id="2147483825" r:id="rId21"/>
    <p:sldLayoutId id="2147484158" r:id="rId22"/>
  </p:sldLayoutIdLst>
  <p:transition spd="med">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2"/>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0486"/>
            <a:ext cx="8229600" cy="423784"/>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1351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4"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userDrawn="1"/>
        </p:nvGrpSpPr>
        <p:grpSpPr>
          <a:xfrm>
            <a:off x="0" y="4629151"/>
            <a:ext cx="9144000" cy="168275"/>
            <a:chOff x="0" y="4629150"/>
            <a:chExt cx="9144000" cy="168275"/>
          </a:xfrm>
        </p:grpSpPr>
        <p:pic>
          <p:nvPicPr>
            <p:cNvPr id="9" name="Picture 25" descr="Red Ba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4"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9"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FF1414"/>
                </a:buClr>
                <a:buFont typeface="Arial"/>
                <a:buNone/>
                <a:defRPr/>
              </a:pPr>
              <a:r>
                <a:rPr lang="en-US" sz="600" dirty="0" smtClean="0">
                  <a:solidFill>
                    <a:srgbClr val="424545"/>
                  </a:solidFill>
                </a:rPr>
                <a:t>Copyright © 2012, Oracle and/or its affiliates. All rights reserved.</a:t>
              </a:r>
            </a:p>
          </p:txBody>
        </p:sp>
        <p:cxnSp>
          <p:nvCxnSpPr>
            <p:cNvPr id="16" name="Straight Connector 15"/>
            <p:cNvCxnSpPr/>
            <p:nvPr userDrawn="1"/>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5763" y="4883819"/>
            <a:ext cx="279243" cy="184666"/>
          </a:xfrm>
          <a:prstGeom prst="rect">
            <a:avLst/>
          </a:prstGeom>
        </p:spPr>
        <p:txBody>
          <a:bodyPr wrap="none">
            <a:spAutoFit/>
          </a:bodyPr>
          <a:lstStyle/>
          <a:p>
            <a:pPr algn="r"/>
            <a:fld id="{6A5A4AC0-1BEC-FE47-8A68-418BE237F8CE}" type="slidenum">
              <a:rPr lang="en-US" sz="600" smtClean="0">
                <a:solidFill>
                  <a:srgbClr val="424545"/>
                </a:solidFill>
              </a:rPr>
              <a:pPr algn="r"/>
              <a:t>‹#›</a:t>
            </a:fld>
            <a:endParaRPr lang="en-US" sz="600" dirty="0">
              <a:solidFill>
                <a:srgbClr val="424545"/>
              </a:solidFill>
            </a:endParaRPr>
          </a:p>
        </p:txBody>
      </p:sp>
    </p:spTree>
    <p:extLst>
      <p:ext uri="{BB962C8B-B14F-4D97-AF65-F5344CB8AC3E}">
        <p14:creationId xmlns=""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4170" r:id="rId1"/>
    <p:sldLayoutId id="2147484171" r:id="rId2"/>
  </p:sldLayoutIdLst>
  <p:transition spd="med">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2"/>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0486"/>
            <a:ext cx="8229600" cy="423784"/>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1351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23"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userDrawn="1"/>
        </p:nvGrpSpPr>
        <p:grpSpPr>
          <a:xfrm>
            <a:off x="0" y="4629151"/>
            <a:ext cx="9144000" cy="168275"/>
            <a:chOff x="0" y="4629150"/>
            <a:chExt cx="9144000" cy="168275"/>
          </a:xfrm>
        </p:grpSpPr>
        <p:pic>
          <p:nvPicPr>
            <p:cNvPr id="9" name="Picture 25" descr="Red Bar"/>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23"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9"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FF1414"/>
                </a:buClr>
                <a:buFont typeface="Arial"/>
                <a:buNone/>
                <a:defRPr/>
              </a:pPr>
              <a:r>
                <a:rPr lang="en-US" sz="600" dirty="0" smtClean="0">
                  <a:solidFill>
                    <a:srgbClr val="424545"/>
                  </a:solidFill>
                </a:rPr>
                <a:t>Copyright © 2012, Oracle and/or its affiliates. All rights reserved.</a:t>
              </a:r>
            </a:p>
          </p:txBody>
        </p:sp>
        <p:cxnSp>
          <p:nvCxnSpPr>
            <p:cNvPr id="16" name="Straight Connector 15"/>
            <p:cNvCxnSpPr/>
            <p:nvPr userDrawn="1"/>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5763" y="4883819"/>
            <a:ext cx="279243" cy="184666"/>
          </a:xfrm>
          <a:prstGeom prst="rect">
            <a:avLst/>
          </a:prstGeom>
        </p:spPr>
        <p:txBody>
          <a:bodyPr wrap="none">
            <a:spAutoFit/>
          </a:bodyPr>
          <a:lstStyle/>
          <a:p>
            <a:pPr algn="r"/>
            <a:fld id="{6A5A4AC0-1BEC-FE47-8A68-418BE237F8CE}" type="slidenum">
              <a:rPr lang="en-US" sz="600" smtClean="0">
                <a:solidFill>
                  <a:srgbClr val="424545"/>
                </a:solidFill>
              </a:rPr>
              <a:pPr algn="r"/>
              <a:t>‹#›</a:t>
            </a:fld>
            <a:endParaRPr lang="en-US" sz="600" dirty="0">
              <a:solidFill>
                <a:srgbClr val="424545"/>
              </a:solidFill>
            </a:endParaRPr>
          </a:p>
        </p:txBody>
      </p:sp>
    </p:spTree>
    <p:extLst>
      <p:ext uri="{BB962C8B-B14F-4D97-AF65-F5344CB8AC3E}">
        <p14:creationId xmlns=""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820" r:id="rId20"/>
    <p:sldLayoutId id="2147483826" r:id="rId21"/>
  </p:sldLayoutIdLst>
  <p:transition spd="med">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2"/>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7"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FF1414"/>
                </a:buClr>
                <a:buFont typeface="Arial"/>
                <a:buNone/>
                <a:defRPr/>
              </a:pPr>
              <a:r>
                <a:rPr lang="en-US" sz="600" dirty="0" smtClean="0">
                  <a:solidFill>
                    <a:srgbClr val="000000"/>
                  </a:solidFill>
                </a:rPr>
                <a:t>Copyright © 2012, Oracle and/or its affiliates. All rights reserved.</a:t>
              </a: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rgbClr val="000000"/>
                </a:solidFill>
              </a:rPr>
              <a:pPr algn="r"/>
              <a:t>‹#›</a:t>
            </a:fld>
            <a:endParaRPr lang="en-US" sz="600" dirty="0">
              <a:solidFill>
                <a:srgbClr val="000000"/>
              </a:solidFill>
            </a:endParaRPr>
          </a:p>
        </p:txBody>
      </p:sp>
    </p:spTree>
    <p:extLst>
      <p:ext uri="{BB962C8B-B14F-4D97-AF65-F5344CB8AC3E}">
        <p14:creationId xmlns=""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819" r:id="rId1"/>
    <p:sldLayoutId id="2147483827" r:id="rId2"/>
    <p:sldLayoutId id="2147484159" r:id="rId3"/>
    <p:sldLayoutId id="2147484174" r:id="rId4"/>
    <p:sldLayoutId id="2147484177" r:id="rId5"/>
  </p:sldLayoutIdLst>
  <p:transition spd="med">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24"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24"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FF1414"/>
                </a:buClr>
                <a:buFont typeface="Arial"/>
                <a:buNone/>
                <a:defRPr/>
              </a:pPr>
              <a:r>
                <a:rPr lang="en-US" sz="600" dirty="0" smtClean="0">
                  <a:solidFill>
                    <a:srgbClr val="000000"/>
                  </a:solidFill>
                </a:rPr>
                <a:t>Copyright © 2012, Oracle and/or its affiliates. All rights reserved.</a:t>
              </a: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rgbClr val="000000"/>
                </a:solidFill>
              </a:rPr>
              <a:pPr algn="r"/>
              <a:t>‹#›</a:t>
            </a:fld>
            <a:endParaRPr lang="en-US" sz="600" dirty="0">
              <a:solidFill>
                <a:srgbClr val="000000"/>
              </a:solidFill>
            </a:endParaRPr>
          </a:p>
        </p:txBody>
      </p:sp>
    </p:spTree>
    <p:extLst>
      <p:ext uri="{BB962C8B-B14F-4D97-AF65-F5344CB8AC3E}">
        <p14:creationId xmlns=""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3" r:id="rId18"/>
    <p:sldLayoutId id="2147483894" r:id="rId19"/>
    <p:sldLayoutId id="2147483896" r:id="rId20"/>
    <p:sldLayoutId id="2147484164" r:id="rId21"/>
    <p:sldLayoutId id="2147484180" r:id="rId22"/>
  </p:sldLayoutIdLst>
  <p:transition spd="med">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24"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24"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FF1414"/>
                </a:buClr>
                <a:buFont typeface="Arial"/>
                <a:buNone/>
                <a:defRPr/>
              </a:pPr>
              <a:r>
                <a:rPr lang="en-US" sz="600" dirty="0" smtClean="0">
                  <a:solidFill>
                    <a:srgbClr val="000000"/>
                  </a:solidFill>
                </a:rPr>
                <a:t>Copyright © 2012, Oracle and/or its affiliates. All rights reserved.</a:t>
              </a: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rgbClr val="000000"/>
                </a:solidFill>
              </a:rPr>
              <a:pPr algn="r"/>
              <a:t>‹#›</a:t>
            </a:fld>
            <a:endParaRPr lang="en-US" sz="600" dirty="0">
              <a:solidFill>
                <a:srgbClr val="000000"/>
              </a:solidFill>
            </a:endParaRPr>
          </a:p>
        </p:txBody>
      </p:sp>
    </p:spTree>
    <p:extLst>
      <p:ext uri="{BB962C8B-B14F-4D97-AF65-F5344CB8AC3E}">
        <p14:creationId xmlns=""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 id="2147484080" r:id="rId15"/>
    <p:sldLayoutId id="2147484081" r:id="rId16"/>
    <p:sldLayoutId id="2147484082" r:id="rId17"/>
    <p:sldLayoutId id="2147484083" r:id="rId18"/>
    <p:sldLayoutId id="2147484084" r:id="rId19"/>
    <p:sldLayoutId id="2147484085" r:id="rId20"/>
    <p:sldLayoutId id="2147484086" r:id="rId21"/>
    <p:sldLayoutId id="2147484087" r:id="rId22"/>
  </p:sldLayoutIdLst>
  <p:transition spd="med">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24"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24"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FF1414"/>
                </a:buClr>
                <a:buFont typeface="Arial"/>
                <a:buNone/>
                <a:defRPr/>
              </a:pPr>
              <a:r>
                <a:rPr lang="en-US" sz="600" dirty="0" smtClean="0">
                  <a:solidFill>
                    <a:srgbClr val="000000"/>
                  </a:solidFill>
                </a:rPr>
                <a:t>Copyright © 2012, Oracle and/or its affiliates. All rights reserved.</a:t>
              </a: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FF1414"/>
                </a:buClr>
                <a:buFont typeface="Arial"/>
                <a:buNone/>
                <a:defRPr/>
              </a:pPr>
              <a:r>
                <a:rPr lang="en-US" sz="600" dirty="0" smtClean="0">
                  <a:solidFill>
                    <a:srgbClr val="000000"/>
                  </a:solidFill>
                </a:rPr>
                <a:t>Insert Information Protection Policy Classification from Slide 13</a:t>
              </a:r>
              <a:endParaRPr lang="en-US" sz="800" dirty="0" smtClean="0">
                <a:solidFill>
                  <a:srgbClr val="000000"/>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rgbClr val="000000"/>
                </a:solidFill>
              </a:rPr>
              <a:pPr algn="r"/>
              <a:t>‹#›</a:t>
            </a:fld>
            <a:endParaRPr lang="en-US" sz="600" dirty="0">
              <a:solidFill>
                <a:srgbClr val="000000"/>
              </a:solidFill>
            </a:endParaRPr>
          </a:p>
        </p:txBody>
      </p:sp>
    </p:spTree>
    <p:extLst>
      <p:ext uri="{BB962C8B-B14F-4D97-AF65-F5344CB8AC3E}">
        <p14:creationId xmlns=""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 id="2147484128" r:id="rId17"/>
    <p:sldLayoutId id="2147484129" r:id="rId18"/>
    <p:sldLayoutId id="2147484130" r:id="rId19"/>
    <p:sldLayoutId id="2147484131" r:id="rId20"/>
    <p:sldLayoutId id="2147484132" r:id="rId21"/>
    <p:sldLayoutId id="2147484133" r:id="rId22"/>
  </p:sldLayoutIdLst>
  <p:transition spd="med">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24"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5"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24"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FF1414"/>
                </a:buClr>
                <a:buFont typeface="Arial"/>
                <a:buNone/>
                <a:defRPr/>
              </a:pPr>
              <a:r>
                <a:rPr lang="en-US" sz="600" dirty="0" smtClean="0">
                  <a:solidFill>
                    <a:srgbClr val="000000"/>
                  </a:solidFill>
                </a:rPr>
                <a:t>Copyright © 2012, Oracle and/or its affiliates. All rights reserved.</a:t>
              </a: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rgbClr val="000000"/>
                </a:solidFill>
              </a:rPr>
              <a:pPr algn="r"/>
              <a:t>‹#›</a:t>
            </a:fld>
            <a:endParaRPr lang="en-US" sz="600" dirty="0">
              <a:solidFill>
                <a:srgbClr val="000000"/>
              </a:solidFill>
            </a:endParaRPr>
          </a:p>
        </p:txBody>
      </p:sp>
    </p:spTree>
    <p:extLst>
      <p:ext uri="{BB962C8B-B14F-4D97-AF65-F5344CB8AC3E}">
        <p14:creationId xmlns=""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Lst>
  <p:transition spd="med">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FF1414"/>
                </a:buClr>
                <a:buFont typeface="Arial"/>
                <a:buNone/>
                <a:defRPr/>
              </a:pPr>
              <a:r>
                <a:rPr lang="en-US" sz="600" dirty="0" smtClean="0">
                  <a:solidFill>
                    <a:srgbClr val="000000"/>
                  </a:solidFill>
                </a:rPr>
                <a:t>Copyright © 2012, Oracle and/or its affiliates. All rights reserved.</a:t>
              </a: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rgbClr val="000000"/>
                </a:solidFill>
              </a:rPr>
              <a:pPr algn="r"/>
              <a:t>‹#›</a:t>
            </a:fld>
            <a:endParaRPr lang="en-US" sz="600" dirty="0">
              <a:solidFill>
                <a:srgbClr val="000000"/>
              </a:solidFill>
            </a:endParaRPr>
          </a:p>
        </p:txBody>
      </p:sp>
    </p:spTree>
    <p:extLst>
      <p:ext uri="{BB962C8B-B14F-4D97-AF65-F5344CB8AC3E}">
        <p14:creationId xmlns:p14="http://schemas.microsoft.com/office/powerpoint/2010/main" xmlns="" val="317983677"/>
      </p:ext>
    </p:extLst>
  </p:cSld>
  <p:clrMap bg1="lt1" tx1="dk1" bg2="lt2" tx2="dk2" accent1="accent1" accent2="accent2" accent3="accent3" accent4="accent4" accent5="accent5" accent6="accent6" hlink="hlink" folHlink="folHlink"/>
  <p:sldLayoutIdLst>
    <p:sldLayoutId id="2147484161" r:id="rId1"/>
  </p:sldLayoutIdLst>
  <p:transition spd="med">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8"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8"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FF1414"/>
                </a:buClr>
                <a:buFont typeface="Arial"/>
                <a:buNone/>
                <a:defRPr/>
              </a:pPr>
              <a:r>
                <a:rPr lang="en-US" sz="600" dirty="0" smtClean="0">
                  <a:solidFill>
                    <a:srgbClr val="000000"/>
                  </a:solidFill>
                </a:rPr>
                <a:t>Copyright © 2012, Oracle and/or its affiliates. All rights reserved.</a:t>
              </a: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rgbClr val="000000"/>
                </a:solidFill>
              </a:rPr>
              <a:pPr algn="r"/>
              <a:t>‹#›</a:t>
            </a:fld>
            <a:endParaRPr lang="en-US" sz="600" dirty="0">
              <a:solidFill>
                <a:srgbClr val="000000"/>
              </a:solidFill>
            </a:endParaRPr>
          </a:p>
        </p:txBody>
      </p:sp>
    </p:spTree>
    <p:extLst>
      <p:ext uri="{BB962C8B-B14F-4D97-AF65-F5344CB8AC3E}">
        <p14:creationId xmlns:p14="http://schemas.microsoft.com/office/powerpoint/2010/main" xmlns="" val="317983677"/>
      </p:ext>
    </p:extLst>
  </p:cSld>
  <p:clrMap bg1="lt1" tx1="dk1" bg2="lt2" tx2="dk2" accent1="accent1" accent2="accent2" accent3="accent3" accent4="accent4" accent5="accent5" accent6="accent6" hlink="hlink" folHlink="folHlink"/>
  <p:sldLayoutIdLst>
    <p:sldLayoutId id="2147484166" r:id="rId1"/>
    <p:sldLayoutId id="2147484173" r:id="rId2"/>
    <p:sldLayoutId id="2147484176" r:id="rId3"/>
    <p:sldLayoutId id="2147484178" r:id="rId4"/>
    <p:sldLayoutId id="2147484179" r:id="rId5"/>
    <p:sldLayoutId id="2147484181" r:id="rId6"/>
  </p:sldLayoutIdLst>
  <p:transition spd="med">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SeWLZx4YQdo" TargetMode="External"/><Relationship Id="rId2" Type="http://schemas.openxmlformats.org/officeDocument/2006/relationships/notesSlide" Target="../notesSlides/notesSlide1.xml"/><Relationship Id="rId1" Type="http://schemas.openxmlformats.org/officeDocument/2006/relationships/slideLayout" Target="../slideLayouts/slideLayout14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8.xml"/><Relationship Id="rId6" Type="http://schemas.openxmlformats.org/officeDocument/2006/relationships/image" Target="../media/image2.jpeg"/><Relationship Id="rId5" Type="http://schemas.openxmlformats.org/officeDocument/2006/relationships/image" Target="../media/image1.wmf"/><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8.xml"/><Relationship Id="rId6" Type="http://schemas.openxmlformats.org/officeDocument/2006/relationships/image" Target="../media/image2.jpeg"/><Relationship Id="rId5" Type="http://schemas.openxmlformats.org/officeDocument/2006/relationships/image" Target="../media/image1.wmf"/><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emf"/><Relationship Id="rId7" Type="http://schemas.microsoft.com/office/2007/relationships/hdphoto" Target="../media/hdphoto6.wdp"/><Relationship Id="rId2" Type="http://schemas.openxmlformats.org/officeDocument/2006/relationships/notesSlide" Target="../notesSlides/notesSlide15.xml"/><Relationship Id="rId1" Type="http://schemas.openxmlformats.org/officeDocument/2006/relationships/slideLayout" Target="../slideLayouts/slideLayout139.xml"/><Relationship Id="rId6" Type="http://schemas.openxmlformats.org/officeDocument/2006/relationships/image" Target="../media/image16.png"/><Relationship Id="rId5" Type="http://schemas.openxmlformats.org/officeDocument/2006/relationships/image" Target="../media/image1.wmf"/><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9.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40.xml"/><Relationship Id="rId4" Type="http://schemas.openxmlformats.org/officeDocument/2006/relationships/image" Target="../media/image1.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5.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4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41.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66.xml"/><Relationship Id="rId5" Type="http://schemas.openxmlformats.org/officeDocument/2006/relationships/image" Target="../media/image40.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8.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45.xml"/><Relationship Id="rId4" Type="http://schemas.openxmlformats.org/officeDocument/2006/relationships/image" Target="../media/image1.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9.xml"/><Relationship Id="rId1" Type="http://schemas.openxmlformats.org/officeDocument/2006/relationships/slideLayout" Target="../slideLayouts/slideLayout139.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0.xml"/></Relationships>
</file>

<file path=ppt/slides/_rels/slide33.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137.xml"/><Relationship Id="rId6" Type="http://schemas.openxmlformats.org/officeDocument/2006/relationships/image" Target="../media/image45.png"/><Relationship Id="rId5" Type="http://schemas.microsoft.com/office/2007/relationships/hdphoto" Target="../media/hdphoto3.wdp"/><Relationship Id="rId10" Type="http://schemas.openxmlformats.org/officeDocument/2006/relationships/image" Target="../media/image2.jpeg"/><Relationship Id="rId4" Type="http://schemas.openxmlformats.org/officeDocument/2006/relationships/image" Target="../media/image44.png"/><Relationship Id="rId9" Type="http://schemas.openxmlformats.org/officeDocument/2006/relationships/image" Target="../media/image1.wmf"/></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47.xml"/><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48.xml"/><Relationship Id="rId4" Type="http://schemas.openxmlformats.org/officeDocument/2006/relationships/image" Target="../media/image1.wmf"/></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133.xml"/><Relationship Id="rId5" Type="http://schemas.openxmlformats.org/officeDocument/2006/relationships/image" Target="../media/image52.png"/><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53.emf"/><Relationship Id="rId7" Type="http://schemas.openxmlformats.org/officeDocument/2006/relationships/image" Target="../media/image57.emf"/><Relationship Id="rId12" Type="http://schemas.openxmlformats.org/officeDocument/2006/relationships/image" Target="../media/image15.emf"/><Relationship Id="rId2" Type="http://schemas.openxmlformats.org/officeDocument/2006/relationships/notesSlide" Target="../notesSlides/notesSlide37.xml"/><Relationship Id="rId1" Type="http://schemas.openxmlformats.org/officeDocument/2006/relationships/slideLayout" Target="../slideLayouts/slideLayout139.xml"/><Relationship Id="rId6" Type="http://schemas.openxmlformats.org/officeDocument/2006/relationships/image" Target="../media/image56.emf"/><Relationship Id="rId11" Type="http://schemas.openxmlformats.org/officeDocument/2006/relationships/image" Target="../media/image61.emf"/><Relationship Id="rId5" Type="http://schemas.openxmlformats.org/officeDocument/2006/relationships/image" Target="../media/image55.emf"/><Relationship Id="rId10" Type="http://schemas.openxmlformats.org/officeDocument/2006/relationships/image" Target="../media/image60.emf"/><Relationship Id="rId4" Type="http://schemas.openxmlformats.org/officeDocument/2006/relationships/image" Target="../media/image54.emf"/><Relationship Id="rId9" Type="http://schemas.openxmlformats.org/officeDocument/2006/relationships/image" Target="../media/image59.emf"/></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40.xml"/><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3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3963" y="139208"/>
            <a:ext cx="8229600" cy="434950"/>
          </a:xfrm>
        </p:spPr>
        <p:txBody>
          <a:bodyPr/>
          <a:lstStyle/>
          <a:p>
            <a:r>
              <a:rPr lang="en-US" sz="2400" dirty="0" smtClean="0">
                <a:solidFill>
                  <a:schemeClr val="tx1"/>
                </a:solidFill>
              </a:rPr>
              <a:t>INTERNAL – PRESENTATION OBJECTIVE</a:t>
            </a:r>
            <a:endParaRPr lang="en-US" sz="2400" dirty="0">
              <a:solidFill>
                <a:schemeClr val="tx1"/>
              </a:solidFill>
            </a:endParaRPr>
          </a:p>
        </p:txBody>
      </p:sp>
      <p:sp>
        <p:nvSpPr>
          <p:cNvPr id="3" name="Content Placeholder 2"/>
          <p:cNvSpPr>
            <a:spLocks noGrp="1"/>
          </p:cNvSpPr>
          <p:nvPr>
            <p:ph idx="1"/>
          </p:nvPr>
        </p:nvSpPr>
        <p:spPr>
          <a:xfrm>
            <a:off x="202019" y="531620"/>
            <a:ext cx="8831928" cy="4611880"/>
          </a:xfrm>
        </p:spPr>
        <p:txBody>
          <a:bodyPr/>
          <a:lstStyle/>
          <a:p>
            <a:r>
              <a:rPr lang="en-US" sz="1100" b="1" dirty="0" smtClean="0">
                <a:solidFill>
                  <a:schemeClr val="tx1"/>
                </a:solidFill>
              </a:rPr>
              <a:t>Audience &amp; Overview: Human Resource Professionals, </a:t>
            </a:r>
            <a:r>
              <a:rPr lang="en-US" sz="1100" b="1" dirty="0" err="1" smtClean="0">
                <a:solidFill>
                  <a:schemeClr val="tx1"/>
                </a:solidFill>
              </a:rPr>
              <a:t>CxO</a:t>
            </a:r>
            <a:r>
              <a:rPr lang="en-US" sz="1100" b="1" dirty="0" smtClean="0">
                <a:solidFill>
                  <a:schemeClr val="tx1"/>
                </a:solidFill>
              </a:rPr>
              <a:t>  or LOB manager</a:t>
            </a:r>
          </a:p>
          <a:p>
            <a:pPr lvl="1"/>
            <a:r>
              <a:rPr lang="en-US" sz="1000" dirty="0" smtClean="0">
                <a:solidFill>
                  <a:schemeClr val="tx1"/>
                </a:solidFill>
              </a:rPr>
              <a:t>This presentation is intended to be a cloud for HCM overview delivered to a LOB audience, and summarizes Oracle’s Cloud apps strategy and </a:t>
            </a:r>
            <a:r>
              <a:rPr lang="en-US" sz="1000" dirty="0" err="1" smtClean="0">
                <a:solidFill>
                  <a:schemeClr val="tx1"/>
                </a:solidFill>
              </a:rPr>
              <a:t>SaaS</a:t>
            </a:r>
            <a:r>
              <a:rPr lang="en-US" sz="1000" dirty="0" smtClean="0">
                <a:solidFill>
                  <a:schemeClr val="tx1"/>
                </a:solidFill>
              </a:rPr>
              <a:t> (cloud services) for HCM and Talent Mgmt. (aka </a:t>
            </a:r>
            <a:r>
              <a:rPr lang="en-US" sz="1000" dirty="0" err="1" smtClean="0">
                <a:solidFill>
                  <a:schemeClr val="tx1"/>
                </a:solidFill>
              </a:rPr>
              <a:t>Taleo</a:t>
            </a:r>
            <a:r>
              <a:rPr lang="en-US" sz="1000" dirty="0" smtClean="0">
                <a:solidFill>
                  <a:schemeClr val="tx1"/>
                </a:solidFill>
              </a:rPr>
              <a:t>.)   </a:t>
            </a:r>
          </a:p>
          <a:p>
            <a:pPr lvl="1"/>
            <a:r>
              <a:rPr lang="en-US" sz="1000" dirty="0" smtClean="0">
                <a:solidFill>
                  <a:schemeClr val="tx1"/>
                </a:solidFill>
              </a:rPr>
              <a:t>This presentation is about cloud and HCM, not product functionality/features.  For the latter, please consult the HCM Solutions Event Kit. </a:t>
            </a:r>
          </a:p>
          <a:p>
            <a:pPr lvl="1"/>
            <a:r>
              <a:rPr lang="en-US" sz="1000" dirty="0" smtClean="0">
                <a:solidFill>
                  <a:schemeClr val="tx1"/>
                </a:solidFill>
              </a:rPr>
              <a:t>Target venue: breakout session at an HCM event or an HCM Cloud overview at an Oracle Apps Day, or customer CVC  </a:t>
            </a:r>
          </a:p>
          <a:p>
            <a:r>
              <a:rPr lang="en-US" sz="1100" b="1" dirty="0" smtClean="0">
                <a:solidFill>
                  <a:schemeClr val="tx1"/>
                </a:solidFill>
              </a:rPr>
              <a:t>Speaker Tips</a:t>
            </a:r>
          </a:p>
          <a:p>
            <a:pPr lvl="1"/>
            <a:r>
              <a:rPr lang="en-US" sz="800" b="1" dirty="0" smtClean="0">
                <a:solidFill>
                  <a:schemeClr val="tx1"/>
                </a:solidFill>
              </a:rPr>
              <a:t>This presentation is intended to be  a 60 minute presentation (you may or may not use all of the slides)</a:t>
            </a:r>
          </a:p>
          <a:p>
            <a:pPr lvl="1"/>
            <a:r>
              <a:rPr lang="en-US" sz="1000" dirty="0" smtClean="0">
                <a:solidFill>
                  <a:schemeClr val="tx1"/>
                </a:solidFill>
              </a:rPr>
              <a:t>Familiarize yourself with speaker notes as there is very little text, and lots of animation builds to engage the audience and tell a “story”</a:t>
            </a:r>
          </a:p>
          <a:p>
            <a:pPr lvl="1"/>
            <a:r>
              <a:rPr lang="en-US" sz="1000" dirty="0" smtClean="0">
                <a:solidFill>
                  <a:schemeClr val="tx1"/>
                </a:solidFill>
              </a:rPr>
              <a:t>Consider leveraging this supporting VIDEO (Customer Facing):  </a:t>
            </a:r>
            <a:r>
              <a:rPr lang="en-US" sz="1000" dirty="0" smtClean="0">
                <a:solidFill>
                  <a:schemeClr val="tx1"/>
                </a:solidFill>
                <a:hlinkClick r:id="rId3"/>
              </a:rPr>
              <a:t>Oracle HCM Cloud Service Overview: Game Changing HR</a:t>
            </a:r>
            <a:endParaRPr lang="en-US" sz="1000" dirty="0" smtClean="0">
              <a:solidFill>
                <a:schemeClr val="tx1"/>
              </a:solidFill>
            </a:endParaRPr>
          </a:p>
          <a:p>
            <a:r>
              <a:rPr lang="en-US" sz="1100" b="1" dirty="0" smtClean="0">
                <a:solidFill>
                  <a:schemeClr val="tx1"/>
                </a:solidFill>
              </a:rPr>
              <a:t>Presentation Objective</a:t>
            </a:r>
          </a:p>
          <a:p>
            <a:pPr lvl="1"/>
            <a:r>
              <a:rPr lang="en-US" sz="1000" dirty="0" smtClean="0">
                <a:solidFill>
                  <a:schemeClr val="tx1"/>
                </a:solidFill>
              </a:rPr>
              <a:t>Map key transformational technology trends like social, mobile, big data, etc. in the context of Oracle’s Cloud applications and strategy</a:t>
            </a:r>
          </a:p>
          <a:p>
            <a:pPr lvl="1"/>
            <a:r>
              <a:rPr lang="en-US" sz="1000" dirty="0" smtClean="0">
                <a:solidFill>
                  <a:schemeClr val="tx1"/>
                </a:solidFill>
              </a:rPr>
              <a:t> Build awareness that Oracle offers a complete suite of HCM and Talent Mgmt. Cloud Services (</a:t>
            </a:r>
            <a:r>
              <a:rPr lang="en-US" sz="1000" dirty="0" err="1" smtClean="0">
                <a:solidFill>
                  <a:schemeClr val="tx1"/>
                </a:solidFill>
              </a:rPr>
              <a:t>SaaS</a:t>
            </a:r>
            <a:r>
              <a:rPr lang="en-US" sz="1000" dirty="0" smtClean="0">
                <a:solidFill>
                  <a:schemeClr val="tx1"/>
                </a:solidFill>
              </a:rPr>
              <a:t>) </a:t>
            </a:r>
          </a:p>
          <a:p>
            <a:pPr lvl="1"/>
            <a:r>
              <a:rPr lang="en-US" sz="1000" dirty="0" smtClean="0">
                <a:solidFill>
                  <a:schemeClr val="tx1"/>
                </a:solidFill>
              </a:rPr>
              <a:t>Emphasize that customers can get the richest HCM /talent capabilities fast,  and that it’s SIMPLE, FLEXIBLE, and SECURE,</a:t>
            </a:r>
          </a:p>
          <a:p>
            <a:r>
              <a:rPr lang="en-US" sz="1100" b="1" dirty="0" smtClean="0">
                <a:solidFill>
                  <a:schemeClr val="tx1"/>
                </a:solidFill>
              </a:rPr>
              <a:t>Key Messages</a:t>
            </a:r>
          </a:p>
          <a:p>
            <a:pPr lvl="1"/>
            <a:r>
              <a:rPr lang="en-US" sz="1000" dirty="0" smtClean="0">
                <a:solidFill>
                  <a:schemeClr val="tx1"/>
                </a:solidFill>
                <a:latin typeface="Tahoma"/>
              </a:rPr>
              <a:t>SIMPLE: Adopt complete HCM &amp; Talent capabilities  faster and more easily in the cloud</a:t>
            </a:r>
          </a:p>
          <a:p>
            <a:pPr lvl="1"/>
            <a:r>
              <a:rPr lang="en-US" sz="1000" dirty="0" smtClean="0">
                <a:solidFill>
                  <a:schemeClr val="tx1"/>
                </a:solidFill>
                <a:latin typeface="Tahoma"/>
              </a:rPr>
              <a:t>FLEXIBLE: Deliver rich functionality with the flexibility to quickly scale to any employee or worker requirements</a:t>
            </a:r>
          </a:p>
          <a:p>
            <a:pPr lvl="1"/>
            <a:r>
              <a:rPr lang="en-US" sz="1000" dirty="0" smtClean="0">
                <a:solidFill>
                  <a:schemeClr val="tx1"/>
                </a:solidFill>
                <a:latin typeface="Tahoma"/>
              </a:rPr>
              <a:t>SECURE: Protect sensitive employee data across the enterprise across Oracle Cloud and other systems and cloud services </a:t>
            </a:r>
          </a:p>
          <a:p>
            <a:r>
              <a:rPr lang="en-US" sz="1100" b="1" dirty="0" smtClean="0">
                <a:solidFill>
                  <a:schemeClr val="tx1"/>
                </a:solidFill>
                <a:latin typeface="Tahoma"/>
              </a:rPr>
              <a:t>More Help</a:t>
            </a:r>
          </a:p>
          <a:p>
            <a:pPr lvl="1"/>
            <a:r>
              <a:rPr lang="en-US" sz="1000" dirty="0" smtClean="0">
                <a:solidFill>
                  <a:schemeClr val="tx1"/>
                </a:solidFill>
                <a:latin typeface="Tahoma"/>
              </a:rPr>
              <a:t>Author(s): Yaldah Hakim: yaldah.hakim@oracle.com; Anke Mogannam: anke.mogannam@oracle.com (cloud.oracle.com)</a:t>
            </a:r>
          </a:p>
          <a:p>
            <a:pPr lvl="1"/>
            <a:r>
              <a:rPr lang="en-US" sz="1000" dirty="0" smtClean="0">
                <a:solidFill>
                  <a:schemeClr val="tx1"/>
                </a:solidFill>
                <a:latin typeface="Tahoma"/>
              </a:rPr>
              <a:t>Oracle.com/cloud or my.oracle.com/cloud</a:t>
            </a:r>
            <a:endParaRPr lang="en-US" sz="900" dirty="0" smtClean="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8"/>
          <p:cNvGrpSpPr/>
          <p:nvPr/>
        </p:nvGrpSpPr>
        <p:grpSpPr>
          <a:xfrm>
            <a:off x="3712471" y="944426"/>
            <a:ext cx="630072" cy="1272049"/>
            <a:chOff x="397919" y="1707672"/>
            <a:chExt cx="927450" cy="1872423"/>
          </a:xfrm>
        </p:grpSpPr>
        <p:grpSp>
          <p:nvGrpSpPr>
            <p:cNvPr id="3" name="Group 46"/>
            <p:cNvGrpSpPr>
              <a:grpSpLocks noChangeAspect="1"/>
            </p:cNvGrpSpPr>
            <p:nvPr/>
          </p:nvGrpSpPr>
          <p:grpSpPr bwMode="auto">
            <a:xfrm>
              <a:off x="397919" y="1707672"/>
              <a:ext cx="927450" cy="1872423"/>
              <a:chOff x="3348" y="679"/>
              <a:chExt cx="688" cy="1389"/>
            </a:xfrm>
          </p:grpSpPr>
          <p:sp>
            <p:nvSpPr>
              <p:cNvPr id="632" name="Rectangle 47"/>
              <p:cNvSpPr>
                <a:spLocks noChangeArrowheads="1"/>
              </p:cNvSpPr>
              <p:nvPr/>
            </p:nvSpPr>
            <p:spPr bwMode="auto">
              <a:xfrm>
                <a:off x="3412" y="755"/>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633" name="Rectangle 48"/>
              <p:cNvSpPr>
                <a:spLocks noChangeArrowheads="1"/>
              </p:cNvSpPr>
              <p:nvPr/>
            </p:nvSpPr>
            <p:spPr bwMode="auto">
              <a:xfrm>
                <a:off x="3412" y="890"/>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634" name="Rectangle 49"/>
              <p:cNvSpPr>
                <a:spLocks noChangeArrowheads="1"/>
              </p:cNvSpPr>
              <p:nvPr/>
            </p:nvSpPr>
            <p:spPr bwMode="auto">
              <a:xfrm>
                <a:off x="3412" y="102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635" name="Rectangle 50"/>
              <p:cNvSpPr>
                <a:spLocks noChangeArrowheads="1"/>
              </p:cNvSpPr>
              <p:nvPr/>
            </p:nvSpPr>
            <p:spPr bwMode="auto">
              <a:xfrm>
                <a:off x="3412" y="1159"/>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636" name="Rectangle 51"/>
              <p:cNvSpPr>
                <a:spLocks noChangeArrowheads="1"/>
              </p:cNvSpPr>
              <p:nvPr/>
            </p:nvSpPr>
            <p:spPr bwMode="auto">
              <a:xfrm>
                <a:off x="3412" y="129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637" name="Rectangle 52"/>
              <p:cNvSpPr>
                <a:spLocks noChangeArrowheads="1"/>
              </p:cNvSpPr>
              <p:nvPr/>
            </p:nvSpPr>
            <p:spPr bwMode="auto">
              <a:xfrm>
                <a:off x="3412" y="142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638" name="Rectangle 53"/>
              <p:cNvSpPr>
                <a:spLocks noChangeArrowheads="1"/>
              </p:cNvSpPr>
              <p:nvPr/>
            </p:nvSpPr>
            <p:spPr bwMode="auto">
              <a:xfrm>
                <a:off x="3412" y="1563"/>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639" name="Rectangle 54"/>
              <p:cNvSpPr>
                <a:spLocks noChangeArrowheads="1"/>
              </p:cNvSpPr>
              <p:nvPr/>
            </p:nvSpPr>
            <p:spPr bwMode="auto">
              <a:xfrm>
                <a:off x="3412" y="169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640" name="Rectangle 55"/>
              <p:cNvSpPr>
                <a:spLocks noChangeArrowheads="1"/>
              </p:cNvSpPr>
              <p:nvPr/>
            </p:nvSpPr>
            <p:spPr bwMode="auto">
              <a:xfrm>
                <a:off x="3412" y="1832"/>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641" name="Rectangle 56"/>
              <p:cNvSpPr>
                <a:spLocks noChangeArrowheads="1"/>
              </p:cNvSpPr>
              <p:nvPr/>
            </p:nvSpPr>
            <p:spPr bwMode="auto">
              <a:xfrm>
                <a:off x="3398"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42" name="Rectangle 57"/>
              <p:cNvSpPr>
                <a:spLocks noChangeArrowheads="1"/>
              </p:cNvSpPr>
              <p:nvPr/>
            </p:nvSpPr>
            <p:spPr bwMode="auto">
              <a:xfrm>
                <a:off x="3879"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43" name="Rectangle 61"/>
              <p:cNvSpPr>
                <a:spLocks noChangeArrowheads="1"/>
              </p:cNvSpPr>
              <p:nvPr/>
            </p:nvSpPr>
            <p:spPr bwMode="auto">
              <a:xfrm>
                <a:off x="3507" y="807"/>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44" name="Oval 62"/>
              <p:cNvSpPr>
                <a:spLocks noChangeArrowheads="1"/>
              </p:cNvSpPr>
              <p:nvPr/>
            </p:nvSpPr>
            <p:spPr bwMode="auto">
              <a:xfrm>
                <a:off x="3443" y="798"/>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45" name="Oval 63"/>
              <p:cNvSpPr>
                <a:spLocks noChangeArrowheads="1"/>
              </p:cNvSpPr>
              <p:nvPr/>
            </p:nvSpPr>
            <p:spPr bwMode="auto">
              <a:xfrm>
                <a:off x="3443" y="83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46" name="Rectangle 64"/>
              <p:cNvSpPr>
                <a:spLocks noChangeArrowheads="1"/>
              </p:cNvSpPr>
              <p:nvPr/>
            </p:nvSpPr>
            <p:spPr bwMode="auto">
              <a:xfrm>
                <a:off x="3507" y="941"/>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47" name="Oval 65"/>
              <p:cNvSpPr>
                <a:spLocks noChangeArrowheads="1"/>
              </p:cNvSpPr>
              <p:nvPr/>
            </p:nvSpPr>
            <p:spPr bwMode="auto">
              <a:xfrm>
                <a:off x="3443" y="927"/>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48" name="Oval 66"/>
              <p:cNvSpPr>
                <a:spLocks noChangeArrowheads="1"/>
              </p:cNvSpPr>
              <p:nvPr/>
            </p:nvSpPr>
            <p:spPr bwMode="auto">
              <a:xfrm>
                <a:off x="3443" y="96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49" name="Rectangle 67"/>
              <p:cNvSpPr>
                <a:spLocks noChangeArrowheads="1"/>
              </p:cNvSpPr>
              <p:nvPr/>
            </p:nvSpPr>
            <p:spPr bwMode="auto">
              <a:xfrm>
                <a:off x="3507" y="1076"/>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50" name="Oval 68"/>
              <p:cNvSpPr>
                <a:spLocks noChangeArrowheads="1"/>
              </p:cNvSpPr>
              <p:nvPr/>
            </p:nvSpPr>
            <p:spPr bwMode="auto">
              <a:xfrm>
                <a:off x="3443" y="106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51" name="Oval 69"/>
              <p:cNvSpPr>
                <a:spLocks noChangeArrowheads="1"/>
              </p:cNvSpPr>
              <p:nvPr/>
            </p:nvSpPr>
            <p:spPr bwMode="auto">
              <a:xfrm>
                <a:off x="3443" y="109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52" name="Rectangle 70"/>
              <p:cNvSpPr>
                <a:spLocks noChangeArrowheads="1"/>
              </p:cNvSpPr>
              <p:nvPr/>
            </p:nvSpPr>
            <p:spPr bwMode="auto">
              <a:xfrm>
                <a:off x="3507" y="1210"/>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53" name="Oval 71"/>
              <p:cNvSpPr>
                <a:spLocks noChangeArrowheads="1"/>
              </p:cNvSpPr>
              <p:nvPr/>
            </p:nvSpPr>
            <p:spPr bwMode="auto">
              <a:xfrm>
                <a:off x="3443" y="1194"/>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54" name="Oval 72"/>
              <p:cNvSpPr>
                <a:spLocks noChangeArrowheads="1"/>
              </p:cNvSpPr>
              <p:nvPr/>
            </p:nvSpPr>
            <p:spPr bwMode="auto">
              <a:xfrm>
                <a:off x="3443" y="123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55" name="Rectangle 73"/>
              <p:cNvSpPr>
                <a:spLocks noChangeArrowheads="1"/>
              </p:cNvSpPr>
              <p:nvPr/>
            </p:nvSpPr>
            <p:spPr bwMode="auto">
              <a:xfrm>
                <a:off x="3507" y="1344"/>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56" name="Oval 74"/>
              <p:cNvSpPr>
                <a:spLocks noChangeArrowheads="1"/>
              </p:cNvSpPr>
              <p:nvPr/>
            </p:nvSpPr>
            <p:spPr bwMode="auto">
              <a:xfrm>
                <a:off x="3443" y="133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57" name="Oval 75"/>
              <p:cNvSpPr>
                <a:spLocks noChangeArrowheads="1"/>
              </p:cNvSpPr>
              <p:nvPr/>
            </p:nvSpPr>
            <p:spPr bwMode="auto">
              <a:xfrm>
                <a:off x="3443" y="1367"/>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58" name="Rectangle 76"/>
              <p:cNvSpPr>
                <a:spLocks noChangeArrowheads="1"/>
              </p:cNvSpPr>
              <p:nvPr/>
            </p:nvSpPr>
            <p:spPr bwMode="auto">
              <a:xfrm>
                <a:off x="3507" y="1478"/>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59" name="Oval 77"/>
              <p:cNvSpPr>
                <a:spLocks noChangeArrowheads="1"/>
              </p:cNvSpPr>
              <p:nvPr/>
            </p:nvSpPr>
            <p:spPr bwMode="auto">
              <a:xfrm>
                <a:off x="3443" y="146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60" name="Oval 78"/>
              <p:cNvSpPr>
                <a:spLocks noChangeArrowheads="1"/>
              </p:cNvSpPr>
              <p:nvPr/>
            </p:nvSpPr>
            <p:spPr bwMode="auto">
              <a:xfrm>
                <a:off x="3443" y="150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61" name="Rectangle 79"/>
              <p:cNvSpPr>
                <a:spLocks noChangeArrowheads="1"/>
              </p:cNvSpPr>
              <p:nvPr/>
            </p:nvSpPr>
            <p:spPr bwMode="auto">
              <a:xfrm>
                <a:off x="3507" y="1612"/>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62" name="Oval 80"/>
              <p:cNvSpPr>
                <a:spLocks noChangeArrowheads="1"/>
              </p:cNvSpPr>
              <p:nvPr/>
            </p:nvSpPr>
            <p:spPr bwMode="auto">
              <a:xfrm>
                <a:off x="3443" y="1601"/>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63" name="Oval 81"/>
              <p:cNvSpPr>
                <a:spLocks noChangeArrowheads="1"/>
              </p:cNvSpPr>
              <p:nvPr/>
            </p:nvSpPr>
            <p:spPr bwMode="auto">
              <a:xfrm>
                <a:off x="3443" y="163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64" name="Rectangle 82"/>
              <p:cNvSpPr>
                <a:spLocks noChangeArrowheads="1"/>
              </p:cNvSpPr>
              <p:nvPr/>
            </p:nvSpPr>
            <p:spPr bwMode="auto">
              <a:xfrm>
                <a:off x="3507" y="1746"/>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65" name="Oval 83"/>
              <p:cNvSpPr>
                <a:spLocks noChangeArrowheads="1"/>
              </p:cNvSpPr>
              <p:nvPr/>
            </p:nvSpPr>
            <p:spPr bwMode="auto">
              <a:xfrm>
                <a:off x="3443" y="174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66" name="Oval 84"/>
              <p:cNvSpPr>
                <a:spLocks noChangeArrowheads="1"/>
              </p:cNvSpPr>
              <p:nvPr/>
            </p:nvSpPr>
            <p:spPr bwMode="auto">
              <a:xfrm>
                <a:off x="3443" y="1776"/>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67" name="Rectangle 85"/>
              <p:cNvSpPr>
                <a:spLocks noChangeArrowheads="1"/>
              </p:cNvSpPr>
              <p:nvPr/>
            </p:nvSpPr>
            <p:spPr bwMode="auto">
              <a:xfrm>
                <a:off x="3507" y="1879"/>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68" name="Oval 86"/>
              <p:cNvSpPr>
                <a:spLocks noChangeArrowheads="1"/>
              </p:cNvSpPr>
              <p:nvPr/>
            </p:nvSpPr>
            <p:spPr bwMode="auto">
              <a:xfrm>
                <a:off x="3443" y="187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69" name="Oval 87"/>
              <p:cNvSpPr>
                <a:spLocks noChangeArrowheads="1"/>
              </p:cNvSpPr>
              <p:nvPr/>
            </p:nvSpPr>
            <p:spPr bwMode="auto">
              <a:xfrm>
                <a:off x="3443" y="190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70" name="Freeform 58"/>
              <p:cNvSpPr>
                <a:spLocks noEditPoints="1"/>
              </p:cNvSpPr>
              <p:nvPr/>
            </p:nvSpPr>
            <p:spPr bwMode="auto">
              <a:xfrm>
                <a:off x="3348" y="679"/>
                <a:ext cx="688" cy="1366"/>
              </a:xfrm>
              <a:custGeom>
                <a:avLst/>
                <a:gdLst>
                  <a:gd name="T0" fmla="*/ 688 w 688"/>
                  <a:gd name="T1" fmla="*/ 1366 h 1366"/>
                  <a:gd name="T2" fmla="*/ 0 w 688"/>
                  <a:gd name="T3" fmla="*/ 1366 h 1366"/>
                  <a:gd name="T4" fmla="*/ 0 w 688"/>
                  <a:gd name="T5" fmla="*/ 0 h 1366"/>
                  <a:gd name="T6" fmla="*/ 688 w 688"/>
                  <a:gd name="T7" fmla="*/ 0 h 1366"/>
                  <a:gd name="T8" fmla="*/ 688 w 688"/>
                  <a:gd name="T9" fmla="*/ 1366 h 1366"/>
                  <a:gd name="T10" fmla="*/ 622 w 688"/>
                  <a:gd name="T11" fmla="*/ 1288 h 1366"/>
                  <a:gd name="T12" fmla="*/ 622 w 688"/>
                  <a:gd name="T13" fmla="*/ 78 h 1366"/>
                  <a:gd name="T14" fmla="*/ 67 w 688"/>
                  <a:gd name="T15" fmla="*/ 78 h 1366"/>
                  <a:gd name="T16" fmla="*/ 67 w 688"/>
                  <a:gd name="T17" fmla="*/ 1288 h 1366"/>
                  <a:gd name="T18" fmla="*/ 622 w 688"/>
                  <a:gd name="T19" fmla="*/ 128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1366">
                    <a:moveTo>
                      <a:pt x="688" y="1366"/>
                    </a:moveTo>
                    <a:lnTo>
                      <a:pt x="0" y="1366"/>
                    </a:lnTo>
                    <a:lnTo>
                      <a:pt x="0" y="0"/>
                    </a:lnTo>
                    <a:lnTo>
                      <a:pt x="688" y="0"/>
                    </a:lnTo>
                    <a:lnTo>
                      <a:pt x="688" y="1366"/>
                    </a:lnTo>
                    <a:close/>
                    <a:moveTo>
                      <a:pt x="622" y="1288"/>
                    </a:moveTo>
                    <a:lnTo>
                      <a:pt x="622" y="78"/>
                    </a:lnTo>
                    <a:lnTo>
                      <a:pt x="67" y="78"/>
                    </a:lnTo>
                    <a:lnTo>
                      <a:pt x="67" y="1288"/>
                    </a:lnTo>
                    <a:lnTo>
                      <a:pt x="622" y="1288"/>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71" name="Rectangle 59"/>
              <p:cNvSpPr>
                <a:spLocks noChangeArrowheads="1"/>
              </p:cNvSpPr>
              <p:nvPr/>
            </p:nvSpPr>
            <p:spPr bwMode="auto">
              <a:xfrm>
                <a:off x="3989" y="1348"/>
                <a:ext cx="28" cy="19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72" name="Rectangle 60"/>
              <p:cNvSpPr>
                <a:spLocks noChangeArrowheads="1"/>
              </p:cNvSpPr>
              <p:nvPr/>
            </p:nvSpPr>
            <p:spPr bwMode="auto">
              <a:xfrm>
                <a:off x="3994" y="1426"/>
                <a:ext cx="19" cy="118"/>
              </a:xfrm>
              <a:prstGeom prst="rect">
                <a:avLst/>
              </a:pr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631" name="Isosceles Triangle 630"/>
            <p:cNvSpPr/>
            <p:nvPr/>
          </p:nvSpPr>
          <p:spPr>
            <a:xfrm>
              <a:off x="484192" y="1810123"/>
              <a:ext cx="752205" cy="1632056"/>
            </a:xfrm>
            <a:prstGeom prst="triangle">
              <a:avLst>
                <a:gd name="adj" fmla="val 10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452"/>
          <p:cNvGrpSpPr/>
          <p:nvPr/>
        </p:nvGrpSpPr>
        <p:grpSpPr>
          <a:xfrm>
            <a:off x="246735" y="944426"/>
            <a:ext cx="630072" cy="1272049"/>
            <a:chOff x="397919" y="1707672"/>
            <a:chExt cx="927450" cy="1872423"/>
          </a:xfrm>
        </p:grpSpPr>
        <p:grpSp>
          <p:nvGrpSpPr>
            <p:cNvPr id="5" name="Group 46"/>
            <p:cNvGrpSpPr>
              <a:grpSpLocks noChangeAspect="1"/>
            </p:cNvGrpSpPr>
            <p:nvPr/>
          </p:nvGrpSpPr>
          <p:grpSpPr bwMode="auto">
            <a:xfrm>
              <a:off x="397919" y="1707672"/>
              <a:ext cx="927450" cy="1872423"/>
              <a:chOff x="3348" y="679"/>
              <a:chExt cx="688" cy="1389"/>
            </a:xfrm>
          </p:grpSpPr>
          <p:sp>
            <p:nvSpPr>
              <p:cNvPr id="456" name="Rectangle 47"/>
              <p:cNvSpPr>
                <a:spLocks noChangeArrowheads="1"/>
              </p:cNvSpPr>
              <p:nvPr/>
            </p:nvSpPr>
            <p:spPr bwMode="auto">
              <a:xfrm>
                <a:off x="3412" y="755"/>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57" name="Rectangle 48"/>
              <p:cNvSpPr>
                <a:spLocks noChangeArrowheads="1"/>
              </p:cNvSpPr>
              <p:nvPr/>
            </p:nvSpPr>
            <p:spPr bwMode="auto">
              <a:xfrm>
                <a:off x="3412" y="890"/>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58" name="Rectangle 49"/>
              <p:cNvSpPr>
                <a:spLocks noChangeArrowheads="1"/>
              </p:cNvSpPr>
              <p:nvPr/>
            </p:nvSpPr>
            <p:spPr bwMode="auto">
              <a:xfrm>
                <a:off x="3412" y="102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59" name="Rectangle 50"/>
              <p:cNvSpPr>
                <a:spLocks noChangeArrowheads="1"/>
              </p:cNvSpPr>
              <p:nvPr/>
            </p:nvSpPr>
            <p:spPr bwMode="auto">
              <a:xfrm>
                <a:off x="3412" y="1159"/>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60" name="Rectangle 51"/>
              <p:cNvSpPr>
                <a:spLocks noChangeArrowheads="1"/>
              </p:cNvSpPr>
              <p:nvPr/>
            </p:nvSpPr>
            <p:spPr bwMode="auto">
              <a:xfrm>
                <a:off x="3412" y="129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61" name="Rectangle 52"/>
              <p:cNvSpPr>
                <a:spLocks noChangeArrowheads="1"/>
              </p:cNvSpPr>
              <p:nvPr/>
            </p:nvSpPr>
            <p:spPr bwMode="auto">
              <a:xfrm>
                <a:off x="3412" y="142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62" name="Rectangle 53"/>
              <p:cNvSpPr>
                <a:spLocks noChangeArrowheads="1"/>
              </p:cNvSpPr>
              <p:nvPr/>
            </p:nvSpPr>
            <p:spPr bwMode="auto">
              <a:xfrm>
                <a:off x="3412" y="1563"/>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63" name="Rectangle 54"/>
              <p:cNvSpPr>
                <a:spLocks noChangeArrowheads="1"/>
              </p:cNvSpPr>
              <p:nvPr/>
            </p:nvSpPr>
            <p:spPr bwMode="auto">
              <a:xfrm>
                <a:off x="3412" y="169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64" name="Rectangle 55"/>
              <p:cNvSpPr>
                <a:spLocks noChangeArrowheads="1"/>
              </p:cNvSpPr>
              <p:nvPr/>
            </p:nvSpPr>
            <p:spPr bwMode="auto">
              <a:xfrm>
                <a:off x="3412" y="1832"/>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65" name="Rectangle 56"/>
              <p:cNvSpPr>
                <a:spLocks noChangeArrowheads="1"/>
              </p:cNvSpPr>
              <p:nvPr/>
            </p:nvSpPr>
            <p:spPr bwMode="auto">
              <a:xfrm>
                <a:off x="3398"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66" name="Rectangle 57"/>
              <p:cNvSpPr>
                <a:spLocks noChangeArrowheads="1"/>
              </p:cNvSpPr>
              <p:nvPr/>
            </p:nvSpPr>
            <p:spPr bwMode="auto">
              <a:xfrm>
                <a:off x="3879"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67" name="Rectangle 61"/>
              <p:cNvSpPr>
                <a:spLocks noChangeArrowheads="1"/>
              </p:cNvSpPr>
              <p:nvPr/>
            </p:nvSpPr>
            <p:spPr bwMode="auto">
              <a:xfrm>
                <a:off x="3507" y="807"/>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68" name="Oval 62"/>
              <p:cNvSpPr>
                <a:spLocks noChangeArrowheads="1"/>
              </p:cNvSpPr>
              <p:nvPr/>
            </p:nvSpPr>
            <p:spPr bwMode="auto">
              <a:xfrm>
                <a:off x="3443" y="798"/>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69" name="Oval 63"/>
              <p:cNvSpPr>
                <a:spLocks noChangeArrowheads="1"/>
              </p:cNvSpPr>
              <p:nvPr/>
            </p:nvSpPr>
            <p:spPr bwMode="auto">
              <a:xfrm>
                <a:off x="3443" y="83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70" name="Rectangle 64"/>
              <p:cNvSpPr>
                <a:spLocks noChangeArrowheads="1"/>
              </p:cNvSpPr>
              <p:nvPr/>
            </p:nvSpPr>
            <p:spPr bwMode="auto">
              <a:xfrm>
                <a:off x="3507" y="941"/>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71" name="Oval 65"/>
              <p:cNvSpPr>
                <a:spLocks noChangeArrowheads="1"/>
              </p:cNvSpPr>
              <p:nvPr/>
            </p:nvSpPr>
            <p:spPr bwMode="auto">
              <a:xfrm>
                <a:off x="3443" y="927"/>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72" name="Oval 66"/>
              <p:cNvSpPr>
                <a:spLocks noChangeArrowheads="1"/>
              </p:cNvSpPr>
              <p:nvPr/>
            </p:nvSpPr>
            <p:spPr bwMode="auto">
              <a:xfrm>
                <a:off x="3443" y="96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73" name="Rectangle 67"/>
              <p:cNvSpPr>
                <a:spLocks noChangeArrowheads="1"/>
              </p:cNvSpPr>
              <p:nvPr/>
            </p:nvSpPr>
            <p:spPr bwMode="auto">
              <a:xfrm>
                <a:off x="3507" y="1076"/>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74" name="Oval 68"/>
              <p:cNvSpPr>
                <a:spLocks noChangeArrowheads="1"/>
              </p:cNvSpPr>
              <p:nvPr/>
            </p:nvSpPr>
            <p:spPr bwMode="auto">
              <a:xfrm>
                <a:off x="3443" y="106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75" name="Oval 69"/>
              <p:cNvSpPr>
                <a:spLocks noChangeArrowheads="1"/>
              </p:cNvSpPr>
              <p:nvPr/>
            </p:nvSpPr>
            <p:spPr bwMode="auto">
              <a:xfrm>
                <a:off x="3443" y="109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76" name="Rectangle 70"/>
              <p:cNvSpPr>
                <a:spLocks noChangeArrowheads="1"/>
              </p:cNvSpPr>
              <p:nvPr/>
            </p:nvSpPr>
            <p:spPr bwMode="auto">
              <a:xfrm>
                <a:off x="3507" y="1210"/>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77" name="Oval 71"/>
              <p:cNvSpPr>
                <a:spLocks noChangeArrowheads="1"/>
              </p:cNvSpPr>
              <p:nvPr/>
            </p:nvSpPr>
            <p:spPr bwMode="auto">
              <a:xfrm>
                <a:off x="3443" y="1194"/>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78" name="Oval 72"/>
              <p:cNvSpPr>
                <a:spLocks noChangeArrowheads="1"/>
              </p:cNvSpPr>
              <p:nvPr/>
            </p:nvSpPr>
            <p:spPr bwMode="auto">
              <a:xfrm>
                <a:off x="3443" y="123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79" name="Rectangle 73"/>
              <p:cNvSpPr>
                <a:spLocks noChangeArrowheads="1"/>
              </p:cNvSpPr>
              <p:nvPr/>
            </p:nvSpPr>
            <p:spPr bwMode="auto">
              <a:xfrm>
                <a:off x="3507" y="1344"/>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80" name="Oval 74"/>
              <p:cNvSpPr>
                <a:spLocks noChangeArrowheads="1"/>
              </p:cNvSpPr>
              <p:nvPr/>
            </p:nvSpPr>
            <p:spPr bwMode="auto">
              <a:xfrm>
                <a:off x="3443" y="133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81" name="Oval 75"/>
              <p:cNvSpPr>
                <a:spLocks noChangeArrowheads="1"/>
              </p:cNvSpPr>
              <p:nvPr/>
            </p:nvSpPr>
            <p:spPr bwMode="auto">
              <a:xfrm>
                <a:off x="3443" y="1367"/>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82" name="Rectangle 76"/>
              <p:cNvSpPr>
                <a:spLocks noChangeArrowheads="1"/>
              </p:cNvSpPr>
              <p:nvPr/>
            </p:nvSpPr>
            <p:spPr bwMode="auto">
              <a:xfrm>
                <a:off x="3507" y="1478"/>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83" name="Oval 77"/>
              <p:cNvSpPr>
                <a:spLocks noChangeArrowheads="1"/>
              </p:cNvSpPr>
              <p:nvPr/>
            </p:nvSpPr>
            <p:spPr bwMode="auto">
              <a:xfrm>
                <a:off x="3443" y="146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84" name="Oval 78"/>
              <p:cNvSpPr>
                <a:spLocks noChangeArrowheads="1"/>
              </p:cNvSpPr>
              <p:nvPr/>
            </p:nvSpPr>
            <p:spPr bwMode="auto">
              <a:xfrm>
                <a:off x="3443" y="150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85" name="Rectangle 79"/>
              <p:cNvSpPr>
                <a:spLocks noChangeArrowheads="1"/>
              </p:cNvSpPr>
              <p:nvPr/>
            </p:nvSpPr>
            <p:spPr bwMode="auto">
              <a:xfrm>
                <a:off x="3507" y="1612"/>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86" name="Oval 80"/>
              <p:cNvSpPr>
                <a:spLocks noChangeArrowheads="1"/>
              </p:cNvSpPr>
              <p:nvPr/>
            </p:nvSpPr>
            <p:spPr bwMode="auto">
              <a:xfrm>
                <a:off x="3443" y="1601"/>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87" name="Oval 81"/>
              <p:cNvSpPr>
                <a:spLocks noChangeArrowheads="1"/>
              </p:cNvSpPr>
              <p:nvPr/>
            </p:nvSpPr>
            <p:spPr bwMode="auto">
              <a:xfrm>
                <a:off x="3443" y="163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88" name="Rectangle 82"/>
              <p:cNvSpPr>
                <a:spLocks noChangeArrowheads="1"/>
              </p:cNvSpPr>
              <p:nvPr/>
            </p:nvSpPr>
            <p:spPr bwMode="auto">
              <a:xfrm>
                <a:off x="3507" y="1746"/>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89" name="Oval 83"/>
              <p:cNvSpPr>
                <a:spLocks noChangeArrowheads="1"/>
              </p:cNvSpPr>
              <p:nvPr/>
            </p:nvSpPr>
            <p:spPr bwMode="auto">
              <a:xfrm>
                <a:off x="3443" y="174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90" name="Oval 84"/>
              <p:cNvSpPr>
                <a:spLocks noChangeArrowheads="1"/>
              </p:cNvSpPr>
              <p:nvPr/>
            </p:nvSpPr>
            <p:spPr bwMode="auto">
              <a:xfrm>
                <a:off x="3443" y="1776"/>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91" name="Rectangle 85"/>
              <p:cNvSpPr>
                <a:spLocks noChangeArrowheads="1"/>
              </p:cNvSpPr>
              <p:nvPr/>
            </p:nvSpPr>
            <p:spPr bwMode="auto">
              <a:xfrm>
                <a:off x="3507" y="1879"/>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92" name="Oval 86"/>
              <p:cNvSpPr>
                <a:spLocks noChangeArrowheads="1"/>
              </p:cNvSpPr>
              <p:nvPr/>
            </p:nvSpPr>
            <p:spPr bwMode="auto">
              <a:xfrm>
                <a:off x="3443" y="187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93" name="Oval 87"/>
              <p:cNvSpPr>
                <a:spLocks noChangeArrowheads="1"/>
              </p:cNvSpPr>
              <p:nvPr/>
            </p:nvSpPr>
            <p:spPr bwMode="auto">
              <a:xfrm>
                <a:off x="3443" y="190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94" name="Freeform 58"/>
              <p:cNvSpPr>
                <a:spLocks noEditPoints="1"/>
              </p:cNvSpPr>
              <p:nvPr/>
            </p:nvSpPr>
            <p:spPr bwMode="auto">
              <a:xfrm>
                <a:off x="3348" y="679"/>
                <a:ext cx="688" cy="1366"/>
              </a:xfrm>
              <a:custGeom>
                <a:avLst/>
                <a:gdLst>
                  <a:gd name="T0" fmla="*/ 688 w 688"/>
                  <a:gd name="T1" fmla="*/ 1366 h 1366"/>
                  <a:gd name="T2" fmla="*/ 0 w 688"/>
                  <a:gd name="T3" fmla="*/ 1366 h 1366"/>
                  <a:gd name="T4" fmla="*/ 0 w 688"/>
                  <a:gd name="T5" fmla="*/ 0 h 1366"/>
                  <a:gd name="T6" fmla="*/ 688 w 688"/>
                  <a:gd name="T7" fmla="*/ 0 h 1366"/>
                  <a:gd name="T8" fmla="*/ 688 w 688"/>
                  <a:gd name="T9" fmla="*/ 1366 h 1366"/>
                  <a:gd name="T10" fmla="*/ 622 w 688"/>
                  <a:gd name="T11" fmla="*/ 1288 h 1366"/>
                  <a:gd name="T12" fmla="*/ 622 w 688"/>
                  <a:gd name="T13" fmla="*/ 78 h 1366"/>
                  <a:gd name="T14" fmla="*/ 67 w 688"/>
                  <a:gd name="T15" fmla="*/ 78 h 1366"/>
                  <a:gd name="T16" fmla="*/ 67 w 688"/>
                  <a:gd name="T17" fmla="*/ 1288 h 1366"/>
                  <a:gd name="T18" fmla="*/ 622 w 688"/>
                  <a:gd name="T19" fmla="*/ 128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1366">
                    <a:moveTo>
                      <a:pt x="688" y="1366"/>
                    </a:moveTo>
                    <a:lnTo>
                      <a:pt x="0" y="1366"/>
                    </a:lnTo>
                    <a:lnTo>
                      <a:pt x="0" y="0"/>
                    </a:lnTo>
                    <a:lnTo>
                      <a:pt x="688" y="0"/>
                    </a:lnTo>
                    <a:lnTo>
                      <a:pt x="688" y="1366"/>
                    </a:lnTo>
                    <a:close/>
                    <a:moveTo>
                      <a:pt x="622" y="1288"/>
                    </a:moveTo>
                    <a:lnTo>
                      <a:pt x="622" y="78"/>
                    </a:lnTo>
                    <a:lnTo>
                      <a:pt x="67" y="78"/>
                    </a:lnTo>
                    <a:lnTo>
                      <a:pt x="67" y="1288"/>
                    </a:lnTo>
                    <a:lnTo>
                      <a:pt x="622" y="1288"/>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95" name="Rectangle 59"/>
              <p:cNvSpPr>
                <a:spLocks noChangeArrowheads="1"/>
              </p:cNvSpPr>
              <p:nvPr/>
            </p:nvSpPr>
            <p:spPr bwMode="auto">
              <a:xfrm>
                <a:off x="3989" y="1348"/>
                <a:ext cx="28" cy="19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96" name="Rectangle 60"/>
              <p:cNvSpPr>
                <a:spLocks noChangeArrowheads="1"/>
              </p:cNvSpPr>
              <p:nvPr/>
            </p:nvSpPr>
            <p:spPr bwMode="auto">
              <a:xfrm>
                <a:off x="3994" y="1426"/>
                <a:ext cx="19" cy="118"/>
              </a:xfrm>
              <a:prstGeom prst="rect">
                <a:avLst/>
              </a:pr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455" name="Isosceles Triangle 454"/>
            <p:cNvSpPr/>
            <p:nvPr/>
          </p:nvSpPr>
          <p:spPr>
            <a:xfrm>
              <a:off x="484192" y="1810123"/>
              <a:ext cx="752205" cy="1632056"/>
            </a:xfrm>
            <a:prstGeom prst="triangle">
              <a:avLst>
                <a:gd name="adj" fmla="val 10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96"/>
          <p:cNvGrpSpPr/>
          <p:nvPr/>
        </p:nvGrpSpPr>
        <p:grpSpPr>
          <a:xfrm>
            <a:off x="1113169" y="944426"/>
            <a:ext cx="630072" cy="1272049"/>
            <a:chOff x="397919" y="1707672"/>
            <a:chExt cx="927450" cy="1872423"/>
          </a:xfrm>
        </p:grpSpPr>
        <p:grpSp>
          <p:nvGrpSpPr>
            <p:cNvPr id="7" name="Group 46"/>
            <p:cNvGrpSpPr>
              <a:grpSpLocks noChangeAspect="1"/>
            </p:cNvGrpSpPr>
            <p:nvPr/>
          </p:nvGrpSpPr>
          <p:grpSpPr bwMode="auto">
            <a:xfrm>
              <a:off x="397919" y="1707672"/>
              <a:ext cx="927450" cy="1872423"/>
              <a:chOff x="3348" y="679"/>
              <a:chExt cx="688" cy="1389"/>
            </a:xfrm>
          </p:grpSpPr>
          <p:sp>
            <p:nvSpPr>
              <p:cNvPr id="500" name="Rectangle 47"/>
              <p:cNvSpPr>
                <a:spLocks noChangeArrowheads="1"/>
              </p:cNvSpPr>
              <p:nvPr/>
            </p:nvSpPr>
            <p:spPr bwMode="auto">
              <a:xfrm>
                <a:off x="3412" y="755"/>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01" name="Rectangle 48"/>
              <p:cNvSpPr>
                <a:spLocks noChangeArrowheads="1"/>
              </p:cNvSpPr>
              <p:nvPr/>
            </p:nvSpPr>
            <p:spPr bwMode="auto">
              <a:xfrm>
                <a:off x="3412" y="890"/>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02" name="Rectangle 49"/>
              <p:cNvSpPr>
                <a:spLocks noChangeArrowheads="1"/>
              </p:cNvSpPr>
              <p:nvPr/>
            </p:nvSpPr>
            <p:spPr bwMode="auto">
              <a:xfrm>
                <a:off x="3412" y="102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03" name="Rectangle 50"/>
              <p:cNvSpPr>
                <a:spLocks noChangeArrowheads="1"/>
              </p:cNvSpPr>
              <p:nvPr/>
            </p:nvSpPr>
            <p:spPr bwMode="auto">
              <a:xfrm>
                <a:off x="3412" y="1159"/>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04" name="Rectangle 51"/>
              <p:cNvSpPr>
                <a:spLocks noChangeArrowheads="1"/>
              </p:cNvSpPr>
              <p:nvPr/>
            </p:nvSpPr>
            <p:spPr bwMode="auto">
              <a:xfrm>
                <a:off x="3412" y="129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05" name="Rectangle 52"/>
              <p:cNvSpPr>
                <a:spLocks noChangeArrowheads="1"/>
              </p:cNvSpPr>
              <p:nvPr/>
            </p:nvSpPr>
            <p:spPr bwMode="auto">
              <a:xfrm>
                <a:off x="3412" y="142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06" name="Rectangle 53"/>
              <p:cNvSpPr>
                <a:spLocks noChangeArrowheads="1"/>
              </p:cNvSpPr>
              <p:nvPr/>
            </p:nvSpPr>
            <p:spPr bwMode="auto">
              <a:xfrm>
                <a:off x="3412" y="1563"/>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07" name="Rectangle 54"/>
              <p:cNvSpPr>
                <a:spLocks noChangeArrowheads="1"/>
              </p:cNvSpPr>
              <p:nvPr/>
            </p:nvSpPr>
            <p:spPr bwMode="auto">
              <a:xfrm>
                <a:off x="3412" y="169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08" name="Rectangle 55"/>
              <p:cNvSpPr>
                <a:spLocks noChangeArrowheads="1"/>
              </p:cNvSpPr>
              <p:nvPr/>
            </p:nvSpPr>
            <p:spPr bwMode="auto">
              <a:xfrm>
                <a:off x="3412" y="1832"/>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09" name="Rectangle 56"/>
              <p:cNvSpPr>
                <a:spLocks noChangeArrowheads="1"/>
              </p:cNvSpPr>
              <p:nvPr/>
            </p:nvSpPr>
            <p:spPr bwMode="auto">
              <a:xfrm>
                <a:off x="3398"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10" name="Rectangle 57"/>
              <p:cNvSpPr>
                <a:spLocks noChangeArrowheads="1"/>
              </p:cNvSpPr>
              <p:nvPr/>
            </p:nvSpPr>
            <p:spPr bwMode="auto">
              <a:xfrm>
                <a:off x="3879"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11" name="Rectangle 61"/>
              <p:cNvSpPr>
                <a:spLocks noChangeArrowheads="1"/>
              </p:cNvSpPr>
              <p:nvPr/>
            </p:nvSpPr>
            <p:spPr bwMode="auto">
              <a:xfrm>
                <a:off x="3507" y="807"/>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12" name="Oval 62"/>
              <p:cNvSpPr>
                <a:spLocks noChangeArrowheads="1"/>
              </p:cNvSpPr>
              <p:nvPr/>
            </p:nvSpPr>
            <p:spPr bwMode="auto">
              <a:xfrm>
                <a:off x="3443" y="798"/>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13" name="Oval 63"/>
              <p:cNvSpPr>
                <a:spLocks noChangeArrowheads="1"/>
              </p:cNvSpPr>
              <p:nvPr/>
            </p:nvSpPr>
            <p:spPr bwMode="auto">
              <a:xfrm>
                <a:off x="3443" y="83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14" name="Rectangle 64"/>
              <p:cNvSpPr>
                <a:spLocks noChangeArrowheads="1"/>
              </p:cNvSpPr>
              <p:nvPr/>
            </p:nvSpPr>
            <p:spPr bwMode="auto">
              <a:xfrm>
                <a:off x="3507" y="941"/>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15" name="Oval 65"/>
              <p:cNvSpPr>
                <a:spLocks noChangeArrowheads="1"/>
              </p:cNvSpPr>
              <p:nvPr/>
            </p:nvSpPr>
            <p:spPr bwMode="auto">
              <a:xfrm>
                <a:off x="3443" y="927"/>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16" name="Oval 66"/>
              <p:cNvSpPr>
                <a:spLocks noChangeArrowheads="1"/>
              </p:cNvSpPr>
              <p:nvPr/>
            </p:nvSpPr>
            <p:spPr bwMode="auto">
              <a:xfrm>
                <a:off x="3443" y="96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17" name="Rectangle 67"/>
              <p:cNvSpPr>
                <a:spLocks noChangeArrowheads="1"/>
              </p:cNvSpPr>
              <p:nvPr/>
            </p:nvSpPr>
            <p:spPr bwMode="auto">
              <a:xfrm>
                <a:off x="3507" y="1076"/>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18" name="Oval 68"/>
              <p:cNvSpPr>
                <a:spLocks noChangeArrowheads="1"/>
              </p:cNvSpPr>
              <p:nvPr/>
            </p:nvSpPr>
            <p:spPr bwMode="auto">
              <a:xfrm>
                <a:off x="3443" y="106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19" name="Oval 69"/>
              <p:cNvSpPr>
                <a:spLocks noChangeArrowheads="1"/>
              </p:cNvSpPr>
              <p:nvPr/>
            </p:nvSpPr>
            <p:spPr bwMode="auto">
              <a:xfrm>
                <a:off x="3443" y="109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20" name="Rectangle 70"/>
              <p:cNvSpPr>
                <a:spLocks noChangeArrowheads="1"/>
              </p:cNvSpPr>
              <p:nvPr/>
            </p:nvSpPr>
            <p:spPr bwMode="auto">
              <a:xfrm>
                <a:off x="3507" y="1210"/>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21" name="Oval 71"/>
              <p:cNvSpPr>
                <a:spLocks noChangeArrowheads="1"/>
              </p:cNvSpPr>
              <p:nvPr/>
            </p:nvSpPr>
            <p:spPr bwMode="auto">
              <a:xfrm>
                <a:off x="3443" y="1194"/>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22" name="Oval 72"/>
              <p:cNvSpPr>
                <a:spLocks noChangeArrowheads="1"/>
              </p:cNvSpPr>
              <p:nvPr/>
            </p:nvSpPr>
            <p:spPr bwMode="auto">
              <a:xfrm>
                <a:off x="3443" y="123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23" name="Rectangle 73"/>
              <p:cNvSpPr>
                <a:spLocks noChangeArrowheads="1"/>
              </p:cNvSpPr>
              <p:nvPr/>
            </p:nvSpPr>
            <p:spPr bwMode="auto">
              <a:xfrm>
                <a:off x="3507" y="1344"/>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24" name="Oval 74"/>
              <p:cNvSpPr>
                <a:spLocks noChangeArrowheads="1"/>
              </p:cNvSpPr>
              <p:nvPr/>
            </p:nvSpPr>
            <p:spPr bwMode="auto">
              <a:xfrm>
                <a:off x="3443" y="133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25" name="Oval 75"/>
              <p:cNvSpPr>
                <a:spLocks noChangeArrowheads="1"/>
              </p:cNvSpPr>
              <p:nvPr/>
            </p:nvSpPr>
            <p:spPr bwMode="auto">
              <a:xfrm>
                <a:off x="3443" y="1367"/>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26" name="Rectangle 76"/>
              <p:cNvSpPr>
                <a:spLocks noChangeArrowheads="1"/>
              </p:cNvSpPr>
              <p:nvPr/>
            </p:nvSpPr>
            <p:spPr bwMode="auto">
              <a:xfrm>
                <a:off x="3507" y="1478"/>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27" name="Oval 77"/>
              <p:cNvSpPr>
                <a:spLocks noChangeArrowheads="1"/>
              </p:cNvSpPr>
              <p:nvPr/>
            </p:nvSpPr>
            <p:spPr bwMode="auto">
              <a:xfrm>
                <a:off x="3443" y="146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28" name="Oval 78"/>
              <p:cNvSpPr>
                <a:spLocks noChangeArrowheads="1"/>
              </p:cNvSpPr>
              <p:nvPr/>
            </p:nvSpPr>
            <p:spPr bwMode="auto">
              <a:xfrm>
                <a:off x="3443" y="150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29" name="Rectangle 79"/>
              <p:cNvSpPr>
                <a:spLocks noChangeArrowheads="1"/>
              </p:cNvSpPr>
              <p:nvPr/>
            </p:nvSpPr>
            <p:spPr bwMode="auto">
              <a:xfrm>
                <a:off x="3507" y="1612"/>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30" name="Oval 80"/>
              <p:cNvSpPr>
                <a:spLocks noChangeArrowheads="1"/>
              </p:cNvSpPr>
              <p:nvPr/>
            </p:nvSpPr>
            <p:spPr bwMode="auto">
              <a:xfrm>
                <a:off x="3443" y="1601"/>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31" name="Oval 81"/>
              <p:cNvSpPr>
                <a:spLocks noChangeArrowheads="1"/>
              </p:cNvSpPr>
              <p:nvPr/>
            </p:nvSpPr>
            <p:spPr bwMode="auto">
              <a:xfrm>
                <a:off x="3443" y="163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32" name="Rectangle 82"/>
              <p:cNvSpPr>
                <a:spLocks noChangeArrowheads="1"/>
              </p:cNvSpPr>
              <p:nvPr/>
            </p:nvSpPr>
            <p:spPr bwMode="auto">
              <a:xfrm>
                <a:off x="3507" y="1746"/>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33" name="Oval 83"/>
              <p:cNvSpPr>
                <a:spLocks noChangeArrowheads="1"/>
              </p:cNvSpPr>
              <p:nvPr/>
            </p:nvSpPr>
            <p:spPr bwMode="auto">
              <a:xfrm>
                <a:off x="3443" y="174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34" name="Oval 84"/>
              <p:cNvSpPr>
                <a:spLocks noChangeArrowheads="1"/>
              </p:cNvSpPr>
              <p:nvPr/>
            </p:nvSpPr>
            <p:spPr bwMode="auto">
              <a:xfrm>
                <a:off x="3443" y="1776"/>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35" name="Rectangle 85"/>
              <p:cNvSpPr>
                <a:spLocks noChangeArrowheads="1"/>
              </p:cNvSpPr>
              <p:nvPr/>
            </p:nvSpPr>
            <p:spPr bwMode="auto">
              <a:xfrm>
                <a:off x="3507" y="1879"/>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36" name="Oval 86"/>
              <p:cNvSpPr>
                <a:spLocks noChangeArrowheads="1"/>
              </p:cNvSpPr>
              <p:nvPr/>
            </p:nvSpPr>
            <p:spPr bwMode="auto">
              <a:xfrm>
                <a:off x="3443" y="187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37" name="Oval 87"/>
              <p:cNvSpPr>
                <a:spLocks noChangeArrowheads="1"/>
              </p:cNvSpPr>
              <p:nvPr/>
            </p:nvSpPr>
            <p:spPr bwMode="auto">
              <a:xfrm>
                <a:off x="3443" y="190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38" name="Freeform 58"/>
              <p:cNvSpPr>
                <a:spLocks noEditPoints="1"/>
              </p:cNvSpPr>
              <p:nvPr/>
            </p:nvSpPr>
            <p:spPr bwMode="auto">
              <a:xfrm>
                <a:off x="3348" y="679"/>
                <a:ext cx="688" cy="1366"/>
              </a:xfrm>
              <a:custGeom>
                <a:avLst/>
                <a:gdLst>
                  <a:gd name="T0" fmla="*/ 688 w 688"/>
                  <a:gd name="T1" fmla="*/ 1366 h 1366"/>
                  <a:gd name="T2" fmla="*/ 0 w 688"/>
                  <a:gd name="T3" fmla="*/ 1366 h 1366"/>
                  <a:gd name="T4" fmla="*/ 0 w 688"/>
                  <a:gd name="T5" fmla="*/ 0 h 1366"/>
                  <a:gd name="T6" fmla="*/ 688 w 688"/>
                  <a:gd name="T7" fmla="*/ 0 h 1366"/>
                  <a:gd name="T8" fmla="*/ 688 w 688"/>
                  <a:gd name="T9" fmla="*/ 1366 h 1366"/>
                  <a:gd name="T10" fmla="*/ 622 w 688"/>
                  <a:gd name="T11" fmla="*/ 1288 h 1366"/>
                  <a:gd name="T12" fmla="*/ 622 w 688"/>
                  <a:gd name="T13" fmla="*/ 78 h 1366"/>
                  <a:gd name="T14" fmla="*/ 67 w 688"/>
                  <a:gd name="T15" fmla="*/ 78 h 1366"/>
                  <a:gd name="T16" fmla="*/ 67 w 688"/>
                  <a:gd name="T17" fmla="*/ 1288 h 1366"/>
                  <a:gd name="T18" fmla="*/ 622 w 688"/>
                  <a:gd name="T19" fmla="*/ 128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1366">
                    <a:moveTo>
                      <a:pt x="688" y="1366"/>
                    </a:moveTo>
                    <a:lnTo>
                      <a:pt x="0" y="1366"/>
                    </a:lnTo>
                    <a:lnTo>
                      <a:pt x="0" y="0"/>
                    </a:lnTo>
                    <a:lnTo>
                      <a:pt x="688" y="0"/>
                    </a:lnTo>
                    <a:lnTo>
                      <a:pt x="688" y="1366"/>
                    </a:lnTo>
                    <a:close/>
                    <a:moveTo>
                      <a:pt x="622" y="1288"/>
                    </a:moveTo>
                    <a:lnTo>
                      <a:pt x="622" y="78"/>
                    </a:lnTo>
                    <a:lnTo>
                      <a:pt x="67" y="78"/>
                    </a:lnTo>
                    <a:lnTo>
                      <a:pt x="67" y="1288"/>
                    </a:lnTo>
                    <a:lnTo>
                      <a:pt x="622" y="1288"/>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39" name="Rectangle 59"/>
              <p:cNvSpPr>
                <a:spLocks noChangeArrowheads="1"/>
              </p:cNvSpPr>
              <p:nvPr/>
            </p:nvSpPr>
            <p:spPr bwMode="auto">
              <a:xfrm>
                <a:off x="3989" y="1348"/>
                <a:ext cx="28" cy="19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40" name="Rectangle 60"/>
              <p:cNvSpPr>
                <a:spLocks noChangeArrowheads="1"/>
              </p:cNvSpPr>
              <p:nvPr/>
            </p:nvSpPr>
            <p:spPr bwMode="auto">
              <a:xfrm>
                <a:off x="3994" y="1426"/>
                <a:ext cx="19" cy="118"/>
              </a:xfrm>
              <a:prstGeom prst="rect">
                <a:avLst/>
              </a:pr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499" name="Isosceles Triangle 498"/>
            <p:cNvSpPr/>
            <p:nvPr/>
          </p:nvSpPr>
          <p:spPr>
            <a:xfrm>
              <a:off x="484192" y="1810123"/>
              <a:ext cx="752205" cy="1632056"/>
            </a:xfrm>
            <a:prstGeom prst="triangle">
              <a:avLst>
                <a:gd name="adj" fmla="val 10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540"/>
          <p:cNvGrpSpPr/>
          <p:nvPr/>
        </p:nvGrpSpPr>
        <p:grpSpPr>
          <a:xfrm>
            <a:off x="1979603" y="944426"/>
            <a:ext cx="630072" cy="1272049"/>
            <a:chOff x="397919" y="1707672"/>
            <a:chExt cx="927450" cy="1872423"/>
          </a:xfrm>
        </p:grpSpPr>
        <p:grpSp>
          <p:nvGrpSpPr>
            <p:cNvPr id="14" name="Group 46"/>
            <p:cNvGrpSpPr>
              <a:grpSpLocks noChangeAspect="1"/>
            </p:cNvGrpSpPr>
            <p:nvPr/>
          </p:nvGrpSpPr>
          <p:grpSpPr bwMode="auto">
            <a:xfrm>
              <a:off x="397919" y="1707672"/>
              <a:ext cx="927450" cy="1872423"/>
              <a:chOff x="3348" y="679"/>
              <a:chExt cx="688" cy="1389"/>
            </a:xfrm>
          </p:grpSpPr>
          <p:sp>
            <p:nvSpPr>
              <p:cNvPr id="544" name="Rectangle 47"/>
              <p:cNvSpPr>
                <a:spLocks noChangeArrowheads="1"/>
              </p:cNvSpPr>
              <p:nvPr/>
            </p:nvSpPr>
            <p:spPr bwMode="auto">
              <a:xfrm>
                <a:off x="3412" y="755"/>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45" name="Rectangle 48"/>
              <p:cNvSpPr>
                <a:spLocks noChangeArrowheads="1"/>
              </p:cNvSpPr>
              <p:nvPr/>
            </p:nvSpPr>
            <p:spPr bwMode="auto">
              <a:xfrm>
                <a:off x="3412" y="890"/>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46" name="Rectangle 49"/>
              <p:cNvSpPr>
                <a:spLocks noChangeArrowheads="1"/>
              </p:cNvSpPr>
              <p:nvPr/>
            </p:nvSpPr>
            <p:spPr bwMode="auto">
              <a:xfrm>
                <a:off x="3412" y="102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47" name="Rectangle 50"/>
              <p:cNvSpPr>
                <a:spLocks noChangeArrowheads="1"/>
              </p:cNvSpPr>
              <p:nvPr/>
            </p:nvSpPr>
            <p:spPr bwMode="auto">
              <a:xfrm>
                <a:off x="3412" y="1159"/>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48" name="Rectangle 51"/>
              <p:cNvSpPr>
                <a:spLocks noChangeArrowheads="1"/>
              </p:cNvSpPr>
              <p:nvPr/>
            </p:nvSpPr>
            <p:spPr bwMode="auto">
              <a:xfrm>
                <a:off x="3412" y="129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49" name="Rectangle 52"/>
              <p:cNvSpPr>
                <a:spLocks noChangeArrowheads="1"/>
              </p:cNvSpPr>
              <p:nvPr/>
            </p:nvSpPr>
            <p:spPr bwMode="auto">
              <a:xfrm>
                <a:off x="3412" y="142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50" name="Rectangle 53"/>
              <p:cNvSpPr>
                <a:spLocks noChangeArrowheads="1"/>
              </p:cNvSpPr>
              <p:nvPr/>
            </p:nvSpPr>
            <p:spPr bwMode="auto">
              <a:xfrm>
                <a:off x="3412" y="1563"/>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51" name="Rectangle 54"/>
              <p:cNvSpPr>
                <a:spLocks noChangeArrowheads="1"/>
              </p:cNvSpPr>
              <p:nvPr/>
            </p:nvSpPr>
            <p:spPr bwMode="auto">
              <a:xfrm>
                <a:off x="3412" y="169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52" name="Rectangle 55"/>
              <p:cNvSpPr>
                <a:spLocks noChangeArrowheads="1"/>
              </p:cNvSpPr>
              <p:nvPr/>
            </p:nvSpPr>
            <p:spPr bwMode="auto">
              <a:xfrm>
                <a:off x="3412" y="1832"/>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53" name="Rectangle 56"/>
              <p:cNvSpPr>
                <a:spLocks noChangeArrowheads="1"/>
              </p:cNvSpPr>
              <p:nvPr/>
            </p:nvSpPr>
            <p:spPr bwMode="auto">
              <a:xfrm>
                <a:off x="3398"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54" name="Rectangle 57"/>
              <p:cNvSpPr>
                <a:spLocks noChangeArrowheads="1"/>
              </p:cNvSpPr>
              <p:nvPr/>
            </p:nvSpPr>
            <p:spPr bwMode="auto">
              <a:xfrm>
                <a:off x="3879"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55" name="Rectangle 61"/>
              <p:cNvSpPr>
                <a:spLocks noChangeArrowheads="1"/>
              </p:cNvSpPr>
              <p:nvPr/>
            </p:nvSpPr>
            <p:spPr bwMode="auto">
              <a:xfrm>
                <a:off x="3507" y="807"/>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56" name="Oval 62"/>
              <p:cNvSpPr>
                <a:spLocks noChangeArrowheads="1"/>
              </p:cNvSpPr>
              <p:nvPr/>
            </p:nvSpPr>
            <p:spPr bwMode="auto">
              <a:xfrm>
                <a:off x="3443" y="798"/>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57" name="Oval 63"/>
              <p:cNvSpPr>
                <a:spLocks noChangeArrowheads="1"/>
              </p:cNvSpPr>
              <p:nvPr/>
            </p:nvSpPr>
            <p:spPr bwMode="auto">
              <a:xfrm>
                <a:off x="3443" y="83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58" name="Rectangle 64"/>
              <p:cNvSpPr>
                <a:spLocks noChangeArrowheads="1"/>
              </p:cNvSpPr>
              <p:nvPr/>
            </p:nvSpPr>
            <p:spPr bwMode="auto">
              <a:xfrm>
                <a:off x="3507" y="941"/>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59" name="Oval 65"/>
              <p:cNvSpPr>
                <a:spLocks noChangeArrowheads="1"/>
              </p:cNvSpPr>
              <p:nvPr/>
            </p:nvSpPr>
            <p:spPr bwMode="auto">
              <a:xfrm>
                <a:off x="3443" y="927"/>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60" name="Oval 66"/>
              <p:cNvSpPr>
                <a:spLocks noChangeArrowheads="1"/>
              </p:cNvSpPr>
              <p:nvPr/>
            </p:nvSpPr>
            <p:spPr bwMode="auto">
              <a:xfrm>
                <a:off x="3443" y="96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61" name="Rectangle 67"/>
              <p:cNvSpPr>
                <a:spLocks noChangeArrowheads="1"/>
              </p:cNvSpPr>
              <p:nvPr/>
            </p:nvSpPr>
            <p:spPr bwMode="auto">
              <a:xfrm>
                <a:off x="3507" y="1076"/>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62" name="Oval 68"/>
              <p:cNvSpPr>
                <a:spLocks noChangeArrowheads="1"/>
              </p:cNvSpPr>
              <p:nvPr/>
            </p:nvSpPr>
            <p:spPr bwMode="auto">
              <a:xfrm>
                <a:off x="3443" y="106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63" name="Oval 69"/>
              <p:cNvSpPr>
                <a:spLocks noChangeArrowheads="1"/>
              </p:cNvSpPr>
              <p:nvPr/>
            </p:nvSpPr>
            <p:spPr bwMode="auto">
              <a:xfrm>
                <a:off x="3443" y="109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64" name="Rectangle 70"/>
              <p:cNvSpPr>
                <a:spLocks noChangeArrowheads="1"/>
              </p:cNvSpPr>
              <p:nvPr/>
            </p:nvSpPr>
            <p:spPr bwMode="auto">
              <a:xfrm>
                <a:off x="3507" y="1210"/>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65" name="Oval 71"/>
              <p:cNvSpPr>
                <a:spLocks noChangeArrowheads="1"/>
              </p:cNvSpPr>
              <p:nvPr/>
            </p:nvSpPr>
            <p:spPr bwMode="auto">
              <a:xfrm>
                <a:off x="3443" y="1194"/>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66" name="Oval 72"/>
              <p:cNvSpPr>
                <a:spLocks noChangeArrowheads="1"/>
              </p:cNvSpPr>
              <p:nvPr/>
            </p:nvSpPr>
            <p:spPr bwMode="auto">
              <a:xfrm>
                <a:off x="3443" y="123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67" name="Rectangle 73"/>
              <p:cNvSpPr>
                <a:spLocks noChangeArrowheads="1"/>
              </p:cNvSpPr>
              <p:nvPr/>
            </p:nvSpPr>
            <p:spPr bwMode="auto">
              <a:xfrm>
                <a:off x="3507" y="1344"/>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68" name="Oval 74"/>
              <p:cNvSpPr>
                <a:spLocks noChangeArrowheads="1"/>
              </p:cNvSpPr>
              <p:nvPr/>
            </p:nvSpPr>
            <p:spPr bwMode="auto">
              <a:xfrm>
                <a:off x="3443" y="133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69" name="Oval 75"/>
              <p:cNvSpPr>
                <a:spLocks noChangeArrowheads="1"/>
              </p:cNvSpPr>
              <p:nvPr/>
            </p:nvSpPr>
            <p:spPr bwMode="auto">
              <a:xfrm>
                <a:off x="3443" y="1367"/>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70" name="Rectangle 76"/>
              <p:cNvSpPr>
                <a:spLocks noChangeArrowheads="1"/>
              </p:cNvSpPr>
              <p:nvPr/>
            </p:nvSpPr>
            <p:spPr bwMode="auto">
              <a:xfrm>
                <a:off x="3507" y="1478"/>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71" name="Oval 77"/>
              <p:cNvSpPr>
                <a:spLocks noChangeArrowheads="1"/>
              </p:cNvSpPr>
              <p:nvPr/>
            </p:nvSpPr>
            <p:spPr bwMode="auto">
              <a:xfrm>
                <a:off x="3443" y="146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72" name="Oval 78"/>
              <p:cNvSpPr>
                <a:spLocks noChangeArrowheads="1"/>
              </p:cNvSpPr>
              <p:nvPr/>
            </p:nvSpPr>
            <p:spPr bwMode="auto">
              <a:xfrm>
                <a:off x="3443" y="150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73" name="Rectangle 79"/>
              <p:cNvSpPr>
                <a:spLocks noChangeArrowheads="1"/>
              </p:cNvSpPr>
              <p:nvPr/>
            </p:nvSpPr>
            <p:spPr bwMode="auto">
              <a:xfrm>
                <a:off x="3507" y="1612"/>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74" name="Oval 80"/>
              <p:cNvSpPr>
                <a:spLocks noChangeArrowheads="1"/>
              </p:cNvSpPr>
              <p:nvPr/>
            </p:nvSpPr>
            <p:spPr bwMode="auto">
              <a:xfrm>
                <a:off x="3443" y="1601"/>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75" name="Oval 81"/>
              <p:cNvSpPr>
                <a:spLocks noChangeArrowheads="1"/>
              </p:cNvSpPr>
              <p:nvPr/>
            </p:nvSpPr>
            <p:spPr bwMode="auto">
              <a:xfrm>
                <a:off x="3443" y="163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76" name="Rectangle 82"/>
              <p:cNvSpPr>
                <a:spLocks noChangeArrowheads="1"/>
              </p:cNvSpPr>
              <p:nvPr/>
            </p:nvSpPr>
            <p:spPr bwMode="auto">
              <a:xfrm>
                <a:off x="3507" y="1746"/>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77" name="Oval 83"/>
              <p:cNvSpPr>
                <a:spLocks noChangeArrowheads="1"/>
              </p:cNvSpPr>
              <p:nvPr/>
            </p:nvSpPr>
            <p:spPr bwMode="auto">
              <a:xfrm>
                <a:off x="3443" y="174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78" name="Oval 84"/>
              <p:cNvSpPr>
                <a:spLocks noChangeArrowheads="1"/>
              </p:cNvSpPr>
              <p:nvPr/>
            </p:nvSpPr>
            <p:spPr bwMode="auto">
              <a:xfrm>
                <a:off x="3443" y="1776"/>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79" name="Rectangle 85"/>
              <p:cNvSpPr>
                <a:spLocks noChangeArrowheads="1"/>
              </p:cNvSpPr>
              <p:nvPr/>
            </p:nvSpPr>
            <p:spPr bwMode="auto">
              <a:xfrm>
                <a:off x="3507" y="1879"/>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80" name="Oval 86"/>
              <p:cNvSpPr>
                <a:spLocks noChangeArrowheads="1"/>
              </p:cNvSpPr>
              <p:nvPr/>
            </p:nvSpPr>
            <p:spPr bwMode="auto">
              <a:xfrm>
                <a:off x="3443" y="187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81" name="Oval 87"/>
              <p:cNvSpPr>
                <a:spLocks noChangeArrowheads="1"/>
              </p:cNvSpPr>
              <p:nvPr/>
            </p:nvSpPr>
            <p:spPr bwMode="auto">
              <a:xfrm>
                <a:off x="3443" y="190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82" name="Freeform 58"/>
              <p:cNvSpPr>
                <a:spLocks noEditPoints="1"/>
              </p:cNvSpPr>
              <p:nvPr/>
            </p:nvSpPr>
            <p:spPr bwMode="auto">
              <a:xfrm>
                <a:off x="3348" y="679"/>
                <a:ext cx="688" cy="1366"/>
              </a:xfrm>
              <a:custGeom>
                <a:avLst/>
                <a:gdLst>
                  <a:gd name="T0" fmla="*/ 688 w 688"/>
                  <a:gd name="T1" fmla="*/ 1366 h 1366"/>
                  <a:gd name="T2" fmla="*/ 0 w 688"/>
                  <a:gd name="T3" fmla="*/ 1366 h 1366"/>
                  <a:gd name="T4" fmla="*/ 0 w 688"/>
                  <a:gd name="T5" fmla="*/ 0 h 1366"/>
                  <a:gd name="T6" fmla="*/ 688 w 688"/>
                  <a:gd name="T7" fmla="*/ 0 h 1366"/>
                  <a:gd name="T8" fmla="*/ 688 w 688"/>
                  <a:gd name="T9" fmla="*/ 1366 h 1366"/>
                  <a:gd name="T10" fmla="*/ 622 w 688"/>
                  <a:gd name="T11" fmla="*/ 1288 h 1366"/>
                  <a:gd name="T12" fmla="*/ 622 w 688"/>
                  <a:gd name="T13" fmla="*/ 78 h 1366"/>
                  <a:gd name="T14" fmla="*/ 67 w 688"/>
                  <a:gd name="T15" fmla="*/ 78 h 1366"/>
                  <a:gd name="T16" fmla="*/ 67 w 688"/>
                  <a:gd name="T17" fmla="*/ 1288 h 1366"/>
                  <a:gd name="T18" fmla="*/ 622 w 688"/>
                  <a:gd name="T19" fmla="*/ 128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1366">
                    <a:moveTo>
                      <a:pt x="688" y="1366"/>
                    </a:moveTo>
                    <a:lnTo>
                      <a:pt x="0" y="1366"/>
                    </a:lnTo>
                    <a:lnTo>
                      <a:pt x="0" y="0"/>
                    </a:lnTo>
                    <a:lnTo>
                      <a:pt x="688" y="0"/>
                    </a:lnTo>
                    <a:lnTo>
                      <a:pt x="688" y="1366"/>
                    </a:lnTo>
                    <a:close/>
                    <a:moveTo>
                      <a:pt x="622" y="1288"/>
                    </a:moveTo>
                    <a:lnTo>
                      <a:pt x="622" y="78"/>
                    </a:lnTo>
                    <a:lnTo>
                      <a:pt x="67" y="78"/>
                    </a:lnTo>
                    <a:lnTo>
                      <a:pt x="67" y="1288"/>
                    </a:lnTo>
                    <a:lnTo>
                      <a:pt x="622" y="1288"/>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83" name="Rectangle 59"/>
              <p:cNvSpPr>
                <a:spLocks noChangeArrowheads="1"/>
              </p:cNvSpPr>
              <p:nvPr/>
            </p:nvSpPr>
            <p:spPr bwMode="auto">
              <a:xfrm>
                <a:off x="3989" y="1348"/>
                <a:ext cx="28" cy="19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584" name="Rectangle 60"/>
              <p:cNvSpPr>
                <a:spLocks noChangeArrowheads="1"/>
              </p:cNvSpPr>
              <p:nvPr/>
            </p:nvSpPr>
            <p:spPr bwMode="auto">
              <a:xfrm>
                <a:off x="3994" y="1426"/>
                <a:ext cx="19" cy="118"/>
              </a:xfrm>
              <a:prstGeom prst="rect">
                <a:avLst/>
              </a:pr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543" name="Isosceles Triangle 542"/>
            <p:cNvSpPr/>
            <p:nvPr/>
          </p:nvSpPr>
          <p:spPr>
            <a:xfrm>
              <a:off x="484192" y="1810123"/>
              <a:ext cx="752205" cy="1632056"/>
            </a:xfrm>
            <a:prstGeom prst="triangle">
              <a:avLst>
                <a:gd name="adj" fmla="val 10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584"/>
          <p:cNvGrpSpPr/>
          <p:nvPr/>
        </p:nvGrpSpPr>
        <p:grpSpPr>
          <a:xfrm>
            <a:off x="2846037" y="944426"/>
            <a:ext cx="630072" cy="1272049"/>
            <a:chOff x="397919" y="1707672"/>
            <a:chExt cx="927450" cy="1872423"/>
          </a:xfrm>
        </p:grpSpPr>
        <p:grpSp>
          <p:nvGrpSpPr>
            <p:cNvPr id="16" name="Group 46"/>
            <p:cNvGrpSpPr>
              <a:grpSpLocks noChangeAspect="1"/>
            </p:cNvGrpSpPr>
            <p:nvPr/>
          </p:nvGrpSpPr>
          <p:grpSpPr bwMode="auto">
            <a:xfrm>
              <a:off x="397919" y="1707672"/>
              <a:ext cx="927450" cy="1872423"/>
              <a:chOff x="3348" y="679"/>
              <a:chExt cx="688" cy="1389"/>
            </a:xfrm>
          </p:grpSpPr>
          <p:sp>
            <p:nvSpPr>
              <p:cNvPr id="588" name="Rectangle 47"/>
              <p:cNvSpPr>
                <a:spLocks noChangeArrowheads="1"/>
              </p:cNvSpPr>
              <p:nvPr/>
            </p:nvSpPr>
            <p:spPr bwMode="auto">
              <a:xfrm>
                <a:off x="3412" y="755"/>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89" name="Rectangle 48"/>
              <p:cNvSpPr>
                <a:spLocks noChangeArrowheads="1"/>
              </p:cNvSpPr>
              <p:nvPr/>
            </p:nvSpPr>
            <p:spPr bwMode="auto">
              <a:xfrm>
                <a:off x="3412" y="890"/>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90" name="Rectangle 49"/>
              <p:cNvSpPr>
                <a:spLocks noChangeArrowheads="1"/>
              </p:cNvSpPr>
              <p:nvPr/>
            </p:nvSpPr>
            <p:spPr bwMode="auto">
              <a:xfrm>
                <a:off x="3412" y="102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91" name="Rectangle 50"/>
              <p:cNvSpPr>
                <a:spLocks noChangeArrowheads="1"/>
              </p:cNvSpPr>
              <p:nvPr/>
            </p:nvSpPr>
            <p:spPr bwMode="auto">
              <a:xfrm>
                <a:off x="3412" y="1159"/>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92" name="Rectangle 51"/>
              <p:cNvSpPr>
                <a:spLocks noChangeArrowheads="1"/>
              </p:cNvSpPr>
              <p:nvPr/>
            </p:nvSpPr>
            <p:spPr bwMode="auto">
              <a:xfrm>
                <a:off x="3412" y="129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93" name="Rectangle 52"/>
              <p:cNvSpPr>
                <a:spLocks noChangeArrowheads="1"/>
              </p:cNvSpPr>
              <p:nvPr/>
            </p:nvSpPr>
            <p:spPr bwMode="auto">
              <a:xfrm>
                <a:off x="3412" y="142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94" name="Rectangle 53"/>
              <p:cNvSpPr>
                <a:spLocks noChangeArrowheads="1"/>
              </p:cNvSpPr>
              <p:nvPr/>
            </p:nvSpPr>
            <p:spPr bwMode="auto">
              <a:xfrm>
                <a:off x="3412" y="1563"/>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95" name="Rectangle 54"/>
              <p:cNvSpPr>
                <a:spLocks noChangeArrowheads="1"/>
              </p:cNvSpPr>
              <p:nvPr/>
            </p:nvSpPr>
            <p:spPr bwMode="auto">
              <a:xfrm>
                <a:off x="3412" y="169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96" name="Rectangle 55"/>
              <p:cNvSpPr>
                <a:spLocks noChangeArrowheads="1"/>
              </p:cNvSpPr>
              <p:nvPr/>
            </p:nvSpPr>
            <p:spPr bwMode="auto">
              <a:xfrm>
                <a:off x="3412" y="1832"/>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97" name="Rectangle 56"/>
              <p:cNvSpPr>
                <a:spLocks noChangeArrowheads="1"/>
              </p:cNvSpPr>
              <p:nvPr/>
            </p:nvSpPr>
            <p:spPr bwMode="auto">
              <a:xfrm>
                <a:off x="3398"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98" name="Rectangle 57"/>
              <p:cNvSpPr>
                <a:spLocks noChangeArrowheads="1"/>
              </p:cNvSpPr>
              <p:nvPr/>
            </p:nvSpPr>
            <p:spPr bwMode="auto">
              <a:xfrm>
                <a:off x="3879"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599" name="Rectangle 61"/>
              <p:cNvSpPr>
                <a:spLocks noChangeArrowheads="1"/>
              </p:cNvSpPr>
              <p:nvPr/>
            </p:nvSpPr>
            <p:spPr bwMode="auto">
              <a:xfrm>
                <a:off x="3507" y="807"/>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00" name="Oval 62"/>
              <p:cNvSpPr>
                <a:spLocks noChangeArrowheads="1"/>
              </p:cNvSpPr>
              <p:nvPr/>
            </p:nvSpPr>
            <p:spPr bwMode="auto">
              <a:xfrm>
                <a:off x="3443" y="798"/>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01" name="Oval 63"/>
              <p:cNvSpPr>
                <a:spLocks noChangeArrowheads="1"/>
              </p:cNvSpPr>
              <p:nvPr/>
            </p:nvSpPr>
            <p:spPr bwMode="auto">
              <a:xfrm>
                <a:off x="3443" y="83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02" name="Rectangle 64"/>
              <p:cNvSpPr>
                <a:spLocks noChangeArrowheads="1"/>
              </p:cNvSpPr>
              <p:nvPr/>
            </p:nvSpPr>
            <p:spPr bwMode="auto">
              <a:xfrm>
                <a:off x="3507" y="941"/>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03" name="Oval 65"/>
              <p:cNvSpPr>
                <a:spLocks noChangeArrowheads="1"/>
              </p:cNvSpPr>
              <p:nvPr/>
            </p:nvSpPr>
            <p:spPr bwMode="auto">
              <a:xfrm>
                <a:off x="3443" y="927"/>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04" name="Oval 66"/>
              <p:cNvSpPr>
                <a:spLocks noChangeArrowheads="1"/>
              </p:cNvSpPr>
              <p:nvPr/>
            </p:nvSpPr>
            <p:spPr bwMode="auto">
              <a:xfrm>
                <a:off x="3443" y="96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05" name="Rectangle 67"/>
              <p:cNvSpPr>
                <a:spLocks noChangeArrowheads="1"/>
              </p:cNvSpPr>
              <p:nvPr/>
            </p:nvSpPr>
            <p:spPr bwMode="auto">
              <a:xfrm>
                <a:off x="3507" y="1076"/>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06" name="Oval 68"/>
              <p:cNvSpPr>
                <a:spLocks noChangeArrowheads="1"/>
              </p:cNvSpPr>
              <p:nvPr/>
            </p:nvSpPr>
            <p:spPr bwMode="auto">
              <a:xfrm>
                <a:off x="3443" y="106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07" name="Oval 69"/>
              <p:cNvSpPr>
                <a:spLocks noChangeArrowheads="1"/>
              </p:cNvSpPr>
              <p:nvPr/>
            </p:nvSpPr>
            <p:spPr bwMode="auto">
              <a:xfrm>
                <a:off x="3443" y="109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08" name="Rectangle 70"/>
              <p:cNvSpPr>
                <a:spLocks noChangeArrowheads="1"/>
              </p:cNvSpPr>
              <p:nvPr/>
            </p:nvSpPr>
            <p:spPr bwMode="auto">
              <a:xfrm>
                <a:off x="3507" y="1210"/>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09" name="Oval 71"/>
              <p:cNvSpPr>
                <a:spLocks noChangeArrowheads="1"/>
              </p:cNvSpPr>
              <p:nvPr/>
            </p:nvSpPr>
            <p:spPr bwMode="auto">
              <a:xfrm>
                <a:off x="3443" y="1194"/>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10" name="Oval 72"/>
              <p:cNvSpPr>
                <a:spLocks noChangeArrowheads="1"/>
              </p:cNvSpPr>
              <p:nvPr/>
            </p:nvSpPr>
            <p:spPr bwMode="auto">
              <a:xfrm>
                <a:off x="3443" y="123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11" name="Rectangle 73"/>
              <p:cNvSpPr>
                <a:spLocks noChangeArrowheads="1"/>
              </p:cNvSpPr>
              <p:nvPr/>
            </p:nvSpPr>
            <p:spPr bwMode="auto">
              <a:xfrm>
                <a:off x="3507" y="1344"/>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12" name="Oval 74"/>
              <p:cNvSpPr>
                <a:spLocks noChangeArrowheads="1"/>
              </p:cNvSpPr>
              <p:nvPr/>
            </p:nvSpPr>
            <p:spPr bwMode="auto">
              <a:xfrm>
                <a:off x="3443" y="133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13" name="Oval 75"/>
              <p:cNvSpPr>
                <a:spLocks noChangeArrowheads="1"/>
              </p:cNvSpPr>
              <p:nvPr/>
            </p:nvSpPr>
            <p:spPr bwMode="auto">
              <a:xfrm>
                <a:off x="3443" y="1367"/>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14" name="Rectangle 76"/>
              <p:cNvSpPr>
                <a:spLocks noChangeArrowheads="1"/>
              </p:cNvSpPr>
              <p:nvPr/>
            </p:nvSpPr>
            <p:spPr bwMode="auto">
              <a:xfrm>
                <a:off x="3507" y="1478"/>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15" name="Oval 77"/>
              <p:cNvSpPr>
                <a:spLocks noChangeArrowheads="1"/>
              </p:cNvSpPr>
              <p:nvPr/>
            </p:nvSpPr>
            <p:spPr bwMode="auto">
              <a:xfrm>
                <a:off x="3443" y="146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16" name="Oval 78"/>
              <p:cNvSpPr>
                <a:spLocks noChangeArrowheads="1"/>
              </p:cNvSpPr>
              <p:nvPr/>
            </p:nvSpPr>
            <p:spPr bwMode="auto">
              <a:xfrm>
                <a:off x="3443" y="150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17" name="Rectangle 79"/>
              <p:cNvSpPr>
                <a:spLocks noChangeArrowheads="1"/>
              </p:cNvSpPr>
              <p:nvPr/>
            </p:nvSpPr>
            <p:spPr bwMode="auto">
              <a:xfrm>
                <a:off x="3507" y="1612"/>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18" name="Oval 80"/>
              <p:cNvSpPr>
                <a:spLocks noChangeArrowheads="1"/>
              </p:cNvSpPr>
              <p:nvPr/>
            </p:nvSpPr>
            <p:spPr bwMode="auto">
              <a:xfrm>
                <a:off x="3443" y="1601"/>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19" name="Oval 81"/>
              <p:cNvSpPr>
                <a:spLocks noChangeArrowheads="1"/>
              </p:cNvSpPr>
              <p:nvPr/>
            </p:nvSpPr>
            <p:spPr bwMode="auto">
              <a:xfrm>
                <a:off x="3443" y="163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20" name="Rectangle 82"/>
              <p:cNvSpPr>
                <a:spLocks noChangeArrowheads="1"/>
              </p:cNvSpPr>
              <p:nvPr/>
            </p:nvSpPr>
            <p:spPr bwMode="auto">
              <a:xfrm>
                <a:off x="3507" y="1746"/>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21" name="Oval 83"/>
              <p:cNvSpPr>
                <a:spLocks noChangeArrowheads="1"/>
              </p:cNvSpPr>
              <p:nvPr/>
            </p:nvSpPr>
            <p:spPr bwMode="auto">
              <a:xfrm>
                <a:off x="3443" y="174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22" name="Oval 84"/>
              <p:cNvSpPr>
                <a:spLocks noChangeArrowheads="1"/>
              </p:cNvSpPr>
              <p:nvPr/>
            </p:nvSpPr>
            <p:spPr bwMode="auto">
              <a:xfrm>
                <a:off x="3443" y="1776"/>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23" name="Rectangle 85"/>
              <p:cNvSpPr>
                <a:spLocks noChangeArrowheads="1"/>
              </p:cNvSpPr>
              <p:nvPr/>
            </p:nvSpPr>
            <p:spPr bwMode="auto">
              <a:xfrm>
                <a:off x="3507" y="1879"/>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24" name="Oval 86"/>
              <p:cNvSpPr>
                <a:spLocks noChangeArrowheads="1"/>
              </p:cNvSpPr>
              <p:nvPr/>
            </p:nvSpPr>
            <p:spPr bwMode="auto">
              <a:xfrm>
                <a:off x="3443" y="187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25" name="Oval 87"/>
              <p:cNvSpPr>
                <a:spLocks noChangeArrowheads="1"/>
              </p:cNvSpPr>
              <p:nvPr/>
            </p:nvSpPr>
            <p:spPr bwMode="auto">
              <a:xfrm>
                <a:off x="3443" y="190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26" name="Freeform 58"/>
              <p:cNvSpPr>
                <a:spLocks noEditPoints="1"/>
              </p:cNvSpPr>
              <p:nvPr/>
            </p:nvSpPr>
            <p:spPr bwMode="auto">
              <a:xfrm>
                <a:off x="3348" y="679"/>
                <a:ext cx="688" cy="1366"/>
              </a:xfrm>
              <a:custGeom>
                <a:avLst/>
                <a:gdLst>
                  <a:gd name="T0" fmla="*/ 688 w 688"/>
                  <a:gd name="T1" fmla="*/ 1366 h 1366"/>
                  <a:gd name="T2" fmla="*/ 0 w 688"/>
                  <a:gd name="T3" fmla="*/ 1366 h 1366"/>
                  <a:gd name="T4" fmla="*/ 0 w 688"/>
                  <a:gd name="T5" fmla="*/ 0 h 1366"/>
                  <a:gd name="T6" fmla="*/ 688 w 688"/>
                  <a:gd name="T7" fmla="*/ 0 h 1366"/>
                  <a:gd name="T8" fmla="*/ 688 w 688"/>
                  <a:gd name="T9" fmla="*/ 1366 h 1366"/>
                  <a:gd name="T10" fmla="*/ 622 w 688"/>
                  <a:gd name="T11" fmla="*/ 1288 h 1366"/>
                  <a:gd name="T12" fmla="*/ 622 w 688"/>
                  <a:gd name="T13" fmla="*/ 78 h 1366"/>
                  <a:gd name="T14" fmla="*/ 67 w 688"/>
                  <a:gd name="T15" fmla="*/ 78 h 1366"/>
                  <a:gd name="T16" fmla="*/ 67 w 688"/>
                  <a:gd name="T17" fmla="*/ 1288 h 1366"/>
                  <a:gd name="T18" fmla="*/ 622 w 688"/>
                  <a:gd name="T19" fmla="*/ 128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1366">
                    <a:moveTo>
                      <a:pt x="688" y="1366"/>
                    </a:moveTo>
                    <a:lnTo>
                      <a:pt x="0" y="1366"/>
                    </a:lnTo>
                    <a:lnTo>
                      <a:pt x="0" y="0"/>
                    </a:lnTo>
                    <a:lnTo>
                      <a:pt x="688" y="0"/>
                    </a:lnTo>
                    <a:lnTo>
                      <a:pt x="688" y="1366"/>
                    </a:lnTo>
                    <a:close/>
                    <a:moveTo>
                      <a:pt x="622" y="1288"/>
                    </a:moveTo>
                    <a:lnTo>
                      <a:pt x="622" y="78"/>
                    </a:lnTo>
                    <a:lnTo>
                      <a:pt x="67" y="78"/>
                    </a:lnTo>
                    <a:lnTo>
                      <a:pt x="67" y="1288"/>
                    </a:lnTo>
                    <a:lnTo>
                      <a:pt x="622" y="1288"/>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627" name="Rectangle 59"/>
              <p:cNvSpPr>
                <a:spLocks noChangeArrowheads="1"/>
              </p:cNvSpPr>
              <p:nvPr/>
            </p:nvSpPr>
            <p:spPr bwMode="auto">
              <a:xfrm>
                <a:off x="3989" y="1348"/>
                <a:ext cx="28" cy="19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28" name="Rectangle 60"/>
              <p:cNvSpPr>
                <a:spLocks noChangeArrowheads="1"/>
              </p:cNvSpPr>
              <p:nvPr/>
            </p:nvSpPr>
            <p:spPr bwMode="auto">
              <a:xfrm>
                <a:off x="3994" y="1426"/>
                <a:ext cx="19" cy="118"/>
              </a:xfrm>
              <a:prstGeom prst="rect">
                <a:avLst/>
              </a:pr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587" name="Isosceles Triangle 586"/>
            <p:cNvSpPr/>
            <p:nvPr/>
          </p:nvSpPr>
          <p:spPr>
            <a:xfrm>
              <a:off x="484192" y="1810123"/>
              <a:ext cx="752205" cy="1632056"/>
            </a:xfrm>
            <a:prstGeom prst="triangle">
              <a:avLst>
                <a:gd name="adj" fmla="val 10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6" name="Rectangle 1085"/>
          <p:cNvSpPr/>
          <p:nvPr/>
        </p:nvSpPr>
        <p:spPr>
          <a:xfrm>
            <a:off x="129092" y="825265"/>
            <a:ext cx="4335332" cy="1510937"/>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078"/>
          <p:cNvGrpSpPr/>
          <p:nvPr/>
        </p:nvGrpSpPr>
        <p:grpSpPr>
          <a:xfrm>
            <a:off x="354887" y="1749543"/>
            <a:ext cx="837643" cy="1691113"/>
            <a:chOff x="397919" y="1707672"/>
            <a:chExt cx="927450" cy="1872423"/>
          </a:xfrm>
        </p:grpSpPr>
        <p:grpSp>
          <p:nvGrpSpPr>
            <p:cNvPr id="18" name="Group 46"/>
            <p:cNvGrpSpPr>
              <a:grpSpLocks noChangeAspect="1"/>
            </p:cNvGrpSpPr>
            <p:nvPr/>
          </p:nvGrpSpPr>
          <p:grpSpPr bwMode="auto">
            <a:xfrm>
              <a:off x="397919" y="1707672"/>
              <a:ext cx="927450" cy="1872423"/>
              <a:chOff x="3348" y="679"/>
              <a:chExt cx="688" cy="1389"/>
            </a:xfrm>
          </p:grpSpPr>
          <p:sp>
            <p:nvSpPr>
              <p:cNvPr id="1035" name="Rectangle 47"/>
              <p:cNvSpPr>
                <a:spLocks noChangeArrowheads="1"/>
              </p:cNvSpPr>
              <p:nvPr/>
            </p:nvSpPr>
            <p:spPr bwMode="auto">
              <a:xfrm>
                <a:off x="3412" y="755"/>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36" name="Rectangle 48"/>
              <p:cNvSpPr>
                <a:spLocks noChangeArrowheads="1"/>
              </p:cNvSpPr>
              <p:nvPr/>
            </p:nvSpPr>
            <p:spPr bwMode="auto">
              <a:xfrm>
                <a:off x="3412" y="890"/>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37" name="Rectangle 49"/>
              <p:cNvSpPr>
                <a:spLocks noChangeArrowheads="1"/>
              </p:cNvSpPr>
              <p:nvPr/>
            </p:nvSpPr>
            <p:spPr bwMode="auto">
              <a:xfrm>
                <a:off x="3412" y="102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38" name="Rectangle 50"/>
              <p:cNvSpPr>
                <a:spLocks noChangeArrowheads="1"/>
              </p:cNvSpPr>
              <p:nvPr/>
            </p:nvSpPr>
            <p:spPr bwMode="auto">
              <a:xfrm>
                <a:off x="3412" y="1159"/>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39" name="Rectangle 51"/>
              <p:cNvSpPr>
                <a:spLocks noChangeArrowheads="1"/>
              </p:cNvSpPr>
              <p:nvPr/>
            </p:nvSpPr>
            <p:spPr bwMode="auto">
              <a:xfrm>
                <a:off x="3412" y="129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40" name="Rectangle 52"/>
              <p:cNvSpPr>
                <a:spLocks noChangeArrowheads="1"/>
              </p:cNvSpPr>
              <p:nvPr/>
            </p:nvSpPr>
            <p:spPr bwMode="auto">
              <a:xfrm>
                <a:off x="3412" y="142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41" name="Rectangle 53"/>
              <p:cNvSpPr>
                <a:spLocks noChangeArrowheads="1"/>
              </p:cNvSpPr>
              <p:nvPr/>
            </p:nvSpPr>
            <p:spPr bwMode="auto">
              <a:xfrm>
                <a:off x="3412" y="1563"/>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42" name="Rectangle 54"/>
              <p:cNvSpPr>
                <a:spLocks noChangeArrowheads="1"/>
              </p:cNvSpPr>
              <p:nvPr/>
            </p:nvSpPr>
            <p:spPr bwMode="auto">
              <a:xfrm>
                <a:off x="3412" y="169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43" name="Rectangle 55"/>
              <p:cNvSpPr>
                <a:spLocks noChangeArrowheads="1"/>
              </p:cNvSpPr>
              <p:nvPr/>
            </p:nvSpPr>
            <p:spPr bwMode="auto">
              <a:xfrm>
                <a:off x="3412" y="1832"/>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44" name="Rectangle 56"/>
              <p:cNvSpPr>
                <a:spLocks noChangeArrowheads="1"/>
              </p:cNvSpPr>
              <p:nvPr/>
            </p:nvSpPr>
            <p:spPr bwMode="auto">
              <a:xfrm>
                <a:off x="3398"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45" name="Rectangle 57"/>
              <p:cNvSpPr>
                <a:spLocks noChangeArrowheads="1"/>
              </p:cNvSpPr>
              <p:nvPr/>
            </p:nvSpPr>
            <p:spPr bwMode="auto">
              <a:xfrm>
                <a:off x="3879"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49" name="Rectangle 61"/>
              <p:cNvSpPr>
                <a:spLocks noChangeArrowheads="1"/>
              </p:cNvSpPr>
              <p:nvPr/>
            </p:nvSpPr>
            <p:spPr bwMode="auto">
              <a:xfrm>
                <a:off x="3507" y="807"/>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50" name="Oval 62"/>
              <p:cNvSpPr>
                <a:spLocks noChangeArrowheads="1"/>
              </p:cNvSpPr>
              <p:nvPr/>
            </p:nvSpPr>
            <p:spPr bwMode="auto">
              <a:xfrm>
                <a:off x="3443" y="798"/>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51" name="Oval 63"/>
              <p:cNvSpPr>
                <a:spLocks noChangeArrowheads="1"/>
              </p:cNvSpPr>
              <p:nvPr/>
            </p:nvSpPr>
            <p:spPr bwMode="auto">
              <a:xfrm>
                <a:off x="3443" y="83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52" name="Rectangle 64"/>
              <p:cNvSpPr>
                <a:spLocks noChangeArrowheads="1"/>
              </p:cNvSpPr>
              <p:nvPr/>
            </p:nvSpPr>
            <p:spPr bwMode="auto">
              <a:xfrm>
                <a:off x="3507" y="941"/>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53" name="Oval 65"/>
              <p:cNvSpPr>
                <a:spLocks noChangeArrowheads="1"/>
              </p:cNvSpPr>
              <p:nvPr/>
            </p:nvSpPr>
            <p:spPr bwMode="auto">
              <a:xfrm>
                <a:off x="3443" y="927"/>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54" name="Oval 66"/>
              <p:cNvSpPr>
                <a:spLocks noChangeArrowheads="1"/>
              </p:cNvSpPr>
              <p:nvPr/>
            </p:nvSpPr>
            <p:spPr bwMode="auto">
              <a:xfrm>
                <a:off x="3443" y="96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55" name="Rectangle 67"/>
              <p:cNvSpPr>
                <a:spLocks noChangeArrowheads="1"/>
              </p:cNvSpPr>
              <p:nvPr/>
            </p:nvSpPr>
            <p:spPr bwMode="auto">
              <a:xfrm>
                <a:off x="3507" y="1076"/>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56" name="Oval 68"/>
              <p:cNvSpPr>
                <a:spLocks noChangeArrowheads="1"/>
              </p:cNvSpPr>
              <p:nvPr/>
            </p:nvSpPr>
            <p:spPr bwMode="auto">
              <a:xfrm>
                <a:off x="3443" y="106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57" name="Oval 69"/>
              <p:cNvSpPr>
                <a:spLocks noChangeArrowheads="1"/>
              </p:cNvSpPr>
              <p:nvPr/>
            </p:nvSpPr>
            <p:spPr bwMode="auto">
              <a:xfrm>
                <a:off x="3443" y="109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58" name="Rectangle 70"/>
              <p:cNvSpPr>
                <a:spLocks noChangeArrowheads="1"/>
              </p:cNvSpPr>
              <p:nvPr/>
            </p:nvSpPr>
            <p:spPr bwMode="auto">
              <a:xfrm>
                <a:off x="3507" y="1210"/>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59" name="Oval 71"/>
              <p:cNvSpPr>
                <a:spLocks noChangeArrowheads="1"/>
              </p:cNvSpPr>
              <p:nvPr/>
            </p:nvSpPr>
            <p:spPr bwMode="auto">
              <a:xfrm>
                <a:off x="3443" y="1194"/>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60" name="Oval 72"/>
              <p:cNvSpPr>
                <a:spLocks noChangeArrowheads="1"/>
              </p:cNvSpPr>
              <p:nvPr/>
            </p:nvSpPr>
            <p:spPr bwMode="auto">
              <a:xfrm>
                <a:off x="3443" y="123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61" name="Rectangle 73"/>
              <p:cNvSpPr>
                <a:spLocks noChangeArrowheads="1"/>
              </p:cNvSpPr>
              <p:nvPr/>
            </p:nvSpPr>
            <p:spPr bwMode="auto">
              <a:xfrm>
                <a:off x="3507" y="1344"/>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62" name="Oval 74"/>
              <p:cNvSpPr>
                <a:spLocks noChangeArrowheads="1"/>
              </p:cNvSpPr>
              <p:nvPr/>
            </p:nvSpPr>
            <p:spPr bwMode="auto">
              <a:xfrm>
                <a:off x="3443" y="133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63" name="Oval 75"/>
              <p:cNvSpPr>
                <a:spLocks noChangeArrowheads="1"/>
              </p:cNvSpPr>
              <p:nvPr/>
            </p:nvSpPr>
            <p:spPr bwMode="auto">
              <a:xfrm>
                <a:off x="3443" y="1367"/>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64" name="Rectangle 76"/>
              <p:cNvSpPr>
                <a:spLocks noChangeArrowheads="1"/>
              </p:cNvSpPr>
              <p:nvPr/>
            </p:nvSpPr>
            <p:spPr bwMode="auto">
              <a:xfrm>
                <a:off x="3507" y="1478"/>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65" name="Oval 77"/>
              <p:cNvSpPr>
                <a:spLocks noChangeArrowheads="1"/>
              </p:cNvSpPr>
              <p:nvPr/>
            </p:nvSpPr>
            <p:spPr bwMode="auto">
              <a:xfrm>
                <a:off x="3443" y="146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66" name="Oval 78"/>
              <p:cNvSpPr>
                <a:spLocks noChangeArrowheads="1"/>
              </p:cNvSpPr>
              <p:nvPr/>
            </p:nvSpPr>
            <p:spPr bwMode="auto">
              <a:xfrm>
                <a:off x="3443" y="150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68" name="Rectangle 79"/>
              <p:cNvSpPr>
                <a:spLocks noChangeArrowheads="1"/>
              </p:cNvSpPr>
              <p:nvPr/>
            </p:nvSpPr>
            <p:spPr bwMode="auto">
              <a:xfrm>
                <a:off x="3507" y="1612"/>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69" name="Oval 80"/>
              <p:cNvSpPr>
                <a:spLocks noChangeArrowheads="1"/>
              </p:cNvSpPr>
              <p:nvPr/>
            </p:nvSpPr>
            <p:spPr bwMode="auto">
              <a:xfrm>
                <a:off x="3443" y="1601"/>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70" name="Oval 81"/>
              <p:cNvSpPr>
                <a:spLocks noChangeArrowheads="1"/>
              </p:cNvSpPr>
              <p:nvPr/>
            </p:nvSpPr>
            <p:spPr bwMode="auto">
              <a:xfrm>
                <a:off x="3443" y="163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71" name="Rectangle 82"/>
              <p:cNvSpPr>
                <a:spLocks noChangeArrowheads="1"/>
              </p:cNvSpPr>
              <p:nvPr/>
            </p:nvSpPr>
            <p:spPr bwMode="auto">
              <a:xfrm>
                <a:off x="3507" y="1746"/>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72" name="Oval 83"/>
              <p:cNvSpPr>
                <a:spLocks noChangeArrowheads="1"/>
              </p:cNvSpPr>
              <p:nvPr/>
            </p:nvSpPr>
            <p:spPr bwMode="auto">
              <a:xfrm>
                <a:off x="3443" y="174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73" name="Oval 84"/>
              <p:cNvSpPr>
                <a:spLocks noChangeArrowheads="1"/>
              </p:cNvSpPr>
              <p:nvPr/>
            </p:nvSpPr>
            <p:spPr bwMode="auto">
              <a:xfrm>
                <a:off x="3443" y="1776"/>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74" name="Rectangle 85"/>
              <p:cNvSpPr>
                <a:spLocks noChangeArrowheads="1"/>
              </p:cNvSpPr>
              <p:nvPr/>
            </p:nvSpPr>
            <p:spPr bwMode="auto">
              <a:xfrm>
                <a:off x="3507" y="1879"/>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75" name="Oval 86"/>
              <p:cNvSpPr>
                <a:spLocks noChangeArrowheads="1"/>
              </p:cNvSpPr>
              <p:nvPr/>
            </p:nvSpPr>
            <p:spPr bwMode="auto">
              <a:xfrm>
                <a:off x="3443" y="187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76" name="Oval 87"/>
              <p:cNvSpPr>
                <a:spLocks noChangeArrowheads="1"/>
              </p:cNvSpPr>
              <p:nvPr/>
            </p:nvSpPr>
            <p:spPr bwMode="auto">
              <a:xfrm>
                <a:off x="3443" y="190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46" name="Freeform 58"/>
              <p:cNvSpPr>
                <a:spLocks noEditPoints="1"/>
              </p:cNvSpPr>
              <p:nvPr/>
            </p:nvSpPr>
            <p:spPr bwMode="auto">
              <a:xfrm>
                <a:off x="3348" y="679"/>
                <a:ext cx="688" cy="1366"/>
              </a:xfrm>
              <a:custGeom>
                <a:avLst/>
                <a:gdLst>
                  <a:gd name="T0" fmla="*/ 688 w 688"/>
                  <a:gd name="T1" fmla="*/ 1366 h 1366"/>
                  <a:gd name="T2" fmla="*/ 0 w 688"/>
                  <a:gd name="T3" fmla="*/ 1366 h 1366"/>
                  <a:gd name="T4" fmla="*/ 0 w 688"/>
                  <a:gd name="T5" fmla="*/ 0 h 1366"/>
                  <a:gd name="T6" fmla="*/ 688 w 688"/>
                  <a:gd name="T7" fmla="*/ 0 h 1366"/>
                  <a:gd name="T8" fmla="*/ 688 w 688"/>
                  <a:gd name="T9" fmla="*/ 1366 h 1366"/>
                  <a:gd name="T10" fmla="*/ 622 w 688"/>
                  <a:gd name="T11" fmla="*/ 1288 h 1366"/>
                  <a:gd name="T12" fmla="*/ 622 w 688"/>
                  <a:gd name="T13" fmla="*/ 78 h 1366"/>
                  <a:gd name="T14" fmla="*/ 67 w 688"/>
                  <a:gd name="T15" fmla="*/ 78 h 1366"/>
                  <a:gd name="T16" fmla="*/ 67 w 688"/>
                  <a:gd name="T17" fmla="*/ 1288 h 1366"/>
                  <a:gd name="T18" fmla="*/ 622 w 688"/>
                  <a:gd name="T19" fmla="*/ 128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1366">
                    <a:moveTo>
                      <a:pt x="688" y="1366"/>
                    </a:moveTo>
                    <a:lnTo>
                      <a:pt x="0" y="1366"/>
                    </a:lnTo>
                    <a:lnTo>
                      <a:pt x="0" y="0"/>
                    </a:lnTo>
                    <a:lnTo>
                      <a:pt x="688" y="0"/>
                    </a:lnTo>
                    <a:lnTo>
                      <a:pt x="688" y="1366"/>
                    </a:lnTo>
                    <a:close/>
                    <a:moveTo>
                      <a:pt x="622" y="1288"/>
                    </a:moveTo>
                    <a:lnTo>
                      <a:pt x="622" y="78"/>
                    </a:lnTo>
                    <a:lnTo>
                      <a:pt x="67" y="78"/>
                    </a:lnTo>
                    <a:lnTo>
                      <a:pt x="67" y="1288"/>
                    </a:lnTo>
                    <a:lnTo>
                      <a:pt x="622" y="1288"/>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1047" name="Rectangle 59"/>
              <p:cNvSpPr>
                <a:spLocks noChangeArrowheads="1"/>
              </p:cNvSpPr>
              <p:nvPr/>
            </p:nvSpPr>
            <p:spPr bwMode="auto">
              <a:xfrm>
                <a:off x="3989" y="1348"/>
                <a:ext cx="28" cy="19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48" name="Rectangle 60"/>
              <p:cNvSpPr>
                <a:spLocks noChangeArrowheads="1"/>
              </p:cNvSpPr>
              <p:nvPr/>
            </p:nvSpPr>
            <p:spPr bwMode="auto">
              <a:xfrm>
                <a:off x="3994" y="1426"/>
                <a:ext cx="19" cy="118"/>
              </a:xfrm>
              <a:prstGeom prst="rect">
                <a:avLst/>
              </a:pr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78" name="Isosceles Triangle 1077"/>
            <p:cNvSpPr/>
            <p:nvPr/>
          </p:nvSpPr>
          <p:spPr>
            <a:xfrm>
              <a:off x="484192" y="1810123"/>
              <a:ext cx="752205" cy="1632056"/>
            </a:xfrm>
            <a:prstGeom prst="triangle">
              <a:avLst>
                <a:gd name="adj" fmla="val 10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319"/>
          <p:cNvGrpSpPr/>
          <p:nvPr/>
        </p:nvGrpSpPr>
        <p:grpSpPr>
          <a:xfrm>
            <a:off x="1377021" y="1749543"/>
            <a:ext cx="837643" cy="1691113"/>
            <a:chOff x="397919" y="1707672"/>
            <a:chExt cx="927450" cy="1872423"/>
          </a:xfrm>
        </p:grpSpPr>
        <p:grpSp>
          <p:nvGrpSpPr>
            <p:cNvPr id="20" name="Group 46"/>
            <p:cNvGrpSpPr>
              <a:grpSpLocks noChangeAspect="1"/>
            </p:cNvGrpSpPr>
            <p:nvPr/>
          </p:nvGrpSpPr>
          <p:grpSpPr bwMode="auto">
            <a:xfrm>
              <a:off x="397919" y="1707672"/>
              <a:ext cx="927450" cy="1872423"/>
              <a:chOff x="3348" y="679"/>
              <a:chExt cx="688" cy="1389"/>
            </a:xfrm>
          </p:grpSpPr>
          <p:sp>
            <p:nvSpPr>
              <p:cNvPr id="323" name="Rectangle 47"/>
              <p:cNvSpPr>
                <a:spLocks noChangeArrowheads="1"/>
              </p:cNvSpPr>
              <p:nvPr/>
            </p:nvSpPr>
            <p:spPr bwMode="auto">
              <a:xfrm>
                <a:off x="3412" y="755"/>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24" name="Rectangle 48"/>
              <p:cNvSpPr>
                <a:spLocks noChangeArrowheads="1"/>
              </p:cNvSpPr>
              <p:nvPr/>
            </p:nvSpPr>
            <p:spPr bwMode="auto">
              <a:xfrm>
                <a:off x="3412" y="890"/>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25" name="Rectangle 49"/>
              <p:cNvSpPr>
                <a:spLocks noChangeArrowheads="1"/>
              </p:cNvSpPr>
              <p:nvPr/>
            </p:nvSpPr>
            <p:spPr bwMode="auto">
              <a:xfrm>
                <a:off x="3412" y="102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26" name="Rectangle 50"/>
              <p:cNvSpPr>
                <a:spLocks noChangeArrowheads="1"/>
              </p:cNvSpPr>
              <p:nvPr/>
            </p:nvSpPr>
            <p:spPr bwMode="auto">
              <a:xfrm>
                <a:off x="3412" y="1159"/>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27" name="Rectangle 51"/>
              <p:cNvSpPr>
                <a:spLocks noChangeArrowheads="1"/>
              </p:cNvSpPr>
              <p:nvPr/>
            </p:nvSpPr>
            <p:spPr bwMode="auto">
              <a:xfrm>
                <a:off x="3412" y="129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28" name="Rectangle 52"/>
              <p:cNvSpPr>
                <a:spLocks noChangeArrowheads="1"/>
              </p:cNvSpPr>
              <p:nvPr/>
            </p:nvSpPr>
            <p:spPr bwMode="auto">
              <a:xfrm>
                <a:off x="3412" y="142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29" name="Rectangle 53"/>
              <p:cNvSpPr>
                <a:spLocks noChangeArrowheads="1"/>
              </p:cNvSpPr>
              <p:nvPr/>
            </p:nvSpPr>
            <p:spPr bwMode="auto">
              <a:xfrm>
                <a:off x="3412" y="1563"/>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30" name="Rectangle 54"/>
              <p:cNvSpPr>
                <a:spLocks noChangeArrowheads="1"/>
              </p:cNvSpPr>
              <p:nvPr/>
            </p:nvSpPr>
            <p:spPr bwMode="auto">
              <a:xfrm>
                <a:off x="3412" y="169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31" name="Rectangle 55"/>
              <p:cNvSpPr>
                <a:spLocks noChangeArrowheads="1"/>
              </p:cNvSpPr>
              <p:nvPr/>
            </p:nvSpPr>
            <p:spPr bwMode="auto">
              <a:xfrm>
                <a:off x="3412" y="1832"/>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32" name="Rectangle 56"/>
              <p:cNvSpPr>
                <a:spLocks noChangeArrowheads="1"/>
              </p:cNvSpPr>
              <p:nvPr/>
            </p:nvSpPr>
            <p:spPr bwMode="auto">
              <a:xfrm>
                <a:off x="3398"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33" name="Rectangle 57"/>
              <p:cNvSpPr>
                <a:spLocks noChangeArrowheads="1"/>
              </p:cNvSpPr>
              <p:nvPr/>
            </p:nvSpPr>
            <p:spPr bwMode="auto">
              <a:xfrm>
                <a:off x="3879"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34" name="Rectangle 61"/>
              <p:cNvSpPr>
                <a:spLocks noChangeArrowheads="1"/>
              </p:cNvSpPr>
              <p:nvPr/>
            </p:nvSpPr>
            <p:spPr bwMode="auto">
              <a:xfrm>
                <a:off x="3507" y="807"/>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35" name="Oval 62"/>
              <p:cNvSpPr>
                <a:spLocks noChangeArrowheads="1"/>
              </p:cNvSpPr>
              <p:nvPr/>
            </p:nvSpPr>
            <p:spPr bwMode="auto">
              <a:xfrm>
                <a:off x="3443" y="798"/>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36" name="Oval 63"/>
              <p:cNvSpPr>
                <a:spLocks noChangeArrowheads="1"/>
              </p:cNvSpPr>
              <p:nvPr/>
            </p:nvSpPr>
            <p:spPr bwMode="auto">
              <a:xfrm>
                <a:off x="3443" y="83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37" name="Rectangle 64"/>
              <p:cNvSpPr>
                <a:spLocks noChangeArrowheads="1"/>
              </p:cNvSpPr>
              <p:nvPr/>
            </p:nvSpPr>
            <p:spPr bwMode="auto">
              <a:xfrm>
                <a:off x="3507" y="941"/>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38" name="Oval 65"/>
              <p:cNvSpPr>
                <a:spLocks noChangeArrowheads="1"/>
              </p:cNvSpPr>
              <p:nvPr/>
            </p:nvSpPr>
            <p:spPr bwMode="auto">
              <a:xfrm>
                <a:off x="3443" y="927"/>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39" name="Oval 66"/>
              <p:cNvSpPr>
                <a:spLocks noChangeArrowheads="1"/>
              </p:cNvSpPr>
              <p:nvPr/>
            </p:nvSpPr>
            <p:spPr bwMode="auto">
              <a:xfrm>
                <a:off x="3443" y="96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40" name="Rectangle 67"/>
              <p:cNvSpPr>
                <a:spLocks noChangeArrowheads="1"/>
              </p:cNvSpPr>
              <p:nvPr/>
            </p:nvSpPr>
            <p:spPr bwMode="auto">
              <a:xfrm>
                <a:off x="3507" y="1076"/>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41" name="Oval 68"/>
              <p:cNvSpPr>
                <a:spLocks noChangeArrowheads="1"/>
              </p:cNvSpPr>
              <p:nvPr/>
            </p:nvSpPr>
            <p:spPr bwMode="auto">
              <a:xfrm>
                <a:off x="3443" y="106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42" name="Oval 69"/>
              <p:cNvSpPr>
                <a:spLocks noChangeArrowheads="1"/>
              </p:cNvSpPr>
              <p:nvPr/>
            </p:nvSpPr>
            <p:spPr bwMode="auto">
              <a:xfrm>
                <a:off x="3443" y="109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43" name="Rectangle 70"/>
              <p:cNvSpPr>
                <a:spLocks noChangeArrowheads="1"/>
              </p:cNvSpPr>
              <p:nvPr/>
            </p:nvSpPr>
            <p:spPr bwMode="auto">
              <a:xfrm>
                <a:off x="3507" y="1210"/>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44" name="Oval 71"/>
              <p:cNvSpPr>
                <a:spLocks noChangeArrowheads="1"/>
              </p:cNvSpPr>
              <p:nvPr/>
            </p:nvSpPr>
            <p:spPr bwMode="auto">
              <a:xfrm>
                <a:off x="3443" y="1194"/>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45" name="Oval 72"/>
              <p:cNvSpPr>
                <a:spLocks noChangeArrowheads="1"/>
              </p:cNvSpPr>
              <p:nvPr/>
            </p:nvSpPr>
            <p:spPr bwMode="auto">
              <a:xfrm>
                <a:off x="3443" y="123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46" name="Rectangle 73"/>
              <p:cNvSpPr>
                <a:spLocks noChangeArrowheads="1"/>
              </p:cNvSpPr>
              <p:nvPr/>
            </p:nvSpPr>
            <p:spPr bwMode="auto">
              <a:xfrm>
                <a:off x="3507" y="1344"/>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47" name="Oval 74"/>
              <p:cNvSpPr>
                <a:spLocks noChangeArrowheads="1"/>
              </p:cNvSpPr>
              <p:nvPr/>
            </p:nvSpPr>
            <p:spPr bwMode="auto">
              <a:xfrm>
                <a:off x="3443" y="133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48" name="Oval 75"/>
              <p:cNvSpPr>
                <a:spLocks noChangeArrowheads="1"/>
              </p:cNvSpPr>
              <p:nvPr/>
            </p:nvSpPr>
            <p:spPr bwMode="auto">
              <a:xfrm>
                <a:off x="3443" y="1367"/>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49" name="Rectangle 76"/>
              <p:cNvSpPr>
                <a:spLocks noChangeArrowheads="1"/>
              </p:cNvSpPr>
              <p:nvPr/>
            </p:nvSpPr>
            <p:spPr bwMode="auto">
              <a:xfrm>
                <a:off x="3507" y="1478"/>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50" name="Oval 77"/>
              <p:cNvSpPr>
                <a:spLocks noChangeArrowheads="1"/>
              </p:cNvSpPr>
              <p:nvPr/>
            </p:nvSpPr>
            <p:spPr bwMode="auto">
              <a:xfrm>
                <a:off x="3443" y="146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51" name="Oval 78"/>
              <p:cNvSpPr>
                <a:spLocks noChangeArrowheads="1"/>
              </p:cNvSpPr>
              <p:nvPr/>
            </p:nvSpPr>
            <p:spPr bwMode="auto">
              <a:xfrm>
                <a:off x="3443" y="150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52" name="Rectangle 79"/>
              <p:cNvSpPr>
                <a:spLocks noChangeArrowheads="1"/>
              </p:cNvSpPr>
              <p:nvPr/>
            </p:nvSpPr>
            <p:spPr bwMode="auto">
              <a:xfrm>
                <a:off x="3507" y="1612"/>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53" name="Oval 80"/>
              <p:cNvSpPr>
                <a:spLocks noChangeArrowheads="1"/>
              </p:cNvSpPr>
              <p:nvPr/>
            </p:nvSpPr>
            <p:spPr bwMode="auto">
              <a:xfrm>
                <a:off x="3443" y="1601"/>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54" name="Oval 81"/>
              <p:cNvSpPr>
                <a:spLocks noChangeArrowheads="1"/>
              </p:cNvSpPr>
              <p:nvPr/>
            </p:nvSpPr>
            <p:spPr bwMode="auto">
              <a:xfrm>
                <a:off x="3443" y="163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55" name="Rectangle 82"/>
              <p:cNvSpPr>
                <a:spLocks noChangeArrowheads="1"/>
              </p:cNvSpPr>
              <p:nvPr/>
            </p:nvSpPr>
            <p:spPr bwMode="auto">
              <a:xfrm>
                <a:off x="3507" y="1746"/>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56" name="Oval 83"/>
              <p:cNvSpPr>
                <a:spLocks noChangeArrowheads="1"/>
              </p:cNvSpPr>
              <p:nvPr/>
            </p:nvSpPr>
            <p:spPr bwMode="auto">
              <a:xfrm>
                <a:off x="3443" y="174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57" name="Oval 84"/>
              <p:cNvSpPr>
                <a:spLocks noChangeArrowheads="1"/>
              </p:cNvSpPr>
              <p:nvPr/>
            </p:nvSpPr>
            <p:spPr bwMode="auto">
              <a:xfrm>
                <a:off x="3443" y="1776"/>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58" name="Rectangle 85"/>
              <p:cNvSpPr>
                <a:spLocks noChangeArrowheads="1"/>
              </p:cNvSpPr>
              <p:nvPr/>
            </p:nvSpPr>
            <p:spPr bwMode="auto">
              <a:xfrm>
                <a:off x="3507" y="1879"/>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59" name="Oval 86"/>
              <p:cNvSpPr>
                <a:spLocks noChangeArrowheads="1"/>
              </p:cNvSpPr>
              <p:nvPr/>
            </p:nvSpPr>
            <p:spPr bwMode="auto">
              <a:xfrm>
                <a:off x="3443" y="187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60" name="Oval 87"/>
              <p:cNvSpPr>
                <a:spLocks noChangeArrowheads="1"/>
              </p:cNvSpPr>
              <p:nvPr/>
            </p:nvSpPr>
            <p:spPr bwMode="auto">
              <a:xfrm>
                <a:off x="3443" y="190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61" name="Freeform 58"/>
              <p:cNvSpPr>
                <a:spLocks noEditPoints="1"/>
              </p:cNvSpPr>
              <p:nvPr/>
            </p:nvSpPr>
            <p:spPr bwMode="auto">
              <a:xfrm>
                <a:off x="3348" y="679"/>
                <a:ext cx="688" cy="1366"/>
              </a:xfrm>
              <a:custGeom>
                <a:avLst/>
                <a:gdLst>
                  <a:gd name="T0" fmla="*/ 688 w 688"/>
                  <a:gd name="T1" fmla="*/ 1366 h 1366"/>
                  <a:gd name="T2" fmla="*/ 0 w 688"/>
                  <a:gd name="T3" fmla="*/ 1366 h 1366"/>
                  <a:gd name="T4" fmla="*/ 0 w 688"/>
                  <a:gd name="T5" fmla="*/ 0 h 1366"/>
                  <a:gd name="T6" fmla="*/ 688 w 688"/>
                  <a:gd name="T7" fmla="*/ 0 h 1366"/>
                  <a:gd name="T8" fmla="*/ 688 w 688"/>
                  <a:gd name="T9" fmla="*/ 1366 h 1366"/>
                  <a:gd name="T10" fmla="*/ 622 w 688"/>
                  <a:gd name="T11" fmla="*/ 1288 h 1366"/>
                  <a:gd name="T12" fmla="*/ 622 w 688"/>
                  <a:gd name="T13" fmla="*/ 78 h 1366"/>
                  <a:gd name="T14" fmla="*/ 67 w 688"/>
                  <a:gd name="T15" fmla="*/ 78 h 1366"/>
                  <a:gd name="T16" fmla="*/ 67 w 688"/>
                  <a:gd name="T17" fmla="*/ 1288 h 1366"/>
                  <a:gd name="T18" fmla="*/ 622 w 688"/>
                  <a:gd name="T19" fmla="*/ 128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1366">
                    <a:moveTo>
                      <a:pt x="688" y="1366"/>
                    </a:moveTo>
                    <a:lnTo>
                      <a:pt x="0" y="1366"/>
                    </a:lnTo>
                    <a:lnTo>
                      <a:pt x="0" y="0"/>
                    </a:lnTo>
                    <a:lnTo>
                      <a:pt x="688" y="0"/>
                    </a:lnTo>
                    <a:lnTo>
                      <a:pt x="688" y="1366"/>
                    </a:lnTo>
                    <a:close/>
                    <a:moveTo>
                      <a:pt x="622" y="1288"/>
                    </a:moveTo>
                    <a:lnTo>
                      <a:pt x="622" y="78"/>
                    </a:lnTo>
                    <a:lnTo>
                      <a:pt x="67" y="78"/>
                    </a:lnTo>
                    <a:lnTo>
                      <a:pt x="67" y="1288"/>
                    </a:lnTo>
                    <a:lnTo>
                      <a:pt x="622" y="1288"/>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62" name="Rectangle 59"/>
              <p:cNvSpPr>
                <a:spLocks noChangeArrowheads="1"/>
              </p:cNvSpPr>
              <p:nvPr/>
            </p:nvSpPr>
            <p:spPr bwMode="auto">
              <a:xfrm>
                <a:off x="3989" y="1348"/>
                <a:ext cx="28" cy="19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63" name="Rectangle 60"/>
              <p:cNvSpPr>
                <a:spLocks noChangeArrowheads="1"/>
              </p:cNvSpPr>
              <p:nvPr/>
            </p:nvSpPr>
            <p:spPr bwMode="auto">
              <a:xfrm>
                <a:off x="3994" y="1426"/>
                <a:ext cx="19" cy="118"/>
              </a:xfrm>
              <a:prstGeom prst="rect">
                <a:avLst/>
              </a:pr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322" name="Isosceles Triangle 321"/>
            <p:cNvSpPr/>
            <p:nvPr/>
          </p:nvSpPr>
          <p:spPr>
            <a:xfrm>
              <a:off x="484192" y="1810123"/>
              <a:ext cx="752205" cy="1632056"/>
            </a:xfrm>
            <a:prstGeom prst="triangle">
              <a:avLst>
                <a:gd name="adj" fmla="val 10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363"/>
          <p:cNvGrpSpPr/>
          <p:nvPr/>
        </p:nvGrpSpPr>
        <p:grpSpPr>
          <a:xfrm>
            <a:off x="2399155" y="1749543"/>
            <a:ext cx="837643" cy="1691113"/>
            <a:chOff x="397919" y="1707672"/>
            <a:chExt cx="927450" cy="1872423"/>
          </a:xfrm>
        </p:grpSpPr>
        <p:grpSp>
          <p:nvGrpSpPr>
            <p:cNvPr id="30" name="Group 46"/>
            <p:cNvGrpSpPr>
              <a:grpSpLocks noChangeAspect="1"/>
            </p:cNvGrpSpPr>
            <p:nvPr/>
          </p:nvGrpSpPr>
          <p:grpSpPr bwMode="auto">
            <a:xfrm>
              <a:off x="397919" y="1707672"/>
              <a:ext cx="927450" cy="1872423"/>
              <a:chOff x="3348" y="679"/>
              <a:chExt cx="688" cy="1389"/>
            </a:xfrm>
          </p:grpSpPr>
          <p:sp>
            <p:nvSpPr>
              <p:cNvPr id="367" name="Rectangle 47"/>
              <p:cNvSpPr>
                <a:spLocks noChangeArrowheads="1"/>
              </p:cNvSpPr>
              <p:nvPr/>
            </p:nvSpPr>
            <p:spPr bwMode="auto">
              <a:xfrm>
                <a:off x="3412" y="755"/>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68" name="Rectangle 48"/>
              <p:cNvSpPr>
                <a:spLocks noChangeArrowheads="1"/>
              </p:cNvSpPr>
              <p:nvPr/>
            </p:nvSpPr>
            <p:spPr bwMode="auto">
              <a:xfrm>
                <a:off x="3412" y="890"/>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69" name="Rectangle 49"/>
              <p:cNvSpPr>
                <a:spLocks noChangeArrowheads="1"/>
              </p:cNvSpPr>
              <p:nvPr/>
            </p:nvSpPr>
            <p:spPr bwMode="auto">
              <a:xfrm>
                <a:off x="3412" y="102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70" name="Rectangle 50"/>
              <p:cNvSpPr>
                <a:spLocks noChangeArrowheads="1"/>
              </p:cNvSpPr>
              <p:nvPr/>
            </p:nvSpPr>
            <p:spPr bwMode="auto">
              <a:xfrm>
                <a:off x="3412" y="1159"/>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71" name="Rectangle 51"/>
              <p:cNvSpPr>
                <a:spLocks noChangeArrowheads="1"/>
              </p:cNvSpPr>
              <p:nvPr/>
            </p:nvSpPr>
            <p:spPr bwMode="auto">
              <a:xfrm>
                <a:off x="3412" y="129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72" name="Rectangle 52"/>
              <p:cNvSpPr>
                <a:spLocks noChangeArrowheads="1"/>
              </p:cNvSpPr>
              <p:nvPr/>
            </p:nvSpPr>
            <p:spPr bwMode="auto">
              <a:xfrm>
                <a:off x="3412" y="142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73" name="Rectangle 53"/>
              <p:cNvSpPr>
                <a:spLocks noChangeArrowheads="1"/>
              </p:cNvSpPr>
              <p:nvPr/>
            </p:nvSpPr>
            <p:spPr bwMode="auto">
              <a:xfrm>
                <a:off x="3412" y="1563"/>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74" name="Rectangle 54"/>
              <p:cNvSpPr>
                <a:spLocks noChangeArrowheads="1"/>
              </p:cNvSpPr>
              <p:nvPr/>
            </p:nvSpPr>
            <p:spPr bwMode="auto">
              <a:xfrm>
                <a:off x="3412" y="169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75" name="Rectangle 55"/>
              <p:cNvSpPr>
                <a:spLocks noChangeArrowheads="1"/>
              </p:cNvSpPr>
              <p:nvPr/>
            </p:nvSpPr>
            <p:spPr bwMode="auto">
              <a:xfrm>
                <a:off x="3412" y="1832"/>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376" name="Rectangle 56"/>
              <p:cNvSpPr>
                <a:spLocks noChangeArrowheads="1"/>
              </p:cNvSpPr>
              <p:nvPr/>
            </p:nvSpPr>
            <p:spPr bwMode="auto">
              <a:xfrm>
                <a:off x="3398"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77" name="Rectangle 57"/>
              <p:cNvSpPr>
                <a:spLocks noChangeArrowheads="1"/>
              </p:cNvSpPr>
              <p:nvPr/>
            </p:nvSpPr>
            <p:spPr bwMode="auto">
              <a:xfrm>
                <a:off x="3879"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78" name="Rectangle 61"/>
              <p:cNvSpPr>
                <a:spLocks noChangeArrowheads="1"/>
              </p:cNvSpPr>
              <p:nvPr/>
            </p:nvSpPr>
            <p:spPr bwMode="auto">
              <a:xfrm>
                <a:off x="3507" y="807"/>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79" name="Oval 62"/>
              <p:cNvSpPr>
                <a:spLocks noChangeArrowheads="1"/>
              </p:cNvSpPr>
              <p:nvPr/>
            </p:nvSpPr>
            <p:spPr bwMode="auto">
              <a:xfrm>
                <a:off x="3443" y="798"/>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80" name="Oval 63"/>
              <p:cNvSpPr>
                <a:spLocks noChangeArrowheads="1"/>
              </p:cNvSpPr>
              <p:nvPr/>
            </p:nvSpPr>
            <p:spPr bwMode="auto">
              <a:xfrm>
                <a:off x="3443" y="83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81" name="Rectangle 64"/>
              <p:cNvSpPr>
                <a:spLocks noChangeArrowheads="1"/>
              </p:cNvSpPr>
              <p:nvPr/>
            </p:nvSpPr>
            <p:spPr bwMode="auto">
              <a:xfrm>
                <a:off x="3507" y="941"/>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82" name="Oval 65"/>
              <p:cNvSpPr>
                <a:spLocks noChangeArrowheads="1"/>
              </p:cNvSpPr>
              <p:nvPr/>
            </p:nvSpPr>
            <p:spPr bwMode="auto">
              <a:xfrm>
                <a:off x="3443" y="927"/>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83" name="Oval 66"/>
              <p:cNvSpPr>
                <a:spLocks noChangeArrowheads="1"/>
              </p:cNvSpPr>
              <p:nvPr/>
            </p:nvSpPr>
            <p:spPr bwMode="auto">
              <a:xfrm>
                <a:off x="3443" y="96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84" name="Rectangle 67"/>
              <p:cNvSpPr>
                <a:spLocks noChangeArrowheads="1"/>
              </p:cNvSpPr>
              <p:nvPr/>
            </p:nvSpPr>
            <p:spPr bwMode="auto">
              <a:xfrm>
                <a:off x="3507" y="1076"/>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85" name="Oval 68"/>
              <p:cNvSpPr>
                <a:spLocks noChangeArrowheads="1"/>
              </p:cNvSpPr>
              <p:nvPr/>
            </p:nvSpPr>
            <p:spPr bwMode="auto">
              <a:xfrm>
                <a:off x="3443" y="106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86" name="Oval 69"/>
              <p:cNvSpPr>
                <a:spLocks noChangeArrowheads="1"/>
              </p:cNvSpPr>
              <p:nvPr/>
            </p:nvSpPr>
            <p:spPr bwMode="auto">
              <a:xfrm>
                <a:off x="3443" y="109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87" name="Rectangle 70"/>
              <p:cNvSpPr>
                <a:spLocks noChangeArrowheads="1"/>
              </p:cNvSpPr>
              <p:nvPr/>
            </p:nvSpPr>
            <p:spPr bwMode="auto">
              <a:xfrm>
                <a:off x="3507" y="1210"/>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88" name="Oval 71"/>
              <p:cNvSpPr>
                <a:spLocks noChangeArrowheads="1"/>
              </p:cNvSpPr>
              <p:nvPr/>
            </p:nvSpPr>
            <p:spPr bwMode="auto">
              <a:xfrm>
                <a:off x="3443" y="1194"/>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89" name="Oval 72"/>
              <p:cNvSpPr>
                <a:spLocks noChangeArrowheads="1"/>
              </p:cNvSpPr>
              <p:nvPr/>
            </p:nvSpPr>
            <p:spPr bwMode="auto">
              <a:xfrm>
                <a:off x="3443" y="123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90" name="Rectangle 73"/>
              <p:cNvSpPr>
                <a:spLocks noChangeArrowheads="1"/>
              </p:cNvSpPr>
              <p:nvPr/>
            </p:nvSpPr>
            <p:spPr bwMode="auto">
              <a:xfrm>
                <a:off x="3507" y="1344"/>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91" name="Oval 74"/>
              <p:cNvSpPr>
                <a:spLocks noChangeArrowheads="1"/>
              </p:cNvSpPr>
              <p:nvPr/>
            </p:nvSpPr>
            <p:spPr bwMode="auto">
              <a:xfrm>
                <a:off x="3443" y="133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92" name="Oval 75"/>
              <p:cNvSpPr>
                <a:spLocks noChangeArrowheads="1"/>
              </p:cNvSpPr>
              <p:nvPr/>
            </p:nvSpPr>
            <p:spPr bwMode="auto">
              <a:xfrm>
                <a:off x="3443" y="1367"/>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93" name="Rectangle 76"/>
              <p:cNvSpPr>
                <a:spLocks noChangeArrowheads="1"/>
              </p:cNvSpPr>
              <p:nvPr/>
            </p:nvSpPr>
            <p:spPr bwMode="auto">
              <a:xfrm>
                <a:off x="3507" y="1478"/>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94" name="Oval 77"/>
              <p:cNvSpPr>
                <a:spLocks noChangeArrowheads="1"/>
              </p:cNvSpPr>
              <p:nvPr/>
            </p:nvSpPr>
            <p:spPr bwMode="auto">
              <a:xfrm>
                <a:off x="3443" y="146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95" name="Oval 78"/>
              <p:cNvSpPr>
                <a:spLocks noChangeArrowheads="1"/>
              </p:cNvSpPr>
              <p:nvPr/>
            </p:nvSpPr>
            <p:spPr bwMode="auto">
              <a:xfrm>
                <a:off x="3443" y="150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96" name="Rectangle 79"/>
              <p:cNvSpPr>
                <a:spLocks noChangeArrowheads="1"/>
              </p:cNvSpPr>
              <p:nvPr/>
            </p:nvSpPr>
            <p:spPr bwMode="auto">
              <a:xfrm>
                <a:off x="3507" y="1612"/>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397" name="Oval 80"/>
              <p:cNvSpPr>
                <a:spLocks noChangeArrowheads="1"/>
              </p:cNvSpPr>
              <p:nvPr/>
            </p:nvSpPr>
            <p:spPr bwMode="auto">
              <a:xfrm>
                <a:off x="3443" y="1601"/>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98" name="Oval 81"/>
              <p:cNvSpPr>
                <a:spLocks noChangeArrowheads="1"/>
              </p:cNvSpPr>
              <p:nvPr/>
            </p:nvSpPr>
            <p:spPr bwMode="auto">
              <a:xfrm>
                <a:off x="3443" y="163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399" name="Rectangle 82"/>
              <p:cNvSpPr>
                <a:spLocks noChangeArrowheads="1"/>
              </p:cNvSpPr>
              <p:nvPr/>
            </p:nvSpPr>
            <p:spPr bwMode="auto">
              <a:xfrm>
                <a:off x="3507" y="1746"/>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00" name="Oval 83"/>
              <p:cNvSpPr>
                <a:spLocks noChangeArrowheads="1"/>
              </p:cNvSpPr>
              <p:nvPr/>
            </p:nvSpPr>
            <p:spPr bwMode="auto">
              <a:xfrm>
                <a:off x="3443" y="174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01" name="Oval 84"/>
              <p:cNvSpPr>
                <a:spLocks noChangeArrowheads="1"/>
              </p:cNvSpPr>
              <p:nvPr/>
            </p:nvSpPr>
            <p:spPr bwMode="auto">
              <a:xfrm>
                <a:off x="3443" y="1776"/>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02" name="Rectangle 85"/>
              <p:cNvSpPr>
                <a:spLocks noChangeArrowheads="1"/>
              </p:cNvSpPr>
              <p:nvPr/>
            </p:nvSpPr>
            <p:spPr bwMode="auto">
              <a:xfrm>
                <a:off x="3507" y="1879"/>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03" name="Oval 86"/>
              <p:cNvSpPr>
                <a:spLocks noChangeArrowheads="1"/>
              </p:cNvSpPr>
              <p:nvPr/>
            </p:nvSpPr>
            <p:spPr bwMode="auto">
              <a:xfrm>
                <a:off x="3443" y="187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04" name="Oval 87"/>
              <p:cNvSpPr>
                <a:spLocks noChangeArrowheads="1"/>
              </p:cNvSpPr>
              <p:nvPr/>
            </p:nvSpPr>
            <p:spPr bwMode="auto">
              <a:xfrm>
                <a:off x="3443" y="190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05" name="Freeform 58"/>
              <p:cNvSpPr>
                <a:spLocks noEditPoints="1"/>
              </p:cNvSpPr>
              <p:nvPr/>
            </p:nvSpPr>
            <p:spPr bwMode="auto">
              <a:xfrm>
                <a:off x="3348" y="679"/>
                <a:ext cx="688" cy="1366"/>
              </a:xfrm>
              <a:custGeom>
                <a:avLst/>
                <a:gdLst>
                  <a:gd name="T0" fmla="*/ 688 w 688"/>
                  <a:gd name="T1" fmla="*/ 1366 h 1366"/>
                  <a:gd name="T2" fmla="*/ 0 w 688"/>
                  <a:gd name="T3" fmla="*/ 1366 h 1366"/>
                  <a:gd name="T4" fmla="*/ 0 w 688"/>
                  <a:gd name="T5" fmla="*/ 0 h 1366"/>
                  <a:gd name="T6" fmla="*/ 688 w 688"/>
                  <a:gd name="T7" fmla="*/ 0 h 1366"/>
                  <a:gd name="T8" fmla="*/ 688 w 688"/>
                  <a:gd name="T9" fmla="*/ 1366 h 1366"/>
                  <a:gd name="T10" fmla="*/ 622 w 688"/>
                  <a:gd name="T11" fmla="*/ 1288 h 1366"/>
                  <a:gd name="T12" fmla="*/ 622 w 688"/>
                  <a:gd name="T13" fmla="*/ 78 h 1366"/>
                  <a:gd name="T14" fmla="*/ 67 w 688"/>
                  <a:gd name="T15" fmla="*/ 78 h 1366"/>
                  <a:gd name="T16" fmla="*/ 67 w 688"/>
                  <a:gd name="T17" fmla="*/ 1288 h 1366"/>
                  <a:gd name="T18" fmla="*/ 622 w 688"/>
                  <a:gd name="T19" fmla="*/ 128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1366">
                    <a:moveTo>
                      <a:pt x="688" y="1366"/>
                    </a:moveTo>
                    <a:lnTo>
                      <a:pt x="0" y="1366"/>
                    </a:lnTo>
                    <a:lnTo>
                      <a:pt x="0" y="0"/>
                    </a:lnTo>
                    <a:lnTo>
                      <a:pt x="688" y="0"/>
                    </a:lnTo>
                    <a:lnTo>
                      <a:pt x="688" y="1366"/>
                    </a:lnTo>
                    <a:close/>
                    <a:moveTo>
                      <a:pt x="622" y="1288"/>
                    </a:moveTo>
                    <a:lnTo>
                      <a:pt x="622" y="78"/>
                    </a:lnTo>
                    <a:lnTo>
                      <a:pt x="67" y="78"/>
                    </a:lnTo>
                    <a:lnTo>
                      <a:pt x="67" y="1288"/>
                    </a:lnTo>
                    <a:lnTo>
                      <a:pt x="622" y="1288"/>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06" name="Rectangle 59"/>
              <p:cNvSpPr>
                <a:spLocks noChangeArrowheads="1"/>
              </p:cNvSpPr>
              <p:nvPr/>
            </p:nvSpPr>
            <p:spPr bwMode="auto">
              <a:xfrm>
                <a:off x="3989" y="1348"/>
                <a:ext cx="28" cy="19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07" name="Rectangle 60"/>
              <p:cNvSpPr>
                <a:spLocks noChangeArrowheads="1"/>
              </p:cNvSpPr>
              <p:nvPr/>
            </p:nvSpPr>
            <p:spPr bwMode="auto">
              <a:xfrm>
                <a:off x="3994" y="1426"/>
                <a:ext cx="19" cy="118"/>
              </a:xfrm>
              <a:prstGeom prst="rect">
                <a:avLst/>
              </a:pr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366" name="Isosceles Triangle 365"/>
            <p:cNvSpPr/>
            <p:nvPr/>
          </p:nvSpPr>
          <p:spPr>
            <a:xfrm>
              <a:off x="484192" y="1810123"/>
              <a:ext cx="752205" cy="1632056"/>
            </a:xfrm>
            <a:prstGeom prst="triangle">
              <a:avLst>
                <a:gd name="adj" fmla="val 10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407"/>
          <p:cNvGrpSpPr/>
          <p:nvPr/>
        </p:nvGrpSpPr>
        <p:grpSpPr>
          <a:xfrm>
            <a:off x="3421290" y="1749543"/>
            <a:ext cx="837643" cy="1691113"/>
            <a:chOff x="397919" y="1707672"/>
            <a:chExt cx="927450" cy="1872423"/>
          </a:xfrm>
        </p:grpSpPr>
        <p:grpSp>
          <p:nvGrpSpPr>
            <p:cNvPr id="32" name="Group 46"/>
            <p:cNvGrpSpPr>
              <a:grpSpLocks noChangeAspect="1"/>
            </p:cNvGrpSpPr>
            <p:nvPr/>
          </p:nvGrpSpPr>
          <p:grpSpPr bwMode="auto">
            <a:xfrm>
              <a:off x="397919" y="1707672"/>
              <a:ext cx="927450" cy="1872423"/>
              <a:chOff x="3348" y="679"/>
              <a:chExt cx="688" cy="1389"/>
            </a:xfrm>
          </p:grpSpPr>
          <p:sp>
            <p:nvSpPr>
              <p:cNvPr id="411" name="Rectangle 47"/>
              <p:cNvSpPr>
                <a:spLocks noChangeArrowheads="1"/>
              </p:cNvSpPr>
              <p:nvPr/>
            </p:nvSpPr>
            <p:spPr bwMode="auto">
              <a:xfrm>
                <a:off x="3412" y="755"/>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12" name="Rectangle 48"/>
              <p:cNvSpPr>
                <a:spLocks noChangeArrowheads="1"/>
              </p:cNvSpPr>
              <p:nvPr/>
            </p:nvSpPr>
            <p:spPr bwMode="auto">
              <a:xfrm>
                <a:off x="3412" y="890"/>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13" name="Rectangle 49"/>
              <p:cNvSpPr>
                <a:spLocks noChangeArrowheads="1"/>
              </p:cNvSpPr>
              <p:nvPr/>
            </p:nvSpPr>
            <p:spPr bwMode="auto">
              <a:xfrm>
                <a:off x="3412" y="102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14" name="Rectangle 50"/>
              <p:cNvSpPr>
                <a:spLocks noChangeArrowheads="1"/>
              </p:cNvSpPr>
              <p:nvPr/>
            </p:nvSpPr>
            <p:spPr bwMode="auto">
              <a:xfrm>
                <a:off x="3412" y="1159"/>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15" name="Rectangle 51"/>
              <p:cNvSpPr>
                <a:spLocks noChangeArrowheads="1"/>
              </p:cNvSpPr>
              <p:nvPr/>
            </p:nvSpPr>
            <p:spPr bwMode="auto">
              <a:xfrm>
                <a:off x="3412" y="1294"/>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16" name="Rectangle 52"/>
              <p:cNvSpPr>
                <a:spLocks noChangeArrowheads="1"/>
              </p:cNvSpPr>
              <p:nvPr/>
            </p:nvSpPr>
            <p:spPr bwMode="auto">
              <a:xfrm>
                <a:off x="3412" y="142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17" name="Rectangle 53"/>
              <p:cNvSpPr>
                <a:spLocks noChangeArrowheads="1"/>
              </p:cNvSpPr>
              <p:nvPr/>
            </p:nvSpPr>
            <p:spPr bwMode="auto">
              <a:xfrm>
                <a:off x="3412" y="1563"/>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18" name="Rectangle 54"/>
              <p:cNvSpPr>
                <a:spLocks noChangeArrowheads="1"/>
              </p:cNvSpPr>
              <p:nvPr/>
            </p:nvSpPr>
            <p:spPr bwMode="auto">
              <a:xfrm>
                <a:off x="3412" y="1698"/>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19" name="Rectangle 55"/>
              <p:cNvSpPr>
                <a:spLocks noChangeArrowheads="1"/>
              </p:cNvSpPr>
              <p:nvPr/>
            </p:nvSpPr>
            <p:spPr bwMode="auto">
              <a:xfrm>
                <a:off x="3412" y="1832"/>
                <a:ext cx="558" cy="137"/>
              </a:xfrm>
              <a:prstGeom prst="rect">
                <a:avLst/>
              </a:prstGeom>
              <a:gradFill flip="none" rotWithShape="1">
                <a:gsLst>
                  <a:gs pos="97500">
                    <a:schemeClr val="tx2">
                      <a:lumMod val="60000"/>
                      <a:lumOff val="4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420" name="Rectangle 56"/>
              <p:cNvSpPr>
                <a:spLocks noChangeArrowheads="1"/>
              </p:cNvSpPr>
              <p:nvPr/>
            </p:nvSpPr>
            <p:spPr bwMode="auto">
              <a:xfrm>
                <a:off x="3398"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21" name="Rectangle 57"/>
              <p:cNvSpPr>
                <a:spLocks noChangeArrowheads="1"/>
              </p:cNvSpPr>
              <p:nvPr/>
            </p:nvSpPr>
            <p:spPr bwMode="auto">
              <a:xfrm>
                <a:off x="3879" y="2045"/>
                <a:ext cx="104" cy="23"/>
              </a:xfrm>
              <a:prstGeom prst="rect">
                <a:avLst/>
              </a:prstGeom>
              <a:gradFill flip="none" rotWithShape="1">
                <a:gsLst>
                  <a:gs pos="90000">
                    <a:srgbClr val="424545">
                      <a:lumMod val="88000"/>
                      <a:lumOff val="12000"/>
                    </a:srgbClr>
                  </a:gs>
                  <a:gs pos="0">
                    <a:srgbClr val="424545">
                      <a:lumMod val="62000"/>
                    </a:srgbClr>
                  </a:gs>
                </a:gsLst>
                <a:lin ang="5400000" scaled="1"/>
                <a:tileRect/>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22" name="Rectangle 61"/>
              <p:cNvSpPr>
                <a:spLocks noChangeArrowheads="1"/>
              </p:cNvSpPr>
              <p:nvPr/>
            </p:nvSpPr>
            <p:spPr bwMode="auto">
              <a:xfrm>
                <a:off x="3507" y="807"/>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23" name="Oval 62"/>
              <p:cNvSpPr>
                <a:spLocks noChangeArrowheads="1"/>
              </p:cNvSpPr>
              <p:nvPr/>
            </p:nvSpPr>
            <p:spPr bwMode="auto">
              <a:xfrm>
                <a:off x="3443" y="798"/>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24" name="Oval 63"/>
              <p:cNvSpPr>
                <a:spLocks noChangeArrowheads="1"/>
              </p:cNvSpPr>
              <p:nvPr/>
            </p:nvSpPr>
            <p:spPr bwMode="auto">
              <a:xfrm>
                <a:off x="3443" y="83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25" name="Rectangle 64"/>
              <p:cNvSpPr>
                <a:spLocks noChangeArrowheads="1"/>
              </p:cNvSpPr>
              <p:nvPr/>
            </p:nvSpPr>
            <p:spPr bwMode="auto">
              <a:xfrm>
                <a:off x="3507" y="941"/>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26" name="Oval 65"/>
              <p:cNvSpPr>
                <a:spLocks noChangeArrowheads="1"/>
              </p:cNvSpPr>
              <p:nvPr/>
            </p:nvSpPr>
            <p:spPr bwMode="auto">
              <a:xfrm>
                <a:off x="3443" y="927"/>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27" name="Oval 66"/>
              <p:cNvSpPr>
                <a:spLocks noChangeArrowheads="1"/>
              </p:cNvSpPr>
              <p:nvPr/>
            </p:nvSpPr>
            <p:spPr bwMode="auto">
              <a:xfrm>
                <a:off x="3443" y="963"/>
                <a:ext cx="24" cy="21"/>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28" name="Rectangle 67"/>
              <p:cNvSpPr>
                <a:spLocks noChangeArrowheads="1"/>
              </p:cNvSpPr>
              <p:nvPr/>
            </p:nvSpPr>
            <p:spPr bwMode="auto">
              <a:xfrm>
                <a:off x="3507" y="1076"/>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29" name="Oval 68"/>
              <p:cNvSpPr>
                <a:spLocks noChangeArrowheads="1"/>
              </p:cNvSpPr>
              <p:nvPr/>
            </p:nvSpPr>
            <p:spPr bwMode="auto">
              <a:xfrm>
                <a:off x="3443" y="106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30" name="Oval 69"/>
              <p:cNvSpPr>
                <a:spLocks noChangeArrowheads="1"/>
              </p:cNvSpPr>
              <p:nvPr/>
            </p:nvSpPr>
            <p:spPr bwMode="auto">
              <a:xfrm>
                <a:off x="3443" y="109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31" name="Rectangle 70"/>
              <p:cNvSpPr>
                <a:spLocks noChangeArrowheads="1"/>
              </p:cNvSpPr>
              <p:nvPr/>
            </p:nvSpPr>
            <p:spPr bwMode="auto">
              <a:xfrm>
                <a:off x="3507" y="1210"/>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32" name="Oval 71"/>
              <p:cNvSpPr>
                <a:spLocks noChangeArrowheads="1"/>
              </p:cNvSpPr>
              <p:nvPr/>
            </p:nvSpPr>
            <p:spPr bwMode="auto">
              <a:xfrm>
                <a:off x="3443" y="1194"/>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33" name="Oval 72"/>
              <p:cNvSpPr>
                <a:spLocks noChangeArrowheads="1"/>
              </p:cNvSpPr>
              <p:nvPr/>
            </p:nvSpPr>
            <p:spPr bwMode="auto">
              <a:xfrm>
                <a:off x="3443" y="1230"/>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34" name="Rectangle 73"/>
              <p:cNvSpPr>
                <a:spLocks noChangeArrowheads="1"/>
              </p:cNvSpPr>
              <p:nvPr/>
            </p:nvSpPr>
            <p:spPr bwMode="auto">
              <a:xfrm>
                <a:off x="3507" y="1344"/>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35" name="Oval 74"/>
              <p:cNvSpPr>
                <a:spLocks noChangeArrowheads="1"/>
              </p:cNvSpPr>
              <p:nvPr/>
            </p:nvSpPr>
            <p:spPr bwMode="auto">
              <a:xfrm>
                <a:off x="3443" y="133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36" name="Oval 75"/>
              <p:cNvSpPr>
                <a:spLocks noChangeArrowheads="1"/>
              </p:cNvSpPr>
              <p:nvPr/>
            </p:nvSpPr>
            <p:spPr bwMode="auto">
              <a:xfrm>
                <a:off x="3443" y="1367"/>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37" name="Rectangle 76"/>
              <p:cNvSpPr>
                <a:spLocks noChangeArrowheads="1"/>
              </p:cNvSpPr>
              <p:nvPr/>
            </p:nvSpPr>
            <p:spPr bwMode="auto">
              <a:xfrm>
                <a:off x="3507" y="1478"/>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38" name="Oval 77"/>
              <p:cNvSpPr>
                <a:spLocks noChangeArrowheads="1"/>
              </p:cNvSpPr>
              <p:nvPr/>
            </p:nvSpPr>
            <p:spPr bwMode="auto">
              <a:xfrm>
                <a:off x="3443" y="146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39" name="Oval 78"/>
              <p:cNvSpPr>
                <a:spLocks noChangeArrowheads="1"/>
              </p:cNvSpPr>
              <p:nvPr/>
            </p:nvSpPr>
            <p:spPr bwMode="auto">
              <a:xfrm>
                <a:off x="3443" y="1501"/>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40" name="Rectangle 79"/>
              <p:cNvSpPr>
                <a:spLocks noChangeArrowheads="1"/>
              </p:cNvSpPr>
              <p:nvPr/>
            </p:nvSpPr>
            <p:spPr bwMode="auto">
              <a:xfrm>
                <a:off x="3507" y="1612"/>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41" name="Oval 80"/>
              <p:cNvSpPr>
                <a:spLocks noChangeArrowheads="1"/>
              </p:cNvSpPr>
              <p:nvPr/>
            </p:nvSpPr>
            <p:spPr bwMode="auto">
              <a:xfrm>
                <a:off x="3443" y="1601"/>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42" name="Oval 81"/>
              <p:cNvSpPr>
                <a:spLocks noChangeArrowheads="1"/>
              </p:cNvSpPr>
              <p:nvPr/>
            </p:nvSpPr>
            <p:spPr bwMode="auto">
              <a:xfrm>
                <a:off x="3443" y="1636"/>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43" name="Rectangle 82"/>
              <p:cNvSpPr>
                <a:spLocks noChangeArrowheads="1"/>
              </p:cNvSpPr>
              <p:nvPr/>
            </p:nvSpPr>
            <p:spPr bwMode="auto">
              <a:xfrm>
                <a:off x="3507" y="1746"/>
                <a:ext cx="437" cy="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44" name="Oval 83"/>
              <p:cNvSpPr>
                <a:spLocks noChangeArrowheads="1"/>
              </p:cNvSpPr>
              <p:nvPr/>
            </p:nvSpPr>
            <p:spPr bwMode="auto">
              <a:xfrm>
                <a:off x="3443" y="174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45" name="Oval 84"/>
              <p:cNvSpPr>
                <a:spLocks noChangeArrowheads="1"/>
              </p:cNvSpPr>
              <p:nvPr/>
            </p:nvSpPr>
            <p:spPr bwMode="auto">
              <a:xfrm>
                <a:off x="3443" y="1776"/>
                <a:ext cx="24" cy="23"/>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46" name="Rectangle 85"/>
              <p:cNvSpPr>
                <a:spLocks noChangeArrowheads="1"/>
              </p:cNvSpPr>
              <p:nvPr/>
            </p:nvSpPr>
            <p:spPr bwMode="auto">
              <a:xfrm>
                <a:off x="3507" y="1879"/>
                <a:ext cx="437" cy="3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47" name="Oval 86"/>
              <p:cNvSpPr>
                <a:spLocks noChangeArrowheads="1"/>
              </p:cNvSpPr>
              <p:nvPr/>
            </p:nvSpPr>
            <p:spPr bwMode="auto">
              <a:xfrm>
                <a:off x="3443" y="1870"/>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48" name="Oval 87"/>
              <p:cNvSpPr>
                <a:spLocks noChangeArrowheads="1"/>
              </p:cNvSpPr>
              <p:nvPr/>
            </p:nvSpPr>
            <p:spPr bwMode="auto">
              <a:xfrm>
                <a:off x="3443" y="1905"/>
                <a:ext cx="24" cy="24"/>
              </a:xfrm>
              <a:prstGeom prst="ellipse">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49" name="Freeform 58"/>
              <p:cNvSpPr>
                <a:spLocks noEditPoints="1"/>
              </p:cNvSpPr>
              <p:nvPr/>
            </p:nvSpPr>
            <p:spPr bwMode="auto">
              <a:xfrm>
                <a:off x="3348" y="679"/>
                <a:ext cx="688" cy="1366"/>
              </a:xfrm>
              <a:custGeom>
                <a:avLst/>
                <a:gdLst>
                  <a:gd name="T0" fmla="*/ 688 w 688"/>
                  <a:gd name="T1" fmla="*/ 1366 h 1366"/>
                  <a:gd name="T2" fmla="*/ 0 w 688"/>
                  <a:gd name="T3" fmla="*/ 1366 h 1366"/>
                  <a:gd name="T4" fmla="*/ 0 w 688"/>
                  <a:gd name="T5" fmla="*/ 0 h 1366"/>
                  <a:gd name="T6" fmla="*/ 688 w 688"/>
                  <a:gd name="T7" fmla="*/ 0 h 1366"/>
                  <a:gd name="T8" fmla="*/ 688 w 688"/>
                  <a:gd name="T9" fmla="*/ 1366 h 1366"/>
                  <a:gd name="T10" fmla="*/ 622 w 688"/>
                  <a:gd name="T11" fmla="*/ 1288 h 1366"/>
                  <a:gd name="T12" fmla="*/ 622 w 688"/>
                  <a:gd name="T13" fmla="*/ 78 h 1366"/>
                  <a:gd name="T14" fmla="*/ 67 w 688"/>
                  <a:gd name="T15" fmla="*/ 78 h 1366"/>
                  <a:gd name="T16" fmla="*/ 67 w 688"/>
                  <a:gd name="T17" fmla="*/ 1288 h 1366"/>
                  <a:gd name="T18" fmla="*/ 622 w 688"/>
                  <a:gd name="T19" fmla="*/ 1288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8" h="1366">
                    <a:moveTo>
                      <a:pt x="688" y="1366"/>
                    </a:moveTo>
                    <a:lnTo>
                      <a:pt x="0" y="1366"/>
                    </a:lnTo>
                    <a:lnTo>
                      <a:pt x="0" y="0"/>
                    </a:lnTo>
                    <a:lnTo>
                      <a:pt x="688" y="0"/>
                    </a:lnTo>
                    <a:lnTo>
                      <a:pt x="688" y="1366"/>
                    </a:lnTo>
                    <a:close/>
                    <a:moveTo>
                      <a:pt x="622" y="1288"/>
                    </a:moveTo>
                    <a:lnTo>
                      <a:pt x="622" y="78"/>
                    </a:lnTo>
                    <a:lnTo>
                      <a:pt x="67" y="78"/>
                    </a:lnTo>
                    <a:lnTo>
                      <a:pt x="67" y="1288"/>
                    </a:lnTo>
                    <a:lnTo>
                      <a:pt x="622" y="1288"/>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latin typeface="Arial"/>
                  <a:ea typeface="Tahoma" pitchFamily="34" charset="0"/>
                  <a:cs typeface="Tahoma" pitchFamily="34" charset="0"/>
                </a:endParaRPr>
              </a:p>
            </p:txBody>
          </p:sp>
          <p:sp>
            <p:nvSpPr>
              <p:cNvPr id="450" name="Rectangle 59"/>
              <p:cNvSpPr>
                <a:spLocks noChangeArrowheads="1"/>
              </p:cNvSpPr>
              <p:nvPr/>
            </p:nvSpPr>
            <p:spPr bwMode="auto">
              <a:xfrm>
                <a:off x="3989" y="1348"/>
                <a:ext cx="28" cy="198"/>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451" name="Rectangle 60"/>
              <p:cNvSpPr>
                <a:spLocks noChangeArrowheads="1"/>
              </p:cNvSpPr>
              <p:nvPr/>
            </p:nvSpPr>
            <p:spPr bwMode="auto">
              <a:xfrm>
                <a:off x="3994" y="1426"/>
                <a:ext cx="19" cy="118"/>
              </a:xfrm>
              <a:prstGeom prst="rect">
                <a:avLst/>
              </a:pr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410" name="Isosceles Triangle 409"/>
            <p:cNvSpPr/>
            <p:nvPr/>
          </p:nvSpPr>
          <p:spPr>
            <a:xfrm>
              <a:off x="484192" y="1810123"/>
              <a:ext cx="752205" cy="1632056"/>
            </a:xfrm>
            <a:prstGeom prst="triangle">
              <a:avLst>
                <a:gd name="adj" fmla="val 10000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9" name="Rectangle 898"/>
          <p:cNvSpPr/>
          <p:nvPr/>
        </p:nvSpPr>
        <p:spPr>
          <a:xfrm>
            <a:off x="354887" y="1742839"/>
            <a:ext cx="3904045" cy="1798383"/>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CFO man"/>
          <p:cNvGrpSpPr/>
          <p:nvPr/>
        </p:nvGrpSpPr>
        <p:grpSpPr>
          <a:xfrm>
            <a:off x="1801780" y="1162505"/>
            <a:ext cx="960591" cy="3161236"/>
            <a:chOff x="2259249" y="1120657"/>
            <a:chExt cx="860074" cy="2830442"/>
          </a:xfrm>
        </p:grpSpPr>
        <p:sp>
          <p:nvSpPr>
            <p:cNvPr id="9" name="Freeform 8"/>
            <p:cNvSpPr>
              <a:spLocks/>
            </p:cNvSpPr>
            <p:nvPr/>
          </p:nvSpPr>
          <p:spPr bwMode="auto">
            <a:xfrm>
              <a:off x="2259249" y="1120657"/>
              <a:ext cx="860074" cy="2830442"/>
            </a:xfrm>
            <a:custGeom>
              <a:avLst/>
              <a:gdLst>
                <a:gd name="T0" fmla="*/ 819 w 855"/>
                <a:gd name="T1" fmla="*/ 1149 h 2825"/>
                <a:gd name="T2" fmla="*/ 835 w 855"/>
                <a:gd name="T3" fmla="*/ 1072 h 2825"/>
                <a:gd name="T4" fmla="*/ 800 w 855"/>
                <a:gd name="T5" fmla="*/ 845 h 2825"/>
                <a:gd name="T6" fmla="*/ 743 w 855"/>
                <a:gd name="T7" fmla="*/ 576 h 2825"/>
                <a:gd name="T8" fmla="*/ 546 w 855"/>
                <a:gd name="T9" fmla="*/ 456 h 2825"/>
                <a:gd name="T10" fmla="*/ 591 w 855"/>
                <a:gd name="T11" fmla="*/ 306 h 2825"/>
                <a:gd name="T12" fmla="*/ 584 w 855"/>
                <a:gd name="T13" fmla="*/ 238 h 2825"/>
                <a:gd name="T14" fmla="*/ 557 w 855"/>
                <a:gd name="T15" fmla="*/ 131 h 2825"/>
                <a:gd name="T16" fmla="*/ 342 w 855"/>
                <a:gd name="T17" fmla="*/ 268 h 2825"/>
                <a:gd name="T18" fmla="*/ 360 w 855"/>
                <a:gd name="T19" fmla="*/ 348 h 2825"/>
                <a:gd name="T20" fmla="*/ 349 w 855"/>
                <a:gd name="T21" fmla="*/ 459 h 2825"/>
                <a:gd name="T22" fmla="*/ 75 w 855"/>
                <a:gd name="T23" fmla="*/ 654 h 2825"/>
                <a:gd name="T24" fmla="*/ 4 w 855"/>
                <a:gd name="T25" fmla="*/ 1036 h 2825"/>
                <a:gd name="T26" fmla="*/ 48 w 855"/>
                <a:gd name="T27" fmla="*/ 1248 h 2825"/>
                <a:gd name="T28" fmla="*/ 167 w 855"/>
                <a:gd name="T29" fmla="*/ 1405 h 2825"/>
                <a:gd name="T30" fmla="*/ 161 w 855"/>
                <a:gd name="T31" fmla="*/ 1752 h 2825"/>
                <a:gd name="T32" fmla="*/ 133 w 855"/>
                <a:gd name="T33" fmla="*/ 2300 h 2825"/>
                <a:gd name="T34" fmla="*/ 150 w 855"/>
                <a:gd name="T35" fmla="*/ 2437 h 2825"/>
                <a:gd name="T36" fmla="*/ 166 w 855"/>
                <a:gd name="T37" fmla="*/ 2583 h 2825"/>
                <a:gd name="T38" fmla="*/ 188 w 855"/>
                <a:gd name="T39" fmla="*/ 2725 h 2825"/>
                <a:gd name="T40" fmla="*/ 344 w 855"/>
                <a:gd name="T41" fmla="*/ 2776 h 2825"/>
                <a:gd name="T42" fmla="*/ 312 w 855"/>
                <a:gd name="T43" fmla="*/ 2682 h 2825"/>
                <a:gd name="T44" fmla="*/ 313 w 855"/>
                <a:gd name="T45" fmla="*/ 2571 h 2825"/>
                <a:gd name="T46" fmla="*/ 321 w 855"/>
                <a:gd name="T47" fmla="*/ 2399 h 2825"/>
                <a:gd name="T48" fmla="*/ 322 w 855"/>
                <a:gd name="T49" fmla="*/ 2115 h 2825"/>
                <a:gd name="T50" fmla="*/ 368 w 855"/>
                <a:gd name="T51" fmla="*/ 1935 h 2825"/>
                <a:gd name="T52" fmla="*/ 461 w 855"/>
                <a:gd name="T53" fmla="*/ 1755 h 2825"/>
                <a:gd name="T54" fmla="*/ 465 w 855"/>
                <a:gd name="T55" fmla="*/ 1796 h 2825"/>
                <a:gd name="T56" fmla="*/ 474 w 855"/>
                <a:gd name="T57" fmla="*/ 2055 h 2825"/>
                <a:gd name="T58" fmla="*/ 473 w 855"/>
                <a:gd name="T59" fmla="*/ 2181 h 2825"/>
                <a:gd name="T60" fmla="*/ 464 w 855"/>
                <a:gd name="T61" fmla="*/ 2557 h 2825"/>
                <a:gd name="T62" fmla="*/ 470 w 855"/>
                <a:gd name="T63" fmla="*/ 2695 h 2825"/>
                <a:gd name="T64" fmla="*/ 612 w 855"/>
                <a:gd name="T65" fmla="*/ 2782 h 2825"/>
                <a:gd name="T66" fmla="*/ 725 w 855"/>
                <a:gd name="T67" fmla="*/ 2720 h 2825"/>
                <a:gd name="T68" fmla="*/ 626 w 855"/>
                <a:gd name="T69" fmla="*/ 2633 h 2825"/>
                <a:gd name="T70" fmla="*/ 635 w 855"/>
                <a:gd name="T71" fmla="*/ 2486 h 2825"/>
                <a:gd name="T72" fmla="*/ 672 w 855"/>
                <a:gd name="T73" fmla="*/ 2350 h 2825"/>
                <a:gd name="T74" fmla="*/ 663 w 855"/>
                <a:gd name="T75" fmla="*/ 2192 h 2825"/>
                <a:gd name="T76" fmla="*/ 663 w 855"/>
                <a:gd name="T77" fmla="*/ 2185 h 2825"/>
                <a:gd name="T78" fmla="*/ 728 w 855"/>
                <a:gd name="T79" fmla="*/ 1680 h 2825"/>
                <a:gd name="T80" fmla="*/ 812 w 855"/>
                <a:gd name="T81" fmla="*/ 1264 h 2825"/>
                <a:gd name="T82" fmla="*/ 832 w 855"/>
                <a:gd name="T83" fmla="*/ 1172 h 2825"/>
                <a:gd name="connsiteX0" fmla="*/ 9688 w 9768"/>
                <a:gd name="connsiteY0" fmla="*/ 3893 h 9730"/>
                <a:gd name="connsiteX1" fmla="*/ 9536 w 9768"/>
                <a:gd name="connsiteY1" fmla="*/ 3811 h 9730"/>
                <a:gd name="connsiteX2" fmla="*/ 9700 w 9768"/>
                <a:gd name="connsiteY2" fmla="*/ 3631 h 9730"/>
                <a:gd name="connsiteX3" fmla="*/ 9723 w 9768"/>
                <a:gd name="connsiteY3" fmla="*/ 3539 h 9730"/>
                <a:gd name="connsiteX4" fmla="*/ 9536 w 9768"/>
                <a:gd name="connsiteY4" fmla="*/ 3256 h 9730"/>
                <a:gd name="connsiteX5" fmla="*/ 9314 w 9768"/>
                <a:gd name="connsiteY5" fmla="*/ 2735 h 9730"/>
                <a:gd name="connsiteX6" fmla="*/ 9068 w 9768"/>
                <a:gd name="connsiteY6" fmla="*/ 2070 h 9730"/>
                <a:gd name="connsiteX7" fmla="*/ 8647 w 9768"/>
                <a:gd name="connsiteY7" fmla="*/ 1783 h 9730"/>
                <a:gd name="connsiteX8" fmla="*/ 7641 w 9768"/>
                <a:gd name="connsiteY8" fmla="*/ 1656 h 9730"/>
                <a:gd name="connsiteX9" fmla="*/ 6343 w 9768"/>
                <a:gd name="connsiteY9" fmla="*/ 1358 h 9730"/>
                <a:gd name="connsiteX10" fmla="*/ 6542 w 9768"/>
                <a:gd name="connsiteY10" fmla="*/ 919 h 9730"/>
                <a:gd name="connsiteX11" fmla="*/ 6869 w 9768"/>
                <a:gd name="connsiteY11" fmla="*/ 827 h 9730"/>
                <a:gd name="connsiteX12" fmla="*/ 6787 w 9768"/>
                <a:gd name="connsiteY12" fmla="*/ 668 h 9730"/>
                <a:gd name="connsiteX13" fmla="*/ 6787 w 9768"/>
                <a:gd name="connsiteY13" fmla="*/ 586 h 9730"/>
                <a:gd name="connsiteX14" fmla="*/ 6401 w 9768"/>
                <a:gd name="connsiteY14" fmla="*/ 225 h 9730"/>
                <a:gd name="connsiteX15" fmla="*/ 6472 w 9768"/>
                <a:gd name="connsiteY15" fmla="*/ 208 h 9730"/>
                <a:gd name="connsiteX16" fmla="*/ 4074 w 9768"/>
                <a:gd name="connsiteY16" fmla="*/ 204 h 9730"/>
                <a:gd name="connsiteX17" fmla="*/ 3957 w 9768"/>
                <a:gd name="connsiteY17" fmla="*/ 693 h 9730"/>
                <a:gd name="connsiteX18" fmla="*/ 3828 w 9768"/>
                <a:gd name="connsiteY18" fmla="*/ 891 h 9730"/>
                <a:gd name="connsiteX19" fmla="*/ 4168 w 9768"/>
                <a:gd name="connsiteY19" fmla="*/ 976 h 9730"/>
                <a:gd name="connsiteX20" fmla="*/ 4214 w 9768"/>
                <a:gd name="connsiteY20" fmla="*/ 1195 h 9730"/>
                <a:gd name="connsiteX21" fmla="*/ 4039 w 9768"/>
                <a:gd name="connsiteY21" fmla="*/ 1369 h 9730"/>
                <a:gd name="connsiteX22" fmla="*/ 1583 w 9768"/>
                <a:gd name="connsiteY22" fmla="*/ 1620 h 9730"/>
                <a:gd name="connsiteX23" fmla="*/ 834 w 9768"/>
                <a:gd name="connsiteY23" fmla="*/ 2059 h 9730"/>
                <a:gd name="connsiteX24" fmla="*/ 296 w 9768"/>
                <a:gd name="connsiteY24" fmla="*/ 2877 h 9730"/>
                <a:gd name="connsiteX25" fmla="*/ 4 w 9768"/>
                <a:gd name="connsiteY25" fmla="*/ 3411 h 9730"/>
                <a:gd name="connsiteX26" fmla="*/ 378 w 9768"/>
                <a:gd name="connsiteY26" fmla="*/ 3942 h 9730"/>
                <a:gd name="connsiteX27" fmla="*/ 518 w 9768"/>
                <a:gd name="connsiteY27" fmla="*/ 4162 h 9730"/>
                <a:gd name="connsiteX28" fmla="*/ 1419 w 9768"/>
                <a:gd name="connsiteY28" fmla="*/ 4671 h 9730"/>
                <a:gd name="connsiteX29" fmla="*/ 1910 w 9768"/>
                <a:gd name="connsiteY29" fmla="*/ 4717 h 9730"/>
                <a:gd name="connsiteX30" fmla="*/ 2004 w 9768"/>
                <a:gd name="connsiteY30" fmla="*/ 4848 h 9730"/>
                <a:gd name="connsiteX31" fmla="*/ 1840 w 9768"/>
                <a:gd name="connsiteY31" fmla="*/ 5946 h 9730"/>
                <a:gd name="connsiteX32" fmla="*/ 1501 w 9768"/>
                <a:gd name="connsiteY32" fmla="*/ 7889 h 9730"/>
                <a:gd name="connsiteX33" fmla="*/ 1513 w 9768"/>
                <a:gd name="connsiteY33" fmla="*/ 7886 h 9730"/>
                <a:gd name="connsiteX34" fmla="*/ 1501 w 9768"/>
                <a:gd name="connsiteY34" fmla="*/ 8059 h 9730"/>
                <a:gd name="connsiteX35" fmla="*/ 1711 w 9768"/>
                <a:gd name="connsiteY35" fmla="*/ 8371 h 9730"/>
                <a:gd name="connsiteX36" fmla="*/ 1805 w 9768"/>
                <a:gd name="connsiteY36" fmla="*/ 8632 h 9730"/>
                <a:gd name="connsiteX37" fmla="*/ 1899 w 9768"/>
                <a:gd name="connsiteY37" fmla="*/ 8887 h 9730"/>
                <a:gd name="connsiteX38" fmla="*/ 2086 w 9768"/>
                <a:gd name="connsiteY38" fmla="*/ 9089 h 9730"/>
                <a:gd name="connsiteX39" fmla="*/ 2156 w 9768"/>
                <a:gd name="connsiteY39" fmla="*/ 9390 h 9730"/>
                <a:gd name="connsiteX40" fmla="*/ 2939 w 9768"/>
                <a:gd name="connsiteY40" fmla="*/ 9719 h 9730"/>
                <a:gd name="connsiteX41" fmla="*/ 3980 w 9768"/>
                <a:gd name="connsiteY41" fmla="*/ 9571 h 9730"/>
                <a:gd name="connsiteX42" fmla="*/ 3840 w 9768"/>
                <a:gd name="connsiteY42" fmla="*/ 9386 h 9730"/>
                <a:gd name="connsiteX43" fmla="*/ 3606 w 9768"/>
                <a:gd name="connsiteY43" fmla="*/ 9238 h 9730"/>
                <a:gd name="connsiteX44" fmla="*/ 3630 w 9768"/>
                <a:gd name="connsiteY44" fmla="*/ 9036 h 9730"/>
                <a:gd name="connsiteX45" fmla="*/ 3618 w 9768"/>
                <a:gd name="connsiteY45" fmla="*/ 8845 h 9730"/>
                <a:gd name="connsiteX46" fmla="*/ 3840 w 9768"/>
                <a:gd name="connsiteY46" fmla="*/ 8572 h 9730"/>
                <a:gd name="connsiteX47" fmla="*/ 3711 w 9768"/>
                <a:gd name="connsiteY47" fmla="*/ 8236 h 9730"/>
                <a:gd name="connsiteX48" fmla="*/ 3559 w 9768"/>
                <a:gd name="connsiteY48" fmla="*/ 7797 h 9730"/>
                <a:gd name="connsiteX49" fmla="*/ 3723 w 9768"/>
                <a:gd name="connsiteY49" fmla="*/ 7231 h 9730"/>
                <a:gd name="connsiteX50" fmla="*/ 4179 w 9768"/>
                <a:gd name="connsiteY50" fmla="*/ 6732 h 9730"/>
                <a:gd name="connsiteX51" fmla="*/ 4261 w 9768"/>
                <a:gd name="connsiteY51" fmla="*/ 6594 h 9730"/>
                <a:gd name="connsiteX52" fmla="*/ 5162 w 9768"/>
                <a:gd name="connsiteY52" fmla="*/ 5663 h 9730"/>
                <a:gd name="connsiteX53" fmla="*/ 5349 w 9768"/>
                <a:gd name="connsiteY53" fmla="*/ 5956 h 9730"/>
                <a:gd name="connsiteX54" fmla="*/ 5396 w 9768"/>
                <a:gd name="connsiteY54" fmla="*/ 6102 h 9730"/>
                <a:gd name="connsiteX55" fmla="*/ 5501 w 9768"/>
                <a:gd name="connsiteY55" fmla="*/ 6491 h 9730"/>
                <a:gd name="connsiteX56" fmla="*/ 5501 w 9768"/>
                <a:gd name="connsiteY56" fmla="*/ 7018 h 9730"/>
                <a:gd name="connsiteX57" fmla="*/ 5513 w 9768"/>
                <a:gd name="connsiteY57" fmla="*/ 7036 h 9730"/>
                <a:gd name="connsiteX58" fmla="*/ 5489 w 9768"/>
                <a:gd name="connsiteY58" fmla="*/ 7464 h 9730"/>
                <a:gd name="connsiteX59" fmla="*/ 5361 w 9768"/>
                <a:gd name="connsiteY59" fmla="*/ 8165 h 9730"/>
                <a:gd name="connsiteX60" fmla="*/ 5384 w 9768"/>
                <a:gd name="connsiteY60" fmla="*/ 8795 h 9730"/>
                <a:gd name="connsiteX61" fmla="*/ 5407 w 9768"/>
                <a:gd name="connsiteY61" fmla="*/ 8962 h 9730"/>
                <a:gd name="connsiteX62" fmla="*/ 5454 w 9768"/>
                <a:gd name="connsiteY62" fmla="*/ 9284 h 9730"/>
                <a:gd name="connsiteX63" fmla="*/ 6565 w 9768"/>
                <a:gd name="connsiteY63" fmla="*/ 9461 h 9730"/>
                <a:gd name="connsiteX64" fmla="*/ 7115 w 9768"/>
                <a:gd name="connsiteY64" fmla="*/ 9592 h 9730"/>
                <a:gd name="connsiteX65" fmla="*/ 7980 w 9768"/>
                <a:gd name="connsiteY65" fmla="*/ 9631 h 9730"/>
                <a:gd name="connsiteX66" fmla="*/ 8437 w 9768"/>
                <a:gd name="connsiteY66" fmla="*/ 9372 h 9730"/>
                <a:gd name="connsiteX67" fmla="*/ 7817 w 9768"/>
                <a:gd name="connsiteY67" fmla="*/ 9231 h 9730"/>
                <a:gd name="connsiteX68" fmla="*/ 7279 w 9768"/>
                <a:gd name="connsiteY68" fmla="*/ 9064 h 9730"/>
                <a:gd name="connsiteX69" fmla="*/ 7431 w 9768"/>
                <a:gd name="connsiteY69" fmla="*/ 8760 h 9730"/>
                <a:gd name="connsiteX70" fmla="*/ 7384 w 9768"/>
                <a:gd name="connsiteY70" fmla="*/ 8544 h 9730"/>
                <a:gd name="connsiteX71" fmla="*/ 7501 w 9768"/>
                <a:gd name="connsiteY71" fmla="*/ 8286 h 9730"/>
                <a:gd name="connsiteX72" fmla="*/ 7817 w 9768"/>
                <a:gd name="connsiteY72" fmla="*/ 8063 h 9730"/>
                <a:gd name="connsiteX73" fmla="*/ 7805 w 9768"/>
                <a:gd name="connsiteY73" fmla="*/ 7783 h 9730"/>
                <a:gd name="connsiteX74" fmla="*/ 7711 w 9768"/>
                <a:gd name="connsiteY74" fmla="*/ 7503 h 9730"/>
                <a:gd name="connsiteX75" fmla="*/ 7688 w 9768"/>
                <a:gd name="connsiteY75" fmla="*/ 7479 h 9730"/>
                <a:gd name="connsiteX76" fmla="*/ 7711 w 9768"/>
                <a:gd name="connsiteY76" fmla="*/ 7479 h 9730"/>
                <a:gd name="connsiteX77" fmla="*/ 7969 w 9768"/>
                <a:gd name="connsiteY77" fmla="*/ 6969 h 9730"/>
                <a:gd name="connsiteX78" fmla="*/ 8472 w 9768"/>
                <a:gd name="connsiteY78" fmla="*/ 5691 h 9730"/>
                <a:gd name="connsiteX79" fmla="*/ 8975 w 9768"/>
                <a:gd name="connsiteY79" fmla="*/ 4675 h 9730"/>
                <a:gd name="connsiteX80" fmla="*/ 9454 w 9768"/>
                <a:gd name="connsiteY80" fmla="*/ 4218 h 9730"/>
                <a:gd name="connsiteX81" fmla="*/ 9513 w 9768"/>
                <a:gd name="connsiteY81" fmla="*/ 4109 h 9730"/>
                <a:gd name="connsiteX82" fmla="*/ 9688 w 9768"/>
                <a:gd name="connsiteY82" fmla="*/ 3893 h 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768" h="9730">
                  <a:moveTo>
                    <a:pt x="9688" y="3893"/>
                  </a:moveTo>
                  <a:cubicBezTo>
                    <a:pt x="9536" y="3868"/>
                    <a:pt x="9536" y="3811"/>
                    <a:pt x="9536" y="3811"/>
                  </a:cubicBezTo>
                  <a:cubicBezTo>
                    <a:pt x="9875" y="3772"/>
                    <a:pt x="9700" y="3631"/>
                    <a:pt x="9700" y="3631"/>
                  </a:cubicBezTo>
                  <a:cubicBezTo>
                    <a:pt x="9700" y="3567"/>
                    <a:pt x="9723" y="3539"/>
                    <a:pt x="9723" y="3539"/>
                  </a:cubicBezTo>
                  <a:cubicBezTo>
                    <a:pt x="9887" y="3425"/>
                    <a:pt x="9536" y="3256"/>
                    <a:pt x="9536" y="3256"/>
                  </a:cubicBezTo>
                  <a:cubicBezTo>
                    <a:pt x="9700" y="3188"/>
                    <a:pt x="9314" y="2735"/>
                    <a:pt x="9314" y="2735"/>
                  </a:cubicBezTo>
                  <a:cubicBezTo>
                    <a:pt x="9466" y="2477"/>
                    <a:pt x="9068" y="2070"/>
                    <a:pt x="9068" y="2070"/>
                  </a:cubicBezTo>
                  <a:cubicBezTo>
                    <a:pt x="9045" y="1829"/>
                    <a:pt x="8647" y="1783"/>
                    <a:pt x="8647" y="1783"/>
                  </a:cubicBezTo>
                  <a:lnTo>
                    <a:pt x="7641" y="1656"/>
                  </a:lnTo>
                  <a:cubicBezTo>
                    <a:pt x="6249" y="1517"/>
                    <a:pt x="6343" y="1358"/>
                    <a:pt x="6343" y="1358"/>
                  </a:cubicBezTo>
                  <a:cubicBezTo>
                    <a:pt x="6355" y="1217"/>
                    <a:pt x="6542" y="919"/>
                    <a:pt x="6542" y="919"/>
                  </a:cubicBezTo>
                  <a:cubicBezTo>
                    <a:pt x="6916" y="986"/>
                    <a:pt x="6869" y="827"/>
                    <a:pt x="6869" y="827"/>
                  </a:cubicBezTo>
                  <a:cubicBezTo>
                    <a:pt x="6916" y="625"/>
                    <a:pt x="6787" y="668"/>
                    <a:pt x="6787" y="668"/>
                  </a:cubicBezTo>
                  <a:lnTo>
                    <a:pt x="6787" y="586"/>
                  </a:lnTo>
                  <a:cubicBezTo>
                    <a:pt x="6975" y="328"/>
                    <a:pt x="6401" y="225"/>
                    <a:pt x="6401" y="225"/>
                  </a:cubicBezTo>
                  <a:lnTo>
                    <a:pt x="6472" y="208"/>
                  </a:lnTo>
                  <a:cubicBezTo>
                    <a:pt x="5723" y="-256"/>
                    <a:pt x="4074" y="204"/>
                    <a:pt x="4074" y="204"/>
                  </a:cubicBezTo>
                  <a:cubicBezTo>
                    <a:pt x="3630" y="367"/>
                    <a:pt x="3957" y="693"/>
                    <a:pt x="3957" y="693"/>
                  </a:cubicBezTo>
                  <a:cubicBezTo>
                    <a:pt x="3746" y="668"/>
                    <a:pt x="3828" y="891"/>
                    <a:pt x="3828" y="891"/>
                  </a:cubicBezTo>
                  <a:cubicBezTo>
                    <a:pt x="3805" y="997"/>
                    <a:pt x="4168" y="976"/>
                    <a:pt x="4168" y="976"/>
                  </a:cubicBezTo>
                  <a:lnTo>
                    <a:pt x="4214" y="1195"/>
                  </a:lnTo>
                  <a:cubicBezTo>
                    <a:pt x="4203" y="1252"/>
                    <a:pt x="4168" y="1319"/>
                    <a:pt x="4039" y="1369"/>
                  </a:cubicBezTo>
                  <a:cubicBezTo>
                    <a:pt x="3255" y="1599"/>
                    <a:pt x="1583" y="1620"/>
                    <a:pt x="1583" y="1620"/>
                  </a:cubicBezTo>
                  <a:cubicBezTo>
                    <a:pt x="904" y="1645"/>
                    <a:pt x="834" y="2059"/>
                    <a:pt x="834" y="2059"/>
                  </a:cubicBezTo>
                  <a:cubicBezTo>
                    <a:pt x="811" y="2116"/>
                    <a:pt x="296" y="2877"/>
                    <a:pt x="296" y="2877"/>
                  </a:cubicBezTo>
                  <a:cubicBezTo>
                    <a:pt x="226" y="2944"/>
                    <a:pt x="4" y="3411"/>
                    <a:pt x="4" y="3411"/>
                  </a:cubicBezTo>
                  <a:cubicBezTo>
                    <a:pt x="-43" y="3783"/>
                    <a:pt x="378" y="3942"/>
                    <a:pt x="378" y="3942"/>
                  </a:cubicBezTo>
                  <a:cubicBezTo>
                    <a:pt x="437" y="3978"/>
                    <a:pt x="518" y="4162"/>
                    <a:pt x="518" y="4162"/>
                  </a:cubicBezTo>
                  <a:cubicBezTo>
                    <a:pt x="553" y="4363"/>
                    <a:pt x="1419" y="4671"/>
                    <a:pt x="1419" y="4671"/>
                  </a:cubicBezTo>
                  <a:cubicBezTo>
                    <a:pt x="1606" y="4802"/>
                    <a:pt x="1910" y="4717"/>
                    <a:pt x="1910" y="4717"/>
                  </a:cubicBezTo>
                  <a:lnTo>
                    <a:pt x="2004" y="4848"/>
                  </a:lnTo>
                  <a:lnTo>
                    <a:pt x="1840" y="5946"/>
                  </a:lnTo>
                  <a:cubicBezTo>
                    <a:pt x="1828" y="6059"/>
                    <a:pt x="1501" y="7889"/>
                    <a:pt x="1501" y="7889"/>
                  </a:cubicBezTo>
                  <a:lnTo>
                    <a:pt x="1513" y="7886"/>
                  </a:lnTo>
                  <a:cubicBezTo>
                    <a:pt x="1489" y="7917"/>
                    <a:pt x="1466" y="7917"/>
                    <a:pt x="1501" y="8059"/>
                  </a:cubicBezTo>
                  <a:cubicBezTo>
                    <a:pt x="1524" y="8169"/>
                    <a:pt x="1594" y="8264"/>
                    <a:pt x="1711" y="8371"/>
                  </a:cubicBezTo>
                  <a:cubicBezTo>
                    <a:pt x="1793" y="8466"/>
                    <a:pt x="1852" y="8533"/>
                    <a:pt x="1805" y="8632"/>
                  </a:cubicBezTo>
                  <a:cubicBezTo>
                    <a:pt x="1770" y="8725"/>
                    <a:pt x="1910" y="8795"/>
                    <a:pt x="1899" y="8887"/>
                  </a:cubicBezTo>
                  <a:cubicBezTo>
                    <a:pt x="1887" y="8972"/>
                    <a:pt x="2039" y="9015"/>
                    <a:pt x="2086" y="9089"/>
                  </a:cubicBezTo>
                  <a:cubicBezTo>
                    <a:pt x="2121" y="9192"/>
                    <a:pt x="2132" y="9291"/>
                    <a:pt x="2156" y="9390"/>
                  </a:cubicBezTo>
                  <a:cubicBezTo>
                    <a:pt x="2191" y="9553"/>
                    <a:pt x="2366" y="9684"/>
                    <a:pt x="2939" y="9719"/>
                  </a:cubicBezTo>
                  <a:cubicBezTo>
                    <a:pt x="3361" y="9744"/>
                    <a:pt x="4086" y="9744"/>
                    <a:pt x="3980" y="9571"/>
                  </a:cubicBezTo>
                  <a:cubicBezTo>
                    <a:pt x="3945" y="9507"/>
                    <a:pt x="3899" y="9450"/>
                    <a:pt x="3840" y="9386"/>
                  </a:cubicBezTo>
                  <a:cubicBezTo>
                    <a:pt x="3782" y="9333"/>
                    <a:pt x="3630" y="9291"/>
                    <a:pt x="3606" y="9238"/>
                  </a:cubicBezTo>
                  <a:cubicBezTo>
                    <a:pt x="3571" y="9192"/>
                    <a:pt x="3548" y="9079"/>
                    <a:pt x="3630" y="9036"/>
                  </a:cubicBezTo>
                  <a:cubicBezTo>
                    <a:pt x="3793" y="8962"/>
                    <a:pt x="3419" y="8891"/>
                    <a:pt x="3618" y="8845"/>
                  </a:cubicBezTo>
                  <a:cubicBezTo>
                    <a:pt x="3840" y="8788"/>
                    <a:pt x="3922" y="8657"/>
                    <a:pt x="3840" y="8572"/>
                  </a:cubicBezTo>
                  <a:cubicBezTo>
                    <a:pt x="3735" y="8463"/>
                    <a:pt x="3840" y="8349"/>
                    <a:pt x="3711" y="8236"/>
                  </a:cubicBezTo>
                  <a:cubicBezTo>
                    <a:pt x="3559" y="8105"/>
                    <a:pt x="3606" y="7935"/>
                    <a:pt x="3559" y="7797"/>
                  </a:cubicBezTo>
                  <a:cubicBezTo>
                    <a:pt x="3524" y="7609"/>
                    <a:pt x="3559" y="7415"/>
                    <a:pt x="3723" y="7231"/>
                  </a:cubicBezTo>
                  <a:cubicBezTo>
                    <a:pt x="3863" y="7064"/>
                    <a:pt x="4074" y="6902"/>
                    <a:pt x="4179" y="6732"/>
                  </a:cubicBezTo>
                  <a:cubicBezTo>
                    <a:pt x="4179" y="6717"/>
                    <a:pt x="4214" y="6664"/>
                    <a:pt x="4261" y="6594"/>
                  </a:cubicBezTo>
                  <a:cubicBezTo>
                    <a:pt x="4694" y="6116"/>
                    <a:pt x="5162" y="5663"/>
                    <a:pt x="5162" y="5663"/>
                  </a:cubicBezTo>
                  <a:cubicBezTo>
                    <a:pt x="5232" y="5670"/>
                    <a:pt x="5290" y="5797"/>
                    <a:pt x="5349" y="5956"/>
                  </a:cubicBezTo>
                  <a:cubicBezTo>
                    <a:pt x="5365" y="6005"/>
                    <a:pt x="5380" y="6053"/>
                    <a:pt x="5396" y="6102"/>
                  </a:cubicBezTo>
                  <a:cubicBezTo>
                    <a:pt x="5442" y="6247"/>
                    <a:pt x="5477" y="6395"/>
                    <a:pt x="5501" y="6491"/>
                  </a:cubicBezTo>
                  <a:cubicBezTo>
                    <a:pt x="5524" y="6668"/>
                    <a:pt x="5466" y="6841"/>
                    <a:pt x="5501" y="7018"/>
                  </a:cubicBezTo>
                  <a:cubicBezTo>
                    <a:pt x="5501" y="7025"/>
                    <a:pt x="5513" y="7029"/>
                    <a:pt x="5513" y="7036"/>
                  </a:cubicBezTo>
                  <a:lnTo>
                    <a:pt x="5489" y="7464"/>
                  </a:lnTo>
                  <a:cubicBezTo>
                    <a:pt x="5489" y="7464"/>
                    <a:pt x="5442" y="7956"/>
                    <a:pt x="5361" y="8165"/>
                  </a:cubicBezTo>
                  <a:cubicBezTo>
                    <a:pt x="5290" y="8381"/>
                    <a:pt x="5314" y="8579"/>
                    <a:pt x="5384" y="8795"/>
                  </a:cubicBezTo>
                  <a:cubicBezTo>
                    <a:pt x="5407" y="8852"/>
                    <a:pt x="5407" y="8909"/>
                    <a:pt x="5407" y="8962"/>
                  </a:cubicBezTo>
                  <a:cubicBezTo>
                    <a:pt x="5325" y="9040"/>
                    <a:pt x="5325" y="9217"/>
                    <a:pt x="5454" y="9284"/>
                  </a:cubicBezTo>
                  <a:cubicBezTo>
                    <a:pt x="5653" y="9394"/>
                    <a:pt x="6261" y="9390"/>
                    <a:pt x="6565" y="9461"/>
                  </a:cubicBezTo>
                  <a:cubicBezTo>
                    <a:pt x="6787" y="9507"/>
                    <a:pt x="6846" y="9563"/>
                    <a:pt x="7115" y="9592"/>
                  </a:cubicBezTo>
                  <a:cubicBezTo>
                    <a:pt x="7384" y="9624"/>
                    <a:pt x="7688" y="9634"/>
                    <a:pt x="7980" y="9631"/>
                  </a:cubicBezTo>
                  <a:cubicBezTo>
                    <a:pt x="8495" y="9613"/>
                    <a:pt x="8799" y="9507"/>
                    <a:pt x="8437" y="9372"/>
                  </a:cubicBezTo>
                  <a:cubicBezTo>
                    <a:pt x="8261" y="9309"/>
                    <a:pt x="8039" y="9273"/>
                    <a:pt x="7817" y="9231"/>
                  </a:cubicBezTo>
                  <a:cubicBezTo>
                    <a:pt x="7594" y="9188"/>
                    <a:pt x="7454" y="9121"/>
                    <a:pt x="7279" y="9064"/>
                  </a:cubicBezTo>
                  <a:cubicBezTo>
                    <a:pt x="7068" y="8986"/>
                    <a:pt x="7279" y="8824"/>
                    <a:pt x="7431" y="8760"/>
                  </a:cubicBezTo>
                  <a:cubicBezTo>
                    <a:pt x="7524" y="8717"/>
                    <a:pt x="7396" y="8594"/>
                    <a:pt x="7384" y="8544"/>
                  </a:cubicBezTo>
                  <a:cubicBezTo>
                    <a:pt x="7372" y="8438"/>
                    <a:pt x="7349" y="8381"/>
                    <a:pt x="7501" y="8286"/>
                  </a:cubicBezTo>
                  <a:cubicBezTo>
                    <a:pt x="7630" y="8215"/>
                    <a:pt x="7782" y="8144"/>
                    <a:pt x="7817" y="8063"/>
                  </a:cubicBezTo>
                  <a:cubicBezTo>
                    <a:pt x="7875" y="7974"/>
                    <a:pt x="7805" y="7871"/>
                    <a:pt x="7805" y="7783"/>
                  </a:cubicBezTo>
                  <a:cubicBezTo>
                    <a:pt x="7805" y="7687"/>
                    <a:pt x="7793" y="7595"/>
                    <a:pt x="7711" y="7503"/>
                  </a:cubicBezTo>
                  <a:cubicBezTo>
                    <a:pt x="7700" y="7496"/>
                    <a:pt x="7688" y="7486"/>
                    <a:pt x="7688" y="7479"/>
                  </a:cubicBezTo>
                  <a:lnTo>
                    <a:pt x="7711" y="7479"/>
                  </a:lnTo>
                  <a:cubicBezTo>
                    <a:pt x="7817" y="7447"/>
                    <a:pt x="7969" y="6969"/>
                    <a:pt x="7969" y="6969"/>
                  </a:cubicBezTo>
                  <a:cubicBezTo>
                    <a:pt x="8039" y="6746"/>
                    <a:pt x="8472" y="5691"/>
                    <a:pt x="8472" y="5691"/>
                  </a:cubicBezTo>
                  <a:cubicBezTo>
                    <a:pt x="8600" y="5411"/>
                    <a:pt x="8975" y="4675"/>
                    <a:pt x="8975" y="4675"/>
                  </a:cubicBezTo>
                  <a:cubicBezTo>
                    <a:pt x="9817" y="4562"/>
                    <a:pt x="9454" y="4218"/>
                    <a:pt x="9454" y="4218"/>
                  </a:cubicBezTo>
                  <a:lnTo>
                    <a:pt x="9513" y="4109"/>
                  </a:lnTo>
                  <a:cubicBezTo>
                    <a:pt x="9957" y="4013"/>
                    <a:pt x="9688" y="3893"/>
                    <a:pt x="9688" y="3893"/>
                  </a:cubicBezTo>
                  <a:close/>
                </a:path>
              </a:pathLst>
            </a:custGeom>
            <a:gradFill>
              <a:gsLst>
                <a:gs pos="73000">
                  <a:schemeClr val="tx2"/>
                </a:gs>
                <a:gs pos="0">
                  <a:schemeClr val="accent2">
                    <a:lumMod val="48000"/>
                  </a:schemeClr>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p:nvSpPr>
          <p:spPr bwMode="auto">
            <a:xfrm>
              <a:off x="2614961" y="1489883"/>
              <a:ext cx="126417" cy="139059"/>
            </a:xfrm>
            <a:custGeom>
              <a:avLst/>
              <a:gdLst>
                <a:gd name="T0" fmla="*/ 11 w 123"/>
                <a:gd name="T1" fmla="*/ 0 h 135"/>
                <a:gd name="T2" fmla="*/ 123 w 123"/>
                <a:gd name="T3" fmla="*/ 75 h 135"/>
                <a:gd name="T4" fmla="*/ 64 w 123"/>
                <a:gd name="T5" fmla="*/ 135 h 135"/>
                <a:gd name="T6" fmla="*/ 0 w 123"/>
                <a:gd name="T7" fmla="*/ 29 h 135"/>
                <a:gd name="T8" fmla="*/ 11 w 123"/>
                <a:gd name="T9" fmla="*/ 0 h 135"/>
              </a:gdLst>
              <a:ahLst/>
              <a:cxnLst>
                <a:cxn ang="0">
                  <a:pos x="T0" y="T1"/>
                </a:cxn>
                <a:cxn ang="0">
                  <a:pos x="T2" y="T3"/>
                </a:cxn>
                <a:cxn ang="0">
                  <a:pos x="T4" y="T5"/>
                </a:cxn>
                <a:cxn ang="0">
                  <a:pos x="T6" y="T7"/>
                </a:cxn>
                <a:cxn ang="0">
                  <a:pos x="T8" y="T9"/>
                </a:cxn>
              </a:cxnLst>
              <a:rect l="0" t="0" r="r" b="b"/>
              <a:pathLst>
                <a:path w="123" h="135">
                  <a:moveTo>
                    <a:pt x="11" y="0"/>
                  </a:moveTo>
                  <a:cubicBezTo>
                    <a:pt x="11" y="0"/>
                    <a:pt x="119" y="49"/>
                    <a:pt x="123" y="75"/>
                  </a:cubicBezTo>
                  <a:cubicBezTo>
                    <a:pt x="64" y="135"/>
                    <a:pt x="64" y="135"/>
                    <a:pt x="64" y="135"/>
                  </a:cubicBezTo>
                  <a:cubicBezTo>
                    <a:pt x="64" y="135"/>
                    <a:pt x="7" y="109"/>
                    <a:pt x="0" y="29"/>
                  </a:cubicBezTo>
                  <a:lnTo>
                    <a:pt x="1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Freeform 10"/>
            <p:cNvSpPr>
              <a:spLocks/>
            </p:cNvSpPr>
            <p:nvPr/>
          </p:nvSpPr>
          <p:spPr bwMode="auto">
            <a:xfrm>
              <a:off x="2613654" y="1520833"/>
              <a:ext cx="248040" cy="539672"/>
            </a:xfrm>
            <a:custGeom>
              <a:avLst/>
              <a:gdLst>
                <a:gd name="T0" fmla="*/ 207 w 241"/>
                <a:gd name="T1" fmla="*/ 40 h 524"/>
                <a:gd name="T2" fmla="*/ 235 w 241"/>
                <a:gd name="T3" fmla="*/ 366 h 524"/>
                <a:gd name="T4" fmla="*/ 207 w 241"/>
                <a:gd name="T5" fmla="*/ 524 h 524"/>
                <a:gd name="T6" fmla="*/ 45 w 241"/>
                <a:gd name="T7" fmla="*/ 137 h 524"/>
                <a:gd name="T8" fmla="*/ 0 w 241"/>
                <a:gd name="T9" fmla="*/ 0 h 524"/>
                <a:gd name="T10" fmla="*/ 88 w 241"/>
                <a:gd name="T11" fmla="*/ 67 h 524"/>
                <a:gd name="T12" fmla="*/ 185 w 241"/>
                <a:gd name="T13" fmla="*/ 51 h 524"/>
                <a:gd name="T14" fmla="*/ 207 w 241"/>
                <a:gd name="T15" fmla="*/ 40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524">
                  <a:moveTo>
                    <a:pt x="207" y="40"/>
                  </a:moveTo>
                  <a:cubicBezTo>
                    <a:pt x="241" y="113"/>
                    <a:pt x="235" y="366"/>
                    <a:pt x="235" y="366"/>
                  </a:cubicBezTo>
                  <a:cubicBezTo>
                    <a:pt x="225" y="479"/>
                    <a:pt x="207" y="524"/>
                    <a:pt x="207" y="524"/>
                  </a:cubicBezTo>
                  <a:cubicBezTo>
                    <a:pt x="203" y="489"/>
                    <a:pt x="45" y="137"/>
                    <a:pt x="45" y="137"/>
                  </a:cubicBezTo>
                  <a:cubicBezTo>
                    <a:pt x="3" y="41"/>
                    <a:pt x="0" y="0"/>
                    <a:pt x="0" y="0"/>
                  </a:cubicBezTo>
                  <a:cubicBezTo>
                    <a:pt x="88" y="67"/>
                    <a:pt x="88" y="67"/>
                    <a:pt x="88" y="67"/>
                  </a:cubicBezTo>
                  <a:cubicBezTo>
                    <a:pt x="185" y="51"/>
                    <a:pt x="185" y="51"/>
                    <a:pt x="185" y="51"/>
                  </a:cubicBezTo>
                  <a:lnTo>
                    <a:pt x="207"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Freeform 11"/>
            <p:cNvSpPr>
              <a:spLocks/>
            </p:cNvSpPr>
            <p:nvPr/>
          </p:nvSpPr>
          <p:spPr bwMode="auto">
            <a:xfrm>
              <a:off x="2766226" y="1516474"/>
              <a:ext cx="74979" cy="116391"/>
            </a:xfrm>
            <a:custGeom>
              <a:avLst/>
              <a:gdLst>
                <a:gd name="T0" fmla="*/ 0 w 73"/>
                <a:gd name="T1" fmla="*/ 53 h 113"/>
                <a:gd name="T2" fmla="*/ 51 w 73"/>
                <a:gd name="T3" fmla="*/ 0 h 113"/>
                <a:gd name="T4" fmla="*/ 62 w 73"/>
                <a:gd name="T5" fmla="*/ 113 h 113"/>
                <a:gd name="T6" fmla="*/ 0 w 73"/>
                <a:gd name="T7" fmla="*/ 53 h 113"/>
              </a:gdLst>
              <a:ahLst/>
              <a:cxnLst>
                <a:cxn ang="0">
                  <a:pos x="T0" y="T1"/>
                </a:cxn>
                <a:cxn ang="0">
                  <a:pos x="T2" y="T3"/>
                </a:cxn>
                <a:cxn ang="0">
                  <a:pos x="T4" y="T5"/>
                </a:cxn>
                <a:cxn ang="0">
                  <a:pos x="T6" y="T7"/>
                </a:cxn>
              </a:cxnLst>
              <a:rect l="0" t="0" r="r" b="b"/>
              <a:pathLst>
                <a:path w="73" h="113">
                  <a:moveTo>
                    <a:pt x="0" y="53"/>
                  </a:moveTo>
                  <a:cubicBezTo>
                    <a:pt x="0" y="53"/>
                    <a:pt x="46" y="14"/>
                    <a:pt x="51" y="0"/>
                  </a:cubicBezTo>
                  <a:cubicBezTo>
                    <a:pt x="51" y="0"/>
                    <a:pt x="73" y="66"/>
                    <a:pt x="62" y="113"/>
                  </a:cubicBezTo>
                  <a:cubicBezTo>
                    <a:pt x="62" y="113"/>
                    <a:pt x="20" y="87"/>
                    <a:pt x="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Freeform 12"/>
            <p:cNvSpPr>
              <a:spLocks/>
            </p:cNvSpPr>
            <p:nvPr/>
          </p:nvSpPr>
          <p:spPr bwMode="auto">
            <a:xfrm>
              <a:off x="2716531" y="1565298"/>
              <a:ext cx="129905" cy="521363"/>
            </a:xfrm>
            <a:custGeom>
              <a:avLst/>
              <a:gdLst>
                <a:gd name="T0" fmla="*/ 29 w 126"/>
                <a:gd name="T1" fmla="*/ 52 h 485"/>
                <a:gd name="T2" fmla="*/ 0 w 126"/>
                <a:gd name="T3" fmla="*/ 23 h 485"/>
                <a:gd name="T4" fmla="*/ 23 w 126"/>
                <a:gd name="T5" fmla="*/ 0 h 485"/>
                <a:gd name="T6" fmla="*/ 48 w 126"/>
                <a:gd name="T7" fmla="*/ 3 h 485"/>
                <a:gd name="T8" fmla="*/ 68 w 126"/>
                <a:gd name="T9" fmla="*/ 29 h 485"/>
                <a:gd name="T10" fmla="*/ 63 w 126"/>
                <a:gd name="T11" fmla="*/ 50 h 485"/>
                <a:gd name="T12" fmla="*/ 85 w 126"/>
                <a:gd name="T13" fmla="*/ 152 h 485"/>
                <a:gd name="T14" fmla="*/ 126 w 126"/>
                <a:gd name="T15" fmla="*/ 405 h 485"/>
                <a:gd name="T16" fmla="*/ 109 w 126"/>
                <a:gd name="T17" fmla="*/ 485 h 485"/>
                <a:gd name="T18" fmla="*/ 31 w 126"/>
                <a:gd name="T19" fmla="*/ 294 h 485"/>
                <a:gd name="T20" fmla="*/ 29 w 126"/>
                <a:gd name="T21" fmla="*/ 52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485">
                  <a:moveTo>
                    <a:pt x="29" y="52"/>
                  </a:moveTo>
                  <a:cubicBezTo>
                    <a:pt x="0" y="23"/>
                    <a:pt x="0" y="23"/>
                    <a:pt x="0" y="23"/>
                  </a:cubicBezTo>
                  <a:cubicBezTo>
                    <a:pt x="23" y="0"/>
                    <a:pt x="23" y="0"/>
                    <a:pt x="23" y="0"/>
                  </a:cubicBezTo>
                  <a:cubicBezTo>
                    <a:pt x="48" y="3"/>
                    <a:pt x="48" y="3"/>
                    <a:pt x="48" y="3"/>
                  </a:cubicBezTo>
                  <a:cubicBezTo>
                    <a:pt x="68" y="29"/>
                    <a:pt x="68" y="29"/>
                    <a:pt x="68" y="29"/>
                  </a:cubicBezTo>
                  <a:cubicBezTo>
                    <a:pt x="63" y="50"/>
                    <a:pt x="63" y="50"/>
                    <a:pt x="63" y="50"/>
                  </a:cubicBezTo>
                  <a:cubicBezTo>
                    <a:pt x="63" y="50"/>
                    <a:pt x="76" y="74"/>
                    <a:pt x="85" y="152"/>
                  </a:cubicBezTo>
                  <a:cubicBezTo>
                    <a:pt x="126" y="405"/>
                    <a:pt x="126" y="405"/>
                    <a:pt x="126" y="405"/>
                  </a:cubicBezTo>
                  <a:cubicBezTo>
                    <a:pt x="109" y="485"/>
                    <a:pt x="109" y="485"/>
                    <a:pt x="109" y="485"/>
                  </a:cubicBezTo>
                  <a:cubicBezTo>
                    <a:pt x="31" y="294"/>
                    <a:pt x="31" y="294"/>
                    <a:pt x="31" y="294"/>
                  </a:cubicBezTo>
                  <a:cubicBezTo>
                    <a:pt x="31" y="294"/>
                    <a:pt x="17" y="82"/>
                    <a:pt x="29" y="52"/>
                  </a:cubicBezTo>
                  <a:close/>
                </a:path>
              </a:pathLst>
            </a:custGeom>
            <a:gradFill>
              <a:gsLst>
                <a:gs pos="50000">
                  <a:srgbClr val="FF1414"/>
                </a:gs>
                <a:gs pos="0">
                  <a:srgbClr val="AA0000"/>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9" name="Glasses man"/>
          <p:cNvGrpSpPr/>
          <p:nvPr/>
        </p:nvGrpSpPr>
        <p:grpSpPr>
          <a:xfrm>
            <a:off x="2916462" y="1252083"/>
            <a:ext cx="1022217" cy="3061191"/>
            <a:chOff x="6148228" y="1277420"/>
            <a:chExt cx="892816" cy="2673679"/>
          </a:xfrm>
        </p:grpSpPr>
        <p:sp>
          <p:nvSpPr>
            <p:cNvPr id="21" name="Freeform 6"/>
            <p:cNvSpPr>
              <a:spLocks/>
            </p:cNvSpPr>
            <p:nvPr/>
          </p:nvSpPr>
          <p:spPr bwMode="auto">
            <a:xfrm>
              <a:off x="6294470" y="1277420"/>
              <a:ext cx="371962" cy="559533"/>
            </a:xfrm>
            <a:custGeom>
              <a:avLst/>
              <a:gdLst>
                <a:gd name="T0" fmla="*/ 297 w 297"/>
                <a:gd name="T1" fmla="*/ 357 h 447"/>
                <a:gd name="T2" fmla="*/ 222 w 297"/>
                <a:gd name="T3" fmla="*/ 309 h 447"/>
                <a:gd name="T4" fmla="*/ 236 w 297"/>
                <a:gd name="T5" fmla="*/ 254 h 447"/>
                <a:gd name="T6" fmla="*/ 249 w 297"/>
                <a:gd name="T7" fmla="*/ 224 h 447"/>
                <a:gd name="T8" fmla="*/ 264 w 297"/>
                <a:gd name="T9" fmla="*/ 194 h 447"/>
                <a:gd name="T10" fmla="*/ 256 w 297"/>
                <a:gd name="T11" fmla="*/ 155 h 447"/>
                <a:gd name="T12" fmla="*/ 255 w 297"/>
                <a:gd name="T13" fmla="*/ 125 h 447"/>
                <a:gd name="T14" fmla="*/ 251 w 297"/>
                <a:gd name="T15" fmla="*/ 59 h 447"/>
                <a:gd name="T16" fmla="*/ 211 w 297"/>
                <a:gd name="T17" fmla="*/ 26 h 447"/>
                <a:gd name="T18" fmla="*/ 154 w 297"/>
                <a:gd name="T19" fmla="*/ 3 h 447"/>
                <a:gd name="T20" fmla="*/ 97 w 297"/>
                <a:gd name="T21" fmla="*/ 14 h 447"/>
                <a:gd name="T22" fmla="*/ 44 w 297"/>
                <a:gd name="T23" fmla="*/ 51 h 447"/>
                <a:gd name="T24" fmla="*/ 33 w 297"/>
                <a:gd name="T25" fmla="*/ 110 h 447"/>
                <a:gd name="T26" fmla="*/ 37 w 297"/>
                <a:gd name="T27" fmla="*/ 136 h 447"/>
                <a:gd name="T28" fmla="*/ 52 w 297"/>
                <a:gd name="T29" fmla="*/ 167 h 447"/>
                <a:gd name="T30" fmla="*/ 32 w 297"/>
                <a:gd name="T31" fmla="*/ 169 h 447"/>
                <a:gd name="T32" fmla="*/ 35 w 297"/>
                <a:gd name="T33" fmla="*/ 203 h 447"/>
                <a:gd name="T34" fmla="*/ 60 w 297"/>
                <a:gd name="T35" fmla="*/ 237 h 447"/>
                <a:gd name="T36" fmla="*/ 73 w 297"/>
                <a:gd name="T37" fmla="*/ 243 h 447"/>
                <a:gd name="T38" fmla="*/ 85 w 297"/>
                <a:gd name="T39" fmla="*/ 274 h 447"/>
                <a:gd name="T40" fmla="*/ 0 w 297"/>
                <a:gd name="T41" fmla="*/ 373 h 447"/>
                <a:gd name="T42" fmla="*/ 297 w 297"/>
                <a:gd name="T43" fmla="*/ 35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7" h="447">
                  <a:moveTo>
                    <a:pt x="297" y="357"/>
                  </a:moveTo>
                  <a:cubicBezTo>
                    <a:pt x="283" y="352"/>
                    <a:pt x="221" y="327"/>
                    <a:pt x="222" y="309"/>
                  </a:cubicBezTo>
                  <a:cubicBezTo>
                    <a:pt x="222" y="287"/>
                    <a:pt x="228" y="274"/>
                    <a:pt x="236" y="254"/>
                  </a:cubicBezTo>
                  <a:cubicBezTo>
                    <a:pt x="240" y="242"/>
                    <a:pt x="238" y="232"/>
                    <a:pt x="249" y="224"/>
                  </a:cubicBezTo>
                  <a:cubicBezTo>
                    <a:pt x="258" y="217"/>
                    <a:pt x="261" y="205"/>
                    <a:pt x="264" y="194"/>
                  </a:cubicBezTo>
                  <a:cubicBezTo>
                    <a:pt x="265" y="187"/>
                    <a:pt x="275" y="148"/>
                    <a:pt x="256" y="155"/>
                  </a:cubicBezTo>
                  <a:cubicBezTo>
                    <a:pt x="238" y="155"/>
                    <a:pt x="255" y="137"/>
                    <a:pt x="255" y="125"/>
                  </a:cubicBezTo>
                  <a:cubicBezTo>
                    <a:pt x="255" y="106"/>
                    <a:pt x="256" y="77"/>
                    <a:pt x="251" y="59"/>
                  </a:cubicBezTo>
                  <a:cubicBezTo>
                    <a:pt x="246" y="41"/>
                    <a:pt x="224" y="36"/>
                    <a:pt x="211" y="26"/>
                  </a:cubicBezTo>
                  <a:cubicBezTo>
                    <a:pt x="193" y="12"/>
                    <a:pt x="178" y="0"/>
                    <a:pt x="154" y="3"/>
                  </a:cubicBezTo>
                  <a:cubicBezTo>
                    <a:pt x="130" y="6"/>
                    <a:pt x="120" y="0"/>
                    <a:pt x="97" y="14"/>
                  </a:cubicBezTo>
                  <a:cubicBezTo>
                    <a:pt x="80" y="24"/>
                    <a:pt x="50" y="29"/>
                    <a:pt x="44" y="51"/>
                  </a:cubicBezTo>
                  <a:cubicBezTo>
                    <a:pt x="39" y="68"/>
                    <a:pt x="26" y="93"/>
                    <a:pt x="33" y="110"/>
                  </a:cubicBezTo>
                  <a:cubicBezTo>
                    <a:pt x="37" y="118"/>
                    <a:pt x="34" y="127"/>
                    <a:pt x="37" y="136"/>
                  </a:cubicBezTo>
                  <a:cubicBezTo>
                    <a:pt x="40" y="147"/>
                    <a:pt x="51" y="155"/>
                    <a:pt x="52" y="167"/>
                  </a:cubicBezTo>
                  <a:cubicBezTo>
                    <a:pt x="46" y="171"/>
                    <a:pt x="38" y="165"/>
                    <a:pt x="32" y="169"/>
                  </a:cubicBezTo>
                  <a:cubicBezTo>
                    <a:pt x="23" y="175"/>
                    <a:pt x="32" y="196"/>
                    <a:pt x="35" y="203"/>
                  </a:cubicBezTo>
                  <a:cubicBezTo>
                    <a:pt x="40" y="212"/>
                    <a:pt x="49" y="233"/>
                    <a:pt x="60" y="237"/>
                  </a:cubicBezTo>
                  <a:cubicBezTo>
                    <a:pt x="68" y="240"/>
                    <a:pt x="70" y="234"/>
                    <a:pt x="73" y="243"/>
                  </a:cubicBezTo>
                  <a:cubicBezTo>
                    <a:pt x="77" y="254"/>
                    <a:pt x="82" y="264"/>
                    <a:pt x="85" y="274"/>
                  </a:cubicBezTo>
                  <a:cubicBezTo>
                    <a:pt x="96" y="311"/>
                    <a:pt x="30" y="363"/>
                    <a:pt x="0" y="373"/>
                  </a:cubicBezTo>
                  <a:cubicBezTo>
                    <a:pt x="0" y="373"/>
                    <a:pt x="248" y="447"/>
                    <a:pt x="297" y="357"/>
                  </a:cubicBezTo>
                </a:path>
              </a:pathLst>
            </a:custGeom>
            <a:solidFill>
              <a:srgbClr val="4346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Freeform 7"/>
            <p:cNvSpPr>
              <a:spLocks/>
            </p:cNvSpPr>
            <p:nvPr/>
          </p:nvSpPr>
          <p:spPr bwMode="auto">
            <a:xfrm>
              <a:off x="6243073" y="2507228"/>
              <a:ext cx="605101" cy="1443871"/>
            </a:xfrm>
            <a:custGeom>
              <a:avLst/>
              <a:gdLst>
                <a:gd name="T0" fmla="*/ 29 w 494"/>
                <a:gd name="T1" fmla="*/ 4 h 1178"/>
                <a:gd name="T2" fmla="*/ 13 w 494"/>
                <a:gd name="T3" fmla="*/ 180 h 1178"/>
                <a:gd name="T4" fmla="*/ 15 w 494"/>
                <a:gd name="T5" fmla="*/ 265 h 1178"/>
                <a:gd name="T6" fmla="*/ 7 w 494"/>
                <a:gd name="T7" fmla="*/ 407 h 1178"/>
                <a:gd name="T8" fmla="*/ 11 w 494"/>
                <a:gd name="T9" fmla="*/ 567 h 1178"/>
                <a:gd name="T10" fmla="*/ 32 w 494"/>
                <a:gd name="T11" fmla="*/ 627 h 1178"/>
                <a:gd name="T12" fmla="*/ 27 w 494"/>
                <a:gd name="T13" fmla="*/ 688 h 1178"/>
                <a:gd name="T14" fmla="*/ 27 w 494"/>
                <a:gd name="T15" fmla="*/ 761 h 1178"/>
                <a:gd name="T16" fmla="*/ 35 w 494"/>
                <a:gd name="T17" fmla="*/ 844 h 1178"/>
                <a:gd name="T18" fmla="*/ 42 w 494"/>
                <a:gd name="T19" fmla="*/ 907 h 1178"/>
                <a:gd name="T20" fmla="*/ 49 w 494"/>
                <a:gd name="T21" fmla="*/ 970 h 1178"/>
                <a:gd name="T22" fmla="*/ 62 w 494"/>
                <a:gd name="T23" fmla="*/ 1019 h 1178"/>
                <a:gd name="T24" fmla="*/ 68 w 494"/>
                <a:gd name="T25" fmla="*/ 1092 h 1178"/>
                <a:gd name="T26" fmla="*/ 126 w 494"/>
                <a:gd name="T27" fmla="*/ 1172 h 1178"/>
                <a:gd name="T28" fmla="*/ 202 w 494"/>
                <a:gd name="T29" fmla="*/ 1136 h 1178"/>
                <a:gd name="T30" fmla="*/ 192 w 494"/>
                <a:gd name="T31" fmla="*/ 1091 h 1178"/>
                <a:gd name="T32" fmla="*/ 175 w 494"/>
                <a:gd name="T33" fmla="*/ 1055 h 1178"/>
                <a:gd name="T34" fmla="*/ 177 w 494"/>
                <a:gd name="T35" fmla="*/ 1006 h 1178"/>
                <a:gd name="T36" fmla="*/ 176 w 494"/>
                <a:gd name="T37" fmla="*/ 959 h 1178"/>
                <a:gd name="T38" fmla="*/ 193 w 494"/>
                <a:gd name="T39" fmla="*/ 893 h 1178"/>
                <a:gd name="T40" fmla="*/ 183 w 494"/>
                <a:gd name="T41" fmla="*/ 812 h 1178"/>
                <a:gd name="T42" fmla="*/ 172 w 494"/>
                <a:gd name="T43" fmla="*/ 705 h 1178"/>
                <a:gd name="T44" fmla="*/ 183 w 494"/>
                <a:gd name="T45" fmla="*/ 567 h 1178"/>
                <a:gd name="T46" fmla="*/ 217 w 494"/>
                <a:gd name="T47" fmla="*/ 445 h 1178"/>
                <a:gd name="T48" fmla="*/ 247 w 494"/>
                <a:gd name="T49" fmla="*/ 321 h 1178"/>
                <a:gd name="T50" fmla="*/ 264 w 494"/>
                <a:gd name="T51" fmla="*/ 426 h 1178"/>
                <a:gd name="T52" fmla="*/ 266 w 494"/>
                <a:gd name="T53" fmla="*/ 565 h 1178"/>
                <a:gd name="T54" fmla="*/ 267 w 494"/>
                <a:gd name="T55" fmla="*/ 682 h 1178"/>
                <a:gd name="T56" fmla="*/ 256 w 494"/>
                <a:gd name="T57" fmla="*/ 827 h 1178"/>
                <a:gd name="T58" fmla="*/ 257 w 494"/>
                <a:gd name="T59" fmla="*/ 971 h 1178"/>
                <a:gd name="T60" fmla="*/ 259 w 494"/>
                <a:gd name="T61" fmla="*/ 1009 h 1178"/>
                <a:gd name="T62" fmla="*/ 262 w 494"/>
                <a:gd name="T63" fmla="*/ 1082 h 1178"/>
                <a:gd name="T64" fmla="*/ 340 w 494"/>
                <a:gd name="T65" fmla="*/ 1123 h 1178"/>
                <a:gd name="T66" fmla="*/ 378 w 494"/>
                <a:gd name="T67" fmla="*/ 1153 h 1178"/>
                <a:gd name="T68" fmla="*/ 437 w 494"/>
                <a:gd name="T69" fmla="*/ 1162 h 1178"/>
                <a:gd name="T70" fmla="*/ 469 w 494"/>
                <a:gd name="T71" fmla="*/ 1102 h 1178"/>
                <a:gd name="T72" fmla="*/ 426 w 494"/>
                <a:gd name="T73" fmla="*/ 1070 h 1178"/>
                <a:gd name="T74" fmla="*/ 389 w 494"/>
                <a:gd name="T75" fmla="*/ 1032 h 1178"/>
                <a:gd name="T76" fmla="*/ 399 w 494"/>
                <a:gd name="T77" fmla="*/ 962 h 1178"/>
                <a:gd name="T78" fmla="*/ 396 w 494"/>
                <a:gd name="T79" fmla="*/ 913 h 1178"/>
                <a:gd name="T80" fmla="*/ 404 w 494"/>
                <a:gd name="T81" fmla="*/ 855 h 1178"/>
                <a:gd name="T82" fmla="*/ 426 w 494"/>
                <a:gd name="T83" fmla="*/ 803 h 1178"/>
                <a:gd name="T84" fmla="*/ 424 w 494"/>
                <a:gd name="T85" fmla="*/ 740 h 1178"/>
                <a:gd name="T86" fmla="*/ 418 w 494"/>
                <a:gd name="T87" fmla="*/ 676 h 1178"/>
                <a:gd name="T88" fmla="*/ 425 w 494"/>
                <a:gd name="T89" fmla="*/ 610 h 1178"/>
                <a:gd name="T90" fmla="*/ 434 w 494"/>
                <a:gd name="T91" fmla="*/ 465 h 1178"/>
                <a:gd name="T92" fmla="*/ 462 w 494"/>
                <a:gd name="T93" fmla="*/ 330 h 1178"/>
                <a:gd name="T94" fmla="*/ 469 w 494"/>
                <a:gd name="T95" fmla="*/ 193 h 1178"/>
                <a:gd name="T96" fmla="*/ 469 w 494"/>
                <a:gd name="T97" fmla="*/ 124 h 1178"/>
                <a:gd name="T98" fmla="*/ 462 w 494"/>
                <a:gd name="T99" fmla="*/ 0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4" h="1178">
                  <a:moveTo>
                    <a:pt x="29" y="4"/>
                  </a:moveTo>
                  <a:cubicBezTo>
                    <a:pt x="24" y="91"/>
                    <a:pt x="13" y="172"/>
                    <a:pt x="13" y="180"/>
                  </a:cubicBezTo>
                  <a:cubicBezTo>
                    <a:pt x="10" y="209"/>
                    <a:pt x="9" y="237"/>
                    <a:pt x="15" y="265"/>
                  </a:cubicBezTo>
                  <a:cubicBezTo>
                    <a:pt x="25" y="310"/>
                    <a:pt x="12" y="361"/>
                    <a:pt x="7" y="407"/>
                  </a:cubicBezTo>
                  <a:cubicBezTo>
                    <a:pt x="1" y="460"/>
                    <a:pt x="0" y="514"/>
                    <a:pt x="11" y="567"/>
                  </a:cubicBezTo>
                  <a:cubicBezTo>
                    <a:pt x="15" y="588"/>
                    <a:pt x="22" y="608"/>
                    <a:pt x="32" y="627"/>
                  </a:cubicBezTo>
                  <a:cubicBezTo>
                    <a:pt x="41" y="645"/>
                    <a:pt x="29" y="668"/>
                    <a:pt x="27" y="688"/>
                  </a:cubicBezTo>
                  <a:cubicBezTo>
                    <a:pt x="25" y="712"/>
                    <a:pt x="25" y="736"/>
                    <a:pt x="27" y="761"/>
                  </a:cubicBezTo>
                  <a:cubicBezTo>
                    <a:pt x="30" y="787"/>
                    <a:pt x="27" y="818"/>
                    <a:pt x="35" y="844"/>
                  </a:cubicBezTo>
                  <a:cubicBezTo>
                    <a:pt x="42" y="867"/>
                    <a:pt x="45" y="883"/>
                    <a:pt x="42" y="907"/>
                  </a:cubicBezTo>
                  <a:cubicBezTo>
                    <a:pt x="40" y="929"/>
                    <a:pt x="49" y="947"/>
                    <a:pt x="49" y="970"/>
                  </a:cubicBezTo>
                  <a:cubicBezTo>
                    <a:pt x="48" y="991"/>
                    <a:pt x="59" y="1001"/>
                    <a:pt x="62" y="1019"/>
                  </a:cubicBezTo>
                  <a:cubicBezTo>
                    <a:pt x="65" y="1043"/>
                    <a:pt x="67" y="1068"/>
                    <a:pt x="68" y="1092"/>
                  </a:cubicBezTo>
                  <a:cubicBezTo>
                    <a:pt x="70" y="1132"/>
                    <a:pt x="84" y="1164"/>
                    <a:pt x="126" y="1172"/>
                  </a:cubicBezTo>
                  <a:cubicBezTo>
                    <a:pt x="157" y="1178"/>
                    <a:pt x="210" y="1178"/>
                    <a:pt x="202" y="1136"/>
                  </a:cubicBezTo>
                  <a:cubicBezTo>
                    <a:pt x="200" y="1120"/>
                    <a:pt x="196" y="1106"/>
                    <a:pt x="192" y="1091"/>
                  </a:cubicBezTo>
                  <a:cubicBezTo>
                    <a:pt x="188" y="1078"/>
                    <a:pt x="177" y="1068"/>
                    <a:pt x="175" y="1055"/>
                  </a:cubicBezTo>
                  <a:cubicBezTo>
                    <a:pt x="173" y="1044"/>
                    <a:pt x="171" y="1016"/>
                    <a:pt x="177" y="1006"/>
                  </a:cubicBezTo>
                  <a:cubicBezTo>
                    <a:pt x="189" y="988"/>
                    <a:pt x="161" y="971"/>
                    <a:pt x="176" y="959"/>
                  </a:cubicBezTo>
                  <a:cubicBezTo>
                    <a:pt x="193" y="945"/>
                    <a:pt x="198" y="914"/>
                    <a:pt x="193" y="893"/>
                  </a:cubicBezTo>
                  <a:cubicBezTo>
                    <a:pt x="185" y="866"/>
                    <a:pt x="192" y="839"/>
                    <a:pt x="183" y="812"/>
                  </a:cubicBezTo>
                  <a:cubicBezTo>
                    <a:pt x="172" y="779"/>
                    <a:pt x="175" y="738"/>
                    <a:pt x="172" y="705"/>
                  </a:cubicBezTo>
                  <a:cubicBezTo>
                    <a:pt x="169" y="659"/>
                    <a:pt x="172" y="611"/>
                    <a:pt x="183" y="567"/>
                  </a:cubicBezTo>
                  <a:cubicBezTo>
                    <a:pt x="194" y="526"/>
                    <a:pt x="209" y="486"/>
                    <a:pt x="217" y="445"/>
                  </a:cubicBezTo>
                  <a:cubicBezTo>
                    <a:pt x="219" y="434"/>
                    <a:pt x="237" y="320"/>
                    <a:pt x="247" y="321"/>
                  </a:cubicBezTo>
                  <a:cubicBezTo>
                    <a:pt x="261" y="323"/>
                    <a:pt x="263" y="414"/>
                    <a:pt x="264" y="426"/>
                  </a:cubicBezTo>
                  <a:cubicBezTo>
                    <a:pt x="269" y="473"/>
                    <a:pt x="263" y="519"/>
                    <a:pt x="266" y="565"/>
                  </a:cubicBezTo>
                  <a:cubicBezTo>
                    <a:pt x="268" y="605"/>
                    <a:pt x="271" y="642"/>
                    <a:pt x="267" y="682"/>
                  </a:cubicBezTo>
                  <a:cubicBezTo>
                    <a:pt x="261" y="730"/>
                    <a:pt x="261" y="779"/>
                    <a:pt x="256" y="827"/>
                  </a:cubicBezTo>
                  <a:cubicBezTo>
                    <a:pt x="251" y="876"/>
                    <a:pt x="252" y="921"/>
                    <a:pt x="257" y="971"/>
                  </a:cubicBezTo>
                  <a:cubicBezTo>
                    <a:pt x="259" y="984"/>
                    <a:pt x="259" y="997"/>
                    <a:pt x="259" y="1009"/>
                  </a:cubicBezTo>
                  <a:cubicBezTo>
                    <a:pt x="254" y="1027"/>
                    <a:pt x="254" y="1067"/>
                    <a:pt x="262" y="1082"/>
                  </a:cubicBezTo>
                  <a:cubicBezTo>
                    <a:pt x="277" y="1107"/>
                    <a:pt x="319" y="1107"/>
                    <a:pt x="340" y="1123"/>
                  </a:cubicBezTo>
                  <a:cubicBezTo>
                    <a:pt x="355" y="1134"/>
                    <a:pt x="359" y="1147"/>
                    <a:pt x="378" y="1153"/>
                  </a:cubicBezTo>
                  <a:cubicBezTo>
                    <a:pt x="396" y="1160"/>
                    <a:pt x="417" y="1163"/>
                    <a:pt x="437" y="1162"/>
                  </a:cubicBezTo>
                  <a:cubicBezTo>
                    <a:pt x="473" y="1158"/>
                    <a:pt x="494" y="1134"/>
                    <a:pt x="469" y="1102"/>
                  </a:cubicBezTo>
                  <a:cubicBezTo>
                    <a:pt x="457" y="1088"/>
                    <a:pt x="442" y="1080"/>
                    <a:pt x="426" y="1070"/>
                  </a:cubicBezTo>
                  <a:cubicBezTo>
                    <a:pt x="410" y="1060"/>
                    <a:pt x="401" y="1046"/>
                    <a:pt x="389" y="1032"/>
                  </a:cubicBezTo>
                  <a:cubicBezTo>
                    <a:pt x="374" y="1015"/>
                    <a:pt x="388" y="978"/>
                    <a:pt x="399" y="962"/>
                  </a:cubicBezTo>
                  <a:cubicBezTo>
                    <a:pt x="405" y="953"/>
                    <a:pt x="397" y="924"/>
                    <a:pt x="396" y="913"/>
                  </a:cubicBezTo>
                  <a:cubicBezTo>
                    <a:pt x="395" y="889"/>
                    <a:pt x="393" y="876"/>
                    <a:pt x="404" y="855"/>
                  </a:cubicBezTo>
                  <a:cubicBezTo>
                    <a:pt x="412" y="839"/>
                    <a:pt x="423" y="822"/>
                    <a:pt x="426" y="803"/>
                  </a:cubicBezTo>
                  <a:cubicBezTo>
                    <a:pt x="430" y="783"/>
                    <a:pt x="424" y="759"/>
                    <a:pt x="424" y="740"/>
                  </a:cubicBezTo>
                  <a:cubicBezTo>
                    <a:pt x="424" y="718"/>
                    <a:pt x="424" y="697"/>
                    <a:pt x="418" y="676"/>
                  </a:cubicBezTo>
                  <a:cubicBezTo>
                    <a:pt x="411" y="650"/>
                    <a:pt x="424" y="634"/>
                    <a:pt x="425" y="610"/>
                  </a:cubicBezTo>
                  <a:cubicBezTo>
                    <a:pt x="429" y="562"/>
                    <a:pt x="428" y="514"/>
                    <a:pt x="434" y="465"/>
                  </a:cubicBezTo>
                  <a:cubicBezTo>
                    <a:pt x="440" y="419"/>
                    <a:pt x="456" y="377"/>
                    <a:pt x="462" y="330"/>
                  </a:cubicBezTo>
                  <a:cubicBezTo>
                    <a:pt x="469" y="285"/>
                    <a:pt x="471" y="239"/>
                    <a:pt x="469" y="193"/>
                  </a:cubicBezTo>
                  <a:cubicBezTo>
                    <a:pt x="469" y="169"/>
                    <a:pt x="467" y="147"/>
                    <a:pt x="469" y="124"/>
                  </a:cubicBezTo>
                  <a:cubicBezTo>
                    <a:pt x="469" y="119"/>
                    <a:pt x="466" y="63"/>
                    <a:pt x="462" y="0"/>
                  </a:cubicBezTo>
                </a:path>
              </a:pathLst>
            </a:custGeom>
            <a:gradFill>
              <a:gsLst>
                <a:gs pos="73000">
                  <a:schemeClr val="tx2"/>
                </a:gs>
                <a:gs pos="0">
                  <a:schemeClr val="accent2">
                    <a:lumMod val="48000"/>
                  </a:schemeClr>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p:nvSpPr>
          <p:spPr bwMode="auto">
            <a:xfrm>
              <a:off x="6249961" y="2021345"/>
              <a:ext cx="573310" cy="626296"/>
            </a:xfrm>
            <a:custGeom>
              <a:avLst/>
              <a:gdLst>
                <a:gd name="T0" fmla="*/ 1 w 458"/>
                <a:gd name="T1" fmla="*/ 44 h 500"/>
                <a:gd name="T2" fmla="*/ 45 w 458"/>
                <a:gd name="T3" fmla="*/ 189 h 500"/>
                <a:gd name="T4" fmla="*/ 13 w 458"/>
                <a:gd name="T5" fmla="*/ 488 h 500"/>
                <a:gd name="T6" fmla="*/ 458 w 458"/>
                <a:gd name="T7" fmla="*/ 500 h 500"/>
                <a:gd name="T8" fmla="*/ 446 w 458"/>
                <a:gd name="T9" fmla="*/ 132 h 500"/>
                <a:gd name="T10" fmla="*/ 48 w 458"/>
                <a:gd name="T11" fmla="*/ 92 h 500"/>
                <a:gd name="T12" fmla="*/ 45 w 458"/>
                <a:gd name="T13" fmla="*/ 86 h 500"/>
                <a:gd name="T14" fmla="*/ 1 w 458"/>
                <a:gd name="T15" fmla="*/ 44 h 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500">
                  <a:moveTo>
                    <a:pt x="1" y="44"/>
                  </a:moveTo>
                  <a:cubicBezTo>
                    <a:pt x="1" y="44"/>
                    <a:pt x="54" y="144"/>
                    <a:pt x="45" y="189"/>
                  </a:cubicBezTo>
                  <a:cubicBezTo>
                    <a:pt x="45" y="189"/>
                    <a:pt x="0" y="464"/>
                    <a:pt x="13" y="488"/>
                  </a:cubicBezTo>
                  <a:cubicBezTo>
                    <a:pt x="458" y="500"/>
                    <a:pt x="458" y="500"/>
                    <a:pt x="458" y="500"/>
                  </a:cubicBezTo>
                  <a:cubicBezTo>
                    <a:pt x="458" y="500"/>
                    <a:pt x="448" y="249"/>
                    <a:pt x="446" y="132"/>
                  </a:cubicBezTo>
                  <a:cubicBezTo>
                    <a:pt x="446" y="132"/>
                    <a:pt x="98" y="172"/>
                    <a:pt x="48" y="92"/>
                  </a:cubicBezTo>
                  <a:cubicBezTo>
                    <a:pt x="47" y="90"/>
                    <a:pt x="46" y="88"/>
                    <a:pt x="45" y="86"/>
                  </a:cubicBezTo>
                  <a:cubicBezTo>
                    <a:pt x="8" y="0"/>
                    <a:pt x="1" y="44"/>
                    <a:pt x="1" y="44"/>
                  </a:cubicBezTo>
                  <a:close/>
                </a:path>
              </a:pathLst>
            </a:custGeom>
            <a:gradFill>
              <a:gsLst>
                <a:gs pos="50000">
                  <a:srgbClr val="FF1414"/>
                </a:gs>
                <a:gs pos="0">
                  <a:srgbClr val="AA0000"/>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p:cNvSpPr>
            <p:nvPr/>
          </p:nvSpPr>
          <p:spPr bwMode="auto">
            <a:xfrm>
              <a:off x="6221349" y="1904246"/>
              <a:ext cx="819695" cy="373022"/>
            </a:xfrm>
            <a:custGeom>
              <a:avLst/>
              <a:gdLst>
                <a:gd name="T0" fmla="*/ 635 w 655"/>
                <a:gd name="T1" fmla="*/ 147 h 298"/>
                <a:gd name="T2" fmla="*/ 552 w 655"/>
                <a:gd name="T3" fmla="*/ 34 h 298"/>
                <a:gd name="T4" fmla="*/ 422 w 655"/>
                <a:gd name="T5" fmla="*/ 0 h 298"/>
                <a:gd name="T6" fmla="*/ 355 w 655"/>
                <a:gd name="T7" fmla="*/ 86 h 298"/>
                <a:gd name="T8" fmla="*/ 214 w 655"/>
                <a:gd name="T9" fmla="*/ 75 h 298"/>
                <a:gd name="T10" fmla="*/ 58 w 655"/>
                <a:gd name="T11" fmla="*/ 52 h 298"/>
                <a:gd name="T12" fmla="*/ 0 w 655"/>
                <a:gd name="T13" fmla="*/ 126 h 298"/>
                <a:gd name="T14" fmla="*/ 79 w 655"/>
                <a:gd name="T15" fmla="*/ 247 h 298"/>
                <a:gd name="T16" fmla="*/ 278 w 655"/>
                <a:gd name="T17" fmla="*/ 292 h 298"/>
                <a:gd name="T18" fmla="*/ 430 w 655"/>
                <a:gd name="T19" fmla="*/ 254 h 298"/>
                <a:gd name="T20" fmla="*/ 467 w 655"/>
                <a:gd name="T21" fmla="*/ 238 h 298"/>
                <a:gd name="T22" fmla="*/ 563 w 655"/>
                <a:gd name="T23" fmla="*/ 227 h 298"/>
                <a:gd name="T24" fmla="*/ 635 w 655"/>
                <a:gd name="T25" fmla="*/ 147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5" h="298">
                  <a:moveTo>
                    <a:pt x="635" y="147"/>
                  </a:moveTo>
                  <a:cubicBezTo>
                    <a:pt x="635" y="147"/>
                    <a:pt x="610" y="79"/>
                    <a:pt x="552" y="34"/>
                  </a:cubicBezTo>
                  <a:cubicBezTo>
                    <a:pt x="422" y="0"/>
                    <a:pt x="422" y="0"/>
                    <a:pt x="422" y="0"/>
                  </a:cubicBezTo>
                  <a:cubicBezTo>
                    <a:pt x="355" y="86"/>
                    <a:pt x="355" y="86"/>
                    <a:pt x="355" y="86"/>
                  </a:cubicBezTo>
                  <a:cubicBezTo>
                    <a:pt x="214" y="75"/>
                    <a:pt x="214" y="75"/>
                    <a:pt x="214" y="75"/>
                  </a:cubicBezTo>
                  <a:cubicBezTo>
                    <a:pt x="58" y="52"/>
                    <a:pt x="58" y="52"/>
                    <a:pt x="58" y="52"/>
                  </a:cubicBezTo>
                  <a:cubicBezTo>
                    <a:pt x="0" y="126"/>
                    <a:pt x="0" y="126"/>
                    <a:pt x="0" y="126"/>
                  </a:cubicBezTo>
                  <a:cubicBezTo>
                    <a:pt x="79" y="247"/>
                    <a:pt x="79" y="247"/>
                    <a:pt x="79" y="247"/>
                  </a:cubicBezTo>
                  <a:cubicBezTo>
                    <a:pt x="79" y="247"/>
                    <a:pt x="114" y="298"/>
                    <a:pt x="278" y="292"/>
                  </a:cubicBezTo>
                  <a:cubicBezTo>
                    <a:pt x="278" y="292"/>
                    <a:pt x="370" y="298"/>
                    <a:pt x="430" y="254"/>
                  </a:cubicBezTo>
                  <a:cubicBezTo>
                    <a:pt x="430" y="254"/>
                    <a:pt x="460" y="251"/>
                    <a:pt x="467" y="238"/>
                  </a:cubicBezTo>
                  <a:cubicBezTo>
                    <a:pt x="467" y="238"/>
                    <a:pt x="531" y="235"/>
                    <a:pt x="563" y="227"/>
                  </a:cubicBezTo>
                  <a:cubicBezTo>
                    <a:pt x="563" y="227"/>
                    <a:pt x="655" y="234"/>
                    <a:pt x="635" y="147"/>
                  </a:cubicBezTo>
                  <a:close/>
                </a:path>
              </a:pathLst>
            </a:custGeom>
            <a:solidFill>
              <a:srgbClr val="4346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Freeform 10"/>
            <p:cNvSpPr>
              <a:spLocks/>
            </p:cNvSpPr>
            <p:nvPr/>
          </p:nvSpPr>
          <p:spPr bwMode="auto">
            <a:xfrm>
              <a:off x="6148228" y="1666868"/>
              <a:ext cx="777306" cy="412762"/>
            </a:xfrm>
            <a:custGeom>
              <a:avLst/>
              <a:gdLst>
                <a:gd name="T0" fmla="*/ 352 w 621"/>
                <a:gd name="T1" fmla="*/ 16 h 330"/>
                <a:gd name="T2" fmla="*/ 453 w 621"/>
                <a:gd name="T3" fmla="*/ 58 h 330"/>
                <a:gd name="T4" fmla="*/ 562 w 621"/>
                <a:gd name="T5" fmla="*/ 140 h 330"/>
                <a:gd name="T6" fmla="*/ 621 w 621"/>
                <a:gd name="T7" fmla="*/ 232 h 330"/>
                <a:gd name="T8" fmla="*/ 562 w 621"/>
                <a:gd name="T9" fmla="*/ 234 h 330"/>
                <a:gd name="T10" fmla="*/ 554 w 621"/>
                <a:gd name="T11" fmla="*/ 226 h 330"/>
                <a:gd name="T12" fmla="*/ 529 w 621"/>
                <a:gd name="T13" fmla="*/ 237 h 330"/>
                <a:gd name="T14" fmla="*/ 517 w 621"/>
                <a:gd name="T15" fmla="*/ 226 h 330"/>
                <a:gd name="T16" fmla="*/ 472 w 621"/>
                <a:gd name="T17" fmla="*/ 300 h 330"/>
                <a:gd name="T18" fmla="*/ 362 w 621"/>
                <a:gd name="T19" fmla="*/ 328 h 330"/>
                <a:gd name="T20" fmla="*/ 250 w 621"/>
                <a:gd name="T21" fmla="*/ 309 h 330"/>
                <a:gd name="T22" fmla="*/ 236 w 621"/>
                <a:gd name="T23" fmla="*/ 269 h 330"/>
                <a:gd name="T24" fmla="*/ 66 w 621"/>
                <a:gd name="T25" fmla="*/ 322 h 330"/>
                <a:gd name="T26" fmla="*/ 30 w 621"/>
                <a:gd name="T27" fmla="*/ 253 h 330"/>
                <a:gd name="T28" fmla="*/ 85 w 621"/>
                <a:gd name="T29" fmla="*/ 72 h 330"/>
                <a:gd name="T30" fmla="*/ 193 w 621"/>
                <a:gd name="T31" fmla="*/ 0 h 330"/>
                <a:gd name="T32" fmla="*/ 352 w 621"/>
                <a:gd name="T33" fmla="*/ 1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1" h="330">
                  <a:moveTo>
                    <a:pt x="352" y="16"/>
                  </a:moveTo>
                  <a:cubicBezTo>
                    <a:pt x="453" y="58"/>
                    <a:pt x="453" y="58"/>
                    <a:pt x="453" y="58"/>
                  </a:cubicBezTo>
                  <a:cubicBezTo>
                    <a:pt x="536" y="85"/>
                    <a:pt x="562" y="140"/>
                    <a:pt x="562" y="140"/>
                  </a:cubicBezTo>
                  <a:cubicBezTo>
                    <a:pt x="578" y="181"/>
                    <a:pt x="621" y="232"/>
                    <a:pt x="621" y="232"/>
                  </a:cubicBezTo>
                  <a:cubicBezTo>
                    <a:pt x="604" y="222"/>
                    <a:pt x="562" y="234"/>
                    <a:pt x="562" y="234"/>
                  </a:cubicBezTo>
                  <a:cubicBezTo>
                    <a:pt x="562" y="229"/>
                    <a:pt x="554" y="226"/>
                    <a:pt x="554" y="226"/>
                  </a:cubicBezTo>
                  <a:cubicBezTo>
                    <a:pt x="548" y="221"/>
                    <a:pt x="529" y="237"/>
                    <a:pt x="529" y="237"/>
                  </a:cubicBezTo>
                  <a:cubicBezTo>
                    <a:pt x="529" y="216"/>
                    <a:pt x="517" y="226"/>
                    <a:pt x="517" y="226"/>
                  </a:cubicBezTo>
                  <a:cubicBezTo>
                    <a:pt x="506" y="226"/>
                    <a:pt x="472" y="300"/>
                    <a:pt x="472" y="300"/>
                  </a:cubicBezTo>
                  <a:cubicBezTo>
                    <a:pt x="412" y="325"/>
                    <a:pt x="413" y="326"/>
                    <a:pt x="362" y="328"/>
                  </a:cubicBezTo>
                  <a:cubicBezTo>
                    <a:pt x="269" y="330"/>
                    <a:pt x="250" y="309"/>
                    <a:pt x="250" y="309"/>
                  </a:cubicBezTo>
                  <a:cubicBezTo>
                    <a:pt x="254" y="285"/>
                    <a:pt x="236" y="269"/>
                    <a:pt x="236" y="269"/>
                  </a:cubicBezTo>
                  <a:cubicBezTo>
                    <a:pt x="110" y="216"/>
                    <a:pt x="66" y="322"/>
                    <a:pt x="66" y="322"/>
                  </a:cubicBezTo>
                  <a:cubicBezTo>
                    <a:pt x="30" y="253"/>
                    <a:pt x="30" y="253"/>
                    <a:pt x="30" y="253"/>
                  </a:cubicBezTo>
                  <a:cubicBezTo>
                    <a:pt x="0" y="129"/>
                    <a:pt x="85" y="72"/>
                    <a:pt x="85" y="72"/>
                  </a:cubicBezTo>
                  <a:cubicBezTo>
                    <a:pt x="97" y="69"/>
                    <a:pt x="193" y="0"/>
                    <a:pt x="193" y="0"/>
                  </a:cubicBezTo>
                  <a:cubicBezTo>
                    <a:pt x="193" y="0"/>
                    <a:pt x="314" y="91"/>
                    <a:pt x="352" y="16"/>
                  </a:cubicBezTo>
                  <a:close/>
                </a:path>
              </a:pathLst>
            </a:custGeom>
            <a:gradFill>
              <a:gsLst>
                <a:gs pos="50000">
                  <a:srgbClr val="FF1414"/>
                </a:gs>
                <a:gs pos="0">
                  <a:srgbClr val="AA0000"/>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p:nvPr/>
          </p:nvSpPr>
          <p:spPr>
            <a:xfrm rot="21245968">
              <a:off x="6631196" y="1873248"/>
              <a:ext cx="122182" cy="21641"/>
            </a:xfrm>
            <a:prstGeom prst="rect">
              <a:avLst/>
            </a:prstGeom>
            <a:solidFill>
              <a:sysClr val="window" lastClr="FFFFFF"/>
            </a:solidFill>
            <a:ln>
              <a:noFill/>
            </a:ln>
            <a:effectLst>
              <a:outerShdw blurRad="38100" sx="102000" sy="102000" algn="ctr" rotWithShape="0">
                <a:prstClr val="black">
                  <a:alpha val="9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7" name="Freeform 15"/>
            <p:cNvSpPr>
              <a:spLocks noEditPoints="1"/>
            </p:cNvSpPr>
            <p:nvPr/>
          </p:nvSpPr>
          <p:spPr bwMode="auto">
            <a:xfrm rot="15912405">
              <a:off x="6617657" y="1931553"/>
              <a:ext cx="235171" cy="71857"/>
            </a:xfrm>
            <a:custGeom>
              <a:avLst/>
              <a:gdLst>
                <a:gd name="T0" fmla="*/ 50 w 5805"/>
                <a:gd name="T1" fmla="*/ 0 h 1777"/>
                <a:gd name="T2" fmla="*/ 38 w 5805"/>
                <a:gd name="T3" fmla="*/ 248 h 1777"/>
                <a:gd name="T4" fmla="*/ 186 w 5805"/>
                <a:gd name="T5" fmla="*/ 448 h 1777"/>
                <a:gd name="T6" fmla="*/ 1058 w 5805"/>
                <a:gd name="T7" fmla="*/ 1608 h 1777"/>
                <a:gd name="T8" fmla="*/ 1314 w 5805"/>
                <a:gd name="T9" fmla="*/ 1684 h 1777"/>
                <a:gd name="T10" fmla="*/ 1730 w 5805"/>
                <a:gd name="T11" fmla="*/ 1720 h 1777"/>
                <a:gd name="T12" fmla="*/ 2134 w 5805"/>
                <a:gd name="T13" fmla="*/ 1620 h 1777"/>
                <a:gd name="T14" fmla="*/ 2726 w 5805"/>
                <a:gd name="T15" fmla="*/ 704 h 1777"/>
                <a:gd name="T16" fmla="*/ 3118 w 5805"/>
                <a:gd name="T17" fmla="*/ 880 h 1777"/>
                <a:gd name="T18" fmla="*/ 3793 w 5805"/>
                <a:gd name="T19" fmla="*/ 1705 h 1777"/>
                <a:gd name="T20" fmla="*/ 3970 w 5805"/>
                <a:gd name="T21" fmla="*/ 1752 h 1777"/>
                <a:gd name="T22" fmla="*/ 4458 w 5805"/>
                <a:gd name="T23" fmla="*/ 1756 h 1777"/>
                <a:gd name="T24" fmla="*/ 5414 w 5805"/>
                <a:gd name="T25" fmla="*/ 920 h 1777"/>
                <a:gd name="T26" fmla="*/ 5722 w 5805"/>
                <a:gd name="T27" fmla="*/ 472 h 1777"/>
                <a:gd name="T28" fmla="*/ 5805 w 5805"/>
                <a:gd name="T29" fmla="*/ 143 h 1777"/>
                <a:gd name="T30" fmla="*/ 5756 w 5805"/>
                <a:gd name="T31" fmla="*/ 87 h 1777"/>
                <a:gd name="T32" fmla="*/ 4118 w 5805"/>
                <a:gd name="T33" fmla="*/ 76 h 1777"/>
                <a:gd name="T34" fmla="*/ 2954 w 5805"/>
                <a:gd name="T35" fmla="*/ 260 h 1777"/>
                <a:gd name="T36" fmla="*/ 998 w 5805"/>
                <a:gd name="T37" fmla="*/ 12 h 1777"/>
                <a:gd name="T38" fmla="*/ 574 w 5805"/>
                <a:gd name="T39" fmla="*/ 8 h 1777"/>
                <a:gd name="T40" fmla="*/ 2050 w 5805"/>
                <a:gd name="T41" fmla="*/ 1528 h 1777"/>
                <a:gd name="T42" fmla="*/ 950 w 5805"/>
                <a:gd name="T43" fmla="*/ 1424 h 1777"/>
                <a:gd name="T44" fmla="*/ 618 w 5805"/>
                <a:gd name="T45" fmla="*/ 936 h 1777"/>
                <a:gd name="T46" fmla="*/ 882 w 5805"/>
                <a:gd name="T47" fmla="*/ 172 h 1777"/>
                <a:gd name="T48" fmla="*/ 1790 w 5805"/>
                <a:gd name="T49" fmla="*/ 212 h 1777"/>
                <a:gd name="T50" fmla="*/ 2294 w 5805"/>
                <a:gd name="T51" fmla="*/ 332 h 1777"/>
                <a:gd name="T52" fmla="*/ 2383 w 5805"/>
                <a:gd name="T53" fmla="*/ 379 h 1777"/>
                <a:gd name="T54" fmla="*/ 5274 w 5805"/>
                <a:gd name="T55" fmla="*/ 728 h 1777"/>
                <a:gd name="T56" fmla="*/ 4766 w 5805"/>
                <a:gd name="T57" fmla="*/ 1532 h 1777"/>
                <a:gd name="T58" fmla="*/ 3314 w 5805"/>
                <a:gd name="T59" fmla="*/ 956 h 1777"/>
                <a:gd name="T60" fmla="*/ 3290 w 5805"/>
                <a:gd name="T61" fmla="*/ 512 h 1777"/>
                <a:gd name="T62" fmla="*/ 3910 w 5805"/>
                <a:gd name="T63" fmla="*/ 248 h 1777"/>
                <a:gd name="T64" fmla="*/ 5286 w 5805"/>
                <a:gd name="T65" fmla="*/ 340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05" h="1777">
                  <a:moveTo>
                    <a:pt x="75" y="4"/>
                  </a:moveTo>
                  <a:cubicBezTo>
                    <a:pt x="50" y="0"/>
                    <a:pt x="50" y="0"/>
                    <a:pt x="50" y="0"/>
                  </a:cubicBezTo>
                  <a:cubicBezTo>
                    <a:pt x="28" y="12"/>
                    <a:pt x="9" y="61"/>
                    <a:pt x="6" y="84"/>
                  </a:cubicBezTo>
                  <a:cubicBezTo>
                    <a:pt x="0" y="138"/>
                    <a:pt x="23" y="192"/>
                    <a:pt x="38" y="248"/>
                  </a:cubicBezTo>
                  <a:cubicBezTo>
                    <a:pt x="49" y="292"/>
                    <a:pt x="61" y="377"/>
                    <a:pt x="82" y="400"/>
                  </a:cubicBezTo>
                  <a:cubicBezTo>
                    <a:pt x="104" y="425"/>
                    <a:pt x="163" y="432"/>
                    <a:pt x="186" y="448"/>
                  </a:cubicBezTo>
                  <a:cubicBezTo>
                    <a:pt x="250" y="491"/>
                    <a:pt x="292" y="600"/>
                    <a:pt x="322" y="672"/>
                  </a:cubicBezTo>
                  <a:cubicBezTo>
                    <a:pt x="489" y="1075"/>
                    <a:pt x="663" y="1441"/>
                    <a:pt x="1058" y="1608"/>
                  </a:cubicBezTo>
                  <a:cubicBezTo>
                    <a:pt x="1123" y="1636"/>
                    <a:pt x="1199" y="1652"/>
                    <a:pt x="1270" y="1672"/>
                  </a:cubicBezTo>
                  <a:cubicBezTo>
                    <a:pt x="1281" y="1675"/>
                    <a:pt x="1303" y="1681"/>
                    <a:pt x="1314" y="1684"/>
                  </a:cubicBezTo>
                  <a:cubicBezTo>
                    <a:pt x="1395" y="1704"/>
                    <a:pt x="1429" y="1708"/>
                    <a:pt x="1510" y="1716"/>
                  </a:cubicBezTo>
                  <a:cubicBezTo>
                    <a:pt x="1586" y="1724"/>
                    <a:pt x="1655" y="1726"/>
                    <a:pt x="1730" y="1720"/>
                  </a:cubicBezTo>
                  <a:cubicBezTo>
                    <a:pt x="1745" y="1719"/>
                    <a:pt x="1772" y="1715"/>
                    <a:pt x="1786" y="1712"/>
                  </a:cubicBezTo>
                  <a:cubicBezTo>
                    <a:pt x="1919" y="1682"/>
                    <a:pt x="2031" y="1667"/>
                    <a:pt x="2134" y="1620"/>
                  </a:cubicBezTo>
                  <a:cubicBezTo>
                    <a:pt x="2372" y="1512"/>
                    <a:pt x="2491" y="1310"/>
                    <a:pt x="2582" y="1064"/>
                  </a:cubicBezTo>
                  <a:cubicBezTo>
                    <a:pt x="2619" y="964"/>
                    <a:pt x="2639" y="770"/>
                    <a:pt x="2726" y="704"/>
                  </a:cubicBezTo>
                  <a:cubicBezTo>
                    <a:pt x="2802" y="646"/>
                    <a:pt x="2988" y="658"/>
                    <a:pt x="3050" y="720"/>
                  </a:cubicBezTo>
                  <a:cubicBezTo>
                    <a:pt x="3091" y="761"/>
                    <a:pt x="3101" y="826"/>
                    <a:pt x="3118" y="880"/>
                  </a:cubicBezTo>
                  <a:cubicBezTo>
                    <a:pt x="3172" y="1056"/>
                    <a:pt x="3235" y="1230"/>
                    <a:pt x="3322" y="1368"/>
                  </a:cubicBezTo>
                  <a:cubicBezTo>
                    <a:pt x="3432" y="1541"/>
                    <a:pt x="3590" y="1642"/>
                    <a:pt x="3793" y="1705"/>
                  </a:cubicBezTo>
                  <a:cubicBezTo>
                    <a:pt x="3822" y="1714"/>
                    <a:pt x="3846" y="1724"/>
                    <a:pt x="3880" y="1731"/>
                  </a:cubicBezTo>
                  <a:cubicBezTo>
                    <a:pt x="3916" y="1739"/>
                    <a:pt x="3938" y="1746"/>
                    <a:pt x="3970" y="1752"/>
                  </a:cubicBezTo>
                  <a:cubicBezTo>
                    <a:pt x="4038" y="1765"/>
                    <a:pt x="4097" y="1770"/>
                    <a:pt x="4166" y="1772"/>
                  </a:cubicBezTo>
                  <a:cubicBezTo>
                    <a:pt x="4268" y="1775"/>
                    <a:pt x="4371" y="1777"/>
                    <a:pt x="4458" y="1756"/>
                  </a:cubicBezTo>
                  <a:cubicBezTo>
                    <a:pt x="4614" y="1719"/>
                    <a:pt x="4769" y="1668"/>
                    <a:pt x="4894" y="1596"/>
                  </a:cubicBezTo>
                  <a:cubicBezTo>
                    <a:pt x="5146" y="1450"/>
                    <a:pt x="5293" y="1200"/>
                    <a:pt x="5414" y="920"/>
                  </a:cubicBezTo>
                  <a:cubicBezTo>
                    <a:pt x="5466" y="800"/>
                    <a:pt x="5514" y="599"/>
                    <a:pt x="5614" y="520"/>
                  </a:cubicBezTo>
                  <a:cubicBezTo>
                    <a:pt x="5640" y="500"/>
                    <a:pt x="5700" y="491"/>
                    <a:pt x="5722" y="472"/>
                  </a:cubicBezTo>
                  <a:cubicBezTo>
                    <a:pt x="5750" y="449"/>
                    <a:pt x="5757" y="370"/>
                    <a:pt x="5770" y="316"/>
                  </a:cubicBezTo>
                  <a:cubicBezTo>
                    <a:pt x="5783" y="262"/>
                    <a:pt x="5804" y="196"/>
                    <a:pt x="5805" y="143"/>
                  </a:cubicBezTo>
                  <a:cubicBezTo>
                    <a:pt x="5797" y="105"/>
                    <a:pt x="5781" y="92"/>
                    <a:pt x="5769" y="88"/>
                  </a:cubicBezTo>
                  <a:cubicBezTo>
                    <a:pt x="5765" y="87"/>
                    <a:pt x="5760" y="87"/>
                    <a:pt x="5756" y="87"/>
                  </a:cubicBezTo>
                  <a:cubicBezTo>
                    <a:pt x="5753" y="87"/>
                    <a:pt x="5749" y="86"/>
                    <a:pt x="5749" y="86"/>
                  </a:cubicBezTo>
                  <a:cubicBezTo>
                    <a:pt x="5247" y="35"/>
                    <a:pt x="4646" y="33"/>
                    <a:pt x="4118" y="76"/>
                  </a:cubicBezTo>
                  <a:cubicBezTo>
                    <a:pt x="3807" y="101"/>
                    <a:pt x="3514" y="158"/>
                    <a:pt x="3234" y="208"/>
                  </a:cubicBezTo>
                  <a:cubicBezTo>
                    <a:pt x="3140" y="225"/>
                    <a:pt x="3046" y="252"/>
                    <a:pt x="2954" y="260"/>
                  </a:cubicBezTo>
                  <a:cubicBezTo>
                    <a:pt x="2741" y="278"/>
                    <a:pt x="2585" y="205"/>
                    <a:pt x="2402" y="168"/>
                  </a:cubicBezTo>
                  <a:cubicBezTo>
                    <a:pt x="1968" y="81"/>
                    <a:pt x="1495" y="13"/>
                    <a:pt x="998" y="12"/>
                  </a:cubicBezTo>
                  <a:moveTo>
                    <a:pt x="574" y="8"/>
                  </a:moveTo>
                  <a:cubicBezTo>
                    <a:pt x="574" y="8"/>
                    <a:pt x="574" y="8"/>
                    <a:pt x="574" y="8"/>
                  </a:cubicBezTo>
                  <a:moveTo>
                    <a:pt x="2458" y="916"/>
                  </a:moveTo>
                  <a:cubicBezTo>
                    <a:pt x="2398" y="1208"/>
                    <a:pt x="2293" y="1422"/>
                    <a:pt x="2050" y="1528"/>
                  </a:cubicBezTo>
                  <a:cubicBezTo>
                    <a:pt x="1805" y="1635"/>
                    <a:pt x="1431" y="1601"/>
                    <a:pt x="1182" y="1524"/>
                  </a:cubicBezTo>
                  <a:cubicBezTo>
                    <a:pt x="1096" y="1497"/>
                    <a:pt x="1010" y="1464"/>
                    <a:pt x="950" y="1424"/>
                  </a:cubicBezTo>
                  <a:cubicBezTo>
                    <a:pt x="938" y="1416"/>
                    <a:pt x="924" y="1396"/>
                    <a:pt x="910" y="1384"/>
                  </a:cubicBezTo>
                  <a:cubicBezTo>
                    <a:pt x="772" y="1273"/>
                    <a:pt x="688" y="1121"/>
                    <a:pt x="618" y="936"/>
                  </a:cubicBezTo>
                  <a:cubicBezTo>
                    <a:pt x="556" y="773"/>
                    <a:pt x="501" y="592"/>
                    <a:pt x="502" y="400"/>
                  </a:cubicBezTo>
                  <a:cubicBezTo>
                    <a:pt x="503" y="192"/>
                    <a:pt x="666" y="179"/>
                    <a:pt x="882" y="172"/>
                  </a:cubicBezTo>
                  <a:cubicBezTo>
                    <a:pt x="1153" y="163"/>
                    <a:pt x="1405" y="181"/>
                    <a:pt x="1654" y="200"/>
                  </a:cubicBezTo>
                  <a:cubicBezTo>
                    <a:pt x="1701" y="204"/>
                    <a:pt x="1764" y="209"/>
                    <a:pt x="1790" y="212"/>
                  </a:cubicBezTo>
                  <a:cubicBezTo>
                    <a:pt x="1789" y="212"/>
                    <a:pt x="1787" y="212"/>
                    <a:pt x="1786" y="212"/>
                  </a:cubicBezTo>
                  <a:cubicBezTo>
                    <a:pt x="1928" y="223"/>
                    <a:pt x="2193" y="281"/>
                    <a:pt x="2294" y="332"/>
                  </a:cubicBezTo>
                  <a:cubicBezTo>
                    <a:pt x="2310" y="340"/>
                    <a:pt x="2321" y="346"/>
                    <a:pt x="2342" y="356"/>
                  </a:cubicBezTo>
                  <a:cubicBezTo>
                    <a:pt x="2356" y="362"/>
                    <a:pt x="2370" y="372"/>
                    <a:pt x="2383" y="379"/>
                  </a:cubicBezTo>
                  <a:cubicBezTo>
                    <a:pt x="2540" y="472"/>
                    <a:pt x="2498" y="722"/>
                    <a:pt x="2458" y="916"/>
                  </a:cubicBezTo>
                  <a:close/>
                  <a:moveTo>
                    <a:pt x="5274" y="728"/>
                  </a:moveTo>
                  <a:cubicBezTo>
                    <a:pt x="5251" y="852"/>
                    <a:pt x="5214" y="966"/>
                    <a:pt x="5174" y="1064"/>
                  </a:cubicBezTo>
                  <a:cubicBezTo>
                    <a:pt x="5088" y="1272"/>
                    <a:pt x="4973" y="1440"/>
                    <a:pt x="4766" y="1532"/>
                  </a:cubicBezTo>
                  <a:cubicBezTo>
                    <a:pt x="4549" y="1629"/>
                    <a:pt x="4286" y="1660"/>
                    <a:pt x="4010" y="1628"/>
                  </a:cubicBezTo>
                  <a:cubicBezTo>
                    <a:pt x="3602" y="1581"/>
                    <a:pt x="3403" y="1344"/>
                    <a:pt x="3314" y="956"/>
                  </a:cubicBezTo>
                  <a:cubicBezTo>
                    <a:pt x="3300" y="895"/>
                    <a:pt x="3285" y="821"/>
                    <a:pt x="3278" y="748"/>
                  </a:cubicBezTo>
                  <a:cubicBezTo>
                    <a:pt x="3271" y="677"/>
                    <a:pt x="3261" y="582"/>
                    <a:pt x="3290" y="512"/>
                  </a:cubicBezTo>
                  <a:cubicBezTo>
                    <a:pt x="3310" y="464"/>
                    <a:pt x="3337" y="433"/>
                    <a:pt x="3358" y="416"/>
                  </a:cubicBezTo>
                  <a:cubicBezTo>
                    <a:pt x="3467" y="323"/>
                    <a:pt x="3703" y="279"/>
                    <a:pt x="3910" y="248"/>
                  </a:cubicBezTo>
                  <a:cubicBezTo>
                    <a:pt x="4145" y="213"/>
                    <a:pt x="4349" y="210"/>
                    <a:pt x="4590" y="200"/>
                  </a:cubicBezTo>
                  <a:cubicBezTo>
                    <a:pt x="4803" y="191"/>
                    <a:pt x="5214" y="177"/>
                    <a:pt x="5286" y="340"/>
                  </a:cubicBezTo>
                  <a:cubicBezTo>
                    <a:pt x="5328" y="435"/>
                    <a:pt x="5294" y="621"/>
                    <a:pt x="5274" y="728"/>
                  </a:cubicBezTo>
                  <a:close/>
                </a:path>
              </a:pathLst>
            </a:custGeom>
            <a:solidFill>
              <a:schemeClr val="bg1"/>
            </a:solidFill>
            <a:ln w="25400" cap="flat" cmpd="sng" algn="ctr">
              <a:noFill/>
              <a:prstDash val="solid"/>
            </a:ln>
            <a:effectLst>
              <a:outerShdw blurRad="50800" dist="25400" dir="6600000" algn="tr"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8" name="Freeform 27"/>
            <p:cNvSpPr/>
            <p:nvPr/>
          </p:nvSpPr>
          <p:spPr>
            <a:xfrm>
              <a:off x="6659167" y="1980381"/>
              <a:ext cx="156510" cy="149037"/>
            </a:xfrm>
            <a:custGeom>
              <a:avLst/>
              <a:gdLst>
                <a:gd name="connsiteX0" fmla="*/ 106385 w 460999"/>
                <a:gd name="connsiteY0" fmla="*/ 217835 h 425538"/>
                <a:gd name="connsiteX1" fmla="*/ 276093 w 460999"/>
                <a:gd name="connsiteY1" fmla="*/ 151978 h 425538"/>
                <a:gd name="connsiteX2" fmla="*/ 311555 w 460999"/>
                <a:gd name="connsiteY2" fmla="*/ 15198 h 425538"/>
                <a:gd name="connsiteX3" fmla="*/ 460999 w 460999"/>
                <a:gd name="connsiteY3" fmla="*/ 0 h 425538"/>
                <a:gd name="connsiteX4" fmla="*/ 453401 w 460999"/>
                <a:gd name="connsiteY4" fmla="*/ 392609 h 425538"/>
                <a:gd name="connsiteX5" fmla="*/ 0 w 460999"/>
                <a:gd name="connsiteY5" fmla="*/ 425538 h 425538"/>
                <a:gd name="connsiteX6" fmla="*/ 106385 w 460999"/>
                <a:gd name="connsiteY6" fmla="*/ 217835 h 425538"/>
                <a:gd name="connsiteX0" fmla="*/ 75429 w 460999"/>
                <a:gd name="connsiteY0" fmla="*/ 236885 h 425538"/>
                <a:gd name="connsiteX1" fmla="*/ 276093 w 460999"/>
                <a:gd name="connsiteY1" fmla="*/ 151978 h 425538"/>
                <a:gd name="connsiteX2" fmla="*/ 311555 w 460999"/>
                <a:gd name="connsiteY2" fmla="*/ 15198 h 425538"/>
                <a:gd name="connsiteX3" fmla="*/ 460999 w 460999"/>
                <a:gd name="connsiteY3" fmla="*/ 0 h 425538"/>
                <a:gd name="connsiteX4" fmla="*/ 453401 w 460999"/>
                <a:gd name="connsiteY4" fmla="*/ 392609 h 425538"/>
                <a:gd name="connsiteX5" fmla="*/ 0 w 460999"/>
                <a:gd name="connsiteY5" fmla="*/ 425538 h 425538"/>
                <a:gd name="connsiteX6" fmla="*/ 75429 w 460999"/>
                <a:gd name="connsiteY6" fmla="*/ 236885 h 425538"/>
                <a:gd name="connsiteX0" fmla="*/ 75429 w 460999"/>
                <a:gd name="connsiteY0" fmla="*/ 243118 h 431771"/>
                <a:gd name="connsiteX1" fmla="*/ 276093 w 460999"/>
                <a:gd name="connsiteY1" fmla="*/ 158211 h 431771"/>
                <a:gd name="connsiteX2" fmla="*/ 323461 w 460999"/>
                <a:gd name="connsiteY2" fmla="*/ 0 h 431771"/>
                <a:gd name="connsiteX3" fmla="*/ 460999 w 460999"/>
                <a:gd name="connsiteY3" fmla="*/ 6233 h 431771"/>
                <a:gd name="connsiteX4" fmla="*/ 453401 w 460999"/>
                <a:gd name="connsiteY4" fmla="*/ 398842 h 431771"/>
                <a:gd name="connsiteX5" fmla="*/ 0 w 460999"/>
                <a:gd name="connsiteY5" fmla="*/ 431771 h 431771"/>
                <a:gd name="connsiteX6" fmla="*/ 75429 w 460999"/>
                <a:gd name="connsiteY6" fmla="*/ 243118 h 431771"/>
                <a:gd name="connsiteX0" fmla="*/ 75429 w 460999"/>
                <a:gd name="connsiteY0" fmla="*/ 243118 h 431771"/>
                <a:gd name="connsiteX1" fmla="*/ 276093 w 460999"/>
                <a:gd name="connsiteY1" fmla="*/ 158211 h 431771"/>
                <a:gd name="connsiteX2" fmla="*/ 323461 w 460999"/>
                <a:gd name="connsiteY2" fmla="*/ 0 h 431771"/>
                <a:gd name="connsiteX3" fmla="*/ 303428 w 460999"/>
                <a:gd name="connsiteY3" fmla="*/ 52316 h 431771"/>
                <a:gd name="connsiteX4" fmla="*/ 460999 w 460999"/>
                <a:gd name="connsiteY4" fmla="*/ 6233 h 431771"/>
                <a:gd name="connsiteX5" fmla="*/ 453401 w 460999"/>
                <a:gd name="connsiteY5" fmla="*/ 398842 h 431771"/>
                <a:gd name="connsiteX6" fmla="*/ 0 w 460999"/>
                <a:gd name="connsiteY6" fmla="*/ 431771 h 431771"/>
                <a:gd name="connsiteX7" fmla="*/ 75429 w 460999"/>
                <a:gd name="connsiteY7" fmla="*/ 243118 h 431771"/>
                <a:gd name="connsiteX0" fmla="*/ 75429 w 460999"/>
                <a:gd name="connsiteY0" fmla="*/ 243118 h 431771"/>
                <a:gd name="connsiteX1" fmla="*/ 276093 w 460999"/>
                <a:gd name="connsiteY1" fmla="*/ 158211 h 431771"/>
                <a:gd name="connsiteX2" fmla="*/ 277234 w 460999"/>
                <a:gd name="connsiteY2" fmla="*/ 97559 h 431771"/>
                <a:gd name="connsiteX3" fmla="*/ 323461 w 460999"/>
                <a:gd name="connsiteY3" fmla="*/ 0 h 431771"/>
                <a:gd name="connsiteX4" fmla="*/ 303428 w 460999"/>
                <a:gd name="connsiteY4" fmla="*/ 52316 h 431771"/>
                <a:gd name="connsiteX5" fmla="*/ 460999 w 460999"/>
                <a:gd name="connsiteY5" fmla="*/ 6233 h 431771"/>
                <a:gd name="connsiteX6" fmla="*/ 453401 w 460999"/>
                <a:gd name="connsiteY6" fmla="*/ 398842 h 431771"/>
                <a:gd name="connsiteX7" fmla="*/ 0 w 460999"/>
                <a:gd name="connsiteY7" fmla="*/ 431771 h 431771"/>
                <a:gd name="connsiteX8" fmla="*/ 75429 w 460999"/>
                <a:gd name="connsiteY8" fmla="*/ 243118 h 431771"/>
                <a:gd name="connsiteX0" fmla="*/ 75429 w 460999"/>
                <a:gd name="connsiteY0" fmla="*/ 250334 h 438987"/>
                <a:gd name="connsiteX1" fmla="*/ 276093 w 460999"/>
                <a:gd name="connsiteY1" fmla="*/ 165427 h 438987"/>
                <a:gd name="connsiteX2" fmla="*/ 277234 w 460999"/>
                <a:gd name="connsiteY2" fmla="*/ 104775 h 438987"/>
                <a:gd name="connsiteX3" fmla="*/ 323461 w 460999"/>
                <a:gd name="connsiteY3" fmla="*/ 7216 h 438987"/>
                <a:gd name="connsiteX4" fmla="*/ 379628 w 460999"/>
                <a:gd name="connsiteY4" fmla="*/ 0 h 438987"/>
                <a:gd name="connsiteX5" fmla="*/ 460999 w 460999"/>
                <a:gd name="connsiteY5" fmla="*/ 13449 h 438987"/>
                <a:gd name="connsiteX6" fmla="*/ 453401 w 460999"/>
                <a:gd name="connsiteY6" fmla="*/ 406058 h 438987"/>
                <a:gd name="connsiteX7" fmla="*/ 0 w 460999"/>
                <a:gd name="connsiteY7" fmla="*/ 438987 h 438987"/>
                <a:gd name="connsiteX8" fmla="*/ 75429 w 460999"/>
                <a:gd name="connsiteY8" fmla="*/ 250334 h 438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999" h="438987">
                  <a:moveTo>
                    <a:pt x="75429" y="250334"/>
                  </a:moveTo>
                  <a:lnTo>
                    <a:pt x="276093" y="165427"/>
                  </a:lnTo>
                  <a:cubicBezTo>
                    <a:pt x="284411" y="132510"/>
                    <a:pt x="268916" y="137692"/>
                    <a:pt x="277234" y="104775"/>
                  </a:cubicBezTo>
                  <a:lnTo>
                    <a:pt x="323461" y="7216"/>
                  </a:lnTo>
                  <a:lnTo>
                    <a:pt x="379628" y="0"/>
                  </a:lnTo>
                  <a:lnTo>
                    <a:pt x="460999" y="13449"/>
                  </a:lnTo>
                  <a:lnTo>
                    <a:pt x="453401" y="406058"/>
                  </a:lnTo>
                  <a:lnTo>
                    <a:pt x="0" y="438987"/>
                  </a:lnTo>
                  <a:lnTo>
                    <a:pt x="75429" y="250334"/>
                  </a:lnTo>
                  <a:close/>
                </a:path>
              </a:pathLst>
            </a:custGeom>
            <a:solidFill>
              <a:srgbClr val="42454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grpSp>
      <p:grpSp>
        <p:nvGrpSpPr>
          <p:cNvPr id="40" name="woman"/>
          <p:cNvGrpSpPr/>
          <p:nvPr/>
        </p:nvGrpSpPr>
        <p:grpSpPr>
          <a:xfrm>
            <a:off x="765269" y="1208406"/>
            <a:ext cx="854521" cy="3177512"/>
            <a:chOff x="761272" y="1023366"/>
            <a:chExt cx="854521" cy="3177512"/>
          </a:xfrm>
        </p:grpSpPr>
        <p:grpSp>
          <p:nvGrpSpPr>
            <p:cNvPr id="41" name="Group 5"/>
            <p:cNvGrpSpPr>
              <a:grpSpLocks noChangeAspect="1"/>
            </p:cNvGrpSpPr>
            <p:nvPr/>
          </p:nvGrpSpPr>
          <p:grpSpPr bwMode="auto">
            <a:xfrm>
              <a:off x="761272" y="1023366"/>
              <a:ext cx="854521" cy="3177512"/>
              <a:chOff x="2407" y="-147"/>
              <a:chExt cx="946" cy="3496"/>
            </a:xfrm>
          </p:grpSpPr>
          <p:sp>
            <p:nvSpPr>
              <p:cNvPr id="34" name="Freeform 6"/>
              <p:cNvSpPr>
                <a:spLocks/>
              </p:cNvSpPr>
              <p:nvPr/>
            </p:nvSpPr>
            <p:spPr bwMode="auto">
              <a:xfrm>
                <a:off x="2574" y="1242"/>
                <a:ext cx="779" cy="2107"/>
              </a:xfrm>
              <a:custGeom>
                <a:avLst/>
                <a:gdLst>
                  <a:gd name="T0" fmla="*/ 0 w 330"/>
                  <a:gd name="T1" fmla="*/ 60 h 892"/>
                  <a:gd name="T2" fmla="*/ 34 w 330"/>
                  <a:gd name="T3" fmla="*/ 108 h 892"/>
                  <a:gd name="T4" fmla="*/ 34 w 330"/>
                  <a:gd name="T5" fmla="*/ 130 h 892"/>
                  <a:gd name="T6" fmla="*/ 72 w 330"/>
                  <a:gd name="T7" fmla="*/ 407 h 892"/>
                  <a:gd name="T8" fmla="*/ 74 w 330"/>
                  <a:gd name="T9" fmla="*/ 501 h 892"/>
                  <a:gd name="T10" fmla="*/ 81 w 330"/>
                  <a:gd name="T11" fmla="*/ 671 h 892"/>
                  <a:gd name="T12" fmla="*/ 71 w 330"/>
                  <a:gd name="T13" fmla="*/ 673 h 892"/>
                  <a:gd name="T14" fmla="*/ 72 w 330"/>
                  <a:gd name="T15" fmla="*/ 694 h 892"/>
                  <a:gd name="T16" fmla="*/ 96 w 330"/>
                  <a:gd name="T17" fmla="*/ 706 h 892"/>
                  <a:gd name="T18" fmla="*/ 97 w 330"/>
                  <a:gd name="T19" fmla="*/ 746 h 892"/>
                  <a:gd name="T20" fmla="*/ 99 w 330"/>
                  <a:gd name="T21" fmla="*/ 827 h 892"/>
                  <a:gd name="T22" fmla="*/ 152 w 330"/>
                  <a:gd name="T23" fmla="*/ 892 h 892"/>
                  <a:gd name="T24" fmla="*/ 170 w 330"/>
                  <a:gd name="T25" fmla="*/ 820 h 892"/>
                  <a:gd name="T26" fmla="*/ 150 w 330"/>
                  <a:gd name="T27" fmla="*/ 767 h 892"/>
                  <a:gd name="T28" fmla="*/ 139 w 330"/>
                  <a:gd name="T29" fmla="*/ 698 h 892"/>
                  <a:gd name="T30" fmla="*/ 153 w 330"/>
                  <a:gd name="T31" fmla="*/ 688 h 892"/>
                  <a:gd name="T32" fmla="*/ 151 w 330"/>
                  <a:gd name="T33" fmla="*/ 657 h 892"/>
                  <a:gd name="T34" fmla="*/ 165 w 330"/>
                  <a:gd name="T35" fmla="*/ 668 h 892"/>
                  <a:gd name="T36" fmla="*/ 166 w 330"/>
                  <a:gd name="T37" fmla="*/ 698 h 892"/>
                  <a:gd name="T38" fmla="*/ 175 w 330"/>
                  <a:gd name="T39" fmla="*/ 698 h 892"/>
                  <a:gd name="T40" fmla="*/ 174 w 330"/>
                  <a:gd name="T41" fmla="*/ 667 h 892"/>
                  <a:gd name="T42" fmla="*/ 211 w 330"/>
                  <a:gd name="T43" fmla="*/ 713 h 892"/>
                  <a:gd name="T44" fmla="*/ 243 w 330"/>
                  <a:gd name="T45" fmla="*/ 734 h 892"/>
                  <a:gd name="T46" fmla="*/ 302 w 330"/>
                  <a:gd name="T47" fmla="*/ 725 h 892"/>
                  <a:gd name="T48" fmla="*/ 227 w 330"/>
                  <a:gd name="T49" fmla="*/ 664 h 892"/>
                  <a:gd name="T50" fmla="*/ 205 w 330"/>
                  <a:gd name="T51" fmla="*/ 596 h 892"/>
                  <a:gd name="T52" fmla="*/ 209 w 330"/>
                  <a:gd name="T53" fmla="*/ 592 h 892"/>
                  <a:gd name="T54" fmla="*/ 227 w 330"/>
                  <a:gd name="T55" fmla="*/ 432 h 892"/>
                  <a:gd name="T56" fmla="*/ 246 w 330"/>
                  <a:gd name="T57" fmla="*/ 364 h 892"/>
                  <a:gd name="T58" fmla="*/ 284 w 330"/>
                  <a:gd name="T59" fmla="*/ 215 h 892"/>
                  <a:gd name="T60" fmla="*/ 321 w 330"/>
                  <a:gd name="T61" fmla="*/ 102 h 892"/>
                  <a:gd name="T62" fmla="*/ 314 w 330"/>
                  <a:gd name="T63" fmla="*/ 77 h 892"/>
                  <a:gd name="T64" fmla="*/ 309 w 330"/>
                  <a:gd name="T65" fmla="*/ 65 h 892"/>
                  <a:gd name="T66" fmla="*/ 320 w 330"/>
                  <a:gd name="T67" fmla="*/ 24 h 892"/>
                  <a:gd name="T68" fmla="*/ 273 w 330"/>
                  <a:gd name="T69" fmla="*/ 0 h 892"/>
                  <a:gd name="T70" fmla="*/ 70 w 330"/>
                  <a:gd name="T71" fmla="*/ 38 h 892"/>
                  <a:gd name="T72" fmla="*/ 36 w 330"/>
                  <a:gd name="T73" fmla="*/ 32 h 892"/>
                  <a:gd name="T74" fmla="*/ 0 w 330"/>
                  <a:gd name="T75" fmla="*/ 6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0" h="892">
                    <a:moveTo>
                      <a:pt x="0" y="60"/>
                    </a:moveTo>
                    <a:cubicBezTo>
                      <a:pt x="0" y="60"/>
                      <a:pt x="38" y="105"/>
                      <a:pt x="34" y="108"/>
                    </a:cubicBezTo>
                    <a:cubicBezTo>
                      <a:pt x="30" y="111"/>
                      <a:pt x="31" y="116"/>
                      <a:pt x="34" y="130"/>
                    </a:cubicBezTo>
                    <a:cubicBezTo>
                      <a:pt x="37" y="144"/>
                      <a:pt x="69" y="368"/>
                      <a:pt x="72" y="407"/>
                    </a:cubicBezTo>
                    <a:cubicBezTo>
                      <a:pt x="75" y="446"/>
                      <a:pt x="74" y="501"/>
                      <a:pt x="74" y="501"/>
                    </a:cubicBezTo>
                    <a:cubicBezTo>
                      <a:pt x="81" y="671"/>
                      <a:pt x="81" y="671"/>
                      <a:pt x="81" y="671"/>
                    </a:cubicBezTo>
                    <a:cubicBezTo>
                      <a:pt x="71" y="673"/>
                      <a:pt x="71" y="673"/>
                      <a:pt x="71" y="673"/>
                    </a:cubicBezTo>
                    <a:cubicBezTo>
                      <a:pt x="71" y="673"/>
                      <a:pt x="72" y="685"/>
                      <a:pt x="72" y="694"/>
                    </a:cubicBezTo>
                    <a:cubicBezTo>
                      <a:pt x="72" y="703"/>
                      <a:pt x="96" y="706"/>
                      <a:pt x="96" y="706"/>
                    </a:cubicBezTo>
                    <a:cubicBezTo>
                      <a:pt x="96" y="706"/>
                      <a:pt x="98" y="737"/>
                      <a:pt x="97" y="746"/>
                    </a:cubicBezTo>
                    <a:cubicBezTo>
                      <a:pt x="96" y="755"/>
                      <a:pt x="99" y="827"/>
                      <a:pt x="99" y="827"/>
                    </a:cubicBezTo>
                    <a:cubicBezTo>
                      <a:pt x="103" y="875"/>
                      <a:pt x="152" y="892"/>
                      <a:pt x="152" y="892"/>
                    </a:cubicBezTo>
                    <a:cubicBezTo>
                      <a:pt x="186" y="866"/>
                      <a:pt x="174" y="825"/>
                      <a:pt x="170" y="820"/>
                    </a:cubicBezTo>
                    <a:cubicBezTo>
                      <a:pt x="166" y="815"/>
                      <a:pt x="150" y="767"/>
                      <a:pt x="150" y="767"/>
                    </a:cubicBezTo>
                    <a:cubicBezTo>
                      <a:pt x="139" y="698"/>
                      <a:pt x="139" y="698"/>
                      <a:pt x="139" y="698"/>
                    </a:cubicBezTo>
                    <a:cubicBezTo>
                      <a:pt x="139" y="698"/>
                      <a:pt x="152" y="691"/>
                      <a:pt x="153" y="688"/>
                    </a:cubicBezTo>
                    <a:cubicBezTo>
                      <a:pt x="154" y="685"/>
                      <a:pt x="151" y="657"/>
                      <a:pt x="151" y="657"/>
                    </a:cubicBezTo>
                    <a:cubicBezTo>
                      <a:pt x="151" y="660"/>
                      <a:pt x="165" y="668"/>
                      <a:pt x="165" y="668"/>
                    </a:cubicBezTo>
                    <a:cubicBezTo>
                      <a:pt x="166" y="698"/>
                      <a:pt x="166" y="698"/>
                      <a:pt x="166" y="698"/>
                    </a:cubicBezTo>
                    <a:cubicBezTo>
                      <a:pt x="175" y="698"/>
                      <a:pt x="175" y="698"/>
                      <a:pt x="175" y="698"/>
                    </a:cubicBezTo>
                    <a:cubicBezTo>
                      <a:pt x="174" y="667"/>
                      <a:pt x="174" y="667"/>
                      <a:pt x="174" y="667"/>
                    </a:cubicBezTo>
                    <a:cubicBezTo>
                      <a:pt x="182" y="669"/>
                      <a:pt x="211" y="713"/>
                      <a:pt x="211" y="713"/>
                    </a:cubicBezTo>
                    <a:cubicBezTo>
                      <a:pt x="230" y="734"/>
                      <a:pt x="243" y="734"/>
                      <a:pt x="243" y="734"/>
                    </a:cubicBezTo>
                    <a:cubicBezTo>
                      <a:pt x="279" y="740"/>
                      <a:pt x="302" y="725"/>
                      <a:pt x="302" y="725"/>
                    </a:cubicBezTo>
                    <a:cubicBezTo>
                      <a:pt x="299" y="714"/>
                      <a:pt x="227" y="664"/>
                      <a:pt x="227" y="664"/>
                    </a:cubicBezTo>
                    <a:cubicBezTo>
                      <a:pt x="203" y="643"/>
                      <a:pt x="205" y="596"/>
                      <a:pt x="205" y="596"/>
                    </a:cubicBezTo>
                    <a:cubicBezTo>
                      <a:pt x="209" y="592"/>
                      <a:pt x="209" y="592"/>
                      <a:pt x="209" y="592"/>
                    </a:cubicBezTo>
                    <a:cubicBezTo>
                      <a:pt x="211" y="567"/>
                      <a:pt x="227" y="432"/>
                      <a:pt x="227" y="432"/>
                    </a:cubicBezTo>
                    <a:cubicBezTo>
                      <a:pt x="234" y="408"/>
                      <a:pt x="246" y="364"/>
                      <a:pt x="246" y="364"/>
                    </a:cubicBezTo>
                    <a:cubicBezTo>
                      <a:pt x="284" y="215"/>
                      <a:pt x="284" y="215"/>
                      <a:pt x="284" y="215"/>
                    </a:cubicBezTo>
                    <a:cubicBezTo>
                      <a:pt x="320" y="127"/>
                      <a:pt x="321" y="102"/>
                      <a:pt x="321" y="102"/>
                    </a:cubicBezTo>
                    <a:cubicBezTo>
                      <a:pt x="321" y="102"/>
                      <a:pt x="330" y="92"/>
                      <a:pt x="314" y="77"/>
                    </a:cubicBezTo>
                    <a:cubicBezTo>
                      <a:pt x="298" y="62"/>
                      <a:pt x="309" y="65"/>
                      <a:pt x="309" y="65"/>
                    </a:cubicBezTo>
                    <a:cubicBezTo>
                      <a:pt x="320" y="24"/>
                      <a:pt x="320" y="24"/>
                      <a:pt x="320" y="24"/>
                    </a:cubicBezTo>
                    <a:cubicBezTo>
                      <a:pt x="273" y="0"/>
                      <a:pt x="273" y="0"/>
                      <a:pt x="273" y="0"/>
                    </a:cubicBezTo>
                    <a:cubicBezTo>
                      <a:pt x="70" y="38"/>
                      <a:pt x="70" y="38"/>
                      <a:pt x="70" y="38"/>
                    </a:cubicBezTo>
                    <a:cubicBezTo>
                      <a:pt x="36" y="32"/>
                      <a:pt x="36" y="32"/>
                      <a:pt x="36" y="32"/>
                    </a:cubicBezTo>
                    <a:cubicBezTo>
                      <a:pt x="0" y="60"/>
                      <a:pt x="0" y="60"/>
                      <a:pt x="0" y="60"/>
                    </a:cubicBezTo>
                  </a:path>
                </a:pathLst>
              </a:custGeom>
              <a:gradFill>
                <a:gsLst>
                  <a:gs pos="73000">
                    <a:schemeClr val="tx2"/>
                  </a:gs>
                  <a:gs pos="0">
                    <a:schemeClr val="accent2">
                      <a:lumMod val="48000"/>
                    </a:schemeClr>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noEditPoints="1"/>
              </p:cNvSpPr>
              <p:nvPr/>
            </p:nvSpPr>
            <p:spPr bwMode="auto">
              <a:xfrm>
                <a:off x="2407" y="441"/>
                <a:ext cx="928" cy="1283"/>
              </a:xfrm>
              <a:custGeom>
                <a:avLst/>
                <a:gdLst>
                  <a:gd name="T0" fmla="*/ 370 w 393"/>
                  <a:gd name="T1" fmla="*/ 92 h 543"/>
                  <a:gd name="T2" fmla="*/ 362 w 393"/>
                  <a:gd name="T3" fmla="*/ 47 h 543"/>
                  <a:gd name="T4" fmla="*/ 268 w 393"/>
                  <a:gd name="T5" fmla="*/ 0 h 543"/>
                  <a:gd name="T6" fmla="*/ 241 w 393"/>
                  <a:gd name="T7" fmla="*/ 90 h 543"/>
                  <a:gd name="T8" fmla="*/ 187 w 393"/>
                  <a:gd name="T9" fmla="*/ 5 h 543"/>
                  <a:gd name="T10" fmla="*/ 123 w 393"/>
                  <a:gd name="T11" fmla="*/ 17 h 543"/>
                  <a:gd name="T12" fmla="*/ 31 w 393"/>
                  <a:gd name="T13" fmla="*/ 84 h 543"/>
                  <a:gd name="T14" fmla="*/ 11 w 393"/>
                  <a:gd name="T15" fmla="*/ 265 h 543"/>
                  <a:gd name="T16" fmla="*/ 24 w 393"/>
                  <a:gd name="T17" fmla="*/ 345 h 543"/>
                  <a:gd name="T18" fmla="*/ 53 w 393"/>
                  <a:gd name="T19" fmla="*/ 417 h 543"/>
                  <a:gd name="T20" fmla="*/ 111 w 393"/>
                  <a:gd name="T21" fmla="*/ 377 h 543"/>
                  <a:gd name="T22" fmla="*/ 160 w 393"/>
                  <a:gd name="T23" fmla="*/ 465 h 543"/>
                  <a:gd name="T24" fmla="*/ 393 w 393"/>
                  <a:gd name="T25" fmla="*/ 424 h 543"/>
                  <a:gd name="T26" fmla="*/ 371 w 393"/>
                  <a:gd name="T27" fmla="*/ 372 h 543"/>
                  <a:gd name="T28" fmla="*/ 369 w 393"/>
                  <a:gd name="T29" fmla="*/ 371 h 543"/>
                  <a:gd name="T30" fmla="*/ 368 w 393"/>
                  <a:gd name="T31" fmla="*/ 353 h 543"/>
                  <a:gd name="T32" fmla="*/ 391 w 393"/>
                  <a:gd name="T33" fmla="*/ 363 h 543"/>
                  <a:gd name="T34" fmla="*/ 375 w 393"/>
                  <a:gd name="T35" fmla="*/ 224 h 543"/>
                  <a:gd name="T36" fmla="*/ 370 w 393"/>
                  <a:gd name="T37" fmla="*/ 92 h 543"/>
                  <a:gd name="T38" fmla="*/ 117 w 393"/>
                  <a:gd name="T39" fmla="*/ 371 h 543"/>
                  <a:gd name="T40" fmla="*/ 83 w 393"/>
                  <a:gd name="T41" fmla="*/ 288 h 543"/>
                  <a:gd name="T42" fmla="*/ 103 w 393"/>
                  <a:gd name="T43" fmla="*/ 225 h 543"/>
                  <a:gd name="T44" fmla="*/ 123 w 393"/>
                  <a:gd name="T45" fmla="*/ 267 h 543"/>
                  <a:gd name="T46" fmla="*/ 117 w 393"/>
                  <a:gd name="T47" fmla="*/ 37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3" h="543">
                    <a:moveTo>
                      <a:pt x="370" y="92"/>
                    </a:moveTo>
                    <a:cubicBezTo>
                      <a:pt x="367" y="51"/>
                      <a:pt x="362" y="47"/>
                      <a:pt x="362" y="47"/>
                    </a:cubicBezTo>
                    <a:cubicBezTo>
                      <a:pt x="350" y="39"/>
                      <a:pt x="293" y="1"/>
                      <a:pt x="268" y="0"/>
                    </a:cubicBezTo>
                    <a:cubicBezTo>
                      <a:pt x="241" y="90"/>
                      <a:pt x="241" y="90"/>
                      <a:pt x="241" y="90"/>
                    </a:cubicBezTo>
                    <a:cubicBezTo>
                      <a:pt x="187" y="5"/>
                      <a:pt x="187" y="5"/>
                      <a:pt x="187" y="5"/>
                    </a:cubicBezTo>
                    <a:cubicBezTo>
                      <a:pt x="187" y="5"/>
                      <a:pt x="143" y="5"/>
                      <a:pt x="123" y="17"/>
                    </a:cubicBezTo>
                    <a:cubicBezTo>
                      <a:pt x="123" y="17"/>
                      <a:pt x="32" y="52"/>
                      <a:pt x="31" y="84"/>
                    </a:cubicBezTo>
                    <a:cubicBezTo>
                      <a:pt x="29" y="116"/>
                      <a:pt x="11" y="265"/>
                      <a:pt x="11" y="265"/>
                    </a:cubicBezTo>
                    <a:cubicBezTo>
                      <a:pt x="11" y="265"/>
                      <a:pt x="0" y="285"/>
                      <a:pt x="24" y="345"/>
                    </a:cubicBezTo>
                    <a:cubicBezTo>
                      <a:pt x="48" y="405"/>
                      <a:pt x="53" y="417"/>
                      <a:pt x="53" y="417"/>
                    </a:cubicBezTo>
                    <a:cubicBezTo>
                      <a:pt x="53" y="417"/>
                      <a:pt x="89" y="375"/>
                      <a:pt x="111" y="377"/>
                    </a:cubicBezTo>
                    <a:cubicBezTo>
                      <a:pt x="111" y="377"/>
                      <a:pt x="132" y="445"/>
                      <a:pt x="160" y="465"/>
                    </a:cubicBezTo>
                    <a:cubicBezTo>
                      <a:pt x="188" y="485"/>
                      <a:pt x="308" y="543"/>
                      <a:pt x="393" y="424"/>
                    </a:cubicBezTo>
                    <a:cubicBezTo>
                      <a:pt x="393" y="424"/>
                      <a:pt x="373" y="380"/>
                      <a:pt x="371" y="372"/>
                    </a:cubicBezTo>
                    <a:cubicBezTo>
                      <a:pt x="369" y="368"/>
                      <a:pt x="369" y="369"/>
                      <a:pt x="369" y="371"/>
                    </a:cubicBezTo>
                    <a:cubicBezTo>
                      <a:pt x="368" y="353"/>
                      <a:pt x="368" y="353"/>
                      <a:pt x="368" y="353"/>
                    </a:cubicBezTo>
                    <a:cubicBezTo>
                      <a:pt x="391" y="363"/>
                      <a:pt x="391" y="363"/>
                      <a:pt x="391" y="363"/>
                    </a:cubicBezTo>
                    <a:cubicBezTo>
                      <a:pt x="391" y="363"/>
                      <a:pt x="369" y="268"/>
                      <a:pt x="375" y="224"/>
                    </a:cubicBezTo>
                    <a:cubicBezTo>
                      <a:pt x="376" y="204"/>
                      <a:pt x="373" y="133"/>
                      <a:pt x="370" y="92"/>
                    </a:cubicBezTo>
                    <a:close/>
                    <a:moveTo>
                      <a:pt x="117" y="371"/>
                    </a:moveTo>
                    <a:cubicBezTo>
                      <a:pt x="109" y="367"/>
                      <a:pt x="87" y="311"/>
                      <a:pt x="83" y="288"/>
                    </a:cubicBezTo>
                    <a:cubicBezTo>
                      <a:pt x="79" y="265"/>
                      <a:pt x="103" y="225"/>
                      <a:pt x="103" y="225"/>
                    </a:cubicBezTo>
                    <a:cubicBezTo>
                      <a:pt x="103" y="225"/>
                      <a:pt x="116" y="252"/>
                      <a:pt x="123" y="267"/>
                    </a:cubicBezTo>
                    <a:cubicBezTo>
                      <a:pt x="129" y="281"/>
                      <a:pt x="117" y="371"/>
                      <a:pt x="117" y="371"/>
                    </a:cubicBezTo>
                    <a:close/>
                  </a:path>
                </a:pathLst>
              </a:custGeom>
              <a:gradFill>
                <a:gsLst>
                  <a:gs pos="50000">
                    <a:srgbClr val="FF1414"/>
                  </a:gs>
                  <a:gs pos="0">
                    <a:srgbClr val="AA0000"/>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Line 8"/>
              <p:cNvSpPr>
                <a:spLocks noChangeShapeType="1"/>
              </p:cNvSpPr>
              <p:nvPr/>
            </p:nvSpPr>
            <p:spPr bwMode="auto">
              <a:xfrm>
                <a:off x="2574" y="1384"/>
                <a:ext cx="0" cy="0"/>
              </a:xfrm>
              <a:prstGeom prst="line">
                <a:avLst/>
              </a:prstGeom>
              <a:noFill/>
              <a:ln w="10" cap="flat">
                <a:solidFill>
                  <a:srgbClr val="9FA1A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9"/>
              <p:cNvSpPr>
                <a:spLocks noChangeShapeType="1"/>
              </p:cNvSpPr>
              <p:nvPr/>
            </p:nvSpPr>
            <p:spPr bwMode="auto">
              <a:xfrm>
                <a:off x="3330" y="1299"/>
                <a:ext cx="0" cy="0"/>
              </a:xfrm>
              <a:prstGeom prst="line">
                <a:avLst/>
              </a:prstGeom>
              <a:noFill/>
              <a:ln w="10" cap="flat">
                <a:solidFill>
                  <a:srgbClr val="9FA1A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p:cNvSpPr>
                <a:spLocks/>
              </p:cNvSpPr>
              <p:nvPr/>
            </p:nvSpPr>
            <p:spPr bwMode="auto">
              <a:xfrm>
                <a:off x="2654" y="-147"/>
                <a:ext cx="588" cy="832"/>
              </a:xfrm>
              <a:custGeom>
                <a:avLst/>
                <a:gdLst>
                  <a:gd name="T0" fmla="*/ 226 w 249"/>
                  <a:gd name="T1" fmla="*/ 256 h 352"/>
                  <a:gd name="T2" fmla="*/ 243 w 249"/>
                  <a:gd name="T3" fmla="*/ 269 h 352"/>
                  <a:gd name="T4" fmla="*/ 239 w 249"/>
                  <a:gd name="T5" fmla="*/ 226 h 352"/>
                  <a:gd name="T6" fmla="*/ 224 w 249"/>
                  <a:gd name="T7" fmla="*/ 148 h 352"/>
                  <a:gd name="T8" fmla="*/ 159 w 249"/>
                  <a:gd name="T9" fmla="*/ 28 h 352"/>
                  <a:gd name="T10" fmla="*/ 107 w 249"/>
                  <a:gd name="T11" fmla="*/ 31 h 352"/>
                  <a:gd name="T12" fmla="*/ 37 w 249"/>
                  <a:gd name="T13" fmla="*/ 117 h 352"/>
                  <a:gd name="T14" fmla="*/ 14 w 249"/>
                  <a:gd name="T15" fmla="*/ 168 h 352"/>
                  <a:gd name="T16" fmla="*/ 6 w 249"/>
                  <a:gd name="T17" fmla="*/ 248 h 352"/>
                  <a:gd name="T18" fmla="*/ 10 w 249"/>
                  <a:gd name="T19" fmla="*/ 263 h 352"/>
                  <a:gd name="T20" fmla="*/ 20 w 249"/>
                  <a:gd name="T21" fmla="*/ 268 h 352"/>
                  <a:gd name="T22" fmla="*/ 49 w 249"/>
                  <a:gd name="T23" fmla="*/ 283 h 352"/>
                  <a:gd name="T24" fmla="*/ 77 w 249"/>
                  <a:gd name="T25" fmla="*/ 263 h 352"/>
                  <a:gd name="T26" fmla="*/ 92 w 249"/>
                  <a:gd name="T27" fmla="*/ 274 h 352"/>
                  <a:gd name="T28" fmla="*/ 140 w 249"/>
                  <a:gd name="T29" fmla="*/ 352 h 352"/>
                  <a:gd name="T30" fmla="*/ 161 w 249"/>
                  <a:gd name="T31" fmla="*/ 277 h 352"/>
                  <a:gd name="T32" fmla="*/ 182 w 249"/>
                  <a:gd name="T33" fmla="*/ 258 h 352"/>
                  <a:gd name="T34" fmla="*/ 202 w 249"/>
                  <a:gd name="T35" fmla="*/ 265 h 352"/>
                  <a:gd name="T36" fmla="*/ 226 w 249"/>
                  <a:gd name="T37" fmla="*/ 25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 h="352">
                    <a:moveTo>
                      <a:pt x="226" y="256"/>
                    </a:moveTo>
                    <a:cubicBezTo>
                      <a:pt x="231" y="263"/>
                      <a:pt x="243" y="269"/>
                      <a:pt x="243" y="269"/>
                    </a:cubicBezTo>
                    <a:cubicBezTo>
                      <a:pt x="249" y="257"/>
                      <a:pt x="239" y="226"/>
                      <a:pt x="239" y="226"/>
                    </a:cubicBezTo>
                    <a:cubicBezTo>
                      <a:pt x="228" y="193"/>
                      <a:pt x="224" y="148"/>
                      <a:pt x="224" y="148"/>
                    </a:cubicBezTo>
                    <a:cubicBezTo>
                      <a:pt x="219" y="79"/>
                      <a:pt x="159" y="28"/>
                      <a:pt x="159" y="28"/>
                    </a:cubicBezTo>
                    <a:cubicBezTo>
                      <a:pt x="121" y="0"/>
                      <a:pt x="107" y="31"/>
                      <a:pt x="107" y="31"/>
                    </a:cubicBezTo>
                    <a:cubicBezTo>
                      <a:pt x="55" y="30"/>
                      <a:pt x="37" y="117"/>
                      <a:pt x="37" y="117"/>
                    </a:cubicBezTo>
                    <a:cubicBezTo>
                      <a:pt x="35" y="144"/>
                      <a:pt x="28" y="145"/>
                      <a:pt x="14" y="168"/>
                    </a:cubicBezTo>
                    <a:cubicBezTo>
                      <a:pt x="0" y="191"/>
                      <a:pt x="7" y="236"/>
                      <a:pt x="6" y="248"/>
                    </a:cubicBezTo>
                    <a:cubicBezTo>
                      <a:pt x="5" y="260"/>
                      <a:pt x="10" y="263"/>
                      <a:pt x="10" y="263"/>
                    </a:cubicBezTo>
                    <a:cubicBezTo>
                      <a:pt x="10" y="263"/>
                      <a:pt x="15" y="261"/>
                      <a:pt x="20" y="268"/>
                    </a:cubicBezTo>
                    <a:cubicBezTo>
                      <a:pt x="25" y="275"/>
                      <a:pt x="30" y="293"/>
                      <a:pt x="49" y="283"/>
                    </a:cubicBezTo>
                    <a:cubicBezTo>
                      <a:pt x="68" y="273"/>
                      <a:pt x="77" y="263"/>
                      <a:pt x="77" y="263"/>
                    </a:cubicBezTo>
                    <a:cubicBezTo>
                      <a:pt x="77" y="263"/>
                      <a:pt x="86" y="265"/>
                      <a:pt x="92" y="274"/>
                    </a:cubicBezTo>
                    <a:cubicBezTo>
                      <a:pt x="98" y="283"/>
                      <a:pt x="140" y="352"/>
                      <a:pt x="140" y="352"/>
                    </a:cubicBezTo>
                    <a:cubicBezTo>
                      <a:pt x="140" y="352"/>
                      <a:pt x="161" y="288"/>
                      <a:pt x="161" y="277"/>
                    </a:cubicBezTo>
                    <a:cubicBezTo>
                      <a:pt x="161" y="266"/>
                      <a:pt x="168" y="240"/>
                      <a:pt x="182" y="258"/>
                    </a:cubicBezTo>
                    <a:cubicBezTo>
                      <a:pt x="202" y="265"/>
                      <a:pt x="202" y="265"/>
                      <a:pt x="202" y="265"/>
                    </a:cubicBezTo>
                    <a:cubicBezTo>
                      <a:pt x="202" y="265"/>
                      <a:pt x="221" y="250"/>
                      <a:pt x="226" y="256"/>
                    </a:cubicBezTo>
                    <a:close/>
                  </a:path>
                </a:pathLst>
              </a:custGeom>
              <a:solidFill>
                <a:srgbClr val="4346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grpSp>
        <p:grpSp>
          <p:nvGrpSpPr>
            <p:cNvPr id="42" name="Group 63"/>
            <p:cNvGrpSpPr/>
            <p:nvPr/>
          </p:nvGrpSpPr>
          <p:grpSpPr>
            <a:xfrm>
              <a:off x="1272923" y="1868993"/>
              <a:ext cx="45719" cy="148888"/>
              <a:chOff x="1102868" y="1877958"/>
              <a:chExt cx="68263" cy="222304"/>
            </a:xfrm>
          </p:grpSpPr>
          <p:grpSp>
            <p:nvGrpSpPr>
              <p:cNvPr id="43" name="Group 5"/>
              <p:cNvGrpSpPr>
                <a:grpSpLocks noChangeAspect="1"/>
              </p:cNvGrpSpPr>
              <p:nvPr/>
            </p:nvGrpSpPr>
            <p:grpSpPr bwMode="auto">
              <a:xfrm>
                <a:off x="1102868" y="1877958"/>
                <a:ext cx="68263" cy="61912"/>
                <a:chOff x="2858" y="1601"/>
                <a:chExt cx="43" cy="39"/>
              </a:xfrm>
            </p:grpSpPr>
            <p:sp>
              <p:nvSpPr>
                <p:cNvPr id="62" name="AutoShape 4"/>
                <p:cNvSpPr>
                  <a:spLocks noChangeAspect="1" noChangeArrowheads="1" noTextEdit="1"/>
                </p:cNvSpPr>
                <p:nvPr/>
              </p:nvSpPr>
              <p:spPr bwMode="auto">
                <a:xfrm>
                  <a:off x="2858" y="1603"/>
                  <a:ext cx="43" cy="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Oval 6"/>
                <p:cNvSpPr>
                  <a:spLocks noChangeArrowheads="1"/>
                </p:cNvSpPr>
                <p:nvPr/>
              </p:nvSpPr>
              <p:spPr bwMode="auto">
                <a:xfrm>
                  <a:off x="2858" y="1601"/>
                  <a:ext cx="41" cy="3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5"/>
              <p:cNvGrpSpPr>
                <a:grpSpLocks noChangeAspect="1"/>
              </p:cNvGrpSpPr>
              <p:nvPr/>
            </p:nvGrpSpPr>
            <p:grpSpPr bwMode="auto">
              <a:xfrm>
                <a:off x="1102868" y="2038350"/>
                <a:ext cx="68263" cy="61912"/>
                <a:chOff x="2858" y="1601"/>
                <a:chExt cx="43" cy="39"/>
              </a:xfrm>
            </p:grpSpPr>
            <p:sp>
              <p:nvSpPr>
                <p:cNvPr id="66" name="AutoShape 4"/>
                <p:cNvSpPr>
                  <a:spLocks noChangeAspect="1" noChangeArrowheads="1" noTextEdit="1"/>
                </p:cNvSpPr>
                <p:nvPr/>
              </p:nvSpPr>
              <p:spPr bwMode="auto">
                <a:xfrm>
                  <a:off x="2858" y="1603"/>
                  <a:ext cx="43" cy="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Oval 6"/>
                <p:cNvSpPr>
                  <a:spLocks noChangeArrowheads="1"/>
                </p:cNvSpPr>
                <p:nvPr/>
              </p:nvSpPr>
              <p:spPr bwMode="auto">
                <a:xfrm>
                  <a:off x="2858" y="1601"/>
                  <a:ext cx="41" cy="3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45" name="Group 2"/>
          <p:cNvGrpSpPr/>
          <p:nvPr/>
        </p:nvGrpSpPr>
        <p:grpSpPr>
          <a:xfrm>
            <a:off x="4687191" y="1479190"/>
            <a:ext cx="4134366" cy="2012801"/>
            <a:chOff x="4687191" y="1479190"/>
            <a:chExt cx="4134366" cy="2012801"/>
          </a:xfrm>
        </p:grpSpPr>
        <p:grpSp>
          <p:nvGrpSpPr>
            <p:cNvPr id="46" name="Group 50"/>
            <p:cNvGrpSpPr/>
            <p:nvPr/>
          </p:nvGrpSpPr>
          <p:grpSpPr>
            <a:xfrm>
              <a:off x="4687191" y="1479190"/>
              <a:ext cx="4134366" cy="1777725"/>
              <a:chOff x="4481180" y="1479190"/>
              <a:chExt cx="4134366" cy="1777725"/>
            </a:xfrm>
          </p:grpSpPr>
          <p:sp>
            <p:nvSpPr>
              <p:cNvPr id="52" name="Rectangle 51"/>
              <p:cNvSpPr/>
              <p:nvPr/>
            </p:nvSpPr>
            <p:spPr>
              <a:xfrm>
                <a:off x="4481180" y="2425918"/>
                <a:ext cx="4134366" cy="830997"/>
              </a:xfrm>
              <a:prstGeom prst="rect">
                <a:avLst/>
              </a:prstGeom>
            </p:spPr>
            <p:txBody>
              <a:bodyPr wrap="square" rIns="0">
                <a:spAutoFit/>
              </a:bodyPr>
              <a:lstStyle/>
              <a:p>
                <a:pPr>
                  <a:defRPr/>
                </a:pPr>
                <a:r>
                  <a:rPr lang="en-US" sz="2400" b="1" dirty="0" smtClean="0"/>
                  <a:t>Probability of turnover for disengaged employees</a:t>
                </a:r>
                <a:endParaRPr lang="en-US" sz="2800" dirty="0"/>
              </a:p>
            </p:txBody>
          </p:sp>
          <p:sp>
            <p:nvSpPr>
              <p:cNvPr id="53" name="Rectangle 52"/>
              <p:cNvSpPr/>
              <p:nvPr/>
            </p:nvSpPr>
            <p:spPr>
              <a:xfrm>
                <a:off x="4571999" y="1479190"/>
                <a:ext cx="2726032" cy="1107996"/>
              </a:xfrm>
              <a:prstGeom prst="rect">
                <a:avLst/>
              </a:prstGeom>
            </p:spPr>
            <p:txBody>
              <a:bodyPr wrap="square" lIns="0" tIns="0" rIns="0" bIns="0" anchor="b">
                <a:spAutoFit/>
              </a:bodyPr>
              <a:lstStyle/>
              <a:p>
                <a:pPr lvl="0"/>
                <a:r>
                  <a:rPr lang="en-US" sz="7200" b="1" dirty="0" smtClean="0">
                    <a:gradFill>
                      <a:gsLst>
                        <a:gs pos="0">
                          <a:schemeClr val="accent1">
                            <a:lumMod val="75000"/>
                          </a:schemeClr>
                        </a:gs>
                        <a:gs pos="100000">
                          <a:schemeClr val="accent1">
                            <a:lumMod val="95000"/>
                          </a:schemeClr>
                        </a:gs>
                      </a:gsLst>
                      <a:lin ang="16200000" scaled="0"/>
                    </a:gradFill>
                  </a:rPr>
                  <a:t>23%</a:t>
                </a:r>
                <a:endParaRPr lang="en-US" sz="7200" b="1" dirty="0">
                  <a:gradFill>
                    <a:gsLst>
                      <a:gs pos="0">
                        <a:schemeClr val="accent1">
                          <a:lumMod val="75000"/>
                        </a:schemeClr>
                      </a:gs>
                      <a:gs pos="100000">
                        <a:schemeClr val="accent1">
                          <a:lumMod val="95000"/>
                        </a:schemeClr>
                      </a:gs>
                    </a:gsLst>
                    <a:lin ang="16200000" scaled="0"/>
                  </a:gradFill>
                </a:endParaRPr>
              </a:p>
            </p:txBody>
          </p:sp>
        </p:grpSp>
        <p:sp>
          <p:nvSpPr>
            <p:cNvPr id="452" name="Rectangle 451"/>
            <p:cNvSpPr/>
            <p:nvPr/>
          </p:nvSpPr>
          <p:spPr>
            <a:xfrm>
              <a:off x="4778010" y="3276547"/>
              <a:ext cx="3431493" cy="215444"/>
            </a:xfrm>
            <a:prstGeom prst="rect">
              <a:avLst/>
            </a:prstGeom>
          </p:spPr>
          <p:txBody>
            <a:bodyPr wrap="square" lIns="0">
              <a:spAutoFit/>
            </a:bodyPr>
            <a:lstStyle/>
            <a:p>
              <a:r>
                <a:rPr lang="en-US" sz="800" dirty="0" smtClean="0"/>
                <a:t>Source</a:t>
              </a:r>
              <a:r>
                <a:rPr lang="en-US" sz="800" i="1" dirty="0" smtClean="0"/>
                <a:t>: </a:t>
              </a:r>
              <a:r>
                <a:rPr lang="en-US" sz="800" dirty="0" smtClean="0"/>
                <a:t>Corporate Leadership Council</a:t>
              </a:r>
              <a:endParaRPr lang="en-US" sz="800" dirty="0">
                <a:latin typeface="Arial" pitchFamily="34" charset="0"/>
              </a:endParaRPr>
            </a:p>
          </p:txBody>
        </p:sp>
      </p:grpSp>
    </p:spTree>
    <p:extLst>
      <p:ext uri="{BB962C8B-B14F-4D97-AF65-F5344CB8AC3E}">
        <p14:creationId xmlns:p14="http://schemas.microsoft.com/office/powerpoint/2010/main" xmlns="" val="20927295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1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3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6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899"/>
                                        </p:tgtEl>
                                        <p:attrNameLst>
                                          <p:attrName>style.visibility</p:attrName>
                                        </p:attrNameLst>
                                      </p:cBhvr>
                                      <p:to>
                                        <p:strVal val="visible"/>
                                      </p:to>
                                    </p:set>
                                    <p:animEffect transition="in" filter="fade">
                                      <p:cBhvr>
                                        <p:cTn id="25" dur="500"/>
                                        <p:tgtEl>
                                          <p:spTgt spid="899"/>
                                        </p:tgtEl>
                                      </p:cBhvr>
                                    </p:animEffect>
                                  </p:childTnLst>
                                </p:cTn>
                              </p:par>
                              <p:par>
                                <p:cTn id="26" presetID="10" presetClass="entr" presetSubtype="0" fill="hold" nodeType="with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8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90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1400"/>
                            </p:stCondLst>
                            <p:childTnLst>
                              <p:par>
                                <p:cTn id="36" presetID="10" presetClass="entr" presetSubtype="0" fill="hold" nodeType="afterEffect">
                                  <p:stCondLst>
                                    <p:cond delay="10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nodeType="withEffect">
                                  <p:stCondLst>
                                    <p:cond delay="10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nodeType="withEffect">
                                  <p:stCondLst>
                                    <p:cond delay="10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2" presetClass="entr" presetSubtype="2" decel="100000" fill="hold" nodeType="withEffect">
                                  <p:stCondLst>
                                    <p:cond delay="50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750" fill="hold"/>
                                        <p:tgtEl>
                                          <p:spTgt spid="45"/>
                                        </p:tgtEl>
                                        <p:attrNameLst>
                                          <p:attrName>ppt_x</p:attrName>
                                        </p:attrNameLst>
                                      </p:cBhvr>
                                      <p:tavLst>
                                        <p:tav tm="0">
                                          <p:val>
                                            <p:strVal val="1+#ppt_w/2"/>
                                          </p:val>
                                        </p:tav>
                                        <p:tav tm="100000">
                                          <p:val>
                                            <p:strVal val="#ppt_x"/>
                                          </p:val>
                                        </p:tav>
                                      </p:tavLst>
                                    </p:anim>
                                    <p:anim calcmode="lin" valueType="num">
                                      <p:cBhvr additive="base">
                                        <p:cTn id="48" dur="75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Documents and Settings\amulder\My Documents\My Pictures\Microsoft Clip Organizer\j0411843.jpg"/>
          <p:cNvPicPr>
            <a:picLocks noChangeAspect="1" noChangeArrowheads="1"/>
          </p:cNvPicPr>
          <p:nvPr/>
        </p:nvPicPr>
        <p:blipFill>
          <a:blip r:embed="rId3" cstate="email">
            <a:grayscl/>
            <a:extLst>
              <a:ext uri="{28A0092B-C50C-407E-A947-70E740481C1C}">
                <a14:useLocalDpi xmlns:a14="http://schemas.microsoft.com/office/drawing/2010/main" xmlns=""/>
              </a:ext>
            </a:extLst>
          </a:blip>
          <a:srcRect b="-113"/>
          <a:stretch>
            <a:fillRect/>
          </a:stretch>
        </p:blipFill>
        <p:spPr bwMode="auto">
          <a:xfrm>
            <a:off x="978010" y="551653"/>
            <a:ext cx="8165080" cy="4068055"/>
          </a:xfrm>
          <a:prstGeom prst="rect">
            <a:avLst/>
          </a:prstGeom>
          <a:noFill/>
          <a:ln>
            <a:noFill/>
          </a:ln>
        </p:spPr>
      </p:pic>
      <p:sp>
        <p:nvSpPr>
          <p:cNvPr id="14" name="Rectangle 13"/>
          <p:cNvSpPr/>
          <p:nvPr/>
        </p:nvSpPr>
        <p:spPr>
          <a:xfrm>
            <a:off x="628152" y="190824"/>
            <a:ext cx="8515847" cy="4431983"/>
          </a:xfrm>
          <a:prstGeom prst="rect">
            <a:avLst/>
          </a:prstGeom>
          <a:gradFill flip="none" rotWithShape="1">
            <a:gsLst>
              <a:gs pos="41000">
                <a:schemeClr val="bg1"/>
              </a:gs>
              <a:gs pos="75000">
                <a:schemeClr val="bg1">
                  <a:alpha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fontAlgn="base">
              <a:spcBef>
                <a:spcPct val="0"/>
              </a:spcBef>
            </a:pPr>
            <a:r>
              <a:rPr lang="en-US" sz="3600" b="1" dirty="0" smtClean="0">
                <a:solidFill>
                  <a:srgbClr val="FF0000"/>
                </a:solidFill>
                <a:latin typeface="Arial"/>
                <a:cs typeface="Arial"/>
              </a:rPr>
              <a:t>	</a:t>
            </a:r>
          </a:p>
          <a:p>
            <a:pPr fontAlgn="base">
              <a:spcBef>
                <a:spcPct val="0"/>
              </a:spcBef>
            </a:pPr>
            <a:endParaRPr lang="en-US" sz="3600" b="1" dirty="0" smtClean="0">
              <a:solidFill>
                <a:srgbClr val="FF0000"/>
              </a:solidFill>
              <a:latin typeface="Arial"/>
              <a:cs typeface="Arial"/>
            </a:endParaRPr>
          </a:p>
          <a:p>
            <a:pPr fontAlgn="base">
              <a:spcBef>
                <a:spcPct val="0"/>
              </a:spcBef>
            </a:pPr>
            <a:r>
              <a:rPr lang="en-US" sz="3600" b="1" dirty="0" smtClean="0">
                <a:solidFill>
                  <a:srgbClr val="FF0000"/>
                </a:solidFill>
                <a:latin typeface="Arial"/>
                <a:cs typeface="Arial"/>
              </a:rPr>
              <a:t>	</a:t>
            </a:r>
          </a:p>
          <a:p>
            <a:pPr fontAlgn="base">
              <a:spcBef>
                <a:spcPct val="0"/>
              </a:spcBef>
            </a:pPr>
            <a:endParaRPr lang="en-US" sz="3600" b="1" dirty="0" smtClean="0">
              <a:solidFill>
                <a:srgbClr val="FF0000"/>
              </a:solidFill>
              <a:latin typeface="Arial"/>
              <a:cs typeface="Arial"/>
            </a:endParaRPr>
          </a:p>
          <a:p>
            <a:pPr fontAlgn="base">
              <a:spcBef>
                <a:spcPct val="0"/>
              </a:spcBef>
            </a:pPr>
            <a:endParaRPr lang="en-US" sz="3600" b="1" dirty="0" smtClean="0">
              <a:solidFill>
                <a:srgbClr val="FF0000"/>
              </a:solidFill>
              <a:latin typeface="Arial"/>
              <a:cs typeface="Arial"/>
            </a:endParaRPr>
          </a:p>
          <a:p>
            <a:pPr fontAlgn="base">
              <a:spcBef>
                <a:spcPct val="0"/>
              </a:spcBef>
            </a:pPr>
            <a:endParaRPr lang="en-US" sz="3600" b="1" dirty="0" smtClean="0">
              <a:solidFill>
                <a:srgbClr val="FF0000"/>
              </a:solidFill>
              <a:latin typeface="Arial"/>
              <a:cs typeface="Arial"/>
            </a:endParaRPr>
          </a:p>
          <a:p>
            <a:pPr fontAlgn="base">
              <a:spcBef>
                <a:spcPct val="0"/>
              </a:spcBef>
            </a:pPr>
            <a:endParaRPr lang="en-US" sz="3600" b="1" dirty="0" smtClean="0">
              <a:solidFill>
                <a:srgbClr val="FF0000"/>
              </a:solidFill>
              <a:latin typeface="Arial"/>
              <a:cs typeface="Arial"/>
            </a:endParaRPr>
          </a:p>
          <a:p>
            <a:pPr fontAlgn="base">
              <a:spcBef>
                <a:spcPct val="0"/>
              </a:spcBef>
            </a:pPr>
            <a:endParaRPr lang="en-US" sz="3600" b="1" dirty="0" smtClean="0">
              <a:solidFill>
                <a:srgbClr val="FF0000"/>
              </a:solidFill>
              <a:latin typeface="Arial"/>
              <a:cs typeface="Arial"/>
            </a:endParaRPr>
          </a:p>
        </p:txBody>
      </p:sp>
      <p:sp>
        <p:nvSpPr>
          <p:cNvPr id="8" name="TextBox 7"/>
          <p:cNvSpPr txBox="1"/>
          <p:nvPr/>
        </p:nvSpPr>
        <p:spPr>
          <a:xfrm>
            <a:off x="818984" y="922358"/>
            <a:ext cx="914400" cy="914400"/>
          </a:xfrm>
          <a:prstGeom prst="rect">
            <a:avLst/>
          </a:prstGeom>
          <a:noFill/>
          <a:ln>
            <a:noFill/>
          </a:ln>
        </p:spPr>
        <p:txBody>
          <a:bodyPr wrap="none" lIns="0" tIns="0" rIns="0" bIns="0" rtlCol="0">
            <a:noAutofit/>
          </a:bodyPr>
          <a:lstStyle/>
          <a:p>
            <a:pPr fontAlgn="base">
              <a:spcBef>
                <a:spcPct val="0"/>
              </a:spcBef>
              <a:spcAft>
                <a:spcPct val="0"/>
              </a:spcAft>
            </a:pPr>
            <a:r>
              <a:rPr lang="en-US" sz="3600" b="1" dirty="0" smtClean="0">
                <a:solidFill>
                  <a:srgbClr val="FF0000"/>
                </a:solidFill>
                <a:latin typeface="Arial" pitchFamily="34" charset="0"/>
                <a:ea typeface="ＭＳ Ｐゴシック" pitchFamily="34" charset="-128"/>
              </a:rPr>
              <a:t>12% </a:t>
            </a:r>
          </a:p>
          <a:p>
            <a:pPr fontAlgn="base">
              <a:spcBef>
                <a:spcPct val="0"/>
              </a:spcBef>
              <a:spcAft>
                <a:spcPct val="0"/>
              </a:spcAft>
            </a:pPr>
            <a:r>
              <a:rPr lang="en-US" dirty="0" smtClean="0">
                <a:solidFill>
                  <a:srgbClr val="000000"/>
                </a:solidFill>
                <a:latin typeface="Arial" pitchFamily="34" charset="0"/>
                <a:ea typeface="ＭＳ Ｐゴシック" pitchFamily="34" charset="-128"/>
              </a:rPr>
              <a:t>increased customer satisfaction</a:t>
            </a:r>
          </a:p>
          <a:p>
            <a:pPr fontAlgn="base">
              <a:spcBef>
                <a:spcPct val="0"/>
              </a:spcBef>
              <a:spcAft>
                <a:spcPct val="0"/>
              </a:spcAft>
            </a:pPr>
            <a:endParaRPr lang="en-US" dirty="0" smtClean="0">
              <a:solidFill>
                <a:srgbClr val="000000"/>
              </a:solidFill>
              <a:latin typeface="Arial" pitchFamily="34" charset="0"/>
              <a:ea typeface="ＭＳ Ｐゴシック" pitchFamily="34" charset="-128"/>
            </a:endParaRPr>
          </a:p>
          <a:p>
            <a:pPr fontAlgn="base">
              <a:spcBef>
                <a:spcPct val="0"/>
              </a:spcBef>
              <a:spcAft>
                <a:spcPct val="0"/>
              </a:spcAft>
            </a:pPr>
            <a:r>
              <a:rPr lang="en-US" sz="3600" b="1" dirty="0" smtClean="0">
                <a:solidFill>
                  <a:srgbClr val="FF0000"/>
                </a:solidFill>
                <a:latin typeface="Arial" pitchFamily="34" charset="0"/>
                <a:ea typeface="ＭＳ Ｐゴシック" pitchFamily="34" charset="-128"/>
              </a:rPr>
              <a:t>78%</a:t>
            </a:r>
          </a:p>
          <a:p>
            <a:pPr fontAlgn="base">
              <a:spcBef>
                <a:spcPct val="0"/>
              </a:spcBef>
              <a:spcAft>
                <a:spcPct val="0"/>
              </a:spcAft>
            </a:pPr>
            <a:r>
              <a:rPr lang="en-US" dirty="0" smtClean="0">
                <a:solidFill>
                  <a:srgbClr val="000000"/>
                </a:solidFill>
                <a:latin typeface="Arial" pitchFamily="34" charset="0"/>
                <a:ea typeface="ＭＳ Ｐゴシック" pitchFamily="34" charset="-128"/>
              </a:rPr>
              <a:t>likely to recommend the products </a:t>
            </a:r>
          </a:p>
          <a:p>
            <a:pPr fontAlgn="base">
              <a:spcBef>
                <a:spcPct val="0"/>
              </a:spcBef>
              <a:spcAft>
                <a:spcPct val="0"/>
              </a:spcAft>
            </a:pPr>
            <a:r>
              <a:rPr lang="en-US" dirty="0" smtClean="0">
                <a:solidFill>
                  <a:srgbClr val="000000"/>
                </a:solidFill>
                <a:latin typeface="Arial" pitchFamily="34" charset="0"/>
                <a:ea typeface="ＭＳ Ｐゴシック" pitchFamily="34" charset="-128"/>
              </a:rPr>
              <a:t>or services of their company</a:t>
            </a:r>
          </a:p>
          <a:p>
            <a:pPr fontAlgn="base">
              <a:spcBef>
                <a:spcPct val="0"/>
              </a:spcBef>
              <a:spcAft>
                <a:spcPct val="0"/>
              </a:spcAft>
            </a:pPr>
            <a:endParaRPr lang="en-US" dirty="0" smtClean="0">
              <a:solidFill>
                <a:srgbClr val="000000"/>
              </a:solidFill>
              <a:latin typeface="Arial" pitchFamily="34" charset="0"/>
              <a:ea typeface="ＭＳ Ｐゴシック" pitchFamily="34" charset="-128"/>
            </a:endParaRPr>
          </a:p>
          <a:p>
            <a:pPr fontAlgn="base">
              <a:spcBef>
                <a:spcPct val="0"/>
              </a:spcBef>
              <a:spcAft>
                <a:spcPct val="0"/>
              </a:spcAft>
            </a:pPr>
            <a:r>
              <a:rPr lang="en-US" sz="3600" b="1" dirty="0" smtClean="0">
                <a:solidFill>
                  <a:srgbClr val="FF0000"/>
                </a:solidFill>
                <a:latin typeface="Arial" pitchFamily="34" charset="0"/>
                <a:ea typeface="ＭＳ Ｐゴシック" pitchFamily="34" charset="-128"/>
              </a:rPr>
              <a:t>67% </a:t>
            </a:r>
          </a:p>
          <a:p>
            <a:pPr fontAlgn="base">
              <a:spcBef>
                <a:spcPct val="0"/>
              </a:spcBef>
              <a:spcAft>
                <a:spcPct val="0"/>
              </a:spcAft>
            </a:pPr>
            <a:r>
              <a:rPr lang="en-US" dirty="0" smtClean="0">
                <a:solidFill>
                  <a:srgbClr val="000000"/>
                </a:solidFill>
                <a:latin typeface="Arial" pitchFamily="34" charset="0"/>
                <a:ea typeface="ＭＳ Ｐゴシック" pitchFamily="34" charset="-128"/>
              </a:rPr>
              <a:t>likely to be company advocates publicly</a:t>
            </a:r>
          </a:p>
        </p:txBody>
      </p:sp>
      <p:sp>
        <p:nvSpPr>
          <p:cNvPr id="10" name="Title 2"/>
          <p:cNvSpPr>
            <a:spLocks noGrp="1"/>
          </p:cNvSpPr>
          <p:nvPr>
            <p:ph type="title" idx="4294967295"/>
          </p:nvPr>
        </p:nvSpPr>
        <p:spPr>
          <a:xfrm>
            <a:off x="808038" y="201613"/>
            <a:ext cx="8335962" cy="431800"/>
          </a:xfrm>
        </p:spPr>
        <p:txBody>
          <a:bodyPr/>
          <a:lstStyle/>
          <a:p>
            <a:r>
              <a:rPr lang="en-US" dirty="0" smtClean="0"/>
              <a:t>Engaged Employees are Brand Ambassadors</a:t>
            </a:r>
            <a:endParaRPr lang="en-US" dirty="0">
              <a:solidFill>
                <a:srgbClr val="FF0000"/>
              </a:solidFill>
            </a:endParaRPr>
          </a:p>
        </p:txBody>
      </p:sp>
      <p:sp>
        <p:nvSpPr>
          <p:cNvPr id="6" name="Rectangle 5"/>
          <p:cNvSpPr/>
          <p:nvPr/>
        </p:nvSpPr>
        <p:spPr>
          <a:xfrm>
            <a:off x="4568826" y="4820123"/>
            <a:ext cx="4447584" cy="230832"/>
          </a:xfrm>
          <a:prstGeom prst="rect">
            <a:avLst/>
          </a:prstGeom>
        </p:spPr>
        <p:txBody>
          <a:bodyPr wrap="square">
            <a:spAutoFit/>
          </a:bodyPr>
          <a:lstStyle/>
          <a:p>
            <a:pPr fontAlgn="base">
              <a:spcBef>
                <a:spcPct val="0"/>
              </a:spcBef>
              <a:spcAft>
                <a:spcPct val="0"/>
              </a:spcAft>
            </a:pPr>
            <a:r>
              <a:rPr lang="en-US" sz="900" dirty="0" smtClean="0">
                <a:solidFill>
                  <a:srgbClr val="000000"/>
                </a:solidFill>
                <a:latin typeface="Arial" pitchFamily="34" charset="0"/>
                <a:ea typeface="ＭＳ Ｐゴシック" pitchFamily="34" charset="-128"/>
              </a:rPr>
              <a:t>* Source: Madison workforce engagement and incentive marketing</a:t>
            </a:r>
            <a:endParaRPr lang="en-US" sz="900" dirty="0">
              <a:solidFill>
                <a:srgbClr val="000000"/>
              </a:solidFill>
              <a:latin typeface="Arial" pitchFamily="34" charset="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72599" y="1879604"/>
            <a:ext cx="7617881" cy="1354667"/>
          </a:xfrm>
        </p:spPr>
        <p:txBody>
          <a:bodyPr/>
          <a:lstStyle/>
          <a:p>
            <a:r>
              <a:rPr lang="en-US" altLang="en-US" dirty="0" smtClean="0"/>
              <a:t>“</a:t>
            </a:r>
            <a:r>
              <a:rPr lang="en-US" dirty="0" smtClean="0"/>
              <a:t>Cloud computing and </a:t>
            </a:r>
            <a:r>
              <a:rPr lang="en-US" dirty="0" err="1" smtClean="0"/>
              <a:t>SaaS</a:t>
            </a:r>
            <a:r>
              <a:rPr lang="en-US" dirty="0" smtClean="0"/>
              <a:t>. They’re changing how many parts of the business operate —                      and they really are a big deal for HR. Especially </a:t>
            </a:r>
            <a:r>
              <a:rPr lang="en-US" dirty="0" err="1" smtClean="0"/>
              <a:t>SaaS</a:t>
            </a:r>
            <a:r>
              <a:rPr lang="en-US" dirty="0" smtClean="0"/>
              <a:t>.</a:t>
            </a:r>
            <a:r>
              <a:rPr lang="en-US" altLang="en-US" dirty="0" smtClean="0"/>
              <a:t>”</a:t>
            </a:r>
            <a:endParaRPr lang="en-US" dirty="0"/>
          </a:p>
        </p:txBody>
      </p:sp>
      <p:sp>
        <p:nvSpPr>
          <p:cNvPr id="3" name="Text Placeholder 2"/>
          <p:cNvSpPr>
            <a:spLocks noGrp="1"/>
          </p:cNvSpPr>
          <p:nvPr>
            <p:ph type="body" sz="quarter" idx="16"/>
          </p:nvPr>
        </p:nvSpPr>
        <p:spPr>
          <a:xfrm>
            <a:off x="810702" y="457203"/>
            <a:ext cx="7863398" cy="443953"/>
          </a:xfrm>
        </p:spPr>
        <p:txBody>
          <a:bodyPr>
            <a:noAutofit/>
          </a:bodyPr>
          <a:lstStyle/>
          <a:p>
            <a:r>
              <a:rPr lang="en-US" sz="4000" dirty="0" smtClean="0">
                <a:solidFill>
                  <a:schemeClr val="tx1"/>
                </a:solidFill>
              </a:rPr>
              <a:t>HR in the cloud: It’s inevitable</a:t>
            </a:r>
            <a:endParaRPr lang="en-US" sz="4000" dirty="0">
              <a:solidFill>
                <a:schemeClr val="tx1"/>
              </a:solidFill>
            </a:endParaRPr>
          </a:p>
        </p:txBody>
      </p:sp>
      <p:sp>
        <p:nvSpPr>
          <p:cNvPr id="8" name="TextBox 7"/>
          <p:cNvSpPr txBox="1"/>
          <p:nvPr/>
        </p:nvSpPr>
        <p:spPr>
          <a:xfrm>
            <a:off x="0" y="4270786"/>
            <a:ext cx="2792752" cy="246221"/>
          </a:xfrm>
          <a:prstGeom prst="rect">
            <a:avLst/>
          </a:prstGeom>
          <a:noFill/>
        </p:spPr>
        <p:txBody>
          <a:bodyPr wrap="none" rtlCol="0">
            <a:spAutoFit/>
          </a:bodyPr>
          <a:lstStyle/>
          <a:p>
            <a:r>
              <a:rPr lang="en-US" sz="1000" dirty="0" smtClean="0"/>
              <a:t>Source: Deloitte: Human Capital Trends, 2011</a:t>
            </a:r>
            <a:endParaRPr lang="en-US" sz="1000" dirty="0" smtClean="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304013" y="3882796"/>
            <a:ext cx="919404" cy="353901"/>
          </a:xfrm>
          <a:prstGeom prst="rect">
            <a:avLst/>
          </a:prstGeom>
        </p:spPr>
        <p:txBody>
          <a:bodyPr wrap="none" lIns="45681" tIns="22839" rIns="45681" bIns="22839">
            <a:spAutoFit/>
          </a:bodyPr>
          <a:lstStyle/>
          <a:p>
            <a:pPr algn="ctr" defTabSz="456880" fontAlgn="base">
              <a:spcBef>
                <a:spcPct val="0"/>
              </a:spcBef>
              <a:spcAft>
                <a:spcPct val="0"/>
              </a:spcAft>
            </a:pPr>
            <a:r>
              <a:rPr lang="en-US" sz="2000" kern="0" dirty="0" smtClean="0">
                <a:solidFill>
                  <a:srgbClr val="424545"/>
                </a:solidFill>
                <a:ea typeface="MS PGothic" pitchFamily="34" charset="-128"/>
                <a:cs typeface="Arial" pitchFamily="34" charset="0"/>
              </a:rPr>
              <a:t>Access</a:t>
            </a:r>
            <a:endParaRPr lang="en-US" sz="2000" dirty="0">
              <a:solidFill>
                <a:srgbClr val="424545"/>
              </a:solidFill>
              <a:ea typeface="MS PGothic" pitchFamily="34" charset="-128"/>
              <a:cs typeface="Arial" pitchFamily="34" charset="0"/>
            </a:endParaRPr>
          </a:p>
        </p:txBody>
      </p:sp>
      <p:cxnSp>
        <p:nvCxnSpPr>
          <p:cNvPr id="21" name="Straight Connector 20"/>
          <p:cNvCxnSpPr/>
          <p:nvPr/>
        </p:nvCxnSpPr>
        <p:spPr>
          <a:xfrm>
            <a:off x="3317902" y="1009650"/>
            <a:ext cx="0" cy="3451135"/>
          </a:xfrm>
          <a:prstGeom prst="line">
            <a:avLst/>
          </a:prstGeom>
          <a:ln w="9525">
            <a:solidFill>
              <a:srgbClr val="A3A3A3"/>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931199" y="3882796"/>
            <a:ext cx="1288094" cy="353901"/>
          </a:xfrm>
          <a:prstGeom prst="rect">
            <a:avLst/>
          </a:prstGeom>
        </p:spPr>
        <p:txBody>
          <a:bodyPr wrap="none" lIns="45681" tIns="22839" rIns="45681" bIns="22839">
            <a:spAutoFit/>
          </a:bodyPr>
          <a:lstStyle/>
          <a:p>
            <a:pPr algn="ctr" defTabSz="456880" fontAlgn="base">
              <a:spcBef>
                <a:spcPct val="0"/>
              </a:spcBef>
              <a:spcAft>
                <a:spcPct val="0"/>
              </a:spcAft>
            </a:pPr>
            <a:r>
              <a:rPr lang="en-US" sz="2000" kern="0" dirty="0" smtClean="0">
                <a:solidFill>
                  <a:srgbClr val="424545"/>
                </a:solidFill>
                <a:ea typeface="MS PGothic" pitchFamily="34" charset="-128"/>
                <a:cs typeface="Arial" pitchFamily="34" charset="0"/>
              </a:rPr>
              <a:t>Interaction</a:t>
            </a:r>
            <a:endParaRPr lang="en-US" sz="2000" dirty="0">
              <a:solidFill>
                <a:srgbClr val="424545"/>
              </a:solidFill>
              <a:ea typeface="MS PGothic" pitchFamily="34" charset="-128"/>
              <a:cs typeface="Arial" pitchFamily="34" charset="0"/>
            </a:endParaRPr>
          </a:p>
        </p:txBody>
      </p:sp>
      <p:cxnSp>
        <p:nvCxnSpPr>
          <p:cNvPr id="23" name="Straight Connector 22"/>
          <p:cNvCxnSpPr/>
          <p:nvPr/>
        </p:nvCxnSpPr>
        <p:spPr>
          <a:xfrm>
            <a:off x="5832587" y="1009650"/>
            <a:ext cx="0" cy="3451135"/>
          </a:xfrm>
          <a:prstGeom prst="line">
            <a:avLst/>
          </a:prstGeom>
          <a:ln w="9525">
            <a:solidFill>
              <a:srgbClr val="A3A3A3"/>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22265" y="3882796"/>
            <a:ext cx="1275270" cy="353901"/>
          </a:xfrm>
          <a:prstGeom prst="rect">
            <a:avLst/>
          </a:prstGeom>
        </p:spPr>
        <p:txBody>
          <a:bodyPr wrap="none" lIns="45681" tIns="22839" rIns="45681" bIns="22839">
            <a:spAutoFit/>
          </a:bodyPr>
          <a:lstStyle/>
          <a:p>
            <a:pPr algn="ctr" defTabSz="456880" fontAlgn="base">
              <a:spcBef>
                <a:spcPct val="0"/>
              </a:spcBef>
              <a:spcAft>
                <a:spcPct val="0"/>
              </a:spcAft>
            </a:pPr>
            <a:r>
              <a:rPr lang="en-US" sz="2000" kern="0" dirty="0" smtClean="0">
                <a:solidFill>
                  <a:srgbClr val="424545"/>
                </a:solidFill>
                <a:ea typeface="MS PGothic" pitchFamily="34" charset="-128"/>
                <a:cs typeface="Arial" pitchFamily="34" charset="0"/>
              </a:rPr>
              <a:t>Innovation</a:t>
            </a:r>
            <a:endParaRPr lang="en-US" sz="2000" dirty="0">
              <a:solidFill>
                <a:srgbClr val="424545"/>
              </a:solidFill>
              <a:ea typeface="MS PGothic" pitchFamily="34" charset="-128"/>
              <a:cs typeface="Arial" pitchFamily="34" charset="0"/>
            </a:endParaRPr>
          </a:p>
        </p:txBody>
      </p:sp>
      <p:sp>
        <p:nvSpPr>
          <p:cNvPr id="191" name="Freeform 14"/>
          <p:cNvSpPr>
            <a:spLocks/>
          </p:cNvSpPr>
          <p:nvPr/>
        </p:nvSpPr>
        <p:spPr bwMode="auto">
          <a:xfrm>
            <a:off x="3455818" y="2333825"/>
            <a:ext cx="891010" cy="592629"/>
          </a:xfrm>
          <a:custGeom>
            <a:avLst/>
            <a:gdLst>
              <a:gd name="T0" fmla="*/ 7 w 1078"/>
              <a:gd name="T1" fmla="*/ 717 h 717"/>
              <a:gd name="T2" fmla="*/ 0 w 1078"/>
              <a:gd name="T3" fmla="*/ 705 h 717"/>
              <a:gd name="T4" fmla="*/ 1071 w 1078"/>
              <a:gd name="T5" fmla="*/ 0 h 717"/>
              <a:gd name="T6" fmla="*/ 1078 w 1078"/>
              <a:gd name="T7" fmla="*/ 11 h 717"/>
              <a:gd name="T8" fmla="*/ 7 w 1078"/>
              <a:gd name="T9" fmla="*/ 717 h 717"/>
            </a:gdLst>
            <a:ahLst/>
            <a:cxnLst>
              <a:cxn ang="0">
                <a:pos x="T0" y="T1"/>
              </a:cxn>
              <a:cxn ang="0">
                <a:pos x="T2" y="T3"/>
              </a:cxn>
              <a:cxn ang="0">
                <a:pos x="T4" y="T5"/>
              </a:cxn>
              <a:cxn ang="0">
                <a:pos x="T6" y="T7"/>
              </a:cxn>
              <a:cxn ang="0">
                <a:pos x="T8" y="T9"/>
              </a:cxn>
            </a:cxnLst>
            <a:rect l="0" t="0" r="r" b="b"/>
            <a:pathLst>
              <a:path w="1078" h="717">
                <a:moveTo>
                  <a:pt x="7" y="717"/>
                </a:moveTo>
                <a:lnTo>
                  <a:pt x="0" y="705"/>
                </a:lnTo>
                <a:lnTo>
                  <a:pt x="1071" y="0"/>
                </a:lnTo>
                <a:lnTo>
                  <a:pt x="1078" y="11"/>
                </a:lnTo>
                <a:lnTo>
                  <a:pt x="7" y="717"/>
                </a:lnTo>
                <a:close/>
              </a:path>
            </a:pathLst>
          </a:custGeom>
          <a:gradFill>
            <a:gsLst>
              <a:gs pos="0">
                <a:schemeClr val="tx2">
                  <a:alpha val="16000"/>
                </a:schemeClr>
              </a:gs>
              <a:gs pos="50000">
                <a:schemeClr val="tx2">
                  <a:lumMod val="40000"/>
                  <a:lumOff val="60000"/>
                </a:schemeClr>
              </a:gs>
              <a:gs pos="100000">
                <a:schemeClr val="tx2">
                  <a:alpha val="63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97" name="Freeform 15"/>
          <p:cNvSpPr>
            <a:spLocks/>
          </p:cNvSpPr>
          <p:nvPr/>
        </p:nvSpPr>
        <p:spPr bwMode="auto">
          <a:xfrm>
            <a:off x="3560789" y="1768473"/>
            <a:ext cx="786040" cy="574445"/>
          </a:xfrm>
          <a:custGeom>
            <a:avLst/>
            <a:gdLst>
              <a:gd name="T0" fmla="*/ 944 w 951"/>
              <a:gd name="T1" fmla="*/ 695 h 695"/>
              <a:gd name="T2" fmla="*/ 0 w 951"/>
              <a:gd name="T3" fmla="*/ 11 h 695"/>
              <a:gd name="T4" fmla="*/ 8 w 951"/>
              <a:gd name="T5" fmla="*/ 0 h 695"/>
              <a:gd name="T6" fmla="*/ 951 w 951"/>
              <a:gd name="T7" fmla="*/ 684 h 695"/>
              <a:gd name="T8" fmla="*/ 944 w 951"/>
              <a:gd name="T9" fmla="*/ 695 h 695"/>
            </a:gdLst>
            <a:ahLst/>
            <a:cxnLst>
              <a:cxn ang="0">
                <a:pos x="T0" y="T1"/>
              </a:cxn>
              <a:cxn ang="0">
                <a:pos x="T2" y="T3"/>
              </a:cxn>
              <a:cxn ang="0">
                <a:pos x="T4" y="T5"/>
              </a:cxn>
              <a:cxn ang="0">
                <a:pos x="T6" y="T7"/>
              </a:cxn>
              <a:cxn ang="0">
                <a:pos x="T8" y="T9"/>
              </a:cxn>
            </a:cxnLst>
            <a:rect l="0" t="0" r="r" b="b"/>
            <a:pathLst>
              <a:path w="951" h="695">
                <a:moveTo>
                  <a:pt x="944" y="695"/>
                </a:moveTo>
                <a:lnTo>
                  <a:pt x="0" y="11"/>
                </a:lnTo>
                <a:lnTo>
                  <a:pt x="8" y="0"/>
                </a:lnTo>
                <a:lnTo>
                  <a:pt x="951" y="684"/>
                </a:lnTo>
                <a:lnTo>
                  <a:pt x="944" y="695"/>
                </a:lnTo>
                <a:close/>
              </a:path>
            </a:pathLst>
          </a:custGeom>
          <a:gradFill>
            <a:gsLst>
              <a:gs pos="0">
                <a:schemeClr val="tx2">
                  <a:alpha val="80000"/>
                </a:schemeClr>
              </a:gs>
              <a:gs pos="50000">
                <a:schemeClr val="tx2">
                  <a:lumMod val="40000"/>
                  <a:lumOff val="60000"/>
                </a:schemeClr>
              </a:gs>
              <a:gs pos="100000">
                <a:schemeClr val="tx2">
                  <a:alpha val="0"/>
                  <a:lumMod val="98000"/>
                  <a:lumOff val="2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98" name="Freeform 16"/>
          <p:cNvSpPr>
            <a:spLocks/>
          </p:cNvSpPr>
          <p:nvPr/>
        </p:nvSpPr>
        <p:spPr bwMode="auto">
          <a:xfrm>
            <a:off x="3563268" y="1766819"/>
            <a:ext cx="1200136" cy="181839"/>
          </a:xfrm>
          <a:custGeom>
            <a:avLst/>
            <a:gdLst>
              <a:gd name="T0" fmla="*/ 1450 w 1452"/>
              <a:gd name="T1" fmla="*/ 220 h 220"/>
              <a:gd name="T2" fmla="*/ 0 w 1452"/>
              <a:gd name="T3" fmla="*/ 14 h 220"/>
              <a:gd name="T4" fmla="*/ 1 w 1452"/>
              <a:gd name="T5" fmla="*/ 0 h 220"/>
              <a:gd name="T6" fmla="*/ 1452 w 1452"/>
              <a:gd name="T7" fmla="*/ 207 h 220"/>
              <a:gd name="T8" fmla="*/ 1450 w 1452"/>
              <a:gd name="T9" fmla="*/ 220 h 220"/>
            </a:gdLst>
            <a:ahLst/>
            <a:cxnLst>
              <a:cxn ang="0">
                <a:pos x="T0" y="T1"/>
              </a:cxn>
              <a:cxn ang="0">
                <a:pos x="T2" y="T3"/>
              </a:cxn>
              <a:cxn ang="0">
                <a:pos x="T4" y="T5"/>
              </a:cxn>
              <a:cxn ang="0">
                <a:pos x="T6" y="T7"/>
              </a:cxn>
              <a:cxn ang="0">
                <a:pos x="T8" y="T9"/>
              </a:cxn>
            </a:cxnLst>
            <a:rect l="0" t="0" r="r" b="b"/>
            <a:pathLst>
              <a:path w="1452" h="220">
                <a:moveTo>
                  <a:pt x="1450" y="220"/>
                </a:moveTo>
                <a:lnTo>
                  <a:pt x="0" y="14"/>
                </a:lnTo>
                <a:lnTo>
                  <a:pt x="1" y="0"/>
                </a:lnTo>
                <a:lnTo>
                  <a:pt x="1452" y="207"/>
                </a:lnTo>
                <a:lnTo>
                  <a:pt x="1450" y="220"/>
                </a:lnTo>
                <a:close/>
              </a:path>
            </a:pathLst>
          </a:custGeom>
          <a:gradFill>
            <a:gsLst>
              <a:gs pos="0">
                <a:schemeClr val="tx2"/>
              </a:gs>
              <a:gs pos="50000">
                <a:schemeClr val="tx2">
                  <a:lumMod val="40000"/>
                  <a:lumOff val="60000"/>
                </a:schemeClr>
              </a:gs>
              <a:gs pos="100000">
                <a:schemeClr val="tx2">
                  <a:alpha val="14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99" name="Freeform 17"/>
          <p:cNvSpPr>
            <a:spLocks/>
          </p:cNvSpPr>
          <p:nvPr/>
        </p:nvSpPr>
        <p:spPr bwMode="auto">
          <a:xfrm>
            <a:off x="4757620" y="1370907"/>
            <a:ext cx="366157" cy="575272"/>
          </a:xfrm>
          <a:custGeom>
            <a:avLst/>
            <a:gdLst>
              <a:gd name="T0" fmla="*/ 11 w 443"/>
              <a:gd name="T1" fmla="*/ 696 h 696"/>
              <a:gd name="T2" fmla="*/ 0 w 443"/>
              <a:gd name="T3" fmla="*/ 689 h 696"/>
              <a:gd name="T4" fmla="*/ 432 w 443"/>
              <a:gd name="T5" fmla="*/ 0 h 696"/>
              <a:gd name="T6" fmla="*/ 443 w 443"/>
              <a:gd name="T7" fmla="*/ 6 h 696"/>
              <a:gd name="T8" fmla="*/ 11 w 443"/>
              <a:gd name="T9" fmla="*/ 696 h 696"/>
            </a:gdLst>
            <a:ahLst/>
            <a:cxnLst>
              <a:cxn ang="0">
                <a:pos x="T0" y="T1"/>
              </a:cxn>
              <a:cxn ang="0">
                <a:pos x="T2" y="T3"/>
              </a:cxn>
              <a:cxn ang="0">
                <a:pos x="T4" y="T5"/>
              </a:cxn>
              <a:cxn ang="0">
                <a:pos x="T6" y="T7"/>
              </a:cxn>
              <a:cxn ang="0">
                <a:pos x="T8" y="T9"/>
              </a:cxn>
            </a:cxnLst>
            <a:rect l="0" t="0" r="r" b="b"/>
            <a:pathLst>
              <a:path w="443" h="696">
                <a:moveTo>
                  <a:pt x="11" y="696"/>
                </a:moveTo>
                <a:lnTo>
                  <a:pt x="0" y="689"/>
                </a:lnTo>
                <a:lnTo>
                  <a:pt x="432" y="0"/>
                </a:lnTo>
                <a:lnTo>
                  <a:pt x="443" y="6"/>
                </a:lnTo>
                <a:lnTo>
                  <a:pt x="11" y="696"/>
                </a:lnTo>
                <a:close/>
              </a:path>
            </a:pathLst>
          </a:custGeom>
          <a:gradFill>
            <a:gsLst>
              <a:gs pos="0">
                <a:schemeClr val="tx2">
                  <a:alpha val="39000"/>
                </a:schemeClr>
              </a:gs>
              <a:gs pos="50000">
                <a:schemeClr val="tx2">
                  <a:lumMod val="40000"/>
                  <a:lumOff val="60000"/>
                </a:schemeClr>
              </a:gs>
              <a:gs pos="100000">
                <a:schemeClr val="tx2">
                  <a:alpha val="11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00" name="Freeform 18"/>
          <p:cNvSpPr>
            <a:spLocks/>
          </p:cNvSpPr>
          <p:nvPr/>
        </p:nvSpPr>
        <p:spPr bwMode="auto">
          <a:xfrm>
            <a:off x="5113859" y="1372561"/>
            <a:ext cx="237217" cy="1978736"/>
          </a:xfrm>
          <a:custGeom>
            <a:avLst/>
            <a:gdLst>
              <a:gd name="T0" fmla="*/ 273 w 287"/>
              <a:gd name="T1" fmla="*/ 2394 h 2394"/>
              <a:gd name="T2" fmla="*/ 0 w 287"/>
              <a:gd name="T3" fmla="*/ 2 h 2394"/>
              <a:gd name="T4" fmla="*/ 13 w 287"/>
              <a:gd name="T5" fmla="*/ 0 h 2394"/>
              <a:gd name="T6" fmla="*/ 287 w 287"/>
              <a:gd name="T7" fmla="*/ 2393 h 2394"/>
              <a:gd name="T8" fmla="*/ 273 w 287"/>
              <a:gd name="T9" fmla="*/ 2394 h 2394"/>
            </a:gdLst>
            <a:ahLst/>
            <a:cxnLst>
              <a:cxn ang="0">
                <a:pos x="T0" y="T1"/>
              </a:cxn>
              <a:cxn ang="0">
                <a:pos x="T2" y="T3"/>
              </a:cxn>
              <a:cxn ang="0">
                <a:pos x="T4" y="T5"/>
              </a:cxn>
              <a:cxn ang="0">
                <a:pos x="T6" y="T7"/>
              </a:cxn>
              <a:cxn ang="0">
                <a:pos x="T8" y="T9"/>
              </a:cxn>
            </a:cxnLst>
            <a:rect l="0" t="0" r="r" b="b"/>
            <a:pathLst>
              <a:path w="287" h="2394">
                <a:moveTo>
                  <a:pt x="273" y="2394"/>
                </a:moveTo>
                <a:lnTo>
                  <a:pt x="0" y="2"/>
                </a:lnTo>
                <a:lnTo>
                  <a:pt x="13" y="0"/>
                </a:lnTo>
                <a:lnTo>
                  <a:pt x="287" y="2393"/>
                </a:lnTo>
                <a:lnTo>
                  <a:pt x="273" y="2394"/>
                </a:lnTo>
                <a:close/>
              </a:path>
            </a:pathLst>
          </a:custGeom>
          <a:gradFill>
            <a:gsLst>
              <a:gs pos="0">
                <a:schemeClr val="tx2">
                  <a:alpha val="46000"/>
                </a:schemeClr>
              </a:gs>
              <a:gs pos="50000">
                <a:schemeClr val="tx2">
                  <a:lumMod val="40000"/>
                  <a:lumOff val="60000"/>
                </a:schemeClr>
              </a:gs>
              <a:gs pos="100000">
                <a:schemeClr val="tx2"/>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01" name="Freeform 19"/>
          <p:cNvSpPr>
            <a:spLocks/>
          </p:cNvSpPr>
          <p:nvPr/>
        </p:nvSpPr>
        <p:spPr bwMode="auto">
          <a:xfrm>
            <a:off x="4340218" y="2334652"/>
            <a:ext cx="1009205" cy="1019950"/>
          </a:xfrm>
          <a:custGeom>
            <a:avLst/>
            <a:gdLst>
              <a:gd name="T0" fmla="*/ 1211 w 1221"/>
              <a:gd name="T1" fmla="*/ 1234 h 1234"/>
              <a:gd name="T2" fmla="*/ 0 w 1221"/>
              <a:gd name="T3" fmla="*/ 9 h 1234"/>
              <a:gd name="T4" fmla="*/ 9 w 1221"/>
              <a:gd name="T5" fmla="*/ 0 h 1234"/>
              <a:gd name="T6" fmla="*/ 1221 w 1221"/>
              <a:gd name="T7" fmla="*/ 1224 h 1234"/>
              <a:gd name="T8" fmla="*/ 1211 w 1221"/>
              <a:gd name="T9" fmla="*/ 1234 h 1234"/>
            </a:gdLst>
            <a:ahLst/>
            <a:cxnLst>
              <a:cxn ang="0">
                <a:pos x="T0" y="T1"/>
              </a:cxn>
              <a:cxn ang="0">
                <a:pos x="T2" y="T3"/>
              </a:cxn>
              <a:cxn ang="0">
                <a:pos x="T4" y="T5"/>
              </a:cxn>
              <a:cxn ang="0">
                <a:pos x="T6" y="T7"/>
              </a:cxn>
              <a:cxn ang="0">
                <a:pos x="T8" y="T9"/>
              </a:cxn>
            </a:cxnLst>
            <a:rect l="0" t="0" r="r" b="b"/>
            <a:pathLst>
              <a:path w="1221" h="1234">
                <a:moveTo>
                  <a:pt x="1211" y="1234"/>
                </a:moveTo>
                <a:lnTo>
                  <a:pt x="0" y="9"/>
                </a:lnTo>
                <a:lnTo>
                  <a:pt x="9" y="0"/>
                </a:lnTo>
                <a:lnTo>
                  <a:pt x="1221" y="1224"/>
                </a:lnTo>
                <a:lnTo>
                  <a:pt x="1211" y="1234"/>
                </a:lnTo>
                <a:close/>
              </a:path>
            </a:pathLst>
          </a:custGeom>
          <a:gradFill>
            <a:gsLst>
              <a:gs pos="0">
                <a:schemeClr val="tx2">
                  <a:alpha val="35000"/>
                </a:schemeClr>
              </a:gs>
              <a:gs pos="50000">
                <a:schemeClr val="tx2">
                  <a:lumMod val="40000"/>
                  <a:lumOff val="60000"/>
                </a:schemeClr>
              </a:gs>
              <a:gs pos="100000">
                <a:schemeClr val="tx2">
                  <a:alpha val="83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02" name="Freeform 20"/>
          <p:cNvSpPr>
            <a:spLocks/>
          </p:cNvSpPr>
          <p:nvPr/>
        </p:nvSpPr>
        <p:spPr bwMode="auto">
          <a:xfrm>
            <a:off x="4340218" y="1939567"/>
            <a:ext cx="426495" cy="403351"/>
          </a:xfrm>
          <a:custGeom>
            <a:avLst/>
            <a:gdLst>
              <a:gd name="T0" fmla="*/ 9 w 516"/>
              <a:gd name="T1" fmla="*/ 488 h 488"/>
              <a:gd name="T2" fmla="*/ 0 w 516"/>
              <a:gd name="T3" fmla="*/ 478 h 488"/>
              <a:gd name="T4" fmla="*/ 506 w 516"/>
              <a:gd name="T5" fmla="*/ 0 h 488"/>
              <a:gd name="T6" fmla="*/ 516 w 516"/>
              <a:gd name="T7" fmla="*/ 9 h 488"/>
              <a:gd name="T8" fmla="*/ 9 w 516"/>
              <a:gd name="T9" fmla="*/ 488 h 488"/>
            </a:gdLst>
            <a:ahLst/>
            <a:cxnLst>
              <a:cxn ang="0">
                <a:pos x="T0" y="T1"/>
              </a:cxn>
              <a:cxn ang="0">
                <a:pos x="T2" y="T3"/>
              </a:cxn>
              <a:cxn ang="0">
                <a:pos x="T4" y="T5"/>
              </a:cxn>
              <a:cxn ang="0">
                <a:pos x="T6" y="T7"/>
              </a:cxn>
              <a:cxn ang="0">
                <a:pos x="T8" y="T9"/>
              </a:cxn>
            </a:cxnLst>
            <a:rect l="0" t="0" r="r" b="b"/>
            <a:pathLst>
              <a:path w="516" h="488">
                <a:moveTo>
                  <a:pt x="9" y="488"/>
                </a:moveTo>
                <a:lnTo>
                  <a:pt x="0" y="478"/>
                </a:lnTo>
                <a:lnTo>
                  <a:pt x="506" y="0"/>
                </a:lnTo>
                <a:lnTo>
                  <a:pt x="516" y="9"/>
                </a:lnTo>
                <a:lnTo>
                  <a:pt x="9" y="488"/>
                </a:lnTo>
                <a:close/>
              </a:path>
            </a:pathLst>
          </a:custGeom>
          <a:gradFill>
            <a:gsLst>
              <a:gs pos="0">
                <a:schemeClr val="tx2">
                  <a:alpha val="45000"/>
                </a:schemeClr>
              </a:gs>
              <a:gs pos="50000">
                <a:schemeClr val="tx2">
                  <a:lumMod val="40000"/>
                  <a:lumOff val="60000"/>
                  <a:alpha val="77000"/>
                </a:schemeClr>
              </a:gs>
              <a:gs pos="100000">
                <a:schemeClr val="tx2">
                  <a:alpha val="46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03" name="Freeform 21"/>
          <p:cNvSpPr>
            <a:spLocks/>
          </p:cNvSpPr>
          <p:nvPr/>
        </p:nvSpPr>
        <p:spPr bwMode="auto">
          <a:xfrm>
            <a:off x="4759272" y="1938740"/>
            <a:ext cx="948868" cy="741406"/>
          </a:xfrm>
          <a:custGeom>
            <a:avLst/>
            <a:gdLst>
              <a:gd name="T0" fmla="*/ 1140 w 1148"/>
              <a:gd name="T1" fmla="*/ 897 h 897"/>
              <a:gd name="T2" fmla="*/ 0 w 1148"/>
              <a:gd name="T3" fmla="*/ 11 h 897"/>
              <a:gd name="T4" fmla="*/ 8 w 1148"/>
              <a:gd name="T5" fmla="*/ 0 h 897"/>
              <a:gd name="T6" fmla="*/ 1148 w 1148"/>
              <a:gd name="T7" fmla="*/ 886 h 897"/>
              <a:gd name="T8" fmla="*/ 1140 w 1148"/>
              <a:gd name="T9" fmla="*/ 897 h 897"/>
            </a:gdLst>
            <a:ahLst/>
            <a:cxnLst>
              <a:cxn ang="0">
                <a:pos x="T0" y="T1"/>
              </a:cxn>
              <a:cxn ang="0">
                <a:pos x="T2" y="T3"/>
              </a:cxn>
              <a:cxn ang="0">
                <a:pos x="T4" y="T5"/>
              </a:cxn>
              <a:cxn ang="0">
                <a:pos x="T6" y="T7"/>
              </a:cxn>
              <a:cxn ang="0">
                <a:pos x="T8" y="T9"/>
              </a:cxn>
            </a:cxnLst>
            <a:rect l="0" t="0" r="r" b="b"/>
            <a:pathLst>
              <a:path w="1148" h="897">
                <a:moveTo>
                  <a:pt x="1140" y="897"/>
                </a:moveTo>
                <a:lnTo>
                  <a:pt x="0" y="11"/>
                </a:lnTo>
                <a:lnTo>
                  <a:pt x="8" y="0"/>
                </a:lnTo>
                <a:lnTo>
                  <a:pt x="1148" y="886"/>
                </a:lnTo>
                <a:lnTo>
                  <a:pt x="1140" y="897"/>
                </a:lnTo>
                <a:close/>
              </a:path>
            </a:pathLst>
          </a:custGeom>
          <a:gradFill>
            <a:gsLst>
              <a:gs pos="0">
                <a:schemeClr val="tx2">
                  <a:alpha val="0"/>
                </a:schemeClr>
              </a:gs>
              <a:gs pos="50000">
                <a:schemeClr val="tx2">
                  <a:lumMod val="40000"/>
                  <a:lumOff val="60000"/>
                </a:schemeClr>
              </a:gs>
              <a:gs pos="100000">
                <a:schemeClr val="tx2">
                  <a:alpha val="81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04" name="Freeform 22"/>
          <p:cNvSpPr>
            <a:spLocks/>
          </p:cNvSpPr>
          <p:nvPr/>
        </p:nvSpPr>
        <p:spPr bwMode="auto">
          <a:xfrm>
            <a:off x="4050100" y="2670228"/>
            <a:ext cx="1657212" cy="819101"/>
          </a:xfrm>
          <a:custGeom>
            <a:avLst/>
            <a:gdLst>
              <a:gd name="T0" fmla="*/ 6 w 2005"/>
              <a:gd name="T1" fmla="*/ 991 h 991"/>
              <a:gd name="T2" fmla="*/ 0 w 2005"/>
              <a:gd name="T3" fmla="*/ 979 h 991"/>
              <a:gd name="T4" fmla="*/ 1999 w 2005"/>
              <a:gd name="T5" fmla="*/ 0 h 991"/>
              <a:gd name="T6" fmla="*/ 2005 w 2005"/>
              <a:gd name="T7" fmla="*/ 12 h 991"/>
              <a:gd name="T8" fmla="*/ 6 w 2005"/>
              <a:gd name="T9" fmla="*/ 991 h 991"/>
            </a:gdLst>
            <a:ahLst/>
            <a:cxnLst>
              <a:cxn ang="0">
                <a:pos x="T0" y="T1"/>
              </a:cxn>
              <a:cxn ang="0">
                <a:pos x="T2" y="T3"/>
              </a:cxn>
              <a:cxn ang="0">
                <a:pos x="T4" y="T5"/>
              </a:cxn>
              <a:cxn ang="0">
                <a:pos x="T6" y="T7"/>
              </a:cxn>
              <a:cxn ang="0">
                <a:pos x="T8" y="T9"/>
              </a:cxn>
            </a:cxnLst>
            <a:rect l="0" t="0" r="r" b="b"/>
            <a:pathLst>
              <a:path w="2005" h="991">
                <a:moveTo>
                  <a:pt x="6" y="991"/>
                </a:moveTo>
                <a:lnTo>
                  <a:pt x="0" y="979"/>
                </a:lnTo>
                <a:lnTo>
                  <a:pt x="1999" y="0"/>
                </a:lnTo>
                <a:lnTo>
                  <a:pt x="2005" y="12"/>
                </a:lnTo>
                <a:lnTo>
                  <a:pt x="6" y="991"/>
                </a:lnTo>
                <a:close/>
              </a:path>
            </a:pathLst>
          </a:custGeom>
          <a:gradFill>
            <a:gsLst>
              <a:gs pos="0">
                <a:schemeClr val="tx2"/>
              </a:gs>
              <a:gs pos="50000">
                <a:schemeClr val="tx2">
                  <a:lumMod val="40000"/>
                  <a:lumOff val="60000"/>
                </a:schemeClr>
              </a:gs>
              <a:gs pos="100000">
                <a:schemeClr val="tx2"/>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05" name="Freeform 23"/>
          <p:cNvSpPr>
            <a:spLocks/>
          </p:cNvSpPr>
          <p:nvPr/>
        </p:nvSpPr>
        <p:spPr bwMode="auto">
          <a:xfrm>
            <a:off x="4047623" y="2337132"/>
            <a:ext cx="301687" cy="1148890"/>
          </a:xfrm>
          <a:custGeom>
            <a:avLst/>
            <a:gdLst>
              <a:gd name="T0" fmla="*/ 13 w 365"/>
              <a:gd name="T1" fmla="*/ 1390 h 1390"/>
              <a:gd name="T2" fmla="*/ 0 w 365"/>
              <a:gd name="T3" fmla="*/ 1387 h 1390"/>
              <a:gd name="T4" fmla="*/ 352 w 365"/>
              <a:gd name="T5" fmla="*/ 0 h 1390"/>
              <a:gd name="T6" fmla="*/ 365 w 365"/>
              <a:gd name="T7" fmla="*/ 4 h 1390"/>
              <a:gd name="T8" fmla="*/ 13 w 365"/>
              <a:gd name="T9" fmla="*/ 1390 h 1390"/>
            </a:gdLst>
            <a:ahLst/>
            <a:cxnLst>
              <a:cxn ang="0">
                <a:pos x="T0" y="T1"/>
              </a:cxn>
              <a:cxn ang="0">
                <a:pos x="T2" y="T3"/>
              </a:cxn>
              <a:cxn ang="0">
                <a:pos x="T4" y="T5"/>
              </a:cxn>
              <a:cxn ang="0">
                <a:pos x="T6" y="T7"/>
              </a:cxn>
              <a:cxn ang="0">
                <a:pos x="T8" y="T9"/>
              </a:cxn>
            </a:cxnLst>
            <a:rect l="0" t="0" r="r" b="b"/>
            <a:pathLst>
              <a:path w="365" h="1390">
                <a:moveTo>
                  <a:pt x="13" y="1390"/>
                </a:moveTo>
                <a:lnTo>
                  <a:pt x="0" y="1387"/>
                </a:lnTo>
                <a:lnTo>
                  <a:pt x="352" y="0"/>
                </a:lnTo>
                <a:lnTo>
                  <a:pt x="365" y="4"/>
                </a:lnTo>
                <a:lnTo>
                  <a:pt x="13" y="1390"/>
                </a:lnTo>
                <a:close/>
              </a:path>
            </a:pathLst>
          </a:custGeom>
          <a:gradFill>
            <a:gsLst>
              <a:gs pos="0">
                <a:schemeClr val="tx2">
                  <a:alpha val="0"/>
                </a:schemeClr>
              </a:gs>
              <a:gs pos="50000">
                <a:schemeClr val="tx2">
                  <a:lumMod val="40000"/>
                  <a:lumOff val="60000"/>
                </a:schemeClr>
              </a:gs>
              <a:gs pos="100000">
                <a:schemeClr val="tx2"/>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06" name="Freeform 24"/>
          <p:cNvSpPr>
            <a:spLocks/>
          </p:cNvSpPr>
          <p:nvPr/>
        </p:nvSpPr>
        <p:spPr bwMode="auto">
          <a:xfrm>
            <a:off x="4339389" y="1370081"/>
            <a:ext cx="783560" cy="972011"/>
          </a:xfrm>
          <a:custGeom>
            <a:avLst/>
            <a:gdLst>
              <a:gd name="T0" fmla="*/ 11 w 948"/>
              <a:gd name="T1" fmla="*/ 1176 h 1176"/>
              <a:gd name="T2" fmla="*/ 0 w 948"/>
              <a:gd name="T3" fmla="*/ 1168 h 1176"/>
              <a:gd name="T4" fmla="*/ 938 w 948"/>
              <a:gd name="T5" fmla="*/ 0 h 1176"/>
              <a:gd name="T6" fmla="*/ 948 w 948"/>
              <a:gd name="T7" fmla="*/ 8 h 1176"/>
              <a:gd name="T8" fmla="*/ 11 w 948"/>
              <a:gd name="T9" fmla="*/ 1176 h 1176"/>
            </a:gdLst>
            <a:ahLst/>
            <a:cxnLst>
              <a:cxn ang="0">
                <a:pos x="T0" y="T1"/>
              </a:cxn>
              <a:cxn ang="0">
                <a:pos x="T2" y="T3"/>
              </a:cxn>
              <a:cxn ang="0">
                <a:pos x="T4" y="T5"/>
              </a:cxn>
              <a:cxn ang="0">
                <a:pos x="T6" y="T7"/>
              </a:cxn>
              <a:cxn ang="0">
                <a:pos x="T8" y="T9"/>
              </a:cxn>
            </a:cxnLst>
            <a:rect l="0" t="0" r="r" b="b"/>
            <a:pathLst>
              <a:path w="948" h="1176">
                <a:moveTo>
                  <a:pt x="11" y="1176"/>
                </a:moveTo>
                <a:lnTo>
                  <a:pt x="0" y="1168"/>
                </a:lnTo>
                <a:lnTo>
                  <a:pt x="938" y="0"/>
                </a:lnTo>
                <a:lnTo>
                  <a:pt x="948" y="8"/>
                </a:lnTo>
                <a:lnTo>
                  <a:pt x="11" y="1176"/>
                </a:lnTo>
                <a:close/>
              </a:path>
            </a:pathLst>
          </a:custGeom>
          <a:gradFill>
            <a:gsLst>
              <a:gs pos="0">
                <a:schemeClr val="tx2">
                  <a:alpha val="78000"/>
                </a:schemeClr>
              </a:gs>
              <a:gs pos="50000">
                <a:schemeClr val="tx2">
                  <a:lumMod val="40000"/>
                  <a:lumOff val="60000"/>
                </a:schemeClr>
              </a:gs>
              <a:gs pos="100000">
                <a:schemeClr val="tx2">
                  <a:alpha val="46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07" name="Freeform 25"/>
          <p:cNvSpPr>
            <a:spLocks/>
          </p:cNvSpPr>
          <p:nvPr/>
        </p:nvSpPr>
        <p:spPr bwMode="auto">
          <a:xfrm>
            <a:off x="3562442" y="1367601"/>
            <a:ext cx="1558028" cy="410790"/>
          </a:xfrm>
          <a:custGeom>
            <a:avLst/>
            <a:gdLst>
              <a:gd name="T0" fmla="*/ 3 w 1885"/>
              <a:gd name="T1" fmla="*/ 497 h 497"/>
              <a:gd name="T2" fmla="*/ 0 w 1885"/>
              <a:gd name="T3" fmla="*/ 483 h 497"/>
              <a:gd name="T4" fmla="*/ 1882 w 1885"/>
              <a:gd name="T5" fmla="*/ 0 h 497"/>
              <a:gd name="T6" fmla="*/ 1885 w 1885"/>
              <a:gd name="T7" fmla="*/ 14 h 497"/>
              <a:gd name="T8" fmla="*/ 3 w 1885"/>
              <a:gd name="T9" fmla="*/ 497 h 497"/>
            </a:gdLst>
            <a:ahLst/>
            <a:cxnLst>
              <a:cxn ang="0">
                <a:pos x="T0" y="T1"/>
              </a:cxn>
              <a:cxn ang="0">
                <a:pos x="T2" y="T3"/>
              </a:cxn>
              <a:cxn ang="0">
                <a:pos x="T4" y="T5"/>
              </a:cxn>
              <a:cxn ang="0">
                <a:pos x="T6" y="T7"/>
              </a:cxn>
              <a:cxn ang="0">
                <a:pos x="T8" y="T9"/>
              </a:cxn>
            </a:cxnLst>
            <a:rect l="0" t="0" r="r" b="b"/>
            <a:pathLst>
              <a:path w="1885" h="497">
                <a:moveTo>
                  <a:pt x="3" y="497"/>
                </a:moveTo>
                <a:lnTo>
                  <a:pt x="0" y="483"/>
                </a:lnTo>
                <a:lnTo>
                  <a:pt x="1882" y="0"/>
                </a:lnTo>
                <a:lnTo>
                  <a:pt x="1885" y="14"/>
                </a:lnTo>
                <a:lnTo>
                  <a:pt x="3" y="497"/>
                </a:lnTo>
                <a:close/>
              </a:path>
            </a:pathLst>
          </a:custGeom>
          <a:gradFill>
            <a:gsLst>
              <a:gs pos="0">
                <a:schemeClr val="tx2"/>
              </a:gs>
              <a:gs pos="50000">
                <a:schemeClr val="tx2">
                  <a:lumMod val="40000"/>
                  <a:lumOff val="60000"/>
                </a:schemeClr>
              </a:gs>
              <a:gs pos="100000">
                <a:schemeClr val="tx2">
                  <a:alpha val="8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08" name="Freeform 26"/>
          <p:cNvSpPr>
            <a:spLocks/>
          </p:cNvSpPr>
          <p:nvPr/>
        </p:nvSpPr>
        <p:spPr bwMode="auto">
          <a:xfrm>
            <a:off x="3453339" y="1771779"/>
            <a:ext cx="115716" cy="1150543"/>
          </a:xfrm>
          <a:custGeom>
            <a:avLst/>
            <a:gdLst>
              <a:gd name="T0" fmla="*/ 13 w 140"/>
              <a:gd name="T1" fmla="*/ 1392 h 1392"/>
              <a:gd name="T2" fmla="*/ 0 w 140"/>
              <a:gd name="T3" fmla="*/ 1391 h 1392"/>
              <a:gd name="T4" fmla="*/ 127 w 140"/>
              <a:gd name="T5" fmla="*/ 0 h 1392"/>
              <a:gd name="T6" fmla="*/ 140 w 140"/>
              <a:gd name="T7" fmla="*/ 2 h 1392"/>
              <a:gd name="T8" fmla="*/ 13 w 140"/>
              <a:gd name="T9" fmla="*/ 1392 h 1392"/>
            </a:gdLst>
            <a:ahLst/>
            <a:cxnLst>
              <a:cxn ang="0">
                <a:pos x="T0" y="T1"/>
              </a:cxn>
              <a:cxn ang="0">
                <a:pos x="T2" y="T3"/>
              </a:cxn>
              <a:cxn ang="0">
                <a:pos x="T4" y="T5"/>
              </a:cxn>
              <a:cxn ang="0">
                <a:pos x="T6" y="T7"/>
              </a:cxn>
              <a:cxn ang="0">
                <a:pos x="T8" y="T9"/>
              </a:cxn>
            </a:cxnLst>
            <a:rect l="0" t="0" r="r" b="b"/>
            <a:pathLst>
              <a:path w="140" h="1392">
                <a:moveTo>
                  <a:pt x="13" y="1392"/>
                </a:moveTo>
                <a:lnTo>
                  <a:pt x="0" y="1391"/>
                </a:lnTo>
                <a:lnTo>
                  <a:pt x="127" y="0"/>
                </a:lnTo>
                <a:lnTo>
                  <a:pt x="140" y="2"/>
                </a:lnTo>
                <a:lnTo>
                  <a:pt x="13" y="1392"/>
                </a:lnTo>
                <a:close/>
              </a:path>
            </a:pathLst>
          </a:custGeom>
          <a:gradFill>
            <a:gsLst>
              <a:gs pos="0">
                <a:schemeClr val="tx2">
                  <a:alpha val="60000"/>
                </a:schemeClr>
              </a:gs>
              <a:gs pos="50000">
                <a:schemeClr val="tx2">
                  <a:lumMod val="40000"/>
                  <a:lumOff val="60000"/>
                </a:schemeClr>
              </a:gs>
              <a:gs pos="100000">
                <a:schemeClr val="tx2"/>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09" name="Freeform 27"/>
          <p:cNvSpPr>
            <a:spLocks/>
          </p:cNvSpPr>
          <p:nvPr/>
        </p:nvSpPr>
        <p:spPr bwMode="auto">
          <a:xfrm>
            <a:off x="3458298" y="2669400"/>
            <a:ext cx="2247362" cy="257880"/>
          </a:xfrm>
          <a:custGeom>
            <a:avLst/>
            <a:gdLst>
              <a:gd name="T0" fmla="*/ 2 w 2719"/>
              <a:gd name="T1" fmla="*/ 312 h 312"/>
              <a:gd name="T2" fmla="*/ 0 w 2719"/>
              <a:gd name="T3" fmla="*/ 299 h 312"/>
              <a:gd name="T4" fmla="*/ 2717 w 2719"/>
              <a:gd name="T5" fmla="*/ 0 h 312"/>
              <a:gd name="T6" fmla="*/ 2719 w 2719"/>
              <a:gd name="T7" fmla="*/ 14 h 312"/>
              <a:gd name="T8" fmla="*/ 2 w 2719"/>
              <a:gd name="T9" fmla="*/ 312 h 312"/>
            </a:gdLst>
            <a:ahLst/>
            <a:cxnLst>
              <a:cxn ang="0">
                <a:pos x="T0" y="T1"/>
              </a:cxn>
              <a:cxn ang="0">
                <a:pos x="T2" y="T3"/>
              </a:cxn>
              <a:cxn ang="0">
                <a:pos x="T4" y="T5"/>
              </a:cxn>
              <a:cxn ang="0">
                <a:pos x="T6" y="T7"/>
              </a:cxn>
              <a:cxn ang="0">
                <a:pos x="T8" y="T9"/>
              </a:cxn>
            </a:cxnLst>
            <a:rect l="0" t="0" r="r" b="b"/>
            <a:pathLst>
              <a:path w="2719" h="312">
                <a:moveTo>
                  <a:pt x="2" y="312"/>
                </a:moveTo>
                <a:lnTo>
                  <a:pt x="0" y="299"/>
                </a:lnTo>
                <a:lnTo>
                  <a:pt x="2717" y="0"/>
                </a:lnTo>
                <a:lnTo>
                  <a:pt x="2719" y="14"/>
                </a:lnTo>
                <a:lnTo>
                  <a:pt x="2" y="312"/>
                </a:lnTo>
                <a:close/>
              </a:path>
            </a:pathLst>
          </a:custGeom>
          <a:gradFill>
            <a:gsLst>
              <a:gs pos="0">
                <a:schemeClr val="tx2"/>
              </a:gs>
              <a:gs pos="50000">
                <a:schemeClr val="tx2">
                  <a:lumMod val="40000"/>
                  <a:lumOff val="60000"/>
                </a:schemeClr>
              </a:gs>
              <a:gs pos="100000">
                <a:schemeClr val="tx2"/>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10" name="Oval 6"/>
          <p:cNvSpPr>
            <a:spLocks noChangeArrowheads="1"/>
          </p:cNvSpPr>
          <p:nvPr/>
        </p:nvSpPr>
        <p:spPr bwMode="auto">
          <a:xfrm>
            <a:off x="5084544" y="1355449"/>
            <a:ext cx="58250" cy="58622"/>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1" name="Oval 11"/>
          <p:cNvSpPr>
            <a:spLocks noChangeArrowheads="1"/>
          </p:cNvSpPr>
          <p:nvPr/>
        </p:nvSpPr>
        <p:spPr bwMode="auto">
          <a:xfrm>
            <a:off x="5291449" y="3272812"/>
            <a:ext cx="107680" cy="106997"/>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2" name="Oval 10"/>
          <p:cNvSpPr>
            <a:spLocks noChangeArrowheads="1"/>
          </p:cNvSpPr>
          <p:nvPr/>
        </p:nvSpPr>
        <p:spPr bwMode="auto">
          <a:xfrm>
            <a:off x="4750676" y="1930818"/>
            <a:ext cx="23804" cy="24109"/>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3" name="Oval 7"/>
          <p:cNvSpPr>
            <a:spLocks noChangeArrowheads="1"/>
          </p:cNvSpPr>
          <p:nvPr/>
        </p:nvSpPr>
        <p:spPr bwMode="auto">
          <a:xfrm>
            <a:off x="4324319" y="2319042"/>
            <a:ext cx="39237" cy="39486"/>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4" name="Oval 12"/>
          <p:cNvSpPr>
            <a:spLocks noChangeArrowheads="1"/>
          </p:cNvSpPr>
          <p:nvPr/>
        </p:nvSpPr>
        <p:spPr bwMode="auto">
          <a:xfrm>
            <a:off x="3557029" y="1762124"/>
            <a:ext cx="23804" cy="23956"/>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5" name="Oval 8"/>
          <p:cNvSpPr>
            <a:spLocks noChangeArrowheads="1"/>
          </p:cNvSpPr>
          <p:nvPr/>
        </p:nvSpPr>
        <p:spPr bwMode="auto">
          <a:xfrm>
            <a:off x="5656623" y="2657950"/>
            <a:ext cx="31687" cy="31687"/>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6" name="Oval 13"/>
          <p:cNvSpPr>
            <a:spLocks noChangeArrowheads="1"/>
          </p:cNvSpPr>
          <p:nvPr/>
        </p:nvSpPr>
        <p:spPr bwMode="auto">
          <a:xfrm>
            <a:off x="3429814" y="2892784"/>
            <a:ext cx="58622" cy="5825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7" name="Oval 9"/>
          <p:cNvSpPr>
            <a:spLocks noChangeArrowheads="1"/>
          </p:cNvSpPr>
          <p:nvPr/>
        </p:nvSpPr>
        <p:spPr bwMode="auto">
          <a:xfrm>
            <a:off x="4009865" y="3469062"/>
            <a:ext cx="58250" cy="58622"/>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49" name="Picture 24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87760" y="2421215"/>
            <a:ext cx="620189" cy="814881"/>
          </a:xfrm>
          <a:prstGeom prst="rect">
            <a:avLst/>
          </a:prstGeom>
        </p:spPr>
      </p:pic>
      <p:grpSp>
        <p:nvGrpSpPr>
          <p:cNvPr id="2" name="Group 2"/>
          <p:cNvGrpSpPr/>
          <p:nvPr/>
        </p:nvGrpSpPr>
        <p:grpSpPr>
          <a:xfrm>
            <a:off x="944631" y="1347130"/>
            <a:ext cx="1638166" cy="2147353"/>
            <a:chOff x="-1861199" y="122876"/>
            <a:chExt cx="2799026" cy="3669040"/>
          </a:xfrm>
        </p:grpSpPr>
        <p:sp>
          <p:nvSpPr>
            <p:cNvPr id="174" name="Freeform 9"/>
            <p:cNvSpPr>
              <a:spLocks/>
            </p:cNvSpPr>
            <p:nvPr/>
          </p:nvSpPr>
          <p:spPr bwMode="auto">
            <a:xfrm rot="5400000">
              <a:off x="-1998982" y="776761"/>
              <a:ext cx="3074593" cy="2311317"/>
            </a:xfrm>
            <a:custGeom>
              <a:avLst/>
              <a:gdLst>
                <a:gd name="T0" fmla="*/ 2216 w 2216"/>
                <a:gd name="T1" fmla="*/ 1425 h 1425"/>
                <a:gd name="T2" fmla="*/ 0 w 2216"/>
                <a:gd name="T3" fmla="*/ 1425 h 1425"/>
                <a:gd name="T4" fmla="*/ 0 w 2216"/>
                <a:gd name="T5" fmla="*/ 0 h 1425"/>
                <a:gd name="T6" fmla="*/ 2216 w 2216"/>
                <a:gd name="T7" fmla="*/ 0 h 1425"/>
                <a:gd name="T8" fmla="*/ 2216 w 2216"/>
                <a:gd name="T9" fmla="*/ 1425 h 1425"/>
              </a:gdLst>
              <a:ahLst/>
              <a:cxnLst>
                <a:cxn ang="0">
                  <a:pos x="T0" y="T1"/>
                </a:cxn>
                <a:cxn ang="0">
                  <a:pos x="T2" y="T3"/>
                </a:cxn>
                <a:cxn ang="0">
                  <a:pos x="T4" y="T5"/>
                </a:cxn>
                <a:cxn ang="0">
                  <a:pos x="T6" y="T7"/>
                </a:cxn>
                <a:cxn ang="0">
                  <a:pos x="T8" y="T9"/>
                </a:cxn>
              </a:cxnLst>
              <a:rect l="0" t="0" r="r" b="b"/>
              <a:pathLst>
                <a:path w="2216" h="1425">
                  <a:moveTo>
                    <a:pt x="2216" y="1425"/>
                  </a:moveTo>
                  <a:cubicBezTo>
                    <a:pt x="2115" y="1425"/>
                    <a:pt x="101" y="1425"/>
                    <a:pt x="0" y="1425"/>
                  </a:cubicBezTo>
                  <a:cubicBezTo>
                    <a:pt x="0" y="1328"/>
                    <a:pt x="0" y="97"/>
                    <a:pt x="0" y="0"/>
                  </a:cubicBezTo>
                  <a:cubicBezTo>
                    <a:pt x="101" y="0"/>
                    <a:pt x="2115" y="0"/>
                    <a:pt x="2216" y="0"/>
                  </a:cubicBezTo>
                  <a:cubicBezTo>
                    <a:pt x="2216" y="97"/>
                    <a:pt x="2216" y="1328"/>
                    <a:pt x="2216" y="1425"/>
                  </a:cubicBezTo>
                  <a:close/>
                </a:path>
              </a:pathLst>
            </a:custGeom>
            <a:gradFill flip="none" rotWithShape="1">
              <a:gsLst>
                <a:gs pos="0">
                  <a:sysClr val="window" lastClr="FFFFFF">
                    <a:lumMod val="95000"/>
                  </a:sysClr>
                </a:gs>
                <a:gs pos="100000">
                  <a:sysClr val="window" lastClr="FFFFFF"/>
                </a:gs>
              </a:gsLst>
              <a:lin ang="10800000" scaled="1"/>
              <a:tileRect/>
            </a:gradFill>
            <a:ln>
              <a:noFill/>
            </a:ln>
            <a:effectLst>
              <a:innerShdw blurRad="101600" dist="50800" dir="12000000">
                <a:prstClr val="black">
                  <a:alpha val="25000"/>
                </a:prstClr>
              </a:innerShdw>
            </a:effec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179" name="Oval 178"/>
            <p:cNvSpPr/>
            <p:nvPr/>
          </p:nvSpPr>
          <p:spPr>
            <a:xfrm rot="5400000">
              <a:off x="-542031" y="191478"/>
              <a:ext cx="160688" cy="160688"/>
            </a:xfrm>
            <a:prstGeom prst="ellipse">
              <a:avLst/>
            </a:prstGeom>
            <a:gradFill>
              <a:gsLst>
                <a:gs pos="0">
                  <a:srgbClr val="000000">
                    <a:lumMod val="85000"/>
                    <a:lumOff val="15000"/>
                  </a:srgbClr>
                </a:gs>
                <a:gs pos="100000">
                  <a:srgbClr val="000000">
                    <a:lumMod val="50000"/>
                    <a:lumOff val="50000"/>
                  </a:srgbClr>
                </a:gs>
              </a:gsLst>
              <a:lin ang="16200000" scaled="1"/>
            </a:gradFill>
            <a:ln w="15875">
              <a:gradFill>
                <a:gsLst>
                  <a:gs pos="0">
                    <a:sysClr val="window" lastClr="FFFFFF">
                      <a:alpha val="9000"/>
                    </a:sysClr>
                  </a:gs>
                  <a:gs pos="100000">
                    <a:sysClr val="window" lastClr="FFFFFF"/>
                  </a:gs>
                </a:gsLst>
                <a:lin ang="5400000" scaled="0"/>
              </a:gradFill>
            </a:ln>
          </p:spPr>
          <p:txBody>
            <a:bodyPr vert="horz" wrap="square" lIns="91440" tIns="45720" rIns="91440" bIns="45720" numCol="1" anchor="t" anchorCtr="0" compatLnSpc="1">
              <a:prstTxWarp prst="textNoShape">
                <a:avLst/>
              </a:prstTxWarp>
            </a:bodyPr>
            <a:lstStyle/>
            <a:p>
              <a:pPr>
                <a:defRPr/>
              </a:pPr>
              <a:endParaRPr lang="en-US" kern="0" dirty="0">
                <a:solidFill>
                  <a:srgbClr val="000000"/>
                </a:solidFill>
              </a:endParaRPr>
            </a:p>
          </p:txBody>
        </p:sp>
        <p:sp>
          <p:nvSpPr>
            <p:cNvPr id="180" name="Freeform 179"/>
            <p:cNvSpPr>
              <a:spLocks noEditPoints="1"/>
            </p:cNvSpPr>
            <p:nvPr/>
          </p:nvSpPr>
          <p:spPr bwMode="auto">
            <a:xfrm>
              <a:off x="-1861199" y="122876"/>
              <a:ext cx="2799026" cy="3669040"/>
            </a:xfrm>
            <a:custGeom>
              <a:avLst/>
              <a:gdLst>
                <a:gd name="T0" fmla="*/ 992 w 1028"/>
                <a:gd name="T1" fmla="*/ 0 h 1348"/>
                <a:gd name="T2" fmla="*/ 37 w 1028"/>
                <a:gd name="T3" fmla="*/ 0 h 1348"/>
                <a:gd name="T4" fmla="*/ 0 w 1028"/>
                <a:gd name="T5" fmla="*/ 38 h 1348"/>
                <a:gd name="T6" fmla="*/ 0 w 1028"/>
                <a:gd name="T7" fmla="*/ 1312 h 1348"/>
                <a:gd name="T8" fmla="*/ 37 w 1028"/>
                <a:gd name="T9" fmla="*/ 1348 h 1348"/>
                <a:gd name="T10" fmla="*/ 992 w 1028"/>
                <a:gd name="T11" fmla="*/ 1348 h 1348"/>
                <a:gd name="T12" fmla="*/ 1028 w 1028"/>
                <a:gd name="T13" fmla="*/ 1312 h 1348"/>
                <a:gd name="T14" fmla="*/ 1028 w 1028"/>
                <a:gd name="T15" fmla="*/ 38 h 1348"/>
                <a:gd name="T16" fmla="*/ 992 w 1028"/>
                <a:gd name="T17" fmla="*/ 0 h 1348"/>
                <a:gd name="T18" fmla="*/ 516 w 1028"/>
                <a:gd name="T19" fmla="*/ 44 h 1348"/>
                <a:gd name="T20" fmla="*/ 526 w 1028"/>
                <a:gd name="T21" fmla="*/ 54 h 1348"/>
                <a:gd name="T22" fmla="*/ 516 w 1028"/>
                <a:gd name="T23" fmla="*/ 64 h 1348"/>
                <a:gd name="T24" fmla="*/ 507 w 1028"/>
                <a:gd name="T25" fmla="*/ 54 h 1348"/>
                <a:gd name="T26" fmla="*/ 516 w 1028"/>
                <a:gd name="T27" fmla="*/ 44 h 1348"/>
                <a:gd name="T28" fmla="*/ 514 w 1028"/>
                <a:gd name="T29" fmla="*/ 1323 h 1348"/>
                <a:gd name="T30" fmla="*/ 484 w 1028"/>
                <a:gd name="T31" fmla="*/ 1292 h 1348"/>
                <a:gd name="T32" fmla="*/ 514 w 1028"/>
                <a:gd name="T33" fmla="*/ 1262 h 1348"/>
                <a:gd name="T34" fmla="*/ 545 w 1028"/>
                <a:gd name="T35" fmla="*/ 1292 h 1348"/>
                <a:gd name="T36" fmla="*/ 514 w 1028"/>
                <a:gd name="T37" fmla="*/ 1323 h 1348"/>
                <a:gd name="T38" fmla="*/ 932 w 1028"/>
                <a:gd name="T39" fmla="*/ 1228 h 1348"/>
                <a:gd name="T40" fmla="*/ 96 w 1028"/>
                <a:gd name="T41" fmla="*/ 1228 h 1348"/>
                <a:gd name="T42" fmla="*/ 96 w 1028"/>
                <a:gd name="T43" fmla="*/ 120 h 1348"/>
                <a:gd name="T44" fmla="*/ 932 w 1028"/>
                <a:gd name="T45" fmla="*/ 120 h 1348"/>
                <a:gd name="T46" fmla="*/ 932 w 1028"/>
                <a:gd name="T47" fmla="*/ 1228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8" h="1348">
                  <a:moveTo>
                    <a:pt x="992" y="0"/>
                  </a:moveTo>
                  <a:cubicBezTo>
                    <a:pt x="37" y="0"/>
                    <a:pt x="37" y="0"/>
                    <a:pt x="37" y="0"/>
                  </a:cubicBezTo>
                  <a:cubicBezTo>
                    <a:pt x="17" y="0"/>
                    <a:pt x="0" y="18"/>
                    <a:pt x="0" y="38"/>
                  </a:cubicBezTo>
                  <a:cubicBezTo>
                    <a:pt x="0" y="1312"/>
                    <a:pt x="0" y="1312"/>
                    <a:pt x="0" y="1312"/>
                  </a:cubicBezTo>
                  <a:cubicBezTo>
                    <a:pt x="0" y="1332"/>
                    <a:pt x="17" y="1348"/>
                    <a:pt x="37" y="1348"/>
                  </a:cubicBezTo>
                  <a:cubicBezTo>
                    <a:pt x="992" y="1348"/>
                    <a:pt x="992" y="1348"/>
                    <a:pt x="992" y="1348"/>
                  </a:cubicBezTo>
                  <a:cubicBezTo>
                    <a:pt x="1012" y="1348"/>
                    <a:pt x="1028" y="1332"/>
                    <a:pt x="1028" y="1312"/>
                  </a:cubicBezTo>
                  <a:cubicBezTo>
                    <a:pt x="1028" y="38"/>
                    <a:pt x="1028" y="38"/>
                    <a:pt x="1028" y="38"/>
                  </a:cubicBezTo>
                  <a:cubicBezTo>
                    <a:pt x="1028" y="18"/>
                    <a:pt x="1012" y="0"/>
                    <a:pt x="992" y="0"/>
                  </a:cubicBezTo>
                  <a:close/>
                  <a:moveTo>
                    <a:pt x="516" y="44"/>
                  </a:moveTo>
                  <a:cubicBezTo>
                    <a:pt x="522" y="44"/>
                    <a:pt x="526" y="49"/>
                    <a:pt x="526" y="54"/>
                  </a:cubicBezTo>
                  <a:cubicBezTo>
                    <a:pt x="526" y="59"/>
                    <a:pt x="522" y="64"/>
                    <a:pt x="516" y="64"/>
                  </a:cubicBezTo>
                  <a:cubicBezTo>
                    <a:pt x="511" y="64"/>
                    <a:pt x="507" y="59"/>
                    <a:pt x="507" y="54"/>
                  </a:cubicBezTo>
                  <a:cubicBezTo>
                    <a:pt x="507" y="49"/>
                    <a:pt x="511" y="44"/>
                    <a:pt x="516" y="44"/>
                  </a:cubicBezTo>
                  <a:close/>
                  <a:moveTo>
                    <a:pt x="514" y="1323"/>
                  </a:moveTo>
                  <a:cubicBezTo>
                    <a:pt x="497" y="1323"/>
                    <a:pt x="484" y="1309"/>
                    <a:pt x="484" y="1292"/>
                  </a:cubicBezTo>
                  <a:cubicBezTo>
                    <a:pt x="484" y="1275"/>
                    <a:pt x="497" y="1262"/>
                    <a:pt x="514" y="1262"/>
                  </a:cubicBezTo>
                  <a:cubicBezTo>
                    <a:pt x="531" y="1262"/>
                    <a:pt x="545" y="1275"/>
                    <a:pt x="545" y="1292"/>
                  </a:cubicBezTo>
                  <a:cubicBezTo>
                    <a:pt x="545" y="1309"/>
                    <a:pt x="531" y="1323"/>
                    <a:pt x="514" y="1323"/>
                  </a:cubicBezTo>
                  <a:close/>
                  <a:moveTo>
                    <a:pt x="932" y="1228"/>
                  </a:moveTo>
                  <a:cubicBezTo>
                    <a:pt x="96" y="1228"/>
                    <a:pt x="96" y="1228"/>
                    <a:pt x="96" y="1228"/>
                  </a:cubicBezTo>
                  <a:cubicBezTo>
                    <a:pt x="96" y="120"/>
                    <a:pt x="96" y="120"/>
                    <a:pt x="96" y="120"/>
                  </a:cubicBezTo>
                  <a:cubicBezTo>
                    <a:pt x="932" y="120"/>
                    <a:pt x="932" y="120"/>
                    <a:pt x="932" y="120"/>
                  </a:cubicBezTo>
                  <a:lnTo>
                    <a:pt x="932" y="1228"/>
                  </a:lnTo>
                  <a:close/>
                </a:path>
              </a:pathLst>
            </a:custGeom>
            <a:gradFill flip="none" rotWithShape="1">
              <a:gsLst>
                <a:gs pos="0">
                  <a:sysClr val="window" lastClr="FFFFFF">
                    <a:lumMod val="75000"/>
                  </a:sysClr>
                </a:gs>
                <a:gs pos="100000">
                  <a:sysClr val="window" lastClr="FFFFFF">
                    <a:lumMod val="95000"/>
                  </a:sysClr>
                </a:gs>
              </a:gsLst>
              <a:lin ang="16200000" scaled="1"/>
              <a:tileRect/>
            </a:gra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181" name="Oval 180"/>
            <p:cNvSpPr/>
            <p:nvPr/>
          </p:nvSpPr>
          <p:spPr>
            <a:xfrm rot="5400000">
              <a:off x="-568664" y="3521954"/>
              <a:ext cx="213956" cy="213956"/>
            </a:xfrm>
            <a:prstGeom prst="ellipse">
              <a:avLst/>
            </a:prstGeom>
            <a:gradFill flip="none" rotWithShape="1">
              <a:gsLst>
                <a:gs pos="0">
                  <a:srgbClr val="000000">
                    <a:lumMod val="85000"/>
                    <a:lumOff val="15000"/>
                  </a:srgbClr>
                </a:gs>
                <a:gs pos="100000">
                  <a:srgbClr val="000000">
                    <a:lumMod val="50000"/>
                    <a:lumOff val="50000"/>
                  </a:srgbClr>
                </a:gs>
              </a:gsLst>
              <a:lin ang="10800000" scaled="1"/>
              <a:tileRect/>
            </a:gradFill>
            <a:ln w="15875">
              <a:gradFill flip="none" rotWithShape="1">
                <a:gsLst>
                  <a:gs pos="0">
                    <a:sysClr val="window" lastClr="FFFFFF">
                      <a:alpha val="9000"/>
                    </a:sysClr>
                  </a:gs>
                  <a:gs pos="100000">
                    <a:sysClr val="window" lastClr="FFFFFF"/>
                  </a:gs>
                </a:gsLst>
                <a:lin ang="0" scaled="1"/>
                <a:tileRect/>
              </a:gradFill>
            </a:ln>
          </p:spPr>
          <p:txBody>
            <a:bodyPr vert="horz" wrap="square" lIns="91440" tIns="45720" rIns="91440" bIns="45720" numCol="1" anchor="t" anchorCtr="0" compatLnSpc="1">
              <a:prstTxWarp prst="textNoShape">
                <a:avLst/>
              </a:prstTxWarp>
            </a:bodyPr>
            <a:lstStyle/>
            <a:p>
              <a:pPr>
                <a:defRPr/>
              </a:pPr>
              <a:endParaRPr lang="en-US" kern="0" dirty="0">
                <a:solidFill>
                  <a:srgbClr val="000000"/>
                </a:solidFill>
              </a:endParaRPr>
            </a:p>
          </p:txBody>
        </p:sp>
      </p:grpSp>
      <p:sp>
        <p:nvSpPr>
          <p:cNvPr id="254" name="Freeform 9"/>
          <p:cNvSpPr>
            <a:spLocks/>
          </p:cNvSpPr>
          <p:nvPr/>
        </p:nvSpPr>
        <p:spPr bwMode="auto">
          <a:xfrm rot="5400000">
            <a:off x="863993" y="1729824"/>
            <a:ext cx="1799445" cy="1352728"/>
          </a:xfrm>
          <a:custGeom>
            <a:avLst/>
            <a:gdLst>
              <a:gd name="T0" fmla="*/ 2216 w 2216"/>
              <a:gd name="T1" fmla="*/ 1425 h 1425"/>
              <a:gd name="T2" fmla="*/ 0 w 2216"/>
              <a:gd name="T3" fmla="*/ 1425 h 1425"/>
              <a:gd name="T4" fmla="*/ 0 w 2216"/>
              <a:gd name="T5" fmla="*/ 0 h 1425"/>
              <a:gd name="T6" fmla="*/ 2216 w 2216"/>
              <a:gd name="T7" fmla="*/ 0 h 1425"/>
              <a:gd name="T8" fmla="*/ 2216 w 2216"/>
              <a:gd name="T9" fmla="*/ 1425 h 1425"/>
            </a:gdLst>
            <a:ahLst/>
            <a:cxnLst>
              <a:cxn ang="0">
                <a:pos x="T0" y="T1"/>
              </a:cxn>
              <a:cxn ang="0">
                <a:pos x="T2" y="T3"/>
              </a:cxn>
              <a:cxn ang="0">
                <a:pos x="T4" y="T5"/>
              </a:cxn>
              <a:cxn ang="0">
                <a:pos x="T6" y="T7"/>
              </a:cxn>
              <a:cxn ang="0">
                <a:pos x="T8" y="T9"/>
              </a:cxn>
            </a:cxnLst>
            <a:rect l="0" t="0" r="r" b="b"/>
            <a:pathLst>
              <a:path w="2216" h="1425">
                <a:moveTo>
                  <a:pt x="2216" y="1425"/>
                </a:moveTo>
                <a:cubicBezTo>
                  <a:pt x="2115" y="1425"/>
                  <a:pt x="101" y="1425"/>
                  <a:pt x="0" y="1425"/>
                </a:cubicBezTo>
                <a:cubicBezTo>
                  <a:pt x="0" y="1328"/>
                  <a:pt x="0" y="97"/>
                  <a:pt x="0" y="0"/>
                </a:cubicBezTo>
                <a:cubicBezTo>
                  <a:pt x="101" y="0"/>
                  <a:pt x="2115" y="0"/>
                  <a:pt x="2216" y="0"/>
                </a:cubicBezTo>
                <a:cubicBezTo>
                  <a:pt x="2216" y="97"/>
                  <a:pt x="2216" y="1328"/>
                  <a:pt x="2216" y="1425"/>
                </a:cubicBezTo>
                <a:close/>
              </a:path>
            </a:pathLst>
          </a:custGeom>
          <a:gradFill flip="none" rotWithShape="1">
            <a:gsLst>
              <a:gs pos="0">
                <a:sysClr val="window" lastClr="FFFFFF">
                  <a:lumMod val="95000"/>
                </a:sysClr>
              </a:gs>
              <a:gs pos="100000">
                <a:sysClr val="window" lastClr="FFFFFF"/>
              </a:gs>
            </a:gsLst>
            <a:lin ang="10800000" scaled="1"/>
            <a:tileRect/>
          </a:gradFill>
          <a:ln>
            <a:noFill/>
          </a:ln>
          <a:effectLst>
            <a:innerShdw blurRad="101600" dist="50800" dir="12000000">
              <a:prstClr val="black">
                <a:alpha val="25000"/>
              </a:prstClr>
            </a:innerShdw>
          </a:effec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258" name="Freeform 9"/>
          <p:cNvSpPr>
            <a:spLocks/>
          </p:cNvSpPr>
          <p:nvPr/>
        </p:nvSpPr>
        <p:spPr bwMode="auto">
          <a:xfrm rot="5400000">
            <a:off x="863991" y="1760399"/>
            <a:ext cx="1799445" cy="1352728"/>
          </a:xfrm>
          <a:custGeom>
            <a:avLst/>
            <a:gdLst>
              <a:gd name="T0" fmla="*/ 2216 w 2216"/>
              <a:gd name="T1" fmla="*/ 1425 h 1425"/>
              <a:gd name="T2" fmla="*/ 0 w 2216"/>
              <a:gd name="T3" fmla="*/ 1425 h 1425"/>
              <a:gd name="T4" fmla="*/ 0 w 2216"/>
              <a:gd name="T5" fmla="*/ 0 h 1425"/>
              <a:gd name="T6" fmla="*/ 2216 w 2216"/>
              <a:gd name="T7" fmla="*/ 0 h 1425"/>
              <a:gd name="T8" fmla="*/ 2216 w 2216"/>
              <a:gd name="T9" fmla="*/ 1425 h 1425"/>
            </a:gdLst>
            <a:ahLst/>
            <a:cxnLst>
              <a:cxn ang="0">
                <a:pos x="T0" y="T1"/>
              </a:cxn>
              <a:cxn ang="0">
                <a:pos x="T2" y="T3"/>
              </a:cxn>
              <a:cxn ang="0">
                <a:pos x="T4" y="T5"/>
              </a:cxn>
              <a:cxn ang="0">
                <a:pos x="T6" y="T7"/>
              </a:cxn>
              <a:cxn ang="0">
                <a:pos x="T8" y="T9"/>
              </a:cxn>
            </a:cxnLst>
            <a:rect l="0" t="0" r="r" b="b"/>
            <a:pathLst>
              <a:path w="2216" h="1425">
                <a:moveTo>
                  <a:pt x="2216" y="1425"/>
                </a:moveTo>
                <a:cubicBezTo>
                  <a:pt x="2115" y="1425"/>
                  <a:pt x="101" y="1425"/>
                  <a:pt x="0" y="1425"/>
                </a:cubicBezTo>
                <a:cubicBezTo>
                  <a:pt x="0" y="1328"/>
                  <a:pt x="0" y="97"/>
                  <a:pt x="0" y="0"/>
                </a:cubicBezTo>
                <a:cubicBezTo>
                  <a:pt x="101" y="0"/>
                  <a:pt x="2115" y="0"/>
                  <a:pt x="2216" y="0"/>
                </a:cubicBezTo>
                <a:cubicBezTo>
                  <a:pt x="2216" y="97"/>
                  <a:pt x="2216" y="1328"/>
                  <a:pt x="2216" y="1425"/>
                </a:cubicBezTo>
                <a:close/>
              </a:path>
            </a:pathLst>
          </a:custGeom>
          <a:solidFill>
            <a:schemeClr val="accent1"/>
          </a:solidFill>
          <a:ln>
            <a:noFill/>
          </a:ln>
          <a:effectLst>
            <a:innerShdw blurRad="101600" dist="50800" dir="12000000">
              <a:prstClr val="black">
                <a:alpha val="25000"/>
              </a:prstClr>
            </a:innerShdw>
          </a:effec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grpSp>
        <p:nvGrpSpPr>
          <p:cNvPr id="3" name="Group 40"/>
          <p:cNvGrpSpPr/>
          <p:nvPr/>
        </p:nvGrpSpPr>
        <p:grpSpPr>
          <a:xfrm>
            <a:off x="944631" y="1347130"/>
            <a:ext cx="1638166" cy="2147353"/>
            <a:chOff x="944631" y="1347129"/>
            <a:chExt cx="1638166" cy="2147353"/>
          </a:xfrm>
        </p:grpSpPr>
        <p:sp>
          <p:nvSpPr>
            <p:cNvPr id="255" name="Oval 254"/>
            <p:cNvSpPr/>
            <p:nvPr/>
          </p:nvSpPr>
          <p:spPr>
            <a:xfrm rot="5400000">
              <a:off x="1716691" y="1387279"/>
              <a:ext cx="94045" cy="94045"/>
            </a:xfrm>
            <a:prstGeom prst="ellipse">
              <a:avLst/>
            </a:prstGeom>
            <a:gradFill>
              <a:gsLst>
                <a:gs pos="0">
                  <a:srgbClr val="000000">
                    <a:lumMod val="85000"/>
                    <a:lumOff val="15000"/>
                  </a:srgbClr>
                </a:gs>
                <a:gs pos="100000">
                  <a:srgbClr val="000000">
                    <a:lumMod val="50000"/>
                    <a:lumOff val="50000"/>
                  </a:srgbClr>
                </a:gs>
              </a:gsLst>
              <a:lin ang="16200000" scaled="1"/>
            </a:gradFill>
            <a:ln w="15875">
              <a:gradFill>
                <a:gsLst>
                  <a:gs pos="0">
                    <a:sysClr val="window" lastClr="FFFFFF">
                      <a:alpha val="9000"/>
                    </a:sysClr>
                  </a:gs>
                  <a:gs pos="100000">
                    <a:sysClr val="window" lastClr="FFFFFF"/>
                  </a:gs>
                </a:gsLst>
                <a:lin ang="5400000" scaled="0"/>
              </a:gradFill>
            </a:ln>
          </p:spPr>
          <p:txBody>
            <a:bodyPr vert="horz" wrap="square" lIns="91440" tIns="45720" rIns="91440" bIns="45720" numCol="1" anchor="t" anchorCtr="0" compatLnSpc="1">
              <a:prstTxWarp prst="textNoShape">
                <a:avLst/>
              </a:prstTxWarp>
            </a:bodyPr>
            <a:lstStyle/>
            <a:p>
              <a:pPr>
                <a:defRPr/>
              </a:pPr>
              <a:endParaRPr lang="en-US" kern="0" dirty="0">
                <a:solidFill>
                  <a:srgbClr val="000000"/>
                </a:solidFill>
              </a:endParaRPr>
            </a:p>
          </p:txBody>
        </p:sp>
        <p:sp>
          <p:nvSpPr>
            <p:cNvPr id="256" name="Freeform 255"/>
            <p:cNvSpPr>
              <a:spLocks noEditPoints="1"/>
            </p:cNvSpPr>
            <p:nvPr/>
          </p:nvSpPr>
          <p:spPr bwMode="auto">
            <a:xfrm>
              <a:off x="944631" y="1347129"/>
              <a:ext cx="1638166" cy="2147353"/>
            </a:xfrm>
            <a:custGeom>
              <a:avLst/>
              <a:gdLst>
                <a:gd name="T0" fmla="*/ 992 w 1028"/>
                <a:gd name="T1" fmla="*/ 0 h 1348"/>
                <a:gd name="T2" fmla="*/ 37 w 1028"/>
                <a:gd name="T3" fmla="*/ 0 h 1348"/>
                <a:gd name="T4" fmla="*/ 0 w 1028"/>
                <a:gd name="T5" fmla="*/ 38 h 1348"/>
                <a:gd name="T6" fmla="*/ 0 w 1028"/>
                <a:gd name="T7" fmla="*/ 1312 h 1348"/>
                <a:gd name="T8" fmla="*/ 37 w 1028"/>
                <a:gd name="T9" fmla="*/ 1348 h 1348"/>
                <a:gd name="T10" fmla="*/ 992 w 1028"/>
                <a:gd name="T11" fmla="*/ 1348 h 1348"/>
                <a:gd name="T12" fmla="*/ 1028 w 1028"/>
                <a:gd name="T13" fmla="*/ 1312 h 1348"/>
                <a:gd name="T14" fmla="*/ 1028 w 1028"/>
                <a:gd name="T15" fmla="*/ 38 h 1348"/>
                <a:gd name="T16" fmla="*/ 992 w 1028"/>
                <a:gd name="T17" fmla="*/ 0 h 1348"/>
                <a:gd name="T18" fmla="*/ 516 w 1028"/>
                <a:gd name="T19" fmla="*/ 44 h 1348"/>
                <a:gd name="T20" fmla="*/ 526 w 1028"/>
                <a:gd name="T21" fmla="*/ 54 h 1348"/>
                <a:gd name="T22" fmla="*/ 516 w 1028"/>
                <a:gd name="T23" fmla="*/ 64 h 1348"/>
                <a:gd name="T24" fmla="*/ 507 w 1028"/>
                <a:gd name="T25" fmla="*/ 54 h 1348"/>
                <a:gd name="T26" fmla="*/ 516 w 1028"/>
                <a:gd name="T27" fmla="*/ 44 h 1348"/>
                <a:gd name="T28" fmla="*/ 514 w 1028"/>
                <a:gd name="T29" fmla="*/ 1323 h 1348"/>
                <a:gd name="T30" fmla="*/ 484 w 1028"/>
                <a:gd name="T31" fmla="*/ 1292 h 1348"/>
                <a:gd name="T32" fmla="*/ 514 w 1028"/>
                <a:gd name="T33" fmla="*/ 1262 h 1348"/>
                <a:gd name="T34" fmla="*/ 545 w 1028"/>
                <a:gd name="T35" fmla="*/ 1292 h 1348"/>
                <a:gd name="T36" fmla="*/ 514 w 1028"/>
                <a:gd name="T37" fmla="*/ 1323 h 1348"/>
                <a:gd name="T38" fmla="*/ 932 w 1028"/>
                <a:gd name="T39" fmla="*/ 1228 h 1348"/>
                <a:gd name="T40" fmla="*/ 96 w 1028"/>
                <a:gd name="T41" fmla="*/ 1228 h 1348"/>
                <a:gd name="T42" fmla="*/ 96 w 1028"/>
                <a:gd name="T43" fmla="*/ 120 h 1348"/>
                <a:gd name="T44" fmla="*/ 932 w 1028"/>
                <a:gd name="T45" fmla="*/ 120 h 1348"/>
                <a:gd name="T46" fmla="*/ 932 w 1028"/>
                <a:gd name="T47" fmla="*/ 1228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8" h="1348">
                  <a:moveTo>
                    <a:pt x="992" y="0"/>
                  </a:moveTo>
                  <a:cubicBezTo>
                    <a:pt x="37" y="0"/>
                    <a:pt x="37" y="0"/>
                    <a:pt x="37" y="0"/>
                  </a:cubicBezTo>
                  <a:cubicBezTo>
                    <a:pt x="17" y="0"/>
                    <a:pt x="0" y="18"/>
                    <a:pt x="0" y="38"/>
                  </a:cubicBezTo>
                  <a:cubicBezTo>
                    <a:pt x="0" y="1312"/>
                    <a:pt x="0" y="1312"/>
                    <a:pt x="0" y="1312"/>
                  </a:cubicBezTo>
                  <a:cubicBezTo>
                    <a:pt x="0" y="1332"/>
                    <a:pt x="17" y="1348"/>
                    <a:pt x="37" y="1348"/>
                  </a:cubicBezTo>
                  <a:cubicBezTo>
                    <a:pt x="992" y="1348"/>
                    <a:pt x="992" y="1348"/>
                    <a:pt x="992" y="1348"/>
                  </a:cubicBezTo>
                  <a:cubicBezTo>
                    <a:pt x="1012" y="1348"/>
                    <a:pt x="1028" y="1332"/>
                    <a:pt x="1028" y="1312"/>
                  </a:cubicBezTo>
                  <a:cubicBezTo>
                    <a:pt x="1028" y="38"/>
                    <a:pt x="1028" y="38"/>
                    <a:pt x="1028" y="38"/>
                  </a:cubicBezTo>
                  <a:cubicBezTo>
                    <a:pt x="1028" y="18"/>
                    <a:pt x="1012" y="0"/>
                    <a:pt x="992" y="0"/>
                  </a:cubicBezTo>
                  <a:close/>
                  <a:moveTo>
                    <a:pt x="516" y="44"/>
                  </a:moveTo>
                  <a:cubicBezTo>
                    <a:pt x="522" y="44"/>
                    <a:pt x="526" y="49"/>
                    <a:pt x="526" y="54"/>
                  </a:cubicBezTo>
                  <a:cubicBezTo>
                    <a:pt x="526" y="59"/>
                    <a:pt x="522" y="64"/>
                    <a:pt x="516" y="64"/>
                  </a:cubicBezTo>
                  <a:cubicBezTo>
                    <a:pt x="511" y="64"/>
                    <a:pt x="507" y="59"/>
                    <a:pt x="507" y="54"/>
                  </a:cubicBezTo>
                  <a:cubicBezTo>
                    <a:pt x="507" y="49"/>
                    <a:pt x="511" y="44"/>
                    <a:pt x="516" y="44"/>
                  </a:cubicBezTo>
                  <a:close/>
                  <a:moveTo>
                    <a:pt x="514" y="1323"/>
                  </a:moveTo>
                  <a:cubicBezTo>
                    <a:pt x="497" y="1323"/>
                    <a:pt x="484" y="1309"/>
                    <a:pt x="484" y="1292"/>
                  </a:cubicBezTo>
                  <a:cubicBezTo>
                    <a:pt x="484" y="1275"/>
                    <a:pt x="497" y="1262"/>
                    <a:pt x="514" y="1262"/>
                  </a:cubicBezTo>
                  <a:cubicBezTo>
                    <a:pt x="531" y="1262"/>
                    <a:pt x="545" y="1275"/>
                    <a:pt x="545" y="1292"/>
                  </a:cubicBezTo>
                  <a:cubicBezTo>
                    <a:pt x="545" y="1309"/>
                    <a:pt x="531" y="1323"/>
                    <a:pt x="514" y="1323"/>
                  </a:cubicBezTo>
                  <a:close/>
                  <a:moveTo>
                    <a:pt x="932" y="1228"/>
                  </a:moveTo>
                  <a:cubicBezTo>
                    <a:pt x="96" y="1228"/>
                    <a:pt x="96" y="1228"/>
                    <a:pt x="96" y="1228"/>
                  </a:cubicBezTo>
                  <a:cubicBezTo>
                    <a:pt x="96" y="120"/>
                    <a:pt x="96" y="120"/>
                    <a:pt x="96" y="120"/>
                  </a:cubicBezTo>
                  <a:cubicBezTo>
                    <a:pt x="932" y="120"/>
                    <a:pt x="932" y="120"/>
                    <a:pt x="932" y="120"/>
                  </a:cubicBezTo>
                  <a:lnTo>
                    <a:pt x="932" y="1228"/>
                  </a:lnTo>
                  <a:close/>
                </a:path>
              </a:pathLst>
            </a:custGeom>
            <a:gradFill flip="none" rotWithShape="1">
              <a:gsLst>
                <a:gs pos="0">
                  <a:sysClr val="window" lastClr="FFFFFF">
                    <a:lumMod val="75000"/>
                  </a:sysClr>
                </a:gs>
                <a:gs pos="100000">
                  <a:sysClr val="window" lastClr="FFFFFF">
                    <a:lumMod val="95000"/>
                  </a:sysClr>
                </a:gs>
              </a:gsLst>
              <a:lin ang="16200000" scaled="1"/>
              <a:tileRect/>
            </a:gra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257" name="Oval 256"/>
            <p:cNvSpPr/>
            <p:nvPr/>
          </p:nvSpPr>
          <p:spPr>
            <a:xfrm rot="5400000">
              <a:off x="1701104" y="3336483"/>
              <a:ext cx="125221" cy="125221"/>
            </a:xfrm>
            <a:prstGeom prst="ellipse">
              <a:avLst/>
            </a:prstGeom>
            <a:gradFill flip="none" rotWithShape="1">
              <a:gsLst>
                <a:gs pos="0">
                  <a:srgbClr val="000000">
                    <a:lumMod val="85000"/>
                    <a:lumOff val="15000"/>
                  </a:srgbClr>
                </a:gs>
                <a:gs pos="100000">
                  <a:srgbClr val="000000">
                    <a:lumMod val="50000"/>
                    <a:lumOff val="50000"/>
                  </a:srgbClr>
                </a:gs>
              </a:gsLst>
              <a:lin ang="10800000" scaled="1"/>
              <a:tileRect/>
            </a:gradFill>
            <a:ln w="15875">
              <a:gradFill flip="none" rotWithShape="1">
                <a:gsLst>
                  <a:gs pos="0">
                    <a:sysClr val="window" lastClr="FFFFFF">
                      <a:alpha val="9000"/>
                    </a:sysClr>
                  </a:gs>
                  <a:gs pos="100000">
                    <a:sysClr val="window" lastClr="FFFFFF"/>
                  </a:gs>
                </a:gsLst>
                <a:lin ang="0" scaled="1"/>
                <a:tileRect/>
              </a:gradFill>
            </a:ln>
          </p:spPr>
          <p:txBody>
            <a:bodyPr vert="horz" wrap="square" lIns="91440" tIns="45720" rIns="91440" bIns="45720" numCol="1" anchor="t" anchorCtr="0" compatLnSpc="1">
              <a:prstTxWarp prst="textNoShape">
                <a:avLst/>
              </a:prstTxWarp>
            </a:bodyPr>
            <a:lstStyle/>
            <a:p>
              <a:pPr>
                <a:defRPr/>
              </a:pPr>
              <a:endParaRPr lang="en-US" kern="0" dirty="0">
                <a:solidFill>
                  <a:srgbClr val="000000"/>
                </a:solidFill>
              </a:endParaRPr>
            </a:p>
          </p:txBody>
        </p:sp>
      </p:grpSp>
      <p:sp>
        <p:nvSpPr>
          <p:cNvPr id="68" name="Freeform 9"/>
          <p:cNvSpPr>
            <a:spLocks noEditPoints="1"/>
          </p:cNvSpPr>
          <p:nvPr/>
        </p:nvSpPr>
        <p:spPr bwMode="auto">
          <a:xfrm rot="1515780">
            <a:off x="7756870" y="1884377"/>
            <a:ext cx="542392" cy="542394"/>
          </a:xfrm>
          <a:custGeom>
            <a:avLst/>
            <a:gdLst>
              <a:gd name="T0" fmla="*/ 232 w 248"/>
              <a:gd name="T1" fmla="*/ 114 h 248"/>
              <a:gd name="T2" fmla="*/ 240 w 248"/>
              <a:gd name="T3" fmla="*/ 77 h 248"/>
              <a:gd name="T4" fmla="*/ 218 w 248"/>
              <a:gd name="T5" fmla="*/ 70 h 248"/>
              <a:gd name="T6" fmla="*/ 223 w 248"/>
              <a:gd name="T7" fmla="*/ 47 h 248"/>
              <a:gd name="T8" fmla="*/ 187 w 248"/>
              <a:gd name="T9" fmla="*/ 36 h 248"/>
              <a:gd name="T10" fmla="*/ 169 w 248"/>
              <a:gd name="T11" fmla="*/ 26 h 248"/>
              <a:gd name="T12" fmla="*/ 141 w 248"/>
              <a:gd name="T13" fmla="*/ 0 h 248"/>
              <a:gd name="T14" fmla="*/ 124 w 248"/>
              <a:gd name="T15" fmla="*/ 16 h 248"/>
              <a:gd name="T16" fmla="*/ 107 w 248"/>
              <a:gd name="T17" fmla="*/ 0 h 248"/>
              <a:gd name="T18" fmla="*/ 79 w 248"/>
              <a:gd name="T19" fmla="*/ 26 h 248"/>
              <a:gd name="T20" fmla="*/ 62 w 248"/>
              <a:gd name="T21" fmla="*/ 36 h 248"/>
              <a:gd name="T22" fmla="*/ 25 w 248"/>
              <a:gd name="T23" fmla="*/ 47 h 248"/>
              <a:gd name="T24" fmla="*/ 31 w 248"/>
              <a:gd name="T25" fmla="*/ 70 h 248"/>
              <a:gd name="T26" fmla="*/ 8 w 248"/>
              <a:gd name="T27" fmla="*/ 77 h 248"/>
              <a:gd name="T28" fmla="*/ 17 w 248"/>
              <a:gd name="T29" fmla="*/ 114 h 248"/>
              <a:gd name="T30" fmla="*/ 17 w 248"/>
              <a:gd name="T31" fmla="*/ 134 h 248"/>
              <a:gd name="T32" fmla="*/ 8 w 248"/>
              <a:gd name="T33" fmla="*/ 171 h 248"/>
              <a:gd name="T34" fmla="*/ 31 w 248"/>
              <a:gd name="T35" fmla="*/ 178 h 248"/>
              <a:gd name="T36" fmla="*/ 25 w 248"/>
              <a:gd name="T37" fmla="*/ 201 h 248"/>
              <a:gd name="T38" fmla="*/ 62 w 248"/>
              <a:gd name="T39" fmla="*/ 212 h 248"/>
              <a:gd name="T40" fmla="*/ 79 w 248"/>
              <a:gd name="T41" fmla="*/ 222 h 248"/>
              <a:gd name="T42" fmla="*/ 107 w 248"/>
              <a:gd name="T43" fmla="*/ 248 h 248"/>
              <a:gd name="T44" fmla="*/ 124 w 248"/>
              <a:gd name="T45" fmla="*/ 232 h 248"/>
              <a:gd name="T46" fmla="*/ 141 w 248"/>
              <a:gd name="T47" fmla="*/ 248 h 248"/>
              <a:gd name="T48" fmla="*/ 169 w 248"/>
              <a:gd name="T49" fmla="*/ 222 h 248"/>
              <a:gd name="T50" fmla="*/ 187 w 248"/>
              <a:gd name="T51" fmla="*/ 212 h 248"/>
              <a:gd name="T52" fmla="*/ 223 w 248"/>
              <a:gd name="T53" fmla="*/ 201 h 248"/>
              <a:gd name="T54" fmla="*/ 218 w 248"/>
              <a:gd name="T55" fmla="*/ 178 h 248"/>
              <a:gd name="T56" fmla="*/ 240 w 248"/>
              <a:gd name="T57" fmla="*/ 171 h 248"/>
              <a:gd name="T58" fmla="*/ 232 w 248"/>
              <a:gd name="T59" fmla="*/ 134 h 248"/>
              <a:gd name="T60" fmla="*/ 155 w 248"/>
              <a:gd name="T61" fmla="*/ 176 h 248"/>
              <a:gd name="T62" fmla="*/ 94 w 248"/>
              <a:gd name="T63" fmla="*/ 176 h 248"/>
              <a:gd name="T64" fmla="*/ 63 w 248"/>
              <a:gd name="T65" fmla="*/ 124 h 248"/>
              <a:gd name="T66" fmla="*/ 94 w 248"/>
              <a:gd name="T67" fmla="*/ 71 h 248"/>
              <a:gd name="T68" fmla="*/ 155 w 248"/>
              <a:gd name="T69" fmla="*/ 71 h 248"/>
              <a:gd name="T70" fmla="*/ 185 w 248"/>
              <a:gd name="T71" fmla="*/ 124 h 248"/>
              <a:gd name="T72" fmla="*/ 155 w 248"/>
              <a:gd name="T73" fmla="*/ 17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8" h="248">
                <a:moveTo>
                  <a:pt x="232" y="124"/>
                </a:moveTo>
                <a:cubicBezTo>
                  <a:pt x="232" y="114"/>
                  <a:pt x="232" y="114"/>
                  <a:pt x="232" y="114"/>
                </a:cubicBezTo>
                <a:cubicBezTo>
                  <a:pt x="238" y="112"/>
                  <a:pt x="243" y="109"/>
                  <a:pt x="248" y="107"/>
                </a:cubicBezTo>
                <a:cubicBezTo>
                  <a:pt x="247" y="96"/>
                  <a:pt x="244" y="86"/>
                  <a:pt x="240" y="77"/>
                </a:cubicBezTo>
                <a:cubicBezTo>
                  <a:pt x="234" y="77"/>
                  <a:pt x="228" y="78"/>
                  <a:pt x="222" y="79"/>
                </a:cubicBezTo>
                <a:cubicBezTo>
                  <a:pt x="221" y="76"/>
                  <a:pt x="220" y="73"/>
                  <a:pt x="218" y="70"/>
                </a:cubicBezTo>
                <a:cubicBezTo>
                  <a:pt x="216" y="67"/>
                  <a:pt x="214" y="64"/>
                  <a:pt x="212" y="61"/>
                </a:cubicBezTo>
                <a:cubicBezTo>
                  <a:pt x="216" y="57"/>
                  <a:pt x="220" y="52"/>
                  <a:pt x="223" y="47"/>
                </a:cubicBezTo>
                <a:cubicBezTo>
                  <a:pt x="217" y="39"/>
                  <a:pt x="209" y="31"/>
                  <a:pt x="201" y="25"/>
                </a:cubicBezTo>
                <a:cubicBezTo>
                  <a:pt x="196" y="28"/>
                  <a:pt x="191" y="32"/>
                  <a:pt x="187" y="36"/>
                </a:cubicBezTo>
                <a:cubicBezTo>
                  <a:pt x="184" y="34"/>
                  <a:pt x="181" y="32"/>
                  <a:pt x="178" y="30"/>
                </a:cubicBezTo>
                <a:cubicBezTo>
                  <a:pt x="175" y="28"/>
                  <a:pt x="172" y="27"/>
                  <a:pt x="169" y="26"/>
                </a:cubicBezTo>
                <a:cubicBezTo>
                  <a:pt x="170" y="20"/>
                  <a:pt x="171" y="14"/>
                  <a:pt x="172" y="8"/>
                </a:cubicBezTo>
                <a:cubicBezTo>
                  <a:pt x="162" y="4"/>
                  <a:pt x="152" y="1"/>
                  <a:pt x="141" y="0"/>
                </a:cubicBezTo>
                <a:cubicBezTo>
                  <a:pt x="139" y="5"/>
                  <a:pt x="136" y="11"/>
                  <a:pt x="134" y="16"/>
                </a:cubicBezTo>
                <a:cubicBezTo>
                  <a:pt x="124" y="16"/>
                  <a:pt x="124" y="16"/>
                  <a:pt x="124" y="16"/>
                </a:cubicBezTo>
                <a:cubicBezTo>
                  <a:pt x="114" y="16"/>
                  <a:pt x="114" y="16"/>
                  <a:pt x="114" y="16"/>
                </a:cubicBezTo>
                <a:cubicBezTo>
                  <a:pt x="112" y="11"/>
                  <a:pt x="110" y="5"/>
                  <a:pt x="107" y="0"/>
                </a:cubicBezTo>
                <a:cubicBezTo>
                  <a:pt x="97" y="1"/>
                  <a:pt x="87" y="4"/>
                  <a:pt x="77" y="8"/>
                </a:cubicBezTo>
                <a:cubicBezTo>
                  <a:pt x="78" y="14"/>
                  <a:pt x="78" y="20"/>
                  <a:pt x="79" y="26"/>
                </a:cubicBezTo>
                <a:cubicBezTo>
                  <a:pt x="76" y="27"/>
                  <a:pt x="73" y="28"/>
                  <a:pt x="70" y="30"/>
                </a:cubicBezTo>
                <a:cubicBezTo>
                  <a:pt x="68" y="32"/>
                  <a:pt x="65" y="34"/>
                  <a:pt x="62" y="36"/>
                </a:cubicBezTo>
                <a:cubicBezTo>
                  <a:pt x="57" y="32"/>
                  <a:pt x="52" y="28"/>
                  <a:pt x="47" y="25"/>
                </a:cubicBezTo>
                <a:cubicBezTo>
                  <a:pt x="39" y="31"/>
                  <a:pt x="32" y="39"/>
                  <a:pt x="25" y="47"/>
                </a:cubicBezTo>
                <a:cubicBezTo>
                  <a:pt x="29" y="52"/>
                  <a:pt x="33" y="57"/>
                  <a:pt x="36" y="61"/>
                </a:cubicBezTo>
                <a:cubicBezTo>
                  <a:pt x="34" y="64"/>
                  <a:pt x="33" y="67"/>
                  <a:pt x="31" y="70"/>
                </a:cubicBezTo>
                <a:cubicBezTo>
                  <a:pt x="29" y="73"/>
                  <a:pt x="28" y="76"/>
                  <a:pt x="26" y="79"/>
                </a:cubicBezTo>
                <a:cubicBezTo>
                  <a:pt x="20" y="78"/>
                  <a:pt x="14" y="77"/>
                  <a:pt x="8" y="77"/>
                </a:cubicBezTo>
                <a:cubicBezTo>
                  <a:pt x="4" y="86"/>
                  <a:pt x="1" y="96"/>
                  <a:pt x="0" y="107"/>
                </a:cubicBezTo>
                <a:cubicBezTo>
                  <a:pt x="6" y="109"/>
                  <a:pt x="11" y="112"/>
                  <a:pt x="17" y="114"/>
                </a:cubicBezTo>
                <a:cubicBezTo>
                  <a:pt x="16" y="124"/>
                  <a:pt x="16" y="124"/>
                  <a:pt x="16" y="124"/>
                </a:cubicBezTo>
                <a:cubicBezTo>
                  <a:pt x="17" y="134"/>
                  <a:pt x="17" y="134"/>
                  <a:pt x="17" y="134"/>
                </a:cubicBezTo>
                <a:cubicBezTo>
                  <a:pt x="11" y="136"/>
                  <a:pt x="6" y="138"/>
                  <a:pt x="0" y="141"/>
                </a:cubicBezTo>
                <a:cubicBezTo>
                  <a:pt x="1" y="151"/>
                  <a:pt x="4" y="161"/>
                  <a:pt x="8" y="171"/>
                </a:cubicBezTo>
                <a:cubicBezTo>
                  <a:pt x="14" y="171"/>
                  <a:pt x="20" y="170"/>
                  <a:pt x="26" y="169"/>
                </a:cubicBezTo>
                <a:cubicBezTo>
                  <a:pt x="28" y="172"/>
                  <a:pt x="29" y="175"/>
                  <a:pt x="31" y="178"/>
                </a:cubicBezTo>
                <a:cubicBezTo>
                  <a:pt x="33" y="181"/>
                  <a:pt x="34" y="184"/>
                  <a:pt x="36" y="186"/>
                </a:cubicBezTo>
                <a:cubicBezTo>
                  <a:pt x="33" y="191"/>
                  <a:pt x="29" y="196"/>
                  <a:pt x="25" y="201"/>
                </a:cubicBezTo>
                <a:cubicBezTo>
                  <a:pt x="32" y="209"/>
                  <a:pt x="39" y="216"/>
                  <a:pt x="47" y="223"/>
                </a:cubicBezTo>
                <a:cubicBezTo>
                  <a:pt x="52" y="219"/>
                  <a:pt x="57" y="216"/>
                  <a:pt x="62" y="212"/>
                </a:cubicBezTo>
                <a:cubicBezTo>
                  <a:pt x="65" y="214"/>
                  <a:pt x="68" y="215"/>
                  <a:pt x="70" y="217"/>
                </a:cubicBezTo>
                <a:cubicBezTo>
                  <a:pt x="73" y="219"/>
                  <a:pt x="76" y="220"/>
                  <a:pt x="79" y="222"/>
                </a:cubicBezTo>
                <a:cubicBezTo>
                  <a:pt x="78" y="228"/>
                  <a:pt x="78" y="234"/>
                  <a:pt x="77" y="240"/>
                </a:cubicBezTo>
                <a:cubicBezTo>
                  <a:pt x="87" y="244"/>
                  <a:pt x="97" y="247"/>
                  <a:pt x="107" y="248"/>
                </a:cubicBezTo>
                <a:cubicBezTo>
                  <a:pt x="110" y="242"/>
                  <a:pt x="112" y="237"/>
                  <a:pt x="114" y="231"/>
                </a:cubicBezTo>
                <a:cubicBezTo>
                  <a:pt x="124" y="232"/>
                  <a:pt x="124" y="232"/>
                  <a:pt x="124" y="232"/>
                </a:cubicBezTo>
                <a:cubicBezTo>
                  <a:pt x="134" y="231"/>
                  <a:pt x="134" y="231"/>
                  <a:pt x="134" y="231"/>
                </a:cubicBezTo>
                <a:cubicBezTo>
                  <a:pt x="136" y="237"/>
                  <a:pt x="139" y="242"/>
                  <a:pt x="141" y="248"/>
                </a:cubicBezTo>
                <a:cubicBezTo>
                  <a:pt x="152" y="247"/>
                  <a:pt x="162" y="244"/>
                  <a:pt x="172" y="240"/>
                </a:cubicBezTo>
                <a:cubicBezTo>
                  <a:pt x="171" y="234"/>
                  <a:pt x="170" y="228"/>
                  <a:pt x="169" y="222"/>
                </a:cubicBezTo>
                <a:cubicBezTo>
                  <a:pt x="172" y="220"/>
                  <a:pt x="175" y="219"/>
                  <a:pt x="178" y="217"/>
                </a:cubicBezTo>
                <a:cubicBezTo>
                  <a:pt x="181" y="215"/>
                  <a:pt x="184" y="214"/>
                  <a:pt x="187" y="212"/>
                </a:cubicBezTo>
                <a:cubicBezTo>
                  <a:pt x="191" y="216"/>
                  <a:pt x="196" y="219"/>
                  <a:pt x="201" y="223"/>
                </a:cubicBezTo>
                <a:cubicBezTo>
                  <a:pt x="209" y="216"/>
                  <a:pt x="217" y="209"/>
                  <a:pt x="223" y="201"/>
                </a:cubicBezTo>
                <a:cubicBezTo>
                  <a:pt x="220" y="196"/>
                  <a:pt x="216" y="191"/>
                  <a:pt x="212" y="186"/>
                </a:cubicBezTo>
                <a:cubicBezTo>
                  <a:pt x="214" y="184"/>
                  <a:pt x="216" y="181"/>
                  <a:pt x="218" y="178"/>
                </a:cubicBezTo>
                <a:cubicBezTo>
                  <a:pt x="220" y="175"/>
                  <a:pt x="221" y="172"/>
                  <a:pt x="222" y="169"/>
                </a:cubicBezTo>
                <a:cubicBezTo>
                  <a:pt x="228" y="170"/>
                  <a:pt x="234" y="171"/>
                  <a:pt x="240" y="171"/>
                </a:cubicBezTo>
                <a:cubicBezTo>
                  <a:pt x="244" y="161"/>
                  <a:pt x="247" y="151"/>
                  <a:pt x="248" y="141"/>
                </a:cubicBezTo>
                <a:cubicBezTo>
                  <a:pt x="243" y="138"/>
                  <a:pt x="238" y="136"/>
                  <a:pt x="232" y="134"/>
                </a:cubicBezTo>
                <a:lnTo>
                  <a:pt x="232" y="124"/>
                </a:lnTo>
                <a:close/>
                <a:moveTo>
                  <a:pt x="155" y="176"/>
                </a:moveTo>
                <a:cubicBezTo>
                  <a:pt x="146" y="182"/>
                  <a:pt x="135" y="184"/>
                  <a:pt x="124" y="185"/>
                </a:cubicBezTo>
                <a:cubicBezTo>
                  <a:pt x="114" y="184"/>
                  <a:pt x="103" y="182"/>
                  <a:pt x="94" y="176"/>
                </a:cubicBezTo>
                <a:cubicBezTo>
                  <a:pt x="85" y="171"/>
                  <a:pt x="77" y="163"/>
                  <a:pt x="72" y="154"/>
                </a:cubicBezTo>
                <a:cubicBezTo>
                  <a:pt x="66" y="145"/>
                  <a:pt x="64" y="134"/>
                  <a:pt x="63" y="124"/>
                </a:cubicBezTo>
                <a:cubicBezTo>
                  <a:pt x="64" y="113"/>
                  <a:pt x="66" y="103"/>
                  <a:pt x="72" y="93"/>
                </a:cubicBezTo>
                <a:cubicBezTo>
                  <a:pt x="77" y="84"/>
                  <a:pt x="85" y="76"/>
                  <a:pt x="94" y="71"/>
                </a:cubicBezTo>
                <a:cubicBezTo>
                  <a:pt x="103" y="66"/>
                  <a:pt x="114" y="63"/>
                  <a:pt x="124" y="63"/>
                </a:cubicBezTo>
                <a:cubicBezTo>
                  <a:pt x="135" y="63"/>
                  <a:pt x="146" y="66"/>
                  <a:pt x="155" y="71"/>
                </a:cubicBezTo>
                <a:cubicBezTo>
                  <a:pt x="164" y="76"/>
                  <a:pt x="172" y="84"/>
                  <a:pt x="177" y="93"/>
                </a:cubicBezTo>
                <a:cubicBezTo>
                  <a:pt x="182" y="102"/>
                  <a:pt x="185" y="113"/>
                  <a:pt x="185" y="124"/>
                </a:cubicBezTo>
                <a:cubicBezTo>
                  <a:pt x="185" y="134"/>
                  <a:pt x="182" y="145"/>
                  <a:pt x="177" y="154"/>
                </a:cubicBezTo>
                <a:cubicBezTo>
                  <a:pt x="172" y="163"/>
                  <a:pt x="164" y="171"/>
                  <a:pt x="155" y="176"/>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9" name="Freeform 11"/>
          <p:cNvSpPr>
            <a:spLocks noEditPoints="1"/>
          </p:cNvSpPr>
          <p:nvPr/>
        </p:nvSpPr>
        <p:spPr bwMode="auto">
          <a:xfrm>
            <a:off x="6713232" y="2750427"/>
            <a:ext cx="634522" cy="650918"/>
          </a:xfrm>
          <a:custGeom>
            <a:avLst/>
            <a:gdLst>
              <a:gd name="T0" fmla="*/ 306 w 328"/>
              <a:gd name="T1" fmla="*/ 179 h 336"/>
              <a:gd name="T2" fmla="*/ 306 w 328"/>
              <a:gd name="T3" fmla="*/ 157 h 336"/>
              <a:gd name="T4" fmla="*/ 318 w 328"/>
              <a:gd name="T5" fmla="*/ 116 h 336"/>
              <a:gd name="T6" fmla="*/ 299 w 328"/>
              <a:gd name="T7" fmla="*/ 116 h 336"/>
              <a:gd name="T8" fmla="*/ 289 w 328"/>
              <a:gd name="T9" fmla="*/ 99 h 336"/>
              <a:gd name="T10" fmla="*/ 300 w 328"/>
              <a:gd name="T11" fmla="*/ 77 h 336"/>
              <a:gd name="T12" fmla="*/ 261 w 328"/>
              <a:gd name="T13" fmla="*/ 64 h 336"/>
              <a:gd name="T14" fmla="*/ 244 w 328"/>
              <a:gd name="T15" fmla="*/ 50 h 336"/>
              <a:gd name="T16" fmla="*/ 240 w 328"/>
              <a:gd name="T17" fmla="*/ 20 h 336"/>
              <a:gd name="T18" fmla="*/ 206 w 328"/>
              <a:gd name="T19" fmla="*/ 31 h 336"/>
              <a:gd name="T20" fmla="*/ 186 w 328"/>
              <a:gd name="T21" fmla="*/ 27 h 336"/>
              <a:gd name="T22" fmla="*/ 180 w 328"/>
              <a:gd name="T23" fmla="*/ 6 h 336"/>
              <a:gd name="T24" fmla="*/ 145 w 328"/>
              <a:gd name="T25" fmla="*/ 13 h 336"/>
              <a:gd name="T26" fmla="*/ 135 w 328"/>
              <a:gd name="T27" fmla="*/ 28 h 336"/>
              <a:gd name="T28" fmla="*/ 111 w 328"/>
              <a:gd name="T29" fmla="*/ 18 h 336"/>
              <a:gd name="T30" fmla="*/ 81 w 328"/>
              <a:gd name="T31" fmla="*/ 41 h 336"/>
              <a:gd name="T32" fmla="*/ 73 w 328"/>
              <a:gd name="T33" fmla="*/ 57 h 336"/>
              <a:gd name="T34" fmla="*/ 46 w 328"/>
              <a:gd name="T35" fmla="*/ 55 h 336"/>
              <a:gd name="T36" fmla="*/ 33 w 328"/>
              <a:gd name="T37" fmla="*/ 89 h 336"/>
              <a:gd name="T38" fmla="*/ 31 w 328"/>
              <a:gd name="T39" fmla="*/ 113 h 336"/>
              <a:gd name="T40" fmla="*/ 9 w 328"/>
              <a:gd name="T41" fmla="*/ 116 h 336"/>
              <a:gd name="T42" fmla="*/ 4 w 328"/>
              <a:gd name="T43" fmla="*/ 150 h 336"/>
              <a:gd name="T44" fmla="*/ 21 w 328"/>
              <a:gd name="T45" fmla="*/ 171 h 336"/>
              <a:gd name="T46" fmla="*/ 10 w 328"/>
              <a:gd name="T47" fmla="*/ 184 h 336"/>
              <a:gd name="T48" fmla="*/ 10 w 328"/>
              <a:gd name="T49" fmla="*/ 221 h 336"/>
              <a:gd name="T50" fmla="*/ 30 w 328"/>
              <a:gd name="T51" fmla="*/ 220 h 336"/>
              <a:gd name="T52" fmla="*/ 39 w 328"/>
              <a:gd name="T53" fmla="*/ 239 h 336"/>
              <a:gd name="T54" fmla="*/ 27 w 328"/>
              <a:gd name="T55" fmla="*/ 260 h 336"/>
              <a:gd name="T56" fmla="*/ 63 w 328"/>
              <a:gd name="T57" fmla="*/ 274 h 336"/>
              <a:gd name="T58" fmla="*/ 81 w 328"/>
              <a:gd name="T59" fmla="*/ 285 h 336"/>
              <a:gd name="T60" fmla="*/ 79 w 328"/>
              <a:gd name="T61" fmla="*/ 308 h 336"/>
              <a:gd name="T62" fmla="*/ 113 w 328"/>
              <a:gd name="T63" fmla="*/ 315 h 336"/>
              <a:gd name="T64" fmla="*/ 138 w 328"/>
              <a:gd name="T65" fmla="*/ 309 h 336"/>
              <a:gd name="T66" fmla="*/ 145 w 328"/>
              <a:gd name="T67" fmla="*/ 324 h 336"/>
              <a:gd name="T68" fmla="*/ 181 w 328"/>
              <a:gd name="T69" fmla="*/ 330 h 336"/>
              <a:gd name="T70" fmla="*/ 206 w 328"/>
              <a:gd name="T71" fmla="*/ 304 h 336"/>
              <a:gd name="T72" fmla="*/ 249 w 328"/>
              <a:gd name="T73" fmla="*/ 307 h 336"/>
              <a:gd name="T74" fmla="*/ 244 w 328"/>
              <a:gd name="T75" fmla="*/ 286 h 336"/>
              <a:gd name="T76" fmla="*/ 259 w 328"/>
              <a:gd name="T77" fmla="*/ 274 h 336"/>
              <a:gd name="T78" fmla="*/ 282 w 328"/>
              <a:gd name="T79" fmla="*/ 281 h 336"/>
              <a:gd name="T80" fmla="*/ 293 w 328"/>
              <a:gd name="T81" fmla="*/ 246 h 336"/>
              <a:gd name="T82" fmla="*/ 292 w 328"/>
              <a:gd name="T83" fmla="*/ 230 h 336"/>
              <a:gd name="T84" fmla="*/ 307 w 328"/>
              <a:gd name="T85" fmla="*/ 220 h 336"/>
              <a:gd name="T86" fmla="*/ 327 w 328"/>
              <a:gd name="T87" fmla="*/ 194 h 336"/>
              <a:gd name="T88" fmla="*/ 163 w 328"/>
              <a:gd name="T89" fmla="*/ 261 h 336"/>
              <a:gd name="T90" fmla="*/ 79 w 328"/>
              <a:gd name="T91" fmla="*/ 129 h 336"/>
              <a:gd name="T92" fmla="*/ 221 w 328"/>
              <a:gd name="T93" fmla="*/ 9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8" h="336">
                <a:moveTo>
                  <a:pt x="327" y="194"/>
                </a:moveTo>
                <a:cubicBezTo>
                  <a:pt x="327" y="193"/>
                  <a:pt x="326" y="188"/>
                  <a:pt x="325" y="187"/>
                </a:cubicBezTo>
                <a:cubicBezTo>
                  <a:pt x="319" y="184"/>
                  <a:pt x="312" y="182"/>
                  <a:pt x="306" y="179"/>
                </a:cubicBezTo>
                <a:cubicBezTo>
                  <a:pt x="305" y="178"/>
                  <a:pt x="306" y="172"/>
                  <a:pt x="306" y="171"/>
                </a:cubicBezTo>
                <a:cubicBezTo>
                  <a:pt x="307" y="169"/>
                  <a:pt x="307" y="167"/>
                  <a:pt x="306" y="165"/>
                </a:cubicBezTo>
                <a:cubicBezTo>
                  <a:pt x="306" y="163"/>
                  <a:pt x="305" y="158"/>
                  <a:pt x="306" y="157"/>
                </a:cubicBezTo>
                <a:cubicBezTo>
                  <a:pt x="312" y="154"/>
                  <a:pt x="319" y="152"/>
                  <a:pt x="325" y="149"/>
                </a:cubicBezTo>
                <a:cubicBezTo>
                  <a:pt x="326" y="148"/>
                  <a:pt x="327" y="142"/>
                  <a:pt x="327" y="141"/>
                </a:cubicBezTo>
                <a:cubicBezTo>
                  <a:pt x="328" y="132"/>
                  <a:pt x="325" y="121"/>
                  <a:pt x="318" y="116"/>
                </a:cubicBezTo>
                <a:cubicBezTo>
                  <a:pt x="317" y="115"/>
                  <a:pt x="315" y="115"/>
                  <a:pt x="314" y="115"/>
                </a:cubicBezTo>
                <a:cubicBezTo>
                  <a:pt x="310" y="115"/>
                  <a:pt x="307" y="116"/>
                  <a:pt x="304" y="116"/>
                </a:cubicBezTo>
                <a:cubicBezTo>
                  <a:pt x="302" y="116"/>
                  <a:pt x="300" y="116"/>
                  <a:pt x="299" y="116"/>
                </a:cubicBezTo>
                <a:cubicBezTo>
                  <a:pt x="296" y="117"/>
                  <a:pt x="297" y="115"/>
                  <a:pt x="296" y="113"/>
                </a:cubicBezTo>
                <a:cubicBezTo>
                  <a:pt x="294" y="110"/>
                  <a:pt x="293" y="106"/>
                  <a:pt x="291" y="103"/>
                </a:cubicBezTo>
                <a:cubicBezTo>
                  <a:pt x="290" y="102"/>
                  <a:pt x="289" y="100"/>
                  <a:pt x="289" y="99"/>
                </a:cubicBezTo>
                <a:cubicBezTo>
                  <a:pt x="288" y="97"/>
                  <a:pt x="286" y="97"/>
                  <a:pt x="288" y="95"/>
                </a:cubicBezTo>
                <a:cubicBezTo>
                  <a:pt x="290" y="92"/>
                  <a:pt x="293" y="90"/>
                  <a:pt x="295" y="87"/>
                </a:cubicBezTo>
                <a:cubicBezTo>
                  <a:pt x="298" y="84"/>
                  <a:pt x="301" y="82"/>
                  <a:pt x="300" y="77"/>
                </a:cubicBezTo>
                <a:cubicBezTo>
                  <a:pt x="298" y="67"/>
                  <a:pt x="290" y="58"/>
                  <a:pt x="281" y="54"/>
                </a:cubicBezTo>
                <a:cubicBezTo>
                  <a:pt x="277" y="53"/>
                  <a:pt x="273" y="57"/>
                  <a:pt x="270" y="59"/>
                </a:cubicBezTo>
                <a:cubicBezTo>
                  <a:pt x="267" y="60"/>
                  <a:pt x="264" y="62"/>
                  <a:pt x="261" y="64"/>
                </a:cubicBezTo>
                <a:cubicBezTo>
                  <a:pt x="258" y="61"/>
                  <a:pt x="256" y="59"/>
                  <a:pt x="253" y="56"/>
                </a:cubicBezTo>
                <a:cubicBezTo>
                  <a:pt x="251" y="55"/>
                  <a:pt x="248" y="53"/>
                  <a:pt x="246" y="52"/>
                </a:cubicBezTo>
                <a:cubicBezTo>
                  <a:pt x="245" y="51"/>
                  <a:pt x="245" y="50"/>
                  <a:pt x="244" y="50"/>
                </a:cubicBezTo>
                <a:cubicBezTo>
                  <a:pt x="243" y="49"/>
                  <a:pt x="246" y="41"/>
                  <a:pt x="247" y="40"/>
                </a:cubicBezTo>
                <a:cubicBezTo>
                  <a:pt x="247" y="37"/>
                  <a:pt x="250" y="32"/>
                  <a:pt x="248" y="29"/>
                </a:cubicBezTo>
                <a:cubicBezTo>
                  <a:pt x="246" y="25"/>
                  <a:pt x="243" y="22"/>
                  <a:pt x="240" y="20"/>
                </a:cubicBezTo>
                <a:cubicBezTo>
                  <a:pt x="235" y="17"/>
                  <a:pt x="229" y="15"/>
                  <a:pt x="224" y="15"/>
                </a:cubicBezTo>
                <a:cubicBezTo>
                  <a:pt x="219" y="14"/>
                  <a:pt x="218" y="15"/>
                  <a:pt x="215" y="19"/>
                </a:cubicBezTo>
                <a:cubicBezTo>
                  <a:pt x="214" y="21"/>
                  <a:pt x="208" y="32"/>
                  <a:pt x="206" y="31"/>
                </a:cubicBezTo>
                <a:cubicBezTo>
                  <a:pt x="202" y="31"/>
                  <a:pt x="199" y="30"/>
                  <a:pt x="196" y="29"/>
                </a:cubicBezTo>
                <a:cubicBezTo>
                  <a:pt x="194" y="28"/>
                  <a:pt x="192" y="28"/>
                  <a:pt x="191" y="28"/>
                </a:cubicBezTo>
                <a:cubicBezTo>
                  <a:pt x="189" y="27"/>
                  <a:pt x="187" y="27"/>
                  <a:pt x="186" y="27"/>
                </a:cubicBezTo>
                <a:cubicBezTo>
                  <a:pt x="183" y="27"/>
                  <a:pt x="184" y="25"/>
                  <a:pt x="184" y="23"/>
                </a:cubicBezTo>
                <a:cubicBezTo>
                  <a:pt x="183" y="20"/>
                  <a:pt x="183" y="17"/>
                  <a:pt x="182" y="13"/>
                </a:cubicBezTo>
                <a:cubicBezTo>
                  <a:pt x="182" y="12"/>
                  <a:pt x="182" y="7"/>
                  <a:pt x="180" y="6"/>
                </a:cubicBezTo>
                <a:cubicBezTo>
                  <a:pt x="173" y="1"/>
                  <a:pt x="162" y="0"/>
                  <a:pt x="154" y="3"/>
                </a:cubicBezTo>
                <a:cubicBezTo>
                  <a:pt x="151" y="4"/>
                  <a:pt x="149" y="5"/>
                  <a:pt x="146" y="6"/>
                </a:cubicBezTo>
                <a:cubicBezTo>
                  <a:pt x="145" y="7"/>
                  <a:pt x="145" y="12"/>
                  <a:pt x="145" y="13"/>
                </a:cubicBezTo>
                <a:cubicBezTo>
                  <a:pt x="144" y="17"/>
                  <a:pt x="144" y="21"/>
                  <a:pt x="143" y="25"/>
                </a:cubicBezTo>
                <a:cubicBezTo>
                  <a:pt x="143" y="27"/>
                  <a:pt x="142" y="27"/>
                  <a:pt x="140" y="27"/>
                </a:cubicBezTo>
                <a:cubicBezTo>
                  <a:pt x="138" y="27"/>
                  <a:pt x="137" y="28"/>
                  <a:pt x="135" y="28"/>
                </a:cubicBezTo>
                <a:cubicBezTo>
                  <a:pt x="133" y="28"/>
                  <a:pt x="132" y="29"/>
                  <a:pt x="131" y="29"/>
                </a:cubicBezTo>
                <a:cubicBezTo>
                  <a:pt x="127" y="30"/>
                  <a:pt x="124" y="31"/>
                  <a:pt x="121" y="31"/>
                </a:cubicBezTo>
                <a:cubicBezTo>
                  <a:pt x="120" y="32"/>
                  <a:pt x="112" y="19"/>
                  <a:pt x="111" y="18"/>
                </a:cubicBezTo>
                <a:cubicBezTo>
                  <a:pt x="109" y="14"/>
                  <a:pt x="107" y="14"/>
                  <a:pt x="102" y="15"/>
                </a:cubicBezTo>
                <a:cubicBezTo>
                  <a:pt x="93" y="15"/>
                  <a:pt x="83" y="21"/>
                  <a:pt x="78" y="29"/>
                </a:cubicBezTo>
                <a:cubicBezTo>
                  <a:pt x="77" y="32"/>
                  <a:pt x="80" y="38"/>
                  <a:pt x="81" y="41"/>
                </a:cubicBezTo>
                <a:cubicBezTo>
                  <a:pt x="81" y="42"/>
                  <a:pt x="84" y="49"/>
                  <a:pt x="84" y="50"/>
                </a:cubicBezTo>
                <a:cubicBezTo>
                  <a:pt x="82" y="50"/>
                  <a:pt x="81" y="51"/>
                  <a:pt x="80" y="52"/>
                </a:cubicBezTo>
                <a:cubicBezTo>
                  <a:pt x="78" y="54"/>
                  <a:pt x="75" y="55"/>
                  <a:pt x="73" y="57"/>
                </a:cubicBezTo>
                <a:cubicBezTo>
                  <a:pt x="71" y="59"/>
                  <a:pt x="68" y="62"/>
                  <a:pt x="66" y="64"/>
                </a:cubicBezTo>
                <a:cubicBezTo>
                  <a:pt x="63" y="62"/>
                  <a:pt x="59" y="60"/>
                  <a:pt x="56" y="58"/>
                </a:cubicBezTo>
                <a:cubicBezTo>
                  <a:pt x="52" y="56"/>
                  <a:pt x="49" y="53"/>
                  <a:pt x="46" y="55"/>
                </a:cubicBezTo>
                <a:cubicBezTo>
                  <a:pt x="41" y="57"/>
                  <a:pt x="37" y="60"/>
                  <a:pt x="33" y="64"/>
                </a:cubicBezTo>
                <a:cubicBezTo>
                  <a:pt x="30" y="68"/>
                  <a:pt x="28" y="73"/>
                  <a:pt x="27" y="78"/>
                </a:cubicBezTo>
                <a:cubicBezTo>
                  <a:pt x="26" y="83"/>
                  <a:pt x="30" y="85"/>
                  <a:pt x="33" y="89"/>
                </a:cubicBezTo>
                <a:cubicBezTo>
                  <a:pt x="36" y="91"/>
                  <a:pt x="38" y="93"/>
                  <a:pt x="40" y="96"/>
                </a:cubicBezTo>
                <a:cubicBezTo>
                  <a:pt x="38" y="99"/>
                  <a:pt x="37" y="102"/>
                  <a:pt x="36" y="105"/>
                </a:cubicBezTo>
                <a:cubicBezTo>
                  <a:pt x="34" y="107"/>
                  <a:pt x="33" y="110"/>
                  <a:pt x="31" y="113"/>
                </a:cubicBezTo>
                <a:cubicBezTo>
                  <a:pt x="31" y="115"/>
                  <a:pt x="31" y="117"/>
                  <a:pt x="29" y="116"/>
                </a:cubicBezTo>
                <a:cubicBezTo>
                  <a:pt x="26" y="116"/>
                  <a:pt x="24" y="116"/>
                  <a:pt x="22" y="116"/>
                </a:cubicBezTo>
                <a:cubicBezTo>
                  <a:pt x="19" y="116"/>
                  <a:pt x="12" y="114"/>
                  <a:pt x="9" y="116"/>
                </a:cubicBezTo>
                <a:cubicBezTo>
                  <a:pt x="6" y="119"/>
                  <a:pt x="4" y="122"/>
                  <a:pt x="3" y="126"/>
                </a:cubicBezTo>
                <a:cubicBezTo>
                  <a:pt x="1" y="131"/>
                  <a:pt x="0" y="137"/>
                  <a:pt x="0" y="142"/>
                </a:cubicBezTo>
                <a:cubicBezTo>
                  <a:pt x="1" y="145"/>
                  <a:pt x="1" y="148"/>
                  <a:pt x="4" y="150"/>
                </a:cubicBezTo>
                <a:cubicBezTo>
                  <a:pt x="6" y="150"/>
                  <a:pt x="21" y="156"/>
                  <a:pt x="21" y="157"/>
                </a:cubicBezTo>
                <a:cubicBezTo>
                  <a:pt x="21" y="160"/>
                  <a:pt x="21" y="163"/>
                  <a:pt x="21" y="166"/>
                </a:cubicBezTo>
                <a:cubicBezTo>
                  <a:pt x="21" y="168"/>
                  <a:pt x="21" y="170"/>
                  <a:pt x="21" y="171"/>
                </a:cubicBezTo>
                <a:cubicBezTo>
                  <a:pt x="21" y="173"/>
                  <a:pt x="21" y="175"/>
                  <a:pt x="21" y="177"/>
                </a:cubicBezTo>
                <a:cubicBezTo>
                  <a:pt x="21" y="179"/>
                  <a:pt x="22" y="179"/>
                  <a:pt x="20" y="180"/>
                </a:cubicBezTo>
                <a:cubicBezTo>
                  <a:pt x="16" y="181"/>
                  <a:pt x="13" y="182"/>
                  <a:pt x="10" y="184"/>
                </a:cubicBezTo>
                <a:cubicBezTo>
                  <a:pt x="9" y="184"/>
                  <a:pt x="3" y="186"/>
                  <a:pt x="2" y="187"/>
                </a:cubicBezTo>
                <a:cubicBezTo>
                  <a:pt x="1" y="190"/>
                  <a:pt x="0" y="193"/>
                  <a:pt x="0" y="196"/>
                </a:cubicBezTo>
                <a:cubicBezTo>
                  <a:pt x="0" y="205"/>
                  <a:pt x="3" y="215"/>
                  <a:pt x="10" y="221"/>
                </a:cubicBezTo>
                <a:cubicBezTo>
                  <a:pt x="11" y="221"/>
                  <a:pt x="14" y="221"/>
                  <a:pt x="15" y="221"/>
                </a:cubicBezTo>
                <a:cubicBezTo>
                  <a:pt x="19" y="220"/>
                  <a:pt x="22" y="220"/>
                  <a:pt x="25" y="220"/>
                </a:cubicBezTo>
                <a:cubicBezTo>
                  <a:pt x="27" y="220"/>
                  <a:pt x="29" y="220"/>
                  <a:pt x="30" y="220"/>
                </a:cubicBezTo>
                <a:cubicBezTo>
                  <a:pt x="31" y="221"/>
                  <a:pt x="31" y="223"/>
                  <a:pt x="32" y="224"/>
                </a:cubicBezTo>
                <a:cubicBezTo>
                  <a:pt x="34" y="228"/>
                  <a:pt x="35" y="231"/>
                  <a:pt x="37" y="234"/>
                </a:cubicBezTo>
                <a:cubicBezTo>
                  <a:pt x="38" y="236"/>
                  <a:pt x="39" y="237"/>
                  <a:pt x="39" y="239"/>
                </a:cubicBezTo>
                <a:cubicBezTo>
                  <a:pt x="41" y="241"/>
                  <a:pt x="39" y="241"/>
                  <a:pt x="38" y="242"/>
                </a:cubicBezTo>
                <a:cubicBezTo>
                  <a:pt x="36" y="245"/>
                  <a:pt x="33" y="247"/>
                  <a:pt x="31" y="250"/>
                </a:cubicBezTo>
                <a:cubicBezTo>
                  <a:pt x="28" y="254"/>
                  <a:pt x="26" y="255"/>
                  <a:pt x="27" y="260"/>
                </a:cubicBezTo>
                <a:cubicBezTo>
                  <a:pt x="30" y="269"/>
                  <a:pt x="37" y="279"/>
                  <a:pt x="47" y="282"/>
                </a:cubicBezTo>
                <a:cubicBezTo>
                  <a:pt x="50" y="283"/>
                  <a:pt x="56" y="278"/>
                  <a:pt x="59" y="277"/>
                </a:cubicBezTo>
                <a:cubicBezTo>
                  <a:pt x="60" y="276"/>
                  <a:pt x="62" y="275"/>
                  <a:pt x="63" y="274"/>
                </a:cubicBezTo>
                <a:cubicBezTo>
                  <a:pt x="65" y="273"/>
                  <a:pt x="65" y="272"/>
                  <a:pt x="67" y="273"/>
                </a:cubicBezTo>
                <a:cubicBezTo>
                  <a:pt x="70" y="275"/>
                  <a:pt x="72" y="278"/>
                  <a:pt x="75" y="280"/>
                </a:cubicBezTo>
                <a:cubicBezTo>
                  <a:pt x="77" y="281"/>
                  <a:pt x="79" y="283"/>
                  <a:pt x="81" y="285"/>
                </a:cubicBezTo>
                <a:cubicBezTo>
                  <a:pt x="82" y="285"/>
                  <a:pt x="83" y="286"/>
                  <a:pt x="84" y="286"/>
                </a:cubicBezTo>
                <a:cubicBezTo>
                  <a:pt x="82" y="290"/>
                  <a:pt x="81" y="294"/>
                  <a:pt x="80" y="298"/>
                </a:cubicBezTo>
                <a:cubicBezTo>
                  <a:pt x="79" y="301"/>
                  <a:pt x="77" y="305"/>
                  <a:pt x="79" y="308"/>
                </a:cubicBezTo>
                <a:cubicBezTo>
                  <a:pt x="81" y="312"/>
                  <a:pt x="85" y="315"/>
                  <a:pt x="89" y="317"/>
                </a:cubicBezTo>
                <a:cubicBezTo>
                  <a:pt x="94" y="320"/>
                  <a:pt x="99" y="322"/>
                  <a:pt x="105" y="321"/>
                </a:cubicBezTo>
                <a:cubicBezTo>
                  <a:pt x="110" y="321"/>
                  <a:pt x="110" y="320"/>
                  <a:pt x="113" y="315"/>
                </a:cubicBezTo>
                <a:cubicBezTo>
                  <a:pt x="115" y="313"/>
                  <a:pt x="119" y="304"/>
                  <a:pt x="122" y="305"/>
                </a:cubicBezTo>
                <a:cubicBezTo>
                  <a:pt x="125" y="306"/>
                  <a:pt x="128" y="306"/>
                  <a:pt x="131" y="307"/>
                </a:cubicBezTo>
                <a:cubicBezTo>
                  <a:pt x="134" y="308"/>
                  <a:pt x="136" y="308"/>
                  <a:pt x="138" y="309"/>
                </a:cubicBezTo>
                <a:cubicBezTo>
                  <a:pt x="140" y="309"/>
                  <a:pt x="141" y="309"/>
                  <a:pt x="143" y="309"/>
                </a:cubicBezTo>
                <a:cubicBezTo>
                  <a:pt x="143" y="311"/>
                  <a:pt x="143" y="313"/>
                  <a:pt x="144" y="314"/>
                </a:cubicBezTo>
                <a:cubicBezTo>
                  <a:pt x="144" y="318"/>
                  <a:pt x="145" y="321"/>
                  <a:pt x="145" y="324"/>
                </a:cubicBezTo>
                <a:cubicBezTo>
                  <a:pt x="146" y="326"/>
                  <a:pt x="145" y="329"/>
                  <a:pt x="147" y="330"/>
                </a:cubicBezTo>
                <a:cubicBezTo>
                  <a:pt x="155" y="335"/>
                  <a:pt x="166" y="336"/>
                  <a:pt x="174" y="333"/>
                </a:cubicBezTo>
                <a:cubicBezTo>
                  <a:pt x="176" y="332"/>
                  <a:pt x="179" y="331"/>
                  <a:pt x="181" y="330"/>
                </a:cubicBezTo>
                <a:cubicBezTo>
                  <a:pt x="182" y="328"/>
                  <a:pt x="182" y="323"/>
                  <a:pt x="182" y="321"/>
                </a:cubicBezTo>
                <a:cubicBezTo>
                  <a:pt x="183" y="317"/>
                  <a:pt x="184" y="313"/>
                  <a:pt x="184" y="309"/>
                </a:cubicBezTo>
                <a:cubicBezTo>
                  <a:pt x="192" y="308"/>
                  <a:pt x="199" y="306"/>
                  <a:pt x="206" y="304"/>
                </a:cubicBezTo>
                <a:cubicBezTo>
                  <a:pt x="207" y="304"/>
                  <a:pt x="216" y="318"/>
                  <a:pt x="217" y="320"/>
                </a:cubicBezTo>
                <a:cubicBezTo>
                  <a:pt x="219" y="322"/>
                  <a:pt x="223" y="322"/>
                  <a:pt x="226" y="321"/>
                </a:cubicBezTo>
                <a:cubicBezTo>
                  <a:pt x="235" y="320"/>
                  <a:pt x="245" y="315"/>
                  <a:pt x="249" y="307"/>
                </a:cubicBezTo>
                <a:cubicBezTo>
                  <a:pt x="250" y="305"/>
                  <a:pt x="249" y="304"/>
                  <a:pt x="248" y="303"/>
                </a:cubicBezTo>
                <a:cubicBezTo>
                  <a:pt x="248" y="299"/>
                  <a:pt x="247" y="296"/>
                  <a:pt x="246" y="293"/>
                </a:cubicBezTo>
                <a:cubicBezTo>
                  <a:pt x="245" y="292"/>
                  <a:pt x="243" y="287"/>
                  <a:pt x="244" y="286"/>
                </a:cubicBezTo>
                <a:cubicBezTo>
                  <a:pt x="245" y="285"/>
                  <a:pt x="246" y="284"/>
                  <a:pt x="248" y="283"/>
                </a:cubicBezTo>
                <a:cubicBezTo>
                  <a:pt x="250" y="281"/>
                  <a:pt x="253" y="280"/>
                  <a:pt x="255" y="278"/>
                </a:cubicBezTo>
                <a:cubicBezTo>
                  <a:pt x="256" y="277"/>
                  <a:pt x="258" y="275"/>
                  <a:pt x="259" y="274"/>
                </a:cubicBezTo>
                <a:cubicBezTo>
                  <a:pt x="261" y="273"/>
                  <a:pt x="261" y="272"/>
                  <a:pt x="263" y="273"/>
                </a:cubicBezTo>
                <a:cubicBezTo>
                  <a:pt x="266" y="275"/>
                  <a:pt x="270" y="277"/>
                  <a:pt x="273" y="279"/>
                </a:cubicBezTo>
                <a:cubicBezTo>
                  <a:pt x="277" y="281"/>
                  <a:pt x="278" y="283"/>
                  <a:pt x="282" y="281"/>
                </a:cubicBezTo>
                <a:cubicBezTo>
                  <a:pt x="287" y="279"/>
                  <a:pt x="292" y="275"/>
                  <a:pt x="295" y="270"/>
                </a:cubicBezTo>
                <a:cubicBezTo>
                  <a:pt x="298" y="267"/>
                  <a:pt x="300" y="262"/>
                  <a:pt x="301" y="257"/>
                </a:cubicBezTo>
                <a:cubicBezTo>
                  <a:pt x="301" y="253"/>
                  <a:pt x="295" y="249"/>
                  <a:pt x="293" y="246"/>
                </a:cubicBezTo>
                <a:cubicBezTo>
                  <a:pt x="292" y="245"/>
                  <a:pt x="290" y="244"/>
                  <a:pt x="289" y="242"/>
                </a:cubicBezTo>
                <a:cubicBezTo>
                  <a:pt x="288" y="241"/>
                  <a:pt x="287" y="241"/>
                  <a:pt x="288" y="239"/>
                </a:cubicBezTo>
                <a:cubicBezTo>
                  <a:pt x="289" y="236"/>
                  <a:pt x="291" y="233"/>
                  <a:pt x="292" y="230"/>
                </a:cubicBezTo>
                <a:cubicBezTo>
                  <a:pt x="294" y="227"/>
                  <a:pt x="295" y="224"/>
                  <a:pt x="296" y="221"/>
                </a:cubicBezTo>
                <a:cubicBezTo>
                  <a:pt x="297" y="219"/>
                  <a:pt x="298" y="220"/>
                  <a:pt x="300" y="220"/>
                </a:cubicBezTo>
                <a:cubicBezTo>
                  <a:pt x="302" y="220"/>
                  <a:pt x="305" y="220"/>
                  <a:pt x="307" y="220"/>
                </a:cubicBezTo>
                <a:cubicBezTo>
                  <a:pt x="310" y="221"/>
                  <a:pt x="316" y="222"/>
                  <a:pt x="318" y="220"/>
                </a:cubicBezTo>
                <a:cubicBezTo>
                  <a:pt x="321" y="217"/>
                  <a:pt x="323" y="214"/>
                  <a:pt x="324" y="210"/>
                </a:cubicBezTo>
                <a:cubicBezTo>
                  <a:pt x="327" y="205"/>
                  <a:pt x="327" y="199"/>
                  <a:pt x="327" y="194"/>
                </a:cubicBezTo>
                <a:close/>
                <a:moveTo>
                  <a:pt x="248" y="207"/>
                </a:moveTo>
                <a:cubicBezTo>
                  <a:pt x="233" y="239"/>
                  <a:pt x="199" y="261"/>
                  <a:pt x="163" y="261"/>
                </a:cubicBezTo>
                <a:cubicBezTo>
                  <a:pt x="163" y="261"/>
                  <a:pt x="163" y="261"/>
                  <a:pt x="163" y="261"/>
                </a:cubicBezTo>
                <a:cubicBezTo>
                  <a:pt x="158" y="261"/>
                  <a:pt x="152" y="260"/>
                  <a:pt x="146" y="259"/>
                </a:cubicBezTo>
                <a:cubicBezTo>
                  <a:pt x="119" y="254"/>
                  <a:pt x="96" y="237"/>
                  <a:pt x="82" y="212"/>
                </a:cubicBezTo>
                <a:cubicBezTo>
                  <a:pt x="68" y="187"/>
                  <a:pt x="67" y="156"/>
                  <a:pt x="79" y="129"/>
                </a:cubicBezTo>
                <a:cubicBezTo>
                  <a:pt x="91" y="104"/>
                  <a:pt x="113" y="86"/>
                  <a:pt x="140" y="79"/>
                </a:cubicBezTo>
                <a:cubicBezTo>
                  <a:pt x="147" y="76"/>
                  <a:pt x="155" y="75"/>
                  <a:pt x="163" y="75"/>
                </a:cubicBezTo>
                <a:cubicBezTo>
                  <a:pt x="184" y="75"/>
                  <a:pt x="205" y="83"/>
                  <a:pt x="221" y="96"/>
                </a:cubicBezTo>
                <a:cubicBezTo>
                  <a:pt x="254" y="121"/>
                  <a:pt x="265" y="168"/>
                  <a:pt x="248" y="207"/>
                </a:cubicBezTo>
                <a:close/>
              </a:path>
            </a:pathLst>
          </a:custGeom>
          <a:solidFill>
            <a:srgbClr val="818181"/>
          </a:solidFill>
          <a:ln>
            <a:noFill/>
          </a:ln>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70" name="Freeform 27"/>
          <p:cNvSpPr>
            <a:spLocks noEditPoints="1"/>
          </p:cNvSpPr>
          <p:nvPr/>
        </p:nvSpPr>
        <p:spPr bwMode="auto">
          <a:xfrm>
            <a:off x="7343713" y="2436764"/>
            <a:ext cx="1098148" cy="1098148"/>
          </a:xfrm>
          <a:custGeom>
            <a:avLst/>
            <a:gdLst>
              <a:gd name="T0" fmla="*/ 451 w 451"/>
              <a:gd name="T1" fmla="*/ 212 h 451"/>
              <a:gd name="T2" fmla="*/ 444 w 451"/>
              <a:gd name="T3" fmla="*/ 169 h 451"/>
              <a:gd name="T4" fmla="*/ 429 w 451"/>
              <a:gd name="T5" fmla="*/ 127 h 451"/>
              <a:gd name="T6" fmla="*/ 408 w 451"/>
              <a:gd name="T7" fmla="*/ 92 h 451"/>
              <a:gd name="T8" fmla="*/ 376 w 451"/>
              <a:gd name="T9" fmla="*/ 57 h 451"/>
              <a:gd name="T10" fmla="*/ 340 w 451"/>
              <a:gd name="T11" fmla="*/ 31 h 451"/>
              <a:gd name="T12" fmla="*/ 300 w 451"/>
              <a:gd name="T13" fmla="*/ 13 h 451"/>
              <a:gd name="T14" fmla="*/ 258 w 451"/>
              <a:gd name="T15" fmla="*/ 2 h 451"/>
              <a:gd name="T16" fmla="*/ 245 w 451"/>
              <a:gd name="T17" fmla="*/ 22 h 451"/>
              <a:gd name="T18" fmla="*/ 215 w 451"/>
              <a:gd name="T19" fmla="*/ 0 h 451"/>
              <a:gd name="T20" fmla="*/ 206 w 451"/>
              <a:gd name="T21" fmla="*/ 23 h 451"/>
              <a:gd name="T22" fmla="*/ 167 w 451"/>
              <a:gd name="T23" fmla="*/ 30 h 451"/>
              <a:gd name="T24" fmla="*/ 130 w 451"/>
              <a:gd name="T25" fmla="*/ 45 h 451"/>
              <a:gd name="T26" fmla="*/ 111 w 451"/>
              <a:gd name="T27" fmla="*/ 31 h 451"/>
              <a:gd name="T28" fmla="*/ 94 w 451"/>
              <a:gd name="T29" fmla="*/ 43 h 451"/>
              <a:gd name="T30" fmla="*/ 92 w 451"/>
              <a:gd name="T31" fmla="*/ 44 h 451"/>
              <a:gd name="T32" fmla="*/ 76 w 451"/>
              <a:gd name="T33" fmla="*/ 57 h 451"/>
              <a:gd name="T34" fmla="*/ 58 w 451"/>
              <a:gd name="T35" fmla="*/ 74 h 451"/>
              <a:gd name="T36" fmla="*/ 32 w 451"/>
              <a:gd name="T37" fmla="*/ 109 h 451"/>
              <a:gd name="T38" fmla="*/ 14 w 451"/>
              <a:gd name="T39" fmla="*/ 149 h 451"/>
              <a:gd name="T40" fmla="*/ 3 w 451"/>
              <a:gd name="T41" fmla="*/ 193 h 451"/>
              <a:gd name="T42" fmla="*/ 0 w 451"/>
              <a:gd name="T43" fmla="*/ 225 h 451"/>
              <a:gd name="T44" fmla="*/ 3 w 451"/>
              <a:gd name="T45" fmla="*/ 257 h 451"/>
              <a:gd name="T46" fmla="*/ 3 w 451"/>
              <a:gd name="T47" fmla="*/ 257 h 451"/>
              <a:gd name="T48" fmla="*/ 7 w 451"/>
              <a:gd name="T49" fmla="*/ 280 h 451"/>
              <a:gd name="T50" fmla="*/ 32 w 451"/>
              <a:gd name="T51" fmla="*/ 283 h 451"/>
              <a:gd name="T52" fmla="*/ 14 w 451"/>
              <a:gd name="T53" fmla="*/ 300 h 451"/>
              <a:gd name="T54" fmla="*/ 22 w 451"/>
              <a:gd name="T55" fmla="*/ 322 h 451"/>
              <a:gd name="T56" fmla="*/ 23 w 451"/>
              <a:gd name="T57" fmla="*/ 322 h 451"/>
              <a:gd name="T58" fmla="*/ 32 w 451"/>
              <a:gd name="T59" fmla="*/ 340 h 451"/>
              <a:gd name="T60" fmla="*/ 32 w 451"/>
              <a:gd name="T61" fmla="*/ 341 h 451"/>
              <a:gd name="T62" fmla="*/ 45 w 451"/>
              <a:gd name="T63" fmla="*/ 360 h 451"/>
              <a:gd name="T64" fmla="*/ 68 w 451"/>
              <a:gd name="T65" fmla="*/ 356 h 451"/>
              <a:gd name="T66" fmla="*/ 58 w 451"/>
              <a:gd name="T67" fmla="*/ 376 h 451"/>
              <a:gd name="T68" fmla="*/ 68 w 451"/>
              <a:gd name="T69" fmla="*/ 386 h 451"/>
              <a:gd name="T70" fmla="*/ 98 w 451"/>
              <a:gd name="T71" fmla="*/ 381 h 451"/>
              <a:gd name="T72" fmla="*/ 92 w 451"/>
              <a:gd name="T73" fmla="*/ 406 h 451"/>
              <a:gd name="T74" fmla="*/ 111 w 451"/>
              <a:gd name="T75" fmla="*/ 419 h 451"/>
              <a:gd name="T76" fmla="*/ 112 w 451"/>
              <a:gd name="T77" fmla="*/ 418 h 451"/>
              <a:gd name="T78" fmla="*/ 129 w 451"/>
              <a:gd name="T79" fmla="*/ 429 h 451"/>
              <a:gd name="T80" fmla="*/ 130 w 451"/>
              <a:gd name="T81" fmla="*/ 429 h 451"/>
              <a:gd name="T82" fmla="*/ 151 w 451"/>
              <a:gd name="T83" fmla="*/ 438 h 451"/>
              <a:gd name="T84" fmla="*/ 170 w 451"/>
              <a:gd name="T85" fmla="*/ 444 h 451"/>
              <a:gd name="T86" fmla="*/ 194 w 451"/>
              <a:gd name="T87" fmla="*/ 448 h 451"/>
              <a:gd name="T88" fmla="*/ 213 w 451"/>
              <a:gd name="T89" fmla="*/ 450 h 451"/>
              <a:gd name="T90" fmla="*/ 244 w 451"/>
              <a:gd name="T91" fmla="*/ 427 h 451"/>
              <a:gd name="T92" fmla="*/ 258 w 451"/>
              <a:gd name="T93" fmla="*/ 448 h 451"/>
              <a:gd name="T94" fmla="*/ 282 w 451"/>
              <a:gd name="T95" fmla="*/ 443 h 451"/>
              <a:gd name="T96" fmla="*/ 283 w 451"/>
              <a:gd name="T97" fmla="*/ 441 h 451"/>
              <a:gd name="T98" fmla="*/ 302 w 451"/>
              <a:gd name="T99" fmla="*/ 437 h 451"/>
              <a:gd name="T100" fmla="*/ 310 w 451"/>
              <a:gd name="T101" fmla="*/ 434 h 451"/>
              <a:gd name="T102" fmla="*/ 324 w 451"/>
              <a:gd name="T103" fmla="*/ 428 h 451"/>
              <a:gd name="T104" fmla="*/ 341 w 451"/>
              <a:gd name="T105" fmla="*/ 419 h 451"/>
              <a:gd name="T106" fmla="*/ 362 w 451"/>
              <a:gd name="T107" fmla="*/ 405 h 451"/>
              <a:gd name="T108" fmla="*/ 376 w 451"/>
              <a:gd name="T109" fmla="*/ 393 h 451"/>
              <a:gd name="T110" fmla="*/ 394 w 451"/>
              <a:gd name="T111" fmla="*/ 375 h 451"/>
              <a:gd name="T112" fmla="*/ 407 w 451"/>
              <a:gd name="T113" fmla="*/ 360 h 451"/>
              <a:gd name="T114" fmla="*/ 406 w 451"/>
              <a:gd name="T115" fmla="*/ 320 h 451"/>
              <a:gd name="T116" fmla="*/ 438 w 451"/>
              <a:gd name="T117" fmla="*/ 298 h 451"/>
              <a:gd name="T118" fmla="*/ 449 w 451"/>
              <a:gd name="T119" fmla="*/ 257 h 451"/>
              <a:gd name="T120" fmla="*/ 226 w 451"/>
              <a:gd name="T121" fmla="*/ 351 h 451"/>
              <a:gd name="T122" fmla="*/ 352 w 451"/>
              <a:gd name="T123" fmla="*/ 22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1" h="451">
                <a:moveTo>
                  <a:pt x="451" y="238"/>
                </a:moveTo>
                <a:cubicBezTo>
                  <a:pt x="451" y="234"/>
                  <a:pt x="451" y="230"/>
                  <a:pt x="451" y="225"/>
                </a:cubicBezTo>
                <a:cubicBezTo>
                  <a:pt x="451" y="221"/>
                  <a:pt x="451" y="217"/>
                  <a:pt x="451" y="212"/>
                </a:cubicBezTo>
                <a:cubicBezTo>
                  <a:pt x="443" y="209"/>
                  <a:pt x="431" y="206"/>
                  <a:pt x="428" y="205"/>
                </a:cubicBezTo>
                <a:cubicBezTo>
                  <a:pt x="431" y="204"/>
                  <a:pt x="443" y="198"/>
                  <a:pt x="449" y="194"/>
                </a:cubicBezTo>
                <a:cubicBezTo>
                  <a:pt x="448" y="185"/>
                  <a:pt x="446" y="177"/>
                  <a:pt x="444" y="169"/>
                </a:cubicBezTo>
                <a:cubicBezTo>
                  <a:pt x="437" y="167"/>
                  <a:pt x="425" y="166"/>
                  <a:pt x="420" y="166"/>
                </a:cubicBezTo>
                <a:cubicBezTo>
                  <a:pt x="424" y="163"/>
                  <a:pt x="434" y="156"/>
                  <a:pt x="438" y="151"/>
                </a:cubicBezTo>
                <a:cubicBezTo>
                  <a:pt x="436" y="143"/>
                  <a:pt x="432" y="135"/>
                  <a:pt x="429" y="127"/>
                </a:cubicBezTo>
                <a:cubicBezTo>
                  <a:pt x="422" y="127"/>
                  <a:pt x="410" y="128"/>
                  <a:pt x="405" y="129"/>
                </a:cubicBezTo>
                <a:cubicBezTo>
                  <a:pt x="409" y="125"/>
                  <a:pt x="416" y="117"/>
                  <a:pt x="420" y="111"/>
                </a:cubicBezTo>
                <a:cubicBezTo>
                  <a:pt x="416" y="105"/>
                  <a:pt x="412" y="98"/>
                  <a:pt x="408" y="92"/>
                </a:cubicBezTo>
                <a:cubicBezTo>
                  <a:pt x="401" y="92"/>
                  <a:pt x="388" y="96"/>
                  <a:pt x="383" y="97"/>
                </a:cubicBezTo>
                <a:cubicBezTo>
                  <a:pt x="386" y="93"/>
                  <a:pt x="392" y="82"/>
                  <a:pt x="394" y="76"/>
                </a:cubicBezTo>
                <a:cubicBezTo>
                  <a:pt x="388" y="69"/>
                  <a:pt x="382" y="63"/>
                  <a:pt x="376" y="57"/>
                </a:cubicBezTo>
                <a:cubicBezTo>
                  <a:pt x="369" y="59"/>
                  <a:pt x="359" y="65"/>
                  <a:pt x="355" y="68"/>
                </a:cubicBezTo>
                <a:cubicBezTo>
                  <a:pt x="357" y="63"/>
                  <a:pt x="361" y="53"/>
                  <a:pt x="362" y="46"/>
                </a:cubicBezTo>
                <a:cubicBezTo>
                  <a:pt x="355" y="41"/>
                  <a:pt x="348" y="36"/>
                  <a:pt x="340" y="31"/>
                </a:cubicBezTo>
                <a:cubicBezTo>
                  <a:pt x="334" y="35"/>
                  <a:pt x="325" y="42"/>
                  <a:pt x="322" y="46"/>
                </a:cubicBezTo>
                <a:cubicBezTo>
                  <a:pt x="323" y="41"/>
                  <a:pt x="325" y="30"/>
                  <a:pt x="324" y="23"/>
                </a:cubicBezTo>
                <a:cubicBezTo>
                  <a:pt x="317" y="19"/>
                  <a:pt x="309" y="16"/>
                  <a:pt x="300" y="13"/>
                </a:cubicBezTo>
                <a:cubicBezTo>
                  <a:pt x="295" y="17"/>
                  <a:pt x="288" y="26"/>
                  <a:pt x="285" y="30"/>
                </a:cubicBezTo>
                <a:cubicBezTo>
                  <a:pt x="285" y="25"/>
                  <a:pt x="285" y="14"/>
                  <a:pt x="283" y="7"/>
                </a:cubicBezTo>
                <a:cubicBezTo>
                  <a:pt x="275" y="5"/>
                  <a:pt x="266" y="4"/>
                  <a:pt x="258" y="2"/>
                </a:cubicBezTo>
                <a:cubicBezTo>
                  <a:pt x="257" y="3"/>
                  <a:pt x="257" y="3"/>
                  <a:pt x="257" y="3"/>
                </a:cubicBezTo>
                <a:cubicBezTo>
                  <a:pt x="255" y="5"/>
                  <a:pt x="253" y="8"/>
                  <a:pt x="252" y="11"/>
                </a:cubicBezTo>
                <a:cubicBezTo>
                  <a:pt x="249" y="15"/>
                  <a:pt x="246" y="19"/>
                  <a:pt x="245" y="22"/>
                </a:cubicBezTo>
                <a:cubicBezTo>
                  <a:pt x="244" y="17"/>
                  <a:pt x="241" y="6"/>
                  <a:pt x="237" y="0"/>
                </a:cubicBezTo>
                <a:cubicBezTo>
                  <a:pt x="233" y="0"/>
                  <a:pt x="230" y="0"/>
                  <a:pt x="226" y="0"/>
                </a:cubicBezTo>
                <a:cubicBezTo>
                  <a:pt x="222" y="0"/>
                  <a:pt x="219" y="0"/>
                  <a:pt x="215" y="0"/>
                </a:cubicBezTo>
                <a:cubicBezTo>
                  <a:pt x="215" y="2"/>
                  <a:pt x="213" y="4"/>
                  <a:pt x="213" y="5"/>
                </a:cubicBezTo>
                <a:cubicBezTo>
                  <a:pt x="212" y="7"/>
                  <a:pt x="211" y="9"/>
                  <a:pt x="210" y="12"/>
                </a:cubicBezTo>
                <a:cubicBezTo>
                  <a:pt x="208" y="17"/>
                  <a:pt x="207" y="20"/>
                  <a:pt x="206" y="23"/>
                </a:cubicBezTo>
                <a:cubicBezTo>
                  <a:pt x="204" y="18"/>
                  <a:pt x="199" y="7"/>
                  <a:pt x="195" y="2"/>
                </a:cubicBezTo>
                <a:cubicBezTo>
                  <a:pt x="187" y="3"/>
                  <a:pt x="178" y="5"/>
                  <a:pt x="170" y="7"/>
                </a:cubicBezTo>
                <a:cubicBezTo>
                  <a:pt x="168" y="13"/>
                  <a:pt x="167" y="24"/>
                  <a:pt x="167" y="30"/>
                </a:cubicBezTo>
                <a:cubicBezTo>
                  <a:pt x="164" y="25"/>
                  <a:pt x="158" y="16"/>
                  <a:pt x="153" y="12"/>
                </a:cubicBezTo>
                <a:cubicBezTo>
                  <a:pt x="145" y="15"/>
                  <a:pt x="137" y="18"/>
                  <a:pt x="129" y="22"/>
                </a:cubicBezTo>
                <a:cubicBezTo>
                  <a:pt x="128" y="28"/>
                  <a:pt x="130" y="40"/>
                  <a:pt x="130" y="45"/>
                </a:cubicBezTo>
                <a:cubicBezTo>
                  <a:pt x="126" y="41"/>
                  <a:pt x="118" y="34"/>
                  <a:pt x="112" y="31"/>
                </a:cubicBezTo>
                <a:cubicBezTo>
                  <a:pt x="112" y="31"/>
                  <a:pt x="112" y="31"/>
                  <a:pt x="111" y="31"/>
                </a:cubicBezTo>
                <a:cubicBezTo>
                  <a:pt x="111" y="31"/>
                  <a:pt x="111" y="31"/>
                  <a:pt x="111" y="31"/>
                </a:cubicBezTo>
                <a:cubicBezTo>
                  <a:pt x="111" y="31"/>
                  <a:pt x="111" y="31"/>
                  <a:pt x="111" y="31"/>
                </a:cubicBezTo>
                <a:cubicBezTo>
                  <a:pt x="105" y="35"/>
                  <a:pt x="99" y="39"/>
                  <a:pt x="94" y="43"/>
                </a:cubicBezTo>
                <a:cubicBezTo>
                  <a:pt x="94" y="43"/>
                  <a:pt x="94" y="43"/>
                  <a:pt x="94" y="43"/>
                </a:cubicBezTo>
                <a:cubicBezTo>
                  <a:pt x="94" y="43"/>
                  <a:pt x="94" y="43"/>
                  <a:pt x="94" y="43"/>
                </a:cubicBezTo>
                <a:cubicBezTo>
                  <a:pt x="93" y="43"/>
                  <a:pt x="93" y="43"/>
                  <a:pt x="93" y="43"/>
                </a:cubicBezTo>
                <a:cubicBezTo>
                  <a:pt x="93" y="44"/>
                  <a:pt x="92" y="44"/>
                  <a:pt x="92" y="44"/>
                </a:cubicBezTo>
                <a:cubicBezTo>
                  <a:pt x="92" y="50"/>
                  <a:pt x="95" y="61"/>
                  <a:pt x="98" y="67"/>
                </a:cubicBezTo>
                <a:cubicBezTo>
                  <a:pt x="93" y="64"/>
                  <a:pt x="83" y="58"/>
                  <a:pt x="77" y="56"/>
                </a:cubicBezTo>
                <a:cubicBezTo>
                  <a:pt x="76" y="57"/>
                  <a:pt x="76" y="57"/>
                  <a:pt x="76" y="57"/>
                </a:cubicBezTo>
                <a:cubicBezTo>
                  <a:pt x="76" y="57"/>
                  <a:pt x="76" y="57"/>
                  <a:pt x="76" y="57"/>
                </a:cubicBezTo>
                <a:cubicBezTo>
                  <a:pt x="76" y="57"/>
                  <a:pt x="76" y="57"/>
                  <a:pt x="76" y="57"/>
                </a:cubicBezTo>
                <a:cubicBezTo>
                  <a:pt x="70" y="63"/>
                  <a:pt x="64" y="68"/>
                  <a:pt x="58" y="74"/>
                </a:cubicBezTo>
                <a:cubicBezTo>
                  <a:pt x="60" y="80"/>
                  <a:pt x="66" y="90"/>
                  <a:pt x="69" y="95"/>
                </a:cubicBezTo>
                <a:cubicBezTo>
                  <a:pt x="64" y="93"/>
                  <a:pt x="53" y="89"/>
                  <a:pt x="46" y="89"/>
                </a:cubicBezTo>
                <a:cubicBezTo>
                  <a:pt x="41" y="95"/>
                  <a:pt x="37" y="102"/>
                  <a:pt x="32" y="109"/>
                </a:cubicBezTo>
                <a:cubicBezTo>
                  <a:pt x="35" y="115"/>
                  <a:pt x="43" y="124"/>
                  <a:pt x="47" y="128"/>
                </a:cubicBezTo>
                <a:cubicBezTo>
                  <a:pt x="41" y="127"/>
                  <a:pt x="29" y="126"/>
                  <a:pt x="23" y="126"/>
                </a:cubicBezTo>
                <a:cubicBezTo>
                  <a:pt x="20" y="134"/>
                  <a:pt x="16" y="141"/>
                  <a:pt x="14" y="149"/>
                </a:cubicBezTo>
                <a:cubicBezTo>
                  <a:pt x="18" y="155"/>
                  <a:pt x="29" y="164"/>
                  <a:pt x="33" y="166"/>
                </a:cubicBezTo>
                <a:cubicBezTo>
                  <a:pt x="28" y="166"/>
                  <a:pt x="14" y="167"/>
                  <a:pt x="7" y="169"/>
                </a:cubicBezTo>
                <a:cubicBezTo>
                  <a:pt x="5" y="177"/>
                  <a:pt x="4" y="185"/>
                  <a:pt x="3" y="193"/>
                </a:cubicBezTo>
                <a:cubicBezTo>
                  <a:pt x="7" y="197"/>
                  <a:pt x="18" y="203"/>
                  <a:pt x="23" y="205"/>
                </a:cubicBezTo>
                <a:cubicBezTo>
                  <a:pt x="18" y="206"/>
                  <a:pt x="9" y="209"/>
                  <a:pt x="1" y="212"/>
                </a:cubicBezTo>
                <a:cubicBezTo>
                  <a:pt x="0" y="217"/>
                  <a:pt x="0" y="221"/>
                  <a:pt x="0" y="225"/>
                </a:cubicBezTo>
                <a:cubicBezTo>
                  <a:pt x="0" y="230"/>
                  <a:pt x="0" y="234"/>
                  <a:pt x="1" y="238"/>
                </a:cubicBezTo>
                <a:cubicBezTo>
                  <a:pt x="8" y="241"/>
                  <a:pt x="18" y="244"/>
                  <a:pt x="23" y="245"/>
                </a:cubicBezTo>
                <a:cubicBezTo>
                  <a:pt x="18" y="247"/>
                  <a:pt x="7" y="252"/>
                  <a:pt x="3" y="257"/>
                </a:cubicBezTo>
                <a:cubicBezTo>
                  <a:pt x="3" y="257"/>
                  <a:pt x="3" y="257"/>
                  <a:pt x="3" y="257"/>
                </a:cubicBezTo>
                <a:cubicBezTo>
                  <a:pt x="3" y="257"/>
                  <a:pt x="3" y="257"/>
                  <a:pt x="3" y="257"/>
                </a:cubicBezTo>
                <a:cubicBezTo>
                  <a:pt x="3" y="257"/>
                  <a:pt x="3" y="257"/>
                  <a:pt x="3" y="257"/>
                </a:cubicBezTo>
                <a:cubicBezTo>
                  <a:pt x="3" y="260"/>
                  <a:pt x="4" y="263"/>
                  <a:pt x="4" y="266"/>
                </a:cubicBezTo>
                <a:cubicBezTo>
                  <a:pt x="7" y="280"/>
                  <a:pt x="7" y="280"/>
                  <a:pt x="7" y="280"/>
                </a:cubicBezTo>
                <a:cubicBezTo>
                  <a:pt x="7" y="280"/>
                  <a:pt x="7" y="280"/>
                  <a:pt x="7" y="280"/>
                </a:cubicBezTo>
                <a:cubicBezTo>
                  <a:pt x="7" y="280"/>
                  <a:pt x="7" y="280"/>
                  <a:pt x="7" y="280"/>
                </a:cubicBezTo>
                <a:cubicBezTo>
                  <a:pt x="8" y="281"/>
                  <a:pt x="8" y="281"/>
                  <a:pt x="8" y="281"/>
                </a:cubicBezTo>
                <a:cubicBezTo>
                  <a:pt x="14" y="283"/>
                  <a:pt x="27" y="283"/>
                  <a:pt x="32" y="283"/>
                </a:cubicBezTo>
                <a:cubicBezTo>
                  <a:pt x="28" y="287"/>
                  <a:pt x="17" y="295"/>
                  <a:pt x="13" y="300"/>
                </a:cubicBezTo>
                <a:cubicBezTo>
                  <a:pt x="13" y="300"/>
                  <a:pt x="13" y="300"/>
                  <a:pt x="13" y="300"/>
                </a:cubicBezTo>
                <a:cubicBezTo>
                  <a:pt x="14" y="300"/>
                  <a:pt x="14" y="300"/>
                  <a:pt x="14" y="300"/>
                </a:cubicBezTo>
                <a:cubicBezTo>
                  <a:pt x="13" y="300"/>
                  <a:pt x="13" y="300"/>
                  <a:pt x="13" y="301"/>
                </a:cubicBezTo>
                <a:cubicBezTo>
                  <a:pt x="14" y="302"/>
                  <a:pt x="14" y="303"/>
                  <a:pt x="15" y="304"/>
                </a:cubicBezTo>
                <a:cubicBezTo>
                  <a:pt x="22" y="322"/>
                  <a:pt x="22" y="322"/>
                  <a:pt x="22" y="322"/>
                </a:cubicBezTo>
                <a:cubicBezTo>
                  <a:pt x="22" y="322"/>
                  <a:pt x="22" y="322"/>
                  <a:pt x="22" y="322"/>
                </a:cubicBezTo>
                <a:cubicBezTo>
                  <a:pt x="22" y="322"/>
                  <a:pt x="22" y="322"/>
                  <a:pt x="22" y="322"/>
                </a:cubicBezTo>
                <a:cubicBezTo>
                  <a:pt x="23" y="322"/>
                  <a:pt x="23" y="322"/>
                  <a:pt x="23" y="322"/>
                </a:cubicBezTo>
                <a:cubicBezTo>
                  <a:pt x="30" y="323"/>
                  <a:pt x="43" y="321"/>
                  <a:pt x="48" y="320"/>
                </a:cubicBezTo>
                <a:cubicBezTo>
                  <a:pt x="47" y="321"/>
                  <a:pt x="46" y="321"/>
                  <a:pt x="45" y="322"/>
                </a:cubicBezTo>
                <a:cubicBezTo>
                  <a:pt x="41" y="327"/>
                  <a:pt x="34" y="335"/>
                  <a:pt x="32" y="340"/>
                </a:cubicBezTo>
                <a:cubicBezTo>
                  <a:pt x="32" y="340"/>
                  <a:pt x="32" y="341"/>
                  <a:pt x="32" y="341"/>
                </a:cubicBezTo>
                <a:cubicBezTo>
                  <a:pt x="32" y="341"/>
                  <a:pt x="32" y="341"/>
                  <a:pt x="32" y="341"/>
                </a:cubicBezTo>
                <a:cubicBezTo>
                  <a:pt x="32" y="341"/>
                  <a:pt x="32" y="341"/>
                  <a:pt x="32" y="341"/>
                </a:cubicBezTo>
                <a:cubicBezTo>
                  <a:pt x="34" y="344"/>
                  <a:pt x="36" y="347"/>
                  <a:pt x="38" y="349"/>
                </a:cubicBezTo>
                <a:cubicBezTo>
                  <a:pt x="40" y="353"/>
                  <a:pt x="40" y="353"/>
                  <a:pt x="40" y="353"/>
                </a:cubicBezTo>
                <a:cubicBezTo>
                  <a:pt x="41" y="355"/>
                  <a:pt x="43" y="358"/>
                  <a:pt x="45" y="360"/>
                </a:cubicBezTo>
                <a:cubicBezTo>
                  <a:pt x="46" y="360"/>
                  <a:pt x="46" y="360"/>
                  <a:pt x="47" y="360"/>
                </a:cubicBezTo>
                <a:cubicBezTo>
                  <a:pt x="54" y="359"/>
                  <a:pt x="65" y="355"/>
                  <a:pt x="69" y="354"/>
                </a:cubicBezTo>
                <a:cubicBezTo>
                  <a:pt x="69" y="354"/>
                  <a:pt x="68" y="355"/>
                  <a:pt x="68" y="356"/>
                </a:cubicBezTo>
                <a:cubicBezTo>
                  <a:pt x="65" y="361"/>
                  <a:pt x="59" y="371"/>
                  <a:pt x="58" y="376"/>
                </a:cubicBezTo>
                <a:cubicBezTo>
                  <a:pt x="58" y="376"/>
                  <a:pt x="58" y="376"/>
                  <a:pt x="58" y="376"/>
                </a:cubicBezTo>
                <a:cubicBezTo>
                  <a:pt x="58" y="376"/>
                  <a:pt x="58" y="376"/>
                  <a:pt x="58" y="376"/>
                </a:cubicBezTo>
                <a:cubicBezTo>
                  <a:pt x="58" y="376"/>
                  <a:pt x="58" y="376"/>
                  <a:pt x="58" y="376"/>
                </a:cubicBezTo>
                <a:cubicBezTo>
                  <a:pt x="61" y="379"/>
                  <a:pt x="63" y="381"/>
                  <a:pt x="65" y="383"/>
                </a:cubicBezTo>
                <a:cubicBezTo>
                  <a:pt x="68" y="386"/>
                  <a:pt x="68" y="386"/>
                  <a:pt x="68" y="386"/>
                </a:cubicBezTo>
                <a:cubicBezTo>
                  <a:pt x="70" y="388"/>
                  <a:pt x="73" y="391"/>
                  <a:pt x="75" y="393"/>
                </a:cubicBezTo>
                <a:cubicBezTo>
                  <a:pt x="76" y="393"/>
                  <a:pt x="76" y="393"/>
                  <a:pt x="77" y="392"/>
                </a:cubicBezTo>
                <a:cubicBezTo>
                  <a:pt x="84" y="390"/>
                  <a:pt x="94" y="384"/>
                  <a:pt x="98" y="381"/>
                </a:cubicBezTo>
                <a:cubicBezTo>
                  <a:pt x="96" y="387"/>
                  <a:pt x="91" y="400"/>
                  <a:pt x="91" y="406"/>
                </a:cubicBezTo>
                <a:cubicBezTo>
                  <a:pt x="91" y="406"/>
                  <a:pt x="91" y="406"/>
                  <a:pt x="91" y="406"/>
                </a:cubicBezTo>
                <a:cubicBezTo>
                  <a:pt x="92" y="406"/>
                  <a:pt x="92" y="406"/>
                  <a:pt x="92" y="406"/>
                </a:cubicBezTo>
                <a:cubicBezTo>
                  <a:pt x="92" y="406"/>
                  <a:pt x="92" y="406"/>
                  <a:pt x="92" y="406"/>
                </a:cubicBezTo>
                <a:cubicBezTo>
                  <a:pt x="92" y="407"/>
                  <a:pt x="92" y="407"/>
                  <a:pt x="92" y="407"/>
                </a:cubicBezTo>
                <a:cubicBezTo>
                  <a:pt x="111" y="419"/>
                  <a:pt x="111" y="419"/>
                  <a:pt x="111" y="419"/>
                </a:cubicBezTo>
                <a:cubicBezTo>
                  <a:pt x="111" y="419"/>
                  <a:pt x="111" y="419"/>
                  <a:pt x="111" y="419"/>
                </a:cubicBezTo>
                <a:cubicBezTo>
                  <a:pt x="111" y="419"/>
                  <a:pt x="111" y="419"/>
                  <a:pt x="111" y="419"/>
                </a:cubicBezTo>
                <a:cubicBezTo>
                  <a:pt x="111" y="419"/>
                  <a:pt x="112" y="419"/>
                  <a:pt x="112" y="418"/>
                </a:cubicBezTo>
                <a:cubicBezTo>
                  <a:pt x="118" y="416"/>
                  <a:pt x="127" y="407"/>
                  <a:pt x="131" y="404"/>
                </a:cubicBezTo>
                <a:cubicBezTo>
                  <a:pt x="130" y="409"/>
                  <a:pt x="128" y="423"/>
                  <a:pt x="129" y="429"/>
                </a:cubicBezTo>
                <a:cubicBezTo>
                  <a:pt x="129" y="429"/>
                  <a:pt x="129" y="429"/>
                  <a:pt x="129" y="429"/>
                </a:cubicBezTo>
                <a:cubicBezTo>
                  <a:pt x="129" y="428"/>
                  <a:pt x="129" y="428"/>
                  <a:pt x="129" y="428"/>
                </a:cubicBezTo>
                <a:cubicBezTo>
                  <a:pt x="129" y="429"/>
                  <a:pt x="129" y="429"/>
                  <a:pt x="130" y="429"/>
                </a:cubicBezTo>
                <a:cubicBezTo>
                  <a:pt x="130" y="429"/>
                  <a:pt x="130" y="429"/>
                  <a:pt x="130" y="429"/>
                </a:cubicBezTo>
                <a:cubicBezTo>
                  <a:pt x="151" y="437"/>
                  <a:pt x="151" y="437"/>
                  <a:pt x="151" y="437"/>
                </a:cubicBezTo>
                <a:cubicBezTo>
                  <a:pt x="151" y="438"/>
                  <a:pt x="151" y="438"/>
                  <a:pt x="151" y="438"/>
                </a:cubicBezTo>
                <a:cubicBezTo>
                  <a:pt x="151" y="438"/>
                  <a:pt x="151" y="438"/>
                  <a:pt x="151" y="438"/>
                </a:cubicBezTo>
                <a:cubicBezTo>
                  <a:pt x="151" y="438"/>
                  <a:pt x="152" y="437"/>
                  <a:pt x="152" y="437"/>
                </a:cubicBezTo>
                <a:cubicBezTo>
                  <a:pt x="157" y="433"/>
                  <a:pt x="164" y="423"/>
                  <a:pt x="167" y="419"/>
                </a:cubicBezTo>
                <a:cubicBezTo>
                  <a:pt x="167" y="424"/>
                  <a:pt x="168" y="438"/>
                  <a:pt x="170" y="444"/>
                </a:cubicBezTo>
                <a:cubicBezTo>
                  <a:pt x="178" y="446"/>
                  <a:pt x="186" y="447"/>
                  <a:pt x="194" y="448"/>
                </a:cubicBezTo>
                <a:cubicBezTo>
                  <a:pt x="194" y="448"/>
                  <a:pt x="194" y="448"/>
                  <a:pt x="194" y="448"/>
                </a:cubicBezTo>
                <a:cubicBezTo>
                  <a:pt x="194" y="448"/>
                  <a:pt x="194" y="448"/>
                  <a:pt x="194" y="448"/>
                </a:cubicBezTo>
                <a:cubicBezTo>
                  <a:pt x="194" y="448"/>
                  <a:pt x="194" y="448"/>
                  <a:pt x="194" y="448"/>
                </a:cubicBezTo>
                <a:cubicBezTo>
                  <a:pt x="198" y="444"/>
                  <a:pt x="205" y="432"/>
                  <a:pt x="208" y="427"/>
                </a:cubicBezTo>
                <a:cubicBezTo>
                  <a:pt x="209" y="432"/>
                  <a:pt x="210" y="444"/>
                  <a:pt x="213" y="450"/>
                </a:cubicBezTo>
                <a:cubicBezTo>
                  <a:pt x="217" y="451"/>
                  <a:pt x="221" y="451"/>
                  <a:pt x="226" y="451"/>
                </a:cubicBezTo>
                <a:cubicBezTo>
                  <a:pt x="230" y="451"/>
                  <a:pt x="233" y="451"/>
                  <a:pt x="237" y="450"/>
                </a:cubicBezTo>
                <a:cubicBezTo>
                  <a:pt x="239" y="446"/>
                  <a:pt x="243" y="431"/>
                  <a:pt x="244" y="427"/>
                </a:cubicBezTo>
                <a:cubicBezTo>
                  <a:pt x="247" y="432"/>
                  <a:pt x="254" y="444"/>
                  <a:pt x="258" y="448"/>
                </a:cubicBezTo>
                <a:cubicBezTo>
                  <a:pt x="258" y="448"/>
                  <a:pt x="258" y="448"/>
                  <a:pt x="258" y="448"/>
                </a:cubicBezTo>
                <a:cubicBezTo>
                  <a:pt x="258" y="448"/>
                  <a:pt x="258" y="448"/>
                  <a:pt x="258" y="448"/>
                </a:cubicBezTo>
                <a:cubicBezTo>
                  <a:pt x="258" y="448"/>
                  <a:pt x="258" y="448"/>
                  <a:pt x="259" y="448"/>
                </a:cubicBezTo>
                <a:cubicBezTo>
                  <a:pt x="260" y="448"/>
                  <a:pt x="261" y="448"/>
                  <a:pt x="263" y="448"/>
                </a:cubicBezTo>
                <a:cubicBezTo>
                  <a:pt x="282" y="443"/>
                  <a:pt x="282" y="443"/>
                  <a:pt x="282" y="443"/>
                </a:cubicBezTo>
                <a:cubicBezTo>
                  <a:pt x="282" y="444"/>
                  <a:pt x="282" y="444"/>
                  <a:pt x="282" y="444"/>
                </a:cubicBezTo>
                <a:cubicBezTo>
                  <a:pt x="282" y="444"/>
                  <a:pt x="282" y="444"/>
                  <a:pt x="282" y="443"/>
                </a:cubicBezTo>
                <a:cubicBezTo>
                  <a:pt x="283" y="443"/>
                  <a:pt x="283" y="442"/>
                  <a:pt x="283" y="441"/>
                </a:cubicBezTo>
                <a:cubicBezTo>
                  <a:pt x="285" y="435"/>
                  <a:pt x="285" y="425"/>
                  <a:pt x="285" y="420"/>
                </a:cubicBezTo>
                <a:cubicBezTo>
                  <a:pt x="289" y="424"/>
                  <a:pt x="297" y="434"/>
                  <a:pt x="302" y="438"/>
                </a:cubicBezTo>
                <a:cubicBezTo>
                  <a:pt x="302" y="438"/>
                  <a:pt x="302" y="437"/>
                  <a:pt x="302" y="437"/>
                </a:cubicBezTo>
                <a:cubicBezTo>
                  <a:pt x="302" y="437"/>
                  <a:pt x="302" y="437"/>
                  <a:pt x="302" y="437"/>
                </a:cubicBezTo>
                <a:cubicBezTo>
                  <a:pt x="302" y="437"/>
                  <a:pt x="302" y="437"/>
                  <a:pt x="302" y="437"/>
                </a:cubicBezTo>
                <a:cubicBezTo>
                  <a:pt x="305" y="436"/>
                  <a:pt x="307" y="435"/>
                  <a:pt x="310" y="434"/>
                </a:cubicBezTo>
                <a:cubicBezTo>
                  <a:pt x="324" y="428"/>
                  <a:pt x="324" y="428"/>
                  <a:pt x="324" y="428"/>
                </a:cubicBezTo>
                <a:cubicBezTo>
                  <a:pt x="324" y="428"/>
                  <a:pt x="324" y="428"/>
                  <a:pt x="324" y="428"/>
                </a:cubicBezTo>
                <a:cubicBezTo>
                  <a:pt x="324" y="428"/>
                  <a:pt x="324" y="428"/>
                  <a:pt x="324" y="428"/>
                </a:cubicBezTo>
                <a:cubicBezTo>
                  <a:pt x="324" y="427"/>
                  <a:pt x="324" y="427"/>
                  <a:pt x="324" y="426"/>
                </a:cubicBezTo>
                <a:cubicBezTo>
                  <a:pt x="325" y="420"/>
                  <a:pt x="323" y="410"/>
                  <a:pt x="322" y="404"/>
                </a:cubicBezTo>
                <a:cubicBezTo>
                  <a:pt x="326" y="408"/>
                  <a:pt x="335" y="416"/>
                  <a:pt x="341" y="419"/>
                </a:cubicBezTo>
                <a:cubicBezTo>
                  <a:pt x="348" y="415"/>
                  <a:pt x="355" y="410"/>
                  <a:pt x="361" y="405"/>
                </a:cubicBezTo>
                <a:cubicBezTo>
                  <a:pt x="361" y="405"/>
                  <a:pt x="361" y="405"/>
                  <a:pt x="361" y="405"/>
                </a:cubicBezTo>
                <a:cubicBezTo>
                  <a:pt x="362" y="405"/>
                  <a:pt x="362" y="405"/>
                  <a:pt x="362" y="405"/>
                </a:cubicBezTo>
                <a:cubicBezTo>
                  <a:pt x="362" y="405"/>
                  <a:pt x="362" y="405"/>
                  <a:pt x="362" y="405"/>
                </a:cubicBezTo>
                <a:cubicBezTo>
                  <a:pt x="362" y="399"/>
                  <a:pt x="358" y="388"/>
                  <a:pt x="356" y="382"/>
                </a:cubicBezTo>
                <a:cubicBezTo>
                  <a:pt x="360" y="385"/>
                  <a:pt x="370" y="391"/>
                  <a:pt x="376" y="393"/>
                </a:cubicBezTo>
                <a:cubicBezTo>
                  <a:pt x="383" y="387"/>
                  <a:pt x="388" y="381"/>
                  <a:pt x="394" y="375"/>
                </a:cubicBezTo>
                <a:cubicBezTo>
                  <a:pt x="394" y="375"/>
                  <a:pt x="394" y="375"/>
                  <a:pt x="394" y="375"/>
                </a:cubicBezTo>
                <a:cubicBezTo>
                  <a:pt x="394" y="375"/>
                  <a:pt x="394" y="375"/>
                  <a:pt x="394" y="375"/>
                </a:cubicBezTo>
                <a:cubicBezTo>
                  <a:pt x="394" y="375"/>
                  <a:pt x="394" y="375"/>
                  <a:pt x="394" y="375"/>
                </a:cubicBezTo>
                <a:cubicBezTo>
                  <a:pt x="393" y="369"/>
                  <a:pt x="386" y="358"/>
                  <a:pt x="384" y="354"/>
                </a:cubicBezTo>
                <a:cubicBezTo>
                  <a:pt x="389" y="355"/>
                  <a:pt x="400" y="359"/>
                  <a:pt x="407" y="360"/>
                </a:cubicBezTo>
                <a:cubicBezTo>
                  <a:pt x="412" y="353"/>
                  <a:pt x="416" y="346"/>
                  <a:pt x="420" y="339"/>
                </a:cubicBezTo>
                <a:cubicBezTo>
                  <a:pt x="420" y="338"/>
                  <a:pt x="420" y="338"/>
                  <a:pt x="420" y="337"/>
                </a:cubicBezTo>
                <a:cubicBezTo>
                  <a:pt x="417" y="332"/>
                  <a:pt x="410" y="324"/>
                  <a:pt x="406" y="320"/>
                </a:cubicBezTo>
                <a:cubicBezTo>
                  <a:pt x="412" y="321"/>
                  <a:pt x="423" y="323"/>
                  <a:pt x="429" y="322"/>
                </a:cubicBezTo>
                <a:cubicBezTo>
                  <a:pt x="433" y="314"/>
                  <a:pt x="436" y="307"/>
                  <a:pt x="439" y="299"/>
                </a:cubicBezTo>
                <a:cubicBezTo>
                  <a:pt x="439" y="298"/>
                  <a:pt x="438" y="298"/>
                  <a:pt x="438" y="298"/>
                </a:cubicBezTo>
                <a:cubicBezTo>
                  <a:pt x="434" y="293"/>
                  <a:pt x="426" y="287"/>
                  <a:pt x="422" y="284"/>
                </a:cubicBezTo>
                <a:cubicBezTo>
                  <a:pt x="427" y="284"/>
                  <a:pt x="438" y="283"/>
                  <a:pt x="444" y="281"/>
                </a:cubicBezTo>
                <a:cubicBezTo>
                  <a:pt x="446" y="273"/>
                  <a:pt x="448" y="265"/>
                  <a:pt x="449" y="257"/>
                </a:cubicBezTo>
                <a:cubicBezTo>
                  <a:pt x="444" y="252"/>
                  <a:pt x="433" y="247"/>
                  <a:pt x="429" y="245"/>
                </a:cubicBezTo>
                <a:cubicBezTo>
                  <a:pt x="433" y="244"/>
                  <a:pt x="443" y="241"/>
                  <a:pt x="451" y="238"/>
                </a:cubicBezTo>
                <a:close/>
                <a:moveTo>
                  <a:pt x="226" y="351"/>
                </a:moveTo>
                <a:cubicBezTo>
                  <a:pt x="156" y="351"/>
                  <a:pt x="100" y="295"/>
                  <a:pt x="100" y="225"/>
                </a:cubicBezTo>
                <a:cubicBezTo>
                  <a:pt x="100" y="156"/>
                  <a:pt x="156" y="99"/>
                  <a:pt x="226" y="99"/>
                </a:cubicBezTo>
                <a:cubicBezTo>
                  <a:pt x="295" y="99"/>
                  <a:pt x="352" y="156"/>
                  <a:pt x="352" y="225"/>
                </a:cubicBezTo>
                <a:cubicBezTo>
                  <a:pt x="352" y="295"/>
                  <a:pt x="295" y="351"/>
                  <a:pt x="226" y="351"/>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4" name="Group 31"/>
          <p:cNvGrpSpPr>
            <a:grpSpLocks noChangeAspect="1"/>
          </p:cNvGrpSpPr>
          <p:nvPr/>
        </p:nvGrpSpPr>
        <p:grpSpPr bwMode="auto">
          <a:xfrm>
            <a:off x="6333084" y="1317191"/>
            <a:ext cx="1427186" cy="1425612"/>
            <a:chOff x="2933" y="1256"/>
            <a:chExt cx="1814" cy="1812"/>
          </a:xfrm>
          <a:solidFill>
            <a:schemeClr val="accent1"/>
          </a:solidFill>
          <a:effectLst/>
        </p:grpSpPr>
        <p:sp>
          <p:nvSpPr>
            <p:cNvPr id="72" name="Freeform 32"/>
            <p:cNvSpPr>
              <a:spLocks noEditPoints="1"/>
            </p:cNvSpPr>
            <p:nvPr/>
          </p:nvSpPr>
          <p:spPr bwMode="auto">
            <a:xfrm>
              <a:off x="2933" y="1256"/>
              <a:ext cx="1814" cy="1812"/>
            </a:xfrm>
            <a:custGeom>
              <a:avLst/>
              <a:gdLst>
                <a:gd name="T0" fmla="*/ 764 w 768"/>
                <a:gd name="T1" fmla="*/ 330 h 767"/>
                <a:gd name="T2" fmla="*/ 730 w 768"/>
                <a:gd name="T3" fmla="*/ 216 h 767"/>
                <a:gd name="T4" fmla="*/ 652 w 768"/>
                <a:gd name="T5" fmla="*/ 166 h 767"/>
                <a:gd name="T6" fmla="*/ 616 w 768"/>
                <a:gd name="T7" fmla="*/ 78 h 767"/>
                <a:gd name="T8" fmla="*/ 511 w 768"/>
                <a:gd name="T9" fmla="*/ 21 h 767"/>
                <a:gd name="T10" fmla="*/ 437 w 768"/>
                <a:gd name="T11" fmla="*/ 5 h 767"/>
                <a:gd name="T12" fmla="*/ 384 w 768"/>
                <a:gd name="T13" fmla="*/ 0 h 767"/>
                <a:gd name="T14" fmla="*/ 351 w 768"/>
                <a:gd name="T15" fmla="*/ 38 h 767"/>
                <a:gd name="T16" fmla="*/ 260 w 768"/>
                <a:gd name="T17" fmla="*/ 20 h 767"/>
                <a:gd name="T18" fmla="*/ 189 w 768"/>
                <a:gd name="T19" fmla="*/ 53 h 767"/>
                <a:gd name="T20" fmla="*/ 159 w 768"/>
                <a:gd name="T21" fmla="*/ 73 h 767"/>
                <a:gd name="T22" fmla="*/ 166 w 768"/>
                <a:gd name="T23" fmla="*/ 114 h 767"/>
                <a:gd name="T24" fmla="*/ 128 w 768"/>
                <a:gd name="T25" fmla="*/ 97 h 767"/>
                <a:gd name="T26" fmla="*/ 55 w 768"/>
                <a:gd name="T27" fmla="*/ 186 h 767"/>
                <a:gd name="T28" fmla="*/ 55 w 768"/>
                <a:gd name="T29" fmla="*/ 283 h 767"/>
                <a:gd name="T30" fmla="*/ 1 w 768"/>
                <a:gd name="T31" fmla="*/ 361 h 767"/>
                <a:gd name="T32" fmla="*/ 4 w 768"/>
                <a:gd name="T33" fmla="*/ 437 h 767"/>
                <a:gd name="T34" fmla="*/ 7 w 768"/>
                <a:gd name="T35" fmla="*/ 454 h 767"/>
                <a:gd name="T36" fmla="*/ 14 w 768"/>
                <a:gd name="T37" fmla="*/ 478 h 767"/>
                <a:gd name="T38" fmla="*/ 23 w 768"/>
                <a:gd name="T39" fmla="*/ 511 h 767"/>
                <a:gd name="T40" fmla="*/ 37 w 768"/>
                <a:gd name="T41" fmla="*/ 548 h 767"/>
                <a:gd name="T42" fmla="*/ 77 w 768"/>
                <a:gd name="T43" fmla="*/ 549 h 767"/>
                <a:gd name="T44" fmla="*/ 54 w 768"/>
                <a:gd name="T45" fmla="*/ 580 h 767"/>
                <a:gd name="T46" fmla="*/ 80 w 768"/>
                <a:gd name="T47" fmla="*/ 613 h 767"/>
                <a:gd name="T48" fmla="*/ 99 w 768"/>
                <a:gd name="T49" fmla="*/ 641 h 767"/>
                <a:gd name="T50" fmla="*/ 115 w 768"/>
                <a:gd name="T51" fmla="*/ 657 h 767"/>
                <a:gd name="T52" fmla="*/ 155 w 768"/>
                <a:gd name="T53" fmla="*/ 692 h 767"/>
                <a:gd name="T54" fmla="*/ 156 w 768"/>
                <a:gd name="T55" fmla="*/ 693 h 767"/>
                <a:gd name="T56" fmla="*/ 190 w 768"/>
                <a:gd name="T57" fmla="*/ 713 h 767"/>
                <a:gd name="T58" fmla="*/ 220 w 768"/>
                <a:gd name="T59" fmla="*/ 729 h 767"/>
                <a:gd name="T60" fmla="*/ 256 w 768"/>
                <a:gd name="T61" fmla="*/ 746 h 767"/>
                <a:gd name="T62" fmla="*/ 289 w 768"/>
                <a:gd name="T63" fmla="*/ 756 h 767"/>
                <a:gd name="T64" fmla="*/ 330 w 768"/>
                <a:gd name="T65" fmla="*/ 764 h 767"/>
                <a:gd name="T66" fmla="*/ 404 w 768"/>
                <a:gd name="T67" fmla="*/ 767 h 767"/>
                <a:gd name="T68" fmla="*/ 438 w 768"/>
                <a:gd name="T69" fmla="*/ 762 h 767"/>
                <a:gd name="T70" fmla="*/ 480 w 768"/>
                <a:gd name="T71" fmla="*/ 755 h 767"/>
                <a:gd name="T72" fmla="*/ 513 w 768"/>
                <a:gd name="T73" fmla="*/ 745 h 767"/>
                <a:gd name="T74" fmla="*/ 527 w 768"/>
                <a:gd name="T75" fmla="*/ 740 h 767"/>
                <a:gd name="T76" fmla="*/ 552 w 768"/>
                <a:gd name="T77" fmla="*/ 725 h 767"/>
                <a:gd name="T78" fmla="*/ 615 w 768"/>
                <a:gd name="T79" fmla="*/ 689 h 767"/>
                <a:gd name="T80" fmla="*/ 641 w 768"/>
                <a:gd name="T81" fmla="*/ 669 h 767"/>
                <a:gd name="T82" fmla="*/ 671 w 768"/>
                <a:gd name="T83" fmla="*/ 638 h 767"/>
                <a:gd name="T84" fmla="*/ 715 w 768"/>
                <a:gd name="T85" fmla="*/ 575 h 767"/>
                <a:gd name="T86" fmla="*/ 746 w 768"/>
                <a:gd name="T87" fmla="*/ 507 h 767"/>
                <a:gd name="T88" fmla="*/ 730 w 768"/>
                <a:gd name="T89" fmla="*/ 417 h 767"/>
                <a:gd name="T90" fmla="*/ 106 w 768"/>
                <a:gd name="T91" fmla="*/ 384 h 767"/>
                <a:gd name="T92" fmla="*/ 384 w 768"/>
                <a:gd name="T93" fmla="*/ 105 h 767"/>
                <a:gd name="T94" fmla="*/ 384 w 768"/>
                <a:gd name="T95" fmla="*/ 105 h 767"/>
                <a:gd name="T96" fmla="*/ 187 w 768"/>
                <a:gd name="T97" fmla="*/ 221 h 767"/>
                <a:gd name="T98" fmla="*/ 187 w 768"/>
                <a:gd name="T99" fmla="*/ 546 h 767"/>
                <a:gd name="T100" fmla="*/ 360 w 768"/>
                <a:gd name="T101" fmla="*/ 638 h 767"/>
                <a:gd name="T102" fmla="*/ 384 w 768"/>
                <a:gd name="T103" fmla="*/ 580 h 767"/>
                <a:gd name="T104" fmla="*/ 384 w 768"/>
                <a:gd name="T105" fmla="*/ 580 h 767"/>
                <a:gd name="T106" fmla="*/ 581 w 768"/>
                <a:gd name="T107" fmla="*/ 546 h 767"/>
                <a:gd name="T108" fmla="*/ 547 w 768"/>
                <a:gd name="T109" fmla="*/ 187 h 767"/>
                <a:gd name="T110" fmla="*/ 614 w 768"/>
                <a:gd name="T111" fmla="*/ 384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8" h="767">
                  <a:moveTo>
                    <a:pt x="768" y="384"/>
                  </a:moveTo>
                  <a:cubicBezTo>
                    <a:pt x="768" y="376"/>
                    <a:pt x="768" y="369"/>
                    <a:pt x="767" y="361"/>
                  </a:cubicBezTo>
                  <a:cubicBezTo>
                    <a:pt x="753" y="356"/>
                    <a:pt x="734" y="350"/>
                    <a:pt x="728" y="349"/>
                  </a:cubicBezTo>
                  <a:cubicBezTo>
                    <a:pt x="734" y="347"/>
                    <a:pt x="754" y="338"/>
                    <a:pt x="764" y="330"/>
                  </a:cubicBezTo>
                  <a:cubicBezTo>
                    <a:pt x="762" y="315"/>
                    <a:pt x="759" y="301"/>
                    <a:pt x="755" y="287"/>
                  </a:cubicBezTo>
                  <a:cubicBezTo>
                    <a:pt x="744" y="284"/>
                    <a:pt x="724" y="282"/>
                    <a:pt x="716" y="282"/>
                  </a:cubicBezTo>
                  <a:cubicBezTo>
                    <a:pt x="722" y="277"/>
                    <a:pt x="739" y="266"/>
                    <a:pt x="746" y="257"/>
                  </a:cubicBezTo>
                  <a:cubicBezTo>
                    <a:pt x="741" y="243"/>
                    <a:pt x="736" y="230"/>
                    <a:pt x="730" y="216"/>
                  </a:cubicBezTo>
                  <a:cubicBezTo>
                    <a:pt x="718" y="215"/>
                    <a:pt x="698" y="218"/>
                    <a:pt x="690" y="219"/>
                  </a:cubicBezTo>
                  <a:cubicBezTo>
                    <a:pt x="695" y="213"/>
                    <a:pt x="709" y="199"/>
                    <a:pt x="715" y="189"/>
                  </a:cubicBezTo>
                  <a:cubicBezTo>
                    <a:pt x="708" y="178"/>
                    <a:pt x="701" y="167"/>
                    <a:pt x="694" y="157"/>
                  </a:cubicBezTo>
                  <a:cubicBezTo>
                    <a:pt x="683" y="157"/>
                    <a:pt x="660" y="163"/>
                    <a:pt x="652" y="166"/>
                  </a:cubicBezTo>
                  <a:cubicBezTo>
                    <a:pt x="657" y="158"/>
                    <a:pt x="668" y="139"/>
                    <a:pt x="671" y="129"/>
                  </a:cubicBezTo>
                  <a:cubicBezTo>
                    <a:pt x="661" y="118"/>
                    <a:pt x="651" y="107"/>
                    <a:pt x="640" y="97"/>
                  </a:cubicBezTo>
                  <a:cubicBezTo>
                    <a:pt x="628" y="101"/>
                    <a:pt x="611" y="111"/>
                    <a:pt x="604" y="115"/>
                  </a:cubicBezTo>
                  <a:cubicBezTo>
                    <a:pt x="607" y="108"/>
                    <a:pt x="614" y="89"/>
                    <a:pt x="616" y="78"/>
                  </a:cubicBezTo>
                  <a:cubicBezTo>
                    <a:pt x="604" y="69"/>
                    <a:pt x="592" y="61"/>
                    <a:pt x="579" y="53"/>
                  </a:cubicBezTo>
                  <a:cubicBezTo>
                    <a:pt x="569" y="59"/>
                    <a:pt x="554" y="72"/>
                    <a:pt x="548" y="77"/>
                  </a:cubicBezTo>
                  <a:cubicBezTo>
                    <a:pt x="549" y="70"/>
                    <a:pt x="553" y="50"/>
                    <a:pt x="552" y="38"/>
                  </a:cubicBezTo>
                  <a:cubicBezTo>
                    <a:pt x="539" y="32"/>
                    <a:pt x="525" y="26"/>
                    <a:pt x="511" y="21"/>
                  </a:cubicBezTo>
                  <a:cubicBezTo>
                    <a:pt x="502" y="29"/>
                    <a:pt x="491" y="44"/>
                    <a:pt x="486" y="51"/>
                  </a:cubicBezTo>
                  <a:cubicBezTo>
                    <a:pt x="485" y="43"/>
                    <a:pt x="484" y="23"/>
                    <a:pt x="481" y="12"/>
                  </a:cubicBezTo>
                  <a:cubicBezTo>
                    <a:pt x="467" y="9"/>
                    <a:pt x="453" y="6"/>
                    <a:pt x="438" y="4"/>
                  </a:cubicBezTo>
                  <a:cubicBezTo>
                    <a:pt x="438" y="4"/>
                    <a:pt x="437" y="5"/>
                    <a:pt x="437" y="5"/>
                  </a:cubicBezTo>
                  <a:cubicBezTo>
                    <a:pt x="434" y="9"/>
                    <a:pt x="431" y="14"/>
                    <a:pt x="428" y="19"/>
                  </a:cubicBezTo>
                  <a:cubicBezTo>
                    <a:pt x="424" y="26"/>
                    <a:pt x="419" y="33"/>
                    <a:pt x="417" y="37"/>
                  </a:cubicBezTo>
                  <a:cubicBezTo>
                    <a:pt x="415" y="28"/>
                    <a:pt x="411" y="10"/>
                    <a:pt x="404" y="0"/>
                  </a:cubicBezTo>
                  <a:cubicBezTo>
                    <a:pt x="397" y="0"/>
                    <a:pt x="391" y="0"/>
                    <a:pt x="384" y="0"/>
                  </a:cubicBezTo>
                  <a:cubicBezTo>
                    <a:pt x="378" y="0"/>
                    <a:pt x="372" y="0"/>
                    <a:pt x="366" y="0"/>
                  </a:cubicBezTo>
                  <a:cubicBezTo>
                    <a:pt x="365" y="3"/>
                    <a:pt x="363" y="7"/>
                    <a:pt x="362" y="8"/>
                  </a:cubicBezTo>
                  <a:cubicBezTo>
                    <a:pt x="360" y="12"/>
                    <a:pt x="358" y="15"/>
                    <a:pt x="357" y="21"/>
                  </a:cubicBezTo>
                  <a:cubicBezTo>
                    <a:pt x="354" y="28"/>
                    <a:pt x="352" y="34"/>
                    <a:pt x="351" y="38"/>
                  </a:cubicBezTo>
                  <a:cubicBezTo>
                    <a:pt x="347" y="30"/>
                    <a:pt x="339" y="12"/>
                    <a:pt x="332" y="3"/>
                  </a:cubicBezTo>
                  <a:cubicBezTo>
                    <a:pt x="318" y="5"/>
                    <a:pt x="303" y="8"/>
                    <a:pt x="289" y="12"/>
                  </a:cubicBezTo>
                  <a:cubicBezTo>
                    <a:pt x="286" y="22"/>
                    <a:pt x="285" y="41"/>
                    <a:pt x="284" y="50"/>
                  </a:cubicBezTo>
                  <a:cubicBezTo>
                    <a:pt x="279" y="43"/>
                    <a:pt x="268" y="28"/>
                    <a:pt x="260" y="20"/>
                  </a:cubicBezTo>
                  <a:cubicBezTo>
                    <a:pt x="246" y="25"/>
                    <a:pt x="232" y="31"/>
                    <a:pt x="219" y="37"/>
                  </a:cubicBezTo>
                  <a:cubicBezTo>
                    <a:pt x="218" y="48"/>
                    <a:pt x="220" y="67"/>
                    <a:pt x="221" y="76"/>
                  </a:cubicBezTo>
                  <a:cubicBezTo>
                    <a:pt x="215" y="70"/>
                    <a:pt x="200" y="57"/>
                    <a:pt x="191" y="52"/>
                  </a:cubicBezTo>
                  <a:cubicBezTo>
                    <a:pt x="190" y="52"/>
                    <a:pt x="190" y="53"/>
                    <a:pt x="189" y="53"/>
                  </a:cubicBezTo>
                  <a:cubicBezTo>
                    <a:pt x="189" y="53"/>
                    <a:pt x="189" y="53"/>
                    <a:pt x="189" y="53"/>
                  </a:cubicBezTo>
                  <a:cubicBezTo>
                    <a:pt x="189" y="53"/>
                    <a:pt x="189" y="53"/>
                    <a:pt x="189" y="53"/>
                  </a:cubicBezTo>
                  <a:cubicBezTo>
                    <a:pt x="179" y="59"/>
                    <a:pt x="169" y="66"/>
                    <a:pt x="159" y="73"/>
                  </a:cubicBezTo>
                  <a:cubicBezTo>
                    <a:pt x="159" y="73"/>
                    <a:pt x="159" y="73"/>
                    <a:pt x="159" y="73"/>
                  </a:cubicBezTo>
                  <a:cubicBezTo>
                    <a:pt x="159" y="73"/>
                    <a:pt x="159" y="73"/>
                    <a:pt x="159" y="74"/>
                  </a:cubicBezTo>
                  <a:cubicBezTo>
                    <a:pt x="157" y="74"/>
                    <a:pt x="157" y="74"/>
                    <a:pt x="157" y="74"/>
                  </a:cubicBezTo>
                  <a:cubicBezTo>
                    <a:pt x="157" y="74"/>
                    <a:pt x="157" y="74"/>
                    <a:pt x="156" y="74"/>
                  </a:cubicBezTo>
                  <a:cubicBezTo>
                    <a:pt x="157" y="84"/>
                    <a:pt x="162" y="104"/>
                    <a:pt x="166" y="114"/>
                  </a:cubicBezTo>
                  <a:cubicBezTo>
                    <a:pt x="158" y="109"/>
                    <a:pt x="140" y="99"/>
                    <a:pt x="130" y="96"/>
                  </a:cubicBezTo>
                  <a:cubicBezTo>
                    <a:pt x="130" y="96"/>
                    <a:pt x="129" y="97"/>
                    <a:pt x="129" y="97"/>
                  </a:cubicBezTo>
                  <a:cubicBezTo>
                    <a:pt x="129" y="97"/>
                    <a:pt x="129" y="97"/>
                    <a:pt x="129" y="97"/>
                  </a:cubicBezTo>
                  <a:cubicBezTo>
                    <a:pt x="129" y="97"/>
                    <a:pt x="129" y="97"/>
                    <a:pt x="128" y="97"/>
                  </a:cubicBezTo>
                  <a:cubicBezTo>
                    <a:pt x="118" y="106"/>
                    <a:pt x="108" y="116"/>
                    <a:pt x="99" y="126"/>
                  </a:cubicBezTo>
                  <a:cubicBezTo>
                    <a:pt x="102" y="136"/>
                    <a:pt x="111" y="154"/>
                    <a:pt x="117" y="162"/>
                  </a:cubicBezTo>
                  <a:cubicBezTo>
                    <a:pt x="108" y="159"/>
                    <a:pt x="89" y="152"/>
                    <a:pt x="79" y="151"/>
                  </a:cubicBezTo>
                  <a:cubicBezTo>
                    <a:pt x="70" y="162"/>
                    <a:pt x="62" y="174"/>
                    <a:pt x="55" y="186"/>
                  </a:cubicBezTo>
                  <a:cubicBezTo>
                    <a:pt x="59" y="196"/>
                    <a:pt x="73" y="211"/>
                    <a:pt x="79" y="218"/>
                  </a:cubicBezTo>
                  <a:cubicBezTo>
                    <a:pt x="70" y="217"/>
                    <a:pt x="50" y="214"/>
                    <a:pt x="39" y="215"/>
                  </a:cubicBezTo>
                  <a:cubicBezTo>
                    <a:pt x="33" y="228"/>
                    <a:pt x="27" y="241"/>
                    <a:pt x="23" y="254"/>
                  </a:cubicBezTo>
                  <a:cubicBezTo>
                    <a:pt x="30" y="264"/>
                    <a:pt x="49" y="279"/>
                    <a:pt x="55" y="283"/>
                  </a:cubicBezTo>
                  <a:cubicBezTo>
                    <a:pt x="47" y="283"/>
                    <a:pt x="23" y="284"/>
                    <a:pt x="12" y="288"/>
                  </a:cubicBezTo>
                  <a:cubicBezTo>
                    <a:pt x="9" y="301"/>
                    <a:pt x="6" y="315"/>
                    <a:pt x="4" y="328"/>
                  </a:cubicBezTo>
                  <a:cubicBezTo>
                    <a:pt x="12" y="336"/>
                    <a:pt x="31" y="346"/>
                    <a:pt x="39" y="349"/>
                  </a:cubicBezTo>
                  <a:cubicBezTo>
                    <a:pt x="31" y="351"/>
                    <a:pt x="14" y="356"/>
                    <a:pt x="1" y="361"/>
                  </a:cubicBezTo>
                  <a:cubicBezTo>
                    <a:pt x="0" y="369"/>
                    <a:pt x="0" y="376"/>
                    <a:pt x="0" y="384"/>
                  </a:cubicBezTo>
                  <a:cubicBezTo>
                    <a:pt x="0" y="391"/>
                    <a:pt x="0" y="398"/>
                    <a:pt x="1" y="405"/>
                  </a:cubicBezTo>
                  <a:cubicBezTo>
                    <a:pt x="14" y="410"/>
                    <a:pt x="29" y="415"/>
                    <a:pt x="38" y="417"/>
                  </a:cubicBezTo>
                  <a:cubicBezTo>
                    <a:pt x="29" y="421"/>
                    <a:pt x="12" y="430"/>
                    <a:pt x="4" y="437"/>
                  </a:cubicBezTo>
                  <a:cubicBezTo>
                    <a:pt x="4" y="437"/>
                    <a:pt x="4" y="438"/>
                    <a:pt x="4" y="438"/>
                  </a:cubicBezTo>
                  <a:cubicBezTo>
                    <a:pt x="4" y="438"/>
                    <a:pt x="4" y="438"/>
                    <a:pt x="4" y="438"/>
                  </a:cubicBezTo>
                  <a:cubicBezTo>
                    <a:pt x="4" y="438"/>
                    <a:pt x="4" y="438"/>
                    <a:pt x="4" y="438"/>
                  </a:cubicBezTo>
                  <a:cubicBezTo>
                    <a:pt x="5" y="443"/>
                    <a:pt x="6" y="449"/>
                    <a:pt x="7" y="454"/>
                  </a:cubicBezTo>
                  <a:cubicBezTo>
                    <a:pt x="12" y="477"/>
                    <a:pt x="12" y="477"/>
                    <a:pt x="12" y="477"/>
                  </a:cubicBezTo>
                  <a:cubicBezTo>
                    <a:pt x="12" y="477"/>
                    <a:pt x="12" y="477"/>
                    <a:pt x="12" y="477"/>
                  </a:cubicBezTo>
                  <a:cubicBezTo>
                    <a:pt x="12" y="477"/>
                    <a:pt x="12" y="477"/>
                    <a:pt x="12" y="477"/>
                  </a:cubicBezTo>
                  <a:cubicBezTo>
                    <a:pt x="12" y="478"/>
                    <a:pt x="13" y="478"/>
                    <a:pt x="14" y="478"/>
                  </a:cubicBezTo>
                  <a:cubicBezTo>
                    <a:pt x="23" y="482"/>
                    <a:pt x="45" y="483"/>
                    <a:pt x="54" y="483"/>
                  </a:cubicBezTo>
                  <a:cubicBezTo>
                    <a:pt x="47" y="488"/>
                    <a:pt x="28" y="502"/>
                    <a:pt x="22" y="511"/>
                  </a:cubicBezTo>
                  <a:cubicBezTo>
                    <a:pt x="22" y="511"/>
                    <a:pt x="22" y="511"/>
                    <a:pt x="22" y="511"/>
                  </a:cubicBezTo>
                  <a:cubicBezTo>
                    <a:pt x="23" y="511"/>
                    <a:pt x="23" y="511"/>
                    <a:pt x="23" y="511"/>
                  </a:cubicBezTo>
                  <a:cubicBezTo>
                    <a:pt x="22" y="511"/>
                    <a:pt x="22" y="512"/>
                    <a:pt x="22" y="512"/>
                  </a:cubicBezTo>
                  <a:cubicBezTo>
                    <a:pt x="23" y="514"/>
                    <a:pt x="24" y="516"/>
                    <a:pt x="25" y="518"/>
                  </a:cubicBezTo>
                  <a:cubicBezTo>
                    <a:pt x="38" y="548"/>
                    <a:pt x="38" y="548"/>
                    <a:pt x="38" y="548"/>
                  </a:cubicBezTo>
                  <a:cubicBezTo>
                    <a:pt x="37" y="548"/>
                    <a:pt x="37" y="548"/>
                    <a:pt x="37" y="548"/>
                  </a:cubicBezTo>
                  <a:cubicBezTo>
                    <a:pt x="37" y="548"/>
                    <a:pt x="37" y="548"/>
                    <a:pt x="37" y="548"/>
                  </a:cubicBezTo>
                  <a:cubicBezTo>
                    <a:pt x="38" y="548"/>
                    <a:pt x="39" y="549"/>
                    <a:pt x="40" y="549"/>
                  </a:cubicBezTo>
                  <a:cubicBezTo>
                    <a:pt x="50" y="550"/>
                    <a:pt x="72" y="547"/>
                    <a:pt x="80" y="545"/>
                  </a:cubicBezTo>
                  <a:cubicBezTo>
                    <a:pt x="80" y="546"/>
                    <a:pt x="78" y="547"/>
                    <a:pt x="77" y="549"/>
                  </a:cubicBezTo>
                  <a:cubicBezTo>
                    <a:pt x="70" y="557"/>
                    <a:pt x="58" y="571"/>
                    <a:pt x="54" y="579"/>
                  </a:cubicBezTo>
                  <a:cubicBezTo>
                    <a:pt x="54" y="580"/>
                    <a:pt x="54" y="580"/>
                    <a:pt x="54" y="580"/>
                  </a:cubicBezTo>
                  <a:cubicBezTo>
                    <a:pt x="54" y="580"/>
                    <a:pt x="54" y="580"/>
                    <a:pt x="54" y="580"/>
                  </a:cubicBezTo>
                  <a:cubicBezTo>
                    <a:pt x="54" y="580"/>
                    <a:pt x="54" y="580"/>
                    <a:pt x="54" y="580"/>
                  </a:cubicBezTo>
                  <a:cubicBezTo>
                    <a:pt x="57" y="585"/>
                    <a:pt x="60" y="590"/>
                    <a:pt x="64" y="595"/>
                  </a:cubicBezTo>
                  <a:cubicBezTo>
                    <a:pt x="67" y="600"/>
                    <a:pt x="67" y="600"/>
                    <a:pt x="67" y="600"/>
                  </a:cubicBezTo>
                  <a:cubicBezTo>
                    <a:pt x="70" y="605"/>
                    <a:pt x="73" y="609"/>
                    <a:pt x="76" y="613"/>
                  </a:cubicBezTo>
                  <a:cubicBezTo>
                    <a:pt x="77" y="613"/>
                    <a:pt x="79" y="613"/>
                    <a:pt x="80" y="613"/>
                  </a:cubicBezTo>
                  <a:cubicBezTo>
                    <a:pt x="91" y="612"/>
                    <a:pt x="110" y="605"/>
                    <a:pt x="117" y="602"/>
                  </a:cubicBezTo>
                  <a:cubicBezTo>
                    <a:pt x="117" y="603"/>
                    <a:pt x="116" y="604"/>
                    <a:pt x="115" y="606"/>
                  </a:cubicBezTo>
                  <a:cubicBezTo>
                    <a:pt x="110" y="615"/>
                    <a:pt x="101" y="631"/>
                    <a:pt x="99" y="640"/>
                  </a:cubicBezTo>
                  <a:cubicBezTo>
                    <a:pt x="99" y="640"/>
                    <a:pt x="99" y="641"/>
                    <a:pt x="99" y="641"/>
                  </a:cubicBezTo>
                  <a:cubicBezTo>
                    <a:pt x="99" y="641"/>
                    <a:pt x="99" y="641"/>
                    <a:pt x="99" y="641"/>
                  </a:cubicBezTo>
                  <a:cubicBezTo>
                    <a:pt x="99" y="641"/>
                    <a:pt x="99" y="641"/>
                    <a:pt x="99" y="641"/>
                  </a:cubicBezTo>
                  <a:cubicBezTo>
                    <a:pt x="103" y="645"/>
                    <a:pt x="106" y="649"/>
                    <a:pt x="110" y="653"/>
                  </a:cubicBezTo>
                  <a:cubicBezTo>
                    <a:pt x="115" y="657"/>
                    <a:pt x="115" y="657"/>
                    <a:pt x="115" y="657"/>
                  </a:cubicBezTo>
                  <a:cubicBezTo>
                    <a:pt x="119" y="661"/>
                    <a:pt x="123" y="665"/>
                    <a:pt x="127" y="669"/>
                  </a:cubicBezTo>
                  <a:cubicBezTo>
                    <a:pt x="128" y="669"/>
                    <a:pt x="129" y="669"/>
                    <a:pt x="131" y="668"/>
                  </a:cubicBezTo>
                  <a:cubicBezTo>
                    <a:pt x="142" y="664"/>
                    <a:pt x="160" y="654"/>
                    <a:pt x="166" y="650"/>
                  </a:cubicBezTo>
                  <a:cubicBezTo>
                    <a:pt x="163" y="658"/>
                    <a:pt x="155" y="681"/>
                    <a:pt x="155" y="692"/>
                  </a:cubicBezTo>
                  <a:cubicBezTo>
                    <a:pt x="155" y="692"/>
                    <a:pt x="155" y="692"/>
                    <a:pt x="155" y="692"/>
                  </a:cubicBezTo>
                  <a:cubicBezTo>
                    <a:pt x="156" y="691"/>
                    <a:pt x="156" y="691"/>
                    <a:pt x="156" y="691"/>
                  </a:cubicBezTo>
                  <a:cubicBezTo>
                    <a:pt x="156" y="691"/>
                    <a:pt x="156" y="692"/>
                    <a:pt x="156" y="692"/>
                  </a:cubicBezTo>
                  <a:cubicBezTo>
                    <a:pt x="156" y="692"/>
                    <a:pt x="156" y="693"/>
                    <a:pt x="156" y="693"/>
                  </a:cubicBezTo>
                  <a:cubicBezTo>
                    <a:pt x="188" y="713"/>
                    <a:pt x="188" y="713"/>
                    <a:pt x="188" y="713"/>
                  </a:cubicBezTo>
                  <a:cubicBezTo>
                    <a:pt x="188" y="714"/>
                    <a:pt x="188" y="714"/>
                    <a:pt x="188" y="714"/>
                  </a:cubicBezTo>
                  <a:cubicBezTo>
                    <a:pt x="188" y="714"/>
                    <a:pt x="188" y="714"/>
                    <a:pt x="188" y="714"/>
                  </a:cubicBezTo>
                  <a:cubicBezTo>
                    <a:pt x="189" y="713"/>
                    <a:pt x="190" y="713"/>
                    <a:pt x="190" y="713"/>
                  </a:cubicBezTo>
                  <a:cubicBezTo>
                    <a:pt x="200" y="708"/>
                    <a:pt x="216" y="693"/>
                    <a:pt x="222" y="687"/>
                  </a:cubicBezTo>
                  <a:cubicBezTo>
                    <a:pt x="221" y="696"/>
                    <a:pt x="217" y="720"/>
                    <a:pt x="219" y="730"/>
                  </a:cubicBezTo>
                  <a:cubicBezTo>
                    <a:pt x="219" y="730"/>
                    <a:pt x="220" y="730"/>
                    <a:pt x="220" y="730"/>
                  </a:cubicBezTo>
                  <a:cubicBezTo>
                    <a:pt x="220" y="729"/>
                    <a:pt x="220" y="729"/>
                    <a:pt x="220" y="729"/>
                  </a:cubicBezTo>
                  <a:cubicBezTo>
                    <a:pt x="220" y="730"/>
                    <a:pt x="220" y="730"/>
                    <a:pt x="220" y="731"/>
                  </a:cubicBezTo>
                  <a:cubicBezTo>
                    <a:pt x="221" y="731"/>
                    <a:pt x="221" y="731"/>
                    <a:pt x="221" y="731"/>
                  </a:cubicBezTo>
                  <a:cubicBezTo>
                    <a:pt x="257" y="745"/>
                    <a:pt x="257" y="745"/>
                    <a:pt x="257" y="745"/>
                  </a:cubicBezTo>
                  <a:cubicBezTo>
                    <a:pt x="256" y="746"/>
                    <a:pt x="256" y="746"/>
                    <a:pt x="256" y="746"/>
                  </a:cubicBezTo>
                  <a:cubicBezTo>
                    <a:pt x="256" y="746"/>
                    <a:pt x="256" y="746"/>
                    <a:pt x="256" y="746"/>
                  </a:cubicBezTo>
                  <a:cubicBezTo>
                    <a:pt x="257" y="745"/>
                    <a:pt x="258" y="745"/>
                    <a:pt x="258" y="744"/>
                  </a:cubicBezTo>
                  <a:cubicBezTo>
                    <a:pt x="267" y="738"/>
                    <a:pt x="279" y="721"/>
                    <a:pt x="284" y="714"/>
                  </a:cubicBezTo>
                  <a:cubicBezTo>
                    <a:pt x="284" y="722"/>
                    <a:pt x="286" y="745"/>
                    <a:pt x="289" y="756"/>
                  </a:cubicBezTo>
                  <a:cubicBezTo>
                    <a:pt x="303" y="759"/>
                    <a:pt x="316" y="762"/>
                    <a:pt x="330" y="764"/>
                  </a:cubicBezTo>
                  <a:cubicBezTo>
                    <a:pt x="330" y="763"/>
                    <a:pt x="330" y="763"/>
                    <a:pt x="330" y="763"/>
                  </a:cubicBezTo>
                  <a:cubicBezTo>
                    <a:pt x="330" y="764"/>
                    <a:pt x="330" y="764"/>
                    <a:pt x="330" y="764"/>
                  </a:cubicBezTo>
                  <a:cubicBezTo>
                    <a:pt x="330" y="764"/>
                    <a:pt x="330" y="764"/>
                    <a:pt x="330" y="764"/>
                  </a:cubicBezTo>
                  <a:cubicBezTo>
                    <a:pt x="337" y="757"/>
                    <a:pt x="349" y="736"/>
                    <a:pt x="353" y="727"/>
                  </a:cubicBezTo>
                  <a:cubicBezTo>
                    <a:pt x="355" y="736"/>
                    <a:pt x="358" y="755"/>
                    <a:pt x="362" y="767"/>
                  </a:cubicBezTo>
                  <a:cubicBezTo>
                    <a:pt x="369" y="767"/>
                    <a:pt x="377" y="767"/>
                    <a:pt x="384" y="767"/>
                  </a:cubicBezTo>
                  <a:cubicBezTo>
                    <a:pt x="391" y="767"/>
                    <a:pt x="397" y="767"/>
                    <a:pt x="404" y="767"/>
                  </a:cubicBezTo>
                  <a:cubicBezTo>
                    <a:pt x="406" y="759"/>
                    <a:pt x="414" y="735"/>
                    <a:pt x="416" y="727"/>
                  </a:cubicBezTo>
                  <a:cubicBezTo>
                    <a:pt x="420" y="735"/>
                    <a:pt x="431" y="756"/>
                    <a:pt x="438" y="764"/>
                  </a:cubicBezTo>
                  <a:cubicBezTo>
                    <a:pt x="438" y="764"/>
                    <a:pt x="438" y="764"/>
                    <a:pt x="438" y="764"/>
                  </a:cubicBezTo>
                  <a:cubicBezTo>
                    <a:pt x="438" y="762"/>
                    <a:pt x="438" y="762"/>
                    <a:pt x="438" y="762"/>
                  </a:cubicBezTo>
                  <a:cubicBezTo>
                    <a:pt x="438" y="763"/>
                    <a:pt x="439" y="763"/>
                    <a:pt x="440" y="763"/>
                  </a:cubicBezTo>
                  <a:cubicBezTo>
                    <a:pt x="442" y="763"/>
                    <a:pt x="445" y="763"/>
                    <a:pt x="447" y="762"/>
                  </a:cubicBezTo>
                  <a:cubicBezTo>
                    <a:pt x="480" y="755"/>
                    <a:pt x="480" y="755"/>
                    <a:pt x="480" y="755"/>
                  </a:cubicBezTo>
                  <a:cubicBezTo>
                    <a:pt x="480" y="755"/>
                    <a:pt x="480" y="755"/>
                    <a:pt x="480" y="755"/>
                  </a:cubicBezTo>
                  <a:cubicBezTo>
                    <a:pt x="480" y="755"/>
                    <a:pt x="480" y="755"/>
                    <a:pt x="480" y="755"/>
                  </a:cubicBezTo>
                  <a:cubicBezTo>
                    <a:pt x="481" y="754"/>
                    <a:pt x="481" y="753"/>
                    <a:pt x="482" y="751"/>
                  </a:cubicBezTo>
                  <a:cubicBezTo>
                    <a:pt x="485" y="741"/>
                    <a:pt x="486" y="723"/>
                    <a:pt x="486" y="714"/>
                  </a:cubicBezTo>
                  <a:cubicBezTo>
                    <a:pt x="492" y="723"/>
                    <a:pt x="505" y="739"/>
                    <a:pt x="513" y="745"/>
                  </a:cubicBezTo>
                  <a:cubicBezTo>
                    <a:pt x="513" y="745"/>
                    <a:pt x="514" y="745"/>
                    <a:pt x="514" y="745"/>
                  </a:cubicBezTo>
                  <a:cubicBezTo>
                    <a:pt x="513" y="744"/>
                    <a:pt x="513" y="744"/>
                    <a:pt x="513" y="744"/>
                  </a:cubicBezTo>
                  <a:cubicBezTo>
                    <a:pt x="514" y="744"/>
                    <a:pt x="514" y="745"/>
                    <a:pt x="514" y="745"/>
                  </a:cubicBezTo>
                  <a:cubicBezTo>
                    <a:pt x="519" y="743"/>
                    <a:pt x="523" y="741"/>
                    <a:pt x="527" y="740"/>
                  </a:cubicBezTo>
                  <a:cubicBezTo>
                    <a:pt x="551" y="729"/>
                    <a:pt x="551" y="729"/>
                    <a:pt x="551" y="729"/>
                  </a:cubicBezTo>
                  <a:cubicBezTo>
                    <a:pt x="551" y="729"/>
                    <a:pt x="551" y="729"/>
                    <a:pt x="551" y="729"/>
                  </a:cubicBezTo>
                  <a:cubicBezTo>
                    <a:pt x="551" y="729"/>
                    <a:pt x="551" y="729"/>
                    <a:pt x="551" y="729"/>
                  </a:cubicBezTo>
                  <a:cubicBezTo>
                    <a:pt x="552" y="728"/>
                    <a:pt x="552" y="727"/>
                    <a:pt x="552" y="725"/>
                  </a:cubicBezTo>
                  <a:cubicBezTo>
                    <a:pt x="553" y="715"/>
                    <a:pt x="550" y="697"/>
                    <a:pt x="549" y="689"/>
                  </a:cubicBezTo>
                  <a:cubicBezTo>
                    <a:pt x="555" y="695"/>
                    <a:pt x="571" y="709"/>
                    <a:pt x="580" y="713"/>
                  </a:cubicBezTo>
                  <a:cubicBezTo>
                    <a:pt x="592" y="706"/>
                    <a:pt x="604" y="698"/>
                    <a:pt x="615" y="690"/>
                  </a:cubicBezTo>
                  <a:cubicBezTo>
                    <a:pt x="615" y="690"/>
                    <a:pt x="615" y="690"/>
                    <a:pt x="615" y="689"/>
                  </a:cubicBezTo>
                  <a:cubicBezTo>
                    <a:pt x="615" y="690"/>
                    <a:pt x="615" y="690"/>
                    <a:pt x="615" y="690"/>
                  </a:cubicBezTo>
                  <a:cubicBezTo>
                    <a:pt x="616" y="690"/>
                    <a:pt x="616" y="689"/>
                    <a:pt x="616" y="689"/>
                  </a:cubicBezTo>
                  <a:cubicBezTo>
                    <a:pt x="616" y="679"/>
                    <a:pt x="609" y="660"/>
                    <a:pt x="606" y="651"/>
                  </a:cubicBezTo>
                  <a:cubicBezTo>
                    <a:pt x="613" y="656"/>
                    <a:pt x="631" y="666"/>
                    <a:pt x="641" y="669"/>
                  </a:cubicBezTo>
                  <a:cubicBezTo>
                    <a:pt x="651" y="659"/>
                    <a:pt x="661" y="649"/>
                    <a:pt x="671" y="639"/>
                  </a:cubicBezTo>
                  <a:cubicBezTo>
                    <a:pt x="670" y="639"/>
                    <a:pt x="670" y="639"/>
                    <a:pt x="670" y="639"/>
                  </a:cubicBezTo>
                  <a:cubicBezTo>
                    <a:pt x="671" y="639"/>
                    <a:pt x="671" y="639"/>
                    <a:pt x="671" y="639"/>
                  </a:cubicBezTo>
                  <a:cubicBezTo>
                    <a:pt x="671" y="639"/>
                    <a:pt x="671" y="638"/>
                    <a:pt x="671" y="638"/>
                  </a:cubicBezTo>
                  <a:cubicBezTo>
                    <a:pt x="669" y="628"/>
                    <a:pt x="658" y="610"/>
                    <a:pt x="653" y="602"/>
                  </a:cubicBezTo>
                  <a:cubicBezTo>
                    <a:pt x="662" y="605"/>
                    <a:pt x="681" y="612"/>
                    <a:pt x="692" y="612"/>
                  </a:cubicBezTo>
                  <a:cubicBezTo>
                    <a:pt x="701" y="601"/>
                    <a:pt x="708" y="589"/>
                    <a:pt x="716" y="577"/>
                  </a:cubicBezTo>
                  <a:cubicBezTo>
                    <a:pt x="715" y="576"/>
                    <a:pt x="715" y="575"/>
                    <a:pt x="715" y="575"/>
                  </a:cubicBezTo>
                  <a:cubicBezTo>
                    <a:pt x="710" y="565"/>
                    <a:pt x="697" y="552"/>
                    <a:pt x="691" y="546"/>
                  </a:cubicBezTo>
                  <a:cubicBezTo>
                    <a:pt x="701" y="547"/>
                    <a:pt x="720" y="550"/>
                    <a:pt x="731" y="548"/>
                  </a:cubicBezTo>
                  <a:cubicBezTo>
                    <a:pt x="737" y="535"/>
                    <a:pt x="742" y="522"/>
                    <a:pt x="747" y="508"/>
                  </a:cubicBezTo>
                  <a:cubicBezTo>
                    <a:pt x="747" y="508"/>
                    <a:pt x="746" y="507"/>
                    <a:pt x="746" y="507"/>
                  </a:cubicBezTo>
                  <a:cubicBezTo>
                    <a:pt x="739" y="499"/>
                    <a:pt x="725" y="488"/>
                    <a:pt x="718" y="483"/>
                  </a:cubicBezTo>
                  <a:cubicBezTo>
                    <a:pt x="727" y="483"/>
                    <a:pt x="746" y="482"/>
                    <a:pt x="756" y="478"/>
                  </a:cubicBezTo>
                  <a:cubicBezTo>
                    <a:pt x="759" y="465"/>
                    <a:pt x="762" y="451"/>
                    <a:pt x="764" y="437"/>
                  </a:cubicBezTo>
                  <a:cubicBezTo>
                    <a:pt x="755" y="429"/>
                    <a:pt x="737" y="420"/>
                    <a:pt x="730" y="417"/>
                  </a:cubicBezTo>
                  <a:cubicBezTo>
                    <a:pt x="738" y="415"/>
                    <a:pt x="754" y="410"/>
                    <a:pt x="767" y="405"/>
                  </a:cubicBezTo>
                  <a:cubicBezTo>
                    <a:pt x="768" y="398"/>
                    <a:pt x="768" y="391"/>
                    <a:pt x="768" y="384"/>
                  </a:cubicBezTo>
                  <a:close/>
                  <a:moveTo>
                    <a:pt x="130" y="408"/>
                  </a:moveTo>
                  <a:cubicBezTo>
                    <a:pt x="116" y="408"/>
                    <a:pt x="106" y="397"/>
                    <a:pt x="106" y="384"/>
                  </a:cubicBezTo>
                  <a:cubicBezTo>
                    <a:pt x="106" y="370"/>
                    <a:pt x="116" y="359"/>
                    <a:pt x="130" y="359"/>
                  </a:cubicBezTo>
                  <a:cubicBezTo>
                    <a:pt x="143" y="359"/>
                    <a:pt x="154" y="370"/>
                    <a:pt x="154" y="384"/>
                  </a:cubicBezTo>
                  <a:cubicBezTo>
                    <a:pt x="154" y="397"/>
                    <a:pt x="143" y="408"/>
                    <a:pt x="130" y="408"/>
                  </a:cubicBezTo>
                  <a:close/>
                  <a:moveTo>
                    <a:pt x="384" y="105"/>
                  </a:moveTo>
                  <a:cubicBezTo>
                    <a:pt x="397" y="105"/>
                    <a:pt x="408" y="116"/>
                    <a:pt x="408" y="129"/>
                  </a:cubicBezTo>
                  <a:cubicBezTo>
                    <a:pt x="408" y="143"/>
                    <a:pt x="397" y="153"/>
                    <a:pt x="384" y="153"/>
                  </a:cubicBezTo>
                  <a:cubicBezTo>
                    <a:pt x="371" y="153"/>
                    <a:pt x="360" y="143"/>
                    <a:pt x="360" y="129"/>
                  </a:cubicBezTo>
                  <a:cubicBezTo>
                    <a:pt x="360" y="116"/>
                    <a:pt x="371" y="105"/>
                    <a:pt x="384" y="105"/>
                  </a:cubicBezTo>
                  <a:close/>
                  <a:moveTo>
                    <a:pt x="187" y="187"/>
                  </a:moveTo>
                  <a:cubicBezTo>
                    <a:pt x="197" y="177"/>
                    <a:pt x="212" y="177"/>
                    <a:pt x="221" y="187"/>
                  </a:cubicBezTo>
                  <a:cubicBezTo>
                    <a:pt x="231" y="196"/>
                    <a:pt x="231" y="211"/>
                    <a:pt x="221" y="221"/>
                  </a:cubicBezTo>
                  <a:cubicBezTo>
                    <a:pt x="212" y="230"/>
                    <a:pt x="197" y="230"/>
                    <a:pt x="187" y="221"/>
                  </a:cubicBezTo>
                  <a:cubicBezTo>
                    <a:pt x="178" y="211"/>
                    <a:pt x="178" y="196"/>
                    <a:pt x="187" y="187"/>
                  </a:cubicBezTo>
                  <a:close/>
                  <a:moveTo>
                    <a:pt x="221" y="580"/>
                  </a:moveTo>
                  <a:cubicBezTo>
                    <a:pt x="212" y="590"/>
                    <a:pt x="197" y="590"/>
                    <a:pt x="187" y="580"/>
                  </a:cubicBezTo>
                  <a:cubicBezTo>
                    <a:pt x="178" y="571"/>
                    <a:pt x="178" y="556"/>
                    <a:pt x="187" y="546"/>
                  </a:cubicBezTo>
                  <a:cubicBezTo>
                    <a:pt x="197" y="537"/>
                    <a:pt x="212" y="537"/>
                    <a:pt x="221" y="546"/>
                  </a:cubicBezTo>
                  <a:cubicBezTo>
                    <a:pt x="231" y="556"/>
                    <a:pt x="231" y="571"/>
                    <a:pt x="221" y="580"/>
                  </a:cubicBezTo>
                  <a:close/>
                  <a:moveTo>
                    <a:pt x="384" y="662"/>
                  </a:moveTo>
                  <a:cubicBezTo>
                    <a:pt x="371" y="662"/>
                    <a:pt x="360" y="651"/>
                    <a:pt x="360" y="638"/>
                  </a:cubicBezTo>
                  <a:cubicBezTo>
                    <a:pt x="360" y="624"/>
                    <a:pt x="371" y="614"/>
                    <a:pt x="384" y="614"/>
                  </a:cubicBezTo>
                  <a:cubicBezTo>
                    <a:pt x="397" y="614"/>
                    <a:pt x="408" y="624"/>
                    <a:pt x="408" y="638"/>
                  </a:cubicBezTo>
                  <a:cubicBezTo>
                    <a:pt x="408" y="651"/>
                    <a:pt x="397" y="662"/>
                    <a:pt x="384" y="662"/>
                  </a:cubicBezTo>
                  <a:close/>
                  <a:moveTo>
                    <a:pt x="384" y="580"/>
                  </a:moveTo>
                  <a:cubicBezTo>
                    <a:pt x="276" y="580"/>
                    <a:pt x="188" y="492"/>
                    <a:pt x="188" y="384"/>
                  </a:cubicBezTo>
                  <a:cubicBezTo>
                    <a:pt x="188" y="275"/>
                    <a:pt x="276" y="188"/>
                    <a:pt x="384" y="188"/>
                  </a:cubicBezTo>
                  <a:cubicBezTo>
                    <a:pt x="492" y="188"/>
                    <a:pt x="580" y="275"/>
                    <a:pt x="580" y="384"/>
                  </a:cubicBezTo>
                  <a:cubicBezTo>
                    <a:pt x="580" y="492"/>
                    <a:pt x="492" y="580"/>
                    <a:pt x="384" y="580"/>
                  </a:cubicBezTo>
                  <a:close/>
                  <a:moveTo>
                    <a:pt x="581" y="580"/>
                  </a:moveTo>
                  <a:cubicBezTo>
                    <a:pt x="571" y="590"/>
                    <a:pt x="556" y="590"/>
                    <a:pt x="547" y="580"/>
                  </a:cubicBezTo>
                  <a:cubicBezTo>
                    <a:pt x="537" y="571"/>
                    <a:pt x="537" y="556"/>
                    <a:pt x="547" y="546"/>
                  </a:cubicBezTo>
                  <a:cubicBezTo>
                    <a:pt x="556" y="537"/>
                    <a:pt x="571" y="537"/>
                    <a:pt x="581" y="546"/>
                  </a:cubicBezTo>
                  <a:cubicBezTo>
                    <a:pt x="590" y="556"/>
                    <a:pt x="590" y="571"/>
                    <a:pt x="581" y="580"/>
                  </a:cubicBezTo>
                  <a:close/>
                  <a:moveTo>
                    <a:pt x="581" y="221"/>
                  </a:moveTo>
                  <a:cubicBezTo>
                    <a:pt x="571" y="230"/>
                    <a:pt x="556" y="230"/>
                    <a:pt x="547" y="221"/>
                  </a:cubicBezTo>
                  <a:cubicBezTo>
                    <a:pt x="537" y="211"/>
                    <a:pt x="537" y="196"/>
                    <a:pt x="547" y="187"/>
                  </a:cubicBezTo>
                  <a:cubicBezTo>
                    <a:pt x="556" y="177"/>
                    <a:pt x="571" y="177"/>
                    <a:pt x="581" y="187"/>
                  </a:cubicBezTo>
                  <a:cubicBezTo>
                    <a:pt x="590" y="196"/>
                    <a:pt x="590" y="211"/>
                    <a:pt x="581" y="221"/>
                  </a:cubicBezTo>
                  <a:close/>
                  <a:moveTo>
                    <a:pt x="638" y="408"/>
                  </a:moveTo>
                  <a:cubicBezTo>
                    <a:pt x="625" y="408"/>
                    <a:pt x="614" y="397"/>
                    <a:pt x="614" y="384"/>
                  </a:cubicBezTo>
                  <a:cubicBezTo>
                    <a:pt x="614" y="370"/>
                    <a:pt x="625" y="359"/>
                    <a:pt x="638" y="359"/>
                  </a:cubicBezTo>
                  <a:cubicBezTo>
                    <a:pt x="651" y="359"/>
                    <a:pt x="662" y="370"/>
                    <a:pt x="662" y="384"/>
                  </a:cubicBezTo>
                  <a:cubicBezTo>
                    <a:pt x="662" y="397"/>
                    <a:pt x="651" y="408"/>
                    <a:pt x="638" y="408"/>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sp>
          <p:nvSpPr>
            <p:cNvPr id="73" name="Freeform 33"/>
            <p:cNvSpPr>
              <a:spLocks noEditPoints="1"/>
            </p:cNvSpPr>
            <p:nvPr/>
          </p:nvSpPr>
          <p:spPr bwMode="auto">
            <a:xfrm>
              <a:off x="3424" y="1747"/>
              <a:ext cx="832" cy="829"/>
            </a:xfrm>
            <a:custGeom>
              <a:avLst/>
              <a:gdLst>
                <a:gd name="T0" fmla="*/ 350 w 352"/>
                <a:gd name="T1" fmla="*/ 151 h 351"/>
                <a:gd name="T2" fmla="*/ 334 w 352"/>
                <a:gd name="T3" fmla="*/ 99 h 351"/>
                <a:gd name="T4" fmla="*/ 299 w 352"/>
                <a:gd name="T5" fmla="*/ 76 h 351"/>
                <a:gd name="T6" fmla="*/ 282 w 352"/>
                <a:gd name="T7" fmla="*/ 36 h 351"/>
                <a:gd name="T8" fmla="*/ 234 w 352"/>
                <a:gd name="T9" fmla="*/ 10 h 351"/>
                <a:gd name="T10" fmla="*/ 200 w 352"/>
                <a:gd name="T11" fmla="*/ 2 h 351"/>
                <a:gd name="T12" fmla="*/ 176 w 352"/>
                <a:gd name="T13" fmla="*/ 0 h 351"/>
                <a:gd name="T14" fmla="*/ 161 w 352"/>
                <a:gd name="T15" fmla="*/ 18 h 351"/>
                <a:gd name="T16" fmla="*/ 119 w 352"/>
                <a:gd name="T17" fmla="*/ 9 h 351"/>
                <a:gd name="T18" fmla="*/ 87 w 352"/>
                <a:gd name="T19" fmla="*/ 24 h 351"/>
                <a:gd name="T20" fmla="*/ 73 w 352"/>
                <a:gd name="T21" fmla="*/ 33 h 351"/>
                <a:gd name="T22" fmla="*/ 76 w 352"/>
                <a:gd name="T23" fmla="*/ 52 h 351"/>
                <a:gd name="T24" fmla="*/ 59 w 352"/>
                <a:gd name="T25" fmla="*/ 45 h 351"/>
                <a:gd name="T26" fmla="*/ 25 w 352"/>
                <a:gd name="T27" fmla="*/ 85 h 351"/>
                <a:gd name="T28" fmla="*/ 25 w 352"/>
                <a:gd name="T29" fmla="*/ 130 h 351"/>
                <a:gd name="T30" fmla="*/ 1 w 352"/>
                <a:gd name="T31" fmla="*/ 165 h 351"/>
                <a:gd name="T32" fmla="*/ 2 w 352"/>
                <a:gd name="T33" fmla="*/ 200 h 351"/>
                <a:gd name="T34" fmla="*/ 3 w 352"/>
                <a:gd name="T35" fmla="*/ 208 h 351"/>
                <a:gd name="T36" fmla="*/ 7 w 352"/>
                <a:gd name="T37" fmla="*/ 219 h 351"/>
                <a:gd name="T38" fmla="*/ 11 w 352"/>
                <a:gd name="T39" fmla="*/ 234 h 351"/>
                <a:gd name="T40" fmla="*/ 17 w 352"/>
                <a:gd name="T41" fmla="*/ 251 h 351"/>
                <a:gd name="T42" fmla="*/ 35 w 352"/>
                <a:gd name="T43" fmla="*/ 251 h 351"/>
                <a:gd name="T44" fmla="*/ 25 w 352"/>
                <a:gd name="T45" fmla="*/ 266 h 351"/>
                <a:gd name="T46" fmla="*/ 37 w 352"/>
                <a:gd name="T47" fmla="*/ 281 h 351"/>
                <a:gd name="T48" fmla="*/ 46 w 352"/>
                <a:gd name="T49" fmla="*/ 293 h 351"/>
                <a:gd name="T50" fmla="*/ 53 w 352"/>
                <a:gd name="T51" fmla="*/ 301 h 351"/>
                <a:gd name="T52" fmla="*/ 71 w 352"/>
                <a:gd name="T53" fmla="*/ 317 h 351"/>
                <a:gd name="T54" fmla="*/ 72 w 352"/>
                <a:gd name="T55" fmla="*/ 317 h 351"/>
                <a:gd name="T56" fmla="*/ 87 w 352"/>
                <a:gd name="T57" fmla="*/ 326 h 351"/>
                <a:gd name="T58" fmla="*/ 101 w 352"/>
                <a:gd name="T59" fmla="*/ 334 h 351"/>
                <a:gd name="T60" fmla="*/ 117 w 352"/>
                <a:gd name="T61" fmla="*/ 341 h 351"/>
                <a:gd name="T62" fmla="*/ 133 w 352"/>
                <a:gd name="T63" fmla="*/ 346 h 351"/>
                <a:gd name="T64" fmla="*/ 151 w 352"/>
                <a:gd name="T65" fmla="*/ 349 h 351"/>
                <a:gd name="T66" fmla="*/ 185 w 352"/>
                <a:gd name="T67" fmla="*/ 351 h 351"/>
                <a:gd name="T68" fmla="*/ 201 w 352"/>
                <a:gd name="T69" fmla="*/ 349 h 351"/>
                <a:gd name="T70" fmla="*/ 220 w 352"/>
                <a:gd name="T71" fmla="*/ 346 h 351"/>
                <a:gd name="T72" fmla="*/ 235 w 352"/>
                <a:gd name="T73" fmla="*/ 341 h 351"/>
                <a:gd name="T74" fmla="*/ 242 w 352"/>
                <a:gd name="T75" fmla="*/ 339 h 351"/>
                <a:gd name="T76" fmla="*/ 253 w 352"/>
                <a:gd name="T77" fmla="*/ 332 h 351"/>
                <a:gd name="T78" fmla="*/ 282 w 352"/>
                <a:gd name="T79" fmla="*/ 316 h 351"/>
                <a:gd name="T80" fmla="*/ 293 w 352"/>
                <a:gd name="T81" fmla="*/ 306 h 351"/>
                <a:gd name="T82" fmla="*/ 307 w 352"/>
                <a:gd name="T83" fmla="*/ 292 h 351"/>
                <a:gd name="T84" fmla="*/ 327 w 352"/>
                <a:gd name="T85" fmla="*/ 263 h 351"/>
                <a:gd name="T86" fmla="*/ 341 w 352"/>
                <a:gd name="T87" fmla="*/ 232 h 351"/>
                <a:gd name="T88" fmla="*/ 334 w 352"/>
                <a:gd name="T89" fmla="*/ 191 h 351"/>
                <a:gd name="T90" fmla="*/ 49 w 352"/>
                <a:gd name="T91" fmla="*/ 176 h 351"/>
                <a:gd name="T92" fmla="*/ 176 w 352"/>
                <a:gd name="T93" fmla="*/ 48 h 351"/>
                <a:gd name="T94" fmla="*/ 176 w 352"/>
                <a:gd name="T95" fmla="*/ 48 h 351"/>
                <a:gd name="T96" fmla="*/ 86 w 352"/>
                <a:gd name="T97" fmla="*/ 101 h 351"/>
                <a:gd name="T98" fmla="*/ 86 w 352"/>
                <a:gd name="T99" fmla="*/ 250 h 351"/>
                <a:gd name="T100" fmla="*/ 165 w 352"/>
                <a:gd name="T101" fmla="*/ 292 h 351"/>
                <a:gd name="T102" fmla="*/ 176 w 352"/>
                <a:gd name="T103" fmla="*/ 265 h 351"/>
                <a:gd name="T104" fmla="*/ 176 w 352"/>
                <a:gd name="T105" fmla="*/ 265 h 351"/>
                <a:gd name="T106" fmla="*/ 266 w 352"/>
                <a:gd name="T107" fmla="*/ 250 h 351"/>
                <a:gd name="T108" fmla="*/ 250 w 352"/>
                <a:gd name="T109" fmla="*/ 86 h 351"/>
                <a:gd name="T110" fmla="*/ 281 w 352"/>
                <a:gd name="T111" fmla="*/ 17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2" h="351">
                  <a:moveTo>
                    <a:pt x="352" y="176"/>
                  </a:moveTo>
                  <a:cubicBezTo>
                    <a:pt x="352" y="172"/>
                    <a:pt x="351" y="169"/>
                    <a:pt x="351" y="165"/>
                  </a:cubicBezTo>
                  <a:cubicBezTo>
                    <a:pt x="345" y="163"/>
                    <a:pt x="336" y="160"/>
                    <a:pt x="333" y="160"/>
                  </a:cubicBezTo>
                  <a:cubicBezTo>
                    <a:pt x="336" y="159"/>
                    <a:pt x="345" y="155"/>
                    <a:pt x="350" y="151"/>
                  </a:cubicBezTo>
                  <a:cubicBezTo>
                    <a:pt x="349" y="144"/>
                    <a:pt x="348" y="138"/>
                    <a:pt x="346" y="131"/>
                  </a:cubicBezTo>
                  <a:cubicBezTo>
                    <a:pt x="341" y="130"/>
                    <a:pt x="331" y="129"/>
                    <a:pt x="328" y="129"/>
                  </a:cubicBezTo>
                  <a:cubicBezTo>
                    <a:pt x="331" y="127"/>
                    <a:pt x="338" y="122"/>
                    <a:pt x="342" y="118"/>
                  </a:cubicBezTo>
                  <a:cubicBezTo>
                    <a:pt x="340" y="111"/>
                    <a:pt x="337" y="105"/>
                    <a:pt x="334" y="99"/>
                  </a:cubicBezTo>
                  <a:cubicBezTo>
                    <a:pt x="329" y="99"/>
                    <a:pt x="319" y="100"/>
                    <a:pt x="316" y="100"/>
                  </a:cubicBezTo>
                  <a:cubicBezTo>
                    <a:pt x="318" y="98"/>
                    <a:pt x="325" y="91"/>
                    <a:pt x="327" y="86"/>
                  </a:cubicBezTo>
                  <a:cubicBezTo>
                    <a:pt x="324" y="81"/>
                    <a:pt x="321" y="77"/>
                    <a:pt x="318" y="72"/>
                  </a:cubicBezTo>
                  <a:cubicBezTo>
                    <a:pt x="313" y="72"/>
                    <a:pt x="302" y="74"/>
                    <a:pt x="299" y="76"/>
                  </a:cubicBezTo>
                  <a:cubicBezTo>
                    <a:pt x="301" y="72"/>
                    <a:pt x="306" y="64"/>
                    <a:pt x="307" y="59"/>
                  </a:cubicBezTo>
                  <a:cubicBezTo>
                    <a:pt x="303" y="54"/>
                    <a:pt x="298" y="49"/>
                    <a:pt x="293" y="45"/>
                  </a:cubicBezTo>
                  <a:cubicBezTo>
                    <a:pt x="288" y="46"/>
                    <a:pt x="280" y="51"/>
                    <a:pt x="277" y="53"/>
                  </a:cubicBezTo>
                  <a:cubicBezTo>
                    <a:pt x="278" y="49"/>
                    <a:pt x="281" y="41"/>
                    <a:pt x="282" y="36"/>
                  </a:cubicBezTo>
                  <a:cubicBezTo>
                    <a:pt x="277" y="32"/>
                    <a:pt x="271" y="28"/>
                    <a:pt x="265" y="24"/>
                  </a:cubicBezTo>
                  <a:cubicBezTo>
                    <a:pt x="261" y="27"/>
                    <a:pt x="254" y="33"/>
                    <a:pt x="251" y="35"/>
                  </a:cubicBezTo>
                  <a:cubicBezTo>
                    <a:pt x="252" y="32"/>
                    <a:pt x="253" y="23"/>
                    <a:pt x="253" y="18"/>
                  </a:cubicBezTo>
                  <a:cubicBezTo>
                    <a:pt x="247" y="15"/>
                    <a:pt x="241" y="12"/>
                    <a:pt x="234" y="10"/>
                  </a:cubicBezTo>
                  <a:cubicBezTo>
                    <a:pt x="230" y="13"/>
                    <a:pt x="225" y="20"/>
                    <a:pt x="222" y="23"/>
                  </a:cubicBezTo>
                  <a:cubicBezTo>
                    <a:pt x="222" y="20"/>
                    <a:pt x="222" y="11"/>
                    <a:pt x="220" y="6"/>
                  </a:cubicBezTo>
                  <a:cubicBezTo>
                    <a:pt x="214" y="4"/>
                    <a:pt x="208" y="3"/>
                    <a:pt x="201" y="2"/>
                  </a:cubicBezTo>
                  <a:cubicBezTo>
                    <a:pt x="201" y="2"/>
                    <a:pt x="200" y="2"/>
                    <a:pt x="200" y="2"/>
                  </a:cubicBezTo>
                  <a:cubicBezTo>
                    <a:pt x="199" y="4"/>
                    <a:pt x="198" y="6"/>
                    <a:pt x="196" y="9"/>
                  </a:cubicBezTo>
                  <a:cubicBezTo>
                    <a:pt x="194" y="12"/>
                    <a:pt x="192" y="15"/>
                    <a:pt x="191" y="17"/>
                  </a:cubicBezTo>
                  <a:cubicBezTo>
                    <a:pt x="190" y="13"/>
                    <a:pt x="188" y="5"/>
                    <a:pt x="185" y="0"/>
                  </a:cubicBezTo>
                  <a:cubicBezTo>
                    <a:pt x="182" y="0"/>
                    <a:pt x="179" y="0"/>
                    <a:pt x="176" y="0"/>
                  </a:cubicBezTo>
                  <a:cubicBezTo>
                    <a:pt x="173" y="0"/>
                    <a:pt x="171" y="0"/>
                    <a:pt x="168" y="0"/>
                  </a:cubicBezTo>
                  <a:cubicBezTo>
                    <a:pt x="167" y="1"/>
                    <a:pt x="166" y="3"/>
                    <a:pt x="166" y="4"/>
                  </a:cubicBezTo>
                  <a:cubicBezTo>
                    <a:pt x="165" y="6"/>
                    <a:pt x="164" y="7"/>
                    <a:pt x="163" y="10"/>
                  </a:cubicBezTo>
                  <a:cubicBezTo>
                    <a:pt x="162" y="13"/>
                    <a:pt x="161" y="16"/>
                    <a:pt x="161" y="18"/>
                  </a:cubicBezTo>
                  <a:cubicBezTo>
                    <a:pt x="159" y="14"/>
                    <a:pt x="155" y="5"/>
                    <a:pt x="152" y="2"/>
                  </a:cubicBezTo>
                  <a:cubicBezTo>
                    <a:pt x="146" y="2"/>
                    <a:pt x="139" y="4"/>
                    <a:pt x="133" y="5"/>
                  </a:cubicBezTo>
                  <a:cubicBezTo>
                    <a:pt x="131" y="10"/>
                    <a:pt x="131" y="19"/>
                    <a:pt x="130" y="23"/>
                  </a:cubicBezTo>
                  <a:cubicBezTo>
                    <a:pt x="128" y="20"/>
                    <a:pt x="123" y="13"/>
                    <a:pt x="119" y="9"/>
                  </a:cubicBezTo>
                  <a:cubicBezTo>
                    <a:pt x="113" y="12"/>
                    <a:pt x="106" y="14"/>
                    <a:pt x="100" y="17"/>
                  </a:cubicBezTo>
                  <a:cubicBezTo>
                    <a:pt x="100" y="22"/>
                    <a:pt x="101" y="31"/>
                    <a:pt x="102" y="35"/>
                  </a:cubicBezTo>
                  <a:cubicBezTo>
                    <a:pt x="99" y="32"/>
                    <a:pt x="92" y="26"/>
                    <a:pt x="88" y="24"/>
                  </a:cubicBezTo>
                  <a:cubicBezTo>
                    <a:pt x="87" y="24"/>
                    <a:pt x="87" y="24"/>
                    <a:pt x="87" y="24"/>
                  </a:cubicBezTo>
                  <a:cubicBezTo>
                    <a:pt x="87" y="24"/>
                    <a:pt x="87" y="24"/>
                    <a:pt x="87" y="24"/>
                  </a:cubicBezTo>
                  <a:cubicBezTo>
                    <a:pt x="87" y="24"/>
                    <a:pt x="87" y="24"/>
                    <a:pt x="87" y="24"/>
                  </a:cubicBezTo>
                  <a:cubicBezTo>
                    <a:pt x="82" y="27"/>
                    <a:pt x="77" y="30"/>
                    <a:pt x="73" y="33"/>
                  </a:cubicBezTo>
                  <a:cubicBezTo>
                    <a:pt x="73" y="33"/>
                    <a:pt x="73" y="33"/>
                    <a:pt x="73" y="33"/>
                  </a:cubicBezTo>
                  <a:cubicBezTo>
                    <a:pt x="73" y="33"/>
                    <a:pt x="73" y="34"/>
                    <a:pt x="73" y="34"/>
                  </a:cubicBezTo>
                  <a:cubicBezTo>
                    <a:pt x="72" y="34"/>
                    <a:pt x="72" y="34"/>
                    <a:pt x="72" y="34"/>
                  </a:cubicBezTo>
                  <a:cubicBezTo>
                    <a:pt x="72" y="34"/>
                    <a:pt x="72" y="34"/>
                    <a:pt x="72" y="34"/>
                  </a:cubicBezTo>
                  <a:cubicBezTo>
                    <a:pt x="72" y="39"/>
                    <a:pt x="74" y="48"/>
                    <a:pt x="76" y="52"/>
                  </a:cubicBezTo>
                  <a:cubicBezTo>
                    <a:pt x="72" y="50"/>
                    <a:pt x="64" y="45"/>
                    <a:pt x="60" y="44"/>
                  </a:cubicBezTo>
                  <a:cubicBezTo>
                    <a:pt x="60" y="44"/>
                    <a:pt x="59" y="44"/>
                    <a:pt x="59" y="44"/>
                  </a:cubicBezTo>
                  <a:cubicBezTo>
                    <a:pt x="59" y="45"/>
                    <a:pt x="59" y="45"/>
                    <a:pt x="59" y="45"/>
                  </a:cubicBezTo>
                  <a:cubicBezTo>
                    <a:pt x="59" y="45"/>
                    <a:pt x="59" y="45"/>
                    <a:pt x="59" y="45"/>
                  </a:cubicBezTo>
                  <a:cubicBezTo>
                    <a:pt x="54" y="49"/>
                    <a:pt x="50" y="53"/>
                    <a:pt x="46" y="58"/>
                  </a:cubicBezTo>
                  <a:cubicBezTo>
                    <a:pt x="47" y="62"/>
                    <a:pt x="51" y="70"/>
                    <a:pt x="54" y="74"/>
                  </a:cubicBezTo>
                  <a:cubicBezTo>
                    <a:pt x="50" y="73"/>
                    <a:pt x="41" y="70"/>
                    <a:pt x="36" y="69"/>
                  </a:cubicBezTo>
                  <a:cubicBezTo>
                    <a:pt x="32" y="74"/>
                    <a:pt x="29" y="80"/>
                    <a:pt x="25" y="85"/>
                  </a:cubicBezTo>
                  <a:cubicBezTo>
                    <a:pt x="27" y="90"/>
                    <a:pt x="33" y="97"/>
                    <a:pt x="36" y="100"/>
                  </a:cubicBezTo>
                  <a:cubicBezTo>
                    <a:pt x="32" y="99"/>
                    <a:pt x="23" y="98"/>
                    <a:pt x="18" y="98"/>
                  </a:cubicBezTo>
                  <a:cubicBezTo>
                    <a:pt x="15" y="104"/>
                    <a:pt x="13" y="110"/>
                    <a:pt x="11" y="116"/>
                  </a:cubicBezTo>
                  <a:cubicBezTo>
                    <a:pt x="14" y="121"/>
                    <a:pt x="23" y="128"/>
                    <a:pt x="25" y="130"/>
                  </a:cubicBezTo>
                  <a:cubicBezTo>
                    <a:pt x="22" y="130"/>
                    <a:pt x="11" y="130"/>
                    <a:pt x="6" y="132"/>
                  </a:cubicBezTo>
                  <a:cubicBezTo>
                    <a:pt x="4" y="138"/>
                    <a:pt x="3" y="144"/>
                    <a:pt x="2" y="150"/>
                  </a:cubicBezTo>
                  <a:cubicBezTo>
                    <a:pt x="6" y="154"/>
                    <a:pt x="14" y="158"/>
                    <a:pt x="18" y="160"/>
                  </a:cubicBezTo>
                  <a:cubicBezTo>
                    <a:pt x="14" y="161"/>
                    <a:pt x="7" y="163"/>
                    <a:pt x="1" y="165"/>
                  </a:cubicBezTo>
                  <a:cubicBezTo>
                    <a:pt x="0" y="169"/>
                    <a:pt x="0" y="172"/>
                    <a:pt x="0" y="176"/>
                  </a:cubicBezTo>
                  <a:cubicBezTo>
                    <a:pt x="0" y="179"/>
                    <a:pt x="0" y="182"/>
                    <a:pt x="1" y="185"/>
                  </a:cubicBezTo>
                  <a:cubicBezTo>
                    <a:pt x="7" y="188"/>
                    <a:pt x="14" y="190"/>
                    <a:pt x="18" y="191"/>
                  </a:cubicBezTo>
                  <a:cubicBezTo>
                    <a:pt x="14" y="193"/>
                    <a:pt x="6" y="197"/>
                    <a:pt x="2" y="200"/>
                  </a:cubicBezTo>
                  <a:cubicBezTo>
                    <a:pt x="2" y="200"/>
                    <a:pt x="2" y="200"/>
                    <a:pt x="2" y="201"/>
                  </a:cubicBezTo>
                  <a:cubicBezTo>
                    <a:pt x="2" y="201"/>
                    <a:pt x="2" y="201"/>
                    <a:pt x="2" y="201"/>
                  </a:cubicBezTo>
                  <a:cubicBezTo>
                    <a:pt x="2" y="201"/>
                    <a:pt x="2" y="201"/>
                    <a:pt x="2" y="201"/>
                  </a:cubicBezTo>
                  <a:cubicBezTo>
                    <a:pt x="2" y="203"/>
                    <a:pt x="3" y="205"/>
                    <a:pt x="3" y="208"/>
                  </a:cubicBezTo>
                  <a:cubicBezTo>
                    <a:pt x="6" y="218"/>
                    <a:pt x="6" y="218"/>
                    <a:pt x="6" y="218"/>
                  </a:cubicBezTo>
                  <a:cubicBezTo>
                    <a:pt x="6" y="218"/>
                    <a:pt x="6" y="218"/>
                    <a:pt x="6" y="218"/>
                  </a:cubicBezTo>
                  <a:cubicBezTo>
                    <a:pt x="6" y="218"/>
                    <a:pt x="6" y="219"/>
                    <a:pt x="6" y="219"/>
                  </a:cubicBezTo>
                  <a:cubicBezTo>
                    <a:pt x="6" y="219"/>
                    <a:pt x="6" y="219"/>
                    <a:pt x="7" y="219"/>
                  </a:cubicBezTo>
                  <a:cubicBezTo>
                    <a:pt x="11" y="221"/>
                    <a:pt x="21" y="221"/>
                    <a:pt x="25" y="221"/>
                  </a:cubicBezTo>
                  <a:cubicBezTo>
                    <a:pt x="22" y="223"/>
                    <a:pt x="13" y="230"/>
                    <a:pt x="10" y="234"/>
                  </a:cubicBezTo>
                  <a:cubicBezTo>
                    <a:pt x="10" y="234"/>
                    <a:pt x="10" y="234"/>
                    <a:pt x="10" y="234"/>
                  </a:cubicBezTo>
                  <a:cubicBezTo>
                    <a:pt x="11" y="234"/>
                    <a:pt x="11" y="234"/>
                    <a:pt x="11" y="234"/>
                  </a:cubicBezTo>
                  <a:cubicBezTo>
                    <a:pt x="11" y="234"/>
                    <a:pt x="10" y="234"/>
                    <a:pt x="10" y="234"/>
                  </a:cubicBezTo>
                  <a:cubicBezTo>
                    <a:pt x="11" y="235"/>
                    <a:pt x="11" y="236"/>
                    <a:pt x="11" y="237"/>
                  </a:cubicBezTo>
                  <a:cubicBezTo>
                    <a:pt x="17" y="251"/>
                    <a:pt x="17" y="251"/>
                    <a:pt x="17" y="251"/>
                  </a:cubicBezTo>
                  <a:cubicBezTo>
                    <a:pt x="17" y="251"/>
                    <a:pt x="17" y="251"/>
                    <a:pt x="17" y="251"/>
                  </a:cubicBezTo>
                  <a:cubicBezTo>
                    <a:pt x="17" y="251"/>
                    <a:pt x="17" y="251"/>
                    <a:pt x="17" y="251"/>
                  </a:cubicBezTo>
                  <a:cubicBezTo>
                    <a:pt x="18" y="251"/>
                    <a:pt x="18" y="251"/>
                    <a:pt x="18" y="251"/>
                  </a:cubicBezTo>
                  <a:cubicBezTo>
                    <a:pt x="23" y="252"/>
                    <a:pt x="33" y="250"/>
                    <a:pt x="37" y="249"/>
                  </a:cubicBezTo>
                  <a:cubicBezTo>
                    <a:pt x="37" y="250"/>
                    <a:pt x="36" y="251"/>
                    <a:pt x="35" y="251"/>
                  </a:cubicBezTo>
                  <a:cubicBezTo>
                    <a:pt x="32" y="255"/>
                    <a:pt x="27" y="261"/>
                    <a:pt x="25" y="265"/>
                  </a:cubicBezTo>
                  <a:cubicBezTo>
                    <a:pt x="25" y="265"/>
                    <a:pt x="25" y="265"/>
                    <a:pt x="25" y="265"/>
                  </a:cubicBezTo>
                  <a:cubicBezTo>
                    <a:pt x="25" y="265"/>
                    <a:pt x="25" y="265"/>
                    <a:pt x="25" y="265"/>
                  </a:cubicBezTo>
                  <a:cubicBezTo>
                    <a:pt x="25" y="265"/>
                    <a:pt x="25" y="266"/>
                    <a:pt x="25" y="266"/>
                  </a:cubicBezTo>
                  <a:cubicBezTo>
                    <a:pt x="26" y="268"/>
                    <a:pt x="28" y="270"/>
                    <a:pt x="29" y="272"/>
                  </a:cubicBezTo>
                  <a:cubicBezTo>
                    <a:pt x="31" y="275"/>
                    <a:pt x="31" y="275"/>
                    <a:pt x="31" y="275"/>
                  </a:cubicBezTo>
                  <a:cubicBezTo>
                    <a:pt x="32" y="277"/>
                    <a:pt x="34" y="279"/>
                    <a:pt x="35" y="281"/>
                  </a:cubicBezTo>
                  <a:cubicBezTo>
                    <a:pt x="36" y="281"/>
                    <a:pt x="36" y="281"/>
                    <a:pt x="37" y="281"/>
                  </a:cubicBezTo>
                  <a:cubicBezTo>
                    <a:pt x="42" y="280"/>
                    <a:pt x="51" y="277"/>
                    <a:pt x="54" y="276"/>
                  </a:cubicBezTo>
                  <a:cubicBezTo>
                    <a:pt x="54" y="276"/>
                    <a:pt x="53" y="277"/>
                    <a:pt x="53" y="277"/>
                  </a:cubicBezTo>
                  <a:cubicBezTo>
                    <a:pt x="51" y="281"/>
                    <a:pt x="46" y="289"/>
                    <a:pt x="45" y="293"/>
                  </a:cubicBezTo>
                  <a:cubicBezTo>
                    <a:pt x="45" y="293"/>
                    <a:pt x="45" y="293"/>
                    <a:pt x="46" y="293"/>
                  </a:cubicBezTo>
                  <a:cubicBezTo>
                    <a:pt x="46" y="293"/>
                    <a:pt x="46" y="293"/>
                    <a:pt x="46" y="293"/>
                  </a:cubicBezTo>
                  <a:cubicBezTo>
                    <a:pt x="46" y="293"/>
                    <a:pt x="46" y="293"/>
                    <a:pt x="46" y="293"/>
                  </a:cubicBezTo>
                  <a:cubicBezTo>
                    <a:pt x="47" y="295"/>
                    <a:pt x="49" y="297"/>
                    <a:pt x="51" y="299"/>
                  </a:cubicBezTo>
                  <a:cubicBezTo>
                    <a:pt x="53" y="301"/>
                    <a:pt x="53" y="301"/>
                    <a:pt x="53" y="301"/>
                  </a:cubicBezTo>
                  <a:cubicBezTo>
                    <a:pt x="55" y="303"/>
                    <a:pt x="57" y="304"/>
                    <a:pt x="59" y="306"/>
                  </a:cubicBezTo>
                  <a:cubicBezTo>
                    <a:pt x="59" y="306"/>
                    <a:pt x="59" y="306"/>
                    <a:pt x="60" y="306"/>
                  </a:cubicBezTo>
                  <a:cubicBezTo>
                    <a:pt x="65" y="304"/>
                    <a:pt x="73" y="299"/>
                    <a:pt x="76" y="297"/>
                  </a:cubicBezTo>
                  <a:cubicBezTo>
                    <a:pt x="75" y="301"/>
                    <a:pt x="71" y="312"/>
                    <a:pt x="71" y="317"/>
                  </a:cubicBezTo>
                  <a:cubicBezTo>
                    <a:pt x="71" y="317"/>
                    <a:pt x="71" y="317"/>
                    <a:pt x="71" y="317"/>
                  </a:cubicBezTo>
                  <a:cubicBezTo>
                    <a:pt x="71" y="316"/>
                    <a:pt x="71" y="316"/>
                    <a:pt x="71" y="316"/>
                  </a:cubicBezTo>
                  <a:cubicBezTo>
                    <a:pt x="71" y="316"/>
                    <a:pt x="71" y="317"/>
                    <a:pt x="71" y="317"/>
                  </a:cubicBezTo>
                  <a:cubicBezTo>
                    <a:pt x="72" y="317"/>
                    <a:pt x="72" y="317"/>
                    <a:pt x="72" y="317"/>
                  </a:cubicBezTo>
                  <a:cubicBezTo>
                    <a:pt x="86" y="326"/>
                    <a:pt x="86" y="326"/>
                    <a:pt x="86" y="326"/>
                  </a:cubicBezTo>
                  <a:cubicBezTo>
                    <a:pt x="86" y="327"/>
                    <a:pt x="86" y="327"/>
                    <a:pt x="86" y="327"/>
                  </a:cubicBezTo>
                  <a:cubicBezTo>
                    <a:pt x="86" y="327"/>
                    <a:pt x="86" y="327"/>
                    <a:pt x="86" y="327"/>
                  </a:cubicBezTo>
                  <a:cubicBezTo>
                    <a:pt x="87" y="326"/>
                    <a:pt x="87" y="326"/>
                    <a:pt x="87" y="326"/>
                  </a:cubicBezTo>
                  <a:cubicBezTo>
                    <a:pt x="92" y="324"/>
                    <a:pt x="99" y="317"/>
                    <a:pt x="102" y="315"/>
                  </a:cubicBezTo>
                  <a:cubicBezTo>
                    <a:pt x="101" y="319"/>
                    <a:pt x="100" y="330"/>
                    <a:pt x="101" y="334"/>
                  </a:cubicBezTo>
                  <a:cubicBezTo>
                    <a:pt x="101" y="334"/>
                    <a:pt x="101" y="334"/>
                    <a:pt x="101" y="334"/>
                  </a:cubicBezTo>
                  <a:cubicBezTo>
                    <a:pt x="101" y="334"/>
                    <a:pt x="101" y="334"/>
                    <a:pt x="101" y="334"/>
                  </a:cubicBezTo>
                  <a:cubicBezTo>
                    <a:pt x="101" y="334"/>
                    <a:pt x="101" y="334"/>
                    <a:pt x="101" y="334"/>
                  </a:cubicBezTo>
                  <a:cubicBezTo>
                    <a:pt x="101" y="335"/>
                    <a:pt x="101" y="335"/>
                    <a:pt x="102" y="335"/>
                  </a:cubicBezTo>
                  <a:cubicBezTo>
                    <a:pt x="118" y="341"/>
                    <a:pt x="118" y="341"/>
                    <a:pt x="118" y="341"/>
                  </a:cubicBezTo>
                  <a:cubicBezTo>
                    <a:pt x="117" y="341"/>
                    <a:pt x="117" y="341"/>
                    <a:pt x="117" y="341"/>
                  </a:cubicBezTo>
                  <a:cubicBezTo>
                    <a:pt x="118" y="341"/>
                    <a:pt x="118" y="341"/>
                    <a:pt x="118" y="341"/>
                  </a:cubicBezTo>
                  <a:cubicBezTo>
                    <a:pt x="118" y="341"/>
                    <a:pt x="118" y="341"/>
                    <a:pt x="119" y="341"/>
                  </a:cubicBezTo>
                  <a:cubicBezTo>
                    <a:pt x="122" y="338"/>
                    <a:pt x="128" y="330"/>
                    <a:pt x="130" y="327"/>
                  </a:cubicBezTo>
                  <a:cubicBezTo>
                    <a:pt x="130" y="330"/>
                    <a:pt x="131" y="341"/>
                    <a:pt x="133" y="346"/>
                  </a:cubicBezTo>
                  <a:cubicBezTo>
                    <a:pt x="139" y="347"/>
                    <a:pt x="145" y="349"/>
                    <a:pt x="151" y="349"/>
                  </a:cubicBezTo>
                  <a:cubicBezTo>
                    <a:pt x="151" y="349"/>
                    <a:pt x="151" y="349"/>
                    <a:pt x="151" y="349"/>
                  </a:cubicBezTo>
                  <a:cubicBezTo>
                    <a:pt x="151" y="349"/>
                    <a:pt x="151" y="349"/>
                    <a:pt x="151" y="349"/>
                  </a:cubicBezTo>
                  <a:cubicBezTo>
                    <a:pt x="151" y="349"/>
                    <a:pt x="151" y="349"/>
                    <a:pt x="151" y="349"/>
                  </a:cubicBezTo>
                  <a:cubicBezTo>
                    <a:pt x="155" y="346"/>
                    <a:pt x="160" y="337"/>
                    <a:pt x="162" y="333"/>
                  </a:cubicBezTo>
                  <a:cubicBezTo>
                    <a:pt x="163" y="337"/>
                    <a:pt x="164" y="346"/>
                    <a:pt x="166" y="351"/>
                  </a:cubicBezTo>
                  <a:cubicBezTo>
                    <a:pt x="169" y="351"/>
                    <a:pt x="173" y="351"/>
                    <a:pt x="176" y="351"/>
                  </a:cubicBezTo>
                  <a:cubicBezTo>
                    <a:pt x="179" y="351"/>
                    <a:pt x="182" y="351"/>
                    <a:pt x="185" y="351"/>
                  </a:cubicBezTo>
                  <a:cubicBezTo>
                    <a:pt x="186" y="347"/>
                    <a:pt x="190" y="336"/>
                    <a:pt x="191" y="333"/>
                  </a:cubicBezTo>
                  <a:cubicBezTo>
                    <a:pt x="192" y="337"/>
                    <a:pt x="198" y="346"/>
                    <a:pt x="201" y="349"/>
                  </a:cubicBezTo>
                  <a:cubicBezTo>
                    <a:pt x="201" y="349"/>
                    <a:pt x="201" y="349"/>
                    <a:pt x="201" y="349"/>
                  </a:cubicBezTo>
                  <a:cubicBezTo>
                    <a:pt x="201" y="349"/>
                    <a:pt x="201" y="349"/>
                    <a:pt x="201" y="349"/>
                  </a:cubicBezTo>
                  <a:cubicBezTo>
                    <a:pt x="201" y="349"/>
                    <a:pt x="201" y="349"/>
                    <a:pt x="202" y="349"/>
                  </a:cubicBezTo>
                  <a:cubicBezTo>
                    <a:pt x="203" y="349"/>
                    <a:pt x="204" y="349"/>
                    <a:pt x="205" y="349"/>
                  </a:cubicBezTo>
                  <a:cubicBezTo>
                    <a:pt x="220" y="346"/>
                    <a:pt x="220" y="346"/>
                    <a:pt x="220" y="346"/>
                  </a:cubicBezTo>
                  <a:cubicBezTo>
                    <a:pt x="220" y="346"/>
                    <a:pt x="220" y="346"/>
                    <a:pt x="220" y="346"/>
                  </a:cubicBezTo>
                  <a:cubicBezTo>
                    <a:pt x="220" y="346"/>
                    <a:pt x="220" y="346"/>
                    <a:pt x="220" y="346"/>
                  </a:cubicBezTo>
                  <a:cubicBezTo>
                    <a:pt x="220" y="345"/>
                    <a:pt x="221" y="345"/>
                    <a:pt x="221" y="344"/>
                  </a:cubicBezTo>
                  <a:cubicBezTo>
                    <a:pt x="222" y="339"/>
                    <a:pt x="222" y="331"/>
                    <a:pt x="223" y="327"/>
                  </a:cubicBezTo>
                  <a:cubicBezTo>
                    <a:pt x="225" y="331"/>
                    <a:pt x="231" y="338"/>
                    <a:pt x="235" y="341"/>
                  </a:cubicBezTo>
                  <a:cubicBezTo>
                    <a:pt x="235" y="341"/>
                    <a:pt x="235" y="341"/>
                    <a:pt x="235" y="341"/>
                  </a:cubicBezTo>
                  <a:cubicBezTo>
                    <a:pt x="235" y="341"/>
                    <a:pt x="235" y="341"/>
                    <a:pt x="235" y="341"/>
                  </a:cubicBezTo>
                  <a:cubicBezTo>
                    <a:pt x="235" y="341"/>
                    <a:pt x="235" y="341"/>
                    <a:pt x="236" y="341"/>
                  </a:cubicBezTo>
                  <a:cubicBezTo>
                    <a:pt x="238" y="340"/>
                    <a:pt x="240" y="339"/>
                    <a:pt x="242" y="339"/>
                  </a:cubicBezTo>
                  <a:cubicBezTo>
                    <a:pt x="252" y="334"/>
                    <a:pt x="252" y="334"/>
                    <a:pt x="252" y="334"/>
                  </a:cubicBezTo>
                  <a:cubicBezTo>
                    <a:pt x="252" y="334"/>
                    <a:pt x="252" y="334"/>
                    <a:pt x="252" y="334"/>
                  </a:cubicBezTo>
                  <a:cubicBezTo>
                    <a:pt x="252" y="334"/>
                    <a:pt x="252" y="334"/>
                    <a:pt x="253" y="334"/>
                  </a:cubicBezTo>
                  <a:cubicBezTo>
                    <a:pt x="253" y="333"/>
                    <a:pt x="253" y="333"/>
                    <a:pt x="253" y="332"/>
                  </a:cubicBezTo>
                  <a:cubicBezTo>
                    <a:pt x="253" y="327"/>
                    <a:pt x="252" y="319"/>
                    <a:pt x="251" y="315"/>
                  </a:cubicBezTo>
                  <a:cubicBezTo>
                    <a:pt x="254" y="318"/>
                    <a:pt x="261" y="324"/>
                    <a:pt x="266" y="326"/>
                  </a:cubicBezTo>
                  <a:cubicBezTo>
                    <a:pt x="271" y="323"/>
                    <a:pt x="277" y="320"/>
                    <a:pt x="282" y="316"/>
                  </a:cubicBezTo>
                  <a:cubicBezTo>
                    <a:pt x="282" y="316"/>
                    <a:pt x="282" y="316"/>
                    <a:pt x="282" y="316"/>
                  </a:cubicBezTo>
                  <a:cubicBezTo>
                    <a:pt x="282" y="316"/>
                    <a:pt x="282" y="316"/>
                    <a:pt x="282" y="316"/>
                  </a:cubicBezTo>
                  <a:cubicBezTo>
                    <a:pt x="282" y="316"/>
                    <a:pt x="282" y="316"/>
                    <a:pt x="282" y="316"/>
                  </a:cubicBezTo>
                  <a:cubicBezTo>
                    <a:pt x="282" y="311"/>
                    <a:pt x="279" y="302"/>
                    <a:pt x="277" y="298"/>
                  </a:cubicBezTo>
                  <a:cubicBezTo>
                    <a:pt x="281" y="300"/>
                    <a:pt x="289" y="305"/>
                    <a:pt x="293" y="306"/>
                  </a:cubicBezTo>
                  <a:cubicBezTo>
                    <a:pt x="298" y="302"/>
                    <a:pt x="303" y="297"/>
                    <a:pt x="307" y="292"/>
                  </a:cubicBezTo>
                  <a:cubicBezTo>
                    <a:pt x="307" y="292"/>
                    <a:pt x="307" y="292"/>
                    <a:pt x="307" y="292"/>
                  </a:cubicBezTo>
                  <a:cubicBezTo>
                    <a:pt x="307" y="292"/>
                    <a:pt x="307" y="292"/>
                    <a:pt x="307" y="292"/>
                  </a:cubicBezTo>
                  <a:cubicBezTo>
                    <a:pt x="307" y="292"/>
                    <a:pt x="307" y="292"/>
                    <a:pt x="307" y="292"/>
                  </a:cubicBezTo>
                  <a:cubicBezTo>
                    <a:pt x="306" y="287"/>
                    <a:pt x="301" y="279"/>
                    <a:pt x="299" y="276"/>
                  </a:cubicBezTo>
                  <a:cubicBezTo>
                    <a:pt x="303" y="277"/>
                    <a:pt x="312" y="280"/>
                    <a:pt x="317" y="280"/>
                  </a:cubicBezTo>
                  <a:cubicBezTo>
                    <a:pt x="321" y="275"/>
                    <a:pt x="324" y="270"/>
                    <a:pt x="328" y="264"/>
                  </a:cubicBezTo>
                  <a:cubicBezTo>
                    <a:pt x="328" y="264"/>
                    <a:pt x="327" y="263"/>
                    <a:pt x="327" y="263"/>
                  </a:cubicBezTo>
                  <a:cubicBezTo>
                    <a:pt x="325" y="259"/>
                    <a:pt x="319" y="253"/>
                    <a:pt x="317" y="250"/>
                  </a:cubicBezTo>
                  <a:cubicBezTo>
                    <a:pt x="321" y="250"/>
                    <a:pt x="330" y="252"/>
                    <a:pt x="335" y="251"/>
                  </a:cubicBezTo>
                  <a:cubicBezTo>
                    <a:pt x="337" y="245"/>
                    <a:pt x="340" y="239"/>
                    <a:pt x="342" y="233"/>
                  </a:cubicBezTo>
                  <a:cubicBezTo>
                    <a:pt x="342" y="232"/>
                    <a:pt x="342" y="232"/>
                    <a:pt x="341" y="232"/>
                  </a:cubicBezTo>
                  <a:cubicBezTo>
                    <a:pt x="339" y="228"/>
                    <a:pt x="332" y="224"/>
                    <a:pt x="329" y="221"/>
                  </a:cubicBezTo>
                  <a:cubicBezTo>
                    <a:pt x="333" y="221"/>
                    <a:pt x="342" y="220"/>
                    <a:pt x="346" y="219"/>
                  </a:cubicBezTo>
                  <a:cubicBezTo>
                    <a:pt x="348" y="213"/>
                    <a:pt x="349" y="206"/>
                    <a:pt x="350" y="200"/>
                  </a:cubicBezTo>
                  <a:cubicBezTo>
                    <a:pt x="346" y="197"/>
                    <a:pt x="338" y="192"/>
                    <a:pt x="334" y="191"/>
                  </a:cubicBezTo>
                  <a:cubicBezTo>
                    <a:pt x="338" y="190"/>
                    <a:pt x="345" y="188"/>
                    <a:pt x="351" y="185"/>
                  </a:cubicBezTo>
                  <a:cubicBezTo>
                    <a:pt x="352" y="182"/>
                    <a:pt x="352" y="179"/>
                    <a:pt x="352" y="176"/>
                  </a:cubicBezTo>
                  <a:close/>
                  <a:moveTo>
                    <a:pt x="60" y="187"/>
                  </a:moveTo>
                  <a:cubicBezTo>
                    <a:pt x="54" y="187"/>
                    <a:pt x="49" y="182"/>
                    <a:pt x="49" y="176"/>
                  </a:cubicBezTo>
                  <a:cubicBezTo>
                    <a:pt x="49" y="169"/>
                    <a:pt x="54" y="165"/>
                    <a:pt x="60" y="165"/>
                  </a:cubicBezTo>
                  <a:cubicBezTo>
                    <a:pt x="66" y="165"/>
                    <a:pt x="71" y="169"/>
                    <a:pt x="71" y="176"/>
                  </a:cubicBezTo>
                  <a:cubicBezTo>
                    <a:pt x="71" y="182"/>
                    <a:pt x="66" y="187"/>
                    <a:pt x="60" y="187"/>
                  </a:cubicBezTo>
                  <a:close/>
                  <a:moveTo>
                    <a:pt x="176" y="48"/>
                  </a:moveTo>
                  <a:cubicBezTo>
                    <a:pt x="182" y="48"/>
                    <a:pt x="187" y="53"/>
                    <a:pt x="187" y="59"/>
                  </a:cubicBezTo>
                  <a:cubicBezTo>
                    <a:pt x="187" y="65"/>
                    <a:pt x="182" y="70"/>
                    <a:pt x="176" y="70"/>
                  </a:cubicBezTo>
                  <a:cubicBezTo>
                    <a:pt x="170" y="70"/>
                    <a:pt x="165" y="65"/>
                    <a:pt x="165" y="59"/>
                  </a:cubicBezTo>
                  <a:cubicBezTo>
                    <a:pt x="165" y="53"/>
                    <a:pt x="170" y="48"/>
                    <a:pt x="176" y="48"/>
                  </a:cubicBezTo>
                  <a:close/>
                  <a:moveTo>
                    <a:pt x="86" y="86"/>
                  </a:moveTo>
                  <a:cubicBezTo>
                    <a:pt x="90" y="81"/>
                    <a:pt x="97" y="81"/>
                    <a:pt x="102" y="86"/>
                  </a:cubicBezTo>
                  <a:cubicBezTo>
                    <a:pt x="106" y="90"/>
                    <a:pt x="106" y="97"/>
                    <a:pt x="102" y="101"/>
                  </a:cubicBezTo>
                  <a:cubicBezTo>
                    <a:pt x="97" y="105"/>
                    <a:pt x="90" y="105"/>
                    <a:pt x="86" y="101"/>
                  </a:cubicBezTo>
                  <a:cubicBezTo>
                    <a:pt x="82" y="97"/>
                    <a:pt x="82" y="90"/>
                    <a:pt x="86" y="86"/>
                  </a:cubicBezTo>
                  <a:close/>
                  <a:moveTo>
                    <a:pt x="101" y="266"/>
                  </a:moveTo>
                  <a:cubicBezTo>
                    <a:pt x="97" y="270"/>
                    <a:pt x="90" y="270"/>
                    <a:pt x="86" y="266"/>
                  </a:cubicBezTo>
                  <a:cubicBezTo>
                    <a:pt x="82" y="261"/>
                    <a:pt x="82" y="254"/>
                    <a:pt x="86" y="250"/>
                  </a:cubicBezTo>
                  <a:cubicBezTo>
                    <a:pt x="90" y="246"/>
                    <a:pt x="97" y="246"/>
                    <a:pt x="101" y="250"/>
                  </a:cubicBezTo>
                  <a:cubicBezTo>
                    <a:pt x="106" y="254"/>
                    <a:pt x="106" y="261"/>
                    <a:pt x="101" y="266"/>
                  </a:cubicBezTo>
                  <a:close/>
                  <a:moveTo>
                    <a:pt x="176" y="303"/>
                  </a:moveTo>
                  <a:cubicBezTo>
                    <a:pt x="170" y="303"/>
                    <a:pt x="165" y="298"/>
                    <a:pt x="165" y="292"/>
                  </a:cubicBezTo>
                  <a:cubicBezTo>
                    <a:pt x="165" y="286"/>
                    <a:pt x="170" y="281"/>
                    <a:pt x="176" y="281"/>
                  </a:cubicBezTo>
                  <a:cubicBezTo>
                    <a:pt x="182" y="281"/>
                    <a:pt x="187" y="286"/>
                    <a:pt x="187" y="292"/>
                  </a:cubicBezTo>
                  <a:cubicBezTo>
                    <a:pt x="187" y="298"/>
                    <a:pt x="182" y="303"/>
                    <a:pt x="176" y="303"/>
                  </a:cubicBezTo>
                  <a:close/>
                  <a:moveTo>
                    <a:pt x="176" y="265"/>
                  </a:moveTo>
                  <a:cubicBezTo>
                    <a:pt x="126" y="265"/>
                    <a:pt x="86" y="225"/>
                    <a:pt x="86" y="176"/>
                  </a:cubicBezTo>
                  <a:cubicBezTo>
                    <a:pt x="86" y="126"/>
                    <a:pt x="126" y="86"/>
                    <a:pt x="176" y="86"/>
                  </a:cubicBezTo>
                  <a:cubicBezTo>
                    <a:pt x="225" y="86"/>
                    <a:pt x="266" y="126"/>
                    <a:pt x="266" y="176"/>
                  </a:cubicBezTo>
                  <a:cubicBezTo>
                    <a:pt x="266" y="225"/>
                    <a:pt x="225" y="265"/>
                    <a:pt x="176" y="265"/>
                  </a:cubicBezTo>
                  <a:close/>
                  <a:moveTo>
                    <a:pt x="266" y="266"/>
                  </a:moveTo>
                  <a:cubicBezTo>
                    <a:pt x="262" y="270"/>
                    <a:pt x="255" y="270"/>
                    <a:pt x="250" y="266"/>
                  </a:cubicBezTo>
                  <a:cubicBezTo>
                    <a:pt x="246" y="261"/>
                    <a:pt x="246" y="254"/>
                    <a:pt x="250" y="250"/>
                  </a:cubicBezTo>
                  <a:cubicBezTo>
                    <a:pt x="255" y="246"/>
                    <a:pt x="262" y="246"/>
                    <a:pt x="266" y="250"/>
                  </a:cubicBezTo>
                  <a:cubicBezTo>
                    <a:pt x="270" y="254"/>
                    <a:pt x="270" y="261"/>
                    <a:pt x="266" y="266"/>
                  </a:cubicBezTo>
                  <a:close/>
                  <a:moveTo>
                    <a:pt x="266" y="101"/>
                  </a:moveTo>
                  <a:cubicBezTo>
                    <a:pt x="262" y="105"/>
                    <a:pt x="255" y="105"/>
                    <a:pt x="250" y="101"/>
                  </a:cubicBezTo>
                  <a:cubicBezTo>
                    <a:pt x="246" y="97"/>
                    <a:pt x="246" y="90"/>
                    <a:pt x="250" y="86"/>
                  </a:cubicBezTo>
                  <a:cubicBezTo>
                    <a:pt x="255" y="81"/>
                    <a:pt x="262" y="81"/>
                    <a:pt x="266" y="86"/>
                  </a:cubicBezTo>
                  <a:cubicBezTo>
                    <a:pt x="270" y="90"/>
                    <a:pt x="270" y="97"/>
                    <a:pt x="266" y="101"/>
                  </a:cubicBezTo>
                  <a:close/>
                  <a:moveTo>
                    <a:pt x="292" y="187"/>
                  </a:moveTo>
                  <a:cubicBezTo>
                    <a:pt x="286" y="187"/>
                    <a:pt x="281" y="182"/>
                    <a:pt x="281" y="176"/>
                  </a:cubicBezTo>
                  <a:cubicBezTo>
                    <a:pt x="281" y="170"/>
                    <a:pt x="286" y="165"/>
                    <a:pt x="292" y="165"/>
                  </a:cubicBezTo>
                  <a:cubicBezTo>
                    <a:pt x="298" y="165"/>
                    <a:pt x="303" y="170"/>
                    <a:pt x="303" y="176"/>
                  </a:cubicBezTo>
                  <a:cubicBezTo>
                    <a:pt x="303" y="182"/>
                    <a:pt x="298" y="187"/>
                    <a:pt x="292" y="187"/>
                  </a:cubicBezTo>
                  <a:close/>
                </a:path>
              </a:pathLst>
            </a:custGeom>
            <a:grpFill/>
            <a:ln>
              <a:noFill/>
            </a:ln>
            <a:effectLs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grpSp>
      <p:grpSp>
        <p:nvGrpSpPr>
          <p:cNvPr id="5" name="Group 75"/>
          <p:cNvGrpSpPr/>
          <p:nvPr/>
        </p:nvGrpSpPr>
        <p:grpSpPr>
          <a:xfrm>
            <a:off x="597809" y="4913973"/>
            <a:ext cx="2539093" cy="218542"/>
            <a:chOff x="597807" y="4913973"/>
            <a:chExt cx="2539093" cy="218542"/>
          </a:xfrm>
        </p:grpSpPr>
        <p:sp>
          <p:nvSpPr>
            <p:cNvPr id="77"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FF1414"/>
                </a:buClr>
                <a:buFont typeface="Arial"/>
                <a:buNone/>
                <a:defRPr/>
              </a:pPr>
              <a:r>
                <a:rPr lang="en-US" sz="600" dirty="0" smtClean="0">
                  <a:solidFill>
                    <a:srgbClr val="424545"/>
                  </a:solidFill>
                </a:rPr>
                <a:t>Copyright © 2012, Oracle and/or its affiliates. All rights reserved.</a:t>
              </a:r>
            </a:p>
          </p:txBody>
        </p:sp>
        <p:cxnSp>
          <p:nvCxnSpPr>
            <p:cNvPr id="78" name="Straight Connector 77"/>
            <p:cNvCxnSpPr/>
            <p:nvPr/>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grpSp>
      <p:sp>
        <p:nvSpPr>
          <p:cNvPr id="79" name="Rectangle 78"/>
          <p:cNvSpPr/>
          <p:nvPr/>
        </p:nvSpPr>
        <p:spPr>
          <a:xfrm>
            <a:off x="407059" y="4883819"/>
            <a:ext cx="227947" cy="184666"/>
          </a:xfrm>
          <a:prstGeom prst="rect">
            <a:avLst/>
          </a:prstGeom>
        </p:spPr>
        <p:txBody>
          <a:bodyPr wrap="none">
            <a:spAutoFit/>
          </a:bodyPr>
          <a:lstStyle/>
          <a:p>
            <a:pPr algn="r"/>
            <a:fld id="{6A5A4AC0-1BEC-FE47-8A68-418BE237F8CE}" type="slidenum">
              <a:rPr lang="en-US" sz="600" smtClean="0">
                <a:solidFill>
                  <a:srgbClr val="424545"/>
                </a:solidFill>
              </a:rPr>
              <a:pPr algn="r"/>
              <a:t>13</a:t>
            </a:fld>
            <a:endParaRPr lang="en-US" sz="600" dirty="0">
              <a:solidFill>
                <a:srgbClr val="424545"/>
              </a:solidFill>
            </a:endParaRPr>
          </a:p>
        </p:txBody>
      </p:sp>
      <p:sp>
        <p:nvSpPr>
          <p:cNvPr id="52" name="TextBox 51"/>
          <p:cNvSpPr txBox="1"/>
          <p:nvPr/>
        </p:nvSpPr>
        <p:spPr>
          <a:xfrm>
            <a:off x="610143" y="144127"/>
            <a:ext cx="7237171" cy="523220"/>
          </a:xfrm>
          <a:prstGeom prst="rect">
            <a:avLst/>
          </a:prstGeom>
          <a:noFill/>
        </p:spPr>
        <p:txBody>
          <a:bodyPr wrap="square" rtlCol="0">
            <a:spAutoFit/>
          </a:bodyPr>
          <a:lstStyle/>
          <a:p>
            <a:r>
              <a:rPr lang="en-US" sz="2800" b="1" dirty="0" smtClean="0">
                <a:solidFill>
                  <a:schemeClr val="accent1"/>
                </a:solidFill>
              </a:rPr>
              <a:t>Cloud</a:t>
            </a:r>
            <a:r>
              <a:rPr lang="en-US" sz="2800" b="1" dirty="0" smtClean="0"/>
              <a:t> Is About Enabling Greater: </a:t>
            </a:r>
          </a:p>
        </p:txBody>
      </p:sp>
    </p:spTree>
    <p:extLst>
      <p:ext uri="{BB962C8B-B14F-4D97-AF65-F5344CB8AC3E}">
        <p14:creationId xmlns="" xmlns:p14="http://schemas.microsoft.com/office/powerpoint/2010/main" val="37010402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withEffect">
                                  <p:stCondLst>
                                    <p:cond delay="0"/>
                                  </p:stCondLst>
                                  <p:childTnLst>
                                    <p:animMotion origin="layout" path="M -2.77778E-7 -1.06823E-6 L -0.0816 -0.07996 " pathEditMode="relative" rAng="0" ptsTypes="AA">
                                      <p:cBhvr>
                                        <p:cTn id="6" dur="300" fill="hold"/>
                                        <p:tgtEl>
                                          <p:spTgt spid="249"/>
                                        </p:tgtEl>
                                        <p:attrNameLst>
                                          <p:attrName>ppt_x</p:attrName>
                                          <p:attrName>ppt_y</p:attrName>
                                        </p:attrNameLst>
                                      </p:cBhvr>
                                      <p:rCtr x="-4080" y="-4014"/>
                                    </p:animMotion>
                                  </p:childTnLst>
                                </p:cTn>
                              </p:par>
                              <p:par>
                                <p:cTn id="7" presetID="6" presetClass="emph" presetSubtype="0" fill="hold" nodeType="withEffect">
                                  <p:stCondLst>
                                    <p:cond delay="0"/>
                                  </p:stCondLst>
                                  <p:childTnLst>
                                    <p:animScale>
                                      <p:cBhvr>
                                        <p:cTn id="8" dur="300" fill="hold"/>
                                        <p:tgtEl>
                                          <p:spTgt spid="249"/>
                                        </p:tgtEl>
                                      </p:cBhvr>
                                      <p:by x="265000" y="265000"/>
                                    </p:animScale>
                                  </p:childTnLst>
                                </p:cTn>
                              </p:par>
                            </p:childTnLst>
                          </p:cTn>
                        </p:par>
                        <p:par>
                          <p:cTn id="9" fill="hold">
                            <p:stCondLst>
                              <p:cond delay="300"/>
                            </p:stCondLst>
                            <p:childTnLst>
                              <p:par>
                                <p:cTn id="10" presetID="1" presetClass="exit" presetSubtype="0" fill="hold" nodeType="afterEffect">
                                  <p:stCondLst>
                                    <p:cond delay="0"/>
                                  </p:stCondLst>
                                  <p:childTnLst>
                                    <p:set>
                                      <p:cBhvr>
                                        <p:cTn id="11" dur="1" fill="hold">
                                          <p:stCondLst>
                                            <p:cond delay="0"/>
                                          </p:stCondLst>
                                        </p:cTn>
                                        <p:tgtEl>
                                          <p:spTgt spid="249"/>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54"/>
                                        </p:tgtEl>
                                        <p:attrNameLst>
                                          <p:attrName>style.visibility</p:attrName>
                                        </p:attrNameLst>
                                      </p:cBhvr>
                                      <p:to>
                                        <p:strVal val="visible"/>
                                      </p:to>
                                    </p:set>
                                  </p:childTnLst>
                                </p:cTn>
                              </p:par>
                            </p:childTnLst>
                          </p:cTn>
                        </p:par>
                        <p:par>
                          <p:cTn id="18" fill="hold">
                            <p:stCondLst>
                              <p:cond delay="300"/>
                            </p:stCondLst>
                            <p:childTnLst>
                              <p:par>
                                <p:cTn id="19" presetID="10" presetClass="entr" presetSubtype="0" fill="hold" grpId="1" nodeType="afterEffect">
                                  <p:stCondLst>
                                    <p:cond delay="500"/>
                                  </p:stCondLst>
                                  <p:childTnLst>
                                    <p:set>
                                      <p:cBhvr>
                                        <p:cTn id="20" dur="1" fill="hold">
                                          <p:stCondLst>
                                            <p:cond delay="0"/>
                                          </p:stCondLst>
                                        </p:cTn>
                                        <p:tgtEl>
                                          <p:spTgt spid="258"/>
                                        </p:tgtEl>
                                        <p:attrNameLst>
                                          <p:attrName>style.visibility</p:attrName>
                                        </p:attrNameLst>
                                      </p:cBhvr>
                                      <p:to>
                                        <p:strVal val="visible"/>
                                      </p:to>
                                    </p:set>
                                    <p:animEffect transition="in" filter="fade">
                                      <p:cBhvr>
                                        <p:cTn id="21" dur="250"/>
                                        <p:tgtEl>
                                          <p:spTgt spid="258"/>
                                        </p:tgtEl>
                                      </p:cBhvr>
                                    </p:animEffect>
                                  </p:childTnLst>
                                </p:cTn>
                              </p:par>
                              <p:par>
                                <p:cTn id="22" presetID="26" presetClass="emph" presetSubtype="0" repeatCount="3000" fill="hold" grpId="0" nodeType="withEffect">
                                  <p:stCondLst>
                                    <p:cond delay="500"/>
                                  </p:stCondLst>
                                  <p:childTnLst>
                                    <p:animEffect transition="out" filter="fade">
                                      <p:cBhvr>
                                        <p:cTn id="23" dur="150" tmFilter="0, 0; .2, .5; .8, .5; 1, 0"/>
                                        <p:tgtEl>
                                          <p:spTgt spid="258"/>
                                        </p:tgtEl>
                                      </p:cBhvr>
                                    </p:animEffect>
                                    <p:animScale>
                                      <p:cBhvr>
                                        <p:cTn id="24" dur="75" autoRev="1" fill="hold"/>
                                        <p:tgtEl>
                                          <p:spTgt spid="258"/>
                                        </p:tgtEl>
                                      </p:cBhvr>
                                      <p:by x="105000" y="105000"/>
                                    </p:animScale>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250"/>
                            </p:stCondLst>
                            <p:childTnLst>
                              <p:par>
                                <p:cTn id="29" presetID="16" presetClass="entr" presetSubtype="42" fill="hold" nodeType="afterEffect">
                                  <p:stCondLst>
                                    <p:cond delay="500"/>
                                  </p:stCondLst>
                                  <p:childTnLst>
                                    <p:set>
                                      <p:cBhvr>
                                        <p:cTn id="30" dur="1" fill="hold">
                                          <p:stCondLst>
                                            <p:cond delay="0"/>
                                          </p:stCondLst>
                                        </p:cTn>
                                        <p:tgtEl>
                                          <p:spTgt spid="21"/>
                                        </p:tgtEl>
                                        <p:attrNameLst>
                                          <p:attrName>style.visibility</p:attrName>
                                        </p:attrNameLst>
                                      </p:cBhvr>
                                      <p:to>
                                        <p:strVal val="visible"/>
                                      </p:to>
                                    </p:set>
                                    <p:animEffect transition="in" filter="barn(outHorizontal)">
                                      <p:cBhvr>
                                        <p:cTn id="31" dur="500"/>
                                        <p:tgtEl>
                                          <p:spTgt spid="21"/>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p:cTn id="39" dur="500" fill="hold"/>
                                        <p:tgtEl>
                                          <p:spTgt spid="214"/>
                                        </p:tgtEl>
                                        <p:attrNameLst>
                                          <p:attrName>ppt_w</p:attrName>
                                        </p:attrNameLst>
                                      </p:cBhvr>
                                      <p:tavLst>
                                        <p:tav tm="0">
                                          <p:val>
                                            <p:fltVal val="0"/>
                                          </p:val>
                                        </p:tav>
                                        <p:tav tm="100000">
                                          <p:val>
                                            <p:strVal val="#ppt_w"/>
                                          </p:val>
                                        </p:tav>
                                      </p:tavLst>
                                    </p:anim>
                                    <p:anim calcmode="lin" valueType="num">
                                      <p:cBhvr>
                                        <p:cTn id="40" dur="500" fill="hold"/>
                                        <p:tgtEl>
                                          <p:spTgt spid="214"/>
                                        </p:tgtEl>
                                        <p:attrNameLst>
                                          <p:attrName>ppt_h</p:attrName>
                                        </p:attrNameLst>
                                      </p:cBhvr>
                                      <p:tavLst>
                                        <p:tav tm="0">
                                          <p:val>
                                            <p:fltVal val="0"/>
                                          </p:val>
                                        </p:tav>
                                        <p:tav tm="100000">
                                          <p:val>
                                            <p:strVal val="#ppt_h"/>
                                          </p:val>
                                        </p:tav>
                                      </p:tavLst>
                                    </p:anim>
                                    <p:animEffect transition="in" filter="fade">
                                      <p:cBhvr>
                                        <p:cTn id="41" dur="500"/>
                                        <p:tgtEl>
                                          <p:spTgt spid="214"/>
                                        </p:tgtEl>
                                      </p:cBhvr>
                                    </p:animEffect>
                                  </p:childTnLst>
                                </p:cTn>
                              </p:par>
                              <p:par>
                                <p:cTn id="42" presetID="53" presetClass="entr" presetSubtype="16" fill="hold" grpId="0" nodeType="withEffect">
                                  <p:stCondLst>
                                    <p:cond delay="350"/>
                                  </p:stCondLst>
                                  <p:childTnLst>
                                    <p:set>
                                      <p:cBhvr>
                                        <p:cTn id="43" dur="1" fill="hold">
                                          <p:stCondLst>
                                            <p:cond delay="0"/>
                                          </p:stCondLst>
                                        </p:cTn>
                                        <p:tgtEl>
                                          <p:spTgt spid="210"/>
                                        </p:tgtEl>
                                        <p:attrNameLst>
                                          <p:attrName>style.visibility</p:attrName>
                                        </p:attrNameLst>
                                      </p:cBhvr>
                                      <p:to>
                                        <p:strVal val="visible"/>
                                      </p:to>
                                    </p:set>
                                    <p:anim calcmode="lin" valueType="num">
                                      <p:cBhvr>
                                        <p:cTn id="44" dur="500" fill="hold"/>
                                        <p:tgtEl>
                                          <p:spTgt spid="210"/>
                                        </p:tgtEl>
                                        <p:attrNameLst>
                                          <p:attrName>ppt_w</p:attrName>
                                        </p:attrNameLst>
                                      </p:cBhvr>
                                      <p:tavLst>
                                        <p:tav tm="0">
                                          <p:val>
                                            <p:fltVal val="0"/>
                                          </p:val>
                                        </p:tav>
                                        <p:tav tm="100000">
                                          <p:val>
                                            <p:strVal val="#ppt_w"/>
                                          </p:val>
                                        </p:tav>
                                      </p:tavLst>
                                    </p:anim>
                                    <p:anim calcmode="lin" valueType="num">
                                      <p:cBhvr>
                                        <p:cTn id="45" dur="500" fill="hold"/>
                                        <p:tgtEl>
                                          <p:spTgt spid="210"/>
                                        </p:tgtEl>
                                        <p:attrNameLst>
                                          <p:attrName>ppt_h</p:attrName>
                                        </p:attrNameLst>
                                      </p:cBhvr>
                                      <p:tavLst>
                                        <p:tav tm="0">
                                          <p:val>
                                            <p:fltVal val="0"/>
                                          </p:val>
                                        </p:tav>
                                        <p:tav tm="100000">
                                          <p:val>
                                            <p:strVal val="#ppt_h"/>
                                          </p:val>
                                        </p:tav>
                                      </p:tavLst>
                                    </p:anim>
                                    <p:animEffect transition="in" filter="fade">
                                      <p:cBhvr>
                                        <p:cTn id="46" dur="500"/>
                                        <p:tgtEl>
                                          <p:spTgt spid="210"/>
                                        </p:tgtEl>
                                      </p:cBhvr>
                                    </p:animEffect>
                                  </p:childTnLst>
                                </p:cTn>
                              </p:par>
                              <p:par>
                                <p:cTn id="47" presetID="53" presetClass="entr" presetSubtype="16" fill="hold" grpId="0" nodeType="withEffect">
                                  <p:stCondLst>
                                    <p:cond delay="250"/>
                                  </p:stCondLst>
                                  <p:childTnLst>
                                    <p:set>
                                      <p:cBhvr>
                                        <p:cTn id="48" dur="1" fill="hold">
                                          <p:stCondLst>
                                            <p:cond delay="0"/>
                                          </p:stCondLst>
                                        </p:cTn>
                                        <p:tgtEl>
                                          <p:spTgt spid="212"/>
                                        </p:tgtEl>
                                        <p:attrNameLst>
                                          <p:attrName>style.visibility</p:attrName>
                                        </p:attrNameLst>
                                      </p:cBhvr>
                                      <p:to>
                                        <p:strVal val="visible"/>
                                      </p:to>
                                    </p:set>
                                    <p:anim calcmode="lin" valueType="num">
                                      <p:cBhvr>
                                        <p:cTn id="49" dur="500" fill="hold"/>
                                        <p:tgtEl>
                                          <p:spTgt spid="212"/>
                                        </p:tgtEl>
                                        <p:attrNameLst>
                                          <p:attrName>ppt_w</p:attrName>
                                        </p:attrNameLst>
                                      </p:cBhvr>
                                      <p:tavLst>
                                        <p:tav tm="0">
                                          <p:val>
                                            <p:fltVal val="0"/>
                                          </p:val>
                                        </p:tav>
                                        <p:tav tm="100000">
                                          <p:val>
                                            <p:strVal val="#ppt_w"/>
                                          </p:val>
                                        </p:tav>
                                      </p:tavLst>
                                    </p:anim>
                                    <p:anim calcmode="lin" valueType="num">
                                      <p:cBhvr>
                                        <p:cTn id="50" dur="500" fill="hold"/>
                                        <p:tgtEl>
                                          <p:spTgt spid="212"/>
                                        </p:tgtEl>
                                        <p:attrNameLst>
                                          <p:attrName>ppt_h</p:attrName>
                                        </p:attrNameLst>
                                      </p:cBhvr>
                                      <p:tavLst>
                                        <p:tav tm="0">
                                          <p:val>
                                            <p:fltVal val="0"/>
                                          </p:val>
                                        </p:tav>
                                        <p:tav tm="100000">
                                          <p:val>
                                            <p:strVal val="#ppt_h"/>
                                          </p:val>
                                        </p:tav>
                                      </p:tavLst>
                                    </p:anim>
                                    <p:animEffect transition="in" filter="fade">
                                      <p:cBhvr>
                                        <p:cTn id="51" dur="500"/>
                                        <p:tgtEl>
                                          <p:spTgt spid="212"/>
                                        </p:tgtEl>
                                      </p:cBhvr>
                                    </p:animEffect>
                                  </p:childTnLst>
                                </p:cTn>
                              </p:par>
                              <p:par>
                                <p:cTn id="52" presetID="53" presetClass="entr" presetSubtype="16" fill="hold" grpId="0" nodeType="withEffect">
                                  <p:stCondLst>
                                    <p:cond delay="550"/>
                                  </p:stCondLst>
                                  <p:childTnLst>
                                    <p:set>
                                      <p:cBhvr>
                                        <p:cTn id="53" dur="1" fill="hold">
                                          <p:stCondLst>
                                            <p:cond delay="0"/>
                                          </p:stCondLst>
                                        </p:cTn>
                                        <p:tgtEl>
                                          <p:spTgt spid="213"/>
                                        </p:tgtEl>
                                        <p:attrNameLst>
                                          <p:attrName>style.visibility</p:attrName>
                                        </p:attrNameLst>
                                      </p:cBhvr>
                                      <p:to>
                                        <p:strVal val="visible"/>
                                      </p:to>
                                    </p:set>
                                    <p:anim calcmode="lin" valueType="num">
                                      <p:cBhvr>
                                        <p:cTn id="54" dur="500" fill="hold"/>
                                        <p:tgtEl>
                                          <p:spTgt spid="213"/>
                                        </p:tgtEl>
                                        <p:attrNameLst>
                                          <p:attrName>ppt_w</p:attrName>
                                        </p:attrNameLst>
                                      </p:cBhvr>
                                      <p:tavLst>
                                        <p:tav tm="0">
                                          <p:val>
                                            <p:fltVal val="0"/>
                                          </p:val>
                                        </p:tav>
                                        <p:tav tm="100000">
                                          <p:val>
                                            <p:strVal val="#ppt_w"/>
                                          </p:val>
                                        </p:tav>
                                      </p:tavLst>
                                    </p:anim>
                                    <p:anim calcmode="lin" valueType="num">
                                      <p:cBhvr>
                                        <p:cTn id="55" dur="500" fill="hold"/>
                                        <p:tgtEl>
                                          <p:spTgt spid="213"/>
                                        </p:tgtEl>
                                        <p:attrNameLst>
                                          <p:attrName>ppt_h</p:attrName>
                                        </p:attrNameLst>
                                      </p:cBhvr>
                                      <p:tavLst>
                                        <p:tav tm="0">
                                          <p:val>
                                            <p:fltVal val="0"/>
                                          </p:val>
                                        </p:tav>
                                        <p:tav tm="100000">
                                          <p:val>
                                            <p:strVal val="#ppt_h"/>
                                          </p:val>
                                        </p:tav>
                                      </p:tavLst>
                                    </p:anim>
                                    <p:animEffect transition="in" filter="fade">
                                      <p:cBhvr>
                                        <p:cTn id="56" dur="500"/>
                                        <p:tgtEl>
                                          <p:spTgt spid="213"/>
                                        </p:tgtEl>
                                      </p:cBhvr>
                                    </p:animEffect>
                                  </p:childTnLst>
                                </p:cTn>
                              </p:par>
                              <p:par>
                                <p:cTn id="57" presetID="53" presetClass="entr" presetSubtype="16" fill="hold" grpId="0" nodeType="withEffect">
                                  <p:stCondLst>
                                    <p:cond delay="250"/>
                                  </p:stCondLst>
                                  <p:childTnLst>
                                    <p:set>
                                      <p:cBhvr>
                                        <p:cTn id="58" dur="1" fill="hold">
                                          <p:stCondLst>
                                            <p:cond delay="0"/>
                                          </p:stCondLst>
                                        </p:cTn>
                                        <p:tgtEl>
                                          <p:spTgt spid="216"/>
                                        </p:tgtEl>
                                        <p:attrNameLst>
                                          <p:attrName>style.visibility</p:attrName>
                                        </p:attrNameLst>
                                      </p:cBhvr>
                                      <p:to>
                                        <p:strVal val="visible"/>
                                      </p:to>
                                    </p:set>
                                    <p:anim calcmode="lin" valueType="num">
                                      <p:cBhvr>
                                        <p:cTn id="59" dur="500" fill="hold"/>
                                        <p:tgtEl>
                                          <p:spTgt spid="216"/>
                                        </p:tgtEl>
                                        <p:attrNameLst>
                                          <p:attrName>ppt_w</p:attrName>
                                        </p:attrNameLst>
                                      </p:cBhvr>
                                      <p:tavLst>
                                        <p:tav tm="0">
                                          <p:val>
                                            <p:fltVal val="0"/>
                                          </p:val>
                                        </p:tav>
                                        <p:tav tm="100000">
                                          <p:val>
                                            <p:strVal val="#ppt_w"/>
                                          </p:val>
                                        </p:tav>
                                      </p:tavLst>
                                    </p:anim>
                                    <p:anim calcmode="lin" valueType="num">
                                      <p:cBhvr>
                                        <p:cTn id="60" dur="500" fill="hold"/>
                                        <p:tgtEl>
                                          <p:spTgt spid="216"/>
                                        </p:tgtEl>
                                        <p:attrNameLst>
                                          <p:attrName>ppt_h</p:attrName>
                                        </p:attrNameLst>
                                      </p:cBhvr>
                                      <p:tavLst>
                                        <p:tav tm="0">
                                          <p:val>
                                            <p:fltVal val="0"/>
                                          </p:val>
                                        </p:tav>
                                        <p:tav tm="100000">
                                          <p:val>
                                            <p:strVal val="#ppt_h"/>
                                          </p:val>
                                        </p:tav>
                                      </p:tavLst>
                                    </p:anim>
                                    <p:animEffect transition="in" filter="fade">
                                      <p:cBhvr>
                                        <p:cTn id="61" dur="500"/>
                                        <p:tgtEl>
                                          <p:spTgt spid="216"/>
                                        </p:tgtEl>
                                      </p:cBhvr>
                                    </p:animEffect>
                                  </p:childTnLst>
                                </p:cTn>
                              </p:par>
                              <p:par>
                                <p:cTn id="62" presetID="53" presetClass="entr" presetSubtype="16" fill="hold" grpId="0" nodeType="withEffect">
                                  <p:stCondLst>
                                    <p:cond delay="450"/>
                                  </p:stCondLst>
                                  <p:childTnLst>
                                    <p:set>
                                      <p:cBhvr>
                                        <p:cTn id="63" dur="1" fill="hold">
                                          <p:stCondLst>
                                            <p:cond delay="0"/>
                                          </p:stCondLst>
                                        </p:cTn>
                                        <p:tgtEl>
                                          <p:spTgt spid="215"/>
                                        </p:tgtEl>
                                        <p:attrNameLst>
                                          <p:attrName>style.visibility</p:attrName>
                                        </p:attrNameLst>
                                      </p:cBhvr>
                                      <p:to>
                                        <p:strVal val="visible"/>
                                      </p:to>
                                    </p:set>
                                    <p:anim calcmode="lin" valueType="num">
                                      <p:cBhvr>
                                        <p:cTn id="64" dur="500" fill="hold"/>
                                        <p:tgtEl>
                                          <p:spTgt spid="215"/>
                                        </p:tgtEl>
                                        <p:attrNameLst>
                                          <p:attrName>ppt_w</p:attrName>
                                        </p:attrNameLst>
                                      </p:cBhvr>
                                      <p:tavLst>
                                        <p:tav tm="0">
                                          <p:val>
                                            <p:fltVal val="0"/>
                                          </p:val>
                                        </p:tav>
                                        <p:tav tm="100000">
                                          <p:val>
                                            <p:strVal val="#ppt_w"/>
                                          </p:val>
                                        </p:tav>
                                      </p:tavLst>
                                    </p:anim>
                                    <p:anim calcmode="lin" valueType="num">
                                      <p:cBhvr>
                                        <p:cTn id="65" dur="500" fill="hold"/>
                                        <p:tgtEl>
                                          <p:spTgt spid="215"/>
                                        </p:tgtEl>
                                        <p:attrNameLst>
                                          <p:attrName>ppt_h</p:attrName>
                                        </p:attrNameLst>
                                      </p:cBhvr>
                                      <p:tavLst>
                                        <p:tav tm="0">
                                          <p:val>
                                            <p:fltVal val="0"/>
                                          </p:val>
                                        </p:tav>
                                        <p:tav tm="100000">
                                          <p:val>
                                            <p:strVal val="#ppt_h"/>
                                          </p:val>
                                        </p:tav>
                                      </p:tavLst>
                                    </p:anim>
                                    <p:animEffect transition="in" filter="fade">
                                      <p:cBhvr>
                                        <p:cTn id="66" dur="500"/>
                                        <p:tgtEl>
                                          <p:spTgt spid="215"/>
                                        </p:tgtEl>
                                      </p:cBhvr>
                                    </p:animEffect>
                                  </p:childTnLst>
                                </p:cTn>
                              </p:par>
                              <p:par>
                                <p:cTn id="67" presetID="53" presetClass="entr" presetSubtype="16" fill="hold" grpId="0" nodeType="withEffect">
                                  <p:stCondLst>
                                    <p:cond delay="250"/>
                                  </p:stCondLst>
                                  <p:childTnLst>
                                    <p:set>
                                      <p:cBhvr>
                                        <p:cTn id="68" dur="1" fill="hold">
                                          <p:stCondLst>
                                            <p:cond delay="0"/>
                                          </p:stCondLst>
                                        </p:cTn>
                                        <p:tgtEl>
                                          <p:spTgt spid="211"/>
                                        </p:tgtEl>
                                        <p:attrNameLst>
                                          <p:attrName>style.visibility</p:attrName>
                                        </p:attrNameLst>
                                      </p:cBhvr>
                                      <p:to>
                                        <p:strVal val="visible"/>
                                      </p:to>
                                    </p:set>
                                    <p:anim calcmode="lin" valueType="num">
                                      <p:cBhvr>
                                        <p:cTn id="69" dur="500" fill="hold"/>
                                        <p:tgtEl>
                                          <p:spTgt spid="211"/>
                                        </p:tgtEl>
                                        <p:attrNameLst>
                                          <p:attrName>ppt_w</p:attrName>
                                        </p:attrNameLst>
                                      </p:cBhvr>
                                      <p:tavLst>
                                        <p:tav tm="0">
                                          <p:val>
                                            <p:fltVal val="0"/>
                                          </p:val>
                                        </p:tav>
                                        <p:tav tm="100000">
                                          <p:val>
                                            <p:strVal val="#ppt_w"/>
                                          </p:val>
                                        </p:tav>
                                      </p:tavLst>
                                    </p:anim>
                                    <p:anim calcmode="lin" valueType="num">
                                      <p:cBhvr>
                                        <p:cTn id="70" dur="500" fill="hold"/>
                                        <p:tgtEl>
                                          <p:spTgt spid="211"/>
                                        </p:tgtEl>
                                        <p:attrNameLst>
                                          <p:attrName>ppt_h</p:attrName>
                                        </p:attrNameLst>
                                      </p:cBhvr>
                                      <p:tavLst>
                                        <p:tav tm="0">
                                          <p:val>
                                            <p:fltVal val="0"/>
                                          </p:val>
                                        </p:tav>
                                        <p:tav tm="100000">
                                          <p:val>
                                            <p:strVal val="#ppt_h"/>
                                          </p:val>
                                        </p:tav>
                                      </p:tavLst>
                                    </p:anim>
                                    <p:animEffect transition="in" filter="fade">
                                      <p:cBhvr>
                                        <p:cTn id="71" dur="500"/>
                                        <p:tgtEl>
                                          <p:spTgt spid="211"/>
                                        </p:tgtEl>
                                      </p:cBhvr>
                                    </p:animEffect>
                                  </p:childTnLst>
                                </p:cTn>
                              </p:par>
                              <p:par>
                                <p:cTn id="72" presetID="53" presetClass="entr" presetSubtype="16" fill="hold" grpId="0" nodeType="withEffect">
                                  <p:stCondLst>
                                    <p:cond delay="250"/>
                                  </p:stCondLst>
                                  <p:childTnLst>
                                    <p:set>
                                      <p:cBhvr>
                                        <p:cTn id="73" dur="1" fill="hold">
                                          <p:stCondLst>
                                            <p:cond delay="0"/>
                                          </p:stCondLst>
                                        </p:cTn>
                                        <p:tgtEl>
                                          <p:spTgt spid="217"/>
                                        </p:tgtEl>
                                        <p:attrNameLst>
                                          <p:attrName>style.visibility</p:attrName>
                                        </p:attrNameLst>
                                      </p:cBhvr>
                                      <p:to>
                                        <p:strVal val="visible"/>
                                      </p:to>
                                    </p:set>
                                    <p:anim calcmode="lin" valueType="num">
                                      <p:cBhvr>
                                        <p:cTn id="74" dur="500" fill="hold"/>
                                        <p:tgtEl>
                                          <p:spTgt spid="217"/>
                                        </p:tgtEl>
                                        <p:attrNameLst>
                                          <p:attrName>ppt_w</p:attrName>
                                        </p:attrNameLst>
                                      </p:cBhvr>
                                      <p:tavLst>
                                        <p:tav tm="0">
                                          <p:val>
                                            <p:fltVal val="0"/>
                                          </p:val>
                                        </p:tav>
                                        <p:tav tm="100000">
                                          <p:val>
                                            <p:strVal val="#ppt_w"/>
                                          </p:val>
                                        </p:tav>
                                      </p:tavLst>
                                    </p:anim>
                                    <p:anim calcmode="lin" valueType="num">
                                      <p:cBhvr>
                                        <p:cTn id="75" dur="500" fill="hold"/>
                                        <p:tgtEl>
                                          <p:spTgt spid="217"/>
                                        </p:tgtEl>
                                        <p:attrNameLst>
                                          <p:attrName>ppt_h</p:attrName>
                                        </p:attrNameLst>
                                      </p:cBhvr>
                                      <p:tavLst>
                                        <p:tav tm="0">
                                          <p:val>
                                            <p:fltVal val="0"/>
                                          </p:val>
                                        </p:tav>
                                        <p:tav tm="100000">
                                          <p:val>
                                            <p:strVal val="#ppt_h"/>
                                          </p:val>
                                        </p:tav>
                                      </p:tavLst>
                                    </p:anim>
                                    <p:animEffect transition="in" filter="fade">
                                      <p:cBhvr>
                                        <p:cTn id="76" dur="500"/>
                                        <p:tgtEl>
                                          <p:spTgt spid="217"/>
                                        </p:tgtEl>
                                      </p:cBhvr>
                                    </p:animEffect>
                                  </p:childTnLst>
                                </p:cTn>
                              </p:par>
                            </p:childTnLst>
                          </p:cTn>
                        </p:par>
                        <p:par>
                          <p:cTn id="77" fill="hold">
                            <p:stCondLst>
                              <p:cond delay="3800"/>
                            </p:stCondLst>
                            <p:childTnLst>
                              <p:par>
                                <p:cTn id="78" presetID="27" presetClass="emph" presetSubtype="0" fill="remove" grpId="1" nodeType="afterEffect">
                                  <p:stCondLst>
                                    <p:cond delay="0"/>
                                  </p:stCondLst>
                                  <p:childTnLst>
                                    <p:animClr clrSpc="rgb" dir="cw">
                                      <p:cBhvr override="childStyle">
                                        <p:cTn id="79" dur="250" autoRev="1" fill="remove"/>
                                        <p:tgtEl>
                                          <p:spTgt spid="214"/>
                                        </p:tgtEl>
                                        <p:attrNameLst>
                                          <p:attrName>style.color</p:attrName>
                                        </p:attrNameLst>
                                      </p:cBhvr>
                                      <p:to>
                                        <a:srgbClr val="FF1414"/>
                                      </p:to>
                                    </p:animClr>
                                    <p:animClr clrSpc="rgb" dir="cw">
                                      <p:cBhvr>
                                        <p:cTn id="80" dur="250" autoRev="1" fill="remove"/>
                                        <p:tgtEl>
                                          <p:spTgt spid="214"/>
                                        </p:tgtEl>
                                        <p:attrNameLst>
                                          <p:attrName>fillcolor</p:attrName>
                                        </p:attrNameLst>
                                      </p:cBhvr>
                                      <p:to>
                                        <a:srgbClr val="FF1414"/>
                                      </p:to>
                                    </p:animClr>
                                    <p:set>
                                      <p:cBhvr>
                                        <p:cTn id="81" dur="250" autoRev="1" fill="remove"/>
                                        <p:tgtEl>
                                          <p:spTgt spid="214"/>
                                        </p:tgtEl>
                                        <p:attrNameLst>
                                          <p:attrName>fill.type</p:attrName>
                                        </p:attrNameLst>
                                      </p:cBhvr>
                                      <p:to>
                                        <p:strVal val="solid"/>
                                      </p:to>
                                    </p:set>
                                    <p:set>
                                      <p:cBhvr>
                                        <p:cTn id="82" dur="250" autoRev="1" fill="remove"/>
                                        <p:tgtEl>
                                          <p:spTgt spid="214"/>
                                        </p:tgtEl>
                                        <p:attrNameLst>
                                          <p:attrName>fill.on</p:attrName>
                                        </p:attrNameLst>
                                      </p:cBhvr>
                                      <p:to>
                                        <p:strVal val="true"/>
                                      </p:to>
                                    </p:set>
                                  </p:childTnLst>
                                </p:cTn>
                              </p:par>
                              <p:par>
                                <p:cTn id="83" presetID="27" presetClass="emph" presetSubtype="0" fill="remove" grpId="1" nodeType="withEffect">
                                  <p:stCondLst>
                                    <p:cond delay="0"/>
                                  </p:stCondLst>
                                  <p:childTnLst>
                                    <p:animClr clrSpc="rgb" dir="cw">
                                      <p:cBhvr override="childStyle">
                                        <p:cTn id="84" dur="250" autoRev="1" fill="remove"/>
                                        <p:tgtEl>
                                          <p:spTgt spid="210"/>
                                        </p:tgtEl>
                                        <p:attrNameLst>
                                          <p:attrName>style.color</p:attrName>
                                        </p:attrNameLst>
                                      </p:cBhvr>
                                      <p:to>
                                        <a:srgbClr val="FF1414"/>
                                      </p:to>
                                    </p:animClr>
                                    <p:animClr clrSpc="rgb" dir="cw">
                                      <p:cBhvr>
                                        <p:cTn id="85" dur="250" autoRev="1" fill="remove"/>
                                        <p:tgtEl>
                                          <p:spTgt spid="210"/>
                                        </p:tgtEl>
                                        <p:attrNameLst>
                                          <p:attrName>fillcolor</p:attrName>
                                        </p:attrNameLst>
                                      </p:cBhvr>
                                      <p:to>
                                        <a:srgbClr val="FF1414"/>
                                      </p:to>
                                    </p:animClr>
                                    <p:set>
                                      <p:cBhvr>
                                        <p:cTn id="86" dur="250" autoRev="1" fill="remove"/>
                                        <p:tgtEl>
                                          <p:spTgt spid="210"/>
                                        </p:tgtEl>
                                        <p:attrNameLst>
                                          <p:attrName>fill.type</p:attrName>
                                        </p:attrNameLst>
                                      </p:cBhvr>
                                      <p:to>
                                        <p:strVal val="solid"/>
                                      </p:to>
                                    </p:set>
                                    <p:set>
                                      <p:cBhvr>
                                        <p:cTn id="87" dur="250" autoRev="1" fill="remove"/>
                                        <p:tgtEl>
                                          <p:spTgt spid="210"/>
                                        </p:tgtEl>
                                        <p:attrNameLst>
                                          <p:attrName>fill.on</p:attrName>
                                        </p:attrNameLst>
                                      </p:cBhvr>
                                      <p:to>
                                        <p:strVal val="true"/>
                                      </p:to>
                                    </p:set>
                                  </p:childTnLst>
                                </p:cTn>
                              </p:par>
                              <p:par>
                                <p:cTn id="88" presetID="27" presetClass="emph" presetSubtype="0" fill="remove" grpId="1" nodeType="withEffect">
                                  <p:stCondLst>
                                    <p:cond delay="0"/>
                                  </p:stCondLst>
                                  <p:childTnLst>
                                    <p:animClr clrSpc="rgb" dir="cw">
                                      <p:cBhvr override="childStyle">
                                        <p:cTn id="89" dur="250" autoRev="1" fill="remove"/>
                                        <p:tgtEl>
                                          <p:spTgt spid="212"/>
                                        </p:tgtEl>
                                        <p:attrNameLst>
                                          <p:attrName>style.color</p:attrName>
                                        </p:attrNameLst>
                                      </p:cBhvr>
                                      <p:to>
                                        <a:srgbClr val="FF1414"/>
                                      </p:to>
                                    </p:animClr>
                                    <p:animClr clrSpc="rgb" dir="cw">
                                      <p:cBhvr>
                                        <p:cTn id="90" dur="250" autoRev="1" fill="remove"/>
                                        <p:tgtEl>
                                          <p:spTgt spid="212"/>
                                        </p:tgtEl>
                                        <p:attrNameLst>
                                          <p:attrName>fillcolor</p:attrName>
                                        </p:attrNameLst>
                                      </p:cBhvr>
                                      <p:to>
                                        <a:srgbClr val="FF1414"/>
                                      </p:to>
                                    </p:animClr>
                                    <p:set>
                                      <p:cBhvr>
                                        <p:cTn id="91" dur="250" autoRev="1" fill="remove"/>
                                        <p:tgtEl>
                                          <p:spTgt spid="212"/>
                                        </p:tgtEl>
                                        <p:attrNameLst>
                                          <p:attrName>fill.type</p:attrName>
                                        </p:attrNameLst>
                                      </p:cBhvr>
                                      <p:to>
                                        <p:strVal val="solid"/>
                                      </p:to>
                                    </p:set>
                                    <p:set>
                                      <p:cBhvr>
                                        <p:cTn id="92" dur="250" autoRev="1" fill="remove"/>
                                        <p:tgtEl>
                                          <p:spTgt spid="212"/>
                                        </p:tgtEl>
                                        <p:attrNameLst>
                                          <p:attrName>fill.on</p:attrName>
                                        </p:attrNameLst>
                                      </p:cBhvr>
                                      <p:to>
                                        <p:strVal val="true"/>
                                      </p:to>
                                    </p:set>
                                  </p:childTnLst>
                                </p:cTn>
                              </p:par>
                              <p:par>
                                <p:cTn id="93" presetID="27" presetClass="emph" presetSubtype="0" fill="remove" grpId="1" nodeType="withEffect">
                                  <p:stCondLst>
                                    <p:cond delay="0"/>
                                  </p:stCondLst>
                                  <p:childTnLst>
                                    <p:animClr clrSpc="rgb" dir="cw">
                                      <p:cBhvr override="childStyle">
                                        <p:cTn id="94" dur="250" autoRev="1" fill="remove"/>
                                        <p:tgtEl>
                                          <p:spTgt spid="213"/>
                                        </p:tgtEl>
                                        <p:attrNameLst>
                                          <p:attrName>style.color</p:attrName>
                                        </p:attrNameLst>
                                      </p:cBhvr>
                                      <p:to>
                                        <a:srgbClr val="FF1414"/>
                                      </p:to>
                                    </p:animClr>
                                    <p:animClr clrSpc="rgb" dir="cw">
                                      <p:cBhvr>
                                        <p:cTn id="95" dur="250" autoRev="1" fill="remove"/>
                                        <p:tgtEl>
                                          <p:spTgt spid="213"/>
                                        </p:tgtEl>
                                        <p:attrNameLst>
                                          <p:attrName>fillcolor</p:attrName>
                                        </p:attrNameLst>
                                      </p:cBhvr>
                                      <p:to>
                                        <a:srgbClr val="FF1414"/>
                                      </p:to>
                                    </p:animClr>
                                    <p:set>
                                      <p:cBhvr>
                                        <p:cTn id="96" dur="250" autoRev="1" fill="remove"/>
                                        <p:tgtEl>
                                          <p:spTgt spid="213"/>
                                        </p:tgtEl>
                                        <p:attrNameLst>
                                          <p:attrName>fill.type</p:attrName>
                                        </p:attrNameLst>
                                      </p:cBhvr>
                                      <p:to>
                                        <p:strVal val="solid"/>
                                      </p:to>
                                    </p:set>
                                    <p:set>
                                      <p:cBhvr>
                                        <p:cTn id="97" dur="250" autoRev="1" fill="remove"/>
                                        <p:tgtEl>
                                          <p:spTgt spid="213"/>
                                        </p:tgtEl>
                                        <p:attrNameLst>
                                          <p:attrName>fill.on</p:attrName>
                                        </p:attrNameLst>
                                      </p:cBhvr>
                                      <p:to>
                                        <p:strVal val="true"/>
                                      </p:to>
                                    </p:set>
                                  </p:childTnLst>
                                </p:cTn>
                              </p:par>
                              <p:par>
                                <p:cTn id="98" presetID="27" presetClass="emph" presetSubtype="0" fill="remove" grpId="1" nodeType="withEffect">
                                  <p:stCondLst>
                                    <p:cond delay="0"/>
                                  </p:stCondLst>
                                  <p:childTnLst>
                                    <p:animClr clrSpc="rgb" dir="cw">
                                      <p:cBhvr override="childStyle">
                                        <p:cTn id="99" dur="250" autoRev="1" fill="remove"/>
                                        <p:tgtEl>
                                          <p:spTgt spid="216"/>
                                        </p:tgtEl>
                                        <p:attrNameLst>
                                          <p:attrName>style.color</p:attrName>
                                        </p:attrNameLst>
                                      </p:cBhvr>
                                      <p:to>
                                        <a:srgbClr val="FF1414"/>
                                      </p:to>
                                    </p:animClr>
                                    <p:animClr clrSpc="rgb" dir="cw">
                                      <p:cBhvr>
                                        <p:cTn id="100" dur="250" autoRev="1" fill="remove"/>
                                        <p:tgtEl>
                                          <p:spTgt spid="216"/>
                                        </p:tgtEl>
                                        <p:attrNameLst>
                                          <p:attrName>fillcolor</p:attrName>
                                        </p:attrNameLst>
                                      </p:cBhvr>
                                      <p:to>
                                        <a:srgbClr val="FF1414"/>
                                      </p:to>
                                    </p:animClr>
                                    <p:set>
                                      <p:cBhvr>
                                        <p:cTn id="101" dur="250" autoRev="1" fill="remove"/>
                                        <p:tgtEl>
                                          <p:spTgt spid="216"/>
                                        </p:tgtEl>
                                        <p:attrNameLst>
                                          <p:attrName>fill.type</p:attrName>
                                        </p:attrNameLst>
                                      </p:cBhvr>
                                      <p:to>
                                        <p:strVal val="solid"/>
                                      </p:to>
                                    </p:set>
                                    <p:set>
                                      <p:cBhvr>
                                        <p:cTn id="102" dur="250" autoRev="1" fill="remove"/>
                                        <p:tgtEl>
                                          <p:spTgt spid="216"/>
                                        </p:tgtEl>
                                        <p:attrNameLst>
                                          <p:attrName>fill.on</p:attrName>
                                        </p:attrNameLst>
                                      </p:cBhvr>
                                      <p:to>
                                        <p:strVal val="true"/>
                                      </p:to>
                                    </p:set>
                                  </p:childTnLst>
                                </p:cTn>
                              </p:par>
                              <p:par>
                                <p:cTn id="103" presetID="27" presetClass="emph" presetSubtype="0" fill="remove" grpId="1" nodeType="withEffect">
                                  <p:stCondLst>
                                    <p:cond delay="0"/>
                                  </p:stCondLst>
                                  <p:childTnLst>
                                    <p:animClr clrSpc="rgb" dir="cw">
                                      <p:cBhvr override="childStyle">
                                        <p:cTn id="104" dur="250" autoRev="1" fill="remove"/>
                                        <p:tgtEl>
                                          <p:spTgt spid="215"/>
                                        </p:tgtEl>
                                        <p:attrNameLst>
                                          <p:attrName>style.color</p:attrName>
                                        </p:attrNameLst>
                                      </p:cBhvr>
                                      <p:to>
                                        <a:srgbClr val="FF1414"/>
                                      </p:to>
                                    </p:animClr>
                                    <p:animClr clrSpc="rgb" dir="cw">
                                      <p:cBhvr>
                                        <p:cTn id="105" dur="250" autoRev="1" fill="remove"/>
                                        <p:tgtEl>
                                          <p:spTgt spid="215"/>
                                        </p:tgtEl>
                                        <p:attrNameLst>
                                          <p:attrName>fillcolor</p:attrName>
                                        </p:attrNameLst>
                                      </p:cBhvr>
                                      <p:to>
                                        <a:srgbClr val="FF1414"/>
                                      </p:to>
                                    </p:animClr>
                                    <p:set>
                                      <p:cBhvr>
                                        <p:cTn id="106" dur="250" autoRev="1" fill="remove"/>
                                        <p:tgtEl>
                                          <p:spTgt spid="215"/>
                                        </p:tgtEl>
                                        <p:attrNameLst>
                                          <p:attrName>fill.type</p:attrName>
                                        </p:attrNameLst>
                                      </p:cBhvr>
                                      <p:to>
                                        <p:strVal val="solid"/>
                                      </p:to>
                                    </p:set>
                                    <p:set>
                                      <p:cBhvr>
                                        <p:cTn id="107" dur="250" autoRev="1" fill="remove"/>
                                        <p:tgtEl>
                                          <p:spTgt spid="215"/>
                                        </p:tgtEl>
                                        <p:attrNameLst>
                                          <p:attrName>fill.on</p:attrName>
                                        </p:attrNameLst>
                                      </p:cBhvr>
                                      <p:to>
                                        <p:strVal val="true"/>
                                      </p:to>
                                    </p:set>
                                  </p:childTnLst>
                                </p:cTn>
                              </p:par>
                              <p:par>
                                <p:cTn id="108" presetID="27" presetClass="emph" presetSubtype="0" fill="remove" grpId="1" nodeType="withEffect">
                                  <p:stCondLst>
                                    <p:cond delay="0"/>
                                  </p:stCondLst>
                                  <p:childTnLst>
                                    <p:animClr clrSpc="rgb" dir="cw">
                                      <p:cBhvr override="childStyle">
                                        <p:cTn id="109" dur="250" autoRev="1" fill="remove"/>
                                        <p:tgtEl>
                                          <p:spTgt spid="211"/>
                                        </p:tgtEl>
                                        <p:attrNameLst>
                                          <p:attrName>style.color</p:attrName>
                                        </p:attrNameLst>
                                      </p:cBhvr>
                                      <p:to>
                                        <a:srgbClr val="FF1414"/>
                                      </p:to>
                                    </p:animClr>
                                    <p:animClr clrSpc="rgb" dir="cw">
                                      <p:cBhvr>
                                        <p:cTn id="110" dur="250" autoRev="1" fill="remove"/>
                                        <p:tgtEl>
                                          <p:spTgt spid="211"/>
                                        </p:tgtEl>
                                        <p:attrNameLst>
                                          <p:attrName>fillcolor</p:attrName>
                                        </p:attrNameLst>
                                      </p:cBhvr>
                                      <p:to>
                                        <a:srgbClr val="FF1414"/>
                                      </p:to>
                                    </p:animClr>
                                    <p:set>
                                      <p:cBhvr>
                                        <p:cTn id="111" dur="250" autoRev="1" fill="remove"/>
                                        <p:tgtEl>
                                          <p:spTgt spid="211"/>
                                        </p:tgtEl>
                                        <p:attrNameLst>
                                          <p:attrName>fill.type</p:attrName>
                                        </p:attrNameLst>
                                      </p:cBhvr>
                                      <p:to>
                                        <p:strVal val="solid"/>
                                      </p:to>
                                    </p:set>
                                    <p:set>
                                      <p:cBhvr>
                                        <p:cTn id="112" dur="250" autoRev="1" fill="remove"/>
                                        <p:tgtEl>
                                          <p:spTgt spid="211"/>
                                        </p:tgtEl>
                                        <p:attrNameLst>
                                          <p:attrName>fill.on</p:attrName>
                                        </p:attrNameLst>
                                      </p:cBhvr>
                                      <p:to>
                                        <p:strVal val="true"/>
                                      </p:to>
                                    </p:set>
                                  </p:childTnLst>
                                </p:cTn>
                              </p:par>
                              <p:par>
                                <p:cTn id="113" presetID="27" presetClass="emph" presetSubtype="0" fill="remove" grpId="1" nodeType="withEffect">
                                  <p:stCondLst>
                                    <p:cond delay="0"/>
                                  </p:stCondLst>
                                  <p:childTnLst>
                                    <p:animClr clrSpc="rgb" dir="cw">
                                      <p:cBhvr override="childStyle">
                                        <p:cTn id="114" dur="250" autoRev="1" fill="remove"/>
                                        <p:tgtEl>
                                          <p:spTgt spid="217"/>
                                        </p:tgtEl>
                                        <p:attrNameLst>
                                          <p:attrName>style.color</p:attrName>
                                        </p:attrNameLst>
                                      </p:cBhvr>
                                      <p:to>
                                        <a:srgbClr val="FF1414"/>
                                      </p:to>
                                    </p:animClr>
                                    <p:animClr clrSpc="rgb" dir="cw">
                                      <p:cBhvr>
                                        <p:cTn id="115" dur="250" autoRev="1" fill="remove"/>
                                        <p:tgtEl>
                                          <p:spTgt spid="217"/>
                                        </p:tgtEl>
                                        <p:attrNameLst>
                                          <p:attrName>fillcolor</p:attrName>
                                        </p:attrNameLst>
                                      </p:cBhvr>
                                      <p:to>
                                        <a:srgbClr val="FF1414"/>
                                      </p:to>
                                    </p:animClr>
                                    <p:set>
                                      <p:cBhvr>
                                        <p:cTn id="116" dur="250" autoRev="1" fill="remove"/>
                                        <p:tgtEl>
                                          <p:spTgt spid="217"/>
                                        </p:tgtEl>
                                        <p:attrNameLst>
                                          <p:attrName>fill.type</p:attrName>
                                        </p:attrNameLst>
                                      </p:cBhvr>
                                      <p:to>
                                        <p:strVal val="solid"/>
                                      </p:to>
                                    </p:set>
                                    <p:set>
                                      <p:cBhvr>
                                        <p:cTn id="117" dur="250" autoRev="1" fill="remove"/>
                                        <p:tgtEl>
                                          <p:spTgt spid="217"/>
                                        </p:tgtEl>
                                        <p:attrNameLst>
                                          <p:attrName>fill.on</p:attrName>
                                        </p:attrNameLst>
                                      </p:cBhvr>
                                      <p:to>
                                        <p:strVal val="true"/>
                                      </p:to>
                                    </p:set>
                                  </p:childTnLst>
                                </p:cTn>
                              </p:par>
                            </p:childTnLst>
                          </p:cTn>
                        </p:par>
                        <p:par>
                          <p:cTn id="118" fill="hold">
                            <p:stCondLst>
                              <p:cond delay="4300"/>
                            </p:stCondLst>
                            <p:childTnLst>
                              <p:par>
                                <p:cTn id="119" presetID="16" presetClass="entr" presetSubtype="21" fill="hold" grpId="0" nodeType="afterEffect">
                                  <p:stCondLst>
                                    <p:cond delay="0"/>
                                  </p:stCondLst>
                                  <p:childTnLst>
                                    <p:set>
                                      <p:cBhvr>
                                        <p:cTn id="120" dur="1" fill="hold">
                                          <p:stCondLst>
                                            <p:cond delay="0"/>
                                          </p:stCondLst>
                                        </p:cTn>
                                        <p:tgtEl>
                                          <p:spTgt spid="207"/>
                                        </p:tgtEl>
                                        <p:attrNameLst>
                                          <p:attrName>style.visibility</p:attrName>
                                        </p:attrNameLst>
                                      </p:cBhvr>
                                      <p:to>
                                        <p:strVal val="visible"/>
                                      </p:to>
                                    </p:set>
                                    <p:animEffect transition="in" filter="barn(inVertical)">
                                      <p:cBhvr>
                                        <p:cTn id="121" dur="500"/>
                                        <p:tgtEl>
                                          <p:spTgt spid="207"/>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206"/>
                                        </p:tgtEl>
                                        <p:attrNameLst>
                                          <p:attrName>style.visibility</p:attrName>
                                        </p:attrNameLst>
                                      </p:cBhvr>
                                      <p:to>
                                        <p:strVal val="visible"/>
                                      </p:to>
                                    </p:set>
                                    <p:animEffect transition="in" filter="barn(inVertical)">
                                      <p:cBhvr>
                                        <p:cTn id="124" dur="500"/>
                                        <p:tgtEl>
                                          <p:spTgt spid="206"/>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barn(inVertical)">
                                      <p:cBhvr>
                                        <p:cTn id="127" dur="500"/>
                                        <p:tgtEl>
                                          <p:spTgt spid="199"/>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198"/>
                                        </p:tgtEl>
                                        <p:attrNameLst>
                                          <p:attrName>style.visibility</p:attrName>
                                        </p:attrNameLst>
                                      </p:cBhvr>
                                      <p:to>
                                        <p:strVal val="visible"/>
                                      </p:to>
                                    </p:set>
                                    <p:animEffect transition="in" filter="barn(inVertical)">
                                      <p:cBhvr>
                                        <p:cTn id="130" dur="500"/>
                                        <p:tgtEl>
                                          <p:spTgt spid="198"/>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202"/>
                                        </p:tgtEl>
                                        <p:attrNameLst>
                                          <p:attrName>style.visibility</p:attrName>
                                        </p:attrNameLst>
                                      </p:cBhvr>
                                      <p:to>
                                        <p:strVal val="visible"/>
                                      </p:to>
                                    </p:set>
                                    <p:animEffect transition="in" filter="barn(inVertical)">
                                      <p:cBhvr>
                                        <p:cTn id="133" dur="500"/>
                                        <p:tgtEl>
                                          <p:spTgt spid="202"/>
                                        </p:tgtEl>
                                      </p:cBhvr>
                                    </p:animEffect>
                                  </p:childTnLst>
                                </p:cTn>
                              </p:par>
                              <p:par>
                                <p:cTn id="134" presetID="16" presetClass="entr" presetSubtype="21" fill="hold" grpId="0" nodeType="withEffect">
                                  <p:stCondLst>
                                    <p:cond delay="0"/>
                                  </p:stCondLst>
                                  <p:childTnLst>
                                    <p:set>
                                      <p:cBhvr>
                                        <p:cTn id="135" dur="1" fill="hold">
                                          <p:stCondLst>
                                            <p:cond delay="0"/>
                                          </p:stCondLst>
                                        </p:cTn>
                                        <p:tgtEl>
                                          <p:spTgt spid="203"/>
                                        </p:tgtEl>
                                        <p:attrNameLst>
                                          <p:attrName>style.visibility</p:attrName>
                                        </p:attrNameLst>
                                      </p:cBhvr>
                                      <p:to>
                                        <p:strVal val="visible"/>
                                      </p:to>
                                    </p:set>
                                    <p:animEffect transition="in" filter="barn(inVertical)">
                                      <p:cBhvr>
                                        <p:cTn id="136" dur="500"/>
                                        <p:tgtEl>
                                          <p:spTgt spid="203"/>
                                        </p:tgtEl>
                                      </p:cBhvr>
                                    </p:animEffect>
                                  </p:childTnLst>
                                </p:cTn>
                              </p:par>
                              <p:par>
                                <p:cTn id="137" presetID="16" presetClass="entr" presetSubtype="21" fill="hold" grpId="0" nodeType="withEffect">
                                  <p:stCondLst>
                                    <p:cond delay="0"/>
                                  </p:stCondLst>
                                  <p:childTnLst>
                                    <p:set>
                                      <p:cBhvr>
                                        <p:cTn id="138" dur="1" fill="hold">
                                          <p:stCondLst>
                                            <p:cond delay="0"/>
                                          </p:stCondLst>
                                        </p:cTn>
                                        <p:tgtEl>
                                          <p:spTgt spid="200"/>
                                        </p:tgtEl>
                                        <p:attrNameLst>
                                          <p:attrName>style.visibility</p:attrName>
                                        </p:attrNameLst>
                                      </p:cBhvr>
                                      <p:to>
                                        <p:strVal val="visible"/>
                                      </p:to>
                                    </p:set>
                                    <p:animEffect transition="in" filter="barn(inVertical)">
                                      <p:cBhvr>
                                        <p:cTn id="139" dur="500"/>
                                        <p:tgtEl>
                                          <p:spTgt spid="200"/>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204"/>
                                        </p:tgtEl>
                                        <p:attrNameLst>
                                          <p:attrName>style.visibility</p:attrName>
                                        </p:attrNameLst>
                                      </p:cBhvr>
                                      <p:to>
                                        <p:strVal val="visible"/>
                                      </p:to>
                                    </p:set>
                                    <p:animEffect transition="in" filter="barn(inVertical)">
                                      <p:cBhvr>
                                        <p:cTn id="142" dur="500"/>
                                        <p:tgtEl>
                                          <p:spTgt spid="204"/>
                                        </p:tgtEl>
                                      </p:cBhvr>
                                    </p:animEffect>
                                  </p:childTnLst>
                                </p:cTn>
                              </p:par>
                              <p:par>
                                <p:cTn id="143" presetID="16" presetClass="entr" presetSubtype="21" fill="hold" grpId="0" nodeType="withEffect">
                                  <p:stCondLst>
                                    <p:cond delay="0"/>
                                  </p:stCondLst>
                                  <p:childTnLst>
                                    <p:set>
                                      <p:cBhvr>
                                        <p:cTn id="144" dur="1" fill="hold">
                                          <p:stCondLst>
                                            <p:cond delay="0"/>
                                          </p:stCondLst>
                                        </p:cTn>
                                        <p:tgtEl>
                                          <p:spTgt spid="201"/>
                                        </p:tgtEl>
                                        <p:attrNameLst>
                                          <p:attrName>style.visibility</p:attrName>
                                        </p:attrNameLst>
                                      </p:cBhvr>
                                      <p:to>
                                        <p:strVal val="visible"/>
                                      </p:to>
                                    </p:set>
                                    <p:animEffect transition="in" filter="barn(inVertical)">
                                      <p:cBhvr>
                                        <p:cTn id="145" dur="500"/>
                                        <p:tgtEl>
                                          <p:spTgt spid="201"/>
                                        </p:tgtEl>
                                      </p:cBhvr>
                                    </p:animEffect>
                                  </p:childTnLst>
                                </p:cTn>
                              </p:par>
                              <p:par>
                                <p:cTn id="146" presetID="16" presetClass="entr" presetSubtype="21" fill="hold" grpId="0" nodeType="withEffect">
                                  <p:stCondLst>
                                    <p:cond delay="0"/>
                                  </p:stCondLst>
                                  <p:childTnLst>
                                    <p:set>
                                      <p:cBhvr>
                                        <p:cTn id="147" dur="1" fill="hold">
                                          <p:stCondLst>
                                            <p:cond delay="0"/>
                                          </p:stCondLst>
                                        </p:cTn>
                                        <p:tgtEl>
                                          <p:spTgt spid="209"/>
                                        </p:tgtEl>
                                        <p:attrNameLst>
                                          <p:attrName>style.visibility</p:attrName>
                                        </p:attrNameLst>
                                      </p:cBhvr>
                                      <p:to>
                                        <p:strVal val="visible"/>
                                      </p:to>
                                    </p:set>
                                    <p:animEffect transition="in" filter="barn(inVertical)">
                                      <p:cBhvr>
                                        <p:cTn id="148" dur="500"/>
                                        <p:tgtEl>
                                          <p:spTgt spid="209"/>
                                        </p:tgtEl>
                                      </p:cBhvr>
                                    </p:animEffect>
                                  </p:childTnLst>
                                </p:cTn>
                              </p:par>
                              <p:par>
                                <p:cTn id="149" presetID="16" presetClass="entr" presetSubtype="21" fill="hold" grpId="0" nodeType="withEffect">
                                  <p:stCondLst>
                                    <p:cond delay="0"/>
                                  </p:stCondLst>
                                  <p:childTnLst>
                                    <p:set>
                                      <p:cBhvr>
                                        <p:cTn id="150" dur="1" fill="hold">
                                          <p:stCondLst>
                                            <p:cond delay="0"/>
                                          </p:stCondLst>
                                        </p:cTn>
                                        <p:tgtEl>
                                          <p:spTgt spid="191"/>
                                        </p:tgtEl>
                                        <p:attrNameLst>
                                          <p:attrName>style.visibility</p:attrName>
                                        </p:attrNameLst>
                                      </p:cBhvr>
                                      <p:to>
                                        <p:strVal val="visible"/>
                                      </p:to>
                                    </p:set>
                                    <p:animEffect transition="in" filter="barn(inVertical)">
                                      <p:cBhvr>
                                        <p:cTn id="151" dur="500"/>
                                        <p:tgtEl>
                                          <p:spTgt spid="191"/>
                                        </p:tgtEl>
                                      </p:cBhvr>
                                    </p:animEffect>
                                  </p:childTnLst>
                                </p:cTn>
                              </p:par>
                              <p:par>
                                <p:cTn id="152" presetID="16" presetClass="entr" presetSubtype="21" fill="hold" grpId="0" nodeType="withEffect">
                                  <p:stCondLst>
                                    <p:cond delay="0"/>
                                  </p:stCondLst>
                                  <p:childTnLst>
                                    <p:set>
                                      <p:cBhvr>
                                        <p:cTn id="153" dur="1" fill="hold">
                                          <p:stCondLst>
                                            <p:cond delay="0"/>
                                          </p:stCondLst>
                                        </p:cTn>
                                        <p:tgtEl>
                                          <p:spTgt spid="197"/>
                                        </p:tgtEl>
                                        <p:attrNameLst>
                                          <p:attrName>style.visibility</p:attrName>
                                        </p:attrNameLst>
                                      </p:cBhvr>
                                      <p:to>
                                        <p:strVal val="visible"/>
                                      </p:to>
                                    </p:set>
                                    <p:animEffect transition="in" filter="barn(inVertical)">
                                      <p:cBhvr>
                                        <p:cTn id="154" dur="500"/>
                                        <p:tgtEl>
                                          <p:spTgt spid="197"/>
                                        </p:tgtEl>
                                      </p:cBhvr>
                                    </p:animEffect>
                                  </p:childTnLst>
                                </p:cTn>
                              </p:par>
                              <p:par>
                                <p:cTn id="155" presetID="16" presetClass="entr" presetSubtype="21" fill="hold" grpId="0" nodeType="withEffect">
                                  <p:stCondLst>
                                    <p:cond delay="0"/>
                                  </p:stCondLst>
                                  <p:childTnLst>
                                    <p:set>
                                      <p:cBhvr>
                                        <p:cTn id="156" dur="1" fill="hold">
                                          <p:stCondLst>
                                            <p:cond delay="0"/>
                                          </p:stCondLst>
                                        </p:cTn>
                                        <p:tgtEl>
                                          <p:spTgt spid="205"/>
                                        </p:tgtEl>
                                        <p:attrNameLst>
                                          <p:attrName>style.visibility</p:attrName>
                                        </p:attrNameLst>
                                      </p:cBhvr>
                                      <p:to>
                                        <p:strVal val="visible"/>
                                      </p:to>
                                    </p:set>
                                    <p:animEffect transition="in" filter="barn(inVertical)">
                                      <p:cBhvr>
                                        <p:cTn id="157" dur="500"/>
                                        <p:tgtEl>
                                          <p:spTgt spid="205"/>
                                        </p:tgtEl>
                                      </p:cBhvr>
                                    </p:animEffect>
                                  </p:childTnLst>
                                </p:cTn>
                              </p:par>
                              <p:par>
                                <p:cTn id="158" presetID="16" presetClass="entr" presetSubtype="21" fill="hold" grpId="0" nodeType="withEffect">
                                  <p:stCondLst>
                                    <p:cond delay="0"/>
                                  </p:stCondLst>
                                  <p:childTnLst>
                                    <p:set>
                                      <p:cBhvr>
                                        <p:cTn id="159" dur="1" fill="hold">
                                          <p:stCondLst>
                                            <p:cond delay="0"/>
                                          </p:stCondLst>
                                        </p:cTn>
                                        <p:tgtEl>
                                          <p:spTgt spid="208"/>
                                        </p:tgtEl>
                                        <p:attrNameLst>
                                          <p:attrName>style.visibility</p:attrName>
                                        </p:attrNameLst>
                                      </p:cBhvr>
                                      <p:to>
                                        <p:strVal val="visible"/>
                                      </p:to>
                                    </p:set>
                                    <p:animEffect transition="in" filter="barn(inVertical)">
                                      <p:cBhvr>
                                        <p:cTn id="160" dur="500"/>
                                        <p:tgtEl>
                                          <p:spTgt spid="208"/>
                                        </p:tgtEl>
                                      </p:cBhvr>
                                    </p:animEffect>
                                  </p:childTnLst>
                                </p:cTn>
                              </p:par>
                            </p:childTnLst>
                          </p:cTn>
                        </p:par>
                        <p:par>
                          <p:cTn id="161" fill="hold">
                            <p:stCondLst>
                              <p:cond delay="4800"/>
                            </p:stCondLst>
                            <p:childTnLst>
                              <p:par>
                                <p:cTn id="162" presetID="16" presetClass="entr" presetSubtype="42" fill="hold" nodeType="afterEffect">
                                  <p:stCondLst>
                                    <p:cond delay="0"/>
                                  </p:stCondLst>
                                  <p:childTnLst>
                                    <p:set>
                                      <p:cBhvr>
                                        <p:cTn id="163" dur="1" fill="hold">
                                          <p:stCondLst>
                                            <p:cond delay="0"/>
                                          </p:stCondLst>
                                        </p:cTn>
                                        <p:tgtEl>
                                          <p:spTgt spid="23"/>
                                        </p:tgtEl>
                                        <p:attrNameLst>
                                          <p:attrName>style.visibility</p:attrName>
                                        </p:attrNameLst>
                                      </p:cBhvr>
                                      <p:to>
                                        <p:strVal val="visible"/>
                                      </p:to>
                                    </p:set>
                                    <p:animEffect transition="in" filter="barn(outHorizontal)">
                                      <p:cBhvr>
                                        <p:cTn id="164" dur="500"/>
                                        <p:tgtEl>
                                          <p:spTgt spid="23"/>
                                        </p:tgtEl>
                                      </p:cBhvr>
                                    </p:animEffect>
                                  </p:childTnLst>
                                </p:cTn>
                              </p:par>
                            </p:childTnLst>
                          </p:cTn>
                        </p:par>
                        <p:par>
                          <p:cTn id="165" fill="hold">
                            <p:stCondLst>
                              <p:cond delay="5300"/>
                            </p:stCondLst>
                            <p:childTnLst>
                              <p:par>
                                <p:cTn id="166" presetID="10" presetClass="entr" presetSubtype="0" fill="hold" grpId="0" nodeType="afterEffect">
                                  <p:stCondLst>
                                    <p:cond delay="0"/>
                                  </p:stCondLst>
                                  <p:childTnLst>
                                    <p:set>
                                      <p:cBhvr>
                                        <p:cTn id="167" dur="1" fill="hold">
                                          <p:stCondLst>
                                            <p:cond delay="0"/>
                                          </p:stCondLst>
                                        </p:cTn>
                                        <p:tgtEl>
                                          <p:spTgt spid="24"/>
                                        </p:tgtEl>
                                        <p:attrNameLst>
                                          <p:attrName>style.visibility</p:attrName>
                                        </p:attrNameLst>
                                      </p:cBhvr>
                                      <p:to>
                                        <p:strVal val="visible"/>
                                      </p:to>
                                    </p:set>
                                    <p:animEffect transition="in" filter="fade">
                                      <p:cBhvr>
                                        <p:cTn id="168" dur="500"/>
                                        <p:tgtEl>
                                          <p:spTgt spid="24"/>
                                        </p:tgtEl>
                                      </p:cBhvr>
                                    </p:animEffect>
                                  </p:childTnLst>
                                </p:cTn>
                              </p:par>
                              <p:par>
                                <p:cTn id="169" presetID="10" presetClass="entr" presetSubtype="0" fill="hold" grpId="1" nodeType="withEffect">
                                  <p:stCondLst>
                                    <p:cond delay="500"/>
                                  </p:stCondLst>
                                  <p:childTnLst>
                                    <p:set>
                                      <p:cBhvr>
                                        <p:cTn id="170" dur="1" fill="hold">
                                          <p:stCondLst>
                                            <p:cond delay="0"/>
                                          </p:stCondLst>
                                        </p:cTn>
                                        <p:tgtEl>
                                          <p:spTgt spid="68"/>
                                        </p:tgtEl>
                                        <p:attrNameLst>
                                          <p:attrName>style.visibility</p:attrName>
                                        </p:attrNameLst>
                                      </p:cBhvr>
                                      <p:to>
                                        <p:strVal val="visible"/>
                                      </p:to>
                                    </p:set>
                                    <p:animEffect transition="in" filter="fade">
                                      <p:cBhvr>
                                        <p:cTn id="171" dur="500"/>
                                        <p:tgtEl>
                                          <p:spTgt spid="68"/>
                                        </p:tgtEl>
                                      </p:cBhvr>
                                    </p:animEffect>
                                  </p:childTnLst>
                                </p:cTn>
                              </p:par>
                              <p:par>
                                <p:cTn id="172" presetID="10" presetClass="entr" presetSubtype="0" fill="hold" grpId="1" nodeType="withEffect">
                                  <p:stCondLst>
                                    <p:cond delay="500"/>
                                  </p:stCondLst>
                                  <p:childTnLst>
                                    <p:set>
                                      <p:cBhvr>
                                        <p:cTn id="173" dur="1" fill="hold">
                                          <p:stCondLst>
                                            <p:cond delay="0"/>
                                          </p:stCondLst>
                                        </p:cTn>
                                        <p:tgtEl>
                                          <p:spTgt spid="69"/>
                                        </p:tgtEl>
                                        <p:attrNameLst>
                                          <p:attrName>style.visibility</p:attrName>
                                        </p:attrNameLst>
                                      </p:cBhvr>
                                      <p:to>
                                        <p:strVal val="visible"/>
                                      </p:to>
                                    </p:set>
                                    <p:animEffect transition="in" filter="fade">
                                      <p:cBhvr>
                                        <p:cTn id="174" dur="500"/>
                                        <p:tgtEl>
                                          <p:spTgt spid="69"/>
                                        </p:tgtEl>
                                      </p:cBhvr>
                                    </p:animEffect>
                                  </p:childTnLst>
                                </p:cTn>
                              </p:par>
                              <p:par>
                                <p:cTn id="175" presetID="10" presetClass="entr" presetSubtype="0" fill="hold" grpId="1" nodeType="withEffect">
                                  <p:stCondLst>
                                    <p:cond delay="500"/>
                                  </p:stCondLst>
                                  <p:childTnLst>
                                    <p:set>
                                      <p:cBhvr>
                                        <p:cTn id="176" dur="1" fill="hold">
                                          <p:stCondLst>
                                            <p:cond delay="0"/>
                                          </p:stCondLst>
                                        </p:cTn>
                                        <p:tgtEl>
                                          <p:spTgt spid="70"/>
                                        </p:tgtEl>
                                        <p:attrNameLst>
                                          <p:attrName>style.visibility</p:attrName>
                                        </p:attrNameLst>
                                      </p:cBhvr>
                                      <p:to>
                                        <p:strVal val="visible"/>
                                      </p:to>
                                    </p:set>
                                    <p:animEffect transition="in" filter="fade">
                                      <p:cBhvr>
                                        <p:cTn id="177" dur="500"/>
                                        <p:tgtEl>
                                          <p:spTgt spid="70"/>
                                        </p:tgtEl>
                                      </p:cBhvr>
                                    </p:animEffect>
                                  </p:childTnLst>
                                </p:cTn>
                              </p:par>
                              <p:par>
                                <p:cTn id="178" presetID="10" presetClass="entr" presetSubtype="0" fill="hold" nodeType="withEffect">
                                  <p:stCondLst>
                                    <p:cond delay="500"/>
                                  </p:stCondLst>
                                  <p:childTnLst>
                                    <p:set>
                                      <p:cBhvr>
                                        <p:cTn id="179" dur="1" fill="hold">
                                          <p:stCondLst>
                                            <p:cond delay="0"/>
                                          </p:stCondLst>
                                        </p:cTn>
                                        <p:tgtEl>
                                          <p:spTgt spid="4"/>
                                        </p:tgtEl>
                                        <p:attrNameLst>
                                          <p:attrName>style.visibility</p:attrName>
                                        </p:attrNameLst>
                                      </p:cBhvr>
                                      <p:to>
                                        <p:strVal val="visible"/>
                                      </p:to>
                                    </p:set>
                                    <p:animEffect transition="in" filter="fade">
                                      <p:cBhvr>
                                        <p:cTn id="180" dur="500"/>
                                        <p:tgtEl>
                                          <p:spTgt spid="4"/>
                                        </p:tgtEl>
                                      </p:cBhvr>
                                    </p:animEffect>
                                  </p:childTnLst>
                                </p:cTn>
                              </p:par>
                              <p:par>
                                <p:cTn id="181" presetID="8" presetClass="emph" presetSubtype="0" decel="50000" fill="hold" nodeType="withEffect">
                                  <p:stCondLst>
                                    <p:cond delay="500"/>
                                  </p:stCondLst>
                                  <p:childTnLst>
                                    <p:animRot by="21600000">
                                      <p:cBhvr>
                                        <p:cTn id="182" dur="1900" fill="hold"/>
                                        <p:tgtEl>
                                          <p:spTgt spid="4"/>
                                        </p:tgtEl>
                                        <p:attrNameLst>
                                          <p:attrName>r</p:attrName>
                                        </p:attrNameLst>
                                      </p:cBhvr>
                                    </p:animRot>
                                  </p:childTnLst>
                                </p:cTn>
                              </p:par>
                              <p:par>
                                <p:cTn id="183" presetID="8" presetClass="emph" presetSubtype="0" decel="50000" fill="hold" grpId="0" nodeType="withEffect">
                                  <p:stCondLst>
                                    <p:cond delay="700"/>
                                  </p:stCondLst>
                                  <p:childTnLst>
                                    <p:animRot by="-21600000">
                                      <p:cBhvr>
                                        <p:cTn id="184" dur="1600" fill="hold"/>
                                        <p:tgtEl>
                                          <p:spTgt spid="68"/>
                                        </p:tgtEl>
                                        <p:attrNameLst>
                                          <p:attrName>r</p:attrName>
                                        </p:attrNameLst>
                                      </p:cBhvr>
                                    </p:animRot>
                                  </p:childTnLst>
                                </p:cTn>
                              </p:par>
                              <p:par>
                                <p:cTn id="185" presetID="8" presetClass="emph" presetSubtype="0" decel="50000" fill="hold" grpId="0" nodeType="withEffect">
                                  <p:stCondLst>
                                    <p:cond delay="700"/>
                                  </p:stCondLst>
                                  <p:childTnLst>
                                    <p:animRot by="-21600000">
                                      <p:cBhvr>
                                        <p:cTn id="186" dur="1500" fill="hold"/>
                                        <p:tgtEl>
                                          <p:spTgt spid="69"/>
                                        </p:tgtEl>
                                        <p:attrNameLst>
                                          <p:attrName>r</p:attrName>
                                        </p:attrNameLst>
                                      </p:cBhvr>
                                    </p:animRot>
                                  </p:childTnLst>
                                </p:cTn>
                              </p:par>
                              <p:par>
                                <p:cTn id="187" presetID="8" presetClass="emph" presetSubtype="0" decel="50000" fill="hold" grpId="0" nodeType="withEffect">
                                  <p:stCondLst>
                                    <p:cond delay="700"/>
                                  </p:stCondLst>
                                  <p:childTnLst>
                                    <p:animRot by="-10800000">
                                      <p:cBhvr>
                                        <p:cTn id="188" dur="1500" fill="hold"/>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191"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54" grpId="0" animBg="1"/>
      <p:bldP spid="258" grpId="0" animBg="1"/>
      <p:bldP spid="258" grpId="1" animBg="1"/>
      <p:bldP spid="68" grpId="0" animBg="1"/>
      <p:bldP spid="68" grpId="1" animBg="1"/>
      <p:bldP spid="69" grpId="0" animBg="1"/>
      <p:bldP spid="69" grpId="1" animBg="1"/>
      <p:bldP spid="70" grpId="0" animBg="1"/>
      <p:bldP spid="7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rot="10800000">
            <a:off x="-94129" y="1688232"/>
            <a:ext cx="9332258" cy="2402593"/>
          </a:xfrm>
          <a:prstGeom prst="rect">
            <a:avLst/>
          </a:prstGeom>
          <a:gradFill>
            <a:gsLst>
              <a:gs pos="60000">
                <a:srgbClr val="EBEDEC"/>
              </a:gs>
              <a:gs pos="100000">
                <a:srgbClr val="CBD0CE"/>
              </a:gs>
              <a:gs pos="0">
                <a:schemeClr val="bg1"/>
              </a:gs>
            </a:gsLst>
            <a:lin ang="54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90" name="Freeform 56"/>
          <p:cNvSpPr>
            <a:spLocks noEditPoints="1"/>
          </p:cNvSpPr>
          <p:nvPr/>
        </p:nvSpPr>
        <p:spPr bwMode="auto">
          <a:xfrm>
            <a:off x="7854523" y="1708222"/>
            <a:ext cx="212532" cy="679365"/>
          </a:xfrm>
          <a:custGeom>
            <a:avLst/>
            <a:gdLst>
              <a:gd name="T0" fmla="*/ 512 w 659"/>
              <a:gd name="T1" fmla="*/ 753 h 2107"/>
              <a:gd name="T2" fmla="*/ 211 w 659"/>
              <a:gd name="T3" fmla="*/ 253 h 2107"/>
              <a:gd name="T4" fmla="*/ 190 w 659"/>
              <a:gd name="T5" fmla="*/ 347 h 2107"/>
              <a:gd name="T6" fmla="*/ 57 w 659"/>
              <a:gd name="T7" fmla="*/ 427 h 2107"/>
              <a:gd name="T8" fmla="*/ 27 w 659"/>
              <a:gd name="T9" fmla="*/ 583 h 2107"/>
              <a:gd name="T10" fmla="*/ 2 w 659"/>
              <a:gd name="T11" fmla="*/ 740 h 2107"/>
              <a:gd name="T12" fmla="*/ 12 w 659"/>
              <a:gd name="T13" fmla="*/ 821 h 2107"/>
              <a:gd name="T14" fmla="*/ 105 w 659"/>
              <a:gd name="T15" fmla="*/ 931 h 2107"/>
              <a:gd name="T16" fmla="*/ 107 w 659"/>
              <a:gd name="T17" fmla="*/ 1168 h 2107"/>
              <a:gd name="T18" fmla="*/ 136 w 659"/>
              <a:gd name="T19" fmla="*/ 1226 h 2107"/>
              <a:gd name="T20" fmla="*/ 149 w 659"/>
              <a:gd name="T21" fmla="*/ 1356 h 2107"/>
              <a:gd name="T22" fmla="*/ 176 w 659"/>
              <a:gd name="T23" fmla="*/ 1582 h 2107"/>
              <a:gd name="T24" fmla="*/ 201 w 659"/>
              <a:gd name="T25" fmla="*/ 1890 h 2107"/>
              <a:gd name="T26" fmla="*/ 209 w 659"/>
              <a:gd name="T27" fmla="*/ 1958 h 2107"/>
              <a:gd name="T28" fmla="*/ 199 w 659"/>
              <a:gd name="T29" fmla="*/ 2017 h 2107"/>
              <a:gd name="T30" fmla="*/ 288 w 659"/>
              <a:gd name="T31" fmla="*/ 2084 h 2107"/>
              <a:gd name="T32" fmla="*/ 302 w 659"/>
              <a:gd name="T33" fmla="*/ 2029 h 2107"/>
              <a:gd name="T34" fmla="*/ 325 w 659"/>
              <a:gd name="T35" fmla="*/ 1981 h 2107"/>
              <a:gd name="T36" fmla="*/ 330 w 659"/>
              <a:gd name="T37" fmla="*/ 1928 h 2107"/>
              <a:gd name="T38" fmla="*/ 321 w 659"/>
              <a:gd name="T39" fmla="*/ 1699 h 2107"/>
              <a:gd name="T40" fmla="*/ 310 w 659"/>
              <a:gd name="T41" fmla="*/ 1586 h 2107"/>
              <a:gd name="T42" fmla="*/ 323 w 659"/>
              <a:gd name="T43" fmla="*/ 1384 h 2107"/>
              <a:gd name="T44" fmla="*/ 316 w 659"/>
              <a:gd name="T45" fmla="*/ 1309 h 2107"/>
              <a:gd name="T46" fmla="*/ 352 w 659"/>
              <a:gd name="T47" fmla="*/ 1294 h 2107"/>
              <a:gd name="T48" fmla="*/ 365 w 659"/>
              <a:gd name="T49" fmla="*/ 1422 h 2107"/>
              <a:gd name="T50" fmla="*/ 382 w 659"/>
              <a:gd name="T51" fmla="*/ 1564 h 2107"/>
              <a:gd name="T52" fmla="*/ 397 w 659"/>
              <a:gd name="T53" fmla="*/ 1762 h 2107"/>
              <a:gd name="T54" fmla="*/ 381 w 659"/>
              <a:gd name="T55" fmla="*/ 1903 h 2107"/>
              <a:gd name="T56" fmla="*/ 412 w 659"/>
              <a:gd name="T57" fmla="*/ 2024 h 2107"/>
              <a:gd name="T58" fmla="*/ 423 w 659"/>
              <a:gd name="T59" fmla="*/ 2067 h 2107"/>
              <a:gd name="T60" fmla="*/ 526 w 659"/>
              <a:gd name="T61" fmla="*/ 2019 h 2107"/>
              <a:gd name="T62" fmla="*/ 509 w 659"/>
              <a:gd name="T63" fmla="*/ 1909 h 2107"/>
              <a:gd name="T64" fmla="*/ 516 w 659"/>
              <a:gd name="T65" fmla="*/ 1661 h 2107"/>
              <a:gd name="T66" fmla="*/ 514 w 659"/>
              <a:gd name="T67" fmla="*/ 1542 h 2107"/>
              <a:gd name="T68" fmla="*/ 527 w 659"/>
              <a:gd name="T69" fmla="*/ 1399 h 2107"/>
              <a:gd name="T70" fmla="*/ 553 w 659"/>
              <a:gd name="T71" fmla="*/ 1203 h 2107"/>
              <a:gd name="T72" fmla="*/ 574 w 659"/>
              <a:gd name="T73" fmla="*/ 1168 h 2107"/>
              <a:gd name="T74" fmla="*/ 565 w 659"/>
              <a:gd name="T75" fmla="*/ 997 h 2107"/>
              <a:gd name="T76" fmla="*/ 566 w 659"/>
              <a:gd name="T77" fmla="*/ 941 h 2107"/>
              <a:gd name="T78" fmla="*/ 582 w 659"/>
              <a:gd name="T79" fmla="*/ 875 h 2107"/>
              <a:gd name="T80" fmla="*/ 639 w 659"/>
              <a:gd name="T81" fmla="*/ 688 h 2107"/>
              <a:gd name="T82" fmla="*/ 575 w 659"/>
              <a:gd name="T83" fmla="*/ 412 h 2107"/>
              <a:gd name="T84" fmla="*/ 516 w 659"/>
              <a:gd name="T85" fmla="*/ 356 h 2107"/>
              <a:gd name="T86" fmla="*/ 416 w 659"/>
              <a:gd name="T87" fmla="*/ 311 h 2107"/>
              <a:gd name="T88" fmla="*/ 380 w 659"/>
              <a:gd name="T89" fmla="*/ 239 h 2107"/>
              <a:gd name="T90" fmla="*/ 257 w 659"/>
              <a:gd name="T91" fmla="*/ 30 h 2107"/>
              <a:gd name="T92" fmla="*/ 183 w 659"/>
              <a:gd name="T93" fmla="*/ 85 h 2107"/>
              <a:gd name="T94" fmla="*/ 211 w 659"/>
              <a:gd name="T95" fmla="*/ 253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2107">
                <a:moveTo>
                  <a:pt x="511" y="732"/>
                </a:moveTo>
                <a:cubicBezTo>
                  <a:pt x="511" y="732"/>
                  <a:pt x="509" y="751"/>
                  <a:pt x="512" y="753"/>
                </a:cubicBezTo>
                <a:cubicBezTo>
                  <a:pt x="533" y="759"/>
                  <a:pt x="520" y="720"/>
                  <a:pt x="511" y="732"/>
                </a:cubicBezTo>
                <a:moveTo>
                  <a:pt x="211" y="253"/>
                </a:moveTo>
                <a:cubicBezTo>
                  <a:pt x="217" y="269"/>
                  <a:pt x="239" y="289"/>
                  <a:pt x="228" y="303"/>
                </a:cubicBezTo>
                <a:cubicBezTo>
                  <a:pt x="216" y="318"/>
                  <a:pt x="208" y="338"/>
                  <a:pt x="190" y="347"/>
                </a:cubicBezTo>
                <a:cubicBezTo>
                  <a:pt x="160" y="361"/>
                  <a:pt x="128" y="375"/>
                  <a:pt x="96" y="383"/>
                </a:cubicBezTo>
                <a:cubicBezTo>
                  <a:pt x="70" y="390"/>
                  <a:pt x="60" y="399"/>
                  <a:pt x="57" y="427"/>
                </a:cubicBezTo>
                <a:cubicBezTo>
                  <a:pt x="54" y="455"/>
                  <a:pt x="42" y="482"/>
                  <a:pt x="37" y="510"/>
                </a:cubicBezTo>
                <a:cubicBezTo>
                  <a:pt x="34" y="528"/>
                  <a:pt x="37" y="567"/>
                  <a:pt x="27" y="583"/>
                </a:cubicBezTo>
                <a:cubicBezTo>
                  <a:pt x="19" y="624"/>
                  <a:pt x="12" y="666"/>
                  <a:pt x="7" y="707"/>
                </a:cubicBezTo>
                <a:cubicBezTo>
                  <a:pt x="6" y="717"/>
                  <a:pt x="7" y="731"/>
                  <a:pt x="2" y="740"/>
                </a:cubicBezTo>
                <a:cubicBezTo>
                  <a:pt x="2" y="752"/>
                  <a:pt x="8" y="763"/>
                  <a:pt x="5" y="774"/>
                </a:cubicBezTo>
                <a:cubicBezTo>
                  <a:pt x="0" y="793"/>
                  <a:pt x="1" y="805"/>
                  <a:pt x="12" y="821"/>
                </a:cubicBezTo>
                <a:cubicBezTo>
                  <a:pt x="26" y="843"/>
                  <a:pt x="43" y="860"/>
                  <a:pt x="62" y="877"/>
                </a:cubicBezTo>
                <a:cubicBezTo>
                  <a:pt x="75" y="890"/>
                  <a:pt x="109" y="911"/>
                  <a:pt x="105" y="931"/>
                </a:cubicBezTo>
                <a:cubicBezTo>
                  <a:pt x="95" y="986"/>
                  <a:pt x="95" y="1045"/>
                  <a:pt x="99" y="1101"/>
                </a:cubicBezTo>
                <a:cubicBezTo>
                  <a:pt x="101" y="1123"/>
                  <a:pt x="104" y="1146"/>
                  <a:pt x="107" y="1168"/>
                </a:cubicBezTo>
                <a:cubicBezTo>
                  <a:pt x="109" y="1182"/>
                  <a:pt x="104" y="1218"/>
                  <a:pt x="126" y="1214"/>
                </a:cubicBezTo>
                <a:cubicBezTo>
                  <a:pt x="135" y="1218"/>
                  <a:pt x="136" y="1214"/>
                  <a:pt x="136" y="1226"/>
                </a:cubicBezTo>
                <a:cubicBezTo>
                  <a:pt x="137" y="1243"/>
                  <a:pt x="138" y="1259"/>
                  <a:pt x="140" y="1276"/>
                </a:cubicBezTo>
                <a:cubicBezTo>
                  <a:pt x="142" y="1302"/>
                  <a:pt x="145" y="1329"/>
                  <a:pt x="149" y="1356"/>
                </a:cubicBezTo>
                <a:cubicBezTo>
                  <a:pt x="155" y="1394"/>
                  <a:pt x="162" y="1432"/>
                  <a:pt x="165" y="1471"/>
                </a:cubicBezTo>
                <a:cubicBezTo>
                  <a:pt x="168" y="1504"/>
                  <a:pt x="162" y="1551"/>
                  <a:pt x="176" y="1582"/>
                </a:cubicBezTo>
                <a:cubicBezTo>
                  <a:pt x="186" y="1647"/>
                  <a:pt x="182" y="1715"/>
                  <a:pt x="187" y="1780"/>
                </a:cubicBezTo>
                <a:cubicBezTo>
                  <a:pt x="189" y="1817"/>
                  <a:pt x="194" y="1854"/>
                  <a:pt x="201" y="1890"/>
                </a:cubicBezTo>
                <a:cubicBezTo>
                  <a:pt x="205" y="1908"/>
                  <a:pt x="208" y="1927"/>
                  <a:pt x="209" y="1946"/>
                </a:cubicBezTo>
                <a:cubicBezTo>
                  <a:pt x="209" y="1948"/>
                  <a:pt x="207" y="1956"/>
                  <a:pt x="209" y="1958"/>
                </a:cubicBezTo>
                <a:cubicBezTo>
                  <a:pt x="212" y="1960"/>
                  <a:pt x="226" y="1963"/>
                  <a:pt x="226" y="1968"/>
                </a:cubicBezTo>
                <a:cubicBezTo>
                  <a:pt x="213" y="1977"/>
                  <a:pt x="209" y="2004"/>
                  <a:pt x="199" y="2017"/>
                </a:cubicBezTo>
                <a:cubicBezTo>
                  <a:pt x="191" y="2028"/>
                  <a:pt x="171" y="2074"/>
                  <a:pt x="191" y="2083"/>
                </a:cubicBezTo>
                <a:cubicBezTo>
                  <a:pt x="209" y="2101"/>
                  <a:pt x="266" y="2095"/>
                  <a:pt x="288" y="2084"/>
                </a:cubicBezTo>
                <a:cubicBezTo>
                  <a:pt x="296" y="2079"/>
                  <a:pt x="305" y="2070"/>
                  <a:pt x="304" y="2060"/>
                </a:cubicBezTo>
                <a:cubicBezTo>
                  <a:pt x="303" y="2054"/>
                  <a:pt x="292" y="2033"/>
                  <a:pt x="302" y="2029"/>
                </a:cubicBezTo>
                <a:cubicBezTo>
                  <a:pt x="309" y="2026"/>
                  <a:pt x="325" y="2016"/>
                  <a:pt x="325" y="2007"/>
                </a:cubicBezTo>
                <a:cubicBezTo>
                  <a:pt x="325" y="2002"/>
                  <a:pt x="328" y="1984"/>
                  <a:pt x="325" y="1981"/>
                </a:cubicBezTo>
                <a:cubicBezTo>
                  <a:pt x="323" y="1979"/>
                  <a:pt x="326" y="1955"/>
                  <a:pt x="325" y="1951"/>
                </a:cubicBezTo>
                <a:cubicBezTo>
                  <a:pt x="322" y="1940"/>
                  <a:pt x="328" y="1940"/>
                  <a:pt x="330" y="1928"/>
                </a:cubicBezTo>
                <a:cubicBezTo>
                  <a:pt x="332" y="1911"/>
                  <a:pt x="333" y="1893"/>
                  <a:pt x="334" y="1876"/>
                </a:cubicBezTo>
                <a:cubicBezTo>
                  <a:pt x="335" y="1816"/>
                  <a:pt x="326" y="1758"/>
                  <a:pt x="321" y="1699"/>
                </a:cubicBezTo>
                <a:cubicBezTo>
                  <a:pt x="320" y="1680"/>
                  <a:pt x="318" y="1661"/>
                  <a:pt x="316" y="1641"/>
                </a:cubicBezTo>
                <a:cubicBezTo>
                  <a:pt x="315" y="1618"/>
                  <a:pt x="305" y="1610"/>
                  <a:pt x="310" y="1586"/>
                </a:cubicBezTo>
                <a:cubicBezTo>
                  <a:pt x="319" y="1541"/>
                  <a:pt x="314" y="1497"/>
                  <a:pt x="319" y="1451"/>
                </a:cubicBezTo>
                <a:cubicBezTo>
                  <a:pt x="321" y="1429"/>
                  <a:pt x="324" y="1407"/>
                  <a:pt x="323" y="1384"/>
                </a:cubicBezTo>
                <a:cubicBezTo>
                  <a:pt x="323" y="1371"/>
                  <a:pt x="323" y="1357"/>
                  <a:pt x="322" y="1344"/>
                </a:cubicBezTo>
                <a:cubicBezTo>
                  <a:pt x="322" y="1332"/>
                  <a:pt x="317" y="1322"/>
                  <a:pt x="316" y="1309"/>
                </a:cubicBezTo>
                <a:cubicBezTo>
                  <a:pt x="314" y="1294"/>
                  <a:pt x="319" y="1267"/>
                  <a:pt x="327" y="1255"/>
                </a:cubicBezTo>
                <a:cubicBezTo>
                  <a:pt x="334" y="1246"/>
                  <a:pt x="350" y="1287"/>
                  <a:pt x="352" y="1294"/>
                </a:cubicBezTo>
                <a:cubicBezTo>
                  <a:pt x="359" y="1323"/>
                  <a:pt x="359" y="1353"/>
                  <a:pt x="364" y="1382"/>
                </a:cubicBezTo>
                <a:cubicBezTo>
                  <a:pt x="366" y="1396"/>
                  <a:pt x="364" y="1409"/>
                  <a:pt x="365" y="1422"/>
                </a:cubicBezTo>
                <a:cubicBezTo>
                  <a:pt x="367" y="1434"/>
                  <a:pt x="373" y="1444"/>
                  <a:pt x="373" y="1456"/>
                </a:cubicBezTo>
                <a:cubicBezTo>
                  <a:pt x="373" y="1490"/>
                  <a:pt x="366" y="1534"/>
                  <a:pt x="382" y="1564"/>
                </a:cubicBezTo>
                <a:cubicBezTo>
                  <a:pt x="404" y="1605"/>
                  <a:pt x="391" y="1657"/>
                  <a:pt x="391" y="1702"/>
                </a:cubicBezTo>
                <a:cubicBezTo>
                  <a:pt x="391" y="1722"/>
                  <a:pt x="391" y="1742"/>
                  <a:pt x="397" y="1762"/>
                </a:cubicBezTo>
                <a:cubicBezTo>
                  <a:pt x="402" y="1779"/>
                  <a:pt x="391" y="1796"/>
                  <a:pt x="388" y="1813"/>
                </a:cubicBezTo>
                <a:cubicBezTo>
                  <a:pt x="383" y="1842"/>
                  <a:pt x="378" y="1874"/>
                  <a:pt x="381" y="1903"/>
                </a:cubicBezTo>
                <a:cubicBezTo>
                  <a:pt x="384" y="1925"/>
                  <a:pt x="399" y="1956"/>
                  <a:pt x="390" y="1978"/>
                </a:cubicBezTo>
                <a:cubicBezTo>
                  <a:pt x="381" y="2001"/>
                  <a:pt x="393" y="2014"/>
                  <a:pt x="412" y="2024"/>
                </a:cubicBezTo>
                <a:cubicBezTo>
                  <a:pt x="417" y="2028"/>
                  <a:pt x="423" y="2024"/>
                  <a:pt x="426" y="2033"/>
                </a:cubicBezTo>
                <a:cubicBezTo>
                  <a:pt x="429" y="2045"/>
                  <a:pt x="415" y="2055"/>
                  <a:pt x="423" y="2067"/>
                </a:cubicBezTo>
                <a:cubicBezTo>
                  <a:pt x="438" y="2092"/>
                  <a:pt x="528" y="2107"/>
                  <a:pt x="539" y="2071"/>
                </a:cubicBezTo>
                <a:cubicBezTo>
                  <a:pt x="544" y="2055"/>
                  <a:pt x="535" y="2031"/>
                  <a:pt x="526" y="2019"/>
                </a:cubicBezTo>
                <a:cubicBezTo>
                  <a:pt x="521" y="2012"/>
                  <a:pt x="483" y="1960"/>
                  <a:pt x="505" y="1968"/>
                </a:cubicBezTo>
                <a:cubicBezTo>
                  <a:pt x="500" y="1950"/>
                  <a:pt x="504" y="1928"/>
                  <a:pt x="509" y="1909"/>
                </a:cubicBezTo>
                <a:cubicBezTo>
                  <a:pt x="514" y="1880"/>
                  <a:pt x="518" y="1851"/>
                  <a:pt x="517" y="1822"/>
                </a:cubicBezTo>
                <a:cubicBezTo>
                  <a:pt x="519" y="1768"/>
                  <a:pt x="516" y="1715"/>
                  <a:pt x="516" y="1661"/>
                </a:cubicBezTo>
                <a:cubicBezTo>
                  <a:pt x="515" y="1637"/>
                  <a:pt x="515" y="1614"/>
                  <a:pt x="514" y="1590"/>
                </a:cubicBezTo>
                <a:cubicBezTo>
                  <a:pt x="513" y="1577"/>
                  <a:pt x="508" y="1554"/>
                  <a:pt x="514" y="1542"/>
                </a:cubicBezTo>
                <a:cubicBezTo>
                  <a:pt x="522" y="1529"/>
                  <a:pt x="516" y="1509"/>
                  <a:pt x="518" y="1494"/>
                </a:cubicBezTo>
                <a:cubicBezTo>
                  <a:pt x="524" y="1463"/>
                  <a:pt x="526" y="1431"/>
                  <a:pt x="527" y="1399"/>
                </a:cubicBezTo>
                <a:cubicBezTo>
                  <a:pt x="528" y="1365"/>
                  <a:pt x="536" y="1330"/>
                  <a:pt x="536" y="1297"/>
                </a:cubicBezTo>
                <a:cubicBezTo>
                  <a:pt x="537" y="1283"/>
                  <a:pt x="535" y="1201"/>
                  <a:pt x="553" y="1203"/>
                </a:cubicBezTo>
                <a:cubicBezTo>
                  <a:pt x="558" y="1200"/>
                  <a:pt x="568" y="1202"/>
                  <a:pt x="572" y="1198"/>
                </a:cubicBezTo>
                <a:cubicBezTo>
                  <a:pt x="576" y="1195"/>
                  <a:pt x="574" y="1172"/>
                  <a:pt x="574" y="1168"/>
                </a:cubicBezTo>
                <a:cubicBezTo>
                  <a:pt x="575" y="1138"/>
                  <a:pt x="575" y="1109"/>
                  <a:pt x="574" y="1079"/>
                </a:cubicBezTo>
                <a:cubicBezTo>
                  <a:pt x="573" y="1052"/>
                  <a:pt x="568" y="1024"/>
                  <a:pt x="565" y="997"/>
                </a:cubicBezTo>
                <a:cubicBezTo>
                  <a:pt x="563" y="979"/>
                  <a:pt x="561" y="962"/>
                  <a:pt x="557" y="945"/>
                </a:cubicBezTo>
                <a:cubicBezTo>
                  <a:pt x="560" y="932"/>
                  <a:pt x="556" y="942"/>
                  <a:pt x="566" y="941"/>
                </a:cubicBezTo>
                <a:cubicBezTo>
                  <a:pt x="569" y="940"/>
                  <a:pt x="556" y="908"/>
                  <a:pt x="556" y="907"/>
                </a:cubicBezTo>
                <a:cubicBezTo>
                  <a:pt x="553" y="899"/>
                  <a:pt x="578" y="879"/>
                  <a:pt x="582" y="875"/>
                </a:cubicBezTo>
                <a:cubicBezTo>
                  <a:pt x="610" y="848"/>
                  <a:pt x="627" y="822"/>
                  <a:pt x="643" y="788"/>
                </a:cubicBezTo>
                <a:cubicBezTo>
                  <a:pt x="659" y="755"/>
                  <a:pt x="651" y="721"/>
                  <a:pt x="639" y="688"/>
                </a:cubicBezTo>
                <a:cubicBezTo>
                  <a:pt x="622" y="643"/>
                  <a:pt x="624" y="594"/>
                  <a:pt x="613" y="547"/>
                </a:cubicBezTo>
                <a:cubicBezTo>
                  <a:pt x="603" y="502"/>
                  <a:pt x="594" y="455"/>
                  <a:pt x="575" y="412"/>
                </a:cubicBezTo>
                <a:cubicBezTo>
                  <a:pt x="571" y="402"/>
                  <a:pt x="574" y="374"/>
                  <a:pt x="563" y="368"/>
                </a:cubicBezTo>
                <a:cubicBezTo>
                  <a:pt x="551" y="362"/>
                  <a:pt x="530" y="359"/>
                  <a:pt x="516" y="356"/>
                </a:cubicBezTo>
                <a:cubicBezTo>
                  <a:pt x="499" y="353"/>
                  <a:pt x="485" y="344"/>
                  <a:pt x="468" y="339"/>
                </a:cubicBezTo>
                <a:cubicBezTo>
                  <a:pt x="449" y="332"/>
                  <a:pt x="429" y="328"/>
                  <a:pt x="416" y="311"/>
                </a:cubicBezTo>
                <a:cubicBezTo>
                  <a:pt x="408" y="301"/>
                  <a:pt x="391" y="286"/>
                  <a:pt x="379" y="281"/>
                </a:cubicBezTo>
                <a:cubicBezTo>
                  <a:pt x="364" y="275"/>
                  <a:pt x="379" y="251"/>
                  <a:pt x="380" y="239"/>
                </a:cubicBezTo>
                <a:cubicBezTo>
                  <a:pt x="407" y="252"/>
                  <a:pt x="426" y="139"/>
                  <a:pt x="391" y="163"/>
                </a:cubicBezTo>
                <a:cubicBezTo>
                  <a:pt x="418" y="82"/>
                  <a:pt x="339" y="0"/>
                  <a:pt x="257" y="30"/>
                </a:cubicBezTo>
                <a:cubicBezTo>
                  <a:pt x="240" y="36"/>
                  <a:pt x="230" y="52"/>
                  <a:pt x="215" y="55"/>
                </a:cubicBezTo>
                <a:cubicBezTo>
                  <a:pt x="201" y="59"/>
                  <a:pt x="190" y="73"/>
                  <a:pt x="183" y="85"/>
                </a:cubicBezTo>
                <a:cubicBezTo>
                  <a:pt x="164" y="118"/>
                  <a:pt x="185" y="143"/>
                  <a:pt x="184" y="177"/>
                </a:cubicBezTo>
                <a:cubicBezTo>
                  <a:pt x="164" y="173"/>
                  <a:pt x="187" y="256"/>
                  <a:pt x="211" y="253"/>
                </a:cubicBezTo>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129" name="Freeform 61"/>
          <p:cNvSpPr>
            <a:spLocks noEditPoints="1"/>
          </p:cNvSpPr>
          <p:nvPr/>
        </p:nvSpPr>
        <p:spPr bwMode="auto">
          <a:xfrm>
            <a:off x="6945460" y="1617789"/>
            <a:ext cx="240813" cy="665539"/>
          </a:xfrm>
          <a:custGeom>
            <a:avLst/>
            <a:gdLst>
              <a:gd name="T0" fmla="*/ 640 w 702"/>
              <a:gd name="T1" fmla="*/ 560 h 1941"/>
              <a:gd name="T2" fmla="*/ 527 w 702"/>
              <a:gd name="T3" fmla="*/ 301 h 1941"/>
              <a:gd name="T4" fmla="*/ 377 w 702"/>
              <a:gd name="T5" fmla="*/ 222 h 1941"/>
              <a:gd name="T6" fmla="*/ 394 w 702"/>
              <a:gd name="T7" fmla="*/ 157 h 1941"/>
              <a:gd name="T8" fmla="*/ 233 w 702"/>
              <a:gd name="T9" fmla="*/ 38 h 1941"/>
              <a:gd name="T10" fmla="*/ 213 w 702"/>
              <a:gd name="T11" fmla="*/ 148 h 1941"/>
              <a:gd name="T12" fmla="*/ 239 w 702"/>
              <a:gd name="T13" fmla="*/ 214 h 1941"/>
              <a:gd name="T14" fmla="*/ 172 w 702"/>
              <a:gd name="T15" fmla="*/ 361 h 1941"/>
              <a:gd name="T16" fmla="*/ 83 w 702"/>
              <a:gd name="T17" fmla="*/ 446 h 1941"/>
              <a:gd name="T18" fmla="*/ 58 w 702"/>
              <a:gd name="T19" fmla="*/ 544 h 1941"/>
              <a:gd name="T20" fmla="*/ 13 w 702"/>
              <a:gd name="T21" fmla="*/ 676 h 1941"/>
              <a:gd name="T22" fmla="*/ 105 w 702"/>
              <a:gd name="T23" fmla="*/ 951 h 1941"/>
              <a:gd name="T24" fmla="*/ 176 w 702"/>
              <a:gd name="T25" fmla="*/ 1017 h 1941"/>
              <a:gd name="T26" fmla="*/ 208 w 702"/>
              <a:gd name="T27" fmla="*/ 1402 h 1941"/>
              <a:gd name="T28" fmla="*/ 205 w 702"/>
              <a:gd name="T29" fmla="*/ 1630 h 1941"/>
              <a:gd name="T30" fmla="*/ 244 w 702"/>
              <a:gd name="T31" fmla="*/ 1787 h 1941"/>
              <a:gd name="T32" fmla="*/ 329 w 702"/>
              <a:gd name="T33" fmla="*/ 1927 h 1941"/>
              <a:gd name="T34" fmla="*/ 360 w 702"/>
              <a:gd name="T35" fmla="*/ 1785 h 1941"/>
              <a:gd name="T36" fmla="*/ 361 w 702"/>
              <a:gd name="T37" fmla="*/ 1657 h 1941"/>
              <a:gd name="T38" fmla="*/ 356 w 702"/>
              <a:gd name="T39" fmla="*/ 1437 h 1941"/>
              <a:gd name="T40" fmla="*/ 367 w 702"/>
              <a:gd name="T41" fmla="*/ 1159 h 1941"/>
              <a:gd name="T42" fmla="*/ 407 w 702"/>
              <a:gd name="T43" fmla="*/ 1256 h 1941"/>
              <a:gd name="T44" fmla="*/ 474 w 702"/>
              <a:gd name="T45" fmla="*/ 1575 h 1941"/>
              <a:gd name="T46" fmla="*/ 501 w 702"/>
              <a:gd name="T47" fmla="*/ 1816 h 1941"/>
              <a:gd name="T48" fmla="*/ 537 w 702"/>
              <a:gd name="T49" fmla="*/ 1910 h 1941"/>
              <a:gd name="T50" fmla="*/ 627 w 702"/>
              <a:gd name="T51" fmla="*/ 1861 h 1941"/>
              <a:gd name="T52" fmla="*/ 611 w 702"/>
              <a:gd name="T53" fmla="*/ 1770 h 1941"/>
              <a:gd name="T54" fmla="*/ 613 w 702"/>
              <a:gd name="T55" fmla="*/ 1667 h 1941"/>
              <a:gd name="T56" fmla="*/ 626 w 702"/>
              <a:gd name="T57" fmla="*/ 1416 h 1941"/>
              <a:gd name="T58" fmla="*/ 613 w 702"/>
              <a:gd name="T59" fmla="*/ 1248 h 1941"/>
              <a:gd name="T60" fmla="*/ 598 w 702"/>
              <a:gd name="T61" fmla="*/ 1045 h 1941"/>
              <a:gd name="T62" fmla="*/ 644 w 702"/>
              <a:gd name="T63" fmla="*/ 1100 h 1941"/>
              <a:gd name="T64" fmla="*/ 664 w 702"/>
              <a:gd name="T65" fmla="*/ 1092 h 1941"/>
              <a:gd name="T66" fmla="*/ 681 w 702"/>
              <a:gd name="T67" fmla="*/ 1030 h 1941"/>
              <a:gd name="T68" fmla="*/ 696 w 702"/>
              <a:gd name="T69" fmla="*/ 960 h 1941"/>
              <a:gd name="T70" fmla="*/ 183 w 702"/>
              <a:gd name="T71" fmla="*/ 801 h 1941"/>
              <a:gd name="T72" fmla="*/ 157 w 702"/>
              <a:gd name="T73" fmla="*/ 834 h 1941"/>
              <a:gd name="T74" fmla="*/ 133 w 702"/>
              <a:gd name="T75" fmla="*/ 772 h 1941"/>
              <a:gd name="T76" fmla="*/ 153 w 702"/>
              <a:gd name="T77" fmla="*/ 635 h 1941"/>
              <a:gd name="T78" fmla="*/ 188 w 702"/>
              <a:gd name="T79" fmla="*/ 741 h 1941"/>
              <a:gd name="T80" fmla="*/ 570 w 702"/>
              <a:gd name="T81" fmla="*/ 769 h 1941"/>
              <a:gd name="T82" fmla="*/ 587 w 702"/>
              <a:gd name="T83" fmla="*/ 885 h 1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2" h="1941">
                <a:moveTo>
                  <a:pt x="700" y="922"/>
                </a:moveTo>
                <a:cubicBezTo>
                  <a:pt x="688" y="826"/>
                  <a:pt x="674" y="731"/>
                  <a:pt x="655" y="636"/>
                </a:cubicBezTo>
                <a:cubicBezTo>
                  <a:pt x="650" y="611"/>
                  <a:pt x="646" y="585"/>
                  <a:pt x="640" y="560"/>
                </a:cubicBezTo>
                <a:cubicBezTo>
                  <a:pt x="635" y="535"/>
                  <a:pt x="639" y="512"/>
                  <a:pt x="636" y="486"/>
                </a:cubicBezTo>
                <a:cubicBezTo>
                  <a:pt x="629" y="431"/>
                  <a:pt x="609" y="380"/>
                  <a:pt x="594" y="327"/>
                </a:cubicBezTo>
                <a:cubicBezTo>
                  <a:pt x="588" y="307"/>
                  <a:pt x="545" y="305"/>
                  <a:pt x="527" y="301"/>
                </a:cubicBezTo>
                <a:cubicBezTo>
                  <a:pt x="507" y="296"/>
                  <a:pt x="486" y="293"/>
                  <a:pt x="465" y="290"/>
                </a:cubicBezTo>
                <a:cubicBezTo>
                  <a:pt x="441" y="286"/>
                  <a:pt x="419" y="281"/>
                  <a:pt x="399" y="265"/>
                </a:cubicBezTo>
                <a:cubicBezTo>
                  <a:pt x="380" y="249"/>
                  <a:pt x="370" y="251"/>
                  <a:pt x="377" y="222"/>
                </a:cubicBezTo>
                <a:cubicBezTo>
                  <a:pt x="380" y="209"/>
                  <a:pt x="378" y="195"/>
                  <a:pt x="383" y="183"/>
                </a:cubicBezTo>
                <a:cubicBezTo>
                  <a:pt x="384" y="179"/>
                  <a:pt x="391" y="179"/>
                  <a:pt x="392" y="174"/>
                </a:cubicBezTo>
                <a:cubicBezTo>
                  <a:pt x="393" y="169"/>
                  <a:pt x="394" y="163"/>
                  <a:pt x="394" y="157"/>
                </a:cubicBezTo>
                <a:cubicBezTo>
                  <a:pt x="395" y="135"/>
                  <a:pt x="392" y="120"/>
                  <a:pt x="392" y="99"/>
                </a:cubicBezTo>
                <a:cubicBezTo>
                  <a:pt x="392" y="52"/>
                  <a:pt x="361" y="12"/>
                  <a:pt x="314" y="7"/>
                </a:cubicBezTo>
                <a:cubicBezTo>
                  <a:pt x="284" y="0"/>
                  <a:pt x="253" y="17"/>
                  <a:pt x="233" y="38"/>
                </a:cubicBezTo>
                <a:cubicBezTo>
                  <a:pt x="221" y="51"/>
                  <a:pt x="215" y="73"/>
                  <a:pt x="215" y="91"/>
                </a:cubicBezTo>
                <a:cubicBezTo>
                  <a:pt x="215" y="93"/>
                  <a:pt x="219" y="131"/>
                  <a:pt x="220" y="130"/>
                </a:cubicBezTo>
                <a:cubicBezTo>
                  <a:pt x="213" y="135"/>
                  <a:pt x="210" y="132"/>
                  <a:pt x="213" y="148"/>
                </a:cubicBezTo>
                <a:cubicBezTo>
                  <a:pt x="216" y="159"/>
                  <a:pt x="220" y="171"/>
                  <a:pt x="222" y="183"/>
                </a:cubicBezTo>
                <a:cubicBezTo>
                  <a:pt x="224" y="190"/>
                  <a:pt x="232" y="192"/>
                  <a:pt x="235" y="198"/>
                </a:cubicBezTo>
                <a:cubicBezTo>
                  <a:pt x="237" y="203"/>
                  <a:pt x="237" y="209"/>
                  <a:pt x="239" y="214"/>
                </a:cubicBezTo>
                <a:cubicBezTo>
                  <a:pt x="243" y="236"/>
                  <a:pt x="261" y="256"/>
                  <a:pt x="259" y="279"/>
                </a:cubicBezTo>
                <a:cubicBezTo>
                  <a:pt x="256" y="299"/>
                  <a:pt x="244" y="313"/>
                  <a:pt x="230" y="327"/>
                </a:cubicBezTo>
                <a:cubicBezTo>
                  <a:pt x="214" y="342"/>
                  <a:pt x="191" y="350"/>
                  <a:pt x="172" y="361"/>
                </a:cubicBezTo>
                <a:cubicBezTo>
                  <a:pt x="153" y="371"/>
                  <a:pt x="135" y="381"/>
                  <a:pt x="116" y="393"/>
                </a:cubicBezTo>
                <a:cubicBezTo>
                  <a:pt x="107" y="399"/>
                  <a:pt x="94" y="404"/>
                  <a:pt x="87" y="413"/>
                </a:cubicBezTo>
                <a:cubicBezTo>
                  <a:pt x="82" y="420"/>
                  <a:pt x="85" y="437"/>
                  <a:pt x="83" y="446"/>
                </a:cubicBezTo>
                <a:cubicBezTo>
                  <a:pt x="80" y="460"/>
                  <a:pt x="75" y="474"/>
                  <a:pt x="75" y="488"/>
                </a:cubicBezTo>
                <a:cubicBezTo>
                  <a:pt x="75" y="497"/>
                  <a:pt x="78" y="510"/>
                  <a:pt x="75" y="518"/>
                </a:cubicBezTo>
                <a:cubicBezTo>
                  <a:pt x="71" y="528"/>
                  <a:pt x="62" y="534"/>
                  <a:pt x="58" y="544"/>
                </a:cubicBezTo>
                <a:cubicBezTo>
                  <a:pt x="55" y="551"/>
                  <a:pt x="53" y="559"/>
                  <a:pt x="50" y="567"/>
                </a:cubicBezTo>
                <a:cubicBezTo>
                  <a:pt x="46" y="580"/>
                  <a:pt x="42" y="594"/>
                  <a:pt x="38" y="608"/>
                </a:cubicBezTo>
                <a:cubicBezTo>
                  <a:pt x="31" y="632"/>
                  <a:pt x="20" y="653"/>
                  <a:pt x="13" y="676"/>
                </a:cubicBezTo>
                <a:cubicBezTo>
                  <a:pt x="7" y="696"/>
                  <a:pt x="0" y="730"/>
                  <a:pt x="7" y="750"/>
                </a:cubicBezTo>
                <a:cubicBezTo>
                  <a:pt x="25" y="797"/>
                  <a:pt x="41" y="844"/>
                  <a:pt x="66" y="888"/>
                </a:cubicBezTo>
                <a:cubicBezTo>
                  <a:pt x="78" y="910"/>
                  <a:pt x="93" y="929"/>
                  <a:pt x="105" y="951"/>
                </a:cubicBezTo>
                <a:cubicBezTo>
                  <a:pt x="115" y="969"/>
                  <a:pt x="118" y="983"/>
                  <a:pt x="140" y="984"/>
                </a:cubicBezTo>
                <a:cubicBezTo>
                  <a:pt x="130" y="972"/>
                  <a:pt x="151" y="970"/>
                  <a:pt x="152" y="973"/>
                </a:cubicBezTo>
                <a:cubicBezTo>
                  <a:pt x="159" y="989"/>
                  <a:pt x="167" y="1002"/>
                  <a:pt x="176" y="1017"/>
                </a:cubicBezTo>
                <a:cubicBezTo>
                  <a:pt x="185" y="1032"/>
                  <a:pt x="178" y="1069"/>
                  <a:pt x="177" y="1087"/>
                </a:cubicBezTo>
                <a:cubicBezTo>
                  <a:pt x="175" y="1139"/>
                  <a:pt x="176" y="1193"/>
                  <a:pt x="179" y="1245"/>
                </a:cubicBezTo>
                <a:cubicBezTo>
                  <a:pt x="182" y="1299"/>
                  <a:pt x="204" y="1348"/>
                  <a:pt x="208" y="1402"/>
                </a:cubicBezTo>
                <a:cubicBezTo>
                  <a:pt x="210" y="1430"/>
                  <a:pt x="215" y="1457"/>
                  <a:pt x="219" y="1485"/>
                </a:cubicBezTo>
                <a:cubicBezTo>
                  <a:pt x="222" y="1510"/>
                  <a:pt x="219" y="1531"/>
                  <a:pt x="216" y="1557"/>
                </a:cubicBezTo>
                <a:cubicBezTo>
                  <a:pt x="213" y="1581"/>
                  <a:pt x="209" y="1606"/>
                  <a:pt x="205" y="1630"/>
                </a:cubicBezTo>
                <a:cubicBezTo>
                  <a:pt x="199" y="1661"/>
                  <a:pt x="221" y="1680"/>
                  <a:pt x="228" y="1707"/>
                </a:cubicBezTo>
                <a:cubicBezTo>
                  <a:pt x="232" y="1724"/>
                  <a:pt x="222" y="1737"/>
                  <a:pt x="230" y="1753"/>
                </a:cubicBezTo>
                <a:cubicBezTo>
                  <a:pt x="235" y="1764"/>
                  <a:pt x="238" y="1776"/>
                  <a:pt x="244" y="1787"/>
                </a:cubicBezTo>
                <a:cubicBezTo>
                  <a:pt x="256" y="1814"/>
                  <a:pt x="251" y="1831"/>
                  <a:pt x="243" y="1858"/>
                </a:cubicBezTo>
                <a:cubicBezTo>
                  <a:pt x="236" y="1877"/>
                  <a:pt x="221" y="1914"/>
                  <a:pt x="243" y="1927"/>
                </a:cubicBezTo>
                <a:cubicBezTo>
                  <a:pt x="257" y="1937"/>
                  <a:pt x="316" y="1941"/>
                  <a:pt x="329" y="1927"/>
                </a:cubicBezTo>
                <a:cubicBezTo>
                  <a:pt x="343" y="1913"/>
                  <a:pt x="335" y="1896"/>
                  <a:pt x="338" y="1879"/>
                </a:cubicBezTo>
                <a:cubicBezTo>
                  <a:pt x="340" y="1863"/>
                  <a:pt x="349" y="1856"/>
                  <a:pt x="347" y="1837"/>
                </a:cubicBezTo>
                <a:cubicBezTo>
                  <a:pt x="345" y="1817"/>
                  <a:pt x="353" y="1803"/>
                  <a:pt x="360" y="1785"/>
                </a:cubicBezTo>
                <a:cubicBezTo>
                  <a:pt x="366" y="1770"/>
                  <a:pt x="374" y="1756"/>
                  <a:pt x="375" y="1741"/>
                </a:cubicBezTo>
                <a:cubicBezTo>
                  <a:pt x="376" y="1727"/>
                  <a:pt x="368" y="1713"/>
                  <a:pt x="362" y="1700"/>
                </a:cubicBezTo>
                <a:cubicBezTo>
                  <a:pt x="356" y="1686"/>
                  <a:pt x="360" y="1673"/>
                  <a:pt x="361" y="1657"/>
                </a:cubicBezTo>
                <a:cubicBezTo>
                  <a:pt x="362" y="1640"/>
                  <a:pt x="356" y="1623"/>
                  <a:pt x="354" y="1607"/>
                </a:cubicBezTo>
                <a:cubicBezTo>
                  <a:pt x="351" y="1576"/>
                  <a:pt x="333" y="1546"/>
                  <a:pt x="346" y="1515"/>
                </a:cubicBezTo>
                <a:cubicBezTo>
                  <a:pt x="356" y="1491"/>
                  <a:pt x="356" y="1463"/>
                  <a:pt x="356" y="1437"/>
                </a:cubicBezTo>
                <a:cubicBezTo>
                  <a:pt x="356" y="1407"/>
                  <a:pt x="352" y="1379"/>
                  <a:pt x="352" y="1350"/>
                </a:cubicBezTo>
                <a:cubicBezTo>
                  <a:pt x="353" y="1317"/>
                  <a:pt x="356" y="1284"/>
                  <a:pt x="359" y="1252"/>
                </a:cubicBezTo>
                <a:cubicBezTo>
                  <a:pt x="363" y="1221"/>
                  <a:pt x="364" y="1190"/>
                  <a:pt x="367" y="1159"/>
                </a:cubicBezTo>
                <a:cubicBezTo>
                  <a:pt x="367" y="1151"/>
                  <a:pt x="375" y="1090"/>
                  <a:pt x="381" y="1093"/>
                </a:cubicBezTo>
                <a:cubicBezTo>
                  <a:pt x="392" y="1100"/>
                  <a:pt x="395" y="1164"/>
                  <a:pt x="398" y="1178"/>
                </a:cubicBezTo>
                <a:cubicBezTo>
                  <a:pt x="402" y="1203"/>
                  <a:pt x="399" y="1233"/>
                  <a:pt x="407" y="1256"/>
                </a:cubicBezTo>
                <a:cubicBezTo>
                  <a:pt x="420" y="1294"/>
                  <a:pt x="433" y="1332"/>
                  <a:pt x="445" y="1370"/>
                </a:cubicBezTo>
                <a:cubicBezTo>
                  <a:pt x="455" y="1403"/>
                  <a:pt x="446" y="1436"/>
                  <a:pt x="452" y="1470"/>
                </a:cubicBezTo>
                <a:cubicBezTo>
                  <a:pt x="459" y="1505"/>
                  <a:pt x="470" y="1540"/>
                  <a:pt x="474" y="1575"/>
                </a:cubicBezTo>
                <a:cubicBezTo>
                  <a:pt x="477" y="1605"/>
                  <a:pt x="487" y="1633"/>
                  <a:pt x="487" y="1663"/>
                </a:cubicBezTo>
                <a:cubicBezTo>
                  <a:pt x="486" y="1692"/>
                  <a:pt x="464" y="1717"/>
                  <a:pt x="471" y="1747"/>
                </a:cubicBezTo>
                <a:cubicBezTo>
                  <a:pt x="477" y="1773"/>
                  <a:pt x="502" y="1788"/>
                  <a:pt x="501" y="1816"/>
                </a:cubicBezTo>
                <a:cubicBezTo>
                  <a:pt x="500" y="1839"/>
                  <a:pt x="496" y="1851"/>
                  <a:pt x="514" y="1868"/>
                </a:cubicBezTo>
                <a:cubicBezTo>
                  <a:pt x="520" y="1872"/>
                  <a:pt x="537" y="1868"/>
                  <a:pt x="529" y="1883"/>
                </a:cubicBezTo>
                <a:cubicBezTo>
                  <a:pt x="523" y="1893"/>
                  <a:pt x="529" y="1904"/>
                  <a:pt x="537" y="1910"/>
                </a:cubicBezTo>
                <a:cubicBezTo>
                  <a:pt x="552" y="1921"/>
                  <a:pt x="581" y="1917"/>
                  <a:pt x="600" y="1916"/>
                </a:cubicBezTo>
                <a:cubicBezTo>
                  <a:pt x="611" y="1915"/>
                  <a:pt x="634" y="1916"/>
                  <a:pt x="634" y="1899"/>
                </a:cubicBezTo>
                <a:cubicBezTo>
                  <a:pt x="634" y="1887"/>
                  <a:pt x="632" y="1872"/>
                  <a:pt x="627" y="1861"/>
                </a:cubicBezTo>
                <a:cubicBezTo>
                  <a:pt x="620" y="1849"/>
                  <a:pt x="610" y="1836"/>
                  <a:pt x="606" y="1823"/>
                </a:cubicBezTo>
                <a:cubicBezTo>
                  <a:pt x="603" y="1816"/>
                  <a:pt x="604" y="1807"/>
                  <a:pt x="602" y="1800"/>
                </a:cubicBezTo>
                <a:cubicBezTo>
                  <a:pt x="599" y="1791"/>
                  <a:pt x="608" y="1778"/>
                  <a:pt x="611" y="1770"/>
                </a:cubicBezTo>
                <a:cubicBezTo>
                  <a:pt x="615" y="1758"/>
                  <a:pt x="617" y="1745"/>
                  <a:pt x="621" y="1733"/>
                </a:cubicBezTo>
                <a:cubicBezTo>
                  <a:pt x="624" y="1724"/>
                  <a:pt x="632" y="1708"/>
                  <a:pt x="625" y="1699"/>
                </a:cubicBezTo>
                <a:cubicBezTo>
                  <a:pt x="617" y="1688"/>
                  <a:pt x="613" y="1681"/>
                  <a:pt x="613" y="1667"/>
                </a:cubicBezTo>
                <a:cubicBezTo>
                  <a:pt x="611" y="1637"/>
                  <a:pt x="617" y="1607"/>
                  <a:pt x="618" y="1577"/>
                </a:cubicBezTo>
                <a:cubicBezTo>
                  <a:pt x="619" y="1550"/>
                  <a:pt x="615" y="1518"/>
                  <a:pt x="623" y="1491"/>
                </a:cubicBezTo>
                <a:cubicBezTo>
                  <a:pt x="630" y="1467"/>
                  <a:pt x="625" y="1440"/>
                  <a:pt x="626" y="1416"/>
                </a:cubicBezTo>
                <a:cubicBezTo>
                  <a:pt x="626" y="1401"/>
                  <a:pt x="628" y="1386"/>
                  <a:pt x="626" y="1371"/>
                </a:cubicBezTo>
                <a:cubicBezTo>
                  <a:pt x="625" y="1359"/>
                  <a:pt x="616" y="1351"/>
                  <a:pt x="615" y="1340"/>
                </a:cubicBezTo>
                <a:cubicBezTo>
                  <a:pt x="613" y="1309"/>
                  <a:pt x="614" y="1279"/>
                  <a:pt x="613" y="1248"/>
                </a:cubicBezTo>
                <a:cubicBezTo>
                  <a:pt x="613" y="1222"/>
                  <a:pt x="612" y="1192"/>
                  <a:pt x="607" y="1166"/>
                </a:cubicBezTo>
                <a:cubicBezTo>
                  <a:pt x="601" y="1142"/>
                  <a:pt x="597" y="1116"/>
                  <a:pt x="595" y="1090"/>
                </a:cubicBezTo>
                <a:cubicBezTo>
                  <a:pt x="594" y="1075"/>
                  <a:pt x="589" y="1056"/>
                  <a:pt x="598" y="1045"/>
                </a:cubicBezTo>
                <a:cubicBezTo>
                  <a:pt x="608" y="1050"/>
                  <a:pt x="610" y="1039"/>
                  <a:pt x="615" y="1039"/>
                </a:cubicBezTo>
                <a:cubicBezTo>
                  <a:pt x="619" y="1040"/>
                  <a:pt x="625" y="1046"/>
                  <a:pt x="628" y="1047"/>
                </a:cubicBezTo>
                <a:cubicBezTo>
                  <a:pt x="616" y="1068"/>
                  <a:pt x="641" y="1085"/>
                  <a:pt x="644" y="1100"/>
                </a:cubicBezTo>
                <a:cubicBezTo>
                  <a:pt x="646" y="1108"/>
                  <a:pt x="647" y="1137"/>
                  <a:pt x="655" y="1137"/>
                </a:cubicBezTo>
                <a:cubicBezTo>
                  <a:pt x="671" y="1137"/>
                  <a:pt x="660" y="1111"/>
                  <a:pt x="659" y="1100"/>
                </a:cubicBezTo>
                <a:cubicBezTo>
                  <a:pt x="657" y="1092"/>
                  <a:pt x="664" y="1096"/>
                  <a:pt x="664" y="1092"/>
                </a:cubicBezTo>
                <a:cubicBezTo>
                  <a:pt x="664" y="1087"/>
                  <a:pt x="662" y="1086"/>
                  <a:pt x="661" y="1082"/>
                </a:cubicBezTo>
                <a:cubicBezTo>
                  <a:pt x="660" y="1078"/>
                  <a:pt x="669" y="1066"/>
                  <a:pt x="672" y="1060"/>
                </a:cubicBezTo>
                <a:cubicBezTo>
                  <a:pt x="677" y="1048"/>
                  <a:pt x="681" y="1045"/>
                  <a:pt x="681" y="1030"/>
                </a:cubicBezTo>
                <a:cubicBezTo>
                  <a:pt x="681" y="1020"/>
                  <a:pt x="686" y="1015"/>
                  <a:pt x="691" y="1008"/>
                </a:cubicBezTo>
                <a:cubicBezTo>
                  <a:pt x="702" y="991"/>
                  <a:pt x="677" y="965"/>
                  <a:pt x="689" y="951"/>
                </a:cubicBezTo>
                <a:cubicBezTo>
                  <a:pt x="692" y="948"/>
                  <a:pt x="695" y="959"/>
                  <a:pt x="696" y="960"/>
                </a:cubicBezTo>
                <a:cubicBezTo>
                  <a:pt x="699" y="962"/>
                  <a:pt x="700" y="926"/>
                  <a:pt x="700" y="922"/>
                </a:cubicBezTo>
                <a:close/>
                <a:moveTo>
                  <a:pt x="188" y="741"/>
                </a:moveTo>
                <a:cubicBezTo>
                  <a:pt x="177" y="760"/>
                  <a:pt x="181" y="780"/>
                  <a:pt x="183" y="801"/>
                </a:cubicBezTo>
                <a:cubicBezTo>
                  <a:pt x="184" y="810"/>
                  <a:pt x="185" y="819"/>
                  <a:pt x="187" y="828"/>
                </a:cubicBezTo>
                <a:cubicBezTo>
                  <a:pt x="189" y="843"/>
                  <a:pt x="182" y="832"/>
                  <a:pt x="173" y="832"/>
                </a:cubicBezTo>
                <a:cubicBezTo>
                  <a:pt x="169" y="832"/>
                  <a:pt x="158" y="838"/>
                  <a:pt x="157" y="834"/>
                </a:cubicBezTo>
                <a:cubicBezTo>
                  <a:pt x="155" y="826"/>
                  <a:pt x="153" y="818"/>
                  <a:pt x="149" y="811"/>
                </a:cubicBezTo>
                <a:cubicBezTo>
                  <a:pt x="146" y="803"/>
                  <a:pt x="140" y="796"/>
                  <a:pt x="134" y="790"/>
                </a:cubicBezTo>
                <a:cubicBezTo>
                  <a:pt x="124" y="781"/>
                  <a:pt x="131" y="785"/>
                  <a:pt x="133" y="772"/>
                </a:cubicBezTo>
                <a:cubicBezTo>
                  <a:pt x="135" y="751"/>
                  <a:pt x="146" y="730"/>
                  <a:pt x="144" y="709"/>
                </a:cubicBezTo>
                <a:cubicBezTo>
                  <a:pt x="143" y="696"/>
                  <a:pt x="142" y="683"/>
                  <a:pt x="140" y="671"/>
                </a:cubicBezTo>
                <a:cubicBezTo>
                  <a:pt x="139" y="663"/>
                  <a:pt x="143" y="635"/>
                  <a:pt x="153" y="635"/>
                </a:cubicBezTo>
                <a:cubicBezTo>
                  <a:pt x="156" y="634"/>
                  <a:pt x="177" y="683"/>
                  <a:pt x="182" y="689"/>
                </a:cubicBezTo>
                <a:cubicBezTo>
                  <a:pt x="188" y="697"/>
                  <a:pt x="194" y="704"/>
                  <a:pt x="201" y="711"/>
                </a:cubicBezTo>
                <a:cubicBezTo>
                  <a:pt x="205" y="715"/>
                  <a:pt x="190" y="738"/>
                  <a:pt x="188" y="741"/>
                </a:cubicBezTo>
                <a:close/>
                <a:moveTo>
                  <a:pt x="570" y="769"/>
                </a:moveTo>
                <a:cubicBezTo>
                  <a:pt x="558" y="767"/>
                  <a:pt x="556" y="715"/>
                  <a:pt x="556" y="706"/>
                </a:cubicBezTo>
                <a:cubicBezTo>
                  <a:pt x="559" y="700"/>
                  <a:pt x="578" y="770"/>
                  <a:pt x="570" y="769"/>
                </a:cubicBezTo>
                <a:close/>
                <a:moveTo>
                  <a:pt x="598" y="1025"/>
                </a:moveTo>
                <a:cubicBezTo>
                  <a:pt x="584" y="990"/>
                  <a:pt x="589" y="942"/>
                  <a:pt x="587" y="904"/>
                </a:cubicBezTo>
                <a:cubicBezTo>
                  <a:pt x="587" y="902"/>
                  <a:pt x="584" y="887"/>
                  <a:pt x="587" y="885"/>
                </a:cubicBezTo>
                <a:cubicBezTo>
                  <a:pt x="582" y="888"/>
                  <a:pt x="599" y="951"/>
                  <a:pt x="603" y="957"/>
                </a:cubicBezTo>
                <a:cubicBezTo>
                  <a:pt x="614" y="972"/>
                  <a:pt x="603" y="1007"/>
                  <a:pt x="598" y="1025"/>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131" name="Freeform 63"/>
          <p:cNvSpPr>
            <a:spLocks/>
          </p:cNvSpPr>
          <p:nvPr/>
        </p:nvSpPr>
        <p:spPr bwMode="auto">
          <a:xfrm>
            <a:off x="1918223" y="1599397"/>
            <a:ext cx="212028" cy="561735"/>
          </a:xfrm>
          <a:custGeom>
            <a:avLst/>
            <a:gdLst>
              <a:gd name="T0" fmla="*/ 54 w 741"/>
              <a:gd name="T1" fmla="*/ 485 h 1964"/>
              <a:gd name="T2" fmla="*/ 80 w 741"/>
              <a:gd name="T3" fmla="*/ 449 h 1964"/>
              <a:gd name="T4" fmla="*/ 87 w 741"/>
              <a:gd name="T5" fmla="*/ 405 h 1964"/>
              <a:gd name="T6" fmla="*/ 119 w 741"/>
              <a:gd name="T7" fmla="*/ 325 h 1964"/>
              <a:gd name="T8" fmla="*/ 167 w 741"/>
              <a:gd name="T9" fmla="*/ 271 h 1964"/>
              <a:gd name="T10" fmla="*/ 182 w 741"/>
              <a:gd name="T11" fmla="*/ 213 h 1964"/>
              <a:gd name="T12" fmla="*/ 217 w 741"/>
              <a:gd name="T13" fmla="*/ 183 h 1964"/>
              <a:gd name="T14" fmla="*/ 220 w 741"/>
              <a:gd name="T15" fmla="*/ 131 h 1964"/>
              <a:gd name="T16" fmla="*/ 308 w 741"/>
              <a:gd name="T17" fmla="*/ 3 h 1964"/>
              <a:gd name="T18" fmla="*/ 399 w 741"/>
              <a:gd name="T19" fmla="*/ 90 h 1964"/>
              <a:gd name="T20" fmla="*/ 410 w 741"/>
              <a:gd name="T21" fmla="*/ 101 h 1964"/>
              <a:gd name="T22" fmla="*/ 399 w 741"/>
              <a:gd name="T23" fmla="*/ 226 h 1964"/>
              <a:gd name="T24" fmla="*/ 503 w 741"/>
              <a:gd name="T25" fmla="*/ 286 h 1964"/>
              <a:gd name="T26" fmla="*/ 554 w 741"/>
              <a:gd name="T27" fmla="*/ 301 h 1964"/>
              <a:gd name="T28" fmla="*/ 616 w 741"/>
              <a:gd name="T29" fmla="*/ 375 h 1964"/>
              <a:gd name="T30" fmla="*/ 647 w 741"/>
              <a:gd name="T31" fmla="*/ 473 h 1964"/>
              <a:gd name="T32" fmla="*/ 656 w 741"/>
              <a:gd name="T33" fmla="*/ 543 h 1964"/>
              <a:gd name="T34" fmla="*/ 669 w 741"/>
              <a:gd name="T35" fmla="*/ 608 h 1964"/>
              <a:gd name="T36" fmla="*/ 688 w 741"/>
              <a:gd name="T37" fmla="*/ 1022 h 1964"/>
              <a:gd name="T38" fmla="*/ 672 w 741"/>
              <a:gd name="T39" fmla="*/ 1074 h 1964"/>
              <a:gd name="T40" fmla="*/ 740 w 741"/>
              <a:gd name="T41" fmla="*/ 1112 h 1964"/>
              <a:gd name="T42" fmla="*/ 735 w 741"/>
              <a:gd name="T43" fmla="*/ 1342 h 1964"/>
              <a:gd name="T44" fmla="*/ 656 w 741"/>
              <a:gd name="T45" fmla="*/ 1410 h 1964"/>
              <a:gd name="T46" fmla="*/ 582 w 741"/>
              <a:gd name="T47" fmla="*/ 1472 h 1964"/>
              <a:gd name="T48" fmla="*/ 584 w 741"/>
              <a:gd name="T49" fmla="*/ 1807 h 1964"/>
              <a:gd name="T50" fmla="*/ 635 w 741"/>
              <a:gd name="T51" fmla="*/ 1945 h 1964"/>
              <a:gd name="T52" fmla="*/ 506 w 741"/>
              <a:gd name="T53" fmla="*/ 1934 h 1964"/>
              <a:gd name="T54" fmla="*/ 449 w 741"/>
              <a:gd name="T55" fmla="*/ 1882 h 1964"/>
              <a:gd name="T56" fmla="*/ 430 w 741"/>
              <a:gd name="T57" fmla="*/ 1804 h 1964"/>
              <a:gd name="T58" fmla="*/ 444 w 741"/>
              <a:gd name="T59" fmla="*/ 1750 h 1964"/>
              <a:gd name="T60" fmla="*/ 427 w 741"/>
              <a:gd name="T61" fmla="*/ 1696 h 1964"/>
              <a:gd name="T62" fmla="*/ 390 w 741"/>
              <a:gd name="T63" fmla="*/ 1308 h 1964"/>
              <a:gd name="T64" fmla="*/ 354 w 741"/>
              <a:gd name="T65" fmla="*/ 1449 h 1964"/>
              <a:gd name="T66" fmla="*/ 316 w 741"/>
              <a:gd name="T67" fmla="*/ 1734 h 1964"/>
              <a:gd name="T68" fmla="*/ 324 w 741"/>
              <a:gd name="T69" fmla="*/ 1831 h 1964"/>
              <a:gd name="T70" fmla="*/ 282 w 741"/>
              <a:gd name="T71" fmla="*/ 1894 h 1964"/>
              <a:gd name="T72" fmla="*/ 269 w 741"/>
              <a:gd name="T73" fmla="*/ 1936 h 1964"/>
              <a:gd name="T74" fmla="*/ 149 w 741"/>
              <a:gd name="T75" fmla="*/ 1945 h 1964"/>
              <a:gd name="T76" fmla="*/ 189 w 741"/>
              <a:gd name="T77" fmla="*/ 1856 h 1964"/>
              <a:gd name="T78" fmla="*/ 172 w 741"/>
              <a:gd name="T79" fmla="*/ 1790 h 1964"/>
              <a:gd name="T80" fmla="*/ 206 w 741"/>
              <a:gd name="T81" fmla="*/ 1718 h 1964"/>
              <a:gd name="T82" fmla="*/ 185 w 741"/>
              <a:gd name="T83" fmla="*/ 1544 h 1964"/>
              <a:gd name="T84" fmla="*/ 91 w 741"/>
              <a:gd name="T85" fmla="*/ 1068 h 1964"/>
              <a:gd name="T86" fmla="*/ 134 w 741"/>
              <a:gd name="T87" fmla="*/ 845 h 1964"/>
              <a:gd name="T88" fmla="*/ 164 w 741"/>
              <a:gd name="T89" fmla="*/ 646 h 1964"/>
              <a:gd name="T90" fmla="*/ 122 w 741"/>
              <a:gd name="T91" fmla="*/ 659 h 1964"/>
              <a:gd name="T92" fmla="*/ 17 w 741"/>
              <a:gd name="T93" fmla="*/ 5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1" h="1964">
                <a:moveTo>
                  <a:pt x="17" y="536"/>
                </a:moveTo>
                <a:cubicBezTo>
                  <a:pt x="26" y="516"/>
                  <a:pt x="45" y="502"/>
                  <a:pt x="54" y="485"/>
                </a:cubicBezTo>
                <a:cubicBezTo>
                  <a:pt x="60" y="474"/>
                  <a:pt x="59" y="464"/>
                  <a:pt x="73" y="463"/>
                </a:cubicBezTo>
                <a:cubicBezTo>
                  <a:pt x="67" y="454"/>
                  <a:pt x="80" y="456"/>
                  <a:pt x="80" y="449"/>
                </a:cubicBezTo>
                <a:cubicBezTo>
                  <a:pt x="75" y="443"/>
                  <a:pt x="67" y="428"/>
                  <a:pt x="80" y="425"/>
                </a:cubicBezTo>
                <a:cubicBezTo>
                  <a:pt x="75" y="415"/>
                  <a:pt x="85" y="413"/>
                  <a:pt x="87" y="405"/>
                </a:cubicBezTo>
                <a:cubicBezTo>
                  <a:pt x="90" y="387"/>
                  <a:pt x="83" y="359"/>
                  <a:pt x="91" y="344"/>
                </a:cubicBezTo>
                <a:cubicBezTo>
                  <a:pt x="94" y="338"/>
                  <a:pt x="110" y="329"/>
                  <a:pt x="119" y="325"/>
                </a:cubicBezTo>
                <a:cubicBezTo>
                  <a:pt x="136" y="316"/>
                  <a:pt x="150" y="310"/>
                  <a:pt x="170" y="308"/>
                </a:cubicBezTo>
                <a:cubicBezTo>
                  <a:pt x="170" y="296"/>
                  <a:pt x="165" y="283"/>
                  <a:pt x="167" y="271"/>
                </a:cubicBezTo>
                <a:cubicBezTo>
                  <a:pt x="167" y="265"/>
                  <a:pt x="172" y="259"/>
                  <a:pt x="174" y="252"/>
                </a:cubicBezTo>
                <a:cubicBezTo>
                  <a:pt x="177" y="238"/>
                  <a:pt x="177" y="222"/>
                  <a:pt x="182" y="213"/>
                </a:cubicBezTo>
                <a:cubicBezTo>
                  <a:pt x="185" y="207"/>
                  <a:pt x="195" y="204"/>
                  <a:pt x="200" y="199"/>
                </a:cubicBezTo>
                <a:cubicBezTo>
                  <a:pt x="207" y="194"/>
                  <a:pt x="212" y="189"/>
                  <a:pt x="217" y="183"/>
                </a:cubicBezTo>
                <a:cubicBezTo>
                  <a:pt x="220" y="171"/>
                  <a:pt x="209" y="151"/>
                  <a:pt x="219" y="142"/>
                </a:cubicBezTo>
                <a:cubicBezTo>
                  <a:pt x="216" y="141"/>
                  <a:pt x="216" y="131"/>
                  <a:pt x="220" y="131"/>
                </a:cubicBezTo>
                <a:cubicBezTo>
                  <a:pt x="213" y="102"/>
                  <a:pt x="217" y="60"/>
                  <a:pt x="233" y="40"/>
                </a:cubicBezTo>
                <a:cubicBezTo>
                  <a:pt x="249" y="22"/>
                  <a:pt x="276" y="0"/>
                  <a:pt x="308" y="3"/>
                </a:cubicBezTo>
                <a:cubicBezTo>
                  <a:pt x="325" y="4"/>
                  <a:pt x="353" y="10"/>
                  <a:pt x="365" y="18"/>
                </a:cubicBezTo>
                <a:cubicBezTo>
                  <a:pt x="380" y="28"/>
                  <a:pt x="395" y="66"/>
                  <a:pt x="399" y="90"/>
                </a:cubicBezTo>
                <a:cubicBezTo>
                  <a:pt x="400" y="94"/>
                  <a:pt x="401" y="101"/>
                  <a:pt x="399" y="106"/>
                </a:cubicBezTo>
                <a:cubicBezTo>
                  <a:pt x="403" y="104"/>
                  <a:pt x="405" y="98"/>
                  <a:pt x="410" y="101"/>
                </a:cubicBezTo>
                <a:cubicBezTo>
                  <a:pt x="418" y="121"/>
                  <a:pt x="425" y="177"/>
                  <a:pt x="398" y="176"/>
                </a:cubicBezTo>
                <a:cubicBezTo>
                  <a:pt x="396" y="196"/>
                  <a:pt x="395" y="207"/>
                  <a:pt x="399" y="226"/>
                </a:cubicBezTo>
                <a:cubicBezTo>
                  <a:pt x="415" y="234"/>
                  <a:pt x="422" y="247"/>
                  <a:pt x="435" y="257"/>
                </a:cubicBezTo>
                <a:cubicBezTo>
                  <a:pt x="456" y="272"/>
                  <a:pt x="476" y="277"/>
                  <a:pt x="503" y="286"/>
                </a:cubicBezTo>
                <a:cubicBezTo>
                  <a:pt x="516" y="290"/>
                  <a:pt x="528" y="299"/>
                  <a:pt x="540" y="301"/>
                </a:cubicBezTo>
                <a:cubicBezTo>
                  <a:pt x="544" y="302"/>
                  <a:pt x="549" y="301"/>
                  <a:pt x="554" y="301"/>
                </a:cubicBezTo>
                <a:cubicBezTo>
                  <a:pt x="577" y="304"/>
                  <a:pt x="603" y="318"/>
                  <a:pt x="617" y="333"/>
                </a:cubicBezTo>
                <a:cubicBezTo>
                  <a:pt x="615" y="349"/>
                  <a:pt x="620" y="360"/>
                  <a:pt x="616" y="375"/>
                </a:cubicBezTo>
                <a:cubicBezTo>
                  <a:pt x="626" y="391"/>
                  <a:pt x="629" y="411"/>
                  <a:pt x="634" y="434"/>
                </a:cubicBezTo>
                <a:cubicBezTo>
                  <a:pt x="638" y="448"/>
                  <a:pt x="644" y="461"/>
                  <a:pt x="647" y="473"/>
                </a:cubicBezTo>
                <a:cubicBezTo>
                  <a:pt x="651" y="487"/>
                  <a:pt x="649" y="498"/>
                  <a:pt x="649" y="511"/>
                </a:cubicBezTo>
                <a:cubicBezTo>
                  <a:pt x="650" y="521"/>
                  <a:pt x="656" y="532"/>
                  <a:pt x="656" y="543"/>
                </a:cubicBezTo>
                <a:cubicBezTo>
                  <a:pt x="657" y="548"/>
                  <a:pt x="656" y="554"/>
                  <a:pt x="656" y="558"/>
                </a:cubicBezTo>
                <a:cubicBezTo>
                  <a:pt x="660" y="576"/>
                  <a:pt x="669" y="589"/>
                  <a:pt x="669" y="608"/>
                </a:cubicBezTo>
                <a:cubicBezTo>
                  <a:pt x="670" y="633"/>
                  <a:pt x="674" y="656"/>
                  <a:pt x="676" y="681"/>
                </a:cubicBezTo>
                <a:cubicBezTo>
                  <a:pt x="686" y="791"/>
                  <a:pt x="684" y="907"/>
                  <a:pt x="688" y="1022"/>
                </a:cubicBezTo>
                <a:cubicBezTo>
                  <a:pt x="682" y="1023"/>
                  <a:pt x="674" y="1021"/>
                  <a:pt x="671" y="1025"/>
                </a:cubicBezTo>
                <a:cubicBezTo>
                  <a:pt x="671" y="1040"/>
                  <a:pt x="675" y="1058"/>
                  <a:pt x="672" y="1074"/>
                </a:cubicBezTo>
                <a:cubicBezTo>
                  <a:pt x="689" y="1080"/>
                  <a:pt x="723" y="1071"/>
                  <a:pt x="736" y="1084"/>
                </a:cubicBezTo>
                <a:cubicBezTo>
                  <a:pt x="741" y="1088"/>
                  <a:pt x="740" y="1101"/>
                  <a:pt x="740" y="1112"/>
                </a:cubicBezTo>
                <a:cubicBezTo>
                  <a:pt x="738" y="1158"/>
                  <a:pt x="738" y="1229"/>
                  <a:pt x="736" y="1283"/>
                </a:cubicBezTo>
                <a:cubicBezTo>
                  <a:pt x="735" y="1303"/>
                  <a:pt x="739" y="1329"/>
                  <a:pt x="735" y="1342"/>
                </a:cubicBezTo>
                <a:cubicBezTo>
                  <a:pt x="731" y="1353"/>
                  <a:pt x="714" y="1357"/>
                  <a:pt x="713" y="1366"/>
                </a:cubicBezTo>
                <a:cubicBezTo>
                  <a:pt x="692" y="1377"/>
                  <a:pt x="675" y="1395"/>
                  <a:pt x="656" y="1410"/>
                </a:cubicBezTo>
                <a:cubicBezTo>
                  <a:pt x="634" y="1428"/>
                  <a:pt x="607" y="1445"/>
                  <a:pt x="592" y="1468"/>
                </a:cubicBezTo>
                <a:cubicBezTo>
                  <a:pt x="590" y="1471"/>
                  <a:pt x="582" y="1467"/>
                  <a:pt x="582" y="1472"/>
                </a:cubicBezTo>
                <a:cubicBezTo>
                  <a:pt x="586" y="1560"/>
                  <a:pt x="574" y="1676"/>
                  <a:pt x="580" y="1770"/>
                </a:cubicBezTo>
                <a:cubicBezTo>
                  <a:pt x="581" y="1783"/>
                  <a:pt x="585" y="1798"/>
                  <a:pt x="584" y="1807"/>
                </a:cubicBezTo>
                <a:cubicBezTo>
                  <a:pt x="582" y="1817"/>
                  <a:pt x="571" y="1826"/>
                  <a:pt x="569" y="1835"/>
                </a:cubicBezTo>
                <a:cubicBezTo>
                  <a:pt x="589" y="1874"/>
                  <a:pt x="625" y="1897"/>
                  <a:pt x="635" y="1945"/>
                </a:cubicBezTo>
                <a:cubicBezTo>
                  <a:pt x="618" y="1957"/>
                  <a:pt x="584" y="1964"/>
                  <a:pt x="555" y="1962"/>
                </a:cubicBezTo>
                <a:cubicBezTo>
                  <a:pt x="536" y="1960"/>
                  <a:pt x="511" y="1949"/>
                  <a:pt x="506" y="1934"/>
                </a:cubicBezTo>
                <a:cubicBezTo>
                  <a:pt x="501" y="1920"/>
                  <a:pt x="505" y="1904"/>
                  <a:pt x="492" y="1896"/>
                </a:cubicBezTo>
                <a:cubicBezTo>
                  <a:pt x="476" y="1905"/>
                  <a:pt x="459" y="1891"/>
                  <a:pt x="449" y="1882"/>
                </a:cubicBezTo>
                <a:cubicBezTo>
                  <a:pt x="447" y="1881"/>
                  <a:pt x="449" y="1874"/>
                  <a:pt x="448" y="1870"/>
                </a:cubicBezTo>
                <a:cubicBezTo>
                  <a:pt x="430" y="1856"/>
                  <a:pt x="424" y="1831"/>
                  <a:pt x="430" y="1804"/>
                </a:cubicBezTo>
                <a:cubicBezTo>
                  <a:pt x="431" y="1796"/>
                  <a:pt x="438" y="1791"/>
                  <a:pt x="440" y="1783"/>
                </a:cubicBezTo>
                <a:cubicBezTo>
                  <a:pt x="442" y="1774"/>
                  <a:pt x="445" y="1757"/>
                  <a:pt x="444" y="1750"/>
                </a:cubicBezTo>
                <a:cubicBezTo>
                  <a:pt x="442" y="1742"/>
                  <a:pt x="432" y="1738"/>
                  <a:pt x="430" y="1732"/>
                </a:cubicBezTo>
                <a:cubicBezTo>
                  <a:pt x="427" y="1724"/>
                  <a:pt x="428" y="1710"/>
                  <a:pt x="427" y="1696"/>
                </a:cubicBezTo>
                <a:cubicBezTo>
                  <a:pt x="425" y="1660"/>
                  <a:pt x="420" y="1622"/>
                  <a:pt x="417" y="1590"/>
                </a:cubicBezTo>
                <a:cubicBezTo>
                  <a:pt x="408" y="1494"/>
                  <a:pt x="396" y="1404"/>
                  <a:pt x="390" y="1308"/>
                </a:cubicBezTo>
                <a:cubicBezTo>
                  <a:pt x="386" y="1247"/>
                  <a:pt x="387" y="1171"/>
                  <a:pt x="365" y="1130"/>
                </a:cubicBezTo>
                <a:cubicBezTo>
                  <a:pt x="356" y="1229"/>
                  <a:pt x="360" y="1346"/>
                  <a:pt x="354" y="1449"/>
                </a:cubicBezTo>
                <a:cubicBezTo>
                  <a:pt x="348" y="1536"/>
                  <a:pt x="358" y="1641"/>
                  <a:pt x="333" y="1704"/>
                </a:cubicBezTo>
                <a:cubicBezTo>
                  <a:pt x="329" y="1713"/>
                  <a:pt x="319" y="1722"/>
                  <a:pt x="316" y="1734"/>
                </a:cubicBezTo>
                <a:cubicBezTo>
                  <a:pt x="312" y="1749"/>
                  <a:pt x="316" y="1764"/>
                  <a:pt x="309" y="1775"/>
                </a:cubicBezTo>
                <a:cubicBezTo>
                  <a:pt x="313" y="1791"/>
                  <a:pt x="328" y="1812"/>
                  <a:pt x="324" y="1831"/>
                </a:cubicBezTo>
                <a:cubicBezTo>
                  <a:pt x="322" y="1844"/>
                  <a:pt x="307" y="1845"/>
                  <a:pt x="301" y="1856"/>
                </a:cubicBezTo>
                <a:cubicBezTo>
                  <a:pt x="309" y="1876"/>
                  <a:pt x="294" y="1887"/>
                  <a:pt x="282" y="1894"/>
                </a:cubicBezTo>
                <a:cubicBezTo>
                  <a:pt x="274" y="1898"/>
                  <a:pt x="270" y="1894"/>
                  <a:pt x="267" y="1901"/>
                </a:cubicBezTo>
                <a:cubicBezTo>
                  <a:pt x="265" y="1906"/>
                  <a:pt x="273" y="1924"/>
                  <a:pt x="269" y="1936"/>
                </a:cubicBezTo>
                <a:cubicBezTo>
                  <a:pt x="263" y="1959"/>
                  <a:pt x="228" y="1964"/>
                  <a:pt x="196" y="1962"/>
                </a:cubicBezTo>
                <a:cubicBezTo>
                  <a:pt x="179" y="1960"/>
                  <a:pt x="153" y="1957"/>
                  <a:pt x="149" y="1945"/>
                </a:cubicBezTo>
                <a:cubicBezTo>
                  <a:pt x="144" y="1932"/>
                  <a:pt x="157" y="1907"/>
                  <a:pt x="163" y="1896"/>
                </a:cubicBezTo>
                <a:cubicBezTo>
                  <a:pt x="171" y="1881"/>
                  <a:pt x="182" y="1870"/>
                  <a:pt x="189" y="1856"/>
                </a:cubicBezTo>
                <a:cubicBezTo>
                  <a:pt x="179" y="1844"/>
                  <a:pt x="192" y="1828"/>
                  <a:pt x="196" y="1815"/>
                </a:cubicBezTo>
                <a:cubicBezTo>
                  <a:pt x="188" y="1807"/>
                  <a:pt x="178" y="1801"/>
                  <a:pt x="172" y="1790"/>
                </a:cubicBezTo>
                <a:cubicBezTo>
                  <a:pt x="169" y="1763"/>
                  <a:pt x="180" y="1760"/>
                  <a:pt x="191" y="1747"/>
                </a:cubicBezTo>
                <a:cubicBezTo>
                  <a:pt x="197" y="1739"/>
                  <a:pt x="206" y="1729"/>
                  <a:pt x="206" y="1718"/>
                </a:cubicBezTo>
                <a:cubicBezTo>
                  <a:pt x="206" y="1710"/>
                  <a:pt x="200" y="1699"/>
                  <a:pt x="197" y="1688"/>
                </a:cubicBezTo>
                <a:cubicBezTo>
                  <a:pt x="185" y="1646"/>
                  <a:pt x="184" y="1592"/>
                  <a:pt x="185" y="1544"/>
                </a:cubicBezTo>
                <a:cubicBezTo>
                  <a:pt x="188" y="1388"/>
                  <a:pt x="174" y="1229"/>
                  <a:pt x="161" y="1089"/>
                </a:cubicBezTo>
                <a:cubicBezTo>
                  <a:pt x="136" y="1083"/>
                  <a:pt x="111" y="1078"/>
                  <a:pt x="91" y="1068"/>
                </a:cubicBezTo>
                <a:cubicBezTo>
                  <a:pt x="105" y="997"/>
                  <a:pt x="120" y="925"/>
                  <a:pt x="137" y="855"/>
                </a:cubicBezTo>
                <a:cubicBezTo>
                  <a:pt x="138" y="850"/>
                  <a:pt x="132" y="851"/>
                  <a:pt x="134" y="845"/>
                </a:cubicBezTo>
                <a:cubicBezTo>
                  <a:pt x="150" y="806"/>
                  <a:pt x="165" y="761"/>
                  <a:pt x="171" y="711"/>
                </a:cubicBezTo>
                <a:cubicBezTo>
                  <a:pt x="174" y="684"/>
                  <a:pt x="166" y="669"/>
                  <a:pt x="164" y="646"/>
                </a:cubicBezTo>
                <a:cubicBezTo>
                  <a:pt x="163" y="628"/>
                  <a:pt x="163" y="615"/>
                  <a:pt x="160" y="601"/>
                </a:cubicBezTo>
                <a:cubicBezTo>
                  <a:pt x="154" y="629"/>
                  <a:pt x="140" y="647"/>
                  <a:pt x="122" y="659"/>
                </a:cubicBezTo>
                <a:cubicBezTo>
                  <a:pt x="83" y="685"/>
                  <a:pt x="17" y="650"/>
                  <a:pt x="6" y="612"/>
                </a:cubicBezTo>
                <a:cubicBezTo>
                  <a:pt x="0" y="588"/>
                  <a:pt x="9" y="554"/>
                  <a:pt x="17" y="536"/>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132" name="Freeform 64"/>
          <p:cNvSpPr>
            <a:spLocks/>
          </p:cNvSpPr>
          <p:nvPr/>
        </p:nvSpPr>
        <p:spPr bwMode="auto">
          <a:xfrm>
            <a:off x="2338311" y="1527354"/>
            <a:ext cx="154204" cy="507366"/>
          </a:xfrm>
          <a:custGeom>
            <a:avLst/>
            <a:gdLst>
              <a:gd name="T0" fmla="*/ 6 w 589"/>
              <a:gd name="T1" fmla="*/ 1023 h 1939"/>
              <a:gd name="T2" fmla="*/ 17 w 589"/>
              <a:gd name="T3" fmla="*/ 1140 h 1939"/>
              <a:gd name="T4" fmla="*/ 40 w 589"/>
              <a:gd name="T5" fmla="*/ 1167 h 1939"/>
              <a:gd name="T6" fmla="*/ 102 w 589"/>
              <a:gd name="T7" fmla="*/ 1192 h 1939"/>
              <a:gd name="T8" fmla="*/ 77 w 589"/>
              <a:gd name="T9" fmla="*/ 1155 h 1939"/>
              <a:gd name="T10" fmla="*/ 79 w 589"/>
              <a:gd name="T11" fmla="*/ 1108 h 1939"/>
              <a:gd name="T12" fmla="*/ 113 w 589"/>
              <a:gd name="T13" fmla="*/ 1159 h 1939"/>
              <a:gd name="T14" fmla="*/ 77 w 589"/>
              <a:gd name="T15" fmla="*/ 1031 h 1939"/>
              <a:gd name="T16" fmla="*/ 125 w 589"/>
              <a:gd name="T17" fmla="*/ 732 h 1939"/>
              <a:gd name="T18" fmla="*/ 121 w 589"/>
              <a:gd name="T19" fmla="*/ 881 h 1939"/>
              <a:gd name="T20" fmla="*/ 115 w 589"/>
              <a:gd name="T21" fmla="*/ 975 h 1939"/>
              <a:gd name="T22" fmla="*/ 117 w 589"/>
              <a:gd name="T23" fmla="*/ 1088 h 1939"/>
              <a:gd name="T24" fmla="*/ 125 w 589"/>
              <a:gd name="T25" fmla="*/ 1163 h 1939"/>
              <a:gd name="T26" fmla="*/ 129 w 589"/>
              <a:gd name="T27" fmla="*/ 1327 h 1939"/>
              <a:gd name="T28" fmla="*/ 114 w 589"/>
              <a:gd name="T29" fmla="*/ 1601 h 1939"/>
              <a:gd name="T30" fmla="*/ 135 w 589"/>
              <a:gd name="T31" fmla="*/ 1710 h 1939"/>
              <a:gd name="T32" fmla="*/ 109 w 589"/>
              <a:gd name="T33" fmla="*/ 1802 h 1939"/>
              <a:gd name="T34" fmla="*/ 97 w 589"/>
              <a:gd name="T35" fmla="*/ 1842 h 1939"/>
              <a:gd name="T36" fmla="*/ 77 w 589"/>
              <a:gd name="T37" fmla="*/ 1886 h 1939"/>
              <a:gd name="T38" fmla="*/ 167 w 589"/>
              <a:gd name="T39" fmla="*/ 1928 h 1939"/>
              <a:gd name="T40" fmla="*/ 208 w 589"/>
              <a:gd name="T41" fmla="*/ 1863 h 1939"/>
              <a:gd name="T42" fmla="*/ 247 w 589"/>
              <a:gd name="T43" fmla="*/ 1775 h 1939"/>
              <a:gd name="T44" fmla="*/ 273 w 589"/>
              <a:gd name="T45" fmla="*/ 1697 h 1939"/>
              <a:gd name="T46" fmla="*/ 283 w 589"/>
              <a:gd name="T47" fmla="*/ 1552 h 1939"/>
              <a:gd name="T48" fmla="*/ 308 w 589"/>
              <a:gd name="T49" fmla="*/ 1223 h 1939"/>
              <a:gd name="T50" fmla="*/ 372 w 589"/>
              <a:gd name="T51" fmla="*/ 1636 h 1939"/>
              <a:gd name="T52" fmla="*/ 376 w 589"/>
              <a:gd name="T53" fmla="*/ 1735 h 1939"/>
              <a:gd name="T54" fmla="*/ 390 w 589"/>
              <a:gd name="T55" fmla="*/ 1824 h 1939"/>
              <a:gd name="T56" fmla="*/ 415 w 589"/>
              <a:gd name="T57" fmla="*/ 1879 h 1939"/>
              <a:gd name="T58" fmla="*/ 519 w 589"/>
              <a:gd name="T59" fmla="*/ 1928 h 1939"/>
              <a:gd name="T60" fmla="*/ 506 w 589"/>
              <a:gd name="T61" fmla="*/ 1773 h 1939"/>
              <a:gd name="T62" fmla="*/ 481 w 589"/>
              <a:gd name="T63" fmla="*/ 1675 h 1939"/>
              <a:gd name="T64" fmla="*/ 506 w 589"/>
              <a:gd name="T65" fmla="*/ 1534 h 1939"/>
              <a:gd name="T66" fmla="*/ 561 w 589"/>
              <a:gd name="T67" fmla="*/ 1538 h 1939"/>
              <a:gd name="T68" fmla="*/ 577 w 589"/>
              <a:gd name="T69" fmla="*/ 1434 h 1939"/>
              <a:gd name="T70" fmla="*/ 574 w 589"/>
              <a:gd name="T71" fmla="*/ 1184 h 1939"/>
              <a:gd name="T72" fmla="*/ 579 w 589"/>
              <a:gd name="T73" fmla="*/ 1096 h 1939"/>
              <a:gd name="T74" fmla="*/ 568 w 589"/>
              <a:gd name="T75" fmla="*/ 1001 h 1939"/>
              <a:gd name="T76" fmla="*/ 557 w 589"/>
              <a:gd name="T77" fmla="*/ 767 h 1939"/>
              <a:gd name="T78" fmla="*/ 537 w 589"/>
              <a:gd name="T79" fmla="*/ 596 h 1939"/>
              <a:gd name="T80" fmla="*/ 530 w 589"/>
              <a:gd name="T81" fmla="*/ 541 h 1939"/>
              <a:gd name="T82" fmla="*/ 523 w 589"/>
              <a:gd name="T83" fmla="*/ 409 h 1939"/>
              <a:gd name="T84" fmla="*/ 452 w 589"/>
              <a:gd name="T85" fmla="*/ 331 h 1939"/>
              <a:gd name="T86" fmla="*/ 386 w 589"/>
              <a:gd name="T87" fmla="*/ 302 h 1939"/>
              <a:gd name="T88" fmla="*/ 340 w 589"/>
              <a:gd name="T89" fmla="*/ 268 h 1939"/>
              <a:gd name="T90" fmla="*/ 377 w 589"/>
              <a:gd name="T91" fmla="*/ 152 h 1939"/>
              <a:gd name="T92" fmla="*/ 346 w 589"/>
              <a:gd name="T93" fmla="*/ 31 h 1939"/>
              <a:gd name="T94" fmla="*/ 341 w 589"/>
              <a:gd name="T95" fmla="*/ 28 h 1939"/>
              <a:gd name="T96" fmla="*/ 199 w 589"/>
              <a:gd name="T97" fmla="*/ 22 h 1939"/>
              <a:gd name="T98" fmla="*/ 173 w 589"/>
              <a:gd name="T99" fmla="*/ 84 h 1939"/>
              <a:gd name="T100" fmla="*/ 172 w 589"/>
              <a:gd name="T101" fmla="*/ 89 h 1939"/>
              <a:gd name="T102" fmla="*/ 167 w 589"/>
              <a:gd name="T103" fmla="*/ 158 h 1939"/>
              <a:gd name="T104" fmla="*/ 197 w 589"/>
              <a:gd name="T105" fmla="*/ 204 h 1939"/>
              <a:gd name="T106" fmla="*/ 205 w 589"/>
              <a:gd name="T107" fmla="*/ 294 h 1939"/>
              <a:gd name="T108" fmla="*/ 149 w 589"/>
              <a:gd name="T109" fmla="*/ 325 h 1939"/>
              <a:gd name="T110" fmla="*/ 79 w 589"/>
              <a:gd name="T111" fmla="*/ 362 h 1939"/>
              <a:gd name="T112" fmla="*/ 42 w 589"/>
              <a:gd name="T113" fmla="*/ 445 h 1939"/>
              <a:gd name="T114" fmla="*/ 10 w 589"/>
              <a:gd name="T115" fmla="*/ 782 h 1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9" h="1939">
                <a:moveTo>
                  <a:pt x="10" y="782"/>
                </a:moveTo>
                <a:cubicBezTo>
                  <a:pt x="6" y="864"/>
                  <a:pt x="0" y="946"/>
                  <a:pt x="6" y="1023"/>
                </a:cubicBezTo>
                <a:cubicBezTo>
                  <a:pt x="7" y="1028"/>
                  <a:pt x="16" y="1026"/>
                  <a:pt x="18" y="1031"/>
                </a:cubicBezTo>
                <a:cubicBezTo>
                  <a:pt x="15" y="1070"/>
                  <a:pt x="1" y="1109"/>
                  <a:pt x="17" y="1140"/>
                </a:cubicBezTo>
                <a:cubicBezTo>
                  <a:pt x="19" y="1144"/>
                  <a:pt x="22" y="1145"/>
                  <a:pt x="25" y="1149"/>
                </a:cubicBezTo>
                <a:cubicBezTo>
                  <a:pt x="31" y="1156"/>
                  <a:pt x="34" y="1160"/>
                  <a:pt x="40" y="1167"/>
                </a:cubicBezTo>
                <a:cubicBezTo>
                  <a:pt x="50" y="1177"/>
                  <a:pt x="59" y="1181"/>
                  <a:pt x="75" y="1187"/>
                </a:cubicBezTo>
                <a:cubicBezTo>
                  <a:pt x="83" y="1191"/>
                  <a:pt x="94" y="1198"/>
                  <a:pt x="102" y="1192"/>
                </a:cubicBezTo>
                <a:cubicBezTo>
                  <a:pt x="106" y="1181"/>
                  <a:pt x="94" y="1176"/>
                  <a:pt x="86" y="1171"/>
                </a:cubicBezTo>
                <a:cubicBezTo>
                  <a:pt x="88" y="1161"/>
                  <a:pt x="81" y="1160"/>
                  <a:pt x="77" y="1155"/>
                </a:cubicBezTo>
                <a:cubicBezTo>
                  <a:pt x="78" y="1150"/>
                  <a:pt x="73" y="1145"/>
                  <a:pt x="72" y="1138"/>
                </a:cubicBezTo>
                <a:cubicBezTo>
                  <a:pt x="71" y="1128"/>
                  <a:pt x="72" y="1112"/>
                  <a:pt x="79" y="1108"/>
                </a:cubicBezTo>
                <a:cubicBezTo>
                  <a:pt x="86" y="1112"/>
                  <a:pt x="85" y="1127"/>
                  <a:pt x="89" y="1139"/>
                </a:cubicBezTo>
                <a:cubicBezTo>
                  <a:pt x="92" y="1151"/>
                  <a:pt x="101" y="1164"/>
                  <a:pt x="113" y="1159"/>
                </a:cubicBezTo>
                <a:cubicBezTo>
                  <a:pt x="119" y="1150"/>
                  <a:pt x="114" y="1137"/>
                  <a:pt x="112" y="1126"/>
                </a:cubicBezTo>
                <a:cubicBezTo>
                  <a:pt x="103" y="1092"/>
                  <a:pt x="101" y="1050"/>
                  <a:pt x="77" y="1031"/>
                </a:cubicBezTo>
                <a:cubicBezTo>
                  <a:pt x="91" y="1025"/>
                  <a:pt x="89" y="1005"/>
                  <a:pt x="93" y="984"/>
                </a:cubicBezTo>
                <a:cubicBezTo>
                  <a:pt x="108" y="906"/>
                  <a:pt x="115" y="813"/>
                  <a:pt x="125" y="732"/>
                </a:cubicBezTo>
                <a:cubicBezTo>
                  <a:pt x="142" y="773"/>
                  <a:pt x="122" y="827"/>
                  <a:pt x="117" y="872"/>
                </a:cubicBezTo>
                <a:cubicBezTo>
                  <a:pt x="116" y="877"/>
                  <a:pt x="122" y="876"/>
                  <a:pt x="121" y="881"/>
                </a:cubicBezTo>
                <a:cubicBezTo>
                  <a:pt x="120" y="901"/>
                  <a:pt x="123" y="920"/>
                  <a:pt x="121" y="942"/>
                </a:cubicBezTo>
                <a:cubicBezTo>
                  <a:pt x="120" y="953"/>
                  <a:pt x="116" y="964"/>
                  <a:pt x="115" y="975"/>
                </a:cubicBezTo>
                <a:cubicBezTo>
                  <a:pt x="114" y="990"/>
                  <a:pt x="116" y="1006"/>
                  <a:pt x="117" y="1024"/>
                </a:cubicBezTo>
                <a:cubicBezTo>
                  <a:pt x="119" y="1045"/>
                  <a:pt x="114" y="1069"/>
                  <a:pt x="117" y="1088"/>
                </a:cubicBezTo>
                <a:cubicBezTo>
                  <a:pt x="118" y="1094"/>
                  <a:pt x="121" y="1097"/>
                  <a:pt x="122" y="1101"/>
                </a:cubicBezTo>
                <a:cubicBezTo>
                  <a:pt x="125" y="1120"/>
                  <a:pt x="124" y="1143"/>
                  <a:pt x="125" y="1163"/>
                </a:cubicBezTo>
                <a:cubicBezTo>
                  <a:pt x="127" y="1183"/>
                  <a:pt x="131" y="1202"/>
                  <a:pt x="132" y="1221"/>
                </a:cubicBezTo>
                <a:cubicBezTo>
                  <a:pt x="136" y="1256"/>
                  <a:pt x="127" y="1291"/>
                  <a:pt x="129" y="1327"/>
                </a:cubicBezTo>
                <a:cubicBezTo>
                  <a:pt x="131" y="1374"/>
                  <a:pt x="131" y="1424"/>
                  <a:pt x="128" y="1470"/>
                </a:cubicBezTo>
                <a:cubicBezTo>
                  <a:pt x="124" y="1516"/>
                  <a:pt x="111" y="1561"/>
                  <a:pt x="114" y="1601"/>
                </a:cubicBezTo>
                <a:cubicBezTo>
                  <a:pt x="116" y="1624"/>
                  <a:pt x="121" y="1649"/>
                  <a:pt x="127" y="1669"/>
                </a:cubicBezTo>
                <a:cubicBezTo>
                  <a:pt x="129" y="1680"/>
                  <a:pt x="139" y="1695"/>
                  <a:pt x="135" y="1710"/>
                </a:cubicBezTo>
                <a:cubicBezTo>
                  <a:pt x="131" y="1722"/>
                  <a:pt x="111" y="1725"/>
                  <a:pt x="106" y="1734"/>
                </a:cubicBezTo>
                <a:cubicBezTo>
                  <a:pt x="99" y="1745"/>
                  <a:pt x="104" y="1790"/>
                  <a:pt x="109" y="1802"/>
                </a:cubicBezTo>
                <a:cubicBezTo>
                  <a:pt x="111" y="1805"/>
                  <a:pt x="110" y="1808"/>
                  <a:pt x="115" y="1808"/>
                </a:cubicBezTo>
                <a:cubicBezTo>
                  <a:pt x="112" y="1821"/>
                  <a:pt x="104" y="1830"/>
                  <a:pt x="97" y="1842"/>
                </a:cubicBezTo>
                <a:cubicBezTo>
                  <a:pt x="91" y="1852"/>
                  <a:pt x="80" y="1864"/>
                  <a:pt x="77" y="1875"/>
                </a:cubicBezTo>
                <a:cubicBezTo>
                  <a:pt x="76" y="1877"/>
                  <a:pt x="78" y="1882"/>
                  <a:pt x="77" y="1886"/>
                </a:cubicBezTo>
                <a:cubicBezTo>
                  <a:pt x="76" y="1896"/>
                  <a:pt x="71" y="1920"/>
                  <a:pt x="83" y="1928"/>
                </a:cubicBezTo>
                <a:cubicBezTo>
                  <a:pt x="94" y="1935"/>
                  <a:pt x="153" y="1933"/>
                  <a:pt x="167" y="1928"/>
                </a:cubicBezTo>
                <a:cubicBezTo>
                  <a:pt x="189" y="1919"/>
                  <a:pt x="184" y="1902"/>
                  <a:pt x="185" y="1879"/>
                </a:cubicBezTo>
                <a:cubicBezTo>
                  <a:pt x="193" y="1877"/>
                  <a:pt x="202" y="1870"/>
                  <a:pt x="208" y="1863"/>
                </a:cubicBezTo>
                <a:cubicBezTo>
                  <a:pt x="208" y="1850"/>
                  <a:pt x="208" y="1839"/>
                  <a:pt x="207" y="1829"/>
                </a:cubicBezTo>
                <a:cubicBezTo>
                  <a:pt x="220" y="1815"/>
                  <a:pt x="233" y="1793"/>
                  <a:pt x="247" y="1775"/>
                </a:cubicBezTo>
                <a:cubicBezTo>
                  <a:pt x="252" y="1768"/>
                  <a:pt x="261" y="1763"/>
                  <a:pt x="265" y="1755"/>
                </a:cubicBezTo>
                <a:cubicBezTo>
                  <a:pt x="271" y="1742"/>
                  <a:pt x="270" y="1716"/>
                  <a:pt x="273" y="1697"/>
                </a:cubicBezTo>
                <a:cubicBezTo>
                  <a:pt x="276" y="1677"/>
                  <a:pt x="281" y="1658"/>
                  <a:pt x="282" y="1641"/>
                </a:cubicBezTo>
                <a:cubicBezTo>
                  <a:pt x="284" y="1613"/>
                  <a:pt x="282" y="1583"/>
                  <a:pt x="283" y="1552"/>
                </a:cubicBezTo>
                <a:cubicBezTo>
                  <a:pt x="286" y="1491"/>
                  <a:pt x="285" y="1431"/>
                  <a:pt x="290" y="1374"/>
                </a:cubicBezTo>
                <a:cubicBezTo>
                  <a:pt x="296" y="1318"/>
                  <a:pt x="299" y="1273"/>
                  <a:pt x="308" y="1223"/>
                </a:cubicBezTo>
                <a:cubicBezTo>
                  <a:pt x="331" y="1273"/>
                  <a:pt x="317" y="1336"/>
                  <a:pt x="333" y="1397"/>
                </a:cubicBezTo>
                <a:cubicBezTo>
                  <a:pt x="352" y="1471"/>
                  <a:pt x="360" y="1554"/>
                  <a:pt x="372" y="1636"/>
                </a:cubicBezTo>
                <a:cubicBezTo>
                  <a:pt x="375" y="1652"/>
                  <a:pt x="380" y="1668"/>
                  <a:pt x="380" y="1683"/>
                </a:cubicBezTo>
                <a:cubicBezTo>
                  <a:pt x="381" y="1700"/>
                  <a:pt x="377" y="1718"/>
                  <a:pt x="376" y="1735"/>
                </a:cubicBezTo>
                <a:cubicBezTo>
                  <a:pt x="374" y="1751"/>
                  <a:pt x="368" y="1768"/>
                  <a:pt x="369" y="1784"/>
                </a:cubicBezTo>
                <a:cubicBezTo>
                  <a:pt x="370" y="1803"/>
                  <a:pt x="386" y="1808"/>
                  <a:pt x="390" y="1824"/>
                </a:cubicBezTo>
                <a:cubicBezTo>
                  <a:pt x="392" y="1835"/>
                  <a:pt x="384" y="1856"/>
                  <a:pt x="388" y="1867"/>
                </a:cubicBezTo>
                <a:cubicBezTo>
                  <a:pt x="390" y="1870"/>
                  <a:pt x="401" y="1879"/>
                  <a:pt x="415" y="1879"/>
                </a:cubicBezTo>
                <a:cubicBezTo>
                  <a:pt x="418" y="1890"/>
                  <a:pt x="412" y="1899"/>
                  <a:pt x="414" y="1913"/>
                </a:cubicBezTo>
                <a:cubicBezTo>
                  <a:pt x="429" y="1939"/>
                  <a:pt x="483" y="1932"/>
                  <a:pt x="519" y="1928"/>
                </a:cubicBezTo>
                <a:cubicBezTo>
                  <a:pt x="539" y="1887"/>
                  <a:pt x="504" y="1854"/>
                  <a:pt x="490" y="1824"/>
                </a:cubicBezTo>
                <a:cubicBezTo>
                  <a:pt x="492" y="1808"/>
                  <a:pt x="507" y="1793"/>
                  <a:pt x="506" y="1773"/>
                </a:cubicBezTo>
                <a:cubicBezTo>
                  <a:pt x="505" y="1755"/>
                  <a:pt x="479" y="1735"/>
                  <a:pt x="476" y="1718"/>
                </a:cubicBezTo>
                <a:cubicBezTo>
                  <a:pt x="474" y="1706"/>
                  <a:pt x="480" y="1690"/>
                  <a:pt x="481" y="1675"/>
                </a:cubicBezTo>
                <a:cubicBezTo>
                  <a:pt x="483" y="1630"/>
                  <a:pt x="483" y="1587"/>
                  <a:pt x="482" y="1539"/>
                </a:cubicBezTo>
                <a:cubicBezTo>
                  <a:pt x="488" y="1533"/>
                  <a:pt x="498" y="1537"/>
                  <a:pt x="506" y="1534"/>
                </a:cubicBezTo>
                <a:cubicBezTo>
                  <a:pt x="516" y="1532"/>
                  <a:pt x="518" y="1521"/>
                  <a:pt x="527" y="1516"/>
                </a:cubicBezTo>
                <a:cubicBezTo>
                  <a:pt x="536" y="1528"/>
                  <a:pt x="544" y="1536"/>
                  <a:pt x="561" y="1538"/>
                </a:cubicBezTo>
                <a:cubicBezTo>
                  <a:pt x="564" y="1523"/>
                  <a:pt x="570" y="1508"/>
                  <a:pt x="574" y="1492"/>
                </a:cubicBezTo>
                <a:cubicBezTo>
                  <a:pt x="578" y="1474"/>
                  <a:pt x="576" y="1454"/>
                  <a:pt x="577" y="1434"/>
                </a:cubicBezTo>
                <a:cubicBezTo>
                  <a:pt x="584" y="1354"/>
                  <a:pt x="589" y="1267"/>
                  <a:pt x="584" y="1186"/>
                </a:cubicBezTo>
                <a:cubicBezTo>
                  <a:pt x="583" y="1183"/>
                  <a:pt x="575" y="1185"/>
                  <a:pt x="574" y="1184"/>
                </a:cubicBezTo>
                <a:cubicBezTo>
                  <a:pt x="570" y="1166"/>
                  <a:pt x="565" y="1150"/>
                  <a:pt x="558" y="1136"/>
                </a:cubicBezTo>
                <a:cubicBezTo>
                  <a:pt x="559" y="1120"/>
                  <a:pt x="576" y="1110"/>
                  <a:pt x="579" y="1096"/>
                </a:cubicBezTo>
                <a:cubicBezTo>
                  <a:pt x="581" y="1084"/>
                  <a:pt x="574" y="1066"/>
                  <a:pt x="572" y="1050"/>
                </a:cubicBezTo>
                <a:cubicBezTo>
                  <a:pt x="570" y="1034"/>
                  <a:pt x="567" y="1018"/>
                  <a:pt x="568" y="1001"/>
                </a:cubicBezTo>
                <a:cubicBezTo>
                  <a:pt x="572" y="998"/>
                  <a:pt x="579" y="998"/>
                  <a:pt x="583" y="995"/>
                </a:cubicBezTo>
                <a:cubicBezTo>
                  <a:pt x="570" y="923"/>
                  <a:pt x="570" y="842"/>
                  <a:pt x="557" y="767"/>
                </a:cubicBezTo>
                <a:cubicBezTo>
                  <a:pt x="551" y="730"/>
                  <a:pt x="543" y="692"/>
                  <a:pt x="542" y="657"/>
                </a:cubicBezTo>
                <a:cubicBezTo>
                  <a:pt x="541" y="635"/>
                  <a:pt x="542" y="615"/>
                  <a:pt x="537" y="596"/>
                </a:cubicBezTo>
                <a:cubicBezTo>
                  <a:pt x="534" y="586"/>
                  <a:pt x="529" y="576"/>
                  <a:pt x="528" y="566"/>
                </a:cubicBezTo>
                <a:cubicBezTo>
                  <a:pt x="527" y="558"/>
                  <a:pt x="530" y="549"/>
                  <a:pt x="530" y="541"/>
                </a:cubicBezTo>
                <a:cubicBezTo>
                  <a:pt x="531" y="521"/>
                  <a:pt x="531" y="500"/>
                  <a:pt x="529" y="479"/>
                </a:cubicBezTo>
                <a:cubicBezTo>
                  <a:pt x="527" y="453"/>
                  <a:pt x="524" y="433"/>
                  <a:pt x="523" y="409"/>
                </a:cubicBezTo>
                <a:cubicBezTo>
                  <a:pt x="523" y="394"/>
                  <a:pt x="521" y="369"/>
                  <a:pt x="515" y="362"/>
                </a:cubicBezTo>
                <a:cubicBezTo>
                  <a:pt x="506" y="350"/>
                  <a:pt x="473" y="339"/>
                  <a:pt x="452" y="331"/>
                </a:cubicBezTo>
                <a:cubicBezTo>
                  <a:pt x="440" y="326"/>
                  <a:pt x="428" y="323"/>
                  <a:pt x="417" y="318"/>
                </a:cubicBezTo>
                <a:cubicBezTo>
                  <a:pt x="405" y="313"/>
                  <a:pt x="395" y="305"/>
                  <a:pt x="386" y="302"/>
                </a:cubicBezTo>
                <a:cubicBezTo>
                  <a:pt x="375" y="298"/>
                  <a:pt x="364" y="295"/>
                  <a:pt x="356" y="288"/>
                </a:cubicBezTo>
                <a:cubicBezTo>
                  <a:pt x="350" y="282"/>
                  <a:pt x="348" y="274"/>
                  <a:pt x="340" y="268"/>
                </a:cubicBezTo>
                <a:cubicBezTo>
                  <a:pt x="335" y="220"/>
                  <a:pt x="366" y="199"/>
                  <a:pt x="365" y="161"/>
                </a:cubicBezTo>
                <a:cubicBezTo>
                  <a:pt x="372" y="165"/>
                  <a:pt x="373" y="157"/>
                  <a:pt x="377" y="152"/>
                </a:cubicBezTo>
                <a:cubicBezTo>
                  <a:pt x="374" y="138"/>
                  <a:pt x="377" y="121"/>
                  <a:pt x="376" y="104"/>
                </a:cubicBezTo>
                <a:cubicBezTo>
                  <a:pt x="373" y="74"/>
                  <a:pt x="359" y="52"/>
                  <a:pt x="346" y="31"/>
                </a:cubicBezTo>
                <a:cubicBezTo>
                  <a:pt x="340" y="30"/>
                  <a:pt x="348" y="34"/>
                  <a:pt x="345" y="34"/>
                </a:cubicBezTo>
                <a:cubicBezTo>
                  <a:pt x="341" y="32"/>
                  <a:pt x="345" y="30"/>
                  <a:pt x="341" y="28"/>
                </a:cubicBezTo>
                <a:cubicBezTo>
                  <a:pt x="323" y="15"/>
                  <a:pt x="298" y="9"/>
                  <a:pt x="277" y="0"/>
                </a:cubicBezTo>
                <a:cubicBezTo>
                  <a:pt x="249" y="2"/>
                  <a:pt x="216" y="1"/>
                  <a:pt x="199" y="22"/>
                </a:cubicBezTo>
                <a:cubicBezTo>
                  <a:pt x="197" y="24"/>
                  <a:pt x="195" y="30"/>
                  <a:pt x="192" y="33"/>
                </a:cubicBezTo>
                <a:cubicBezTo>
                  <a:pt x="183" y="46"/>
                  <a:pt x="175" y="64"/>
                  <a:pt x="173" y="84"/>
                </a:cubicBezTo>
                <a:cubicBezTo>
                  <a:pt x="172" y="85"/>
                  <a:pt x="168" y="83"/>
                  <a:pt x="169" y="89"/>
                </a:cubicBezTo>
                <a:cubicBezTo>
                  <a:pt x="170" y="96"/>
                  <a:pt x="171" y="84"/>
                  <a:pt x="172" y="89"/>
                </a:cubicBezTo>
                <a:cubicBezTo>
                  <a:pt x="166" y="101"/>
                  <a:pt x="172" y="114"/>
                  <a:pt x="172" y="128"/>
                </a:cubicBezTo>
                <a:cubicBezTo>
                  <a:pt x="171" y="140"/>
                  <a:pt x="165" y="149"/>
                  <a:pt x="167" y="158"/>
                </a:cubicBezTo>
                <a:cubicBezTo>
                  <a:pt x="169" y="170"/>
                  <a:pt x="179" y="172"/>
                  <a:pt x="179" y="183"/>
                </a:cubicBezTo>
                <a:cubicBezTo>
                  <a:pt x="187" y="187"/>
                  <a:pt x="191" y="202"/>
                  <a:pt x="197" y="204"/>
                </a:cubicBezTo>
                <a:cubicBezTo>
                  <a:pt x="200" y="225"/>
                  <a:pt x="220" y="247"/>
                  <a:pt x="217" y="271"/>
                </a:cubicBezTo>
                <a:cubicBezTo>
                  <a:pt x="216" y="278"/>
                  <a:pt x="209" y="288"/>
                  <a:pt x="205" y="294"/>
                </a:cubicBezTo>
                <a:cubicBezTo>
                  <a:pt x="200" y="301"/>
                  <a:pt x="190" y="305"/>
                  <a:pt x="184" y="311"/>
                </a:cubicBezTo>
                <a:cubicBezTo>
                  <a:pt x="171" y="314"/>
                  <a:pt x="158" y="323"/>
                  <a:pt x="149" y="325"/>
                </a:cubicBezTo>
                <a:cubicBezTo>
                  <a:pt x="147" y="331"/>
                  <a:pt x="134" y="336"/>
                  <a:pt x="128" y="341"/>
                </a:cubicBezTo>
                <a:cubicBezTo>
                  <a:pt x="109" y="343"/>
                  <a:pt x="98" y="352"/>
                  <a:pt x="79" y="362"/>
                </a:cubicBezTo>
                <a:cubicBezTo>
                  <a:pt x="67" y="369"/>
                  <a:pt x="48" y="376"/>
                  <a:pt x="45" y="386"/>
                </a:cubicBezTo>
                <a:cubicBezTo>
                  <a:pt x="39" y="401"/>
                  <a:pt x="43" y="424"/>
                  <a:pt x="42" y="445"/>
                </a:cubicBezTo>
                <a:cubicBezTo>
                  <a:pt x="39" y="525"/>
                  <a:pt x="33" y="605"/>
                  <a:pt x="21" y="679"/>
                </a:cubicBezTo>
                <a:cubicBezTo>
                  <a:pt x="15" y="712"/>
                  <a:pt x="12" y="747"/>
                  <a:pt x="10" y="782"/>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3" name="Freeform 53"/>
          <p:cNvSpPr>
            <a:spLocks/>
          </p:cNvSpPr>
          <p:nvPr/>
        </p:nvSpPr>
        <p:spPr bwMode="auto">
          <a:xfrm flipH="1">
            <a:off x="1731012" y="1956762"/>
            <a:ext cx="204530" cy="777706"/>
          </a:xfrm>
          <a:custGeom>
            <a:avLst/>
            <a:gdLst>
              <a:gd name="T0" fmla="*/ 43 w 108"/>
              <a:gd name="T1" fmla="*/ 53 h 412"/>
              <a:gd name="T2" fmla="*/ 24 w 108"/>
              <a:gd name="T3" fmla="*/ 74 h 412"/>
              <a:gd name="T4" fmla="*/ 17 w 108"/>
              <a:gd name="T5" fmla="*/ 116 h 412"/>
              <a:gd name="T6" fmla="*/ 19 w 108"/>
              <a:gd name="T7" fmla="*/ 136 h 412"/>
              <a:gd name="T8" fmla="*/ 20 w 108"/>
              <a:gd name="T9" fmla="*/ 153 h 412"/>
              <a:gd name="T10" fmla="*/ 28 w 108"/>
              <a:gd name="T11" fmla="*/ 222 h 412"/>
              <a:gd name="T12" fmla="*/ 3 w 108"/>
              <a:gd name="T13" fmla="*/ 259 h 412"/>
              <a:gd name="T14" fmla="*/ 6 w 108"/>
              <a:gd name="T15" fmla="*/ 323 h 412"/>
              <a:gd name="T16" fmla="*/ 23 w 108"/>
              <a:gd name="T17" fmla="*/ 372 h 412"/>
              <a:gd name="T18" fmla="*/ 23 w 108"/>
              <a:gd name="T19" fmla="*/ 396 h 412"/>
              <a:gd name="T20" fmla="*/ 45 w 108"/>
              <a:gd name="T21" fmla="*/ 405 h 412"/>
              <a:gd name="T22" fmla="*/ 62 w 108"/>
              <a:gd name="T23" fmla="*/ 407 h 412"/>
              <a:gd name="T24" fmla="*/ 89 w 108"/>
              <a:gd name="T25" fmla="*/ 411 h 412"/>
              <a:gd name="T26" fmla="*/ 84 w 108"/>
              <a:gd name="T27" fmla="*/ 391 h 412"/>
              <a:gd name="T28" fmla="*/ 80 w 108"/>
              <a:gd name="T29" fmla="*/ 382 h 412"/>
              <a:gd name="T30" fmla="*/ 69 w 108"/>
              <a:gd name="T31" fmla="*/ 349 h 412"/>
              <a:gd name="T32" fmla="*/ 69 w 108"/>
              <a:gd name="T33" fmla="*/ 332 h 412"/>
              <a:gd name="T34" fmla="*/ 91 w 108"/>
              <a:gd name="T35" fmla="*/ 323 h 412"/>
              <a:gd name="T36" fmla="*/ 95 w 108"/>
              <a:gd name="T37" fmla="*/ 265 h 412"/>
              <a:gd name="T38" fmla="*/ 99 w 108"/>
              <a:gd name="T39" fmla="*/ 265 h 412"/>
              <a:gd name="T40" fmla="*/ 89 w 108"/>
              <a:gd name="T41" fmla="*/ 253 h 412"/>
              <a:gd name="T42" fmla="*/ 99 w 108"/>
              <a:gd name="T43" fmla="*/ 213 h 412"/>
              <a:gd name="T44" fmla="*/ 100 w 108"/>
              <a:gd name="T45" fmla="*/ 195 h 412"/>
              <a:gd name="T46" fmla="*/ 95 w 108"/>
              <a:gd name="T47" fmla="*/ 174 h 412"/>
              <a:gd name="T48" fmla="*/ 92 w 108"/>
              <a:gd name="T49" fmla="*/ 142 h 412"/>
              <a:gd name="T50" fmla="*/ 80 w 108"/>
              <a:gd name="T51" fmla="*/ 75 h 412"/>
              <a:gd name="T52" fmla="*/ 84 w 108"/>
              <a:gd name="T53" fmla="*/ 53 h 412"/>
              <a:gd name="T54" fmla="*/ 85 w 108"/>
              <a:gd name="T55" fmla="*/ 37 h 412"/>
              <a:gd name="T56" fmla="*/ 82 w 108"/>
              <a:gd name="T57" fmla="*/ 24 h 412"/>
              <a:gd name="T58" fmla="*/ 70 w 108"/>
              <a:gd name="T59" fmla="*/ 3 h 412"/>
              <a:gd name="T60" fmla="*/ 55 w 108"/>
              <a:gd name="T61" fmla="*/ 0 h 412"/>
              <a:gd name="T62" fmla="*/ 43 w 108"/>
              <a:gd name="T63" fmla="*/ 3 h 412"/>
              <a:gd name="T64" fmla="*/ 34 w 108"/>
              <a:gd name="T65" fmla="*/ 38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412">
                <a:moveTo>
                  <a:pt x="39" y="52"/>
                </a:moveTo>
                <a:cubicBezTo>
                  <a:pt x="41" y="53"/>
                  <a:pt x="41" y="52"/>
                  <a:pt x="43" y="53"/>
                </a:cubicBezTo>
                <a:cubicBezTo>
                  <a:pt x="41" y="57"/>
                  <a:pt x="41" y="64"/>
                  <a:pt x="35" y="63"/>
                </a:cubicBezTo>
                <a:cubicBezTo>
                  <a:pt x="33" y="68"/>
                  <a:pt x="27" y="70"/>
                  <a:pt x="24" y="74"/>
                </a:cubicBezTo>
                <a:cubicBezTo>
                  <a:pt x="19" y="80"/>
                  <a:pt x="14" y="91"/>
                  <a:pt x="15" y="102"/>
                </a:cubicBezTo>
                <a:cubicBezTo>
                  <a:pt x="15" y="106"/>
                  <a:pt x="17" y="111"/>
                  <a:pt x="17" y="116"/>
                </a:cubicBezTo>
                <a:cubicBezTo>
                  <a:pt x="18" y="120"/>
                  <a:pt x="16" y="123"/>
                  <a:pt x="17" y="127"/>
                </a:cubicBezTo>
                <a:cubicBezTo>
                  <a:pt x="17" y="130"/>
                  <a:pt x="18" y="133"/>
                  <a:pt x="19" y="136"/>
                </a:cubicBezTo>
                <a:cubicBezTo>
                  <a:pt x="19" y="138"/>
                  <a:pt x="21" y="141"/>
                  <a:pt x="21" y="144"/>
                </a:cubicBezTo>
                <a:cubicBezTo>
                  <a:pt x="21" y="147"/>
                  <a:pt x="20" y="150"/>
                  <a:pt x="20" y="153"/>
                </a:cubicBezTo>
                <a:cubicBezTo>
                  <a:pt x="20" y="160"/>
                  <a:pt x="24" y="168"/>
                  <a:pt x="26" y="176"/>
                </a:cubicBezTo>
                <a:cubicBezTo>
                  <a:pt x="28" y="191"/>
                  <a:pt x="26" y="207"/>
                  <a:pt x="28" y="222"/>
                </a:cubicBezTo>
                <a:cubicBezTo>
                  <a:pt x="29" y="230"/>
                  <a:pt x="29" y="242"/>
                  <a:pt x="29" y="253"/>
                </a:cubicBezTo>
                <a:cubicBezTo>
                  <a:pt x="20" y="254"/>
                  <a:pt x="4" y="248"/>
                  <a:pt x="3" y="259"/>
                </a:cubicBezTo>
                <a:cubicBezTo>
                  <a:pt x="1" y="272"/>
                  <a:pt x="2" y="293"/>
                  <a:pt x="1" y="308"/>
                </a:cubicBezTo>
                <a:cubicBezTo>
                  <a:pt x="1" y="315"/>
                  <a:pt x="0" y="321"/>
                  <a:pt x="6" y="323"/>
                </a:cubicBezTo>
                <a:cubicBezTo>
                  <a:pt x="12" y="324"/>
                  <a:pt x="17" y="321"/>
                  <a:pt x="23" y="323"/>
                </a:cubicBezTo>
                <a:cubicBezTo>
                  <a:pt x="22" y="338"/>
                  <a:pt x="22" y="357"/>
                  <a:pt x="23" y="372"/>
                </a:cubicBezTo>
                <a:cubicBezTo>
                  <a:pt x="23" y="376"/>
                  <a:pt x="22" y="380"/>
                  <a:pt x="25" y="382"/>
                </a:cubicBezTo>
                <a:cubicBezTo>
                  <a:pt x="24" y="386"/>
                  <a:pt x="23" y="392"/>
                  <a:pt x="23" y="396"/>
                </a:cubicBezTo>
                <a:cubicBezTo>
                  <a:pt x="29" y="399"/>
                  <a:pt x="39" y="397"/>
                  <a:pt x="45" y="396"/>
                </a:cubicBezTo>
                <a:cubicBezTo>
                  <a:pt x="46" y="398"/>
                  <a:pt x="45" y="402"/>
                  <a:pt x="45" y="405"/>
                </a:cubicBezTo>
                <a:cubicBezTo>
                  <a:pt x="48" y="407"/>
                  <a:pt x="53" y="408"/>
                  <a:pt x="57" y="408"/>
                </a:cubicBezTo>
                <a:cubicBezTo>
                  <a:pt x="58" y="408"/>
                  <a:pt x="60" y="407"/>
                  <a:pt x="62" y="407"/>
                </a:cubicBezTo>
                <a:cubicBezTo>
                  <a:pt x="63" y="407"/>
                  <a:pt x="65" y="409"/>
                  <a:pt x="68" y="409"/>
                </a:cubicBezTo>
                <a:cubicBezTo>
                  <a:pt x="73" y="411"/>
                  <a:pt x="81" y="412"/>
                  <a:pt x="89" y="411"/>
                </a:cubicBezTo>
                <a:cubicBezTo>
                  <a:pt x="96" y="411"/>
                  <a:pt x="103" y="410"/>
                  <a:pt x="108" y="406"/>
                </a:cubicBezTo>
                <a:cubicBezTo>
                  <a:pt x="104" y="396"/>
                  <a:pt x="88" y="400"/>
                  <a:pt x="84" y="391"/>
                </a:cubicBezTo>
                <a:cubicBezTo>
                  <a:pt x="83" y="389"/>
                  <a:pt x="86" y="390"/>
                  <a:pt x="85" y="388"/>
                </a:cubicBezTo>
                <a:cubicBezTo>
                  <a:pt x="84" y="386"/>
                  <a:pt x="84" y="382"/>
                  <a:pt x="80" y="382"/>
                </a:cubicBezTo>
                <a:cubicBezTo>
                  <a:pt x="79" y="374"/>
                  <a:pt x="74" y="370"/>
                  <a:pt x="72" y="363"/>
                </a:cubicBezTo>
                <a:cubicBezTo>
                  <a:pt x="73" y="359"/>
                  <a:pt x="71" y="354"/>
                  <a:pt x="69" y="349"/>
                </a:cubicBezTo>
                <a:cubicBezTo>
                  <a:pt x="67" y="346"/>
                  <a:pt x="64" y="342"/>
                  <a:pt x="64" y="340"/>
                </a:cubicBezTo>
                <a:cubicBezTo>
                  <a:pt x="64" y="337"/>
                  <a:pt x="68" y="335"/>
                  <a:pt x="69" y="332"/>
                </a:cubicBezTo>
                <a:cubicBezTo>
                  <a:pt x="70" y="329"/>
                  <a:pt x="70" y="327"/>
                  <a:pt x="71" y="324"/>
                </a:cubicBezTo>
                <a:cubicBezTo>
                  <a:pt x="78" y="323"/>
                  <a:pt x="87" y="327"/>
                  <a:pt x="91" y="323"/>
                </a:cubicBezTo>
                <a:cubicBezTo>
                  <a:pt x="94" y="320"/>
                  <a:pt x="94" y="308"/>
                  <a:pt x="94" y="299"/>
                </a:cubicBezTo>
                <a:cubicBezTo>
                  <a:pt x="95" y="287"/>
                  <a:pt x="94" y="276"/>
                  <a:pt x="95" y="265"/>
                </a:cubicBezTo>
                <a:cubicBezTo>
                  <a:pt x="96" y="270"/>
                  <a:pt x="100" y="273"/>
                  <a:pt x="100" y="279"/>
                </a:cubicBezTo>
                <a:cubicBezTo>
                  <a:pt x="103" y="275"/>
                  <a:pt x="100" y="268"/>
                  <a:pt x="99" y="265"/>
                </a:cubicBezTo>
                <a:cubicBezTo>
                  <a:pt x="98" y="263"/>
                  <a:pt x="95" y="261"/>
                  <a:pt x="94" y="259"/>
                </a:cubicBezTo>
                <a:cubicBezTo>
                  <a:pt x="92" y="257"/>
                  <a:pt x="92" y="254"/>
                  <a:pt x="89" y="253"/>
                </a:cubicBezTo>
                <a:cubicBezTo>
                  <a:pt x="90" y="244"/>
                  <a:pt x="93" y="236"/>
                  <a:pt x="94" y="225"/>
                </a:cubicBezTo>
                <a:cubicBezTo>
                  <a:pt x="98" y="223"/>
                  <a:pt x="98" y="219"/>
                  <a:pt x="99" y="213"/>
                </a:cubicBezTo>
                <a:cubicBezTo>
                  <a:pt x="99" y="209"/>
                  <a:pt x="101" y="205"/>
                  <a:pt x="101" y="202"/>
                </a:cubicBezTo>
                <a:cubicBezTo>
                  <a:pt x="101" y="199"/>
                  <a:pt x="100" y="197"/>
                  <a:pt x="100" y="195"/>
                </a:cubicBezTo>
                <a:cubicBezTo>
                  <a:pt x="100" y="193"/>
                  <a:pt x="101" y="192"/>
                  <a:pt x="102" y="190"/>
                </a:cubicBezTo>
                <a:cubicBezTo>
                  <a:pt x="102" y="184"/>
                  <a:pt x="96" y="180"/>
                  <a:pt x="95" y="174"/>
                </a:cubicBezTo>
                <a:cubicBezTo>
                  <a:pt x="93" y="169"/>
                  <a:pt x="94" y="164"/>
                  <a:pt x="94" y="158"/>
                </a:cubicBezTo>
                <a:cubicBezTo>
                  <a:pt x="94" y="152"/>
                  <a:pt x="92" y="147"/>
                  <a:pt x="92" y="142"/>
                </a:cubicBezTo>
                <a:cubicBezTo>
                  <a:pt x="91" y="125"/>
                  <a:pt x="93" y="107"/>
                  <a:pt x="88" y="94"/>
                </a:cubicBezTo>
                <a:cubicBezTo>
                  <a:pt x="85" y="87"/>
                  <a:pt x="83" y="80"/>
                  <a:pt x="80" y="75"/>
                </a:cubicBezTo>
                <a:cubicBezTo>
                  <a:pt x="76" y="71"/>
                  <a:pt x="68" y="66"/>
                  <a:pt x="71" y="57"/>
                </a:cubicBezTo>
                <a:cubicBezTo>
                  <a:pt x="76" y="57"/>
                  <a:pt x="81" y="56"/>
                  <a:pt x="84" y="53"/>
                </a:cubicBezTo>
                <a:cubicBezTo>
                  <a:pt x="83" y="47"/>
                  <a:pt x="83" y="44"/>
                  <a:pt x="82" y="39"/>
                </a:cubicBezTo>
                <a:cubicBezTo>
                  <a:pt x="82" y="38"/>
                  <a:pt x="85" y="39"/>
                  <a:pt x="85" y="37"/>
                </a:cubicBezTo>
                <a:cubicBezTo>
                  <a:pt x="85" y="34"/>
                  <a:pt x="82" y="31"/>
                  <a:pt x="80" y="29"/>
                </a:cubicBezTo>
                <a:cubicBezTo>
                  <a:pt x="83" y="28"/>
                  <a:pt x="80" y="27"/>
                  <a:pt x="82" y="24"/>
                </a:cubicBezTo>
                <a:cubicBezTo>
                  <a:pt x="81" y="20"/>
                  <a:pt x="79" y="18"/>
                  <a:pt x="78" y="15"/>
                </a:cubicBezTo>
                <a:cubicBezTo>
                  <a:pt x="87" y="10"/>
                  <a:pt x="77" y="6"/>
                  <a:pt x="70" y="3"/>
                </a:cubicBezTo>
                <a:cubicBezTo>
                  <a:pt x="67" y="3"/>
                  <a:pt x="65" y="1"/>
                  <a:pt x="63" y="1"/>
                </a:cubicBezTo>
                <a:cubicBezTo>
                  <a:pt x="61" y="0"/>
                  <a:pt x="57" y="0"/>
                  <a:pt x="55" y="0"/>
                </a:cubicBezTo>
                <a:cubicBezTo>
                  <a:pt x="55" y="0"/>
                  <a:pt x="54" y="0"/>
                  <a:pt x="54" y="0"/>
                </a:cubicBezTo>
                <a:cubicBezTo>
                  <a:pt x="50" y="0"/>
                  <a:pt x="46" y="5"/>
                  <a:pt x="43" y="3"/>
                </a:cubicBezTo>
                <a:cubicBezTo>
                  <a:pt x="39" y="8"/>
                  <a:pt x="34" y="11"/>
                  <a:pt x="33" y="18"/>
                </a:cubicBezTo>
                <a:cubicBezTo>
                  <a:pt x="33" y="24"/>
                  <a:pt x="35" y="31"/>
                  <a:pt x="34" y="38"/>
                </a:cubicBezTo>
                <a:cubicBezTo>
                  <a:pt x="37" y="40"/>
                  <a:pt x="38" y="46"/>
                  <a:pt x="39" y="52"/>
                </a:cubicBezTo>
                <a:close/>
              </a:path>
            </a:pathLst>
          </a:custGeom>
          <a:solidFill>
            <a:srgbClr val="5959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55"/>
          <p:cNvSpPr>
            <a:spLocks/>
          </p:cNvSpPr>
          <p:nvPr/>
        </p:nvSpPr>
        <p:spPr bwMode="auto">
          <a:xfrm>
            <a:off x="1997664" y="2140303"/>
            <a:ext cx="253313" cy="719760"/>
          </a:xfrm>
          <a:custGeom>
            <a:avLst/>
            <a:gdLst>
              <a:gd name="T0" fmla="*/ 395 w 718"/>
              <a:gd name="T1" fmla="*/ 10 h 2040"/>
              <a:gd name="T2" fmla="*/ 442 w 718"/>
              <a:gd name="T3" fmla="*/ 123 h 2040"/>
              <a:gd name="T4" fmla="*/ 449 w 718"/>
              <a:gd name="T5" fmla="*/ 156 h 2040"/>
              <a:gd name="T6" fmla="*/ 425 w 718"/>
              <a:gd name="T7" fmla="*/ 229 h 2040"/>
              <a:gd name="T8" fmla="*/ 447 w 718"/>
              <a:gd name="T9" fmla="*/ 276 h 2040"/>
              <a:gd name="T10" fmla="*/ 644 w 718"/>
              <a:gd name="T11" fmla="*/ 338 h 2040"/>
              <a:gd name="T12" fmla="*/ 665 w 718"/>
              <a:gd name="T13" fmla="*/ 437 h 2040"/>
              <a:gd name="T14" fmla="*/ 706 w 718"/>
              <a:gd name="T15" fmla="*/ 610 h 2040"/>
              <a:gd name="T16" fmla="*/ 718 w 718"/>
              <a:gd name="T17" fmla="*/ 695 h 2040"/>
              <a:gd name="T18" fmla="*/ 684 w 718"/>
              <a:gd name="T19" fmla="*/ 754 h 2040"/>
              <a:gd name="T20" fmla="*/ 611 w 718"/>
              <a:gd name="T21" fmla="*/ 805 h 2040"/>
              <a:gd name="T22" fmla="*/ 594 w 718"/>
              <a:gd name="T23" fmla="*/ 838 h 2040"/>
              <a:gd name="T24" fmla="*/ 605 w 718"/>
              <a:gd name="T25" fmla="*/ 943 h 2040"/>
              <a:gd name="T26" fmla="*/ 612 w 718"/>
              <a:gd name="T27" fmla="*/ 1124 h 2040"/>
              <a:gd name="T28" fmla="*/ 579 w 718"/>
              <a:gd name="T29" fmla="*/ 1186 h 2040"/>
              <a:gd name="T30" fmla="*/ 554 w 718"/>
              <a:gd name="T31" fmla="*/ 1375 h 2040"/>
              <a:gd name="T32" fmla="*/ 565 w 718"/>
              <a:gd name="T33" fmla="*/ 1495 h 2040"/>
              <a:gd name="T34" fmla="*/ 576 w 718"/>
              <a:gd name="T35" fmla="*/ 1675 h 2040"/>
              <a:gd name="T36" fmla="*/ 607 w 718"/>
              <a:gd name="T37" fmla="*/ 1863 h 2040"/>
              <a:gd name="T38" fmla="*/ 602 w 718"/>
              <a:gd name="T39" fmla="*/ 1915 h 2040"/>
              <a:gd name="T40" fmla="*/ 646 w 718"/>
              <a:gd name="T41" fmla="*/ 2026 h 2040"/>
              <a:gd name="T42" fmla="*/ 529 w 718"/>
              <a:gd name="T43" fmla="*/ 1977 h 2040"/>
              <a:gd name="T44" fmla="*/ 491 w 718"/>
              <a:gd name="T45" fmla="*/ 1931 h 2040"/>
              <a:gd name="T46" fmla="*/ 449 w 718"/>
              <a:gd name="T47" fmla="*/ 1828 h 2040"/>
              <a:gd name="T48" fmla="*/ 405 w 718"/>
              <a:gd name="T49" fmla="*/ 1655 h 2040"/>
              <a:gd name="T50" fmla="*/ 389 w 718"/>
              <a:gd name="T51" fmla="*/ 1452 h 2040"/>
              <a:gd name="T52" fmla="*/ 358 w 718"/>
              <a:gd name="T53" fmla="*/ 1264 h 2040"/>
              <a:gd name="T54" fmla="*/ 321 w 718"/>
              <a:gd name="T55" fmla="*/ 1282 h 2040"/>
              <a:gd name="T56" fmla="*/ 267 w 718"/>
              <a:gd name="T57" fmla="*/ 1534 h 2040"/>
              <a:gd name="T58" fmla="*/ 226 w 718"/>
              <a:gd name="T59" fmla="*/ 1797 h 2040"/>
              <a:gd name="T60" fmla="*/ 194 w 718"/>
              <a:gd name="T61" fmla="*/ 1906 h 2040"/>
              <a:gd name="T62" fmla="*/ 165 w 718"/>
              <a:gd name="T63" fmla="*/ 1960 h 2040"/>
              <a:gd name="T64" fmla="*/ 122 w 718"/>
              <a:gd name="T65" fmla="*/ 1999 h 2040"/>
              <a:gd name="T66" fmla="*/ 18 w 718"/>
              <a:gd name="T67" fmla="*/ 2018 h 2040"/>
              <a:gd name="T68" fmla="*/ 49 w 718"/>
              <a:gd name="T69" fmla="*/ 1922 h 2040"/>
              <a:gd name="T70" fmla="*/ 75 w 718"/>
              <a:gd name="T71" fmla="*/ 1842 h 2040"/>
              <a:gd name="T72" fmla="*/ 109 w 718"/>
              <a:gd name="T73" fmla="*/ 1589 h 2040"/>
              <a:gd name="T74" fmla="*/ 123 w 718"/>
              <a:gd name="T75" fmla="*/ 1196 h 2040"/>
              <a:gd name="T76" fmla="*/ 106 w 718"/>
              <a:gd name="T77" fmla="*/ 1136 h 2040"/>
              <a:gd name="T78" fmla="*/ 132 w 718"/>
              <a:gd name="T79" fmla="*/ 902 h 2040"/>
              <a:gd name="T80" fmla="*/ 92 w 718"/>
              <a:gd name="T81" fmla="*/ 791 h 2040"/>
              <a:gd name="T82" fmla="*/ 45 w 718"/>
              <a:gd name="T83" fmla="*/ 707 h 2040"/>
              <a:gd name="T84" fmla="*/ 58 w 718"/>
              <a:gd name="T85" fmla="*/ 570 h 2040"/>
              <a:gd name="T86" fmla="*/ 85 w 718"/>
              <a:gd name="T87" fmla="*/ 428 h 2040"/>
              <a:gd name="T88" fmla="*/ 139 w 718"/>
              <a:gd name="T89" fmla="*/ 365 h 2040"/>
              <a:gd name="T90" fmla="*/ 246 w 718"/>
              <a:gd name="T91" fmla="*/ 321 h 2040"/>
              <a:gd name="T92" fmla="*/ 267 w 718"/>
              <a:gd name="T93" fmla="*/ 232 h 2040"/>
              <a:gd name="T94" fmla="*/ 246 w 718"/>
              <a:gd name="T95" fmla="*/ 196 h 2040"/>
              <a:gd name="T96" fmla="*/ 248 w 718"/>
              <a:gd name="T97" fmla="*/ 131 h 2040"/>
              <a:gd name="T98" fmla="*/ 261 w 718"/>
              <a:gd name="T99" fmla="*/ 29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8" h="2040">
                <a:moveTo>
                  <a:pt x="353" y="1"/>
                </a:moveTo>
                <a:cubicBezTo>
                  <a:pt x="370" y="0"/>
                  <a:pt x="381" y="7"/>
                  <a:pt x="395" y="10"/>
                </a:cubicBezTo>
                <a:cubicBezTo>
                  <a:pt x="409" y="13"/>
                  <a:pt x="416" y="9"/>
                  <a:pt x="426" y="23"/>
                </a:cubicBezTo>
                <a:cubicBezTo>
                  <a:pt x="443" y="47"/>
                  <a:pt x="452" y="95"/>
                  <a:pt x="442" y="123"/>
                </a:cubicBezTo>
                <a:cubicBezTo>
                  <a:pt x="439" y="133"/>
                  <a:pt x="443" y="134"/>
                  <a:pt x="451" y="136"/>
                </a:cubicBezTo>
                <a:cubicBezTo>
                  <a:pt x="450" y="142"/>
                  <a:pt x="450" y="149"/>
                  <a:pt x="449" y="156"/>
                </a:cubicBezTo>
                <a:cubicBezTo>
                  <a:pt x="448" y="168"/>
                  <a:pt x="449" y="189"/>
                  <a:pt x="441" y="199"/>
                </a:cubicBezTo>
                <a:cubicBezTo>
                  <a:pt x="431" y="211"/>
                  <a:pt x="429" y="213"/>
                  <a:pt x="425" y="229"/>
                </a:cubicBezTo>
                <a:cubicBezTo>
                  <a:pt x="423" y="238"/>
                  <a:pt x="421" y="246"/>
                  <a:pt x="419" y="254"/>
                </a:cubicBezTo>
                <a:cubicBezTo>
                  <a:pt x="429" y="260"/>
                  <a:pt x="437" y="270"/>
                  <a:pt x="447" y="276"/>
                </a:cubicBezTo>
                <a:cubicBezTo>
                  <a:pt x="480" y="295"/>
                  <a:pt x="516" y="295"/>
                  <a:pt x="552" y="304"/>
                </a:cubicBezTo>
                <a:cubicBezTo>
                  <a:pt x="579" y="311"/>
                  <a:pt x="623" y="319"/>
                  <a:pt x="644" y="338"/>
                </a:cubicBezTo>
                <a:cubicBezTo>
                  <a:pt x="653" y="346"/>
                  <a:pt x="654" y="367"/>
                  <a:pt x="655" y="378"/>
                </a:cubicBezTo>
                <a:cubicBezTo>
                  <a:pt x="658" y="398"/>
                  <a:pt x="661" y="418"/>
                  <a:pt x="665" y="437"/>
                </a:cubicBezTo>
                <a:cubicBezTo>
                  <a:pt x="672" y="477"/>
                  <a:pt x="673" y="516"/>
                  <a:pt x="686" y="555"/>
                </a:cubicBezTo>
                <a:cubicBezTo>
                  <a:pt x="692" y="573"/>
                  <a:pt x="700" y="591"/>
                  <a:pt x="706" y="610"/>
                </a:cubicBezTo>
                <a:cubicBezTo>
                  <a:pt x="711" y="627"/>
                  <a:pt x="705" y="637"/>
                  <a:pt x="704" y="654"/>
                </a:cubicBezTo>
                <a:cubicBezTo>
                  <a:pt x="704" y="669"/>
                  <a:pt x="718" y="680"/>
                  <a:pt x="718" y="695"/>
                </a:cubicBezTo>
                <a:cubicBezTo>
                  <a:pt x="718" y="707"/>
                  <a:pt x="710" y="720"/>
                  <a:pt x="704" y="730"/>
                </a:cubicBezTo>
                <a:cubicBezTo>
                  <a:pt x="699" y="741"/>
                  <a:pt x="694" y="747"/>
                  <a:pt x="684" y="754"/>
                </a:cubicBezTo>
                <a:cubicBezTo>
                  <a:pt x="670" y="763"/>
                  <a:pt x="663" y="774"/>
                  <a:pt x="652" y="785"/>
                </a:cubicBezTo>
                <a:cubicBezTo>
                  <a:pt x="642" y="796"/>
                  <a:pt x="624" y="798"/>
                  <a:pt x="611" y="805"/>
                </a:cubicBezTo>
                <a:cubicBezTo>
                  <a:pt x="610" y="806"/>
                  <a:pt x="602" y="815"/>
                  <a:pt x="600" y="815"/>
                </a:cubicBezTo>
                <a:cubicBezTo>
                  <a:pt x="587" y="821"/>
                  <a:pt x="591" y="824"/>
                  <a:pt x="594" y="838"/>
                </a:cubicBezTo>
                <a:cubicBezTo>
                  <a:pt x="597" y="857"/>
                  <a:pt x="598" y="877"/>
                  <a:pt x="604" y="894"/>
                </a:cubicBezTo>
                <a:cubicBezTo>
                  <a:pt x="608" y="908"/>
                  <a:pt x="603" y="928"/>
                  <a:pt x="605" y="943"/>
                </a:cubicBezTo>
                <a:cubicBezTo>
                  <a:pt x="609" y="989"/>
                  <a:pt x="604" y="1034"/>
                  <a:pt x="607" y="1079"/>
                </a:cubicBezTo>
                <a:cubicBezTo>
                  <a:pt x="608" y="1092"/>
                  <a:pt x="615" y="1111"/>
                  <a:pt x="612" y="1124"/>
                </a:cubicBezTo>
                <a:cubicBezTo>
                  <a:pt x="609" y="1136"/>
                  <a:pt x="594" y="1141"/>
                  <a:pt x="585" y="1148"/>
                </a:cubicBezTo>
                <a:cubicBezTo>
                  <a:pt x="573" y="1156"/>
                  <a:pt x="578" y="1174"/>
                  <a:pt x="579" y="1186"/>
                </a:cubicBezTo>
                <a:cubicBezTo>
                  <a:pt x="581" y="1209"/>
                  <a:pt x="581" y="1232"/>
                  <a:pt x="579" y="1255"/>
                </a:cubicBezTo>
                <a:cubicBezTo>
                  <a:pt x="575" y="1296"/>
                  <a:pt x="560" y="1334"/>
                  <a:pt x="554" y="1375"/>
                </a:cubicBezTo>
                <a:cubicBezTo>
                  <a:pt x="551" y="1392"/>
                  <a:pt x="562" y="1416"/>
                  <a:pt x="564" y="1434"/>
                </a:cubicBezTo>
                <a:cubicBezTo>
                  <a:pt x="566" y="1455"/>
                  <a:pt x="565" y="1474"/>
                  <a:pt x="565" y="1495"/>
                </a:cubicBezTo>
                <a:cubicBezTo>
                  <a:pt x="565" y="1535"/>
                  <a:pt x="572" y="1576"/>
                  <a:pt x="575" y="1616"/>
                </a:cubicBezTo>
                <a:cubicBezTo>
                  <a:pt x="576" y="1636"/>
                  <a:pt x="576" y="1655"/>
                  <a:pt x="576" y="1675"/>
                </a:cubicBezTo>
                <a:cubicBezTo>
                  <a:pt x="576" y="1698"/>
                  <a:pt x="584" y="1718"/>
                  <a:pt x="590" y="1739"/>
                </a:cubicBezTo>
                <a:cubicBezTo>
                  <a:pt x="601" y="1781"/>
                  <a:pt x="611" y="1820"/>
                  <a:pt x="607" y="1863"/>
                </a:cubicBezTo>
                <a:cubicBezTo>
                  <a:pt x="606" y="1873"/>
                  <a:pt x="605" y="1882"/>
                  <a:pt x="605" y="1892"/>
                </a:cubicBezTo>
                <a:cubicBezTo>
                  <a:pt x="606" y="1899"/>
                  <a:pt x="600" y="1908"/>
                  <a:pt x="602" y="1915"/>
                </a:cubicBezTo>
                <a:cubicBezTo>
                  <a:pt x="605" y="1927"/>
                  <a:pt x="624" y="1946"/>
                  <a:pt x="633" y="1955"/>
                </a:cubicBezTo>
                <a:cubicBezTo>
                  <a:pt x="645" y="1967"/>
                  <a:pt x="662" y="2012"/>
                  <a:pt x="646" y="2026"/>
                </a:cubicBezTo>
                <a:cubicBezTo>
                  <a:pt x="628" y="2040"/>
                  <a:pt x="586" y="2035"/>
                  <a:pt x="566" y="2031"/>
                </a:cubicBezTo>
                <a:cubicBezTo>
                  <a:pt x="538" y="2025"/>
                  <a:pt x="529" y="2004"/>
                  <a:pt x="529" y="1977"/>
                </a:cubicBezTo>
                <a:cubicBezTo>
                  <a:pt x="529" y="1967"/>
                  <a:pt x="511" y="1970"/>
                  <a:pt x="504" y="1965"/>
                </a:cubicBezTo>
                <a:cubicBezTo>
                  <a:pt x="490" y="1954"/>
                  <a:pt x="491" y="1948"/>
                  <a:pt x="491" y="1931"/>
                </a:cubicBezTo>
                <a:cubicBezTo>
                  <a:pt x="492" y="1917"/>
                  <a:pt x="476" y="1896"/>
                  <a:pt x="470" y="1883"/>
                </a:cubicBezTo>
                <a:cubicBezTo>
                  <a:pt x="461" y="1865"/>
                  <a:pt x="458" y="1845"/>
                  <a:pt x="449" y="1828"/>
                </a:cubicBezTo>
                <a:cubicBezTo>
                  <a:pt x="430" y="1790"/>
                  <a:pt x="418" y="1753"/>
                  <a:pt x="407" y="1712"/>
                </a:cubicBezTo>
                <a:cubicBezTo>
                  <a:pt x="403" y="1693"/>
                  <a:pt x="406" y="1673"/>
                  <a:pt x="405" y="1655"/>
                </a:cubicBezTo>
                <a:cubicBezTo>
                  <a:pt x="404" y="1633"/>
                  <a:pt x="403" y="1611"/>
                  <a:pt x="402" y="1589"/>
                </a:cubicBezTo>
                <a:cubicBezTo>
                  <a:pt x="400" y="1543"/>
                  <a:pt x="397" y="1497"/>
                  <a:pt x="389" y="1452"/>
                </a:cubicBezTo>
                <a:cubicBezTo>
                  <a:pt x="381" y="1409"/>
                  <a:pt x="375" y="1366"/>
                  <a:pt x="369" y="1324"/>
                </a:cubicBezTo>
                <a:cubicBezTo>
                  <a:pt x="365" y="1303"/>
                  <a:pt x="362" y="1283"/>
                  <a:pt x="358" y="1264"/>
                </a:cubicBezTo>
                <a:cubicBezTo>
                  <a:pt x="354" y="1246"/>
                  <a:pt x="353" y="1216"/>
                  <a:pt x="343" y="1201"/>
                </a:cubicBezTo>
                <a:cubicBezTo>
                  <a:pt x="315" y="1211"/>
                  <a:pt x="323" y="1257"/>
                  <a:pt x="321" y="1282"/>
                </a:cubicBezTo>
                <a:cubicBezTo>
                  <a:pt x="317" y="1327"/>
                  <a:pt x="299" y="1368"/>
                  <a:pt x="292" y="1412"/>
                </a:cubicBezTo>
                <a:cubicBezTo>
                  <a:pt x="286" y="1454"/>
                  <a:pt x="271" y="1492"/>
                  <a:pt x="267" y="1534"/>
                </a:cubicBezTo>
                <a:cubicBezTo>
                  <a:pt x="263" y="1579"/>
                  <a:pt x="254" y="1625"/>
                  <a:pt x="247" y="1670"/>
                </a:cubicBezTo>
                <a:cubicBezTo>
                  <a:pt x="241" y="1713"/>
                  <a:pt x="235" y="1755"/>
                  <a:pt x="226" y="1797"/>
                </a:cubicBezTo>
                <a:cubicBezTo>
                  <a:pt x="223" y="1817"/>
                  <a:pt x="223" y="1836"/>
                  <a:pt x="216" y="1855"/>
                </a:cubicBezTo>
                <a:cubicBezTo>
                  <a:pt x="211" y="1868"/>
                  <a:pt x="205" y="1903"/>
                  <a:pt x="194" y="1906"/>
                </a:cubicBezTo>
                <a:cubicBezTo>
                  <a:pt x="181" y="1910"/>
                  <a:pt x="193" y="1936"/>
                  <a:pt x="189" y="1945"/>
                </a:cubicBezTo>
                <a:cubicBezTo>
                  <a:pt x="186" y="1951"/>
                  <a:pt x="171" y="1957"/>
                  <a:pt x="165" y="1960"/>
                </a:cubicBezTo>
                <a:cubicBezTo>
                  <a:pt x="155" y="1965"/>
                  <a:pt x="148" y="1959"/>
                  <a:pt x="140" y="1964"/>
                </a:cubicBezTo>
                <a:cubicBezTo>
                  <a:pt x="123" y="1972"/>
                  <a:pt x="126" y="1985"/>
                  <a:pt x="122" y="1999"/>
                </a:cubicBezTo>
                <a:cubicBezTo>
                  <a:pt x="116" y="2018"/>
                  <a:pt x="74" y="2022"/>
                  <a:pt x="59" y="2022"/>
                </a:cubicBezTo>
                <a:cubicBezTo>
                  <a:pt x="45" y="2022"/>
                  <a:pt x="31" y="2021"/>
                  <a:pt x="18" y="2018"/>
                </a:cubicBezTo>
                <a:cubicBezTo>
                  <a:pt x="0" y="2014"/>
                  <a:pt x="5" y="2007"/>
                  <a:pt x="5" y="1991"/>
                </a:cubicBezTo>
                <a:cubicBezTo>
                  <a:pt x="5" y="1960"/>
                  <a:pt x="29" y="1942"/>
                  <a:pt x="49" y="1922"/>
                </a:cubicBezTo>
                <a:cubicBezTo>
                  <a:pt x="55" y="1917"/>
                  <a:pt x="76" y="1902"/>
                  <a:pt x="68" y="1893"/>
                </a:cubicBezTo>
                <a:cubicBezTo>
                  <a:pt x="61" y="1885"/>
                  <a:pt x="74" y="1854"/>
                  <a:pt x="75" y="1842"/>
                </a:cubicBezTo>
                <a:cubicBezTo>
                  <a:pt x="80" y="1805"/>
                  <a:pt x="78" y="1767"/>
                  <a:pt x="84" y="1730"/>
                </a:cubicBezTo>
                <a:cubicBezTo>
                  <a:pt x="91" y="1683"/>
                  <a:pt x="102" y="1636"/>
                  <a:pt x="109" y="1589"/>
                </a:cubicBezTo>
                <a:cubicBezTo>
                  <a:pt x="120" y="1508"/>
                  <a:pt x="127" y="1431"/>
                  <a:pt x="123" y="1350"/>
                </a:cubicBezTo>
                <a:cubicBezTo>
                  <a:pt x="121" y="1299"/>
                  <a:pt x="122" y="1248"/>
                  <a:pt x="123" y="1196"/>
                </a:cubicBezTo>
                <a:cubicBezTo>
                  <a:pt x="123" y="1184"/>
                  <a:pt x="121" y="1176"/>
                  <a:pt x="112" y="1168"/>
                </a:cubicBezTo>
                <a:cubicBezTo>
                  <a:pt x="100" y="1156"/>
                  <a:pt x="105" y="1151"/>
                  <a:pt x="106" y="1136"/>
                </a:cubicBezTo>
                <a:cubicBezTo>
                  <a:pt x="110" y="1102"/>
                  <a:pt x="114" y="1069"/>
                  <a:pt x="117" y="1035"/>
                </a:cubicBezTo>
                <a:cubicBezTo>
                  <a:pt x="121" y="989"/>
                  <a:pt x="123" y="947"/>
                  <a:pt x="132" y="902"/>
                </a:cubicBezTo>
                <a:cubicBezTo>
                  <a:pt x="135" y="886"/>
                  <a:pt x="182" y="765"/>
                  <a:pt x="176" y="762"/>
                </a:cubicBezTo>
                <a:cubicBezTo>
                  <a:pt x="152" y="784"/>
                  <a:pt x="125" y="818"/>
                  <a:pt x="92" y="791"/>
                </a:cubicBezTo>
                <a:cubicBezTo>
                  <a:pt x="80" y="781"/>
                  <a:pt x="64" y="777"/>
                  <a:pt x="57" y="761"/>
                </a:cubicBezTo>
                <a:cubicBezTo>
                  <a:pt x="50" y="744"/>
                  <a:pt x="46" y="725"/>
                  <a:pt x="45" y="707"/>
                </a:cubicBezTo>
                <a:cubicBezTo>
                  <a:pt x="45" y="689"/>
                  <a:pt x="55" y="677"/>
                  <a:pt x="53" y="659"/>
                </a:cubicBezTo>
                <a:cubicBezTo>
                  <a:pt x="50" y="631"/>
                  <a:pt x="55" y="598"/>
                  <a:pt x="58" y="570"/>
                </a:cubicBezTo>
                <a:cubicBezTo>
                  <a:pt x="61" y="548"/>
                  <a:pt x="69" y="527"/>
                  <a:pt x="74" y="506"/>
                </a:cubicBezTo>
                <a:cubicBezTo>
                  <a:pt x="79" y="480"/>
                  <a:pt x="82" y="454"/>
                  <a:pt x="85" y="428"/>
                </a:cubicBezTo>
                <a:cubicBezTo>
                  <a:pt x="87" y="415"/>
                  <a:pt x="85" y="398"/>
                  <a:pt x="97" y="389"/>
                </a:cubicBezTo>
                <a:cubicBezTo>
                  <a:pt x="111" y="380"/>
                  <a:pt x="125" y="373"/>
                  <a:pt x="139" y="365"/>
                </a:cubicBezTo>
                <a:cubicBezTo>
                  <a:pt x="153" y="358"/>
                  <a:pt x="169" y="357"/>
                  <a:pt x="181" y="349"/>
                </a:cubicBezTo>
                <a:cubicBezTo>
                  <a:pt x="201" y="336"/>
                  <a:pt x="226" y="334"/>
                  <a:pt x="246" y="321"/>
                </a:cubicBezTo>
                <a:cubicBezTo>
                  <a:pt x="258" y="313"/>
                  <a:pt x="275" y="300"/>
                  <a:pt x="280" y="286"/>
                </a:cubicBezTo>
                <a:cubicBezTo>
                  <a:pt x="286" y="267"/>
                  <a:pt x="269" y="250"/>
                  <a:pt x="267" y="232"/>
                </a:cubicBezTo>
                <a:cubicBezTo>
                  <a:pt x="266" y="224"/>
                  <a:pt x="267" y="214"/>
                  <a:pt x="262" y="207"/>
                </a:cubicBezTo>
                <a:cubicBezTo>
                  <a:pt x="259" y="201"/>
                  <a:pt x="250" y="201"/>
                  <a:pt x="246" y="196"/>
                </a:cubicBezTo>
                <a:cubicBezTo>
                  <a:pt x="237" y="185"/>
                  <a:pt x="235" y="145"/>
                  <a:pt x="237" y="131"/>
                </a:cubicBezTo>
                <a:cubicBezTo>
                  <a:pt x="241" y="132"/>
                  <a:pt x="245" y="132"/>
                  <a:pt x="248" y="131"/>
                </a:cubicBezTo>
                <a:cubicBezTo>
                  <a:pt x="248" y="112"/>
                  <a:pt x="249" y="95"/>
                  <a:pt x="251" y="75"/>
                </a:cubicBezTo>
                <a:cubicBezTo>
                  <a:pt x="253" y="60"/>
                  <a:pt x="250" y="42"/>
                  <a:pt x="261" y="29"/>
                </a:cubicBezTo>
                <a:cubicBezTo>
                  <a:pt x="284" y="4"/>
                  <a:pt x="320" y="3"/>
                  <a:pt x="353" y="1"/>
                </a:cubicBezTo>
              </a:path>
            </a:pathLst>
          </a:custGeom>
          <a:solidFill>
            <a:srgbClr val="5959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57"/>
          <p:cNvSpPr>
            <a:spLocks/>
          </p:cNvSpPr>
          <p:nvPr/>
        </p:nvSpPr>
        <p:spPr bwMode="auto">
          <a:xfrm>
            <a:off x="1410471" y="1940624"/>
            <a:ext cx="208206" cy="721851"/>
          </a:xfrm>
          <a:custGeom>
            <a:avLst/>
            <a:gdLst>
              <a:gd name="T0" fmla="*/ 61 w 590"/>
              <a:gd name="T1" fmla="*/ 825 h 2046"/>
              <a:gd name="T2" fmla="*/ 42 w 590"/>
              <a:gd name="T3" fmla="*/ 950 h 2046"/>
              <a:gd name="T4" fmla="*/ 37 w 590"/>
              <a:gd name="T5" fmla="*/ 1041 h 2046"/>
              <a:gd name="T6" fmla="*/ 74 w 590"/>
              <a:gd name="T7" fmla="*/ 1098 h 2046"/>
              <a:gd name="T8" fmla="*/ 68 w 590"/>
              <a:gd name="T9" fmla="*/ 1313 h 2046"/>
              <a:gd name="T10" fmla="*/ 92 w 590"/>
              <a:gd name="T11" fmla="*/ 1523 h 2046"/>
              <a:gd name="T12" fmla="*/ 88 w 590"/>
              <a:gd name="T13" fmla="*/ 1649 h 2046"/>
              <a:gd name="T14" fmla="*/ 102 w 590"/>
              <a:gd name="T15" fmla="*/ 1789 h 2046"/>
              <a:gd name="T16" fmla="*/ 121 w 590"/>
              <a:gd name="T17" fmla="*/ 1895 h 2046"/>
              <a:gd name="T18" fmla="*/ 182 w 590"/>
              <a:gd name="T19" fmla="*/ 2040 h 2046"/>
              <a:gd name="T20" fmla="*/ 244 w 590"/>
              <a:gd name="T21" fmla="*/ 1963 h 2046"/>
              <a:gd name="T22" fmla="*/ 230 w 590"/>
              <a:gd name="T23" fmla="*/ 1882 h 2046"/>
              <a:gd name="T24" fmla="*/ 244 w 590"/>
              <a:gd name="T25" fmla="*/ 1775 h 2046"/>
              <a:gd name="T26" fmla="*/ 225 w 590"/>
              <a:gd name="T27" fmla="*/ 1596 h 2046"/>
              <a:gd name="T28" fmla="*/ 268 w 590"/>
              <a:gd name="T29" fmla="*/ 1349 h 2046"/>
              <a:gd name="T30" fmla="*/ 313 w 590"/>
              <a:gd name="T31" fmla="*/ 1332 h 2046"/>
              <a:gd name="T32" fmla="*/ 316 w 590"/>
              <a:gd name="T33" fmla="*/ 1574 h 2046"/>
              <a:gd name="T34" fmla="*/ 307 w 590"/>
              <a:gd name="T35" fmla="*/ 1849 h 2046"/>
              <a:gd name="T36" fmla="*/ 311 w 590"/>
              <a:gd name="T37" fmla="*/ 1955 h 2046"/>
              <a:gd name="T38" fmla="*/ 421 w 590"/>
              <a:gd name="T39" fmla="*/ 2022 h 2046"/>
              <a:gd name="T40" fmla="*/ 507 w 590"/>
              <a:gd name="T41" fmla="*/ 1974 h 2046"/>
              <a:gd name="T42" fmla="*/ 432 w 590"/>
              <a:gd name="T43" fmla="*/ 1907 h 2046"/>
              <a:gd name="T44" fmla="*/ 438 w 590"/>
              <a:gd name="T45" fmla="*/ 1794 h 2046"/>
              <a:gd name="T46" fmla="*/ 467 w 590"/>
              <a:gd name="T47" fmla="*/ 1690 h 2046"/>
              <a:gd name="T48" fmla="*/ 459 w 590"/>
              <a:gd name="T49" fmla="*/ 1569 h 2046"/>
              <a:gd name="T50" fmla="*/ 474 w 590"/>
              <a:gd name="T51" fmla="*/ 1369 h 2046"/>
              <a:gd name="T52" fmla="*/ 508 w 590"/>
              <a:gd name="T53" fmla="*/ 1110 h 2046"/>
              <a:gd name="T54" fmla="*/ 516 w 590"/>
              <a:gd name="T55" fmla="*/ 1021 h 2046"/>
              <a:gd name="T56" fmla="*/ 519 w 590"/>
              <a:gd name="T57" fmla="*/ 856 h 2046"/>
              <a:gd name="T58" fmla="*/ 490 w 590"/>
              <a:gd name="T59" fmla="*/ 746 h 2046"/>
              <a:gd name="T60" fmla="*/ 562 w 590"/>
              <a:gd name="T61" fmla="*/ 705 h 2046"/>
              <a:gd name="T62" fmla="*/ 576 w 590"/>
              <a:gd name="T63" fmla="*/ 565 h 2046"/>
              <a:gd name="T64" fmla="*/ 537 w 590"/>
              <a:gd name="T65" fmla="*/ 457 h 2046"/>
              <a:gd name="T66" fmla="*/ 449 w 590"/>
              <a:gd name="T67" fmla="*/ 346 h 2046"/>
              <a:gd name="T68" fmla="*/ 382 w 590"/>
              <a:gd name="T69" fmla="*/ 320 h 2046"/>
              <a:gd name="T70" fmla="*/ 333 w 590"/>
              <a:gd name="T71" fmla="*/ 242 h 2046"/>
              <a:gd name="T72" fmla="*/ 361 w 590"/>
              <a:gd name="T73" fmla="*/ 186 h 2046"/>
              <a:gd name="T74" fmla="*/ 352 w 590"/>
              <a:gd name="T75" fmla="*/ 119 h 2046"/>
              <a:gd name="T76" fmla="*/ 312 w 590"/>
              <a:gd name="T77" fmla="*/ 26 h 2046"/>
              <a:gd name="T78" fmla="*/ 202 w 590"/>
              <a:gd name="T79" fmla="*/ 14 h 2046"/>
              <a:gd name="T80" fmla="*/ 142 w 590"/>
              <a:gd name="T81" fmla="*/ 105 h 2046"/>
              <a:gd name="T82" fmla="*/ 160 w 590"/>
              <a:gd name="T83" fmla="*/ 160 h 2046"/>
              <a:gd name="T84" fmla="*/ 144 w 590"/>
              <a:gd name="T85" fmla="*/ 194 h 2046"/>
              <a:gd name="T86" fmla="*/ 180 w 590"/>
              <a:gd name="T87" fmla="*/ 231 h 2046"/>
              <a:gd name="T88" fmla="*/ 148 w 590"/>
              <a:gd name="T89" fmla="*/ 316 h 2046"/>
              <a:gd name="T90" fmla="*/ 9 w 590"/>
              <a:gd name="T91" fmla="*/ 413 h 2046"/>
              <a:gd name="T92" fmla="*/ 22 w 590"/>
              <a:gd name="T93" fmla="*/ 615 h 2046"/>
              <a:gd name="T94" fmla="*/ 80 w 590"/>
              <a:gd name="T95" fmla="*/ 746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0" h="2046">
                <a:moveTo>
                  <a:pt x="80" y="746"/>
                </a:moveTo>
                <a:cubicBezTo>
                  <a:pt x="77" y="775"/>
                  <a:pt x="66" y="798"/>
                  <a:pt x="61" y="825"/>
                </a:cubicBezTo>
                <a:cubicBezTo>
                  <a:pt x="58" y="842"/>
                  <a:pt x="63" y="862"/>
                  <a:pt x="55" y="878"/>
                </a:cubicBezTo>
                <a:cubicBezTo>
                  <a:pt x="46" y="899"/>
                  <a:pt x="45" y="928"/>
                  <a:pt x="42" y="950"/>
                </a:cubicBezTo>
                <a:cubicBezTo>
                  <a:pt x="38" y="972"/>
                  <a:pt x="33" y="994"/>
                  <a:pt x="30" y="1016"/>
                </a:cubicBezTo>
                <a:cubicBezTo>
                  <a:pt x="27" y="1030"/>
                  <a:pt x="20" y="1039"/>
                  <a:pt x="37" y="1041"/>
                </a:cubicBezTo>
                <a:cubicBezTo>
                  <a:pt x="47" y="1042"/>
                  <a:pt x="57" y="1042"/>
                  <a:pt x="67" y="1045"/>
                </a:cubicBezTo>
                <a:cubicBezTo>
                  <a:pt x="82" y="1050"/>
                  <a:pt x="75" y="1084"/>
                  <a:pt x="74" y="1098"/>
                </a:cubicBezTo>
                <a:cubicBezTo>
                  <a:pt x="72" y="1125"/>
                  <a:pt x="70" y="1152"/>
                  <a:pt x="76" y="1178"/>
                </a:cubicBezTo>
                <a:cubicBezTo>
                  <a:pt x="86" y="1222"/>
                  <a:pt x="73" y="1269"/>
                  <a:pt x="68" y="1313"/>
                </a:cubicBezTo>
                <a:cubicBezTo>
                  <a:pt x="63" y="1364"/>
                  <a:pt x="61" y="1415"/>
                  <a:pt x="72" y="1465"/>
                </a:cubicBezTo>
                <a:cubicBezTo>
                  <a:pt x="76" y="1485"/>
                  <a:pt x="83" y="1504"/>
                  <a:pt x="92" y="1523"/>
                </a:cubicBezTo>
                <a:cubicBezTo>
                  <a:pt x="101" y="1540"/>
                  <a:pt x="90" y="1561"/>
                  <a:pt x="88" y="1579"/>
                </a:cubicBezTo>
                <a:cubicBezTo>
                  <a:pt x="86" y="1603"/>
                  <a:pt x="86" y="1626"/>
                  <a:pt x="88" y="1649"/>
                </a:cubicBezTo>
                <a:cubicBezTo>
                  <a:pt x="90" y="1675"/>
                  <a:pt x="87" y="1704"/>
                  <a:pt x="95" y="1728"/>
                </a:cubicBezTo>
                <a:cubicBezTo>
                  <a:pt x="102" y="1750"/>
                  <a:pt x="105" y="1766"/>
                  <a:pt x="102" y="1789"/>
                </a:cubicBezTo>
                <a:cubicBezTo>
                  <a:pt x="99" y="1810"/>
                  <a:pt x="109" y="1827"/>
                  <a:pt x="108" y="1848"/>
                </a:cubicBezTo>
                <a:cubicBezTo>
                  <a:pt x="108" y="1868"/>
                  <a:pt x="118" y="1877"/>
                  <a:pt x="121" y="1895"/>
                </a:cubicBezTo>
                <a:cubicBezTo>
                  <a:pt x="124" y="1918"/>
                  <a:pt x="125" y="1941"/>
                  <a:pt x="127" y="1964"/>
                </a:cubicBezTo>
                <a:cubicBezTo>
                  <a:pt x="129" y="2002"/>
                  <a:pt x="141" y="2032"/>
                  <a:pt x="182" y="2040"/>
                </a:cubicBezTo>
                <a:cubicBezTo>
                  <a:pt x="211" y="2046"/>
                  <a:pt x="262" y="2046"/>
                  <a:pt x="254" y="2005"/>
                </a:cubicBezTo>
                <a:cubicBezTo>
                  <a:pt x="252" y="1991"/>
                  <a:pt x="248" y="1977"/>
                  <a:pt x="244" y="1963"/>
                </a:cubicBezTo>
                <a:cubicBezTo>
                  <a:pt x="241" y="1951"/>
                  <a:pt x="230" y="1941"/>
                  <a:pt x="227" y="1929"/>
                </a:cubicBezTo>
                <a:cubicBezTo>
                  <a:pt x="226" y="1918"/>
                  <a:pt x="224" y="1892"/>
                  <a:pt x="230" y="1882"/>
                </a:cubicBezTo>
                <a:cubicBezTo>
                  <a:pt x="241" y="1865"/>
                  <a:pt x="215" y="1849"/>
                  <a:pt x="228" y="1838"/>
                </a:cubicBezTo>
                <a:cubicBezTo>
                  <a:pt x="245" y="1825"/>
                  <a:pt x="250" y="1795"/>
                  <a:pt x="244" y="1775"/>
                </a:cubicBezTo>
                <a:cubicBezTo>
                  <a:pt x="238" y="1750"/>
                  <a:pt x="244" y="1723"/>
                  <a:pt x="236" y="1697"/>
                </a:cubicBezTo>
                <a:cubicBezTo>
                  <a:pt x="225" y="1667"/>
                  <a:pt x="228" y="1628"/>
                  <a:pt x="225" y="1596"/>
                </a:cubicBezTo>
                <a:cubicBezTo>
                  <a:pt x="222" y="1552"/>
                  <a:pt x="225" y="1507"/>
                  <a:pt x="236" y="1465"/>
                </a:cubicBezTo>
                <a:cubicBezTo>
                  <a:pt x="246" y="1426"/>
                  <a:pt x="261" y="1389"/>
                  <a:pt x="268" y="1349"/>
                </a:cubicBezTo>
                <a:cubicBezTo>
                  <a:pt x="270" y="1339"/>
                  <a:pt x="287" y="1231"/>
                  <a:pt x="296" y="1232"/>
                </a:cubicBezTo>
                <a:cubicBezTo>
                  <a:pt x="310" y="1234"/>
                  <a:pt x="312" y="1320"/>
                  <a:pt x="313" y="1332"/>
                </a:cubicBezTo>
                <a:cubicBezTo>
                  <a:pt x="318" y="1376"/>
                  <a:pt x="312" y="1420"/>
                  <a:pt x="315" y="1464"/>
                </a:cubicBezTo>
                <a:cubicBezTo>
                  <a:pt x="317" y="1502"/>
                  <a:pt x="320" y="1537"/>
                  <a:pt x="316" y="1574"/>
                </a:cubicBezTo>
                <a:cubicBezTo>
                  <a:pt x="311" y="1620"/>
                  <a:pt x="310" y="1666"/>
                  <a:pt x="305" y="1712"/>
                </a:cubicBezTo>
                <a:cubicBezTo>
                  <a:pt x="300" y="1759"/>
                  <a:pt x="302" y="1802"/>
                  <a:pt x="307" y="1849"/>
                </a:cubicBezTo>
                <a:cubicBezTo>
                  <a:pt x="308" y="1861"/>
                  <a:pt x="308" y="1874"/>
                  <a:pt x="308" y="1885"/>
                </a:cubicBezTo>
                <a:cubicBezTo>
                  <a:pt x="303" y="1902"/>
                  <a:pt x="303" y="1940"/>
                  <a:pt x="311" y="1955"/>
                </a:cubicBezTo>
                <a:cubicBezTo>
                  <a:pt x="324" y="1979"/>
                  <a:pt x="364" y="1979"/>
                  <a:pt x="385" y="1993"/>
                </a:cubicBezTo>
                <a:cubicBezTo>
                  <a:pt x="399" y="2003"/>
                  <a:pt x="403" y="2015"/>
                  <a:pt x="421" y="2022"/>
                </a:cubicBezTo>
                <a:cubicBezTo>
                  <a:pt x="439" y="2028"/>
                  <a:pt x="458" y="2032"/>
                  <a:pt x="477" y="2030"/>
                </a:cubicBezTo>
                <a:cubicBezTo>
                  <a:pt x="511" y="2027"/>
                  <a:pt x="531" y="2003"/>
                  <a:pt x="507" y="1974"/>
                </a:cubicBezTo>
                <a:cubicBezTo>
                  <a:pt x="496" y="1961"/>
                  <a:pt x="481" y="1953"/>
                  <a:pt x="467" y="1944"/>
                </a:cubicBezTo>
                <a:cubicBezTo>
                  <a:pt x="452" y="1934"/>
                  <a:pt x="443" y="1920"/>
                  <a:pt x="432" y="1907"/>
                </a:cubicBezTo>
                <a:cubicBezTo>
                  <a:pt x="417" y="1891"/>
                  <a:pt x="431" y="1855"/>
                  <a:pt x="441" y="1841"/>
                </a:cubicBezTo>
                <a:cubicBezTo>
                  <a:pt x="447" y="1832"/>
                  <a:pt x="439" y="1805"/>
                  <a:pt x="438" y="1794"/>
                </a:cubicBezTo>
                <a:cubicBezTo>
                  <a:pt x="437" y="1771"/>
                  <a:pt x="435" y="1759"/>
                  <a:pt x="446" y="1738"/>
                </a:cubicBezTo>
                <a:cubicBezTo>
                  <a:pt x="454" y="1723"/>
                  <a:pt x="464" y="1707"/>
                  <a:pt x="467" y="1690"/>
                </a:cubicBezTo>
                <a:cubicBezTo>
                  <a:pt x="470" y="1671"/>
                  <a:pt x="465" y="1649"/>
                  <a:pt x="465" y="1629"/>
                </a:cubicBezTo>
                <a:cubicBezTo>
                  <a:pt x="465" y="1608"/>
                  <a:pt x="465" y="1589"/>
                  <a:pt x="459" y="1569"/>
                </a:cubicBezTo>
                <a:cubicBezTo>
                  <a:pt x="453" y="1544"/>
                  <a:pt x="465" y="1530"/>
                  <a:pt x="466" y="1506"/>
                </a:cubicBezTo>
                <a:cubicBezTo>
                  <a:pt x="469" y="1460"/>
                  <a:pt x="467" y="1414"/>
                  <a:pt x="474" y="1369"/>
                </a:cubicBezTo>
                <a:cubicBezTo>
                  <a:pt x="480" y="1325"/>
                  <a:pt x="494" y="1284"/>
                  <a:pt x="501" y="1241"/>
                </a:cubicBezTo>
                <a:cubicBezTo>
                  <a:pt x="507" y="1198"/>
                  <a:pt x="509" y="1154"/>
                  <a:pt x="508" y="1110"/>
                </a:cubicBezTo>
                <a:cubicBezTo>
                  <a:pt x="507" y="1088"/>
                  <a:pt x="506" y="1067"/>
                  <a:pt x="507" y="1045"/>
                </a:cubicBezTo>
                <a:cubicBezTo>
                  <a:pt x="507" y="1032"/>
                  <a:pt x="502" y="1024"/>
                  <a:pt x="516" y="1021"/>
                </a:cubicBezTo>
                <a:cubicBezTo>
                  <a:pt x="528" y="1018"/>
                  <a:pt x="541" y="1015"/>
                  <a:pt x="553" y="1016"/>
                </a:cubicBezTo>
                <a:cubicBezTo>
                  <a:pt x="534" y="965"/>
                  <a:pt x="531" y="909"/>
                  <a:pt x="519" y="856"/>
                </a:cubicBezTo>
                <a:cubicBezTo>
                  <a:pt x="514" y="830"/>
                  <a:pt x="510" y="802"/>
                  <a:pt x="502" y="776"/>
                </a:cubicBezTo>
                <a:cubicBezTo>
                  <a:pt x="499" y="765"/>
                  <a:pt x="492" y="759"/>
                  <a:pt x="490" y="746"/>
                </a:cubicBezTo>
                <a:cubicBezTo>
                  <a:pt x="488" y="734"/>
                  <a:pt x="487" y="722"/>
                  <a:pt x="487" y="710"/>
                </a:cubicBezTo>
                <a:cubicBezTo>
                  <a:pt x="513" y="704"/>
                  <a:pt x="536" y="708"/>
                  <a:pt x="562" y="705"/>
                </a:cubicBezTo>
                <a:cubicBezTo>
                  <a:pt x="590" y="701"/>
                  <a:pt x="590" y="663"/>
                  <a:pt x="587" y="641"/>
                </a:cubicBezTo>
                <a:cubicBezTo>
                  <a:pt x="584" y="616"/>
                  <a:pt x="579" y="590"/>
                  <a:pt x="576" y="565"/>
                </a:cubicBezTo>
                <a:cubicBezTo>
                  <a:pt x="574" y="547"/>
                  <a:pt x="574" y="544"/>
                  <a:pt x="564" y="530"/>
                </a:cubicBezTo>
                <a:cubicBezTo>
                  <a:pt x="548" y="508"/>
                  <a:pt x="545" y="482"/>
                  <a:pt x="537" y="457"/>
                </a:cubicBezTo>
                <a:cubicBezTo>
                  <a:pt x="528" y="432"/>
                  <a:pt x="512" y="411"/>
                  <a:pt x="501" y="386"/>
                </a:cubicBezTo>
                <a:cubicBezTo>
                  <a:pt x="493" y="367"/>
                  <a:pt x="468" y="353"/>
                  <a:pt x="449" y="346"/>
                </a:cubicBezTo>
                <a:cubicBezTo>
                  <a:pt x="437" y="342"/>
                  <a:pt x="424" y="342"/>
                  <a:pt x="411" y="338"/>
                </a:cubicBezTo>
                <a:cubicBezTo>
                  <a:pt x="400" y="334"/>
                  <a:pt x="393" y="324"/>
                  <a:pt x="382" y="320"/>
                </a:cubicBezTo>
                <a:cubicBezTo>
                  <a:pt x="369" y="316"/>
                  <a:pt x="321" y="311"/>
                  <a:pt x="321" y="294"/>
                </a:cubicBezTo>
                <a:cubicBezTo>
                  <a:pt x="322" y="273"/>
                  <a:pt x="326" y="261"/>
                  <a:pt x="333" y="242"/>
                </a:cubicBezTo>
                <a:cubicBezTo>
                  <a:pt x="338" y="230"/>
                  <a:pt x="337" y="221"/>
                  <a:pt x="347" y="213"/>
                </a:cubicBezTo>
                <a:cubicBezTo>
                  <a:pt x="355" y="207"/>
                  <a:pt x="359" y="196"/>
                  <a:pt x="361" y="186"/>
                </a:cubicBezTo>
                <a:cubicBezTo>
                  <a:pt x="363" y="179"/>
                  <a:pt x="372" y="141"/>
                  <a:pt x="354" y="148"/>
                </a:cubicBezTo>
                <a:cubicBezTo>
                  <a:pt x="335" y="148"/>
                  <a:pt x="352" y="130"/>
                  <a:pt x="352" y="119"/>
                </a:cubicBezTo>
                <a:cubicBezTo>
                  <a:pt x="352" y="101"/>
                  <a:pt x="353" y="74"/>
                  <a:pt x="349" y="57"/>
                </a:cubicBezTo>
                <a:cubicBezTo>
                  <a:pt x="344" y="40"/>
                  <a:pt x="324" y="35"/>
                  <a:pt x="312" y="26"/>
                </a:cubicBezTo>
                <a:cubicBezTo>
                  <a:pt x="294" y="12"/>
                  <a:pt x="280" y="1"/>
                  <a:pt x="256" y="4"/>
                </a:cubicBezTo>
                <a:cubicBezTo>
                  <a:pt x="234" y="6"/>
                  <a:pt x="224" y="0"/>
                  <a:pt x="202" y="14"/>
                </a:cubicBezTo>
                <a:cubicBezTo>
                  <a:pt x="187" y="24"/>
                  <a:pt x="158" y="29"/>
                  <a:pt x="152" y="49"/>
                </a:cubicBezTo>
                <a:cubicBezTo>
                  <a:pt x="148" y="65"/>
                  <a:pt x="135" y="88"/>
                  <a:pt x="142" y="105"/>
                </a:cubicBezTo>
                <a:cubicBezTo>
                  <a:pt x="145" y="113"/>
                  <a:pt x="143" y="121"/>
                  <a:pt x="145" y="129"/>
                </a:cubicBezTo>
                <a:cubicBezTo>
                  <a:pt x="149" y="140"/>
                  <a:pt x="160" y="148"/>
                  <a:pt x="160" y="160"/>
                </a:cubicBezTo>
                <a:cubicBezTo>
                  <a:pt x="154" y="163"/>
                  <a:pt x="146" y="157"/>
                  <a:pt x="141" y="161"/>
                </a:cubicBezTo>
                <a:cubicBezTo>
                  <a:pt x="132" y="167"/>
                  <a:pt x="141" y="187"/>
                  <a:pt x="144" y="194"/>
                </a:cubicBezTo>
                <a:cubicBezTo>
                  <a:pt x="149" y="203"/>
                  <a:pt x="157" y="222"/>
                  <a:pt x="168" y="226"/>
                </a:cubicBezTo>
                <a:cubicBezTo>
                  <a:pt x="175" y="228"/>
                  <a:pt x="177" y="222"/>
                  <a:pt x="180" y="231"/>
                </a:cubicBezTo>
                <a:cubicBezTo>
                  <a:pt x="183" y="241"/>
                  <a:pt x="188" y="251"/>
                  <a:pt x="191" y="261"/>
                </a:cubicBezTo>
                <a:cubicBezTo>
                  <a:pt x="202" y="297"/>
                  <a:pt x="177" y="306"/>
                  <a:pt x="148" y="316"/>
                </a:cubicBezTo>
                <a:cubicBezTo>
                  <a:pt x="120" y="325"/>
                  <a:pt x="95" y="336"/>
                  <a:pt x="67" y="347"/>
                </a:cubicBezTo>
                <a:cubicBezTo>
                  <a:pt x="32" y="361"/>
                  <a:pt x="15" y="375"/>
                  <a:pt x="9" y="413"/>
                </a:cubicBezTo>
                <a:cubicBezTo>
                  <a:pt x="0" y="461"/>
                  <a:pt x="9" y="505"/>
                  <a:pt x="13" y="552"/>
                </a:cubicBezTo>
                <a:cubicBezTo>
                  <a:pt x="14" y="574"/>
                  <a:pt x="11" y="595"/>
                  <a:pt x="22" y="615"/>
                </a:cubicBezTo>
                <a:cubicBezTo>
                  <a:pt x="29" y="630"/>
                  <a:pt x="38" y="643"/>
                  <a:pt x="45" y="658"/>
                </a:cubicBezTo>
                <a:cubicBezTo>
                  <a:pt x="60" y="688"/>
                  <a:pt x="76" y="712"/>
                  <a:pt x="80" y="746"/>
                </a:cubicBezTo>
              </a:path>
            </a:pathLst>
          </a:custGeom>
          <a:solidFill>
            <a:srgbClr val="5959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34" name="Freeform 66"/>
          <p:cNvSpPr>
            <a:spLocks/>
          </p:cNvSpPr>
          <p:nvPr/>
        </p:nvSpPr>
        <p:spPr bwMode="auto">
          <a:xfrm>
            <a:off x="828778" y="1790539"/>
            <a:ext cx="223418" cy="657062"/>
          </a:xfrm>
          <a:custGeom>
            <a:avLst/>
            <a:gdLst>
              <a:gd name="T0" fmla="*/ 972 w 989"/>
              <a:gd name="T1" fmla="*/ 685 h 2910"/>
              <a:gd name="T2" fmla="*/ 959 w 989"/>
              <a:gd name="T3" fmla="*/ 597 h 2910"/>
              <a:gd name="T4" fmla="*/ 932 w 989"/>
              <a:gd name="T5" fmla="*/ 541 h 2910"/>
              <a:gd name="T6" fmla="*/ 824 w 989"/>
              <a:gd name="T7" fmla="*/ 504 h 2910"/>
              <a:gd name="T8" fmla="*/ 741 w 989"/>
              <a:gd name="T9" fmla="*/ 420 h 2910"/>
              <a:gd name="T10" fmla="*/ 781 w 989"/>
              <a:gd name="T11" fmla="*/ 275 h 2910"/>
              <a:gd name="T12" fmla="*/ 813 w 989"/>
              <a:gd name="T13" fmla="*/ 170 h 2910"/>
              <a:gd name="T14" fmla="*/ 583 w 989"/>
              <a:gd name="T15" fmla="*/ 35 h 2910"/>
              <a:gd name="T16" fmla="*/ 519 w 989"/>
              <a:gd name="T17" fmla="*/ 193 h 2910"/>
              <a:gd name="T18" fmla="*/ 559 w 989"/>
              <a:gd name="T19" fmla="*/ 283 h 2910"/>
              <a:gd name="T20" fmla="*/ 566 w 989"/>
              <a:gd name="T21" fmla="*/ 381 h 2910"/>
              <a:gd name="T22" fmla="*/ 463 w 989"/>
              <a:gd name="T23" fmla="*/ 421 h 2910"/>
              <a:gd name="T24" fmla="*/ 358 w 989"/>
              <a:gd name="T25" fmla="*/ 418 h 2910"/>
              <a:gd name="T26" fmla="*/ 290 w 989"/>
              <a:gd name="T27" fmla="*/ 557 h 2910"/>
              <a:gd name="T28" fmla="*/ 282 w 989"/>
              <a:gd name="T29" fmla="*/ 884 h 2910"/>
              <a:gd name="T30" fmla="*/ 315 w 989"/>
              <a:gd name="T31" fmla="*/ 925 h 2910"/>
              <a:gd name="T32" fmla="*/ 334 w 989"/>
              <a:gd name="T33" fmla="*/ 962 h 2910"/>
              <a:gd name="T34" fmla="*/ 352 w 989"/>
              <a:gd name="T35" fmla="*/ 1033 h 2910"/>
              <a:gd name="T36" fmla="*/ 333 w 989"/>
              <a:gd name="T37" fmla="*/ 1114 h 2910"/>
              <a:gd name="T38" fmla="*/ 308 w 989"/>
              <a:gd name="T39" fmla="*/ 1396 h 2910"/>
              <a:gd name="T40" fmla="*/ 310 w 989"/>
              <a:gd name="T41" fmla="*/ 1447 h 2910"/>
              <a:gd name="T42" fmla="*/ 302 w 989"/>
              <a:gd name="T43" fmla="*/ 1521 h 2910"/>
              <a:gd name="T44" fmla="*/ 286 w 989"/>
              <a:gd name="T45" fmla="*/ 1612 h 2910"/>
              <a:gd name="T46" fmla="*/ 255 w 989"/>
              <a:gd name="T47" fmla="*/ 1954 h 2910"/>
              <a:gd name="T48" fmla="*/ 217 w 989"/>
              <a:gd name="T49" fmla="*/ 2131 h 2910"/>
              <a:gd name="T50" fmla="*/ 185 w 989"/>
              <a:gd name="T51" fmla="*/ 2284 h 2910"/>
              <a:gd name="T52" fmla="*/ 133 w 989"/>
              <a:gd name="T53" fmla="*/ 2526 h 2910"/>
              <a:gd name="T54" fmla="*/ 80 w 989"/>
              <a:gd name="T55" fmla="*/ 2716 h 2910"/>
              <a:gd name="T56" fmla="*/ 68 w 989"/>
              <a:gd name="T57" fmla="*/ 2805 h 2910"/>
              <a:gd name="T58" fmla="*/ 35 w 989"/>
              <a:gd name="T59" fmla="*/ 2836 h 2910"/>
              <a:gd name="T60" fmla="*/ 1 w 989"/>
              <a:gd name="T61" fmla="*/ 2879 h 2910"/>
              <a:gd name="T62" fmla="*/ 54 w 989"/>
              <a:gd name="T63" fmla="*/ 2909 h 2910"/>
              <a:gd name="T64" fmla="*/ 177 w 989"/>
              <a:gd name="T65" fmla="*/ 2838 h 2910"/>
              <a:gd name="T66" fmla="*/ 216 w 989"/>
              <a:gd name="T67" fmla="*/ 2831 h 2910"/>
              <a:gd name="T68" fmla="*/ 265 w 989"/>
              <a:gd name="T69" fmla="*/ 2831 h 2910"/>
              <a:gd name="T70" fmla="*/ 371 w 989"/>
              <a:gd name="T71" fmla="*/ 2846 h 2910"/>
              <a:gd name="T72" fmla="*/ 395 w 989"/>
              <a:gd name="T73" fmla="*/ 2800 h 2910"/>
              <a:gd name="T74" fmla="*/ 444 w 989"/>
              <a:gd name="T75" fmla="*/ 2407 h 2910"/>
              <a:gd name="T76" fmla="*/ 461 w 989"/>
              <a:gd name="T77" fmla="*/ 2123 h 2910"/>
              <a:gd name="T78" fmla="*/ 477 w 989"/>
              <a:gd name="T79" fmla="*/ 1986 h 2910"/>
              <a:gd name="T80" fmla="*/ 504 w 989"/>
              <a:gd name="T81" fmla="*/ 1865 h 2910"/>
              <a:gd name="T82" fmla="*/ 606 w 989"/>
              <a:gd name="T83" fmla="*/ 1581 h 2910"/>
              <a:gd name="T84" fmla="*/ 654 w 989"/>
              <a:gd name="T85" fmla="*/ 1540 h 2910"/>
              <a:gd name="T86" fmla="*/ 688 w 989"/>
              <a:gd name="T87" fmla="*/ 1836 h 2910"/>
              <a:gd name="T88" fmla="*/ 696 w 989"/>
              <a:gd name="T89" fmla="*/ 2014 h 2910"/>
              <a:gd name="T90" fmla="*/ 700 w 989"/>
              <a:gd name="T91" fmla="*/ 2313 h 2910"/>
              <a:gd name="T92" fmla="*/ 684 w 989"/>
              <a:gd name="T93" fmla="*/ 2670 h 2910"/>
              <a:gd name="T94" fmla="*/ 716 w 989"/>
              <a:gd name="T95" fmla="*/ 2818 h 2910"/>
              <a:gd name="T96" fmla="*/ 758 w 989"/>
              <a:gd name="T97" fmla="*/ 2862 h 2910"/>
              <a:gd name="T98" fmla="*/ 898 w 989"/>
              <a:gd name="T99" fmla="*/ 2882 h 2910"/>
              <a:gd name="T100" fmla="*/ 938 w 989"/>
              <a:gd name="T101" fmla="*/ 2820 h 2910"/>
              <a:gd name="T102" fmla="*/ 976 w 989"/>
              <a:gd name="T103" fmla="*/ 2779 h 2910"/>
              <a:gd name="T104" fmla="*/ 980 w 989"/>
              <a:gd name="T105" fmla="*/ 2619 h 2910"/>
              <a:gd name="T106" fmla="*/ 958 w 989"/>
              <a:gd name="T107" fmla="*/ 2362 h 2910"/>
              <a:gd name="T108" fmla="*/ 934 w 989"/>
              <a:gd name="T109" fmla="*/ 2104 h 2910"/>
              <a:gd name="T110" fmla="*/ 925 w 989"/>
              <a:gd name="T111" fmla="*/ 1922 h 2910"/>
              <a:gd name="T112" fmla="*/ 945 w 989"/>
              <a:gd name="T113" fmla="*/ 1595 h 2910"/>
              <a:gd name="T114" fmla="*/ 970 w 989"/>
              <a:gd name="T115" fmla="*/ 1403 h 2910"/>
              <a:gd name="T116" fmla="*/ 951 w 989"/>
              <a:gd name="T117" fmla="*/ 1265 h 2910"/>
              <a:gd name="T118" fmla="*/ 919 w 989"/>
              <a:gd name="T119" fmla="*/ 1132 h 2910"/>
              <a:gd name="T120" fmla="*/ 848 w 989"/>
              <a:gd name="T121" fmla="*/ 1027 h 2910"/>
              <a:gd name="T122" fmla="*/ 924 w 989"/>
              <a:gd name="T123" fmla="*/ 958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9" h="2910">
                <a:moveTo>
                  <a:pt x="981" y="742"/>
                </a:moveTo>
                <a:cubicBezTo>
                  <a:pt x="982" y="741"/>
                  <a:pt x="986" y="739"/>
                  <a:pt x="986" y="732"/>
                </a:cubicBezTo>
                <a:cubicBezTo>
                  <a:pt x="987" y="722"/>
                  <a:pt x="973" y="710"/>
                  <a:pt x="971" y="709"/>
                </a:cubicBezTo>
                <a:cubicBezTo>
                  <a:pt x="969" y="708"/>
                  <a:pt x="970" y="707"/>
                  <a:pt x="971" y="706"/>
                </a:cubicBezTo>
                <a:cubicBezTo>
                  <a:pt x="971" y="705"/>
                  <a:pt x="975" y="701"/>
                  <a:pt x="976" y="696"/>
                </a:cubicBezTo>
                <a:cubicBezTo>
                  <a:pt x="976" y="688"/>
                  <a:pt x="973" y="687"/>
                  <a:pt x="972" y="685"/>
                </a:cubicBezTo>
                <a:cubicBezTo>
                  <a:pt x="970" y="683"/>
                  <a:pt x="971" y="680"/>
                  <a:pt x="974" y="674"/>
                </a:cubicBezTo>
                <a:cubicBezTo>
                  <a:pt x="976" y="668"/>
                  <a:pt x="972" y="663"/>
                  <a:pt x="970" y="657"/>
                </a:cubicBezTo>
                <a:cubicBezTo>
                  <a:pt x="968" y="650"/>
                  <a:pt x="969" y="640"/>
                  <a:pt x="970" y="637"/>
                </a:cubicBezTo>
                <a:cubicBezTo>
                  <a:pt x="970" y="633"/>
                  <a:pt x="969" y="630"/>
                  <a:pt x="968" y="627"/>
                </a:cubicBezTo>
                <a:cubicBezTo>
                  <a:pt x="966" y="624"/>
                  <a:pt x="965" y="619"/>
                  <a:pt x="964" y="613"/>
                </a:cubicBezTo>
                <a:cubicBezTo>
                  <a:pt x="963" y="607"/>
                  <a:pt x="961" y="599"/>
                  <a:pt x="959" y="597"/>
                </a:cubicBezTo>
                <a:cubicBezTo>
                  <a:pt x="957" y="594"/>
                  <a:pt x="958" y="594"/>
                  <a:pt x="959" y="592"/>
                </a:cubicBezTo>
                <a:cubicBezTo>
                  <a:pt x="959" y="589"/>
                  <a:pt x="961" y="583"/>
                  <a:pt x="962" y="577"/>
                </a:cubicBezTo>
                <a:cubicBezTo>
                  <a:pt x="963" y="571"/>
                  <a:pt x="961" y="567"/>
                  <a:pt x="960" y="564"/>
                </a:cubicBezTo>
                <a:cubicBezTo>
                  <a:pt x="959" y="562"/>
                  <a:pt x="957" y="560"/>
                  <a:pt x="956" y="558"/>
                </a:cubicBezTo>
                <a:cubicBezTo>
                  <a:pt x="956" y="557"/>
                  <a:pt x="950" y="550"/>
                  <a:pt x="945" y="546"/>
                </a:cubicBezTo>
                <a:cubicBezTo>
                  <a:pt x="940" y="542"/>
                  <a:pt x="934" y="541"/>
                  <a:pt x="932" y="541"/>
                </a:cubicBezTo>
                <a:cubicBezTo>
                  <a:pt x="929" y="541"/>
                  <a:pt x="929" y="541"/>
                  <a:pt x="921" y="537"/>
                </a:cubicBezTo>
                <a:cubicBezTo>
                  <a:pt x="914" y="532"/>
                  <a:pt x="901" y="527"/>
                  <a:pt x="894" y="525"/>
                </a:cubicBezTo>
                <a:cubicBezTo>
                  <a:pt x="887" y="524"/>
                  <a:pt x="871" y="520"/>
                  <a:pt x="865" y="519"/>
                </a:cubicBezTo>
                <a:cubicBezTo>
                  <a:pt x="859" y="518"/>
                  <a:pt x="858" y="517"/>
                  <a:pt x="854" y="514"/>
                </a:cubicBezTo>
                <a:cubicBezTo>
                  <a:pt x="850" y="512"/>
                  <a:pt x="844" y="509"/>
                  <a:pt x="839" y="508"/>
                </a:cubicBezTo>
                <a:cubicBezTo>
                  <a:pt x="834" y="506"/>
                  <a:pt x="830" y="505"/>
                  <a:pt x="824" y="504"/>
                </a:cubicBezTo>
                <a:cubicBezTo>
                  <a:pt x="819" y="504"/>
                  <a:pt x="818" y="500"/>
                  <a:pt x="809" y="492"/>
                </a:cubicBezTo>
                <a:cubicBezTo>
                  <a:pt x="800" y="484"/>
                  <a:pt x="788" y="472"/>
                  <a:pt x="782" y="465"/>
                </a:cubicBezTo>
                <a:cubicBezTo>
                  <a:pt x="775" y="459"/>
                  <a:pt x="772" y="456"/>
                  <a:pt x="770" y="453"/>
                </a:cubicBezTo>
                <a:cubicBezTo>
                  <a:pt x="768" y="451"/>
                  <a:pt x="762" y="443"/>
                  <a:pt x="756" y="434"/>
                </a:cubicBezTo>
                <a:cubicBezTo>
                  <a:pt x="750" y="425"/>
                  <a:pt x="748" y="426"/>
                  <a:pt x="744" y="425"/>
                </a:cubicBezTo>
                <a:cubicBezTo>
                  <a:pt x="740" y="425"/>
                  <a:pt x="741" y="424"/>
                  <a:pt x="741" y="420"/>
                </a:cubicBezTo>
                <a:cubicBezTo>
                  <a:pt x="741" y="415"/>
                  <a:pt x="741" y="402"/>
                  <a:pt x="742" y="396"/>
                </a:cubicBezTo>
                <a:cubicBezTo>
                  <a:pt x="743" y="390"/>
                  <a:pt x="750" y="361"/>
                  <a:pt x="751" y="356"/>
                </a:cubicBezTo>
                <a:cubicBezTo>
                  <a:pt x="752" y="351"/>
                  <a:pt x="752" y="353"/>
                  <a:pt x="757" y="348"/>
                </a:cubicBezTo>
                <a:cubicBezTo>
                  <a:pt x="764" y="338"/>
                  <a:pt x="768" y="330"/>
                  <a:pt x="771" y="321"/>
                </a:cubicBezTo>
                <a:cubicBezTo>
                  <a:pt x="774" y="311"/>
                  <a:pt x="775" y="288"/>
                  <a:pt x="776" y="280"/>
                </a:cubicBezTo>
                <a:cubicBezTo>
                  <a:pt x="777" y="273"/>
                  <a:pt x="777" y="274"/>
                  <a:pt x="781" y="275"/>
                </a:cubicBezTo>
                <a:cubicBezTo>
                  <a:pt x="790" y="275"/>
                  <a:pt x="793" y="273"/>
                  <a:pt x="798" y="269"/>
                </a:cubicBezTo>
                <a:cubicBezTo>
                  <a:pt x="803" y="265"/>
                  <a:pt x="808" y="251"/>
                  <a:pt x="812" y="239"/>
                </a:cubicBezTo>
                <a:cubicBezTo>
                  <a:pt x="816" y="227"/>
                  <a:pt x="816" y="211"/>
                  <a:pt x="815" y="205"/>
                </a:cubicBezTo>
                <a:cubicBezTo>
                  <a:pt x="815" y="200"/>
                  <a:pt x="817" y="191"/>
                  <a:pt x="819" y="186"/>
                </a:cubicBezTo>
                <a:cubicBezTo>
                  <a:pt x="822" y="180"/>
                  <a:pt x="821" y="176"/>
                  <a:pt x="819" y="173"/>
                </a:cubicBezTo>
                <a:cubicBezTo>
                  <a:pt x="818" y="171"/>
                  <a:pt x="816" y="170"/>
                  <a:pt x="813" y="170"/>
                </a:cubicBezTo>
                <a:cubicBezTo>
                  <a:pt x="810" y="170"/>
                  <a:pt x="807" y="172"/>
                  <a:pt x="805" y="175"/>
                </a:cubicBezTo>
                <a:cubicBezTo>
                  <a:pt x="804" y="177"/>
                  <a:pt x="803" y="178"/>
                  <a:pt x="802" y="179"/>
                </a:cubicBezTo>
                <a:cubicBezTo>
                  <a:pt x="800" y="180"/>
                  <a:pt x="799" y="178"/>
                  <a:pt x="799" y="171"/>
                </a:cubicBezTo>
                <a:cubicBezTo>
                  <a:pt x="798" y="122"/>
                  <a:pt x="790" y="93"/>
                  <a:pt x="785" y="75"/>
                </a:cubicBezTo>
                <a:cubicBezTo>
                  <a:pt x="779" y="57"/>
                  <a:pt x="735" y="8"/>
                  <a:pt x="694" y="5"/>
                </a:cubicBezTo>
                <a:cubicBezTo>
                  <a:pt x="649" y="2"/>
                  <a:pt x="638" y="0"/>
                  <a:pt x="583" y="35"/>
                </a:cubicBezTo>
                <a:cubicBezTo>
                  <a:pt x="528" y="70"/>
                  <a:pt x="537" y="157"/>
                  <a:pt x="537" y="163"/>
                </a:cubicBezTo>
                <a:cubicBezTo>
                  <a:pt x="537" y="169"/>
                  <a:pt x="537" y="182"/>
                  <a:pt x="537" y="186"/>
                </a:cubicBezTo>
                <a:cubicBezTo>
                  <a:pt x="536" y="189"/>
                  <a:pt x="537" y="192"/>
                  <a:pt x="535" y="191"/>
                </a:cubicBezTo>
                <a:cubicBezTo>
                  <a:pt x="534" y="190"/>
                  <a:pt x="533" y="188"/>
                  <a:pt x="531" y="186"/>
                </a:cubicBezTo>
                <a:cubicBezTo>
                  <a:pt x="529" y="184"/>
                  <a:pt x="526" y="181"/>
                  <a:pt x="523" y="183"/>
                </a:cubicBezTo>
                <a:cubicBezTo>
                  <a:pt x="520" y="185"/>
                  <a:pt x="519" y="189"/>
                  <a:pt x="519" y="193"/>
                </a:cubicBezTo>
                <a:cubicBezTo>
                  <a:pt x="520" y="198"/>
                  <a:pt x="521" y="202"/>
                  <a:pt x="522" y="207"/>
                </a:cubicBezTo>
                <a:cubicBezTo>
                  <a:pt x="524" y="212"/>
                  <a:pt x="523" y="216"/>
                  <a:pt x="524" y="221"/>
                </a:cubicBezTo>
                <a:cubicBezTo>
                  <a:pt x="524" y="226"/>
                  <a:pt x="526" y="239"/>
                  <a:pt x="528" y="246"/>
                </a:cubicBezTo>
                <a:cubicBezTo>
                  <a:pt x="530" y="252"/>
                  <a:pt x="532" y="256"/>
                  <a:pt x="535" y="266"/>
                </a:cubicBezTo>
                <a:cubicBezTo>
                  <a:pt x="538" y="276"/>
                  <a:pt x="543" y="279"/>
                  <a:pt x="548" y="282"/>
                </a:cubicBezTo>
                <a:cubicBezTo>
                  <a:pt x="553" y="284"/>
                  <a:pt x="556" y="284"/>
                  <a:pt x="559" y="283"/>
                </a:cubicBezTo>
                <a:cubicBezTo>
                  <a:pt x="561" y="283"/>
                  <a:pt x="561" y="283"/>
                  <a:pt x="561" y="287"/>
                </a:cubicBezTo>
                <a:cubicBezTo>
                  <a:pt x="562" y="291"/>
                  <a:pt x="563" y="300"/>
                  <a:pt x="566" y="314"/>
                </a:cubicBezTo>
                <a:cubicBezTo>
                  <a:pt x="568" y="327"/>
                  <a:pt x="570" y="329"/>
                  <a:pt x="572" y="332"/>
                </a:cubicBezTo>
                <a:cubicBezTo>
                  <a:pt x="573" y="334"/>
                  <a:pt x="573" y="337"/>
                  <a:pt x="573" y="345"/>
                </a:cubicBezTo>
                <a:cubicBezTo>
                  <a:pt x="573" y="353"/>
                  <a:pt x="572" y="362"/>
                  <a:pt x="571" y="369"/>
                </a:cubicBezTo>
                <a:cubicBezTo>
                  <a:pt x="570" y="375"/>
                  <a:pt x="568" y="380"/>
                  <a:pt x="566" y="381"/>
                </a:cubicBezTo>
                <a:cubicBezTo>
                  <a:pt x="564" y="383"/>
                  <a:pt x="564" y="382"/>
                  <a:pt x="561" y="379"/>
                </a:cubicBezTo>
                <a:cubicBezTo>
                  <a:pt x="557" y="376"/>
                  <a:pt x="556" y="378"/>
                  <a:pt x="548" y="380"/>
                </a:cubicBezTo>
                <a:cubicBezTo>
                  <a:pt x="541" y="382"/>
                  <a:pt x="525" y="393"/>
                  <a:pt x="515" y="397"/>
                </a:cubicBezTo>
                <a:cubicBezTo>
                  <a:pt x="504" y="402"/>
                  <a:pt x="487" y="411"/>
                  <a:pt x="482" y="413"/>
                </a:cubicBezTo>
                <a:cubicBezTo>
                  <a:pt x="476" y="414"/>
                  <a:pt x="473" y="415"/>
                  <a:pt x="468" y="418"/>
                </a:cubicBezTo>
                <a:cubicBezTo>
                  <a:pt x="464" y="422"/>
                  <a:pt x="465" y="421"/>
                  <a:pt x="463" y="421"/>
                </a:cubicBezTo>
                <a:cubicBezTo>
                  <a:pt x="461" y="421"/>
                  <a:pt x="456" y="420"/>
                  <a:pt x="452" y="419"/>
                </a:cubicBezTo>
                <a:cubicBezTo>
                  <a:pt x="447" y="418"/>
                  <a:pt x="447" y="418"/>
                  <a:pt x="441" y="420"/>
                </a:cubicBezTo>
                <a:cubicBezTo>
                  <a:pt x="436" y="422"/>
                  <a:pt x="435" y="423"/>
                  <a:pt x="431" y="423"/>
                </a:cubicBezTo>
                <a:cubicBezTo>
                  <a:pt x="428" y="422"/>
                  <a:pt x="414" y="421"/>
                  <a:pt x="404" y="420"/>
                </a:cubicBezTo>
                <a:cubicBezTo>
                  <a:pt x="394" y="419"/>
                  <a:pt x="379" y="419"/>
                  <a:pt x="373" y="419"/>
                </a:cubicBezTo>
                <a:cubicBezTo>
                  <a:pt x="367" y="419"/>
                  <a:pt x="363" y="418"/>
                  <a:pt x="358" y="418"/>
                </a:cubicBezTo>
                <a:cubicBezTo>
                  <a:pt x="354" y="417"/>
                  <a:pt x="345" y="419"/>
                  <a:pt x="337" y="423"/>
                </a:cubicBezTo>
                <a:cubicBezTo>
                  <a:pt x="329" y="426"/>
                  <a:pt x="319" y="435"/>
                  <a:pt x="317" y="438"/>
                </a:cubicBezTo>
                <a:cubicBezTo>
                  <a:pt x="315" y="443"/>
                  <a:pt x="312" y="449"/>
                  <a:pt x="310" y="454"/>
                </a:cubicBezTo>
                <a:cubicBezTo>
                  <a:pt x="309" y="457"/>
                  <a:pt x="307" y="474"/>
                  <a:pt x="307" y="481"/>
                </a:cubicBezTo>
                <a:cubicBezTo>
                  <a:pt x="307" y="488"/>
                  <a:pt x="308" y="483"/>
                  <a:pt x="303" y="499"/>
                </a:cubicBezTo>
                <a:cubicBezTo>
                  <a:pt x="297" y="515"/>
                  <a:pt x="292" y="546"/>
                  <a:pt x="290" y="557"/>
                </a:cubicBezTo>
                <a:cubicBezTo>
                  <a:pt x="287" y="568"/>
                  <a:pt x="282" y="600"/>
                  <a:pt x="279" y="616"/>
                </a:cubicBezTo>
                <a:cubicBezTo>
                  <a:pt x="277" y="637"/>
                  <a:pt x="271" y="663"/>
                  <a:pt x="268" y="679"/>
                </a:cubicBezTo>
                <a:cubicBezTo>
                  <a:pt x="265" y="694"/>
                  <a:pt x="263" y="722"/>
                  <a:pt x="263" y="739"/>
                </a:cubicBezTo>
                <a:cubicBezTo>
                  <a:pt x="262" y="755"/>
                  <a:pt x="265" y="791"/>
                  <a:pt x="266" y="805"/>
                </a:cubicBezTo>
                <a:cubicBezTo>
                  <a:pt x="268" y="820"/>
                  <a:pt x="272" y="846"/>
                  <a:pt x="275" y="859"/>
                </a:cubicBezTo>
                <a:cubicBezTo>
                  <a:pt x="278" y="873"/>
                  <a:pt x="281" y="881"/>
                  <a:pt x="282" y="884"/>
                </a:cubicBezTo>
                <a:cubicBezTo>
                  <a:pt x="284" y="887"/>
                  <a:pt x="285" y="893"/>
                  <a:pt x="286" y="896"/>
                </a:cubicBezTo>
                <a:cubicBezTo>
                  <a:pt x="287" y="900"/>
                  <a:pt x="289" y="902"/>
                  <a:pt x="293" y="904"/>
                </a:cubicBezTo>
                <a:cubicBezTo>
                  <a:pt x="296" y="907"/>
                  <a:pt x="295" y="907"/>
                  <a:pt x="296" y="910"/>
                </a:cubicBezTo>
                <a:cubicBezTo>
                  <a:pt x="297" y="912"/>
                  <a:pt x="300" y="916"/>
                  <a:pt x="302" y="916"/>
                </a:cubicBezTo>
                <a:cubicBezTo>
                  <a:pt x="304" y="917"/>
                  <a:pt x="305" y="917"/>
                  <a:pt x="307" y="919"/>
                </a:cubicBezTo>
                <a:cubicBezTo>
                  <a:pt x="309" y="920"/>
                  <a:pt x="314" y="924"/>
                  <a:pt x="315" y="925"/>
                </a:cubicBezTo>
                <a:cubicBezTo>
                  <a:pt x="316" y="926"/>
                  <a:pt x="317" y="926"/>
                  <a:pt x="317" y="929"/>
                </a:cubicBezTo>
                <a:cubicBezTo>
                  <a:pt x="317" y="932"/>
                  <a:pt x="320" y="941"/>
                  <a:pt x="321" y="943"/>
                </a:cubicBezTo>
                <a:cubicBezTo>
                  <a:pt x="322" y="945"/>
                  <a:pt x="321" y="948"/>
                  <a:pt x="321" y="954"/>
                </a:cubicBezTo>
                <a:cubicBezTo>
                  <a:pt x="322" y="960"/>
                  <a:pt x="321" y="960"/>
                  <a:pt x="325" y="961"/>
                </a:cubicBezTo>
                <a:cubicBezTo>
                  <a:pt x="329" y="961"/>
                  <a:pt x="329" y="961"/>
                  <a:pt x="331" y="960"/>
                </a:cubicBezTo>
                <a:cubicBezTo>
                  <a:pt x="334" y="959"/>
                  <a:pt x="334" y="960"/>
                  <a:pt x="334" y="962"/>
                </a:cubicBezTo>
                <a:cubicBezTo>
                  <a:pt x="335" y="964"/>
                  <a:pt x="335" y="968"/>
                  <a:pt x="338" y="968"/>
                </a:cubicBezTo>
                <a:cubicBezTo>
                  <a:pt x="341" y="967"/>
                  <a:pt x="343" y="967"/>
                  <a:pt x="345" y="966"/>
                </a:cubicBezTo>
                <a:cubicBezTo>
                  <a:pt x="348" y="964"/>
                  <a:pt x="348" y="964"/>
                  <a:pt x="349" y="968"/>
                </a:cubicBezTo>
                <a:cubicBezTo>
                  <a:pt x="351" y="975"/>
                  <a:pt x="352" y="981"/>
                  <a:pt x="353" y="993"/>
                </a:cubicBezTo>
                <a:cubicBezTo>
                  <a:pt x="354" y="1004"/>
                  <a:pt x="354" y="1005"/>
                  <a:pt x="354" y="1010"/>
                </a:cubicBezTo>
                <a:cubicBezTo>
                  <a:pt x="353" y="1016"/>
                  <a:pt x="352" y="1027"/>
                  <a:pt x="352" y="1033"/>
                </a:cubicBezTo>
                <a:cubicBezTo>
                  <a:pt x="352" y="1039"/>
                  <a:pt x="352" y="1038"/>
                  <a:pt x="350" y="1040"/>
                </a:cubicBezTo>
                <a:cubicBezTo>
                  <a:pt x="347" y="1042"/>
                  <a:pt x="345" y="1043"/>
                  <a:pt x="342" y="1045"/>
                </a:cubicBezTo>
                <a:cubicBezTo>
                  <a:pt x="339" y="1047"/>
                  <a:pt x="338" y="1048"/>
                  <a:pt x="337" y="1053"/>
                </a:cubicBezTo>
                <a:cubicBezTo>
                  <a:pt x="337" y="1057"/>
                  <a:pt x="337" y="1065"/>
                  <a:pt x="337" y="1075"/>
                </a:cubicBezTo>
                <a:cubicBezTo>
                  <a:pt x="336" y="1085"/>
                  <a:pt x="336" y="1100"/>
                  <a:pt x="336" y="1101"/>
                </a:cubicBezTo>
                <a:cubicBezTo>
                  <a:pt x="336" y="1102"/>
                  <a:pt x="334" y="1105"/>
                  <a:pt x="333" y="1114"/>
                </a:cubicBezTo>
                <a:cubicBezTo>
                  <a:pt x="331" y="1123"/>
                  <a:pt x="331" y="1154"/>
                  <a:pt x="331" y="1162"/>
                </a:cubicBezTo>
                <a:cubicBezTo>
                  <a:pt x="331" y="1169"/>
                  <a:pt x="326" y="1196"/>
                  <a:pt x="323" y="1208"/>
                </a:cubicBezTo>
                <a:cubicBezTo>
                  <a:pt x="321" y="1220"/>
                  <a:pt x="319" y="1241"/>
                  <a:pt x="318" y="1250"/>
                </a:cubicBezTo>
                <a:cubicBezTo>
                  <a:pt x="318" y="1260"/>
                  <a:pt x="317" y="1301"/>
                  <a:pt x="316" y="1310"/>
                </a:cubicBezTo>
                <a:cubicBezTo>
                  <a:pt x="316" y="1320"/>
                  <a:pt x="311" y="1361"/>
                  <a:pt x="310" y="1369"/>
                </a:cubicBezTo>
                <a:cubicBezTo>
                  <a:pt x="309" y="1377"/>
                  <a:pt x="308" y="1391"/>
                  <a:pt x="308" y="1396"/>
                </a:cubicBezTo>
                <a:cubicBezTo>
                  <a:pt x="308" y="1401"/>
                  <a:pt x="309" y="1401"/>
                  <a:pt x="313" y="1402"/>
                </a:cubicBezTo>
                <a:cubicBezTo>
                  <a:pt x="316" y="1403"/>
                  <a:pt x="317" y="1402"/>
                  <a:pt x="321" y="1402"/>
                </a:cubicBezTo>
                <a:cubicBezTo>
                  <a:pt x="325" y="1402"/>
                  <a:pt x="324" y="1403"/>
                  <a:pt x="322" y="1406"/>
                </a:cubicBezTo>
                <a:cubicBezTo>
                  <a:pt x="321" y="1409"/>
                  <a:pt x="319" y="1414"/>
                  <a:pt x="317" y="1420"/>
                </a:cubicBezTo>
                <a:cubicBezTo>
                  <a:pt x="315" y="1428"/>
                  <a:pt x="314" y="1433"/>
                  <a:pt x="312" y="1436"/>
                </a:cubicBezTo>
                <a:cubicBezTo>
                  <a:pt x="310" y="1439"/>
                  <a:pt x="310" y="1444"/>
                  <a:pt x="310" y="1447"/>
                </a:cubicBezTo>
                <a:cubicBezTo>
                  <a:pt x="310" y="1451"/>
                  <a:pt x="309" y="1454"/>
                  <a:pt x="307" y="1457"/>
                </a:cubicBezTo>
                <a:cubicBezTo>
                  <a:pt x="305" y="1460"/>
                  <a:pt x="305" y="1464"/>
                  <a:pt x="306" y="1467"/>
                </a:cubicBezTo>
                <a:cubicBezTo>
                  <a:pt x="306" y="1470"/>
                  <a:pt x="307" y="1475"/>
                  <a:pt x="306" y="1486"/>
                </a:cubicBezTo>
                <a:cubicBezTo>
                  <a:pt x="304" y="1496"/>
                  <a:pt x="302" y="1498"/>
                  <a:pt x="299" y="1501"/>
                </a:cubicBezTo>
                <a:cubicBezTo>
                  <a:pt x="296" y="1504"/>
                  <a:pt x="298" y="1510"/>
                  <a:pt x="299" y="1513"/>
                </a:cubicBezTo>
                <a:cubicBezTo>
                  <a:pt x="301" y="1515"/>
                  <a:pt x="302" y="1517"/>
                  <a:pt x="302" y="1521"/>
                </a:cubicBezTo>
                <a:cubicBezTo>
                  <a:pt x="302" y="1525"/>
                  <a:pt x="300" y="1527"/>
                  <a:pt x="299" y="1530"/>
                </a:cubicBezTo>
                <a:cubicBezTo>
                  <a:pt x="298" y="1534"/>
                  <a:pt x="298" y="1546"/>
                  <a:pt x="298" y="1549"/>
                </a:cubicBezTo>
                <a:cubicBezTo>
                  <a:pt x="298" y="1551"/>
                  <a:pt x="296" y="1557"/>
                  <a:pt x="292" y="1563"/>
                </a:cubicBezTo>
                <a:cubicBezTo>
                  <a:pt x="288" y="1568"/>
                  <a:pt x="290" y="1574"/>
                  <a:pt x="291" y="1579"/>
                </a:cubicBezTo>
                <a:cubicBezTo>
                  <a:pt x="292" y="1584"/>
                  <a:pt x="291" y="1589"/>
                  <a:pt x="290" y="1595"/>
                </a:cubicBezTo>
                <a:cubicBezTo>
                  <a:pt x="289" y="1601"/>
                  <a:pt x="286" y="1610"/>
                  <a:pt x="286" y="1612"/>
                </a:cubicBezTo>
                <a:cubicBezTo>
                  <a:pt x="285" y="1614"/>
                  <a:pt x="283" y="1629"/>
                  <a:pt x="281" y="1639"/>
                </a:cubicBezTo>
                <a:cubicBezTo>
                  <a:pt x="278" y="1654"/>
                  <a:pt x="273" y="1691"/>
                  <a:pt x="271" y="1706"/>
                </a:cubicBezTo>
                <a:cubicBezTo>
                  <a:pt x="269" y="1722"/>
                  <a:pt x="266" y="1741"/>
                  <a:pt x="264" y="1764"/>
                </a:cubicBezTo>
                <a:cubicBezTo>
                  <a:pt x="262" y="1786"/>
                  <a:pt x="260" y="1806"/>
                  <a:pt x="260" y="1818"/>
                </a:cubicBezTo>
                <a:cubicBezTo>
                  <a:pt x="259" y="1830"/>
                  <a:pt x="258" y="1881"/>
                  <a:pt x="258" y="1900"/>
                </a:cubicBezTo>
                <a:cubicBezTo>
                  <a:pt x="258" y="1920"/>
                  <a:pt x="255" y="1949"/>
                  <a:pt x="255" y="1954"/>
                </a:cubicBezTo>
                <a:cubicBezTo>
                  <a:pt x="255" y="1959"/>
                  <a:pt x="255" y="1960"/>
                  <a:pt x="254" y="1963"/>
                </a:cubicBezTo>
                <a:cubicBezTo>
                  <a:pt x="253" y="1967"/>
                  <a:pt x="252" y="1977"/>
                  <a:pt x="251" y="1989"/>
                </a:cubicBezTo>
                <a:cubicBezTo>
                  <a:pt x="249" y="2001"/>
                  <a:pt x="244" y="2032"/>
                  <a:pt x="243" y="2036"/>
                </a:cubicBezTo>
                <a:cubicBezTo>
                  <a:pt x="242" y="2041"/>
                  <a:pt x="241" y="2050"/>
                  <a:pt x="237" y="2060"/>
                </a:cubicBezTo>
                <a:cubicBezTo>
                  <a:pt x="233" y="2070"/>
                  <a:pt x="227" y="2088"/>
                  <a:pt x="225" y="2093"/>
                </a:cubicBezTo>
                <a:cubicBezTo>
                  <a:pt x="223" y="2098"/>
                  <a:pt x="218" y="2118"/>
                  <a:pt x="217" y="2131"/>
                </a:cubicBezTo>
                <a:cubicBezTo>
                  <a:pt x="216" y="2146"/>
                  <a:pt x="212" y="2164"/>
                  <a:pt x="210" y="2172"/>
                </a:cubicBezTo>
                <a:cubicBezTo>
                  <a:pt x="208" y="2179"/>
                  <a:pt x="208" y="2179"/>
                  <a:pt x="206" y="2186"/>
                </a:cubicBezTo>
                <a:cubicBezTo>
                  <a:pt x="203" y="2192"/>
                  <a:pt x="202" y="2197"/>
                  <a:pt x="202" y="2202"/>
                </a:cubicBezTo>
                <a:cubicBezTo>
                  <a:pt x="202" y="2207"/>
                  <a:pt x="201" y="2214"/>
                  <a:pt x="199" y="2221"/>
                </a:cubicBezTo>
                <a:cubicBezTo>
                  <a:pt x="198" y="2227"/>
                  <a:pt x="195" y="2242"/>
                  <a:pt x="193" y="2251"/>
                </a:cubicBezTo>
                <a:cubicBezTo>
                  <a:pt x="191" y="2260"/>
                  <a:pt x="187" y="2275"/>
                  <a:pt x="185" y="2284"/>
                </a:cubicBezTo>
                <a:cubicBezTo>
                  <a:pt x="182" y="2294"/>
                  <a:pt x="177" y="2310"/>
                  <a:pt x="176" y="2319"/>
                </a:cubicBezTo>
                <a:cubicBezTo>
                  <a:pt x="175" y="2328"/>
                  <a:pt x="173" y="2346"/>
                  <a:pt x="172" y="2354"/>
                </a:cubicBezTo>
                <a:cubicBezTo>
                  <a:pt x="171" y="2361"/>
                  <a:pt x="166" y="2384"/>
                  <a:pt x="163" y="2397"/>
                </a:cubicBezTo>
                <a:cubicBezTo>
                  <a:pt x="160" y="2417"/>
                  <a:pt x="152" y="2448"/>
                  <a:pt x="149" y="2460"/>
                </a:cubicBezTo>
                <a:cubicBezTo>
                  <a:pt x="146" y="2473"/>
                  <a:pt x="142" y="2491"/>
                  <a:pt x="140" y="2498"/>
                </a:cubicBezTo>
                <a:cubicBezTo>
                  <a:pt x="138" y="2505"/>
                  <a:pt x="134" y="2521"/>
                  <a:pt x="133" y="2526"/>
                </a:cubicBezTo>
                <a:cubicBezTo>
                  <a:pt x="132" y="2532"/>
                  <a:pt x="130" y="2537"/>
                  <a:pt x="128" y="2542"/>
                </a:cubicBezTo>
                <a:cubicBezTo>
                  <a:pt x="126" y="2547"/>
                  <a:pt x="122" y="2558"/>
                  <a:pt x="119" y="2565"/>
                </a:cubicBezTo>
                <a:cubicBezTo>
                  <a:pt x="117" y="2572"/>
                  <a:pt x="108" y="2604"/>
                  <a:pt x="103" y="2617"/>
                </a:cubicBezTo>
                <a:cubicBezTo>
                  <a:pt x="99" y="2630"/>
                  <a:pt x="94" y="2643"/>
                  <a:pt x="90" y="2655"/>
                </a:cubicBezTo>
                <a:cubicBezTo>
                  <a:pt x="86" y="2666"/>
                  <a:pt x="82" y="2678"/>
                  <a:pt x="81" y="2684"/>
                </a:cubicBezTo>
                <a:cubicBezTo>
                  <a:pt x="81" y="2691"/>
                  <a:pt x="80" y="2709"/>
                  <a:pt x="80" y="2716"/>
                </a:cubicBezTo>
                <a:cubicBezTo>
                  <a:pt x="80" y="2722"/>
                  <a:pt x="80" y="2737"/>
                  <a:pt x="79" y="2742"/>
                </a:cubicBezTo>
                <a:cubicBezTo>
                  <a:pt x="79" y="2747"/>
                  <a:pt x="77" y="2763"/>
                  <a:pt x="77" y="2768"/>
                </a:cubicBezTo>
                <a:cubicBezTo>
                  <a:pt x="77" y="2772"/>
                  <a:pt x="76" y="2775"/>
                  <a:pt x="75" y="2779"/>
                </a:cubicBezTo>
                <a:cubicBezTo>
                  <a:pt x="74" y="2782"/>
                  <a:pt x="74" y="2786"/>
                  <a:pt x="75" y="2787"/>
                </a:cubicBezTo>
                <a:cubicBezTo>
                  <a:pt x="76" y="2788"/>
                  <a:pt x="76" y="2789"/>
                  <a:pt x="74" y="2790"/>
                </a:cubicBezTo>
                <a:cubicBezTo>
                  <a:pt x="69" y="2795"/>
                  <a:pt x="68" y="2802"/>
                  <a:pt x="68" y="2805"/>
                </a:cubicBezTo>
                <a:cubicBezTo>
                  <a:pt x="68" y="2807"/>
                  <a:pt x="68" y="2807"/>
                  <a:pt x="66" y="2809"/>
                </a:cubicBezTo>
                <a:cubicBezTo>
                  <a:pt x="64" y="2811"/>
                  <a:pt x="64" y="2813"/>
                  <a:pt x="60" y="2814"/>
                </a:cubicBezTo>
                <a:cubicBezTo>
                  <a:pt x="56" y="2815"/>
                  <a:pt x="52" y="2819"/>
                  <a:pt x="50" y="2821"/>
                </a:cubicBezTo>
                <a:cubicBezTo>
                  <a:pt x="48" y="2824"/>
                  <a:pt x="48" y="2827"/>
                  <a:pt x="47" y="2829"/>
                </a:cubicBezTo>
                <a:cubicBezTo>
                  <a:pt x="46" y="2831"/>
                  <a:pt x="46" y="2830"/>
                  <a:pt x="43" y="2832"/>
                </a:cubicBezTo>
                <a:cubicBezTo>
                  <a:pt x="40" y="2833"/>
                  <a:pt x="37" y="2835"/>
                  <a:pt x="35" y="2836"/>
                </a:cubicBezTo>
                <a:cubicBezTo>
                  <a:pt x="33" y="2838"/>
                  <a:pt x="32" y="2841"/>
                  <a:pt x="30" y="2843"/>
                </a:cubicBezTo>
                <a:cubicBezTo>
                  <a:pt x="28" y="2844"/>
                  <a:pt x="25" y="2847"/>
                  <a:pt x="23" y="2850"/>
                </a:cubicBezTo>
                <a:cubicBezTo>
                  <a:pt x="20" y="2853"/>
                  <a:pt x="21" y="2854"/>
                  <a:pt x="19" y="2855"/>
                </a:cubicBezTo>
                <a:cubicBezTo>
                  <a:pt x="16" y="2856"/>
                  <a:pt x="14" y="2858"/>
                  <a:pt x="10" y="2864"/>
                </a:cubicBezTo>
                <a:cubicBezTo>
                  <a:pt x="6" y="2870"/>
                  <a:pt x="4" y="2873"/>
                  <a:pt x="2" y="2875"/>
                </a:cubicBezTo>
                <a:cubicBezTo>
                  <a:pt x="0" y="2877"/>
                  <a:pt x="1" y="2877"/>
                  <a:pt x="1" y="2879"/>
                </a:cubicBezTo>
                <a:cubicBezTo>
                  <a:pt x="1" y="2881"/>
                  <a:pt x="2" y="2883"/>
                  <a:pt x="4" y="2885"/>
                </a:cubicBezTo>
                <a:cubicBezTo>
                  <a:pt x="7" y="2886"/>
                  <a:pt x="7" y="2886"/>
                  <a:pt x="6" y="2889"/>
                </a:cubicBezTo>
                <a:cubicBezTo>
                  <a:pt x="5" y="2892"/>
                  <a:pt x="9" y="2895"/>
                  <a:pt x="9" y="2896"/>
                </a:cubicBezTo>
                <a:cubicBezTo>
                  <a:pt x="10" y="2897"/>
                  <a:pt x="10" y="2899"/>
                  <a:pt x="12" y="2901"/>
                </a:cubicBezTo>
                <a:cubicBezTo>
                  <a:pt x="14" y="2904"/>
                  <a:pt x="19" y="2905"/>
                  <a:pt x="27" y="2907"/>
                </a:cubicBezTo>
                <a:cubicBezTo>
                  <a:pt x="35" y="2908"/>
                  <a:pt x="45" y="2908"/>
                  <a:pt x="54" y="2909"/>
                </a:cubicBezTo>
                <a:cubicBezTo>
                  <a:pt x="63" y="2910"/>
                  <a:pt x="76" y="2908"/>
                  <a:pt x="86" y="2907"/>
                </a:cubicBezTo>
                <a:cubicBezTo>
                  <a:pt x="95" y="2905"/>
                  <a:pt x="115" y="2900"/>
                  <a:pt x="124" y="2897"/>
                </a:cubicBezTo>
                <a:cubicBezTo>
                  <a:pt x="133" y="2894"/>
                  <a:pt x="143" y="2891"/>
                  <a:pt x="151" y="2888"/>
                </a:cubicBezTo>
                <a:cubicBezTo>
                  <a:pt x="159" y="2885"/>
                  <a:pt x="169" y="2882"/>
                  <a:pt x="172" y="2877"/>
                </a:cubicBezTo>
                <a:cubicBezTo>
                  <a:pt x="176" y="2871"/>
                  <a:pt x="175" y="2860"/>
                  <a:pt x="174" y="2854"/>
                </a:cubicBezTo>
                <a:cubicBezTo>
                  <a:pt x="174" y="2847"/>
                  <a:pt x="176" y="2842"/>
                  <a:pt x="177" y="2838"/>
                </a:cubicBezTo>
                <a:cubicBezTo>
                  <a:pt x="179" y="2834"/>
                  <a:pt x="179" y="2833"/>
                  <a:pt x="179" y="2830"/>
                </a:cubicBezTo>
                <a:cubicBezTo>
                  <a:pt x="179" y="2827"/>
                  <a:pt x="184" y="2818"/>
                  <a:pt x="186" y="2815"/>
                </a:cubicBezTo>
                <a:cubicBezTo>
                  <a:pt x="188" y="2811"/>
                  <a:pt x="188" y="2811"/>
                  <a:pt x="191" y="2811"/>
                </a:cubicBezTo>
                <a:cubicBezTo>
                  <a:pt x="193" y="2812"/>
                  <a:pt x="213" y="2816"/>
                  <a:pt x="215" y="2817"/>
                </a:cubicBezTo>
                <a:cubicBezTo>
                  <a:pt x="218" y="2817"/>
                  <a:pt x="217" y="2818"/>
                  <a:pt x="217" y="2821"/>
                </a:cubicBezTo>
                <a:cubicBezTo>
                  <a:pt x="217" y="2824"/>
                  <a:pt x="217" y="2830"/>
                  <a:pt x="216" y="2831"/>
                </a:cubicBezTo>
                <a:cubicBezTo>
                  <a:pt x="216" y="2833"/>
                  <a:pt x="215" y="2836"/>
                  <a:pt x="214" y="2839"/>
                </a:cubicBezTo>
                <a:cubicBezTo>
                  <a:pt x="213" y="2842"/>
                  <a:pt x="215" y="2842"/>
                  <a:pt x="223" y="2843"/>
                </a:cubicBezTo>
                <a:cubicBezTo>
                  <a:pt x="231" y="2845"/>
                  <a:pt x="248" y="2847"/>
                  <a:pt x="253" y="2848"/>
                </a:cubicBezTo>
                <a:cubicBezTo>
                  <a:pt x="259" y="2849"/>
                  <a:pt x="264" y="2847"/>
                  <a:pt x="266" y="2845"/>
                </a:cubicBezTo>
                <a:cubicBezTo>
                  <a:pt x="268" y="2843"/>
                  <a:pt x="267" y="2842"/>
                  <a:pt x="266" y="2840"/>
                </a:cubicBezTo>
                <a:cubicBezTo>
                  <a:pt x="265" y="2838"/>
                  <a:pt x="265" y="2833"/>
                  <a:pt x="265" y="2831"/>
                </a:cubicBezTo>
                <a:cubicBezTo>
                  <a:pt x="265" y="2828"/>
                  <a:pt x="265" y="2828"/>
                  <a:pt x="268" y="2829"/>
                </a:cubicBezTo>
                <a:cubicBezTo>
                  <a:pt x="271" y="2829"/>
                  <a:pt x="282" y="2831"/>
                  <a:pt x="288" y="2833"/>
                </a:cubicBezTo>
                <a:cubicBezTo>
                  <a:pt x="294" y="2835"/>
                  <a:pt x="322" y="2839"/>
                  <a:pt x="330" y="2840"/>
                </a:cubicBezTo>
                <a:cubicBezTo>
                  <a:pt x="339" y="2841"/>
                  <a:pt x="349" y="2843"/>
                  <a:pt x="353" y="2843"/>
                </a:cubicBezTo>
                <a:cubicBezTo>
                  <a:pt x="357" y="2843"/>
                  <a:pt x="358" y="2844"/>
                  <a:pt x="359" y="2845"/>
                </a:cubicBezTo>
                <a:cubicBezTo>
                  <a:pt x="360" y="2845"/>
                  <a:pt x="365" y="2846"/>
                  <a:pt x="371" y="2846"/>
                </a:cubicBezTo>
                <a:cubicBezTo>
                  <a:pt x="377" y="2847"/>
                  <a:pt x="377" y="2848"/>
                  <a:pt x="379" y="2849"/>
                </a:cubicBezTo>
                <a:cubicBezTo>
                  <a:pt x="381" y="2850"/>
                  <a:pt x="383" y="2850"/>
                  <a:pt x="385" y="2849"/>
                </a:cubicBezTo>
                <a:cubicBezTo>
                  <a:pt x="387" y="2847"/>
                  <a:pt x="390" y="2844"/>
                  <a:pt x="392" y="2840"/>
                </a:cubicBezTo>
                <a:cubicBezTo>
                  <a:pt x="394" y="2837"/>
                  <a:pt x="394" y="2836"/>
                  <a:pt x="394" y="2829"/>
                </a:cubicBezTo>
                <a:cubicBezTo>
                  <a:pt x="394" y="2823"/>
                  <a:pt x="393" y="2814"/>
                  <a:pt x="394" y="2811"/>
                </a:cubicBezTo>
                <a:cubicBezTo>
                  <a:pt x="395" y="2809"/>
                  <a:pt x="395" y="2804"/>
                  <a:pt x="395" y="2800"/>
                </a:cubicBezTo>
                <a:cubicBezTo>
                  <a:pt x="395" y="2796"/>
                  <a:pt x="395" y="2790"/>
                  <a:pt x="395" y="2785"/>
                </a:cubicBezTo>
                <a:cubicBezTo>
                  <a:pt x="395" y="2779"/>
                  <a:pt x="403" y="2722"/>
                  <a:pt x="406" y="2705"/>
                </a:cubicBezTo>
                <a:cubicBezTo>
                  <a:pt x="410" y="2678"/>
                  <a:pt x="415" y="2644"/>
                  <a:pt x="417" y="2632"/>
                </a:cubicBezTo>
                <a:cubicBezTo>
                  <a:pt x="418" y="2621"/>
                  <a:pt x="427" y="2561"/>
                  <a:pt x="428" y="2551"/>
                </a:cubicBezTo>
                <a:cubicBezTo>
                  <a:pt x="430" y="2540"/>
                  <a:pt x="437" y="2474"/>
                  <a:pt x="438" y="2463"/>
                </a:cubicBezTo>
                <a:cubicBezTo>
                  <a:pt x="439" y="2451"/>
                  <a:pt x="443" y="2414"/>
                  <a:pt x="444" y="2407"/>
                </a:cubicBezTo>
                <a:cubicBezTo>
                  <a:pt x="444" y="2398"/>
                  <a:pt x="448" y="2346"/>
                  <a:pt x="449" y="2336"/>
                </a:cubicBezTo>
                <a:cubicBezTo>
                  <a:pt x="449" y="2326"/>
                  <a:pt x="451" y="2285"/>
                  <a:pt x="451" y="2280"/>
                </a:cubicBezTo>
                <a:cubicBezTo>
                  <a:pt x="452" y="2274"/>
                  <a:pt x="454" y="2232"/>
                  <a:pt x="454" y="2225"/>
                </a:cubicBezTo>
                <a:cubicBezTo>
                  <a:pt x="455" y="2218"/>
                  <a:pt x="457" y="2189"/>
                  <a:pt x="457" y="2184"/>
                </a:cubicBezTo>
                <a:cubicBezTo>
                  <a:pt x="458" y="2178"/>
                  <a:pt x="459" y="2155"/>
                  <a:pt x="460" y="2144"/>
                </a:cubicBezTo>
                <a:cubicBezTo>
                  <a:pt x="461" y="2134"/>
                  <a:pt x="461" y="2128"/>
                  <a:pt x="461" y="2123"/>
                </a:cubicBezTo>
                <a:cubicBezTo>
                  <a:pt x="462" y="2118"/>
                  <a:pt x="464" y="2101"/>
                  <a:pt x="464" y="2098"/>
                </a:cubicBezTo>
                <a:cubicBezTo>
                  <a:pt x="464" y="2095"/>
                  <a:pt x="465" y="2091"/>
                  <a:pt x="465" y="2089"/>
                </a:cubicBezTo>
                <a:cubicBezTo>
                  <a:pt x="465" y="2086"/>
                  <a:pt x="466" y="2079"/>
                  <a:pt x="468" y="2072"/>
                </a:cubicBezTo>
                <a:cubicBezTo>
                  <a:pt x="469" y="2065"/>
                  <a:pt x="470" y="2049"/>
                  <a:pt x="470" y="2042"/>
                </a:cubicBezTo>
                <a:cubicBezTo>
                  <a:pt x="471" y="2036"/>
                  <a:pt x="475" y="2010"/>
                  <a:pt x="476" y="2003"/>
                </a:cubicBezTo>
                <a:cubicBezTo>
                  <a:pt x="477" y="1997"/>
                  <a:pt x="478" y="1989"/>
                  <a:pt x="477" y="1986"/>
                </a:cubicBezTo>
                <a:cubicBezTo>
                  <a:pt x="476" y="1983"/>
                  <a:pt x="477" y="1979"/>
                  <a:pt x="478" y="1973"/>
                </a:cubicBezTo>
                <a:cubicBezTo>
                  <a:pt x="478" y="1968"/>
                  <a:pt x="478" y="1965"/>
                  <a:pt x="480" y="1962"/>
                </a:cubicBezTo>
                <a:cubicBezTo>
                  <a:pt x="482" y="1958"/>
                  <a:pt x="486" y="1944"/>
                  <a:pt x="490" y="1934"/>
                </a:cubicBezTo>
                <a:cubicBezTo>
                  <a:pt x="493" y="1923"/>
                  <a:pt x="496" y="1908"/>
                  <a:pt x="497" y="1901"/>
                </a:cubicBezTo>
                <a:cubicBezTo>
                  <a:pt x="498" y="1894"/>
                  <a:pt x="501" y="1874"/>
                  <a:pt x="501" y="1872"/>
                </a:cubicBezTo>
                <a:cubicBezTo>
                  <a:pt x="501" y="1870"/>
                  <a:pt x="502" y="1869"/>
                  <a:pt x="504" y="1865"/>
                </a:cubicBezTo>
                <a:cubicBezTo>
                  <a:pt x="507" y="1859"/>
                  <a:pt x="513" y="1846"/>
                  <a:pt x="514" y="1840"/>
                </a:cubicBezTo>
                <a:cubicBezTo>
                  <a:pt x="515" y="1834"/>
                  <a:pt x="518" y="1825"/>
                  <a:pt x="518" y="1820"/>
                </a:cubicBezTo>
                <a:cubicBezTo>
                  <a:pt x="518" y="1814"/>
                  <a:pt x="523" y="1803"/>
                  <a:pt x="527" y="1793"/>
                </a:cubicBezTo>
                <a:cubicBezTo>
                  <a:pt x="531" y="1782"/>
                  <a:pt x="547" y="1746"/>
                  <a:pt x="551" y="1737"/>
                </a:cubicBezTo>
                <a:cubicBezTo>
                  <a:pt x="553" y="1731"/>
                  <a:pt x="569" y="1699"/>
                  <a:pt x="584" y="1652"/>
                </a:cubicBezTo>
                <a:cubicBezTo>
                  <a:pt x="591" y="1634"/>
                  <a:pt x="601" y="1596"/>
                  <a:pt x="606" y="1581"/>
                </a:cubicBezTo>
                <a:cubicBezTo>
                  <a:pt x="611" y="1565"/>
                  <a:pt x="618" y="1551"/>
                  <a:pt x="620" y="1547"/>
                </a:cubicBezTo>
                <a:cubicBezTo>
                  <a:pt x="622" y="1544"/>
                  <a:pt x="630" y="1532"/>
                  <a:pt x="632" y="1527"/>
                </a:cubicBezTo>
                <a:cubicBezTo>
                  <a:pt x="634" y="1523"/>
                  <a:pt x="634" y="1523"/>
                  <a:pt x="635" y="1523"/>
                </a:cubicBezTo>
                <a:cubicBezTo>
                  <a:pt x="637" y="1523"/>
                  <a:pt x="643" y="1523"/>
                  <a:pt x="647" y="1522"/>
                </a:cubicBezTo>
                <a:cubicBezTo>
                  <a:pt x="651" y="1522"/>
                  <a:pt x="649" y="1523"/>
                  <a:pt x="652" y="1526"/>
                </a:cubicBezTo>
                <a:cubicBezTo>
                  <a:pt x="654" y="1529"/>
                  <a:pt x="654" y="1534"/>
                  <a:pt x="654" y="1540"/>
                </a:cubicBezTo>
                <a:cubicBezTo>
                  <a:pt x="654" y="1546"/>
                  <a:pt x="654" y="1553"/>
                  <a:pt x="655" y="1567"/>
                </a:cubicBezTo>
                <a:cubicBezTo>
                  <a:pt x="656" y="1581"/>
                  <a:pt x="657" y="1594"/>
                  <a:pt x="660" y="1605"/>
                </a:cubicBezTo>
                <a:cubicBezTo>
                  <a:pt x="662" y="1621"/>
                  <a:pt x="666" y="1637"/>
                  <a:pt x="668" y="1643"/>
                </a:cubicBezTo>
                <a:cubicBezTo>
                  <a:pt x="673" y="1660"/>
                  <a:pt x="677" y="1685"/>
                  <a:pt x="680" y="1704"/>
                </a:cubicBezTo>
                <a:cubicBezTo>
                  <a:pt x="683" y="1723"/>
                  <a:pt x="684" y="1760"/>
                  <a:pt x="685" y="1774"/>
                </a:cubicBezTo>
                <a:cubicBezTo>
                  <a:pt x="686" y="1788"/>
                  <a:pt x="687" y="1826"/>
                  <a:pt x="688" y="1836"/>
                </a:cubicBezTo>
                <a:cubicBezTo>
                  <a:pt x="688" y="1845"/>
                  <a:pt x="689" y="1857"/>
                  <a:pt x="689" y="1866"/>
                </a:cubicBezTo>
                <a:cubicBezTo>
                  <a:pt x="690" y="1875"/>
                  <a:pt x="690" y="1889"/>
                  <a:pt x="690" y="1895"/>
                </a:cubicBezTo>
                <a:cubicBezTo>
                  <a:pt x="690" y="1901"/>
                  <a:pt x="691" y="1932"/>
                  <a:pt x="691" y="1937"/>
                </a:cubicBezTo>
                <a:cubicBezTo>
                  <a:pt x="691" y="1942"/>
                  <a:pt x="691" y="1960"/>
                  <a:pt x="692" y="1967"/>
                </a:cubicBezTo>
                <a:cubicBezTo>
                  <a:pt x="694" y="1974"/>
                  <a:pt x="694" y="1978"/>
                  <a:pt x="694" y="1988"/>
                </a:cubicBezTo>
                <a:cubicBezTo>
                  <a:pt x="694" y="1998"/>
                  <a:pt x="695" y="2006"/>
                  <a:pt x="696" y="2014"/>
                </a:cubicBezTo>
                <a:cubicBezTo>
                  <a:pt x="696" y="2021"/>
                  <a:pt x="697" y="2026"/>
                  <a:pt x="697" y="2030"/>
                </a:cubicBezTo>
                <a:cubicBezTo>
                  <a:pt x="696" y="2034"/>
                  <a:pt x="695" y="2044"/>
                  <a:pt x="695" y="2054"/>
                </a:cubicBezTo>
                <a:cubicBezTo>
                  <a:pt x="695" y="2064"/>
                  <a:pt x="695" y="2076"/>
                  <a:pt x="695" y="2096"/>
                </a:cubicBezTo>
                <a:cubicBezTo>
                  <a:pt x="694" y="2116"/>
                  <a:pt x="696" y="2133"/>
                  <a:pt x="697" y="2145"/>
                </a:cubicBezTo>
                <a:cubicBezTo>
                  <a:pt x="698" y="2157"/>
                  <a:pt x="700" y="2206"/>
                  <a:pt x="700" y="2233"/>
                </a:cubicBezTo>
                <a:cubicBezTo>
                  <a:pt x="700" y="2261"/>
                  <a:pt x="700" y="2296"/>
                  <a:pt x="700" y="2313"/>
                </a:cubicBezTo>
                <a:cubicBezTo>
                  <a:pt x="699" y="2329"/>
                  <a:pt x="700" y="2373"/>
                  <a:pt x="700" y="2386"/>
                </a:cubicBezTo>
                <a:cubicBezTo>
                  <a:pt x="700" y="2399"/>
                  <a:pt x="700" y="2432"/>
                  <a:pt x="700" y="2445"/>
                </a:cubicBezTo>
                <a:cubicBezTo>
                  <a:pt x="700" y="2457"/>
                  <a:pt x="699" y="2462"/>
                  <a:pt x="697" y="2477"/>
                </a:cubicBezTo>
                <a:cubicBezTo>
                  <a:pt x="695" y="2493"/>
                  <a:pt x="694" y="2523"/>
                  <a:pt x="693" y="2541"/>
                </a:cubicBezTo>
                <a:cubicBezTo>
                  <a:pt x="691" y="2559"/>
                  <a:pt x="688" y="2609"/>
                  <a:pt x="687" y="2621"/>
                </a:cubicBezTo>
                <a:cubicBezTo>
                  <a:pt x="686" y="2634"/>
                  <a:pt x="684" y="2661"/>
                  <a:pt x="684" y="2670"/>
                </a:cubicBezTo>
                <a:cubicBezTo>
                  <a:pt x="684" y="2680"/>
                  <a:pt x="682" y="2684"/>
                  <a:pt x="685" y="2694"/>
                </a:cubicBezTo>
                <a:cubicBezTo>
                  <a:pt x="687" y="2705"/>
                  <a:pt x="701" y="2742"/>
                  <a:pt x="703" y="2745"/>
                </a:cubicBezTo>
                <a:cubicBezTo>
                  <a:pt x="704" y="2748"/>
                  <a:pt x="704" y="2753"/>
                  <a:pt x="704" y="2763"/>
                </a:cubicBezTo>
                <a:cubicBezTo>
                  <a:pt x="704" y="2773"/>
                  <a:pt x="705" y="2783"/>
                  <a:pt x="706" y="2789"/>
                </a:cubicBezTo>
                <a:cubicBezTo>
                  <a:pt x="706" y="2796"/>
                  <a:pt x="708" y="2812"/>
                  <a:pt x="708" y="2813"/>
                </a:cubicBezTo>
                <a:cubicBezTo>
                  <a:pt x="708" y="2814"/>
                  <a:pt x="710" y="2815"/>
                  <a:pt x="716" y="2818"/>
                </a:cubicBezTo>
                <a:cubicBezTo>
                  <a:pt x="723" y="2820"/>
                  <a:pt x="726" y="2823"/>
                  <a:pt x="728" y="2825"/>
                </a:cubicBezTo>
                <a:cubicBezTo>
                  <a:pt x="731" y="2828"/>
                  <a:pt x="732" y="2828"/>
                  <a:pt x="740" y="2828"/>
                </a:cubicBezTo>
                <a:cubicBezTo>
                  <a:pt x="747" y="2828"/>
                  <a:pt x="749" y="2827"/>
                  <a:pt x="751" y="2825"/>
                </a:cubicBezTo>
                <a:cubicBezTo>
                  <a:pt x="753" y="2824"/>
                  <a:pt x="752" y="2829"/>
                  <a:pt x="753" y="2836"/>
                </a:cubicBezTo>
                <a:cubicBezTo>
                  <a:pt x="753" y="2843"/>
                  <a:pt x="756" y="2851"/>
                  <a:pt x="757" y="2854"/>
                </a:cubicBezTo>
                <a:cubicBezTo>
                  <a:pt x="758" y="2857"/>
                  <a:pt x="758" y="2859"/>
                  <a:pt x="758" y="2862"/>
                </a:cubicBezTo>
                <a:cubicBezTo>
                  <a:pt x="757" y="2865"/>
                  <a:pt x="757" y="2867"/>
                  <a:pt x="762" y="2871"/>
                </a:cubicBezTo>
                <a:cubicBezTo>
                  <a:pt x="766" y="2874"/>
                  <a:pt x="767" y="2876"/>
                  <a:pt x="771" y="2880"/>
                </a:cubicBezTo>
                <a:cubicBezTo>
                  <a:pt x="774" y="2884"/>
                  <a:pt x="781" y="2888"/>
                  <a:pt x="793" y="2890"/>
                </a:cubicBezTo>
                <a:cubicBezTo>
                  <a:pt x="805" y="2893"/>
                  <a:pt x="822" y="2894"/>
                  <a:pt x="833" y="2893"/>
                </a:cubicBezTo>
                <a:cubicBezTo>
                  <a:pt x="843" y="2893"/>
                  <a:pt x="863" y="2892"/>
                  <a:pt x="871" y="2890"/>
                </a:cubicBezTo>
                <a:cubicBezTo>
                  <a:pt x="878" y="2889"/>
                  <a:pt x="892" y="2887"/>
                  <a:pt x="898" y="2882"/>
                </a:cubicBezTo>
                <a:cubicBezTo>
                  <a:pt x="904" y="2877"/>
                  <a:pt x="908" y="2866"/>
                  <a:pt x="911" y="2860"/>
                </a:cubicBezTo>
                <a:cubicBezTo>
                  <a:pt x="914" y="2854"/>
                  <a:pt x="914" y="2849"/>
                  <a:pt x="913" y="2846"/>
                </a:cubicBezTo>
                <a:cubicBezTo>
                  <a:pt x="913" y="2843"/>
                  <a:pt x="908" y="2833"/>
                  <a:pt x="907" y="2830"/>
                </a:cubicBezTo>
                <a:cubicBezTo>
                  <a:pt x="905" y="2828"/>
                  <a:pt x="905" y="2825"/>
                  <a:pt x="905" y="2822"/>
                </a:cubicBezTo>
                <a:cubicBezTo>
                  <a:pt x="905" y="2820"/>
                  <a:pt x="905" y="2819"/>
                  <a:pt x="908" y="2819"/>
                </a:cubicBezTo>
                <a:cubicBezTo>
                  <a:pt x="912" y="2819"/>
                  <a:pt x="931" y="2820"/>
                  <a:pt x="938" y="2820"/>
                </a:cubicBezTo>
                <a:cubicBezTo>
                  <a:pt x="944" y="2820"/>
                  <a:pt x="946" y="2820"/>
                  <a:pt x="950" y="2819"/>
                </a:cubicBezTo>
                <a:cubicBezTo>
                  <a:pt x="954" y="2818"/>
                  <a:pt x="960" y="2817"/>
                  <a:pt x="962" y="2817"/>
                </a:cubicBezTo>
                <a:cubicBezTo>
                  <a:pt x="965" y="2817"/>
                  <a:pt x="967" y="2817"/>
                  <a:pt x="970" y="2816"/>
                </a:cubicBezTo>
                <a:cubicBezTo>
                  <a:pt x="972" y="2815"/>
                  <a:pt x="973" y="2813"/>
                  <a:pt x="975" y="2810"/>
                </a:cubicBezTo>
                <a:cubicBezTo>
                  <a:pt x="976" y="2807"/>
                  <a:pt x="976" y="2799"/>
                  <a:pt x="976" y="2794"/>
                </a:cubicBezTo>
                <a:cubicBezTo>
                  <a:pt x="976" y="2789"/>
                  <a:pt x="975" y="2783"/>
                  <a:pt x="976" y="2779"/>
                </a:cubicBezTo>
                <a:cubicBezTo>
                  <a:pt x="976" y="2776"/>
                  <a:pt x="976" y="2772"/>
                  <a:pt x="976" y="2762"/>
                </a:cubicBezTo>
                <a:cubicBezTo>
                  <a:pt x="977" y="2753"/>
                  <a:pt x="976" y="2742"/>
                  <a:pt x="977" y="2738"/>
                </a:cubicBezTo>
                <a:cubicBezTo>
                  <a:pt x="977" y="2734"/>
                  <a:pt x="977" y="2728"/>
                  <a:pt x="977" y="2721"/>
                </a:cubicBezTo>
                <a:cubicBezTo>
                  <a:pt x="977" y="2715"/>
                  <a:pt x="978" y="2701"/>
                  <a:pt x="978" y="2691"/>
                </a:cubicBezTo>
                <a:cubicBezTo>
                  <a:pt x="978" y="2680"/>
                  <a:pt x="980" y="2653"/>
                  <a:pt x="980" y="2643"/>
                </a:cubicBezTo>
                <a:cubicBezTo>
                  <a:pt x="981" y="2633"/>
                  <a:pt x="981" y="2627"/>
                  <a:pt x="980" y="2619"/>
                </a:cubicBezTo>
                <a:cubicBezTo>
                  <a:pt x="979" y="2612"/>
                  <a:pt x="975" y="2558"/>
                  <a:pt x="975" y="2552"/>
                </a:cubicBezTo>
                <a:cubicBezTo>
                  <a:pt x="974" y="2545"/>
                  <a:pt x="970" y="2503"/>
                  <a:pt x="970" y="2496"/>
                </a:cubicBezTo>
                <a:cubicBezTo>
                  <a:pt x="969" y="2488"/>
                  <a:pt x="967" y="2449"/>
                  <a:pt x="966" y="2438"/>
                </a:cubicBezTo>
                <a:cubicBezTo>
                  <a:pt x="965" y="2427"/>
                  <a:pt x="964" y="2404"/>
                  <a:pt x="964" y="2398"/>
                </a:cubicBezTo>
                <a:cubicBezTo>
                  <a:pt x="964" y="2393"/>
                  <a:pt x="964" y="2390"/>
                  <a:pt x="963" y="2385"/>
                </a:cubicBezTo>
                <a:cubicBezTo>
                  <a:pt x="963" y="2381"/>
                  <a:pt x="959" y="2373"/>
                  <a:pt x="958" y="2362"/>
                </a:cubicBezTo>
                <a:cubicBezTo>
                  <a:pt x="957" y="2350"/>
                  <a:pt x="954" y="2324"/>
                  <a:pt x="953" y="2309"/>
                </a:cubicBezTo>
                <a:cubicBezTo>
                  <a:pt x="952" y="2294"/>
                  <a:pt x="946" y="2241"/>
                  <a:pt x="945" y="2229"/>
                </a:cubicBezTo>
                <a:cubicBezTo>
                  <a:pt x="944" y="2217"/>
                  <a:pt x="942" y="2188"/>
                  <a:pt x="942" y="2182"/>
                </a:cubicBezTo>
                <a:cubicBezTo>
                  <a:pt x="942" y="2175"/>
                  <a:pt x="941" y="2159"/>
                  <a:pt x="940" y="2153"/>
                </a:cubicBezTo>
                <a:cubicBezTo>
                  <a:pt x="939" y="2147"/>
                  <a:pt x="938" y="2139"/>
                  <a:pt x="937" y="2132"/>
                </a:cubicBezTo>
                <a:cubicBezTo>
                  <a:pt x="937" y="2125"/>
                  <a:pt x="935" y="2112"/>
                  <a:pt x="934" y="2104"/>
                </a:cubicBezTo>
                <a:cubicBezTo>
                  <a:pt x="934" y="2096"/>
                  <a:pt x="933" y="2088"/>
                  <a:pt x="933" y="2085"/>
                </a:cubicBezTo>
                <a:cubicBezTo>
                  <a:pt x="933" y="2081"/>
                  <a:pt x="932" y="2072"/>
                  <a:pt x="931" y="2065"/>
                </a:cubicBezTo>
                <a:cubicBezTo>
                  <a:pt x="931" y="2059"/>
                  <a:pt x="931" y="2055"/>
                  <a:pt x="931" y="2045"/>
                </a:cubicBezTo>
                <a:cubicBezTo>
                  <a:pt x="930" y="2035"/>
                  <a:pt x="929" y="2015"/>
                  <a:pt x="928" y="2010"/>
                </a:cubicBezTo>
                <a:cubicBezTo>
                  <a:pt x="927" y="2005"/>
                  <a:pt x="927" y="1989"/>
                  <a:pt x="927" y="1982"/>
                </a:cubicBezTo>
                <a:cubicBezTo>
                  <a:pt x="927" y="1975"/>
                  <a:pt x="925" y="1933"/>
                  <a:pt x="925" y="1922"/>
                </a:cubicBezTo>
                <a:cubicBezTo>
                  <a:pt x="925" y="1911"/>
                  <a:pt x="925" y="1884"/>
                  <a:pt x="925" y="1876"/>
                </a:cubicBezTo>
                <a:cubicBezTo>
                  <a:pt x="925" y="1868"/>
                  <a:pt x="926" y="1850"/>
                  <a:pt x="927" y="1843"/>
                </a:cubicBezTo>
                <a:cubicBezTo>
                  <a:pt x="929" y="1832"/>
                  <a:pt x="931" y="1814"/>
                  <a:pt x="931" y="1797"/>
                </a:cubicBezTo>
                <a:cubicBezTo>
                  <a:pt x="932" y="1781"/>
                  <a:pt x="931" y="1734"/>
                  <a:pt x="931" y="1712"/>
                </a:cubicBezTo>
                <a:cubicBezTo>
                  <a:pt x="932" y="1689"/>
                  <a:pt x="934" y="1670"/>
                  <a:pt x="937" y="1644"/>
                </a:cubicBezTo>
                <a:cubicBezTo>
                  <a:pt x="940" y="1618"/>
                  <a:pt x="943" y="1608"/>
                  <a:pt x="945" y="1595"/>
                </a:cubicBezTo>
                <a:cubicBezTo>
                  <a:pt x="949" y="1578"/>
                  <a:pt x="956" y="1546"/>
                  <a:pt x="960" y="1524"/>
                </a:cubicBezTo>
                <a:cubicBezTo>
                  <a:pt x="965" y="1502"/>
                  <a:pt x="967" y="1469"/>
                  <a:pt x="968" y="1461"/>
                </a:cubicBezTo>
                <a:cubicBezTo>
                  <a:pt x="968" y="1454"/>
                  <a:pt x="969" y="1444"/>
                  <a:pt x="971" y="1440"/>
                </a:cubicBezTo>
                <a:cubicBezTo>
                  <a:pt x="972" y="1436"/>
                  <a:pt x="972" y="1432"/>
                  <a:pt x="970" y="1427"/>
                </a:cubicBezTo>
                <a:cubicBezTo>
                  <a:pt x="967" y="1417"/>
                  <a:pt x="968" y="1410"/>
                  <a:pt x="967" y="1406"/>
                </a:cubicBezTo>
                <a:cubicBezTo>
                  <a:pt x="967" y="1402"/>
                  <a:pt x="968" y="1403"/>
                  <a:pt x="970" y="1403"/>
                </a:cubicBezTo>
                <a:cubicBezTo>
                  <a:pt x="975" y="1402"/>
                  <a:pt x="974" y="1397"/>
                  <a:pt x="973" y="1391"/>
                </a:cubicBezTo>
                <a:cubicBezTo>
                  <a:pt x="973" y="1386"/>
                  <a:pt x="971" y="1377"/>
                  <a:pt x="970" y="1371"/>
                </a:cubicBezTo>
                <a:cubicBezTo>
                  <a:pt x="968" y="1365"/>
                  <a:pt x="966" y="1353"/>
                  <a:pt x="965" y="1349"/>
                </a:cubicBezTo>
                <a:cubicBezTo>
                  <a:pt x="963" y="1346"/>
                  <a:pt x="961" y="1337"/>
                  <a:pt x="960" y="1328"/>
                </a:cubicBezTo>
                <a:cubicBezTo>
                  <a:pt x="959" y="1318"/>
                  <a:pt x="957" y="1302"/>
                  <a:pt x="955" y="1287"/>
                </a:cubicBezTo>
                <a:cubicBezTo>
                  <a:pt x="953" y="1272"/>
                  <a:pt x="952" y="1269"/>
                  <a:pt x="951" y="1265"/>
                </a:cubicBezTo>
                <a:cubicBezTo>
                  <a:pt x="950" y="1261"/>
                  <a:pt x="947" y="1247"/>
                  <a:pt x="945" y="1241"/>
                </a:cubicBezTo>
                <a:cubicBezTo>
                  <a:pt x="944" y="1235"/>
                  <a:pt x="940" y="1225"/>
                  <a:pt x="936" y="1215"/>
                </a:cubicBezTo>
                <a:cubicBezTo>
                  <a:pt x="932" y="1204"/>
                  <a:pt x="927" y="1194"/>
                  <a:pt x="927" y="1190"/>
                </a:cubicBezTo>
                <a:cubicBezTo>
                  <a:pt x="926" y="1186"/>
                  <a:pt x="925" y="1174"/>
                  <a:pt x="923" y="1167"/>
                </a:cubicBezTo>
                <a:cubicBezTo>
                  <a:pt x="922" y="1159"/>
                  <a:pt x="921" y="1152"/>
                  <a:pt x="921" y="1147"/>
                </a:cubicBezTo>
                <a:cubicBezTo>
                  <a:pt x="921" y="1142"/>
                  <a:pt x="921" y="1137"/>
                  <a:pt x="919" y="1132"/>
                </a:cubicBezTo>
                <a:cubicBezTo>
                  <a:pt x="917" y="1127"/>
                  <a:pt x="908" y="1116"/>
                  <a:pt x="905" y="1113"/>
                </a:cubicBezTo>
                <a:cubicBezTo>
                  <a:pt x="902" y="1110"/>
                  <a:pt x="894" y="1100"/>
                  <a:pt x="891" y="1096"/>
                </a:cubicBezTo>
                <a:cubicBezTo>
                  <a:pt x="888" y="1092"/>
                  <a:pt x="877" y="1068"/>
                  <a:pt x="876" y="1065"/>
                </a:cubicBezTo>
                <a:cubicBezTo>
                  <a:pt x="875" y="1062"/>
                  <a:pt x="873" y="1061"/>
                  <a:pt x="870" y="1057"/>
                </a:cubicBezTo>
                <a:cubicBezTo>
                  <a:pt x="867" y="1053"/>
                  <a:pt x="857" y="1041"/>
                  <a:pt x="855" y="1038"/>
                </a:cubicBezTo>
                <a:cubicBezTo>
                  <a:pt x="853" y="1034"/>
                  <a:pt x="851" y="1030"/>
                  <a:pt x="848" y="1027"/>
                </a:cubicBezTo>
                <a:cubicBezTo>
                  <a:pt x="846" y="1024"/>
                  <a:pt x="842" y="1012"/>
                  <a:pt x="840" y="1009"/>
                </a:cubicBezTo>
                <a:cubicBezTo>
                  <a:pt x="839" y="1006"/>
                  <a:pt x="841" y="1002"/>
                  <a:pt x="844" y="995"/>
                </a:cubicBezTo>
                <a:cubicBezTo>
                  <a:pt x="847" y="989"/>
                  <a:pt x="853" y="977"/>
                  <a:pt x="855" y="974"/>
                </a:cubicBezTo>
                <a:cubicBezTo>
                  <a:pt x="858" y="970"/>
                  <a:pt x="857" y="971"/>
                  <a:pt x="863" y="975"/>
                </a:cubicBezTo>
                <a:cubicBezTo>
                  <a:pt x="869" y="978"/>
                  <a:pt x="881" y="978"/>
                  <a:pt x="887" y="977"/>
                </a:cubicBezTo>
                <a:cubicBezTo>
                  <a:pt x="892" y="975"/>
                  <a:pt x="913" y="965"/>
                  <a:pt x="924" y="958"/>
                </a:cubicBezTo>
                <a:cubicBezTo>
                  <a:pt x="943" y="946"/>
                  <a:pt x="950" y="933"/>
                  <a:pt x="956" y="922"/>
                </a:cubicBezTo>
                <a:cubicBezTo>
                  <a:pt x="971" y="892"/>
                  <a:pt x="979" y="858"/>
                  <a:pt x="984" y="838"/>
                </a:cubicBezTo>
                <a:cubicBezTo>
                  <a:pt x="989" y="819"/>
                  <a:pt x="989" y="802"/>
                  <a:pt x="989" y="792"/>
                </a:cubicBezTo>
                <a:cubicBezTo>
                  <a:pt x="989" y="782"/>
                  <a:pt x="981" y="756"/>
                  <a:pt x="981" y="751"/>
                </a:cubicBezTo>
                <a:cubicBezTo>
                  <a:pt x="980" y="745"/>
                  <a:pt x="981" y="744"/>
                  <a:pt x="981" y="742"/>
                </a:cubicBezTo>
                <a:close/>
              </a:path>
            </a:pathLst>
          </a:custGeom>
          <a:solidFill>
            <a:srgbClr val="5959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 name="callouts"/>
          <p:cNvGrpSpPr/>
          <p:nvPr/>
        </p:nvGrpSpPr>
        <p:grpSpPr>
          <a:xfrm>
            <a:off x="0" y="900726"/>
            <a:ext cx="9236467" cy="3019653"/>
            <a:chOff x="0" y="958547"/>
            <a:chExt cx="9236467" cy="3019653"/>
          </a:xfrm>
        </p:grpSpPr>
        <p:cxnSp>
          <p:nvCxnSpPr>
            <p:cNvPr id="16" name="Elbow Connector 15"/>
            <p:cNvCxnSpPr>
              <a:stCxn id="84" idx="3"/>
            </p:cNvCxnSpPr>
            <p:nvPr/>
          </p:nvCxnSpPr>
          <p:spPr>
            <a:xfrm>
              <a:off x="2116476" y="1281713"/>
              <a:ext cx="852755" cy="670377"/>
            </a:xfrm>
            <a:prstGeom prst="bentConnector3">
              <a:avLst/>
            </a:prstGeom>
            <a:noFill/>
            <a:ln w="22225" cap="rnd">
              <a:gradFill>
                <a:gsLst>
                  <a:gs pos="0">
                    <a:schemeClr val="accent1"/>
                  </a:gs>
                  <a:gs pos="100000">
                    <a:schemeClr val="tx1"/>
                  </a:gs>
                </a:gsLst>
                <a:lin ang="5400000" scaled="0"/>
              </a:gradFill>
              <a:prstDash val="sysDot"/>
              <a:headEnd type="oval"/>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84" name="TextBox 83"/>
            <p:cNvSpPr txBox="1"/>
            <p:nvPr/>
          </p:nvSpPr>
          <p:spPr>
            <a:xfrm>
              <a:off x="0" y="958547"/>
              <a:ext cx="2116476" cy="646331"/>
            </a:xfrm>
            <a:prstGeom prst="rect">
              <a:avLst/>
            </a:prstGeom>
            <a:noFill/>
          </p:spPr>
          <p:txBody>
            <a:bodyPr wrap="square" rtlCol="0">
              <a:spAutoFit/>
            </a:bodyPr>
            <a:lstStyle/>
            <a:p>
              <a:pPr algn="r"/>
              <a:r>
                <a:rPr lang="en-US" dirty="0">
                  <a:solidFill>
                    <a:srgbClr val="424545"/>
                  </a:solidFill>
                </a:rPr>
                <a:t>C</a:t>
              </a:r>
              <a:r>
                <a:rPr lang="en-US" dirty="0" smtClean="0">
                  <a:solidFill>
                    <a:srgbClr val="424545"/>
                  </a:solidFill>
                </a:rPr>
                <a:t>ollaborative</a:t>
              </a:r>
              <a:br>
                <a:rPr lang="en-US" dirty="0" smtClean="0">
                  <a:solidFill>
                    <a:srgbClr val="424545"/>
                  </a:solidFill>
                </a:rPr>
              </a:br>
              <a:r>
                <a:rPr lang="en-US" dirty="0">
                  <a:solidFill>
                    <a:srgbClr val="424545"/>
                  </a:solidFill>
                </a:rPr>
                <a:t>W</a:t>
              </a:r>
              <a:r>
                <a:rPr lang="en-US" dirty="0" smtClean="0">
                  <a:solidFill>
                    <a:srgbClr val="424545"/>
                  </a:solidFill>
                </a:rPr>
                <a:t>ork Environment</a:t>
              </a:r>
            </a:p>
          </p:txBody>
        </p:sp>
        <p:sp>
          <p:nvSpPr>
            <p:cNvPr id="85" name="TextBox 84"/>
            <p:cNvSpPr txBox="1"/>
            <p:nvPr/>
          </p:nvSpPr>
          <p:spPr>
            <a:xfrm>
              <a:off x="6781543" y="958547"/>
              <a:ext cx="2454924" cy="923330"/>
            </a:xfrm>
            <a:prstGeom prst="rect">
              <a:avLst/>
            </a:prstGeom>
            <a:noFill/>
          </p:spPr>
          <p:txBody>
            <a:bodyPr wrap="square" rtlCol="0">
              <a:spAutoFit/>
            </a:bodyPr>
            <a:lstStyle/>
            <a:p>
              <a:r>
                <a:rPr lang="en-US" dirty="0" smtClean="0">
                  <a:solidFill>
                    <a:srgbClr val="424545"/>
                  </a:solidFill>
                </a:rPr>
                <a:t>Real-Time,</a:t>
              </a:r>
              <a:br>
                <a:rPr lang="en-US" dirty="0" smtClean="0">
                  <a:solidFill>
                    <a:srgbClr val="424545"/>
                  </a:solidFill>
                </a:rPr>
              </a:br>
              <a:r>
                <a:rPr lang="en-US" dirty="0" smtClean="0">
                  <a:solidFill>
                    <a:srgbClr val="424545"/>
                  </a:solidFill>
                </a:rPr>
                <a:t>Consistent</a:t>
              </a:r>
              <a:br>
                <a:rPr lang="en-US" dirty="0" smtClean="0">
                  <a:solidFill>
                    <a:srgbClr val="424545"/>
                  </a:solidFill>
                </a:rPr>
              </a:br>
              <a:r>
                <a:rPr lang="en-US" dirty="0">
                  <a:solidFill>
                    <a:srgbClr val="424545"/>
                  </a:solidFill>
                </a:rPr>
                <a:t>D</a:t>
              </a:r>
              <a:r>
                <a:rPr lang="en-US" dirty="0" smtClean="0">
                  <a:solidFill>
                    <a:srgbClr val="424545"/>
                  </a:solidFill>
                </a:rPr>
                <a:t>ata Access</a:t>
              </a:r>
            </a:p>
          </p:txBody>
        </p:sp>
        <p:sp>
          <p:nvSpPr>
            <p:cNvPr id="86" name="TextBox 85"/>
            <p:cNvSpPr txBox="1"/>
            <p:nvPr/>
          </p:nvSpPr>
          <p:spPr>
            <a:xfrm>
              <a:off x="6781543" y="3331869"/>
              <a:ext cx="2218618" cy="646331"/>
            </a:xfrm>
            <a:prstGeom prst="rect">
              <a:avLst/>
            </a:prstGeom>
            <a:noFill/>
          </p:spPr>
          <p:txBody>
            <a:bodyPr wrap="square" rtlCol="0">
              <a:spAutoFit/>
            </a:bodyPr>
            <a:lstStyle/>
            <a:p>
              <a:r>
                <a:rPr lang="en-US" dirty="0" smtClean="0">
                  <a:solidFill>
                    <a:srgbClr val="424545"/>
                  </a:solidFill>
                </a:rPr>
                <a:t>Embedded and</a:t>
              </a:r>
              <a:br>
                <a:rPr lang="en-US" dirty="0" smtClean="0">
                  <a:solidFill>
                    <a:srgbClr val="424545"/>
                  </a:solidFill>
                </a:rPr>
              </a:br>
              <a:r>
                <a:rPr lang="en-US" dirty="0" smtClean="0">
                  <a:solidFill>
                    <a:srgbClr val="424545"/>
                  </a:solidFill>
                </a:rPr>
                <a:t>“Process Aware”</a:t>
              </a:r>
            </a:p>
          </p:txBody>
        </p:sp>
        <p:sp>
          <p:nvSpPr>
            <p:cNvPr id="87" name="TextBox 86"/>
            <p:cNvSpPr txBox="1"/>
            <p:nvPr/>
          </p:nvSpPr>
          <p:spPr>
            <a:xfrm>
              <a:off x="279687" y="3331869"/>
              <a:ext cx="1836789" cy="646331"/>
            </a:xfrm>
            <a:prstGeom prst="rect">
              <a:avLst/>
            </a:prstGeom>
            <a:noFill/>
          </p:spPr>
          <p:txBody>
            <a:bodyPr wrap="square" rtlCol="0">
              <a:spAutoFit/>
            </a:bodyPr>
            <a:lstStyle/>
            <a:p>
              <a:pPr algn="r"/>
              <a:r>
                <a:rPr lang="en-US" dirty="0">
                  <a:solidFill>
                    <a:srgbClr val="424545"/>
                  </a:solidFill>
                </a:rPr>
                <a:t>U</a:t>
              </a:r>
              <a:r>
                <a:rPr lang="en-US" dirty="0" smtClean="0">
                  <a:solidFill>
                    <a:srgbClr val="424545"/>
                  </a:solidFill>
                </a:rPr>
                <a:t>nified,</a:t>
              </a:r>
              <a:br>
                <a:rPr lang="en-US" dirty="0" smtClean="0">
                  <a:solidFill>
                    <a:srgbClr val="424545"/>
                  </a:solidFill>
                </a:rPr>
              </a:br>
              <a:r>
                <a:rPr lang="en-US" dirty="0" smtClean="0">
                  <a:solidFill>
                    <a:srgbClr val="424545"/>
                  </a:solidFill>
                </a:rPr>
                <a:t>Personalized</a:t>
              </a:r>
            </a:p>
          </p:txBody>
        </p:sp>
        <p:cxnSp>
          <p:nvCxnSpPr>
            <p:cNvPr id="89" name="Elbow Connector 88"/>
            <p:cNvCxnSpPr>
              <a:stCxn id="87" idx="3"/>
            </p:cNvCxnSpPr>
            <p:nvPr/>
          </p:nvCxnSpPr>
          <p:spPr>
            <a:xfrm flipV="1">
              <a:off x="2116476" y="3246635"/>
              <a:ext cx="678095" cy="408400"/>
            </a:xfrm>
            <a:prstGeom prst="bentConnector3">
              <a:avLst/>
            </a:prstGeom>
            <a:noFill/>
            <a:ln w="22225" cap="rnd">
              <a:gradFill>
                <a:gsLst>
                  <a:gs pos="0">
                    <a:schemeClr val="accent1"/>
                  </a:gs>
                  <a:gs pos="100000">
                    <a:schemeClr val="tx1"/>
                  </a:gs>
                </a:gsLst>
                <a:lin ang="5400000" scaled="0"/>
              </a:gradFill>
              <a:prstDash val="sysDot"/>
              <a:headEnd type="oval"/>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91" name="Elbow Connector 90"/>
            <p:cNvCxnSpPr>
              <a:stCxn id="86" idx="1"/>
            </p:cNvCxnSpPr>
            <p:nvPr/>
          </p:nvCxnSpPr>
          <p:spPr>
            <a:xfrm rot="10800000">
              <a:off x="6318609" y="3226087"/>
              <a:ext cx="462934" cy="428948"/>
            </a:xfrm>
            <a:prstGeom prst="bentConnector3">
              <a:avLst/>
            </a:prstGeom>
            <a:noFill/>
            <a:ln w="22225" cap="rnd">
              <a:gradFill>
                <a:gsLst>
                  <a:gs pos="0">
                    <a:schemeClr val="accent1"/>
                  </a:gs>
                  <a:gs pos="100000">
                    <a:schemeClr val="tx1"/>
                  </a:gs>
                </a:gsLst>
                <a:lin ang="5400000" scaled="0"/>
              </a:gradFill>
              <a:prstDash val="sysDot"/>
              <a:headEnd type="oval"/>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97" name="Elbow Connector 96"/>
            <p:cNvCxnSpPr>
              <a:stCxn id="85" idx="1"/>
            </p:cNvCxnSpPr>
            <p:nvPr/>
          </p:nvCxnSpPr>
          <p:spPr>
            <a:xfrm rot="10800000" flipV="1">
              <a:off x="6123405" y="1420211"/>
              <a:ext cx="658139" cy="480507"/>
            </a:xfrm>
            <a:prstGeom prst="bentConnector3">
              <a:avLst>
                <a:gd name="adj1" fmla="val 50000"/>
              </a:avLst>
            </a:prstGeom>
            <a:noFill/>
            <a:ln w="22225" cap="rnd">
              <a:gradFill>
                <a:gsLst>
                  <a:gs pos="0">
                    <a:schemeClr val="accent1"/>
                  </a:gs>
                  <a:gs pos="100000">
                    <a:schemeClr val="tx1"/>
                  </a:gs>
                </a:gsLst>
                <a:lin ang="5400000" scaled="0"/>
              </a:gradFill>
              <a:prstDash val="sysDot"/>
              <a:headEnd type="oval"/>
              <a:tailEnd type="none" w="med" len="med"/>
            </a:ln>
          </p:spPr>
          <p:style>
            <a:lnRef idx="2">
              <a:schemeClr val="accent1">
                <a:shade val="50000"/>
              </a:schemeClr>
            </a:lnRef>
            <a:fillRef idx="1">
              <a:schemeClr val="accent1"/>
            </a:fillRef>
            <a:effectRef idx="0">
              <a:schemeClr val="accent1"/>
            </a:effectRef>
            <a:fontRef idx="minor">
              <a:schemeClr val="lt1"/>
            </a:fontRef>
          </p:style>
        </p:cxnSp>
      </p:grpSp>
      <p:sp>
        <p:nvSpPr>
          <p:cNvPr id="11" name="DOUGHNUT"/>
          <p:cNvSpPr/>
          <p:nvPr/>
        </p:nvSpPr>
        <p:spPr>
          <a:xfrm>
            <a:off x="2578813" y="541790"/>
            <a:ext cx="3986374" cy="3826919"/>
          </a:xfrm>
          <a:prstGeom prst="donut">
            <a:avLst>
              <a:gd name="adj" fmla="val 19745"/>
            </a:avLst>
          </a:prstGeom>
          <a:gradFill>
            <a:gsLst>
              <a:gs pos="0">
                <a:schemeClr val="accent1">
                  <a:alpha val="76000"/>
                </a:schemeClr>
              </a:gs>
              <a:gs pos="100000">
                <a:schemeClr val="accent1">
                  <a:lumMod val="85000"/>
                </a:schemeClr>
              </a:gs>
            </a:gsLst>
            <a:lin ang="5400000" scaled="0"/>
          </a:gradFill>
          <a:ln>
            <a:noFill/>
          </a:ln>
          <a:scene3d>
            <a:camera prst="perspectiveRelaxedModerately" fov="1800000">
              <a:rot lat="20999997" lon="0" rev="0"/>
            </a:camera>
            <a:lightRig rig="soft" dir="t"/>
          </a:scene3d>
          <a:sp3d z="6350" extrusionH="508000" prstMaterial="metal">
            <a:bevelT w="63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26" name="Picture 2" hidden="1"/>
          <p:cNvPicPr>
            <a:picLocks noChangeArrowheads="1"/>
          </p:cNvPicPr>
          <p:nvPr/>
        </p:nvPicPr>
        <p:blipFill>
          <a:blip r:embed="rId3" cstate="print">
            <a:extLst>
              <a:ext uri="{BEBA8EAE-BF5A-486C-A8C5-ECC9F3942E4B}">
                <a14:imgProps xmlns="" xmlns:a14="http://schemas.microsoft.com/office/drawing/2010/main">
                  <a14:imgLayer r:embed="rId4">
                    <a14:imgEffect>
                      <a14:colorTemperature colorTemp="1500"/>
                    </a14:imgEffect>
                    <a14:imgEffect>
                      <a14:saturation sat="0"/>
                    </a14:imgEffect>
                    <a14:imgEffect>
                      <a14:brightnessContrast bright="-3000" contrast="53000"/>
                    </a14:imgEffect>
                  </a14:imgLayer>
                </a14:imgProps>
              </a:ext>
              <a:ext uri="{28A0092B-C50C-407E-A947-70E740481C1C}">
                <a14:useLocalDpi xmlns="" xmlns:a14="http://schemas.microsoft.com/office/drawing/2010/main" val="0"/>
              </a:ext>
            </a:extLst>
          </a:blip>
          <a:srcRect/>
          <a:stretch>
            <a:fillRect/>
          </a:stretch>
        </p:blipFill>
        <p:spPr bwMode="auto">
          <a:xfrm>
            <a:off x="2578100" y="1994728"/>
            <a:ext cx="3987800" cy="11961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128" name="Freeform 100"/>
          <p:cNvSpPr>
            <a:spLocks/>
          </p:cNvSpPr>
          <p:nvPr/>
        </p:nvSpPr>
        <p:spPr bwMode="auto">
          <a:xfrm>
            <a:off x="4901457" y="1617752"/>
            <a:ext cx="153501" cy="488144"/>
          </a:xfrm>
          <a:custGeom>
            <a:avLst/>
            <a:gdLst>
              <a:gd name="T0" fmla="*/ 85 w 89"/>
              <a:gd name="T1" fmla="*/ 275 h 284"/>
              <a:gd name="T2" fmla="*/ 83 w 89"/>
              <a:gd name="T3" fmla="*/ 267 h 284"/>
              <a:gd name="T4" fmla="*/ 83 w 89"/>
              <a:gd name="T5" fmla="*/ 253 h 284"/>
              <a:gd name="T6" fmla="*/ 78 w 89"/>
              <a:gd name="T7" fmla="*/ 222 h 284"/>
              <a:gd name="T8" fmla="*/ 77 w 89"/>
              <a:gd name="T9" fmla="*/ 196 h 284"/>
              <a:gd name="T10" fmla="*/ 78 w 89"/>
              <a:gd name="T11" fmla="*/ 165 h 284"/>
              <a:gd name="T12" fmla="*/ 77 w 89"/>
              <a:gd name="T13" fmla="*/ 140 h 284"/>
              <a:gd name="T14" fmla="*/ 74 w 89"/>
              <a:gd name="T15" fmla="*/ 126 h 284"/>
              <a:gd name="T16" fmla="*/ 71 w 89"/>
              <a:gd name="T17" fmla="*/ 118 h 284"/>
              <a:gd name="T18" fmla="*/ 72 w 89"/>
              <a:gd name="T19" fmla="*/ 112 h 284"/>
              <a:gd name="T20" fmla="*/ 77 w 89"/>
              <a:gd name="T21" fmla="*/ 103 h 284"/>
              <a:gd name="T22" fmla="*/ 79 w 89"/>
              <a:gd name="T23" fmla="*/ 95 h 284"/>
              <a:gd name="T24" fmla="*/ 83 w 89"/>
              <a:gd name="T25" fmla="*/ 85 h 284"/>
              <a:gd name="T26" fmla="*/ 84 w 89"/>
              <a:gd name="T27" fmla="*/ 65 h 284"/>
              <a:gd name="T28" fmla="*/ 79 w 89"/>
              <a:gd name="T29" fmla="*/ 52 h 284"/>
              <a:gd name="T30" fmla="*/ 74 w 89"/>
              <a:gd name="T31" fmla="*/ 46 h 284"/>
              <a:gd name="T32" fmla="*/ 58 w 89"/>
              <a:gd name="T33" fmla="*/ 39 h 284"/>
              <a:gd name="T34" fmla="*/ 53 w 89"/>
              <a:gd name="T35" fmla="*/ 31 h 284"/>
              <a:gd name="T36" fmla="*/ 56 w 89"/>
              <a:gd name="T37" fmla="*/ 22 h 284"/>
              <a:gd name="T38" fmla="*/ 54 w 89"/>
              <a:gd name="T39" fmla="*/ 14 h 284"/>
              <a:gd name="T40" fmla="*/ 29 w 89"/>
              <a:gd name="T41" fmla="*/ 10 h 284"/>
              <a:gd name="T42" fmla="*/ 29 w 89"/>
              <a:gd name="T43" fmla="*/ 23 h 284"/>
              <a:gd name="T44" fmla="*/ 33 w 89"/>
              <a:gd name="T45" fmla="*/ 32 h 284"/>
              <a:gd name="T46" fmla="*/ 31 w 89"/>
              <a:gd name="T47" fmla="*/ 38 h 284"/>
              <a:gd name="T48" fmla="*/ 24 w 89"/>
              <a:gd name="T49" fmla="*/ 42 h 284"/>
              <a:gd name="T50" fmla="*/ 17 w 89"/>
              <a:gd name="T51" fmla="*/ 48 h 284"/>
              <a:gd name="T52" fmla="*/ 12 w 89"/>
              <a:gd name="T53" fmla="*/ 51 h 284"/>
              <a:gd name="T54" fmla="*/ 8 w 89"/>
              <a:gd name="T55" fmla="*/ 58 h 284"/>
              <a:gd name="T56" fmla="*/ 6 w 89"/>
              <a:gd name="T57" fmla="*/ 70 h 284"/>
              <a:gd name="T58" fmla="*/ 6 w 89"/>
              <a:gd name="T59" fmla="*/ 94 h 284"/>
              <a:gd name="T60" fmla="*/ 9 w 89"/>
              <a:gd name="T61" fmla="*/ 99 h 284"/>
              <a:gd name="T62" fmla="*/ 18 w 89"/>
              <a:gd name="T63" fmla="*/ 101 h 284"/>
              <a:gd name="T64" fmla="*/ 19 w 89"/>
              <a:gd name="T65" fmla="*/ 112 h 284"/>
              <a:gd name="T66" fmla="*/ 18 w 89"/>
              <a:gd name="T67" fmla="*/ 118 h 284"/>
              <a:gd name="T68" fmla="*/ 17 w 89"/>
              <a:gd name="T69" fmla="*/ 125 h 284"/>
              <a:gd name="T70" fmla="*/ 15 w 89"/>
              <a:gd name="T71" fmla="*/ 136 h 284"/>
              <a:gd name="T72" fmla="*/ 15 w 89"/>
              <a:gd name="T73" fmla="*/ 157 h 284"/>
              <a:gd name="T74" fmla="*/ 17 w 89"/>
              <a:gd name="T75" fmla="*/ 191 h 284"/>
              <a:gd name="T76" fmla="*/ 18 w 89"/>
              <a:gd name="T77" fmla="*/ 223 h 284"/>
              <a:gd name="T78" fmla="*/ 17 w 89"/>
              <a:gd name="T79" fmla="*/ 258 h 284"/>
              <a:gd name="T80" fmla="*/ 14 w 89"/>
              <a:gd name="T81" fmla="*/ 268 h 284"/>
              <a:gd name="T82" fmla="*/ 12 w 89"/>
              <a:gd name="T83" fmla="*/ 273 h 284"/>
              <a:gd name="T84" fmla="*/ 3 w 89"/>
              <a:gd name="T85" fmla="*/ 277 h 284"/>
              <a:gd name="T86" fmla="*/ 0 w 89"/>
              <a:gd name="T87" fmla="*/ 281 h 284"/>
              <a:gd name="T88" fmla="*/ 23 w 89"/>
              <a:gd name="T89" fmla="*/ 282 h 284"/>
              <a:gd name="T90" fmla="*/ 35 w 89"/>
              <a:gd name="T91" fmla="*/ 278 h 284"/>
              <a:gd name="T92" fmla="*/ 36 w 89"/>
              <a:gd name="T93" fmla="*/ 270 h 284"/>
              <a:gd name="T94" fmla="*/ 37 w 89"/>
              <a:gd name="T95" fmla="*/ 259 h 284"/>
              <a:gd name="T96" fmla="*/ 40 w 89"/>
              <a:gd name="T97" fmla="*/ 231 h 284"/>
              <a:gd name="T98" fmla="*/ 43 w 89"/>
              <a:gd name="T99" fmla="*/ 191 h 284"/>
              <a:gd name="T100" fmla="*/ 46 w 89"/>
              <a:gd name="T101" fmla="*/ 169 h 284"/>
              <a:gd name="T102" fmla="*/ 50 w 89"/>
              <a:gd name="T103" fmla="*/ 180 h 284"/>
              <a:gd name="T104" fmla="*/ 55 w 89"/>
              <a:gd name="T105" fmla="*/ 218 h 284"/>
              <a:gd name="T106" fmla="*/ 58 w 89"/>
              <a:gd name="T107" fmla="*/ 250 h 284"/>
              <a:gd name="T108" fmla="*/ 63 w 89"/>
              <a:gd name="T109" fmla="*/ 267 h 284"/>
              <a:gd name="T110" fmla="*/ 65 w 89"/>
              <a:gd name="T111" fmla="*/ 275 h 284"/>
              <a:gd name="T112" fmla="*/ 70 w 89"/>
              <a:gd name="T113" fmla="*/ 280 h 284"/>
              <a:gd name="T114" fmla="*/ 88 w 89"/>
              <a:gd name="T115" fmla="*/ 2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 h="284">
                <a:moveTo>
                  <a:pt x="89" y="282"/>
                </a:moveTo>
                <a:cubicBezTo>
                  <a:pt x="88" y="281"/>
                  <a:pt x="88" y="281"/>
                  <a:pt x="88" y="281"/>
                </a:cubicBezTo>
                <a:cubicBezTo>
                  <a:pt x="88" y="280"/>
                  <a:pt x="87" y="280"/>
                  <a:pt x="87" y="280"/>
                </a:cubicBezTo>
                <a:cubicBezTo>
                  <a:pt x="87" y="279"/>
                  <a:pt x="87" y="279"/>
                  <a:pt x="87" y="278"/>
                </a:cubicBezTo>
                <a:cubicBezTo>
                  <a:pt x="86" y="278"/>
                  <a:pt x="86" y="278"/>
                  <a:pt x="86" y="277"/>
                </a:cubicBezTo>
                <a:cubicBezTo>
                  <a:pt x="86" y="277"/>
                  <a:pt x="85" y="276"/>
                  <a:pt x="85" y="275"/>
                </a:cubicBezTo>
                <a:cubicBezTo>
                  <a:pt x="84" y="275"/>
                  <a:pt x="84" y="274"/>
                  <a:pt x="83" y="274"/>
                </a:cubicBezTo>
                <a:cubicBezTo>
                  <a:pt x="83" y="273"/>
                  <a:pt x="83" y="274"/>
                  <a:pt x="83" y="273"/>
                </a:cubicBezTo>
                <a:cubicBezTo>
                  <a:pt x="83" y="273"/>
                  <a:pt x="82" y="272"/>
                  <a:pt x="82" y="272"/>
                </a:cubicBezTo>
                <a:cubicBezTo>
                  <a:pt x="82" y="272"/>
                  <a:pt x="82" y="272"/>
                  <a:pt x="82" y="271"/>
                </a:cubicBezTo>
                <a:cubicBezTo>
                  <a:pt x="82" y="271"/>
                  <a:pt x="82" y="271"/>
                  <a:pt x="82" y="270"/>
                </a:cubicBezTo>
                <a:cubicBezTo>
                  <a:pt x="83" y="269"/>
                  <a:pt x="83" y="268"/>
                  <a:pt x="83" y="267"/>
                </a:cubicBezTo>
                <a:cubicBezTo>
                  <a:pt x="83" y="267"/>
                  <a:pt x="83" y="266"/>
                  <a:pt x="83" y="266"/>
                </a:cubicBezTo>
                <a:cubicBezTo>
                  <a:pt x="83" y="266"/>
                  <a:pt x="83" y="266"/>
                  <a:pt x="83" y="266"/>
                </a:cubicBezTo>
                <a:cubicBezTo>
                  <a:pt x="83" y="265"/>
                  <a:pt x="83" y="265"/>
                  <a:pt x="83" y="265"/>
                </a:cubicBezTo>
                <a:cubicBezTo>
                  <a:pt x="83" y="264"/>
                  <a:pt x="83" y="264"/>
                  <a:pt x="83" y="263"/>
                </a:cubicBezTo>
                <a:cubicBezTo>
                  <a:pt x="83" y="263"/>
                  <a:pt x="83" y="259"/>
                  <a:pt x="83" y="258"/>
                </a:cubicBezTo>
                <a:cubicBezTo>
                  <a:pt x="83" y="257"/>
                  <a:pt x="83" y="254"/>
                  <a:pt x="83" y="253"/>
                </a:cubicBezTo>
                <a:cubicBezTo>
                  <a:pt x="83" y="252"/>
                  <a:pt x="82" y="250"/>
                  <a:pt x="82" y="249"/>
                </a:cubicBezTo>
                <a:cubicBezTo>
                  <a:pt x="82" y="248"/>
                  <a:pt x="81" y="243"/>
                  <a:pt x="81" y="242"/>
                </a:cubicBezTo>
                <a:cubicBezTo>
                  <a:pt x="80" y="240"/>
                  <a:pt x="80" y="236"/>
                  <a:pt x="80" y="236"/>
                </a:cubicBezTo>
                <a:cubicBezTo>
                  <a:pt x="80" y="235"/>
                  <a:pt x="80" y="234"/>
                  <a:pt x="80" y="233"/>
                </a:cubicBezTo>
                <a:cubicBezTo>
                  <a:pt x="80" y="232"/>
                  <a:pt x="79" y="228"/>
                  <a:pt x="79" y="227"/>
                </a:cubicBezTo>
                <a:cubicBezTo>
                  <a:pt x="79" y="226"/>
                  <a:pt x="79" y="223"/>
                  <a:pt x="78" y="222"/>
                </a:cubicBezTo>
                <a:cubicBezTo>
                  <a:pt x="78" y="222"/>
                  <a:pt x="78" y="219"/>
                  <a:pt x="78" y="218"/>
                </a:cubicBezTo>
                <a:cubicBezTo>
                  <a:pt x="78" y="218"/>
                  <a:pt x="78" y="216"/>
                  <a:pt x="78" y="214"/>
                </a:cubicBezTo>
                <a:cubicBezTo>
                  <a:pt x="78" y="213"/>
                  <a:pt x="78" y="210"/>
                  <a:pt x="78" y="209"/>
                </a:cubicBezTo>
                <a:cubicBezTo>
                  <a:pt x="78" y="208"/>
                  <a:pt x="78" y="205"/>
                  <a:pt x="78" y="204"/>
                </a:cubicBezTo>
                <a:cubicBezTo>
                  <a:pt x="77" y="203"/>
                  <a:pt x="77" y="201"/>
                  <a:pt x="77" y="200"/>
                </a:cubicBezTo>
                <a:cubicBezTo>
                  <a:pt x="77" y="199"/>
                  <a:pt x="77" y="197"/>
                  <a:pt x="77" y="196"/>
                </a:cubicBezTo>
                <a:cubicBezTo>
                  <a:pt x="77" y="196"/>
                  <a:pt x="77" y="194"/>
                  <a:pt x="77" y="193"/>
                </a:cubicBezTo>
                <a:cubicBezTo>
                  <a:pt x="77" y="192"/>
                  <a:pt x="77" y="191"/>
                  <a:pt x="77" y="190"/>
                </a:cubicBezTo>
                <a:cubicBezTo>
                  <a:pt x="77" y="189"/>
                  <a:pt x="78" y="185"/>
                  <a:pt x="78" y="183"/>
                </a:cubicBezTo>
                <a:cubicBezTo>
                  <a:pt x="78" y="182"/>
                  <a:pt x="78" y="180"/>
                  <a:pt x="78" y="178"/>
                </a:cubicBezTo>
                <a:cubicBezTo>
                  <a:pt x="78" y="176"/>
                  <a:pt x="78" y="173"/>
                  <a:pt x="78" y="172"/>
                </a:cubicBezTo>
                <a:cubicBezTo>
                  <a:pt x="78" y="171"/>
                  <a:pt x="78" y="167"/>
                  <a:pt x="78" y="165"/>
                </a:cubicBezTo>
                <a:cubicBezTo>
                  <a:pt x="78" y="163"/>
                  <a:pt x="78" y="161"/>
                  <a:pt x="77" y="160"/>
                </a:cubicBezTo>
                <a:cubicBezTo>
                  <a:pt x="77" y="159"/>
                  <a:pt x="77" y="156"/>
                  <a:pt x="77" y="156"/>
                </a:cubicBezTo>
                <a:cubicBezTo>
                  <a:pt x="77" y="155"/>
                  <a:pt x="78" y="153"/>
                  <a:pt x="78" y="153"/>
                </a:cubicBezTo>
                <a:cubicBezTo>
                  <a:pt x="78" y="152"/>
                  <a:pt x="78" y="149"/>
                  <a:pt x="78" y="148"/>
                </a:cubicBezTo>
                <a:cubicBezTo>
                  <a:pt x="78" y="147"/>
                  <a:pt x="78" y="145"/>
                  <a:pt x="77" y="143"/>
                </a:cubicBezTo>
                <a:cubicBezTo>
                  <a:pt x="77" y="142"/>
                  <a:pt x="77" y="140"/>
                  <a:pt x="77" y="140"/>
                </a:cubicBezTo>
                <a:cubicBezTo>
                  <a:pt x="77" y="139"/>
                  <a:pt x="76" y="137"/>
                  <a:pt x="76" y="136"/>
                </a:cubicBezTo>
                <a:cubicBezTo>
                  <a:pt x="76" y="136"/>
                  <a:pt x="75" y="133"/>
                  <a:pt x="75" y="132"/>
                </a:cubicBezTo>
                <a:cubicBezTo>
                  <a:pt x="75" y="131"/>
                  <a:pt x="75" y="131"/>
                  <a:pt x="75" y="130"/>
                </a:cubicBezTo>
                <a:cubicBezTo>
                  <a:pt x="75" y="130"/>
                  <a:pt x="74" y="129"/>
                  <a:pt x="74" y="129"/>
                </a:cubicBezTo>
                <a:cubicBezTo>
                  <a:pt x="74" y="128"/>
                  <a:pt x="74" y="128"/>
                  <a:pt x="74" y="128"/>
                </a:cubicBezTo>
                <a:cubicBezTo>
                  <a:pt x="74" y="127"/>
                  <a:pt x="74" y="127"/>
                  <a:pt x="74" y="126"/>
                </a:cubicBezTo>
                <a:cubicBezTo>
                  <a:pt x="74" y="125"/>
                  <a:pt x="73" y="124"/>
                  <a:pt x="73" y="124"/>
                </a:cubicBezTo>
                <a:cubicBezTo>
                  <a:pt x="73" y="124"/>
                  <a:pt x="73" y="123"/>
                  <a:pt x="73" y="122"/>
                </a:cubicBezTo>
                <a:cubicBezTo>
                  <a:pt x="73" y="122"/>
                  <a:pt x="73" y="121"/>
                  <a:pt x="72" y="121"/>
                </a:cubicBezTo>
                <a:cubicBezTo>
                  <a:pt x="72" y="121"/>
                  <a:pt x="72" y="121"/>
                  <a:pt x="72" y="120"/>
                </a:cubicBezTo>
                <a:cubicBezTo>
                  <a:pt x="72" y="120"/>
                  <a:pt x="72" y="120"/>
                  <a:pt x="72" y="119"/>
                </a:cubicBezTo>
                <a:cubicBezTo>
                  <a:pt x="72" y="119"/>
                  <a:pt x="71" y="118"/>
                  <a:pt x="71" y="118"/>
                </a:cubicBezTo>
                <a:cubicBezTo>
                  <a:pt x="71" y="118"/>
                  <a:pt x="71" y="118"/>
                  <a:pt x="71" y="117"/>
                </a:cubicBezTo>
                <a:cubicBezTo>
                  <a:pt x="71" y="117"/>
                  <a:pt x="71" y="117"/>
                  <a:pt x="71" y="117"/>
                </a:cubicBezTo>
                <a:cubicBezTo>
                  <a:pt x="72" y="116"/>
                  <a:pt x="72" y="115"/>
                  <a:pt x="72" y="115"/>
                </a:cubicBezTo>
                <a:cubicBezTo>
                  <a:pt x="72" y="114"/>
                  <a:pt x="72" y="113"/>
                  <a:pt x="71" y="113"/>
                </a:cubicBezTo>
                <a:cubicBezTo>
                  <a:pt x="71" y="113"/>
                  <a:pt x="71" y="113"/>
                  <a:pt x="71" y="113"/>
                </a:cubicBezTo>
                <a:cubicBezTo>
                  <a:pt x="72" y="112"/>
                  <a:pt x="72" y="112"/>
                  <a:pt x="72" y="112"/>
                </a:cubicBezTo>
                <a:cubicBezTo>
                  <a:pt x="73" y="112"/>
                  <a:pt x="74" y="111"/>
                  <a:pt x="75" y="110"/>
                </a:cubicBezTo>
                <a:cubicBezTo>
                  <a:pt x="75" y="110"/>
                  <a:pt x="75" y="109"/>
                  <a:pt x="76" y="109"/>
                </a:cubicBezTo>
                <a:cubicBezTo>
                  <a:pt x="76" y="108"/>
                  <a:pt x="76" y="108"/>
                  <a:pt x="76" y="107"/>
                </a:cubicBezTo>
                <a:cubicBezTo>
                  <a:pt x="76" y="107"/>
                  <a:pt x="76" y="106"/>
                  <a:pt x="76" y="105"/>
                </a:cubicBezTo>
                <a:cubicBezTo>
                  <a:pt x="76" y="105"/>
                  <a:pt x="76" y="105"/>
                  <a:pt x="76" y="104"/>
                </a:cubicBezTo>
                <a:cubicBezTo>
                  <a:pt x="77" y="104"/>
                  <a:pt x="77" y="104"/>
                  <a:pt x="77" y="103"/>
                </a:cubicBezTo>
                <a:cubicBezTo>
                  <a:pt x="77" y="103"/>
                  <a:pt x="77" y="102"/>
                  <a:pt x="77" y="102"/>
                </a:cubicBezTo>
                <a:cubicBezTo>
                  <a:pt x="77" y="101"/>
                  <a:pt x="77" y="100"/>
                  <a:pt x="77" y="100"/>
                </a:cubicBezTo>
                <a:cubicBezTo>
                  <a:pt x="77" y="99"/>
                  <a:pt x="77" y="99"/>
                  <a:pt x="77" y="99"/>
                </a:cubicBezTo>
                <a:cubicBezTo>
                  <a:pt x="76" y="98"/>
                  <a:pt x="76" y="98"/>
                  <a:pt x="77" y="98"/>
                </a:cubicBezTo>
                <a:cubicBezTo>
                  <a:pt x="77" y="98"/>
                  <a:pt x="77" y="97"/>
                  <a:pt x="77" y="97"/>
                </a:cubicBezTo>
                <a:cubicBezTo>
                  <a:pt x="78" y="96"/>
                  <a:pt x="78" y="96"/>
                  <a:pt x="79" y="95"/>
                </a:cubicBezTo>
                <a:cubicBezTo>
                  <a:pt x="79" y="94"/>
                  <a:pt x="79" y="95"/>
                  <a:pt x="79" y="95"/>
                </a:cubicBezTo>
                <a:cubicBezTo>
                  <a:pt x="79" y="94"/>
                  <a:pt x="80" y="93"/>
                  <a:pt x="80" y="93"/>
                </a:cubicBezTo>
                <a:cubicBezTo>
                  <a:pt x="80" y="93"/>
                  <a:pt x="81" y="92"/>
                  <a:pt x="81" y="92"/>
                </a:cubicBezTo>
                <a:cubicBezTo>
                  <a:pt x="81" y="91"/>
                  <a:pt x="81" y="91"/>
                  <a:pt x="81" y="91"/>
                </a:cubicBezTo>
                <a:cubicBezTo>
                  <a:pt x="81" y="90"/>
                  <a:pt x="82" y="89"/>
                  <a:pt x="82" y="88"/>
                </a:cubicBezTo>
                <a:cubicBezTo>
                  <a:pt x="82" y="87"/>
                  <a:pt x="83" y="86"/>
                  <a:pt x="83" y="85"/>
                </a:cubicBezTo>
                <a:cubicBezTo>
                  <a:pt x="83" y="84"/>
                  <a:pt x="83" y="81"/>
                  <a:pt x="84" y="79"/>
                </a:cubicBezTo>
                <a:cubicBezTo>
                  <a:pt x="84" y="78"/>
                  <a:pt x="84" y="77"/>
                  <a:pt x="84" y="75"/>
                </a:cubicBezTo>
                <a:cubicBezTo>
                  <a:pt x="84" y="74"/>
                  <a:pt x="85" y="71"/>
                  <a:pt x="85" y="70"/>
                </a:cubicBezTo>
                <a:cubicBezTo>
                  <a:pt x="85" y="69"/>
                  <a:pt x="85" y="68"/>
                  <a:pt x="85" y="68"/>
                </a:cubicBezTo>
                <a:cubicBezTo>
                  <a:pt x="85" y="67"/>
                  <a:pt x="85" y="67"/>
                  <a:pt x="85" y="66"/>
                </a:cubicBezTo>
                <a:cubicBezTo>
                  <a:pt x="85" y="66"/>
                  <a:pt x="84" y="65"/>
                  <a:pt x="84" y="65"/>
                </a:cubicBezTo>
                <a:cubicBezTo>
                  <a:pt x="84" y="64"/>
                  <a:pt x="82" y="61"/>
                  <a:pt x="82" y="60"/>
                </a:cubicBezTo>
                <a:cubicBezTo>
                  <a:pt x="82" y="59"/>
                  <a:pt x="81" y="57"/>
                  <a:pt x="81" y="57"/>
                </a:cubicBezTo>
                <a:cubicBezTo>
                  <a:pt x="81" y="57"/>
                  <a:pt x="81" y="57"/>
                  <a:pt x="81" y="56"/>
                </a:cubicBezTo>
                <a:cubicBezTo>
                  <a:pt x="81" y="56"/>
                  <a:pt x="81" y="55"/>
                  <a:pt x="81" y="55"/>
                </a:cubicBezTo>
                <a:cubicBezTo>
                  <a:pt x="81" y="54"/>
                  <a:pt x="81" y="54"/>
                  <a:pt x="80" y="53"/>
                </a:cubicBezTo>
                <a:cubicBezTo>
                  <a:pt x="80" y="53"/>
                  <a:pt x="79" y="52"/>
                  <a:pt x="79" y="52"/>
                </a:cubicBezTo>
                <a:cubicBezTo>
                  <a:pt x="79" y="52"/>
                  <a:pt x="79" y="52"/>
                  <a:pt x="79" y="51"/>
                </a:cubicBezTo>
                <a:cubicBezTo>
                  <a:pt x="78" y="51"/>
                  <a:pt x="78" y="51"/>
                  <a:pt x="78" y="50"/>
                </a:cubicBezTo>
                <a:cubicBezTo>
                  <a:pt x="78" y="49"/>
                  <a:pt x="77" y="49"/>
                  <a:pt x="77" y="48"/>
                </a:cubicBezTo>
                <a:cubicBezTo>
                  <a:pt x="77" y="48"/>
                  <a:pt x="77" y="48"/>
                  <a:pt x="76" y="48"/>
                </a:cubicBezTo>
                <a:cubicBezTo>
                  <a:pt x="76" y="48"/>
                  <a:pt x="76" y="47"/>
                  <a:pt x="75" y="47"/>
                </a:cubicBezTo>
                <a:cubicBezTo>
                  <a:pt x="75" y="47"/>
                  <a:pt x="74" y="47"/>
                  <a:pt x="74" y="46"/>
                </a:cubicBezTo>
                <a:cubicBezTo>
                  <a:pt x="74" y="46"/>
                  <a:pt x="73" y="46"/>
                  <a:pt x="73" y="46"/>
                </a:cubicBezTo>
                <a:cubicBezTo>
                  <a:pt x="73" y="45"/>
                  <a:pt x="71" y="44"/>
                  <a:pt x="70" y="44"/>
                </a:cubicBezTo>
                <a:cubicBezTo>
                  <a:pt x="68" y="43"/>
                  <a:pt x="66" y="42"/>
                  <a:pt x="65" y="41"/>
                </a:cubicBezTo>
                <a:cubicBezTo>
                  <a:pt x="64" y="41"/>
                  <a:pt x="63" y="40"/>
                  <a:pt x="62" y="40"/>
                </a:cubicBezTo>
                <a:cubicBezTo>
                  <a:pt x="61" y="40"/>
                  <a:pt x="60" y="39"/>
                  <a:pt x="59" y="39"/>
                </a:cubicBezTo>
                <a:cubicBezTo>
                  <a:pt x="59" y="39"/>
                  <a:pt x="59" y="39"/>
                  <a:pt x="58" y="39"/>
                </a:cubicBezTo>
                <a:cubicBezTo>
                  <a:pt x="58" y="38"/>
                  <a:pt x="57" y="38"/>
                  <a:pt x="57" y="38"/>
                </a:cubicBezTo>
                <a:cubicBezTo>
                  <a:pt x="56" y="37"/>
                  <a:pt x="56" y="37"/>
                  <a:pt x="56" y="37"/>
                </a:cubicBezTo>
                <a:cubicBezTo>
                  <a:pt x="56" y="37"/>
                  <a:pt x="56" y="37"/>
                  <a:pt x="56" y="37"/>
                </a:cubicBezTo>
                <a:cubicBezTo>
                  <a:pt x="55" y="36"/>
                  <a:pt x="54" y="34"/>
                  <a:pt x="54" y="34"/>
                </a:cubicBezTo>
                <a:cubicBezTo>
                  <a:pt x="54" y="34"/>
                  <a:pt x="53" y="32"/>
                  <a:pt x="53" y="32"/>
                </a:cubicBezTo>
                <a:cubicBezTo>
                  <a:pt x="53" y="32"/>
                  <a:pt x="53" y="32"/>
                  <a:pt x="53" y="31"/>
                </a:cubicBezTo>
                <a:cubicBezTo>
                  <a:pt x="53" y="31"/>
                  <a:pt x="53" y="29"/>
                  <a:pt x="53" y="28"/>
                </a:cubicBezTo>
                <a:cubicBezTo>
                  <a:pt x="53" y="28"/>
                  <a:pt x="53" y="28"/>
                  <a:pt x="53" y="27"/>
                </a:cubicBezTo>
                <a:cubicBezTo>
                  <a:pt x="53" y="27"/>
                  <a:pt x="54" y="25"/>
                  <a:pt x="54" y="24"/>
                </a:cubicBezTo>
                <a:cubicBezTo>
                  <a:pt x="54" y="24"/>
                  <a:pt x="54" y="24"/>
                  <a:pt x="54" y="24"/>
                </a:cubicBezTo>
                <a:cubicBezTo>
                  <a:pt x="54" y="24"/>
                  <a:pt x="55" y="24"/>
                  <a:pt x="55" y="24"/>
                </a:cubicBezTo>
                <a:cubicBezTo>
                  <a:pt x="55" y="23"/>
                  <a:pt x="55" y="22"/>
                  <a:pt x="56" y="22"/>
                </a:cubicBezTo>
                <a:cubicBezTo>
                  <a:pt x="56" y="21"/>
                  <a:pt x="56" y="21"/>
                  <a:pt x="56" y="20"/>
                </a:cubicBezTo>
                <a:cubicBezTo>
                  <a:pt x="56" y="19"/>
                  <a:pt x="57" y="18"/>
                  <a:pt x="56" y="17"/>
                </a:cubicBezTo>
                <a:cubicBezTo>
                  <a:pt x="56" y="17"/>
                  <a:pt x="56" y="16"/>
                  <a:pt x="56" y="15"/>
                </a:cubicBezTo>
                <a:cubicBezTo>
                  <a:pt x="56" y="15"/>
                  <a:pt x="55" y="15"/>
                  <a:pt x="55" y="14"/>
                </a:cubicBezTo>
                <a:cubicBezTo>
                  <a:pt x="55" y="14"/>
                  <a:pt x="55" y="14"/>
                  <a:pt x="54" y="14"/>
                </a:cubicBezTo>
                <a:cubicBezTo>
                  <a:pt x="54" y="15"/>
                  <a:pt x="54" y="14"/>
                  <a:pt x="54" y="14"/>
                </a:cubicBezTo>
                <a:cubicBezTo>
                  <a:pt x="55" y="13"/>
                  <a:pt x="54" y="12"/>
                  <a:pt x="54" y="9"/>
                </a:cubicBezTo>
                <a:cubicBezTo>
                  <a:pt x="53" y="6"/>
                  <a:pt x="51" y="4"/>
                  <a:pt x="50" y="3"/>
                </a:cubicBezTo>
                <a:cubicBezTo>
                  <a:pt x="48" y="1"/>
                  <a:pt x="45" y="0"/>
                  <a:pt x="44" y="0"/>
                </a:cubicBezTo>
                <a:cubicBezTo>
                  <a:pt x="42" y="0"/>
                  <a:pt x="39" y="1"/>
                  <a:pt x="37" y="1"/>
                </a:cubicBezTo>
                <a:cubicBezTo>
                  <a:pt x="35" y="2"/>
                  <a:pt x="32" y="4"/>
                  <a:pt x="31" y="5"/>
                </a:cubicBezTo>
                <a:cubicBezTo>
                  <a:pt x="30" y="6"/>
                  <a:pt x="29" y="8"/>
                  <a:pt x="29" y="10"/>
                </a:cubicBezTo>
                <a:cubicBezTo>
                  <a:pt x="29" y="12"/>
                  <a:pt x="29" y="16"/>
                  <a:pt x="30" y="16"/>
                </a:cubicBezTo>
                <a:cubicBezTo>
                  <a:pt x="30" y="17"/>
                  <a:pt x="30" y="17"/>
                  <a:pt x="29" y="17"/>
                </a:cubicBezTo>
                <a:cubicBezTo>
                  <a:pt x="29" y="17"/>
                  <a:pt x="29" y="17"/>
                  <a:pt x="29" y="17"/>
                </a:cubicBezTo>
                <a:cubicBezTo>
                  <a:pt x="29" y="18"/>
                  <a:pt x="29" y="18"/>
                  <a:pt x="29" y="19"/>
                </a:cubicBezTo>
                <a:cubicBezTo>
                  <a:pt x="29" y="20"/>
                  <a:pt x="29" y="20"/>
                  <a:pt x="29" y="21"/>
                </a:cubicBezTo>
                <a:cubicBezTo>
                  <a:pt x="29" y="22"/>
                  <a:pt x="29" y="22"/>
                  <a:pt x="29" y="23"/>
                </a:cubicBezTo>
                <a:cubicBezTo>
                  <a:pt x="30" y="24"/>
                  <a:pt x="30" y="25"/>
                  <a:pt x="30" y="25"/>
                </a:cubicBezTo>
                <a:cubicBezTo>
                  <a:pt x="31" y="26"/>
                  <a:pt x="31" y="26"/>
                  <a:pt x="32" y="26"/>
                </a:cubicBezTo>
                <a:cubicBezTo>
                  <a:pt x="32" y="26"/>
                  <a:pt x="32" y="26"/>
                  <a:pt x="32" y="27"/>
                </a:cubicBezTo>
                <a:cubicBezTo>
                  <a:pt x="32" y="27"/>
                  <a:pt x="32" y="27"/>
                  <a:pt x="32" y="28"/>
                </a:cubicBezTo>
                <a:cubicBezTo>
                  <a:pt x="32" y="29"/>
                  <a:pt x="33" y="31"/>
                  <a:pt x="33" y="31"/>
                </a:cubicBezTo>
                <a:cubicBezTo>
                  <a:pt x="33" y="31"/>
                  <a:pt x="33" y="31"/>
                  <a:pt x="33" y="32"/>
                </a:cubicBezTo>
                <a:cubicBezTo>
                  <a:pt x="33" y="32"/>
                  <a:pt x="33" y="32"/>
                  <a:pt x="33" y="32"/>
                </a:cubicBezTo>
                <a:cubicBezTo>
                  <a:pt x="33" y="33"/>
                  <a:pt x="33" y="33"/>
                  <a:pt x="33" y="33"/>
                </a:cubicBezTo>
                <a:cubicBezTo>
                  <a:pt x="33" y="34"/>
                  <a:pt x="33" y="34"/>
                  <a:pt x="33" y="34"/>
                </a:cubicBezTo>
                <a:cubicBezTo>
                  <a:pt x="33" y="34"/>
                  <a:pt x="33" y="35"/>
                  <a:pt x="33" y="35"/>
                </a:cubicBezTo>
                <a:cubicBezTo>
                  <a:pt x="33" y="35"/>
                  <a:pt x="32" y="36"/>
                  <a:pt x="32" y="36"/>
                </a:cubicBezTo>
                <a:cubicBezTo>
                  <a:pt x="32" y="37"/>
                  <a:pt x="31" y="38"/>
                  <a:pt x="31" y="38"/>
                </a:cubicBezTo>
                <a:cubicBezTo>
                  <a:pt x="31" y="38"/>
                  <a:pt x="31" y="38"/>
                  <a:pt x="31" y="38"/>
                </a:cubicBezTo>
                <a:cubicBezTo>
                  <a:pt x="30" y="38"/>
                  <a:pt x="30" y="39"/>
                  <a:pt x="29" y="39"/>
                </a:cubicBezTo>
                <a:cubicBezTo>
                  <a:pt x="29" y="39"/>
                  <a:pt x="28" y="39"/>
                  <a:pt x="28" y="40"/>
                </a:cubicBezTo>
                <a:cubicBezTo>
                  <a:pt x="28" y="40"/>
                  <a:pt x="27" y="40"/>
                  <a:pt x="27" y="40"/>
                </a:cubicBezTo>
                <a:cubicBezTo>
                  <a:pt x="27" y="41"/>
                  <a:pt x="26" y="41"/>
                  <a:pt x="25" y="42"/>
                </a:cubicBezTo>
                <a:cubicBezTo>
                  <a:pt x="25" y="42"/>
                  <a:pt x="25" y="42"/>
                  <a:pt x="24" y="42"/>
                </a:cubicBezTo>
                <a:cubicBezTo>
                  <a:pt x="24" y="43"/>
                  <a:pt x="24" y="43"/>
                  <a:pt x="23" y="43"/>
                </a:cubicBezTo>
                <a:cubicBezTo>
                  <a:pt x="23" y="43"/>
                  <a:pt x="22" y="44"/>
                  <a:pt x="22" y="44"/>
                </a:cubicBezTo>
                <a:cubicBezTo>
                  <a:pt x="21" y="44"/>
                  <a:pt x="21" y="44"/>
                  <a:pt x="20" y="45"/>
                </a:cubicBezTo>
                <a:cubicBezTo>
                  <a:pt x="20" y="45"/>
                  <a:pt x="19" y="45"/>
                  <a:pt x="18" y="46"/>
                </a:cubicBezTo>
                <a:cubicBezTo>
                  <a:pt x="18" y="46"/>
                  <a:pt x="17" y="47"/>
                  <a:pt x="17" y="47"/>
                </a:cubicBezTo>
                <a:cubicBezTo>
                  <a:pt x="17" y="47"/>
                  <a:pt x="17" y="48"/>
                  <a:pt x="17" y="48"/>
                </a:cubicBezTo>
                <a:cubicBezTo>
                  <a:pt x="17" y="48"/>
                  <a:pt x="16" y="48"/>
                  <a:pt x="16" y="48"/>
                </a:cubicBezTo>
                <a:cubicBezTo>
                  <a:pt x="16" y="48"/>
                  <a:pt x="16" y="49"/>
                  <a:pt x="15" y="49"/>
                </a:cubicBezTo>
                <a:cubicBezTo>
                  <a:pt x="15" y="49"/>
                  <a:pt x="14" y="50"/>
                  <a:pt x="14" y="50"/>
                </a:cubicBezTo>
                <a:cubicBezTo>
                  <a:pt x="14" y="50"/>
                  <a:pt x="14" y="50"/>
                  <a:pt x="14" y="50"/>
                </a:cubicBezTo>
                <a:cubicBezTo>
                  <a:pt x="14" y="50"/>
                  <a:pt x="14" y="50"/>
                  <a:pt x="14" y="50"/>
                </a:cubicBezTo>
                <a:cubicBezTo>
                  <a:pt x="13" y="51"/>
                  <a:pt x="13" y="51"/>
                  <a:pt x="12" y="51"/>
                </a:cubicBezTo>
                <a:cubicBezTo>
                  <a:pt x="12" y="51"/>
                  <a:pt x="12" y="52"/>
                  <a:pt x="12" y="52"/>
                </a:cubicBezTo>
                <a:cubicBezTo>
                  <a:pt x="12" y="52"/>
                  <a:pt x="12" y="52"/>
                  <a:pt x="11" y="52"/>
                </a:cubicBezTo>
                <a:cubicBezTo>
                  <a:pt x="11" y="53"/>
                  <a:pt x="11" y="53"/>
                  <a:pt x="11" y="53"/>
                </a:cubicBezTo>
                <a:cubicBezTo>
                  <a:pt x="10" y="54"/>
                  <a:pt x="10" y="55"/>
                  <a:pt x="10" y="55"/>
                </a:cubicBezTo>
                <a:cubicBezTo>
                  <a:pt x="10" y="55"/>
                  <a:pt x="10" y="55"/>
                  <a:pt x="10" y="56"/>
                </a:cubicBezTo>
                <a:cubicBezTo>
                  <a:pt x="9" y="56"/>
                  <a:pt x="9" y="57"/>
                  <a:pt x="8" y="58"/>
                </a:cubicBezTo>
                <a:cubicBezTo>
                  <a:pt x="8" y="58"/>
                  <a:pt x="8" y="59"/>
                  <a:pt x="8" y="59"/>
                </a:cubicBezTo>
                <a:cubicBezTo>
                  <a:pt x="8" y="59"/>
                  <a:pt x="7" y="60"/>
                  <a:pt x="7" y="60"/>
                </a:cubicBezTo>
                <a:cubicBezTo>
                  <a:pt x="7" y="61"/>
                  <a:pt x="6" y="63"/>
                  <a:pt x="6" y="63"/>
                </a:cubicBezTo>
                <a:cubicBezTo>
                  <a:pt x="6" y="64"/>
                  <a:pt x="6" y="64"/>
                  <a:pt x="6" y="64"/>
                </a:cubicBezTo>
                <a:cubicBezTo>
                  <a:pt x="6" y="65"/>
                  <a:pt x="6" y="66"/>
                  <a:pt x="6" y="66"/>
                </a:cubicBezTo>
                <a:cubicBezTo>
                  <a:pt x="6" y="67"/>
                  <a:pt x="6" y="69"/>
                  <a:pt x="6" y="70"/>
                </a:cubicBezTo>
                <a:cubicBezTo>
                  <a:pt x="6" y="71"/>
                  <a:pt x="5" y="74"/>
                  <a:pt x="5" y="74"/>
                </a:cubicBezTo>
                <a:cubicBezTo>
                  <a:pt x="5" y="74"/>
                  <a:pt x="5" y="78"/>
                  <a:pt x="5" y="78"/>
                </a:cubicBezTo>
                <a:cubicBezTo>
                  <a:pt x="5" y="78"/>
                  <a:pt x="5" y="80"/>
                  <a:pt x="5" y="81"/>
                </a:cubicBezTo>
                <a:cubicBezTo>
                  <a:pt x="5" y="82"/>
                  <a:pt x="5" y="84"/>
                  <a:pt x="5" y="85"/>
                </a:cubicBezTo>
                <a:cubicBezTo>
                  <a:pt x="5" y="86"/>
                  <a:pt x="6" y="89"/>
                  <a:pt x="6" y="90"/>
                </a:cubicBezTo>
                <a:cubicBezTo>
                  <a:pt x="6" y="91"/>
                  <a:pt x="6" y="93"/>
                  <a:pt x="6" y="94"/>
                </a:cubicBezTo>
                <a:cubicBezTo>
                  <a:pt x="6" y="95"/>
                  <a:pt x="6" y="95"/>
                  <a:pt x="6" y="95"/>
                </a:cubicBezTo>
                <a:cubicBezTo>
                  <a:pt x="6" y="96"/>
                  <a:pt x="6" y="96"/>
                  <a:pt x="7" y="96"/>
                </a:cubicBezTo>
                <a:cubicBezTo>
                  <a:pt x="7" y="97"/>
                  <a:pt x="8" y="97"/>
                  <a:pt x="8" y="97"/>
                </a:cubicBezTo>
                <a:cubicBezTo>
                  <a:pt x="8" y="98"/>
                  <a:pt x="8" y="98"/>
                  <a:pt x="8" y="98"/>
                </a:cubicBezTo>
                <a:cubicBezTo>
                  <a:pt x="8" y="98"/>
                  <a:pt x="9" y="99"/>
                  <a:pt x="9" y="99"/>
                </a:cubicBezTo>
                <a:cubicBezTo>
                  <a:pt x="9" y="99"/>
                  <a:pt x="9" y="99"/>
                  <a:pt x="9" y="99"/>
                </a:cubicBezTo>
                <a:cubicBezTo>
                  <a:pt x="9" y="99"/>
                  <a:pt x="10" y="100"/>
                  <a:pt x="10" y="100"/>
                </a:cubicBezTo>
                <a:cubicBezTo>
                  <a:pt x="10" y="100"/>
                  <a:pt x="10" y="100"/>
                  <a:pt x="11" y="101"/>
                </a:cubicBezTo>
                <a:cubicBezTo>
                  <a:pt x="11" y="101"/>
                  <a:pt x="11" y="101"/>
                  <a:pt x="11" y="101"/>
                </a:cubicBezTo>
                <a:cubicBezTo>
                  <a:pt x="11" y="101"/>
                  <a:pt x="12" y="101"/>
                  <a:pt x="13" y="101"/>
                </a:cubicBezTo>
                <a:cubicBezTo>
                  <a:pt x="13" y="101"/>
                  <a:pt x="15" y="101"/>
                  <a:pt x="16" y="101"/>
                </a:cubicBezTo>
                <a:cubicBezTo>
                  <a:pt x="16" y="101"/>
                  <a:pt x="18" y="101"/>
                  <a:pt x="18" y="101"/>
                </a:cubicBezTo>
                <a:cubicBezTo>
                  <a:pt x="18" y="101"/>
                  <a:pt x="18" y="101"/>
                  <a:pt x="18" y="102"/>
                </a:cubicBezTo>
                <a:cubicBezTo>
                  <a:pt x="18" y="102"/>
                  <a:pt x="18" y="103"/>
                  <a:pt x="18" y="104"/>
                </a:cubicBezTo>
                <a:cubicBezTo>
                  <a:pt x="18" y="104"/>
                  <a:pt x="18" y="107"/>
                  <a:pt x="18" y="108"/>
                </a:cubicBezTo>
                <a:cubicBezTo>
                  <a:pt x="18" y="109"/>
                  <a:pt x="18" y="110"/>
                  <a:pt x="18" y="111"/>
                </a:cubicBezTo>
                <a:cubicBezTo>
                  <a:pt x="18" y="111"/>
                  <a:pt x="18" y="112"/>
                  <a:pt x="19" y="112"/>
                </a:cubicBezTo>
                <a:cubicBezTo>
                  <a:pt x="19" y="112"/>
                  <a:pt x="19" y="112"/>
                  <a:pt x="19" y="112"/>
                </a:cubicBezTo>
                <a:cubicBezTo>
                  <a:pt x="19" y="112"/>
                  <a:pt x="19" y="113"/>
                  <a:pt x="19" y="113"/>
                </a:cubicBezTo>
                <a:cubicBezTo>
                  <a:pt x="19" y="113"/>
                  <a:pt x="19" y="113"/>
                  <a:pt x="19" y="113"/>
                </a:cubicBezTo>
                <a:cubicBezTo>
                  <a:pt x="19" y="113"/>
                  <a:pt x="19" y="113"/>
                  <a:pt x="19" y="113"/>
                </a:cubicBezTo>
                <a:cubicBezTo>
                  <a:pt x="19" y="114"/>
                  <a:pt x="18" y="115"/>
                  <a:pt x="18" y="115"/>
                </a:cubicBezTo>
                <a:cubicBezTo>
                  <a:pt x="18" y="116"/>
                  <a:pt x="18" y="116"/>
                  <a:pt x="18" y="116"/>
                </a:cubicBezTo>
                <a:cubicBezTo>
                  <a:pt x="18" y="117"/>
                  <a:pt x="18" y="118"/>
                  <a:pt x="18" y="118"/>
                </a:cubicBezTo>
                <a:cubicBezTo>
                  <a:pt x="18" y="119"/>
                  <a:pt x="19" y="119"/>
                  <a:pt x="19" y="119"/>
                </a:cubicBezTo>
                <a:cubicBezTo>
                  <a:pt x="19" y="120"/>
                  <a:pt x="19" y="120"/>
                  <a:pt x="19" y="120"/>
                </a:cubicBezTo>
                <a:cubicBezTo>
                  <a:pt x="19" y="120"/>
                  <a:pt x="19" y="120"/>
                  <a:pt x="18" y="121"/>
                </a:cubicBezTo>
                <a:cubicBezTo>
                  <a:pt x="18" y="122"/>
                  <a:pt x="18" y="123"/>
                  <a:pt x="18" y="123"/>
                </a:cubicBezTo>
                <a:cubicBezTo>
                  <a:pt x="18" y="123"/>
                  <a:pt x="18" y="124"/>
                  <a:pt x="18" y="124"/>
                </a:cubicBezTo>
                <a:cubicBezTo>
                  <a:pt x="18" y="124"/>
                  <a:pt x="17" y="125"/>
                  <a:pt x="17" y="125"/>
                </a:cubicBezTo>
                <a:cubicBezTo>
                  <a:pt x="17" y="125"/>
                  <a:pt x="17" y="127"/>
                  <a:pt x="17" y="127"/>
                </a:cubicBezTo>
                <a:cubicBezTo>
                  <a:pt x="17" y="128"/>
                  <a:pt x="17" y="128"/>
                  <a:pt x="17" y="128"/>
                </a:cubicBezTo>
                <a:cubicBezTo>
                  <a:pt x="17" y="129"/>
                  <a:pt x="17" y="129"/>
                  <a:pt x="17" y="129"/>
                </a:cubicBezTo>
                <a:cubicBezTo>
                  <a:pt x="17" y="130"/>
                  <a:pt x="16" y="131"/>
                  <a:pt x="16" y="132"/>
                </a:cubicBezTo>
                <a:cubicBezTo>
                  <a:pt x="16" y="132"/>
                  <a:pt x="15" y="133"/>
                  <a:pt x="15" y="134"/>
                </a:cubicBezTo>
                <a:cubicBezTo>
                  <a:pt x="15" y="135"/>
                  <a:pt x="15" y="135"/>
                  <a:pt x="15" y="136"/>
                </a:cubicBezTo>
                <a:cubicBezTo>
                  <a:pt x="15" y="137"/>
                  <a:pt x="15" y="139"/>
                  <a:pt x="15" y="140"/>
                </a:cubicBezTo>
                <a:cubicBezTo>
                  <a:pt x="15" y="141"/>
                  <a:pt x="15" y="142"/>
                  <a:pt x="15" y="143"/>
                </a:cubicBezTo>
                <a:cubicBezTo>
                  <a:pt x="15" y="144"/>
                  <a:pt x="15" y="146"/>
                  <a:pt x="15" y="147"/>
                </a:cubicBezTo>
                <a:cubicBezTo>
                  <a:pt x="15" y="147"/>
                  <a:pt x="15" y="149"/>
                  <a:pt x="15" y="150"/>
                </a:cubicBezTo>
                <a:cubicBezTo>
                  <a:pt x="15" y="150"/>
                  <a:pt x="15" y="153"/>
                  <a:pt x="15" y="154"/>
                </a:cubicBezTo>
                <a:cubicBezTo>
                  <a:pt x="15" y="155"/>
                  <a:pt x="15" y="156"/>
                  <a:pt x="15" y="157"/>
                </a:cubicBezTo>
                <a:cubicBezTo>
                  <a:pt x="15" y="157"/>
                  <a:pt x="15" y="161"/>
                  <a:pt x="15" y="163"/>
                </a:cubicBezTo>
                <a:cubicBezTo>
                  <a:pt x="15" y="164"/>
                  <a:pt x="15" y="168"/>
                  <a:pt x="15" y="169"/>
                </a:cubicBezTo>
                <a:cubicBezTo>
                  <a:pt x="15" y="170"/>
                  <a:pt x="15" y="172"/>
                  <a:pt x="16" y="173"/>
                </a:cubicBezTo>
                <a:cubicBezTo>
                  <a:pt x="16" y="175"/>
                  <a:pt x="16" y="178"/>
                  <a:pt x="16" y="179"/>
                </a:cubicBezTo>
                <a:cubicBezTo>
                  <a:pt x="16" y="180"/>
                  <a:pt x="17" y="185"/>
                  <a:pt x="17" y="186"/>
                </a:cubicBezTo>
                <a:cubicBezTo>
                  <a:pt x="17" y="188"/>
                  <a:pt x="17" y="190"/>
                  <a:pt x="17" y="191"/>
                </a:cubicBezTo>
                <a:cubicBezTo>
                  <a:pt x="17" y="192"/>
                  <a:pt x="18" y="195"/>
                  <a:pt x="18" y="195"/>
                </a:cubicBezTo>
                <a:cubicBezTo>
                  <a:pt x="18" y="196"/>
                  <a:pt x="18" y="198"/>
                  <a:pt x="18" y="200"/>
                </a:cubicBezTo>
                <a:cubicBezTo>
                  <a:pt x="18" y="202"/>
                  <a:pt x="18" y="205"/>
                  <a:pt x="18" y="206"/>
                </a:cubicBezTo>
                <a:cubicBezTo>
                  <a:pt x="18" y="207"/>
                  <a:pt x="18" y="208"/>
                  <a:pt x="18" y="209"/>
                </a:cubicBezTo>
                <a:cubicBezTo>
                  <a:pt x="18" y="210"/>
                  <a:pt x="19" y="214"/>
                  <a:pt x="19" y="216"/>
                </a:cubicBezTo>
                <a:cubicBezTo>
                  <a:pt x="19" y="217"/>
                  <a:pt x="18" y="222"/>
                  <a:pt x="18" y="223"/>
                </a:cubicBezTo>
                <a:cubicBezTo>
                  <a:pt x="18" y="225"/>
                  <a:pt x="18" y="229"/>
                  <a:pt x="18" y="230"/>
                </a:cubicBezTo>
                <a:cubicBezTo>
                  <a:pt x="18" y="231"/>
                  <a:pt x="18" y="235"/>
                  <a:pt x="18" y="235"/>
                </a:cubicBezTo>
                <a:cubicBezTo>
                  <a:pt x="18" y="236"/>
                  <a:pt x="18" y="237"/>
                  <a:pt x="18" y="238"/>
                </a:cubicBezTo>
                <a:cubicBezTo>
                  <a:pt x="18" y="239"/>
                  <a:pt x="18" y="243"/>
                  <a:pt x="18" y="245"/>
                </a:cubicBezTo>
                <a:cubicBezTo>
                  <a:pt x="18" y="247"/>
                  <a:pt x="17" y="250"/>
                  <a:pt x="17" y="252"/>
                </a:cubicBezTo>
                <a:cubicBezTo>
                  <a:pt x="17" y="253"/>
                  <a:pt x="17" y="257"/>
                  <a:pt x="17" y="258"/>
                </a:cubicBezTo>
                <a:cubicBezTo>
                  <a:pt x="17" y="258"/>
                  <a:pt x="17" y="258"/>
                  <a:pt x="17" y="258"/>
                </a:cubicBezTo>
                <a:cubicBezTo>
                  <a:pt x="16" y="259"/>
                  <a:pt x="15" y="260"/>
                  <a:pt x="15" y="261"/>
                </a:cubicBezTo>
                <a:cubicBezTo>
                  <a:pt x="14" y="261"/>
                  <a:pt x="14" y="263"/>
                  <a:pt x="14" y="264"/>
                </a:cubicBezTo>
                <a:cubicBezTo>
                  <a:pt x="14" y="264"/>
                  <a:pt x="14" y="265"/>
                  <a:pt x="14" y="265"/>
                </a:cubicBezTo>
                <a:cubicBezTo>
                  <a:pt x="14" y="265"/>
                  <a:pt x="14" y="265"/>
                  <a:pt x="14" y="266"/>
                </a:cubicBezTo>
                <a:cubicBezTo>
                  <a:pt x="14" y="266"/>
                  <a:pt x="14" y="268"/>
                  <a:pt x="14" y="268"/>
                </a:cubicBezTo>
                <a:cubicBezTo>
                  <a:pt x="14" y="269"/>
                  <a:pt x="14" y="269"/>
                  <a:pt x="14" y="269"/>
                </a:cubicBezTo>
                <a:cubicBezTo>
                  <a:pt x="14" y="269"/>
                  <a:pt x="14" y="270"/>
                  <a:pt x="14" y="270"/>
                </a:cubicBezTo>
                <a:cubicBezTo>
                  <a:pt x="14" y="270"/>
                  <a:pt x="14" y="270"/>
                  <a:pt x="14" y="270"/>
                </a:cubicBezTo>
                <a:cubicBezTo>
                  <a:pt x="14" y="271"/>
                  <a:pt x="13" y="271"/>
                  <a:pt x="13" y="271"/>
                </a:cubicBezTo>
                <a:cubicBezTo>
                  <a:pt x="14" y="271"/>
                  <a:pt x="14" y="271"/>
                  <a:pt x="13" y="272"/>
                </a:cubicBezTo>
                <a:cubicBezTo>
                  <a:pt x="13" y="272"/>
                  <a:pt x="12" y="272"/>
                  <a:pt x="12" y="273"/>
                </a:cubicBezTo>
                <a:cubicBezTo>
                  <a:pt x="12" y="273"/>
                  <a:pt x="12" y="273"/>
                  <a:pt x="11" y="274"/>
                </a:cubicBezTo>
                <a:cubicBezTo>
                  <a:pt x="11" y="274"/>
                  <a:pt x="10" y="275"/>
                  <a:pt x="10" y="275"/>
                </a:cubicBezTo>
                <a:cubicBezTo>
                  <a:pt x="10" y="275"/>
                  <a:pt x="9" y="275"/>
                  <a:pt x="9" y="275"/>
                </a:cubicBezTo>
                <a:cubicBezTo>
                  <a:pt x="8" y="275"/>
                  <a:pt x="7" y="275"/>
                  <a:pt x="7" y="275"/>
                </a:cubicBezTo>
                <a:cubicBezTo>
                  <a:pt x="7" y="276"/>
                  <a:pt x="6" y="276"/>
                  <a:pt x="5" y="276"/>
                </a:cubicBezTo>
                <a:cubicBezTo>
                  <a:pt x="5" y="276"/>
                  <a:pt x="4" y="276"/>
                  <a:pt x="3" y="277"/>
                </a:cubicBezTo>
                <a:cubicBezTo>
                  <a:pt x="2" y="277"/>
                  <a:pt x="1" y="279"/>
                  <a:pt x="1" y="279"/>
                </a:cubicBezTo>
                <a:cubicBezTo>
                  <a:pt x="1" y="280"/>
                  <a:pt x="1" y="280"/>
                  <a:pt x="1" y="281"/>
                </a:cubicBezTo>
                <a:cubicBezTo>
                  <a:pt x="1" y="281"/>
                  <a:pt x="1" y="281"/>
                  <a:pt x="1" y="281"/>
                </a:cubicBezTo>
                <a:cubicBezTo>
                  <a:pt x="0" y="281"/>
                  <a:pt x="0" y="281"/>
                  <a:pt x="0" y="281"/>
                </a:cubicBezTo>
                <a:cubicBezTo>
                  <a:pt x="0" y="281"/>
                  <a:pt x="0" y="281"/>
                  <a:pt x="0" y="281"/>
                </a:cubicBezTo>
                <a:cubicBezTo>
                  <a:pt x="0" y="281"/>
                  <a:pt x="0" y="281"/>
                  <a:pt x="0" y="281"/>
                </a:cubicBezTo>
                <a:cubicBezTo>
                  <a:pt x="0" y="282"/>
                  <a:pt x="0" y="282"/>
                  <a:pt x="0" y="282"/>
                </a:cubicBezTo>
                <a:cubicBezTo>
                  <a:pt x="0" y="283"/>
                  <a:pt x="0" y="283"/>
                  <a:pt x="1" y="283"/>
                </a:cubicBezTo>
                <a:cubicBezTo>
                  <a:pt x="2" y="283"/>
                  <a:pt x="4" y="283"/>
                  <a:pt x="6" y="283"/>
                </a:cubicBezTo>
                <a:cubicBezTo>
                  <a:pt x="9" y="283"/>
                  <a:pt x="12" y="284"/>
                  <a:pt x="14" y="284"/>
                </a:cubicBezTo>
                <a:cubicBezTo>
                  <a:pt x="15" y="284"/>
                  <a:pt x="19" y="283"/>
                  <a:pt x="20" y="283"/>
                </a:cubicBezTo>
                <a:cubicBezTo>
                  <a:pt x="21" y="283"/>
                  <a:pt x="22" y="282"/>
                  <a:pt x="23" y="282"/>
                </a:cubicBezTo>
                <a:cubicBezTo>
                  <a:pt x="23" y="281"/>
                  <a:pt x="24" y="280"/>
                  <a:pt x="24" y="279"/>
                </a:cubicBezTo>
                <a:cubicBezTo>
                  <a:pt x="24" y="279"/>
                  <a:pt x="24" y="279"/>
                  <a:pt x="25" y="279"/>
                </a:cubicBezTo>
                <a:cubicBezTo>
                  <a:pt x="25" y="279"/>
                  <a:pt x="27" y="280"/>
                  <a:pt x="27" y="280"/>
                </a:cubicBezTo>
                <a:cubicBezTo>
                  <a:pt x="28" y="280"/>
                  <a:pt x="28" y="280"/>
                  <a:pt x="29" y="280"/>
                </a:cubicBezTo>
                <a:cubicBezTo>
                  <a:pt x="30" y="280"/>
                  <a:pt x="31" y="280"/>
                  <a:pt x="32" y="279"/>
                </a:cubicBezTo>
                <a:cubicBezTo>
                  <a:pt x="34" y="279"/>
                  <a:pt x="35" y="279"/>
                  <a:pt x="35" y="278"/>
                </a:cubicBezTo>
                <a:cubicBezTo>
                  <a:pt x="35" y="278"/>
                  <a:pt x="37" y="278"/>
                  <a:pt x="37" y="277"/>
                </a:cubicBezTo>
                <a:cubicBezTo>
                  <a:pt x="37" y="277"/>
                  <a:pt x="37" y="276"/>
                  <a:pt x="37" y="276"/>
                </a:cubicBezTo>
                <a:cubicBezTo>
                  <a:pt x="37" y="275"/>
                  <a:pt x="36" y="273"/>
                  <a:pt x="36" y="272"/>
                </a:cubicBezTo>
                <a:cubicBezTo>
                  <a:pt x="36" y="272"/>
                  <a:pt x="36" y="272"/>
                  <a:pt x="36" y="272"/>
                </a:cubicBezTo>
                <a:cubicBezTo>
                  <a:pt x="36" y="271"/>
                  <a:pt x="36" y="271"/>
                  <a:pt x="36" y="271"/>
                </a:cubicBezTo>
                <a:cubicBezTo>
                  <a:pt x="36" y="271"/>
                  <a:pt x="36" y="270"/>
                  <a:pt x="36" y="270"/>
                </a:cubicBezTo>
                <a:cubicBezTo>
                  <a:pt x="36" y="270"/>
                  <a:pt x="36" y="268"/>
                  <a:pt x="36" y="268"/>
                </a:cubicBezTo>
                <a:cubicBezTo>
                  <a:pt x="36" y="268"/>
                  <a:pt x="36" y="267"/>
                  <a:pt x="36" y="267"/>
                </a:cubicBezTo>
                <a:cubicBezTo>
                  <a:pt x="35" y="267"/>
                  <a:pt x="35" y="266"/>
                  <a:pt x="35" y="266"/>
                </a:cubicBezTo>
                <a:cubicBezTo>
                  <a:pt x="35" y="265"/>
                  <a:pt x="35" y="265"/>
                  <a:pt x="35" y="264"/>
                </a:cubicBezTo>
                <a:cubicBezTo>
                  <a:pt x="36" y="264"/>
                  <a:pt x="36" y="264"/>
                  <a:pt x="36" y="263"/>
                </a:cubicBezTo>
                <a:cubicBezTo>
                  <a:pt x="36" y="262"/>
                  <a:pt x="37" y="260"/>
                  <a:pt x="37" y="259"/>
                </a:cubicBezTo>
                <a:cubicBezTo>
                  <a:pt x="37" y="258"/>
                  <a:pt x="37" y="258"/>
                  <a:pt x="38" y="257"/>
                </a:cubicBezTo>
                <a:cubicBezTo>
                  <a:pt x="38" y="257"/>
                  <a:pt x="38" y="255"/>
                  <a:pt x="39" y="254"/>
                </a:cubicBezTo>
                <a:cubicBezTo>
                  <a:pt x="39" y="252"/>
                  <a:pt x="39" y="250"/>
                  <a:pt x="39" y="249"/>
                </a:cubicBezTo>
                <a:cubicBezTo>
                  <a:pt x="39" y="247"/>
                  <a:pt x="39" y="244"/>
                  <a:pt x="39" y="243"/>
                </a:cubicBezTo>
                <a:cubicBezTo>
                  <a:pt x="40" y="241"/>
                  <a:pt x="40" y="239"/>
                  <a:pt x="40" y="238"/>
                </a:cubicBezTo>
                <a:cubicBezTo>
                  <a:pt x="40" y="237"/>
                  <a:pt x="40" y="233"/>
                  <a:pt x="40" y="231"/>
                </a:cubicBezTo>
                <a:cubicBezTo>
                  <a:pt x="40" y="230"/>
                  <a:pt x="40" y="227"/>
                  <a:pt x="40" y="226"/>
                </a:cubicBezTo>
                <a:cubicBezTo>
                  <a:pt x="40" y="223"/>
                  <a:pt x="40" y="220"/>
                  <a:pt x="40" y="219"/>
                </a:cubicBezTo>
                <a:cubicBezTo>
                  <a:pt x="40" y="217"/>
                  <a:pt x="41" y="211"/>
                  <a:pt x="41" y="210"/>
                </a:cubicBezTo>
                <a:cubicBezTo>
                  <a:pt x="41" y="209"/>
                  <a:pt x="42" y="202"/>
                  <a:pt x="42" y="200"/>
                </a:cubicBezTo>
                <a:cubicBezTo>
                  <a:pt x="42" y="197"/>
                  <a:pt x="42" y="196"/>
                  <a:pt x="42" y="195"/>
                </a:cubicBezTo>
                <a:cubicBezTo>
                  <a:pt x="42" y="194"/>
                  <a:pt x="43" y="192"/>
                  <a:pt x="43" y="191"/>
                </a:cubicBezTo>
                <a:cubicBezTo>
                  <a:pt x="43" y="190"/>
                  <a:pt x="43" y="187"/>
                  <a:pt x="43" y="186"/>
                </a:cubicBezTo>
                <a:cubicBezTo>
                  <a:pt x="43" y="186"/>
                  <a:pt x="43" y="185"/>
                  <a:pt x="44" y="183"/>
                </a:cubicBezTo>
                <a:cubicBezTo>
                  <a:pt x="44" y="182"/>
                  <a:pt x="44" y="178"/>
                  <a:pt x="44" y="177"/>
                </a:cubicBezTo>
                <a:cubicBezTo>
                  <a:pt x="45" y="176"/>
                  <a:pt x="44" y="174"/>
                  <a:pt x="44" y="174"/>
                </a:cubicBezTo>
                <a:cubicBezTo>
                  <a:pt x="44" y="174"/>
                  <a:pt x="44" y="173"/>
                  <a:pt x="45" y="172"/>
                </a:cubicBezTo>
                <a:cubicBezTo>
                  <a:pt x="45" y="170"/>
                  <a:pt x="46" y="169"/>
                  <a:pt x="46" y="169"/>
                </a:cubicBezTo>
                <a:cubicBezTo>
                  <a:pt x="46" y="168"/>
                  <a:pt x="46" y="168"/>
                  <a:pt x="46" y="168"/>
                </a:cubicBezTo>
                <a:cubicBezTo>
                  <a:pt x="46" y="168"/>
                  <a:pt x="47" y="169"/>
                  <a:pt x="47" y="169"/>
                </a:cubicBezTo>
                <a:cubicBezTo>
                  <a:pt x="47" y="170"/>
                  <a:pt x="47" y="170"/>
                  <a:pt x="47" y="171"/>
                </a:cubicBezTo>
                <a:cubicBezTo>
                  <a:pt x="47" y="172"/>
                  <a:pt x="48" y="173"/>
                  <a:pt x="48" y="174"/>
                </a:cubicBezTo>
                <a:cubicBezTo>
                  <a:pt x="49" y="176"/>
                  <a:pt x="49" y="177"/>
                  <a:pt x="49" y="178"/>
                </a:cubicBezTo>
                <a:cubicBezTo>
                  <a:pt x="50" y="178"/>
                  <a:pt x="50" y="179"/>
                  <a:pt x="50" y="180"/>
                </a:cubicBezTo>
                <a:cubicBezTo>
                  <a:pt x="50" y="181"/>
                  <a:pt x="51" y="183"/>
                  <a:pt x="51" y="185"/>
                </a:cubicBezTo>
                <a:cubicBezTo>
                  <a:pt x="51" y="186"/>
                  <a:pt x="52" y="189"/>
                  <a:pt x="52" y="190"/>
                </a:cubicBezTo>
                <a:cubicBezTo>
                  <a:pt x="52" y="192"/>
                  <a:pt x="53" y="198"/>
                  <a:pt x="53" y="199"/>
                </a:cubicBezTo>
                <a:cubicBezTo>
                  <a:pt x="53" y="199"/>
                  <a:pt x="53" y="202"/>
                  <a:pt x="54" y="203"/>
                </a:cubicBezTo>
                <a:cubicBezTo>
                  <a:pt x="54" y="205"/>
                  <a:pt x="54" y="208"/>
                  <a:pt x="54" y="209"/>
                </a:cubicBezTo>
                <a:cubicBezTo>
                  <a:pt x="54" y="210"/>
                  <a:pt x="55" y="216"/>
                  <a:pt x="55" y="218"/>
                </a:cubicBezTo>
                <a:cubicBezTo>
                  <a:pt x="55" y="220"/>
                  <a:pt x="55" y="220"/>
                  <a:pt x="55" y="221"/>
                </a:cubicBezTo>
                <a:cubicBezTo>
                  <a:pt x="55" y="223"/>
                  <a:pt x="55" y="225"/>
                  <a:pt x="55" y="226"/>
                </a:cubicBezTo>
                <a:cubicBezTo>
                  <a:pt x="55" y="226"/>
                  <a:pt x="56" y="230"/>
                  <a:pt x="56" y="231"/>
                </a:cubicBezTo>
                <a:cubicBezTo>
                  <a:pt x="56" y="232"/>
                  <a:pt x="57" y="237"/>
                  <a:pt x="57" y="239"/>
                </a:cubicBezTo>
                <a:cubicBezTo>
                  <a:pt x="57" y="240"/>
                  <a:pt x="57" y="246"/>
                  <a:pt x="58" y="246"/>
                </a:cubicBezTo>
                <a:cubicBezTo>
                  <a:pt x="58" y="247"/>
                  <a:pt x="58" y="249"/>
                  <a:pt x="58" y="250"/>
                </a:cubicBezTo>
                <a:cubicBezTo>
                  <a:pt x="58" y="250"/>
                  <a:pt x="58" y="250"/>
                  <a:pt x="58" y="252"/>
                </a:cubicBezTo>
                <a:cubicBezTo>
                  <a:pt x="58" y="253"/>
                  <a:pt x="58" y="255"/>
                  <a:pt x="58" y="256"/>
                </a:cubicBezTo>
                <a:cubicBezTo>
                  <a:pt x="59" y="257"/>
                  <a:pt x="59" y="259"/>
                  <a:pt x="60" y="259"/>
                </a:cubicBezTo>
                <a:cubicBezTo>
                  <a:pt x="60" y="260"/>
                  <a:pt x="60" y="261"/>
                  <a:pt x="61" y="262"/>
                </a:cubicBezTo>
                <a:cubicBezTo>
                  <a:pt x="61" y="263"/>
                  <a:pt x="61" y="264"/>
                  <a:pt x="62" y="264"/>
                </a:cubicBezTo>
                <a:cubicBezTo>
                  <a:pt x="62" y="265"/>
                  <a:pt x="63" y="266"/>
                  <a:pt x="63" y="267"/>
                </a:cubicBezTo>
                <a:cubicBezTo>
                  <a:pt x="63" y="267"/>
                  <a:pt x="63" y="267"/>
                  <a:pt x="63" y="267"/>
                </a:cubicBezTo>
                <a:cubicBezTo>
                  <a:pt x="63" y="268"/>
                  <a:pt x="63" y="268"/>
                  <a:pt x="63" y="268"/>
                </a:cubicBezTo>
                <a:cubicBezTo>
                  <a:pt x="63" y="269"/>
                  <a:pt x="64" y="270"/>
                  <a:pt x="64" y="271"/>
                </a:cubicBezTo>
                <a:cubicBezTo>
                  <a:pt x="64" y="272"/>
                  <a:pt x="65" y="272"/>
                  <a:pt x="65" y="272"/>
                </a:cubicBezTo>
                <a:cubicBezTo>
                  <a:pt x="65" y="272"/>
                  <a:pt x="65" y="272"/>
                  <a:pt x="65" y="272"/>
                </a:cubicBezTo>
                <a:cubicBezTo>
                  <a:pt x="65" y="272"/>
                  <a:pt x="65" y="274"/>
                  <a:pt x="65" y="275"/>
                </a:cubicBezTo>
                <a:cubicBezTo>
                  <a:pt x="65" y="275"/>
                  <a:pt x="65" y="277"/>
                  <a:pt x="65" y="277"/>
                </a:cubicBezTo>
                <a:cubicBezTo>
                  <a:pt x="65" y="277"/>
                  <a:pt x="65" y="278"/>
                  <a:pt x="66" y="278"/>
                </a:cubicBezTo>
                <a:cubicBezTo>
                  <a:pt x="66" y="279"/>
                  <a:pt x="66" y="279"/>
                  <a:pt x="67" y="279"/>
                </a:cubicBezTo>
                <a:cubicBezTo>
                  <a:pt x="67" y="279"/>
                  <a:pt x="68" y="279"/>
                  <a:pt x="69" y="280"/>
                </a:cubicBezTo>
                <a:cubicBezTo>
                  <a:pt x="70" y="280"/>
                  <a:pt x="69" y="280"/>
                  <a:pt x="70" y="280"/>
                </a:cubicBezTo>
                <a:cubicBezTo>
                  <a:pt x="70" y="280"/>
                  <a:pt x="70" y="280"/>
                  <a:pt x="70" y="280"/>
                </a:cubicBezTo>
                <a:cubicBezTo>
                  <a:pt x="70" y="281"/>
                  <a:pt x="70" y="281"/>
                  <a:pt x="69" y="282"/>
                </a:cubicBezTo>
                <a:cubicBezTo>
                  <a:pt x="69" y="283"/>
                  <a:pt x="70" y="283"/>
                  <a:pt x="70" y="283"/>
                </a:cubicBezTo>
                <a:cubicBezTo>
                  <a:pt x="71" y="284"/>
                  <a:pt x="71" y="284"/>
                  <a:pt x="72" y="284"/>
                </a:cubicBezTo>
                <a:cubicBezTo>
                  <a:pt x="72" y="284"/>
                  <a:pt x="74" y="284"/>
                  <a:pt x="75" y="284"/>
                </a:cubicBezTo>
                <a:cubicBezTo>
                  <a:pt x="76" y="284"/>
                  <a:pt x="81" y="284"/>
                  <a:pt x="84" y="284"/>
                </a:cubicBezTo>
                <a:cubicBezTo>
                  <a:pt x="86" y="284"/>
                  <a:pt x="87" y="283"/>
                  <a:pt x="88" y="283"/>
                </a:cubicBezTo>
                <a:cubicBezTo>
                  <a:pt x="88" y="283"/>
                  <a:pt x="89" y="283"/>
                  <a:pt x="89" y="283"/>
                </a:cubicBezTo>
                <a:cubicBezTo>
                  <a:pt x="89" y="283"/>
                  <a:pt x="89" y="282"/>
                  <a:pt x="89" y="282"/>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1" name="some guy"/>
          <p:cNvSpPr>
            <a:spLocks/>
          </p:cNvSpPr>
          <p:nvPr/>
        </p:nvSpPr>
        <p:spPr bwMode="auto">
          <a:xfrm>
            <a:off x="3947173" y="1544060"/>
            <a:ext cx="202205" cy="576258"/>
          </a:xfrm>
          <a:custGeom>
            <a:avLst/>
            <a:gdLst>
              <a:gd name="T0" fmla="*/ 60 w 158"/>
              <a:gd name="T1" fmla="*/ 59 h 450"/>
              <a:gd name="T2" fmla="*/ 53 w 158"/>
              <a:gd name="T3" fmla="*/ 47 h 450"/>
              <a:gd name="T4" fmla="*/ 53 w 158"/>
              <a:gd name="T5" fmla="*/ 36 h 450"/>
              <a:gd name="T6" fmla="*/ 56 w 158"/>
              <a:gd name="T7" fmla="*/ 13 h 450"/>
              <a:gd name="T8" fmla="*/ 93 w 158"/>
              <a:gd name="T9" fmla="*/ 30 h 450"/>
              <a:gd name="T10" fmla="*/ 92 w 158"/>
              <a:gd name="T11" fmla="*/ 45 h 450"/>
              <a:gd name="T12" fmla="*/ 96 w 158"/>
              <a:gd name="T13" fmla="*/ 67 h 450"/>
              <a:gd name="T14" fmla="*/ 112 w 158"/>
              <a:gd name="T15" fmla="*/ 79 h 450"/>
              <a:gd name="T16" fmla="*/ 141 w 158"/>
              <a:gd name="T17" fmla="*/ 95 h 450"/>
              <a:gd name="T18" fmla="*/ 146 w 158"/>
              <a:gd name="T19" fmla="*/ 119 h 450"/>
              <a:gd name="T20" fmla="*/ 152 w 158"/>
              <a:gd name="T21" fmla="*/ 141 h 450"/>
              <a:gd name="T22" fmla="*/ 156 w 158"/>
              <a:gd name="T23" fmla="*/ 153 h 450"/>
              <a:gd name="T24" fmla="*/ 152 w 158"/>
              <a:gd name="T25" fmla="*/ 173 h 450"/>
              <a:gd name="T26" fmla="*/ 124 w 158"/>
              <a:gd name="T27" fmla="*/ 187 h 450"/>
              <a:gd name="T28" fmla="*/ 126 w 158"/>
              <a:gd name="T29" fmla="*/ 231 h 450"/>
              <a:gd name="T30" fmla="*/ 124 w 158"/>
              <a:gd name="T31" fmla="*/ 264 h 450"/>
              <a:gd name="T32" fmla="*/ 121 w 158"/>
              <a:gd name="T33" fmla="*/ 274 h 450"/>
              <a:gd name="T34" fmla="*/ 118 w 158"/>
              <a:gd name="T35" fmla="*/ 301 h 450"/>
              <a:gd name="T36" fmla="*/ 121 w 158"/>
              <a:gd name="T37" fmla="*/ 331 h 450"/>
              <a:gd name="T38" fmla="*/ 122 w 158"/>
              <a:gd name="T39" fmla="*/ 374 h 450"/>
              <a:gd name="T40" fmla="*/ 118 w 158"/>
              <a:gd name="T41" fmla="*/ 407 h 450"/>
              <a:gd name="T42" fmla="*/ 114 w 158"/>
              <a:gd name="T43" fmla="*/ 421 h 450"/>
              <a:gd name="T44" fmla="*/ 111 w 158"/>
              <a:gd name="T45" fmla="*/ 438 h 450"/>
              <a:gd name="T46" fmla="*/ 88 w 158"/>
              <a:gd name="T47" fmla="*/ 450 h 450"/>
              <a:gd name="T48" fmla="*/ 84 w 158"/>
              <a:gd name="T49" fmla="*/ 433 h 450"/>
              <a:gd name="T50" fmla="*/ 89 w 158"/>
              <a:gd name="T51" fmla="*/ 405 h 450"/>
              <a:gd name="T52" fmla="*/ 92 w 158"/>
              <a:gd name="T53" fmla="*/ 374 h 450"/>
              <a:gd name="T54" fmla="*/ 84 w 158"/>
              <a:gd name="T55" fmla="*/ 319 h 450"/>
              <a:gd name="T56" fmla="*/ 79 w 158"/>
              <a:gd name="T57" fmla="*/ 309 h 450"/>
              <a:gd name="T58" fmla="*/ 82 w 158"/>
              <a:gd name="T59" fmla="*/ 350 h 450"/>
              <a:gd name="T60" fmla="*/ 84 w 158"/>
              <a:gd name="T61" fmla="*/ 411 h 450"/>
              <a:gd name="T62" fmla="*/ 71 w 158"/>
              <a:gd name="T63" fmla="*/ 433 h 450"/>
              <a:gd name="T64" fmla="*/ 55 w 158"/>
              <a:gd name="T65" fmla="*/ 440 h 450"/>
              <a:gd name="T66" fmla="*/ 37 w 158"/>
              <a:gd name="T67" fmla="*/ 431 h 450"/>
              <a:gd name="T68" fmla="*/ 52 w 158"/>
              <a:gd name="T69" fmla="*/ 414 h 450"/>
              <a:gd name="T70" fmla="*/ 47 w 158"/>
              <a:gd name="T71" fmla="*/ 351 h 450"/>
              <a:gd name="T72" fmla="*/ 43 w 158"/>
              <a:gd name="T73" fmla="*/ 290 h 450"/>
              <a:gd name="T74" fmla="*/ 34 w 158"/>
              <a:gd name="T75" fmla="*/ 262 h 450"/>
              <a:gd name="T76" fmla="*/ 31 w 158"/>
              <a:gd name="T77" fmla="*/ 218 h 450"/>
              <a:gd name="T78" fmla="*/ 26 w 158"/>
              <a:gd name="T79" fmla="*/ 207 h 450"/>
              <a:gd name="T80" fmla="*/ 19 w 158"/>
              <a:gd name="T81" fmla="*/ 197 h 450"/>
              <a:gd name="T82" fmla="*/ 5 w 158"/>
              <a:gd name="T83" fmla="*/ 175 h 450"/>
              <a:gd name="T84" fmla="*/ 1 w 158"/>
              <a:gd name="T85" fmla="*/ 163 h 450"/>
              <a:gd name="T86" fmla="*/ 1 w 158"/>
              <a:gd name="T87" fmla="*/ 153 h 450"/>
              <a:gd name="T88" fmla="*/ 8 w 158"/>
              <a:gd name="T89" fmla="*/ 144 h 450"/>
              <a:gd name="T90" fmla="*/ 12 w 158"/>
              <a:gd name="T91" fmla="*/ 129 h 450"/>
              <a:gd name="T92" fmla="*/ 17 w 158"/>
              <a:gd name="T93" fmla="*/ 108 h 450"/>
              <a:gd name="T94" fmla="*/ 23 w 158"/>
              <a:gd name="T95" fmla="*/ 89 h 450"/>
              <a:gd name="T96" fmla="*/ 61 w 158"/>
              <a:gd name="T97" fmla="*/ 66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8" h="450">
                <a:moveTo>
                  <a:pt x="61" y="66"/>
                </a:moveTo>
                <a:cubicBezTo>
                  <a:pt x="61" y="64"/>
                  <a:pt x="61" y="61"/>
                  <a:pt x="60" y="59"/>
                </a:cubicBezTo>
                <a:cubicBezTo>
                  <a:pt x="59" y="57"/>
                  <a:pt x="59" y="53"/>
                  <a:pt x="57" y="51"/>
                </a:cubicBezTo>
                <a:cubicBezTo>
                  <a:pt x="56" y="49"/>
                  <a:pt x="54" y="50"/>
                  <a:pt x="53" y="47"/>
                </a:cubicBezTo>
                <a:cubicBezTo>
                  <a:pt x="53" y="45"/>
                  <a:pt x="52" y="43"/>
                  <a:pt x="52" y="40"/>
                </a:cubicBezTo>
                <a:cubicBezTo>
                  <a:pt x="52" y="39"/>
                  <a:pt x="51" y="36"/>
                  <a:pt x="53" y="36"/>
                </a:cubicBezTo>
                <a:cubicBezTo>
                  <a:pt x="55" y="34"/>
                  <a:pt x="54" y="33"/>
                  <a:pt x="53" y="30"/>
                </a:cubicBezTo>
                <a:cubicBezTo>
                  <a:pt x="52" y="24"/>
                  <a:pt x="53" y="18"/>
                  <a:pt x="56" y="13"/>
                </a:cubicBezTo>
                <a:cubicBezTo>
                  <a:pt x="59" y="5"/>
                  <a:pt x="69" y="0"/>
                  <a:pt x="78" y="3"/>
                </a:cubicBezTo>
                <a:cubicBezTo>
                  <a:pt x="91" y="6"/>
                  <a:pt x="94" y="18"/>
                  <a:pt x="93" y="30"/>
                </a:cubicBezTo>
                <a:cubicBezTo>
                  <a:pt x="98" y="30"/>
                  <a:pt x="98" y="31"/>
                  <a:pt x="97" y="36"/>
                </a:cubicBezTo>
                <a:cubicBezTo>
                  <a:pt x="97" y="40"/>
                  <a:pt x="97" y="45"/>
                  <a:pt x="92" y="45"/>
                </a:cubicBezTo>
                <a:cubicBezTo>
                  <a:pt x="92" y="49"/>
                  <a:pt x="92" y="54"/>
                  <a:pt x="92" y="58"/>
                </a:cubicBezTo>
                <a:cubicBezTo>
                  <a:pt x="92" y="63"/>
                  <a:pt x="94" y="64"/>
                  <a:pt x="96" y="67"/>
                </a:cubicBezTo>
                <a:cubicBezTo>
                  <a:pt x="98" y="70"/>
                  <a:pt x="101" y="72"/>
                  <a:pt x="103" y="74"/>
                </a:cubicBezTo>
                <a:cubicBezTo>
                  <a:pt x="104" y="77"/>
                  <a:pt x="110" y="78"/>
                  <a:pt x="112" y="79"/>
                </a:cubicBezTo>
                <a:cubicBezTo>
                  <a:pt x="120" y="83"/>
                  <a:pt x="129" y="84"/>
                  <a:pt x="137" y="89"/>
                </a:cubicBezTo>
                <a:cubicBezTo>
                  <a:pt x="139" y="91"/>
                  <a:pt x="140" y="91"/>
                  <a:pt x="141" y="95"/>
                </a:cubicBezTo>
                <a:cubicBezTo>
                  <a:pt x="141" y="100"/>
                  <a:pt x="142" y="104"/>
                  <a:pt x="143" y="108"/>
                </a:cubicBezTo>
                <a:cubicBezTo>
                  <a:pt x="144" y="112"/>
                  <a:pt x="144" y="116"/>
                  <a:pt x="146" y="119"/>
                </a:cubicBezTo>
                <a:cubicBezTo>
                  <a:pt x="147" y="123"/>
                  <a:pt x="150" y="127"/>
                  <a:pt x="150" y="130"/>
                </a:cubicBezTo>
                <a:cubicBezTo>
                  <a:pt x="150" y="134"/>
                  <a:pt x="149" y="137"/>
                  <a:pt x="152" y="141"/>
                </a:cubicBezTo>
                <a:cubicBezTo>
                  <a:pt x="153" y="142"/>
                  <a:pt x="153" y="144"/>
                  <a:pt x="153" y="146"/>
                </a:cubicBezTo>
                <a:cubicBezTo>
                  <a:pt x="153" y="149"/>
                  <a:pt x="155" y="151"/>
                  <a:pt x="156" y="153"/>
                </a:cubicBezTo>
                <a:cubicBezTo>
                  <a:pt x="158" y="156"/>
                  <a:pt x="156" y="161"/>
                  <a:pt x="155" y="164"/>
                </a:cubicBezTo>
                <a:cubicBezTo>
                  <a:pt x="154" y="168"/>
                  <a:pt x="154" y="170"/>
                  <a:pt x="152" y="173"/>
                </a:cubicBezTo>
                <a:cubicBezTo>
                  <a:pt x="148" y="178"/>
                  <a:pt x="141" y="183"/>
                  <a:pt x="135" y="185"/>
                </a:cubicBezTo>
                <a:cubicBezTo>
                  <a:pt x="131" y="187"/>
                  <a:pt x="127" y="186"/>
                  <a:pt x="124" y="187"/>
                </a:cubicBezTo>
                <a:cubicBezTo>
                  <a:pt x="124" y="192"/>
                  <a:pt x="123" y="196"/>
                  <a:pt x="123" y="201"/>
                </a:cubicBezTo>
                <a:cubicBezTo>
                  <a:pt x="124" y="211"/>
                  <a:pt x="126" y="221"/>
                  <a:pt x="126" y="231"/>
                </a:cubicBezTo>
                <a:cubicBezTo>
                  <a:pt x="126" y="240"/>
                  <a:pt x="126" y="249"/>
                  <a:pt x="128" y="258"/>
                </a:cubicBezTo>
                <a:cubicBezTo>
                  <a:pt x="128" y="262"/>
                  <a:pt x="128" y="263"/>
                  <a:pt x="124" y="264"/>
                </a:cubicBezTo>
                <a:cubicBezTo>
                  <a:pt x="123" y="264"/>
                  <a:pt x="122" y="264"/>
                  <a:pt x="121" y="265"/>
                </a:cubicBezTo>
                <a:cubicBezTo>
                  <a:pt x="121" y="268"/>
                  <a:pt x="121" y="271"/>
                  <a:pt x="121" y="274"/>
                </a:cubicBezTo>
                <a:cubicBezTo>
                  <a:pt x="121" y="278"/>
                  <a:pt x="121" y="283"/>
                  <a:pt x="121" y="288"/>
                </a:cubicBezTo>
                <a:cubicBezTo>
                  <a:pt x="120" y="292"/>
                  <a:pt x="118" y="297"/>
                  <a:pt x="118" y="301"/>
                </a:cubicBezTo>
                <a:cubicBezTo>
                  <a:pt x="119" y="306"/>
                  <a:pt x="120" y="310"/>
                  <a:pt x="120" y="314"/>
                </a:cubicBezTo>
                <a:cubicBezTo>
                  <a:pt x="121" y="320"/>
                  <a:pt x="120" y="325"/>
                  <a:pt x="121" y="331"/>
                </a:cubicBezTo>
                <a:cubicBezTo>
                  <a:pt x="122" y="341"/>
                  <a:pt x="123" y="350"/>
                  <a:pt x="123" y="360"/>
                </a:cubicBezTo>
                <a:cubicBezTo>
                  <a:pt x="123" y="365"/>
                  <a:pt x="122" y="369"/>
                  <a:pt x="122" y="374"/>
                </a:cubicBezTo>
                <a:cubicBezTo>
                  <a:pt x="121" y="379"/>
                  <a:pt x="119" y="383"/>
                  <a:pt x="119" y="388"/>
                </a:cubicBezTo>
                <a:cubicBezTo>
                  <a:pt x="119" y="394"/>
                  <a:pt x="118" y="401"/>
                  <a:pt x="118" y="407"/>
                </a:cubicBezTo>
                <a:cubicBezTo>
                  <a:pt x="117" y="410"/>
                  <a:pt x="117" y="413"/>
                  <a:pt x="117" y="416"/>
                </a:cubicBezTo>
                <a:cubicBezTo>
                  <a:pt x="116" y="418"/>
                  <a:pt x="115" y="419"/>
                  <a:pt x="114" y="421"/>
                </a:cubicBezTo>
                <a:cubicBezTo>
                  <a:pt x="113" y="425"/>
                  <a:pt x="116" y="430"/>
                  <a:pt x="114" y="434"/>
                </a:cubicBezTo>
                <a:cubicBezTo>
                  <a:pt x="113" y="435"/>
                  <a:pt x="111" y="436"/>
                  <a:pt x="111" y="438"/>
                </a:cubicBezTo>
                <a:cubicBezTo>
                  <a:pt x="110" y="440"/>
                  <a:pt x="111" y="443"/>
                  <a:pt x="108" y="444"/>
                </a:cubicBezTo>
                <a:cubicBezTo>
                  <a:pt x="102" y="449"/>
                  <a:pt x="95" y="450"/>
                  <a:pt x="88" y="450"/>
                </a:cubicBezTo>
                <a:cubicBezTo>
                  <a:pt x="86" y="450"/>
                  <a:pt x="81" y="450"/>
                  <a:pt x="80" y="448"/>
                </a:cubicBezTo>
                <a:cubicBezTo>
                  <a:pt x="78" y="444"/>
                  <a:pt x="82" y="437"/>
                  <a:pt x="84" y="433"/>
                </a:cubicBezTo>
                <a:cubicBezTo>
                  <a:pt x="86" y="429"/>
                  <a:pt x="89" y="425"/>
                  <a:pt x="89" y="420"/>
                </a:cubicBezTo>
                <a:cubicBezTo>
                  <a:pt x="88" y="415"/>
                  <a:pt x="89" y="410"/>
                  <a:pt x="89" y="405"/>
                </a:cubicBezTo>
                <a:cubicBezTo>
                  <a:pt x="89" y="399"/>
                  <a:pt x="87" y="395"/>
                  <a:pt x="90" y="390"/>
                </a:cubicBezTo>
                <a:cubicBezTo>
                  <a:pt x="93" y="385"/>
                  <a:pt x="93" y="380"/>
                  <a:pt x="92" y="374"/>
                </a:cubicBezTo>
                <a:cubicBezTo>
                  <a:pt x="91" y="361"/>
                  <a:pt x="91" y="349"/>
                  <a:pt x="89" y="336"/>
                </a:cubicBezTo>
                <a:cubicBezTo>
                  <a:pt x="88" y="330"/>
                  <a:pt x="86" y="325"/>
                  <a:pt x="84" y="319"/>
                </a:cubicBezTo>
                <a:cubicBezTo>
                  <a:pt x="84" y="316"/>
                  <a:pt x="83" y="301"/>
                  <a:pt x="80" y="300"/>
                </a:cubicBezTo>
                <a:cubicBezTo>
                  <a:pt x="79" y="300"/>
                  <a:pt x="79" y="308"/>
                  <a:pt x="79" y="309"/>
                </a:cubicBezTo>
                <a:cubicBezTo>
                  <a:pt x="78" y="313"/>
                  <a:pt x="79" y="317"/>
                  <a:pt x="80" y="321"/>
                </a:cubicBezTo>
                <a:cubicBezTo>
                  <a:pt x="82" y="330"/>
                  <a:pt x="81" y="340"/>
                  <a:pt x="82" y="350"/>
                </a:cubicBezTo>
                <a:cubicBezTo>
                  <a:pt x="84" y="360"/>
                  <a:pt x="85" y="370"/>
                  <a:pt x="85" y="381"/>
                </a:cubicBezTo>
                <a:cubicBezTo>
                  <a:pt x="85" y="391"/>
                  <a:pt x="84" y="401"/>
                  <a:pt x="84" y="411"/>
                </a:cubicBezTo>
                <a:cubicBezTo>
                  <a:pt x="81" y="412"/>
                  <a:pt x="87" y="425"/>
                  <a:pt x="84" y="428"/>
                </a:cubicBezTo>
                <a:cubicBezTo>
                  <a:pt x="82" y="430"/>
                  <a:pt x="74" y="433"/>
                  <a:pt x="71" y="433"/>
                </a:cubicBezTo>
                <a:cubicBezTo>
                  <a:pt x="67" y="433"/>
                  <a:pt x="66" y="432"/>
                  <a:pt x="63" y="435"/>
                </a:cubicBezTo>
                <a:cubicBezTo>
                  <a:pt x="61" y="438"/>
                  <a:pt x="58" y="439"/>
                  <a:pt x="55" y="440"/>
                </a:cubicBezTo>
                <a:cubicBezTo>
                  <a:pt x="48" y="441"/>
                  <a:pt x="39" y="442"/>
                  <a:pt x="33" y="439"/>
                </a:cubicBezTo>
                <a:cubicBezTo>
                  <a:pt x="33" y="436"/>
                  <a:pt x="35" y="432"/>
                  <a:pt x="37" y="431"/>
                </a:cubicBezTo>
                <a:cubicBezTo>
                  <a:pt x="40" y="427"/>
                  <a:pt x="45" y="426"/>
                  <a:pt x="48" y="422"/>
                </a:cubicBezTo>
                <a:cubicBezTo>
                  <a:pt x="50" y="420"/>
                  <a:pt x="53" y="417"/>
                  <a:pt x="52" y="414"/>
                </a:cubicBezTo>
                <a:cubicBezTo>
                  <a:pt x="51" y="407"/>
                  <a:pt x="51" y="400"/>
                  <a:pt x="51" y="393"/>
                </a:cubicBezTo>
                <a:cubicBezTo>
                  <a:pt x="52" y="379"/>
                  <a:pt x="49" y="365"/>
                  <a:pt x="47" y="351"/>
                </a:cubicBezTo>
                <a:cubicBezTo>
                  <a:pt x="46" y="337"/>
                  <a:pt x="45" y="322"/>
                  <a:pt x="44" y="308"/>
                </a:cubicBezTo>
                <a:cubicBezTo>
                  <a:pt x="44" y="302"/>
                  <a:pt x="44" y="296"/>
                  <a:pt x="43" y="290"/>
                </a:cubicBezTo>
                <a:cubicBezTo>
                  <a:pt x="42" y="283"/>
                  <a:pt x="39" y="277"/>
                  <a:pt x="38" y="271"/>
                </a:cubicBezTo>
                <a:cubicBezTo>
                  <a:pt x="37" y="268"/>
                  <a:pt x="38" y="263"/>
                  <a:pt x="34" y="262"/>
                </a:cubicBezTo>
                <a:cubicBezTo>
                  <a:pt x="29" y="261"/>
                  <a:pt x="28" y="259"/>
                  <a:pt x="29" y="254"/>
                </a:cubicBezTo>
                <a:cubicBezTo>
                  <a:pt x="30" y="242"/>
                  <a:pt x="30" y="230"/>
                  <a:pt x="31" y="218"/>
                </a:cubicBezTo>
                <a:cubicBezTo>
                  <a:pt x="31" y="215"/>
                  <a:pt x="25" y="213"/>
                  <a:pt x="26" y="211"/>
                </a:cubicBezTo>
                <a:cubicBezTo>
                  <a:pt x="26" y="210"/>
                  <a:pt x="26" y="208"/>
                  <a:pt x="26" y="207"/>
                </a:cubicBezTo>
                <a:cubicBezTo>
                  <a:pt x="26" y="206"/>
                  <a:pt x="25" y="203"/>
                  <a:pt x="24" y="205"/>
                </a:cubicBezTo>
                <a:cubicBezTo>
                  <a:pt x="23" y="202"/>
                  <a:pt x="20" y="199"/>
                  <a:pt x="19" y="197"/>
                </a:cubicBezTo>
                <a:cubicBezTo>
                  <a:pt x="16" y="193"/>
                  <a:pt x="13" y="191"/>
                  <a:pt x="11" y="187"/>
                </a:cubicBezTo>
                <a:cubicBezTo>
                  <a:pt x="9" y="183"/>
                  <a:pt x="7" y="179"/>
                  <a:pt x="5" y="175"/>
                </a:cubicBezTo>
                <a:cubicBezTo>
                  <a:pt x="4" y="173"/>
                  <a:pt x="4" y="171"/>
                  <a:pt x="4" y="168"/>
                </a:cubicBezTo>
                <a:cubicBezTo>
                  <a:pt x="3" y="167"/>
                  <a:pt x="1" y="165"/>
                  <a:pt x="1" y="163"/>
                </a:cubicBezTo>
                <a:cubicBezTo>
                  <a:pt x="1" y="162"/>
                  <a:pt x="2" y="160"/>
                  <a:pt x="2" y="158"/>
                </a:cubicBezTo>
                <a:cubicBezTo>
                  <a:pt x="2" y="156"/>
                  <a:pt x="1" y="155"/>
                  <a:pt x="1" y="153"/>
                </a:cubicBezTo>
                <a:cubicBezTo>
                  <a:pt x="0" y="149"/>
                  <a:pt x="4" y="148"/>
                  <a:pt x="7" y="147"/>
                </a:cubicBezTo>
                <a:cubicBezTo>
                  <a:pt x="7" y="146"/>
                  <a:pt x="8" y="145"/>
                  <a:pt x="8" y="144"/>
                </a:cubicBezTo>
                <a:cubicBezTo>
                  <a:pt x="7" y="143"/>
                  <a:pt x="6" y="142"/>
                  <a:pt x="5" y="141"/>
                </a:cubicBezTo>
                <a:cubicBezTo>
                  <a:pt x="5" y="137"/>
                  <a:pt x="10" y="132"/>
                  <a:pt x="12" y="129"/>
                </a:cubicBezTo>
                <a:cubicBezTo>
                  <a:pt x="14" y="127"/>
                  <a:pt x="12" y="122"/>
                  <a:pt x="14" y="120"/>
                </a:cubicBezTo>
                <a:cubicBezTo>
                  <a:pt x="15" y="116"/>
                  <a:pt x="16" y="112"/>
                  <a:pt x="17" y="108"/>
                </a:cubicBezTo>
                <a:cubicBezTo>
                  <a:pt x="18" y="103"/>
                  <a:pt x="20" y="99"/>
                  <a:pt x="20" y="95"/>
                </a:cubicBezTo>
                <a:cubicBezTo>
                  <a:pt x="19" y="92"/>
                  <a:pt x="20" y="90"/>
                  <a:pt x="23" y="89"/>
                </a:cubicBezTo>
                <a:cubicBezTo>
                  <a:pt x="30" y="86"/>
                  <a:pt x="37" y="83"/>
                  <a:pt x="44" y="81"/>
                </a:cubicBezTo>
                <a:cubicBezTo>
                  <a:pt x="51" y="79"/>
                  <a:pt x="59" y="75"/>
                  <a:pt x="61" y="66"/>
                </a:cubicBezTo>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3" name="Group 11"/>
          <p:cNvGrpSpPr/>
          <p:nvPr/>
        </p:nvGrpSpPr>
        <p:grpSpPr>
          <a:xfrm>
            <a:off x="1246391" y="328152"/>
            <a:ext cx="6622138" cy="1073534"/>
            <a:chOff x="1246391" y="-12508"/>
            <a:chExt cx="6622138" cy="1073534"/>
          </a:xfrm>
        </p:grpSpPr>
        <p:sp>
          <p:nvSpPr>
            <p:cNvPr id="59" name="Rectangle 58"/>
            <p:cNvSpPr/>
            <p:nvPr/>
          </p:nvSpPr>
          <p:spPr>
            <a:xfrm>
              <a:off x="1246391" y="340829"/>
              <a:ext cx="6622138" cy="720197"/>
            </a:xfrm>
            <a:prstGeom prst="rect">
              <a:avLst/>
            </a:prstGeom>
            <a:effectLst/>
          </p:spPr>
          <p:txBody>
            <a:bodyPr wrap="square">
              <a:spAutoFit/>
            </a:bodyPr>
            <a:lstStyle/>
            <a:p>
              <a:pPr algn="ctr">
                <a:lnSpc>
                  <a:spcPct val="85000"/>
                </a:lnSpc>
              </a:pPr>
              <a:r>
                <a:rPr lang="en-US" sz="4800" b="1" dirty="0" smtClean="0">
                  <a:ln w="6350">
                    <a:noFill/>
                  </a:ln>
                  <a:gradFill>
                    <a:gsLst>
                      <a:gs pos="0">
                        <a:srgbClr val="FF1414">
                          <a:lumMod val="75000"/>
                        </a:srgbClr>
                      </a:gs>
                      <a:gs pos="100000">
                        <a:srgbClr val="FF1414">
                          <a:lumMod val="95000"/>
                        </a:srgbClr>
                      </a:gs>
                    </a:gsLst>
                    <a:lin ang="16200000" scaled="0"/>
                  </a:gradFill>
                </a:rPr>
                <a:t>SOCIAL BUSINESS</a:t>
              </a:r>
              <a:endParaRPr lang="en-US" sz="4000" dirty="0">
                <a:ln w="6350">
                  <a:noFill/>
                </a:ln>
              </a:endParaRPr>
            </a:p>
          </p:txBody>
        </p:sp>
        <p:sp>
          <p:nvSpPr>
            <p:cNvPr id="60" name="TextBox 59"/>
            <p:cNvSpPr txBox="1"/>
            <p:nvPr/>
          </p:nvSpPr>
          <p:spPr>
            <a:xfrm>
              <a:off x="2169460" y="-12508"/>
              <a:ext cx="4776000" cy="369332"/>
            </a:xfrm>
            <a:prstGeom prst="rect">
              <a:avLst/>
            </a:prstGeom>
            <a:noFill/>
          </p:spPr>
          <p:txBody>
            <a:bodyPr wrap="square" rtlCol="0">
              <a:spAutoFit/>
            </a:bodyPr>
            <a:lstStyle/>
            <a:p>
              <a:pPr algn="ctr"/>
              <a:r>
                <a:rPr lang="en-US" dirty="0" smtClean="0">
                  <a:solidFill>
                    <a:srgbClr val="424545"/>
                  </a:solidFill>
                </a:rPr>
                <a:t>TRANSFORM YOUR BUSINESS INTO A</a:t>
              </a:r>
            </a:p>
          </p:txBody>
        </p:sp>
      </p:grpSp>
      <p:grpSp>
        <p:nvGrpSpPr>
          <p:cNvPr id="4" name="dude" hidden="1"/>
          <p:cNvGrpSpPr/>
          <p:nvPr/>
        </p:nvGrpSpPr>
        <p:grpSpPr>
          <a:xfrm>
            <a:off x="3842810" y="1915589"/>
            <a:ext cx="458919" cy="1214951"/>
            <a:chOff x="695922" y="2580708"/>
            <a:chExt cx="690956" cy="1829252"/>
          </a:xfrm>
          <a:solidFill>
            <a:schemeClr val="tx2"/>
          </a:solidFill>
        </p:grpSpPr>
        <p:sp>
          <p:nvSpPr>
            <p:cNvPr id="73" name="Freeform 72"/>
            <p:cNvSpPr>
              <a:spLocks/>
            </p:cNvSpPr>
            <p:nvPr/>
          </p:nvSpPr>
          <p:spPr bwMode="auto">
            <a:xfrm>
              <a:off x="695922" y="2580708"/>
              <a:ext cx="690956" cy="1829252"/>
            </a:xfrm>
            <a:custGeom>
              <a:avLst/>
              <a:gdLst>
                <a:gd name="T0" fmla="*/ 269 w 1100"/>
                <a:gd name="T1" fmla="*/ 414 h 2912"/>
                <a:gd name="T2" fmla="*/ 94 w 1100"/>
                <a:gd name="T3" fmla="*/ 772 h 2912"/>
                <a:gd name="T4" fmla="*/ 117 w 1100"/>
                <a:gd name="T5" fmla="*/ 1075 h 2912"/>
                <a:gd name="T6" fmla="*/ 271 w 1100"/>
                <a:gd name="T7" fmla="*/ 1388 h 2912"/>
                <a:gd name="T8" fmla="*/ 292 w 1100"/>
                <a:gd name="T9" fmla="*/ 1448 h 2912"/>
                <a:gd name="T10" fmla="*/ 315 w 1100"/>
                <a:gd name="T11" fmla="*/ 1705 h 2912"/>
                <a:gd name="T12" fmla="*/ 298 w 1100"/>
                <a:gd name="T13" fmla="*/ 1791 h 2912"/>
                <a:gd name="T14" fmla="*/ 309 w 1100"/>
                <a:gd name="T15" fmla="*/ 1874 h 2912"/>
                <a:gd name="T16" fmla="*/ 224 w 1100"/>
                <a:gd name="T17" fmla="*/ 2102 h 2912"/>
                <a:gd name="T18" fmla="*/ 130 w 1100"/>
                <a:gd name="T19" fmla="*/ 2347 h 2912"/>
                <a:gd name="T20" fmla="*/ 51 w 1100"/>
                <a:gd name="T21" fmla="*/ 2543 h 2912"/>
                <a:gd name="T22" fmla="*/ 28 w 1100"/>
                <a:gd name="T23" fmla="*/ 2596 h 2912"/>
                <a:gd name="T24" fmla="*/ 38 w 1100"/>
                <a:gd name="T25" fmla="*/ 2756 h 2912"/>
                <a:gd name="T26" fmla="*/ 115 w 1100"/>
                <a:gd name="T27" fmla="*/ 2897 h 2912"/>
                <a:gd name="T28" fmla="*/ 243 w 1100"/>
                <a:gd name="T29" fmla="*/ 2897 h 2912"/>
                <a:gd name="T30" fmla="*/ 228 w 1100"/>
                <a:gd name="T31" fmla="*/ 2790 h 2912"/>
                <a:gd name="T32" fmla="*/ 213 w 1100"/>
                <a:gd name="T33" fmla="*/ 2743 h 2912"/>
                <a:gd name="T34" fmla="*/ 407 w 1100"/>
                <a:gd name="T35" fmla="*/ 2285 h 2912"/>
                <a:gd name="T36" fmla="*/ 539 w 1100"/>
                <a:gd name="T37" fmla="*/ 1995 h 2912"/>
                <a:gd name="T38" fmla="*/ 535 w 1100"/>
                <a:gd name="T39" fmla="*/ 2240 h 2912"/>
                <a:gd name="T40" fmla="*/ 522 w 1100"/>
                <a:gd name="T41" fmla="*/ 2396 h 2912"/>
                <a:gd name="T42" fmla="*/ 539 w 1100"/>
                <a:gd name="T43" fmla="*/ 2675 h 2912"/>
                <a:gd name="T44" fmla="*/ 539 w 1100"/>
                <a:gd name="T45" fmla="*/ 2758 h 2912"/>
                <a:gd name="T46" fmla="*/ 541 w 1100"/>
                <a:gd name="T47" fmla="*/ 2805 h 2912"/>
                <a:gd name="T48" fmla="*/ 669 w 1100"/>
                <a:gd name="T49" fmla="*/ 2861 h 2912"/>
                <a:gd name="T50" fmla="*/ 729 w 1100"/>
                <a:gd name="T51" fmla="*/ 2850 h 2912"/>
                <a:gd name="T52" fmla="*/ 895 w 1100"/>
                <a:gd name="T53" fmla="*/ 2884 h 2912"/>
                <a:gd name="T54" fmla="*/ 983 w 1100"/>
                <a:gd name="T55" fmla="*/ 2869 h 2912"/>
                <a:gd name="T56" fmla="*/ 878 w 1100"/>
                <a:gd name="T57" fmla="*/ 2775 h 2912"/>
                <a:gd name="T58" fmla="*/ 808 w 1100"/>
                <a:gd name="T59" fmla="*/ 2724 h 2912"/>
                <a:gd name="T60" fmla="*/ 729 w 1100"/>
                <a:gd name="T61" fmla="*/ 2547 h 2912"/>
                <a:gd name="T62" fmla="*/ 755 w 1100"/>
                <a:gd name="T63" fmla="*/ 2466 h 2912"/>
                <a:gd name="T64" fmla="*/ 782 w 1100"/>
                <a:gd name="T65" fmla="*/ 2204 h 2912"/>
                <a:gd name="T66" fmla="*/ 846 w 1100"/>
                <a:gd name="T67" fmla="*/ 1413 h 2912"/>
                <a:gd name="T68" fmla="*/ 936 w 1100"/>
                <a:gd name="T69" fmla="*/ 1329 h 2912"/>
                <a:gd name="T70" fmla="*/ 984 w 1100"/>
                <a:gd name="T71" fmla="*/ 1360 h 2912"/>
                <a:gd name="T72" fmla="*/ 925 w 1100"/>
                <a:gd name="T73" fmla="*/ 1051 h 2912"/>
                <a:gd name="T74" fmla="*/ 870 w 1100"/>
                <a:gd name="T75" fmla="*/ 780 h 2912"/>
                <a:gd name="T76" fmla="*/ 946 w 1100"/>
                <a:gd name="T77" fmla="*/ 814 h 2912"/>
                <a:gd name="T78" fmla="*/ 1098 w 1100"/>
                <a:gd name="T79" fmla="*/ 733 h 2912"/>
                <a:gd name="T80" fmla="*/ 955 w 1100"/>
                <a:gd name="T81" fmla="*/ 484 h 2912"/>
                <a:gd name="T82" fmla="*/ 910 w 1100"/>
                <a:gd name="T83" fmla="*/ 412 h 2912"/>
                <a:gd name="T84" fmla="*/ 880 w 1100"/>
                <a:gd name="T85" fmla="*/ 284 h 2912"/>
                <a:gd name="T86" fmla="*/ 842 w 1100"/>
                <a:gd name="T87" fmla="*/ 239 h 2912"/>
                <a:gd name="T88" fmla="*/ 821 w 1100"/>
                <a:gd name="T89" fmla="*/ 166 h 2912"/>
                <a:gd name="T90" fmla="*/ 851 w 1100"/>
                <a:gd name="T91" fmla="*/ 141 h 2912"/>
                <a:gd name="T92" fmla="*/ 527 w 1100"/>
                <a:gd name="T93" fmla="*/ 117 h 2912"/>
                <a:gd name="T94" fmla="*/ 520 w 1100"/>
                <a:gd name="T95" fmla="*/ 177 h 2912"/>
                <a:gd name="T96" fmla="*/ 505 w 1100"/>
                <a:gd name="T97" fmla="*/ 235 h 2912"/>
                <a:gd name="T98" fmla="*/ 509 w 1100"/>
                <a:gd name="T99" fmla="*/ 269 h 2912"/>
                <a:gd name="T100" fmla="*/ 497 w 1100"/>
                <a:gd name="T101" fmla="*/ 299 h 2912"/>
                <a:gd name="T102" fmla="*/ 441 w 1100"/>
                <a:gd name="T103" fmla="*/ 311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0" h="2912">
                  <a:moveTo>
                    <a:pt x="441" y="311"/>
                  </a:moveTo>
                  <a:cubicBezTo>
                    <a:pt x="441" y="311"/>
                    <a:pt x="345" y="395"/>
                    <a:pt x="269" y="414"/>
                  </a:cubicBezTo>
                  <a:cubicBezTo>
                    <a:pt x="269" y="414"/>
                    <a:pt x="173" y="433"/>
                    <a:pt x="151" y="510"/>
                  </a:cubicBezTo>
                  <a:cubicBezTo>
                    <a:pt x="94" y="772"/>
                    <a:pt x="94" y="772"/>
                    <a:pt x="94" y="772"/>
                  </a:cubicBezTo>
                  <a:cubicBezTo>
                    <a:pt x="94" y="772"/>
                    <a:pt x="83" y="868"/>
                    <a:pt x="83" y="889"/>
                  </a:cubicBezTo>
                  <a:cubicBezTo>
                    <a:pt x="83" y="889"/>
                    <a:pt x="70" y="987"/>
                    <a:pt x="117" y="1075"/>
                  </a:cubicBezTo>
                  <a:cubicBezTo>
                    <a:pt x="261" y="1356"/>
                    <a:pt x="261" y="1356"/>
                    <a:pt x="261" y="1356"/>
                  </a:cubicBezTo>
                  <a:cubicBezTo>
                    <a:pt x="261" y="1356"/>
                    <a:pt x="271" y="1381"/>
                    <a:pt x="271" y="1388"/>
                  </a:cubicBezTo>
                  <a:cubicBezTo>
                    <a:pt x="271" y="1394"/>
                    <a:pt x="271" y="1420"/>
                    <a:pt x="271" y="1420"/>
                  </a:cubicBezTo>
                  <a:cubicBezTo>
                    <a:pt x="271" y="1420"/>
                    <a:pt x="266" y="1454"/>
                    <a:pt x="292" y="1448"/>
                  </a:cubicBezTo>
                  <a:cubicBezTo>
                    <a:pt x="322" y="1435"/>
                    <a:pt x="322" y="1435"/>
                    <a:pt x="322" y="1435"/>
                  </a:cubicBezTo>
                  <a:cubicBezTo>
                    <a:pt x="315" y="1705"/>
                    <a:pt x="315" y="1705"/>
                    <a:pt x="315" y="1705"/>
                  </a:cubicBezTo>
                  <a:cubicBezTo>
                    <a:pt x="315" y="1705"/>
                    <a:pt x="318" y="1720"/>
                    <a:pt x="311" y="1735"/>
                  </a:cubicBezTo>
                  <a:cubicBezTo>
                    <a:pt x="305" y="1750"/>
                    <a:pt x="296" y="1769"/>
                    <a:pt x="298" y="1791"/>
                  </a:cubicBezTo>
                  <a:cubicBezTo>
                    <a:pt x="301" y="1812"/>
                    <a:pt x="301" y="1840"/>
                    <a:pt x="301" y="1846"/>
                  </a:cubicBezTo>
                  <a:cubicBezTo>
                    <a:pt x="301" y="1853"/>
                    <a:pt x="303" y="1863"/>
                    <a:pt x="309" y="1874"/>
                  </a:cubicBezTo>
                  <a:cubicBezTo>
                    <a:pt x="315" y="1884"/>
                    <a:pt x="322" y="1944"/>
                    <a:pt x="298" y="1963"/>
                  </a:cubicBezTo>
                  <a:cubicBezTo>
                    <a:pt x="298" y="1963"/>
                    <a:pt x="249" y="2015"/>
                    <a:pt x="224" y="2102"/>
                  </a:cubicBezTo>
                  <a:cubicBezTo>
                    <a:pt x="200" y="2166"/>
                    <a:pt x="200" y="2166"/>
                    <a:pt x="200" y="2166"/>
                  </a:cubicBezTo>
                  <a:cubicBezTo>
                    <a:pt x="200" y="2166"/>
                    <a:pt x="151" y="2255"/>
                    <a:pt x="130" y="2347"/>
                  </a:cubicBezTo>
                  <a:cubicBezTo>
                    <a:pt x="92" y="2456"/>
                    <a:pt x="92" y="2456"/>
                    <a:pt x="92" y="2456"/>
                  </a:cubicBezTo>
                  <a:cubicBezTo>
                    <a:pt x="51" y="2543"/>
                    <a:pt x="51" y="2543"/>
                    <a:pt x="51" y="2543"/>
                  </a:cubicBezTo>
                  <a:cubicBezTo>
                    <a:pt x="51" y="2581"/>
                    <a:pt x="51" y="2581"/>
                    <a:pt x="51" y="2581"/>
                  </a:cubicBezTo>
                  <a:cubicBezTo>
                    <a:pt x="28" y="2596"/>
                    <a:pt x="28" y="2596"/>
                    <a:pt x="28" y="2596"/>
                  </a:cubicBezTo>
                  <a:cubicBezTo>
                    <a:pt x="28" y="2596"/>
                    <a:pt x="0" y="2648"/>
                    <a:pt x="28" y="2692"/>
                  </a:cubicBezTo>
                  <a:cubicBezTo>
                    <a:pt x="28" y="2692"/>
                    <a:pt x="38" y="2729"/>
                    <a:pt x="38" y="2756"/>
                  </a:cubicBezTo>
                  <a:cubicBezTo>
                    <a:pt x="41" y="2814"/>
                    <a:pt x="41" y="2814"/>
                    <a:pt x="41" y="2814"/>
                  </a:cubicBezTo>
                  <a:cubicBezTo>
                    <a:pt x="41" y="2814"/>
                    <a:pt x="32" y="2867"/>
                    <a:pt x="115" y="2897"/>
                  </a:cubicBezTo>
                  <a:cubicBezTo>
                    <a:pt x="168" y="2908"/>
                    <a:pt x="168" y="2908"/>
                    <a:pt x="168" y="2908"/>
                  </a:cubicBezTo>
                  <a:cubicBezTo>
                    <a:pt x="168" y="2908"/>
                    <a:pt x="228" y="2912"/>
                    <a:pt x="243" y="2897"/>
                  </a:cubicBezTo>
                  <a:cubicBezTo>
                    <a:pt x="243" y="2897"/>
                    <a:pt x="266" y="2852"/>
                    <a:pt x="241" y="2816"/>
                  </a:cubicBezTo>
                  <a:cubicBezTo>
                    <a:pt x="228" y="2790"/>
                    <a:pt x="228" y="2790"/>
                    <a:pt x="228" y="2790"/>
                  </a:cubicBezTo>
                  <a:cubicBezTo>
                    <a:pt x="211" y="2765"/>
                    <a:pt x="211" y="2765"/>
                    <a:pt x="211" y="2765"/>
                  </a:cubicBezTo>
                  <a:cubicBezTo>
                    <a:pt x="213" y="2743"/>
                    <a:pt x="213" y="2743"/>
                    <a:pt x="213" y="2743"/>
                  </a:cubicBezTo>
                  <a:cubicBezTo>
                    <a:pt x="213" y="2743"/>
                    <a:pt x="241" y="2729"/>
                    <a:pt x="252" y="2680"/>
                  </a:cubicBezTo>
                  <a:cubicBezTo>
                    <a:pt x="407" y="2285"/>
                    <a:pt x="407" y="2285"/>
                    <a:pt x="407" y="2285"/>
                  </a:cubicBezTo>
                  <a:cubicBezTo>
                    <a:pt x="488" y="2127"/>
                    <a:pt x="488" y="2127"/>
                    <a:pt x="488" y="2127"/>
                  </a:cubicBezTo>
                  <a:cubicBezTo>
                    <a:pt x="488" y="2127"/>
                    <a:pt x="535" y="2057"/>
                    <a:pt x="539" y="1995"/>
                  </a:cubicBezTo>
                  <a:cubicBezTo>
                    <a:pt x="539" y="1995"/>
                    <a:pt x="565" y="1959"/>
                    <a:pt x="539" y="2183"/>
                  </a:cubicBezTo>
                  <a:cubicBezTo>
                    <a:pt x="535" y="2240"/>
                    <a:pt x="535" y="2240"/>
                    <a:pt x="535" y="2240"/>
                  </a:cubicBezTo>
                  <a:cubicBezTo>
                    <a:pt x="529" y="2281"/>
                    <a:pt x="529" y="2281"/>
                    <a:pt x="529" y="2281"/>
                  </a:cubicBezTo>
                  <a:cubicBezTo>
                    <a:pt x="529" y="2281"/>
                    <a:pt x="516" y="2341"/>
                    <a:pt x="522" y="2396"/>
                  </a:cubicBezTo>
                  <a:cubicBezTo>
                    <a:pt x="539" y="2466"/>
                    <a:pt x="539" y="2466"/>
                    <a:pt x="539" y="2466"/>
                  </a:cubicBezTo>
                  <a:cubicBezTo>
                    <a:pt x="539" y="2466"/>
                    <a:pt x="550" y="2594"/>
                    <a:pt x="539" y="2675"/>
                  </a:cubicBezTo>
                  <a:cubicBezTo>
                    <a:pt x="539" y="2735"/>
                    <a:pt x="539" y="2735"/>
                    <a:pt x="539" y="2735"/>
                  </a:cubicBezTo>
                  <a:cubicBezTo>
                    <a:pt x="539" y="2758"/>
                    <a:pt x="539" y="2758"/>
                    <a:pt x="539" y="2758"/>
                  </a:cubicBezTo>
                  <a:cubicBezTo>
                    <a:pt x="539" y="2758"/>
                    <a:pt x="539" y="2769"/>
                    <a:pt x="541" y="2775"/>
                  </a:cubicBezTo>
                  <a:cubicBezTo>
                    <a:pt x="544" y="2782"/>
                    <a:pt x="541" y="2797"/>
                    <a:pt x="541" y="2805"/>
                  </a:cubicBezTo>
                  <a:cubicBezTo>
                    <a:pt x="541" y="2814"/>
                    <a:pt x="548" y="2854"/>
                    <a:pt x="601" y="2861"/>
                  </a:cubicBezTo>
                  <a:cubicBezTo>
                    <a:pt x="669" y="2861"/>
                    <a:pt x="669" y="2861"/>
                    <a:pt x="669" y="2861"/>
                  </a:cubicBezTo>
                  <a:cubicBezTo>
                    <a:pt x="693" y="2852"/>
                    <a:pt x="693" y="2852"/>
                    <a:pt x="693" y="2852"/>
                  </a:cubicBezTo>
                  <a:cubicBezTo>
                    <a:pt x="693" y="2852"/>
                    <a:pt x="714" y="2844"/>
                    <a:pt x="729" y="2850"/>
                  </a:cubicBezTo>
                  <a:cubicBezTo>
                    <a:pt x="744" y="2856"/>
                    <a:pt x="778" y="2871"/>
                    <a:pt x="789" y="2874"/>
                  </a:cubicBezTo>
                  <a:cubicBezTo>
                    <a:pt x="799" y="2876"/>
                    <a:pt x="870" y="2884"/>
                    <a:pt x="895" y="2884"/>
                  </a:cubicBezTo>
                  <a:cubicBezTo>
                    <a:pt x="921" y="2884"/>
                    <a:pt x="968" y="2884"/>
                    <a:pt x="968" y="2884"/>
                  </a:cubicBezTo>
                  <a:cubicBezTo>
                    <a:pt x="983" y="2869"/>
                    <a:pt x="983" y="2869"/>
                    <a:pt x="983" y="2869"/>
                  </a:cubicBezTo>
                  <a:cubicBezTo>
                    <a:pt x="983" y="2869"/>
                    <a:pt x="993" y="2784"/>
                    <a:pt x="940" y="2784"/>
                  </a:cubicBezTo>
                  <a:cubicBezTo>
                    <a:pt x="940" y="2784"/>
                    <a:pt x="889" y="2775"/>
                    <a:pt x="878" y="2775"/>
                  </a:cubicBezTo>
                  <a:cubicBezTo>
                    <a:pt x="868" y="2775"/>
                    <a:pt x="833" y="2761"/>
                    <a:pt x="833" y="2761"/>
                  </a:cubicBezTo>
                  <a:cubicBezTo>
                    <a:pt x="808" y="2724"/>
                    <a:pt x="808" y="2724"/>
                    <a:pt x="808" y="2724"/>
                  </a:cubicBezTo>
                  <a:cubicBezTo>
                    <a:pt x="808" y="2724"/>
                    <a:pt x="774" y="2656"/>
                    <a:pt x="742" y="2633"/>
                  </a:cubicBezTo>
                  <a:cubicBezTo>
                    <a:pt x="742" y="2633"/>
                    <a:pt x="727" y="2609"/>
                    <a:pt x="729" y="2547"/>
                  </a:cubicBezTo>
                  <a:cubicBezTo>
                    <a:pt x="742" y="2503"/>
                    <a:pt x="742" y="2503"/>
                    <a:pt x="742" y="2503"/>
                  </a:cubicBezTo>
                  <a:cubicBezTo>
                    <a:pt x="755" y="2466"/>
                    <a:pt x="755" y="2466"/>
                    <a:pt x="755" y="2466"/>
                  </a:cubicBezTo>
                  <a:cubicBezTo>
                    <a:pt x="755" y="2466"/>
                    <a:pt x="757" y="2426"/>
                    <a:pt x="757" y="2413"/>
                  </a:cubicBezTo>
                  <a:cubicBezTo>
                    <a:pt x="757" y="2400"/>
                    <a:pt x="763" y="2272"/>
                    <a:pt x="782" y="2204"/>
                  </a:cubicBezTo>
                  <a:cubicBezTo>
                    <a:pt x="782" y="2204"/>
                    <a:pt x="855" y="1671"/>
                    <a:pt x="855" y="1646"/>
                  </a:cubicBezTo>
                  <a:cubicBezTo>
                    <a:pt x="846" y="1413"/>
                    <a:pt x="846" y="1413"/>
                    <a:pt x="846" y="1413"/>
                  </a:cubicBezTo>
                  <a:cubicBezTo>
                    <a:pt x="848" y="1329"/>
                    <a:pt x="848" y="1329"/>
                    <a:pt x="848" y="1329"/>
                  </a:cubicBezTo>
                  <a:cubicBezTo>
                    <a:pt x="848" y="1329"/>
                    <a:pt x="895" y="1302"/>
                    <a:pt x="936" y="1329"/>
                  </a:cubicBezTo>
                  <a:cubicBezTo>
                    <a:pt x="957" y="1341"/>
                    <a:pt x="957" y="1341"/>
                    <a:pt x="957" y="1341"/>
                  </a:cubicBezTo>
                  <a:cubicBezTo>
                    <a:pt x="984" y="1360"/>
                    <a:pt x="984" y="1360"/>
                    <a:pt x="984" y="1360"/>
                  </a:cubicBezTo>
                  <a:cubicBezTo>
                    <a:pt x="984" y="1360"/>
                    <a:pt x="997" y="1356"/>
                    <a:pt x="984" y="1305"/>
                  </a:cubicBezTo>
                  <a:cubicBezTo>
                    <a:pt x="925" y="1051"/>
                    <a:pt x="925" y="1051"/>
                    <a:pt x="925" y="1051"/>
                  </a:cubicBezTo>
                  <a:cubicBezTo>
                    <a:pt x="878" y="855"/>
                    <a:pt x="878" y="855"/>
                    <a:pt x="878" y="855"/>
                  </a:cubicBezTo>
                  <a:cubicBezTo>
                    <a:pt x="878" y="855"/>
                    <a:pt x="863" y="795"/>
                    <a:pt x="870" y="780"/>
                  </a:cubicBezTo>
                  <a:cubicBezTo>
                    <a:pt x="876" y="765"/>
                    <a:pt x="887" y="780"/>
                    <a:pt x="900" y="789"/>
                  </a:cubicBezTo>
                  <a:cubicBezTo>
                    <a:pt x="946" y="814"/>
                    <a:pt x="946" y="814"/>
                    <a:pt x="946" y="814"/>
                  </a:cubicBezTo>
                  <a:cubicBezTo>
                    <a:pt x="946" y="814"/>
                    <a:pt x="1021" y="851"/>
                    <a:pt x="1068" y="821"/>
                  </a:cubicBezTo>
                  <a:cubicBezTo>
                    <a:pt x="1068" y="821"/>
                    <a:pt x="1100" y="808"/>
                    <a:pt x="1098" y="733"/>
                  </a:cubicBezTo>
                  <a:cubicBezTo>
                    <a:pt x="1098" y="733"/>
                    <a:pt x="1094" y="682"/>
                    <a:pt x="1062" y="635"/>
                  </a:cubicBezTo>
                  <a:cubicBezTo>
                    <a:pt x="955" y="484"/>
                    <a:pt x="955" y="484"/>
                    <a:pt x="955" y="484"/>
                  </a:cubicBezTo>
                  <a:cubicBezTo>
                    <a:pt x="955" y="484"/>
                    <a:pt x="936" y="452"/>
                    <a:pt x="912" y="450"/>
                  </a:cubicBezTo>
                  <a:cubicBezTo>
                    <a:pt x="910" y="412"/>
                    <a:pt x="910" y="412"/>
                    <a:pt x="910" y="412"/>
                  </a:cubicBezTo>
                  <a:cubicBezTo>
                    <a:pt x="910" y="343"/>
                    <a:pt x="910" y="343"/>
                    <a:pt x="910" y="343"/>
                  </a:cubicBezTo>
                  <a:cubicBezTo>
                    <a:pt x="910" y="343"/>
                    <a:pt x="908" y="320"/>
                    <a:pt x="880" y="284"/>
                  </a:cubicBezTo>
                  <a:cubicBezTo>
                    <a:pt x="861" y="254"/>
                    <a:pt x="861" y="254"/>
                    <a:pt x="861" y="254"/>
                  </a:cubicBezTo>
                  <a:cubicBezTo>
                    <a:pt x="842" y="239"/>
                    <a:pt x="842" y="239"/>
                    <a:pt x="842" y="239"/>
                  </a:cubicBezTo>
                  <a:cubicBezTo>
                    <a:pt x="814" y="239"/>
                    <a:pt x="814" y="239"/>
                    <a:pt x="814" y="239"/>
                  </a:cubicBezTo>
                  <a:cubicBezTo>
                    <a:pt x="814" y="239"/>
                    <a:pt x="827" y="198"/>
                    <a:pt x="821" y="166"/>
                  </a:cubicBezTo>
                  <a:cubicBezTo>
                    <a:pt x="836" y="155"/>
                    <a:pt x="836" y="155"/>
                    <a:pt x="836" y="155"/>
                  </a:cubicBezTo>
                  <a:cubicBezTo>
                    <a:pt x="851" y="141"/>
                    <a:pt x="851" y="141"/>
                    <a:pt x="851" y="141"/>
                  </a:cubicBezTo>
                  <a:cubicBezTo>
                    <a:pt x="851" y="141"/>
                    <a:pt x="823" y="2"/>
                    <a:pt x="667" y="0"/>
                  </a:cubicBezTo>
                  <a:cubicBezTo>
                    <a:pt x="667" y="0"/>
                    <a:pt x="522" y="7"/>
                    <a:pt x="527" y="117"/>
                  </a:cubicBezTo>
                  <a:cubicBezTo>
                    <a:pt x="527" y="166"/>
                    <a:pt x="527" y="166"/>
                    <a:pt x="527" y="166"/>
                  </a:cubicBezTo>
                  <a:cubicBezTo>
                    <a:pt x="520" y="177"/>
                    <a:pt x="520" y="177"/>
                    <a:pt x="520" y="177"/>
                  </a:cubicBezTo>
                  <a:cubicBezTo>
                    <a:pt x="520" y="177"/>
                    <a:pt x="503" y="184"/>
                    <a:pt x="503" y="201"/>
                  </a:cubicBezTo>
                  <a:cubicBezTo>
                    <a:pt x="505" y="235"/>
                    <a:pt x="505" y="235"/>
                    <a:pt x="505" y="235"/>
                  </a:cubicBezTo>
                  <a:cubicBezTo>
                    <a:pt x="512" y="250"/>
                    <a:pt x="512" y="250"/>
                    <a:pt x="512" y="250"/>
                  </a:cubicBezTo>
                  <a:cubicBezTo>
                    <a:pt x="509" y="269"/>
                    <a:pt x="509" y="269"/>
                    <a:pt x="509" y="269"/>
                  </a:cubicBezTo>
                  <a:cubicBezTo>
                    <a:pt x="504" y="289"/>
                    <a:pt x="504" y="289"/>
                    <a:pt x="504" y="289"/>
                  </a:cubicBezTo>
                  <a:cubicBezTo>
                    <a:pt x="497" y="299"/>
                    <a:pt x="497" y="299"/>
                    <a:pt x="497" y="299"/>
                  </a:cubicBezTo>
                  <a:cubicBezTo>
                    <a:pt x="475" y="301"/>
                    <a:pt x="475" y="301"/>
                    <a:pt x="475" y="301"/>
                  </a:cubicBezTo>
                  <a:cubicBezTo>
                    <a:pt x="475" y="301"/>
                    <a:pt x="460" y="297"/>
                    <a:pt x="441" y="3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73"/>
            <p:cNvSpPr>
              <a:spLocks/>
            </p:cNvSpPr>
            <p:nvPr/>
          </p:nvSpPr>
          <p:spPr bwMode="auto">
            <a:xfrm>
              <a:off x="909485" y="3411074"/>
              <a:ext cx="72872" cy="90957"/>
            </a:xfrm>
            <a:custGeom>
              <a:avLst/>
              <a:gdLst>
                <a:gd name="T0" fmla="*/ 20 w 116"/>
                <a:gd name="T1" fmla="*/ 79 h 145"/>
                <a:gd name="T2" fmla="*/ 86 w 116"/>
                <a:gd name="T3" fmla="*/ 19 h 145"/>
                <a:gd name="T4" fmla="*/ 114 w 116"/>
                <a:gd name="T5" fmla="*/ 19 h 145"/>
                <a:gd name="T6" fmla="*/ 114 w 116"/>
                <a:gd name="T7" fmla="*/ 55 h 145"/>
                <a:gd name="T8" fmla="*/ 54 w 116"/>
                <a:gd name="T9" fmla="*/ 136 h 145"/>
                <a:gd name="T10" fmla="*/ 44 w 116"/>
                <a:gd name="T11" fmla="*/ 145 h 145"/>
                <a:gd name="T12" fmla="*/ 29 w 116"/>
                <a:gd name="T13" fmla="*/ 130 h 145"/>
                <a:gd name="T14" fmla="*/ 20 w 116"/>
                <a:gd name="T15" fmla="*/ 128 h 145"/>
                <a:gd name="T16" fmla="*/ 20 w 116"/>
                <a:gd name="T17" fmla="*/ 7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5">
                  <a:moveTo>
                    <a:pt x="20" y="79"/>
                  </a:moveTo>
                  <a:cubicBezTo>
                    <a:pt x="86" y="19"/>
                    <a:pt x="86" y="19"/>
                    <a:pt x="86" y="19"/>
                  </a:cubicBezTo>
                  <a:cubicBezTo>
                    <a:pt x="86" y="19"/>
                    <a:pt x="116" y="0"/>
                    <a:pt x="114" y="19"/>
                  </a:cubicBezTo>
                  <a:cubicBezTo>
                    <a:pt x="114" y="55"/>
                    <a:pt x="114" y="55"/>
                    <a:pt x="114" y="55"/>
                  </a:cubicBezTo>
                  <a:cubicBezTo>
                    <a:pt x="54" y="136"/>
                    <a:pt x="54" y="136"/>
                    <a:pt x="54" y="136"/>
                  </a:cubicBezTo>
                  <a:cubicBezTo>
                    <a:pt x="44" y="145"/>
                    <a:pt x="44" y="145"/>
                    <a:pt x="44" y="145"/>
                  </a:cubicBezTo>
                  <a:cubicBezTo>
                    <a:pt x="29" y="130"/>
                    <a:pt x="29" y="130"/>
                    <a:pt x="29" y="130"/>
                  </a:cubicBezTo>
                  <a:cubicBezTo>
                    <a:pt x="20" y="128"/>
                    <a:pt x="20" y="128"/>
                    <a:pt x="20" y="128"/>
                  </a:cubicBezTo>
                  <a:cubicBezTo>
                    <a:pt x="20" y="128"/>
                    <a:pt x="0" y="97"/>
                    <a:pt x="20"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 name="Group 75"/>
            <p:cNvGrpSpPr/>
            <p:nvPr/>
          </p:nvGrpSpPr>
          <p:grpSpPr>
            <a:xfrm>
              <a:off x="1170655" y="2729644"/>
              <a:ext cx="100532" cy="187766"/>
              <a:chOff x="4701255" y="1488218"/>
              <a:chExt cx="100532" cy="187766"/>
            </a:xfrm>
            <a:grpFill/>
          </p:grpSpPr>
          <p:sp>
            <p:nvSpPr>
              <p:cNvPr id="78" name="Freeform 77"/>
              <p:cNvSpPr>
                <a:spLocks/>
              </p:cNvSpPr>
              <p:nvPr/>
            </p:nvSpPr>
            <p:spPr bwMode="auto">
              <a:xfrm>
                <a:off x="4713223" y="1500718"/>
                <a:ext cx="61702" cy="128191"/>
              </a:xfrm>
              <a:custGeom>
                <a:avLst/>
                <a:gdLst>
                  <a:gd name="T0" fmla="*/ 96 w 98"/>
                  <a:gd name="T1" fmla="*/ 98 h 204"/>
                  <a:gd name="T2" fmla="*/ 71 w 98"/>
                  <a:gd name="T3" fmla="*/ 171 h 204"/>
                  <a:gd name="T4" fmla="*/ 32 w 98"/>
                  <a:gd name="T5" fmla="*/ 149 h 204"/>
                  <a:gd name="T6" fmla="*/ 0 w 98"/>
                  <a:gd name="T7" fmla="*/ 96 h 204"/>
                  <a:gd name="T8" fmla="*/ 34 w 98"/>
                  <a:gd name="T9" fmla="*/ 0 h 204"/>
                  <a:gd name="T10" fmla="*/ 84 w 98"/>
                  <a:gd name="T11" fmla="*/ 63 h 204"/>
                  <a:gd name="T12" fmla="*/ 96 w 98"/>
                  <a:gd name="T13" fmla="*/ 98 h 204"/>
                </a:gdLst>
                <a:ahLst/>
                <a:cxnLst>
                  <a:cxn ang="0">
                    <a:pos x="T0" y="T1"/>
                  </a:cxn>
                  <a:cxn ang="0">
                    <a:pos x="T2" y="T3"/>
                  </a:cxn>
                  <a:cxn ang="0">
                    <a:pos x="T4" y="T5"/>
                  </a:cxn>
                  <a:cxn ang="0">
                    <a:pos x="T6" y="T7"/>
                  </a:cxn>
                  <a:cxn ang="0">
                    <a:pos x="T8" y="T9"/>
                  </a:cxn>
                  <a:cxn ang="0">
                    <a:pos x="T10" y="T11"/>
                  </a:cxn>
                  <a:cxn ang="0">
                    <a:pos x="T12" y="T13"/>
                  </a:cxn>
                </a:cxnLst>
                <a:rect l="0" t="0" r="r" b="b"/>
                <a:pathLst>
                  <a:path w="98" h="204">
                    <a:moveTo>
                      <a:pt x="96" y="98"/>
                    </a:moveTo>
                    <a:cubicBezTo>
                      <a:pt x="71" y="171"/>
                      <a:pt x="71" y="171"/>
                      <a:pt x="71" y="171"/>
                    </a:cubicBezTo>
                    <a:cubicBezTo>
                      <a:pt x="71" y="171"/>
                      <a:pt x="51" y="204"/>
                      <a:pt x="32" y="149"/>
                    </a:cubicBezTo>
                    <a:cubicBezTo>
                      <a:pt x="0" y="96"/>
                      <a:pt x="0" y="96"/>
                      <a:pt x="0" y="96"/>
                    </a:cubicBezTo>
                    <a:cubicBezTo>
                      <a:pt x="0" y="96"/>
                      <a:pt x="22" y="45"/>
                      <a:pt x="34" y="0"/>
                    </a:cubicBezTo>
                    <a:cubicBezTo>
                      <a:pt x="84" y="63"/>
                      <a:pt x="84" y="63"/>
                      <a:pt x="84" y="63"/>
                    </a:cubicBezTo>
                    <a:cubicBezTo>
                      <a:pt x="84" y="63"/>
                      <a:pt x="98" y="73"/>
                      <a:pt x="96" y="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78"/>
              <p:cNvSpPr>
                <a:spLocks/>
              </p:cNvSpPr>
              <p:nvPr/>
            </p:nvSpPr>
            <p:spPr bwMode="auto">
              <a:xfrm>
                <a:off x="4701255" y="1488218"/>
                <a:ext cx="100532" cy="187766"/>
              </a:xfrm>
              <a:custGeom>
                <a:avLst/>
                <a:gdLst>
                  <a:gd name="T0" fmla="*/ 150 w 160"/>
                  <a:gd name="T1" fmla="*/ 87 h 299"/>
                  <a:gd name="T2" fmla="*/ 145 w 160"/>
                  <a:gd name="T3" fmla="*/ 75 h 299"/>
                  <a:gd name="T4" fmla="*/ 112 w 160"/>
                  <a:gd name="T5" fmla="*/ 22 h 299"/>
                  <a:gd name="T6" fmla="*/ 89 w 160"/>
                  <a:gd name="T7" fmla="*/ 0 h 299"/>
                  <a:gd name="T8" fmla="*/ 58 w 160"/>
                  <a:gd name="T9" fmla="*/ 2 h 299"/>
                  <a:gd name="T10" fmla="*/ 50 w 160"/>
                  <a:gd name="T11" fmla="*/ 31 h 299"/>
                  <a:gd name="T12" fmla="*/ 70 w 160"/>
                  <a:gd name="T13" fmla="*/ 51 h 299"/>
                  <a:gd name="T14" fmla="*/ 64 w 160"/>
                  <a:gd name="T15" fmla="*/ 54 h 299"/>
                  <a:gd name="T16" fmla="*/ 50 w 160"/>
                  <a:gd name="T17" fmla="*/ 62 h 299"/>
                  <a:gd name="T18" fmla="*/ 48 w 160"/>
                  <a:gd name="T19" fmla="*/ 85 h 299"/>
                  <a:gd name="T20" fmla="*/ 80 w 160"/>
                  <a:gd name="T21" fmla="*/ 80 h 299"/>
                  <a:gd name="T22" fmla="*/ 89 w 160"/>
                  <a:gd name="T23" fmla="*/ 80 h 299"/>
                  <a:gd name="T24" fmla="*/ 105 w 160"/>
                  <a:gd name="T25" fmla="*/ 100 h 299"/>
                  <a:gd name="T26" fmla="*/ 89 w 160"/>
                  <a:gd name="T27" fmla="*/ 145 h 299"/>
                  <a:gd name="T28" fmla="*/ 86 w 160"/>
                  <a:gd name="T29" fmla="*/ 155 h 299"/>
                  <a:gd name="T30" fmla="*/ 83 w 160"/>
                  <a:gd name="T31" fmla="*/ 168 h 299"/>
                  <a:gd name="T32" fmla="*/ 83 w 160"/>
                  <a:gd name="T33" fmla="*/ 168 h 299"/>
                  <a:gd name="T34" fmla="*/ 77 w 160"/>
                  <a:gd name="T35" fmla="*/ 179 h 299"/>
                  <a:gd name="T36" fmla="*/ 77 w 160"/>
                  <a:gd name="T37" fmla="*/ 179 h 299"/>
                  <a:gd name="T38" fmla="*/ 70 w 160"/>
                  <a:gd name="T39" fmla="*/ 185 h 299"/>
                  <a:gd name="T40" fmla="*/ 70 w 160"/>
                  <a:gd name="T41" fmla="*/ 185 h 299"/>
                  <a:gd name="T42" fmla="*/ 49 w 160"/>
                  <a:gd name="T43" fmla="*/ 160 h 299"/>
                  <a:gd name="T44" fmla="*/ 30 w 160"/>
                  <a:gd name="T45" fmla="*/ 127 h 299"/>
                  <a:gd name="T46" fmla="*/ 3 w 160"/>
                  <a:gd name="T47" fmla="*/ 117 h 299"/>
                  <a:gd name="T48" fmla="*/ 0 w 160"/>
                  <a:gd name="T49" fmla="*/ 121 h 299"/>
                  <a:gd name="T50" fmla="*/ 3 w 160"/>
                  <a:gd name="T51" fmla="*/ 140 h 299"/>
                  <a:gd name="T52" fmla="*/ 3 w 160"/>
                  <a:gd name="T53" fmla="*/ 147 h 299"/>
                  <a:gd name="T54" fmla="*/ 3 w 160"/>
                  <a:gd name="T55" fmla="*/ 148 h 299"/>
                  <a:gd name="T56" fmla="*/ 6 w 160"/>
                  <a:gd name="T57" fmla="*/ 169 h 299"/>
                  <a:gd name="T58" fmla="*/ 19 w 160"/>
                  <a:gd name="T59" fmla="*/ 189 h 299"/>
                  <a:gd name="T60" fmla="*/ 60 w 160"/>
                  <a:gd name="T61" fmla="*/ 245 h 299"/>
                  <a:gd name="T62" fmla="*/ 67 w 160"/>
                  <a:gd name="T63" fmla="*/ 268 h 299"/>
                  <a:gd name="T64" fmla="*/ 131 w 160"/>
                  <a:gd name="T65" fmla="*/ 273 h 299"/>
                  <a:gd name="T66" fmla="*/ 160 w 160"/>
                  <a:gd name="T67" fmla="*/ 235 h 299"/>
                  <a:gd name="T68" fmla="*/ 160 w 160"/>
                  <a:gd name="T69" fmla="*/ 134 h 299"/>
                  <a:gd name="T70" fmla="*/ 150 w 160"/>
                  <a:gd name="T71" fmla="*/ 8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99">
                    <a:moveTo>
                      <a:pt x="150" y="87"/>
                    </a:moveTo>
                    <a:cubicBezTo>
                      <a:pt x="145" y="75"/>
                      <a:pt x="145" y="75"/>
                      <a:pt x="145" y="75"/>
                    </a:cubicBezTo>
                    <a:cubicBezTo>
                      <a:pt x="112" y="22"/>
                      <a:pt x="112" y="22"/>
                      <a:pt x="112" y="22"/>
                    </a:cubicBezTo>
                    <a:cubicBezTo>
                      <a:pt x="103" y="5"/>
                      <a:pt x="89" y="0"/>
                      <a:pt x="89" y="0"/>
                    </a:cubicBezTo>
                    <a:cubicBezTo>
                      <a:pt x="58" y="2"/>
                      <a:pt x="58" y="2"/>
                      <a:pt x="58" y="2"/>
                    </a:cubicBezTo>
                    <a:cubicBezTo>
                      <a:pt x="50" y="31"/>
                      <a:pt x="50" y="31"/>
                      <a:pt x="50" y="31"/>
                    </a:cubicBezTo>
                    <a:cubicBezTo>
                      <a:pt x="70" y="51"/>
                      <a:pt x="70" y="51"/>
                      <a:pt x="70" y="51"/>
                    </a:cubicBezTo>
                    <a:cubicBezTo>
                      <a:pt x="64" y="54"/>
                      <a:pt x="64" y="54"/>
                      <a:pt x="64" y="54"/>
                    </a:cubicBezTo>
                    <a:cubicBezTo>
                      <a:pt x="50" y="62"/>
                      <a:pt x="50" y="62"/>
                      <a:pt x="50" y="62"/>
                    </a:cubicBezTo>
                    <a:cubicBezTo>
                      <a:pt x="50" y="62"/>
                      <a:pt x="35" y="78"/>
                      <a:pt x="48" y="85"/>
                    </a:cubicBezTo>
                    <a:cubicBezTo>
                      <a:pt x="48" y="85"/>
                      <a:pt x="62" y="92"/>
                      <a:pt x="80" y="80"/>
                    </a:cubicBezTo>
                    <a:cubicBezTo>
                      <a:pt x="89" y="80"/>
                      <a:pt x="89" y="80"/>
                      <a:pt x="89" y="80"/>
                    </a:cubicBezTo>
                    <a:cubicBezTo>
                      <a:pt x="105" y="100"/>
                      <a:pt x="105" y="100"/>
                      <a:pt x="105" y="100"/>
                    </a:cubicBezTo>
                    <a:cubicBezTo>
                      <a:pt x="105" y="100"/>
                      <a:pt x="91" y="130"/>
                      <a:pt x="89" y="145"/>
                    </a:cubicBezTo>
                    <a:cubicBezTo>
                      <a:pt x="86" y="155"/>
                      <a:pt x="86" y="155"/>
                      <a:pt x="86" y="155"/>
                    </a:cubicBezTo>
                    <a:cubicBezTo>
                      <a:pt x="83" y="168"/>
                      <a:pt x="83" y="168"/>
                      <a:pt x="83" y="168"/>
                    </a:cubicBezTo>
                    <a:cubicBezTo>
                      <a:pt x="83" y="168"/>
                      <a:pt x="83" y="168"/>
                      <a:pt x="83" y="168"/>
                    </a:cubicBezTo>
                    <a:cubicBezTo>
                      <a:pt x="77" y="179"/>
                      <a:pt x="77" y="179"/>
                      <a:pt x="77" y="179"/>
                    </a:cubicBezTo>
                    <a:cubicBezTo>
                      <a:pt x="77" y="179"/>
                      <a:pt x="77" y="179"/>
                      <a:pt x="77" y="179"/>
                    </a:cubicBezTo>
                    <a:cubicBezTo>
                      <a:pt x="70" y="185"/>
                      <a:pt x="70" y="185"/>
                      <a:pt x="70" y="185"/>
                    </a:cubicBezTo>
                    <a:cubicBezTo>
                      <a:pt x="70" y="185"/>
                      <a:pt x="70" y="185"/>
                      <a:pt x="70" y="185"/>
                    </a:cubicBezTo>
                    <a:cubicBezTo>
                      <a:pt x="70" y="185"/>
                      <a:pt x="63" y="168"/>
                      <a:pt x="49" y="160"/>
                    </a:cubicBezTo>
                    <a:cubicBezTo>
                      <a:pt x="30" y="127"/>
                      <a:pt x="30" y="127"/>
                      <a:pt x="30" y="127"/>
                    </a:cubicBezTo>
                    <a:cubicBezTo>
                      <a:pt x="30" y="127"/>
                      <a:pt x="20" y="106"/>
                      <a:pt x="3" y="117"/>
                    </a:cubicBezTo>
                    <a:cubicBezTo>
                      <a:pt x="0" y="121"/>
                      <a:pt x="0" y="121"/>
                      <a:pt x="0" y="121"/>
                    </a:cubicBezTo>
                    <a:cubicBezTo>
                      <a:pt x="0" y="121"/>
                      <a:pt x="2" y="131"/>
                      <a:pt x="3" y="140"/>
                    </a:cubicBezTo>
                    <a:cubicBezTo>
                      <a:pt x="3" y="143"/>
                      <a:pt x="3" y="145"/>
                      <a:pt x="3" y="147"/>
                    </a:cubicBezTo>
                    <a:cubicBezTo>
                      <a:pt x="3" y="147"/>
                      <a:pt x="3" y="148"/>
                      <a:pt x="3" y="148"/>
                    </a:cubicBezTo>
                    <a:cubicBezTo>
                      <a:pt x="6" y="169"/>
                      <a:pt x="6" y="169"/>
                      <a:pt x="6" y="169"/>
                    </a:cubicBezTo>
                    <a:cubicBezTo>
                      <a:pt x="6" y="169"/>
                      <a:pt x="11" y="183"/>
                      <a:pt x="19" y="189"/>
                    </a:cubicBezTo>
                    <a:cubicBezTo>
                      <a:pt x="60" y="245"/>
                      <a:pt x="60" y="245"/>
                      <a:pt x="60" y="245"/>
                    </a:cubicBezTo>
                    <a:cubicBezTo>
                      <a:pt x="67" y="268"/>
                      <a:pt x="67" y="268"/>
                      <a:pt x="67" y="268"/>
                    </a:cubicBezTo>
                    <a:cubicBezTo>
                      <a:pt x="67" y="268"/>
                      <a:pt x="72" y="299"/>
                      <a:pt x="131" y="273"/>
                    </a:cubicBezTo>
                    <a:cubicBezTo>
                      <a:pt x="131" y="273"/>
                      <a:pt x="159" y="252"/>
                      <a:pt x="160" y="235"/>
                    </a:cubicBezTo>
                    <a:cubicBezTo>
                      <a:pt x="160" y="134"/>
                      <a:pt x="160" y="134"/>
                      <a:pt x="160" y="134"/>
                    </a:cubicBezTo>
                    <a:cubicBezTo>
                      <a:pt x="160" y="134"/>
                      <a:pt x="160" y="107"/>
                      <a:pt x="150" y="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30" name="Freeform 7"/>
          <p:cNvSpPr>
            <a:spLocks/>
          </p:cNvSpPr>
          <p:nvPr/>
        </p:nvSpPr>
        <p:spPr bwMode="auto">
          <a:xfrm>
            <a:off x="48858488" y="-64050740"/>
            <a:ext cx="187325" cy="187325"/>
          </a:xfrm>
          <a:custGeom>
            <a:avLst/>
            <a:gdLst>
              <a:gd name="T0" fmla="*/ 0 w 50"/>
              <a:gd name="T1" fmla="*/ 0 h 50"/>
              <a:gd name="T2" fmla="*/ 0 w 50"/>
              <a:gd name="T3" fmla="*/ 0 h 50"/>
            </a:gdLst>
            <a:ahLst/>
            <a:cxnLst>
              <a:cxn ang="0">
                <a:pos x="T0" y="T1"/>
              </a:cxn>
              <a:cxn ang="0">
                <a:pos x="T2" y="T3"/>
              </a:cxn>
            </a:cxnLst>
            <a:rect l="0" t="0" r="r" b="b"/>
            <a:pathLst>
              <a:path w="50" h="50">
                <a:moveTo>
                  <a:pt x="0" y="0"/>
                </a:moveTo>
                <a:cubicBezTo>
                  <a:pt x="25" y="25"/>
                  <a:pt x="50" y="50"/>
                  <a:pt x="0" y="0"/>
                </a:cubicBezTo>
                <a:close/>
              </a:path>
            </a:pathLst>
          </a:custGeom>
          <a:solidFill>
            <a:srgbClr val="8C919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8"/>
          <p:cNvSpPr>
            <a:spLocks/>
          </p:cNvSpPr>
          <p:nvPr/>
        </p:nvSpPr>
        <p:spPr bwMode="auto">
          <a:xfrm>
            <a:off x="48764825" y="-64144403"/>
            <a:ext cx="93663" cy="93663"/>
          </a:xfrm>
          <a:custGeom>
            <a:avLst/>
            <a:gdLst>
              <a:gd name="T0" fmla="*/ 0 w 25"/>
              <a:gd name="T1" fmla="*/ 0 h 25"/>
              <a:gd name="T2" fmla="*/ 25 w 25"/>
              <a:gd name="T3" fmla="*/ 25 h 25"/>
              <a:gd name="T4" fmla="*/ 0 w 25"/>
              <a:gd name="T5" fmla="*/ 0 h 25"/>
            </a:gdLst>
            <a:ahLst/>
            <a:cxnLst>
              <a:cxn ang="0">
                <a:pos x="T0" y="T1"/>
              </a:cxn>
              <a:cxn ang="0">
                <a:pos x="T2" y="T3"/>
              </a:cxn>
              <a:cxn ang="0">
                <a:pos x="T4" y="T5"/>
              </a:cxn>
            </a:cxnLst>
            <a:rect l="0" t="0" r="r" b="b"/>
            <a:pathLst>
              <a:path w="25" h="25">
                <a:moveTo>
                  <a:pt x="0" y="0"/>
                </a:moveTo>
                <a:cubicBezTo>
                  <a:pt x="11" y="11"/>
                  <a:pt x="18" y="18"/>
                  <a:pt x="25" y="25"/>
                </a:cubicBezTo>
                <a:cubicBezTo>
                  <a:pt x="12" y="12"/>
                  <a:pt x="0" y="0"/>
                  <a:pt x="0" y="0"/>
                </a:cubicBezTo>
                <a:close/>
              </a:path>
            </a:pathLst>
          </a:custGeom>
          <a:solidFill>
            <a:srgbClr val="8C919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7"/>
          <p:cNvSpPr>
            <a:spLocks noEditPoints="1"/>
          </p:cNvSpPr>
          <p:nvPr/>
        </p:nvSpPr>
        <p:spPr bwMode="auto">
          <a:xfrm>
            <a:off x="5655735" y="1793180"/>
            <a:ext cx="425117" cy="515672"/>
          </a:xfrm>
          <a:custGeom>
            <a:avLst/>
            <a:gdLst>
              <a:gd name="T0" fmla="*/ 26988 w 31458"/>
              <a:gd name="T1" fmla="*/ 4821 h 38159"/>
              <a:gd name="T2" fmla="*/ 27236 w 31458"/>
              <a:gd name="T3" fmla="*/ 1607 h 38159"/>
              <a:gd name="T4" fmla="*/ 24256 w 31458"/>
              <a:gd name="T5" fmla="*/ 742 h 38159"/>
              <a:gd name="T6" fmla="*/ 23884 w 31458"/>
              <a:gd name="T7" fmla="*/ 2102 h 38159"/>
              <a:gd name="T8" fmla="*/ 24629 w 31458"/>
              <a:gd name="T9" fmla="*/ 5439 h 38159"/>
              <a:gd name="T10" fmla="*/ 21276 w 31458"/>
              <a:gd name="T11" fmla="*/ 8777 h 38159"/>
              <a:gd name="T12" fmla="*/ 18669 w 31458"/>
              <a:gd name="T13" fmla="*/ 4574 h 38159"/>
              <a:gd name="T14" fmla="*/ 18048 w 31458"/>
              <a:gd name="T15" fmla="*/ 2720 h 38159"/>
              <a:gd name="T16" fmla="*/ 16434 w 31458"/>
              <a:gd name="T17" fmla="*/ 2596 h 38159"/>
              <a:gd name="T18" fmla="*/ 15565 w 31458"/>
              <a:gd name="T19" fmla="*/ 3833 h 38159"/>
              <a:gd name="T20" fmla="*/ 15938 w 31458"/>
              <a:gd name="T21" fmla="*/ 6799 h 38159"/>
              <a:gd name="T22" fmla="*/ 11592 w 31458"/>
              <a:gd name="T23" fmla="*/ 14093 h 38159"/>
              <a:gd name="T24" fmla="*/ 13455 w 31458"/>
              <a:gd name="T25" fmla="*/ 22129 h 38159"/>
              <a:gd name="T26" fmla="*/ 14027 w 31458"/>
              <a:gd name="T27" fmla="*/ 35450 h 38159"/>
              <a:gd name="T28" fmla="*/ 12877 w 31458"/>
              <a:gd name="T29" fmla="*/ 36052 h 38159"/>
              <a:gd name="T30" fmla="*/ 11638 w 31458"/>
              <a:gd name="T31" fmla="*/ 26385 h 38159"/>
              <a:gd name="T32" fmla="*/ 10276 w 31458"/>
              <a:gd name="T33" fmla="*/ 20065 h 38159"/>
              <a:gd name="T34" fmla="*/ 10771 w 31458"/>
              <a:gd name="T35" fmla="*/ 16843 h 38159"/>
              <a:gd name="T36" fmla="*/ 10152 w 31458"/>
              <a:gd name="T37" fmla="*/ 11762 h 38159"/>
              <a:gd name="T38" fmla="*/ 6438 w 31458"/>
              <a:gd name="T39" fmla="*/ 6309 h 38159"/>
              <a:gd name="T40" fmla="*/ 6562 w 31458"/>
              <a:gd name="T41" fmla="*/ 3707 h 38159"/>
              <a:gd name="T42" fmla="*/ 5324 w 31458"/>
              <a:gd name="T43" fmla="*/ 2591 h 38159"/>
              <a:gd name="T44" fmla="*/ 3714 w 31458"/>
              <a:gd name="T45" fmla="*/ 3087 h 38159"/>
              <a:gd name="T46" fmla="*/ 3342 w 31458"/>
              <a:gd name="T47" fmla="*/ 4946 h 38159"/>
              <a:gd name="T48" fmla="*/ 866 w 31458"/>
              <a:gd name="T49" fmla="*/ 10398 h 38159"/>
              <a:gd name="T50" fmla="*/ 743 w 31458"/>
              <a:gd name="T51" fmla="*/ 22048 h 38159"/>
              <a:gd name="T52" fmla="*/ 2352 w 31458"/>
              <a:gd name="T53" fmla="*/ 23907 h 38159"/>
              <a:gd name="T54" fmla="*/ 3467 w 31458"/>
              <a:gd name="T55" fmla="*/ 28740 h 38159"/>
              <a:gd name="T56" fmla="*/ 4829 w 31458"/>
              <a:gd name="T57" fmla="*/ 36548 h 38159"/>
              <a:gd name="T58" fmla="*/ 5571 w 31458"/>
              <a:gd name="T59" fmla="*/ 38159 h 38159"/>
              <a:gd name="T60" fmla="*/ 7305 w 31458"/>
              <a:gd name="T61" fmla="*/ 38035 h 38159"/>
              <a:gd name="T62" fmla="*/ 7057 w 31458"/>
              <a:gd name="T63" fmla="*/ 33449 h 38159"/>
              <a:gd name="T64" fmla="*/ 6686 w 31458"/>
              <a:gd name="T65" fmla="*/ 23411 h 38159"/>
              <a:gd name="T66" fmla="*/ 9657 w 31458"/>
              <a:gd name="T67" fmla="*/ 36176 h 38159"/>
              <a:gd name="T68" fmla="*/ 10648 w 31458"/>
              <a:gd name="T69" fmla="*/ 37539 h 38159"/>
              <a:gd name="T70" fmla="*/ 12133 w 31458"/>
              <a:gd name="T71" fmla="*/ 37787 h 38159"/>
              <a:gd name="T72" fmla="*/ 13743 w 31458"/>
              <a:gd name="T73" fmla="*/ 37539 h 38159"/>
              <a:gd name="T74" fmla="*/ 14572 w 31458"/>
              <a:gd name="T75" fmla="*/ 36716 h 38159"/>
              <a:gd name="T76" fmla="*/ 16434 w 31458"/>
              <a:gd name="T77" fmla="*/ 35603 h 38159"/>
              <a:gd name="T78" fmla="*/ 17056 w 31458"/>
              <a:gd name="T79" fmla="*/ 23736 h 38159"/>
              <a:gd name="T80" fmla="*/ 18421 w 31458"/>
              <a:gd name="T81" fmla="*/ 34243 h 38159"/>
              <a:gd name="T82" fmla="*/ 20283 w 31458"/>
              <a:gd name="T83" fmla="*/ 36222 h 38159"/>
              <a:gd name="T84" fmla="*/ 21276 w 31458"/>
              <a:gd name="T85" fmla="*/ 36345 h 38159"/>
              <a:gd name="T86" fmla="*/ 21649 w 31458"/>
              <a:gd name="T87" fmla="*/ 34985 h 38159"/>
              <a:gd name="T88" fmla="*/ 20780 w 31458"/>
              <a:gd name="T89" fmla="*/ 25342 h 38159"/>
              <a:gd name="T90" fmla="*/ 21897 w 31458"/>
              <a:gd name="T91" fmla="*/ 13846 h 38159"/>
              <a:gd name="T92" fmla="*/ 22146 w 31458"/>
              <a:gd name="T93" fmla="*/ 20645 h 38159"/>
              <a:gd name="T94" fmla="*/ 23263 w 31458"/>
              <a:gd name="T95" fmla="*/ 22129 h 38159"/>
              <a:gd name="T96" fmla="*/ 23511 w 31458"/>
              <a:gd name="T97" fmla="*/ 21140 h 38159"/>
              <a:gd name="T98" fmla="*/ 24877 w 31458"/>
              <a:gd name="T99" fmla="*/ 25590 h 38159"/>
              <a:gd name="T100" fmla="*/ 25374 w 31458"/>
              <a:gd name="T101" fmla="*/ 34738 h 38159"/>
              <a:gd name="T102" fmla="*/ 27981 w 31458"/>
              <a:gd name="T103" fmla="*/ 35727 h 38159"/>
              <a:gd name="T104" fmla="*/ 30216 w 31458"/>
              <a:gd name="T105" fmla="*/ 36593 h 38159"/>
              <a:gd name="T106" fmla="*/ 29968 w 31458"/>
              <a:gd name="T107" fmla="*/ 26826 h 38159"/>
              <a:gd name="T108" fmla="*/ 30464 w 31458"/>
              <a:gd name="T109" fmla="*/ 22252 h 38159"/>
              <a:gd name="T110" fmla="*/ 13291 w 31458"/>
              <a:gd name="T111" fmla="*/ 15523 h 38159"/>
              <a:gd name="T112" fmla="*/ 2529 w 31458"/>
              <a:gd name="T113" fmla="*/ 17617 h 38159"/>
              <a:gd name="T114" fmla="*/ 2187 w 31458"/>
              <a:gd name="T115" fmla="*/ 21770 h 38159"/>
              <a:gd name="T116" fmla="*/ 2586 w 31458"/>
              <a:gd name="T117" fmla="*/ 17483 h 38159"/>
              <a:gd name="T118" fmla="*/ 29690 w 31458"/>
              <a:gd name="T119" fmla="*/ 17982 h 38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58" h="38159">
                <a:moveTo>
                  <a:pt x="30837" y="18544"/>
                </a:moveTo>
                <a:cubicBezTo>
                  <a:pt x="30960" y="18420"/>
                  <a:pt x="31210" y="16442"/>
                  <a:pt x="31210" y="15824"/>
                </a:cubicBezTo>
                <a:cubicBezTo>
                  <a:pt x="31458" y="12857"/>
                  <a:pt x="31458" y="12857"/>
                  <a:pt x="31458" y="12857"/>
                </a:cubicBezTo>
                <a:cubicBezTo>
                  <a:pt x="31458" y="12733"/>
                  <a:pt x="31458" y="12362"/>
                  <a:pt x="31085" y="10632"/>
                </a:cubicBezTo>
                <a:cubicBezTo>
                  <a:pt x="31085" y="10508"/>
                  <a:pt x="30960" y="10014"/>
                  <a:pt x="30837" y="9766"/>
                </a:cubicBezTo>
                <a:cubicBezTo>
                  <a:pt x="30837" y="9643"/>
                  <a:pt x="30712" y="8406"/>
                  <a:pt x="30464" y="7789"/>
                </a:cubicBezTo>
                <a:cubicBezTo>
                  <a:pt x="30340" y="7665"/>
                  <a:pt x="30092" y="6923"/>
                  <a:pt x="29719" y="6799"/>
                </a:cubicBezTo>
                <a:cubicBezTo>
                  <a:pt x="29596" y="6676"/>
                  <a:pt x="28478" y="6058"/>
                  <a:pt x="27609" y="5563"/>
                </a:cubicBezTo>
                <a:cubicBezTo>
                  <a:pt x="27484" y="5563"/>
                  <a:pt x="27609" y="5687"/>
                  <a:pt x="27236" y="5316"/>
                </a:cubicBezTo>
                <a:cubicBezTo>
                  <a:pt x="27112" y="5192"/>
                  <a:pt x="26988" y="4945"/>
                  <a:pt x="26988" y="4821"/>
                </a:cubicBezTo>
                <a:cubicBezTo>
                  <a:pt x="26740" y="4574"/>
                  <a:pt x="26740" y="4821"/>
                  <a:pt x="26740" y="4574"/>
                </a:cubicBezTo>
                <a:cubicBezTo>
                  <a:pt x="26615" y="4450"/>
                  <a:pt x="26615" y="3833"/>
                  <a:pt x="26740" y="3585"/>
                </a:cubicBezTo>
                <a:cubicBezTo>
                  <a:pt x="26740" y="3462"/>
                  <a:pt x="26740" y="3833"/>
                  <a:pt x="26988" y="3462"/>
                </a:cubicBezTo>
                <a:cubicBezTo>
                  <a:pt x="27236" y="3338"/>
                  <a:pt x="27112" y="3214"/>
                  <a:pt x="27236" y="2844"/>
                </a:cubicBezTo>
                <a:cubicBezTo>
                  <a:pt x="27236" y="2720"/>
                  <a:pt x="27361" y="2349"/>
                  <a:pt x="27236" y="2349"/>
                </a:cubicBezTo>
                <a:cubicBezTo>
                  <a:pt x="27112" y="2349"/>
                  <a:pt x="27112" y="2349"/>
                  <a:pt x="27112" y="2225"/>
                </a:cubicBezTo>
                <a:cubicBezTo>
                  <a:pt x="27112" y="2102"/>
                  <a:pt x="27112" y="2102"/>
                  <a:pt x="27236" y="2102"/>
                </a:cubicBezTo>
                <a:cubicBezTo>
                  <a:pt x="27236" y="1978"/>
                  <a:pt x="27236" y="1978"/>
                  <a:pt x="27236" y="1978"/>
                </a:cubicBezTo>
                <a:cubicBezTo>
                  <a:pt x="27236" y="1978"/>
                  <a:pt x="27236" y="1978"/>
                  <a:pt x="27236" y="1854"/>
                </a:cubicBezTo>
                <a:cubicBezTo>
                  <a:pt x="27236" y="1731"/>
                  <a:pt x="27236" y="1607"/>
                  <a:pt x="27236" y="1607"/>
                </a:cubicBezTo>
                <a:cubicBezTo>
                  <a:pt x="27112" y="1484"/>
                  <a:pt x="27112" y="1484"/>
                  <a:pt x="27112" y="1484"/>
                </a:cubicBezTo>
                <a:cubicBezTo>
                  <a:pt x="27112" y="1360"/>
                  <a:pt x="27112" y="1360"/>
                  <a:pt x="27112" y="1236"/>
                </a:cubicBezTo>
                <a:cubicBezTo>
                  <a:pt x="27112" y="1113"/>
                  <a:pt x="26988" y="989"/>
                  <a:pt x="26988" y="989"/>
                </a:cubicBezTo>
                <a:cubicBezTo>
                  <a:pt x="26864" y="865"/>
                  <a:pt x="26988" y="865"/>
                  <a:pt x="26740" y="495"/>
                </a:cubicBezTo>
                <a:cubicBezTo>
                  <a:pt x="26615" y="371"/>
                  <a:pt x="26367" y="248"/>
                  <a:pt x="26119" y="371"/>
                </a:cubicBezTo>
                <a:cubicBezTo>
                  <a:pt x="25995" y="495"/>
                  <a:pt x="26119" y="495"/>
                  <a:pt x="25995" y="371"/>
                </a:cubicBezTo>
                <a:cubicBezTo>
                  <a:pt x="25870" y="248"/>
                  <a:pt x="25498" y="0"/>
                  <a:pt x="25001" y="124"/>
                </a:cubicBezTo>
                <a:cubicBezTo>
                  <a:pt x="24877" y="124"/>
                  <a:pt x="24877" y="124"/>
                  <a:pt x="24753" y="248"/>
                </a:cubicBezTo>
                <a:cubicBezTo>
                  <a:pt x="24516" y="366"/>
                  <a:pt x="24279" y="596"/>
                  <a:pt x="24150" y="724"/>
                </a:cubicBezTo>
                <a:cubicBezTo>
                  <a:pt x="24244" y="631"/>
                  <a:pt x="24139" y="742"/>
                  <a:pt x="24256" y="742"/>
                </a:cubicBezTo>
                <a:cubicBezTo>
                  <a:pt x="24132" y="742"/>
                  <a:pt x="24008" y="989"/>
                  <a:pt x="24008" y="1113"/>
                </a:cubicBezTo>
                <a:cubicBezTo>
                  <a:pt x="24008" y="989"/>
                  <a:pt x="24008" y="1113"/>
                  <a:pt x="24008" y="989"/>
                </a:cubicBezTo>
                <a:cubicBezTo>
                  <a:pt x="24008" y="1113"/>
                  <a:pt x="24008" y="1236"/>
                  <a:pt x="23884" y="1236"/>
                </a:cubicBezTo>
                <a:cubicBezTo>
                  <a:pt x="24008" y="1236"/>
                  <a:pt x="23884" y="1236"/>
                  <a:pt x="24008" y="1236"/>
                </a:cubicBezTo>
                <a:cubicBezTo>
                  <a:pt x="24008" y="1236"/>
                  <a:pt x="23884" y="1360"/>
                  <a:pt x="23884" y="1484"/>
                </a:cubicBezTo>
                <a:cubicBezTo>
                  <a:pt x="23884" y="1484"/>
                  <a:pt x="23884" y="1607"/>
                  <a:pt x="23760" y="1607"/>
                </a:cubicBezTo>
                <a:cubicBezTo>
                  <a:pt x="23884" y="1607"/>
                  <a:pt x="23760" y="1607"/>
                  <a:pt x="23884" y="1607"/>
                </a:cubicBezTo>
                <a:cubicBezTo>
                  <a:pt x="23760" y="1731"/>
                  <a:pt x="23760" y="1731"/>
                  <a:pt x="23760" y="1731"/>
                </a:cubicBezTo>
                <a:cubicBezTo>
                  <a:pt x="23760" y="1731"/>
                  <a:pt x="23884" y="1731"/>
                  <a:pt x="23884" y="1854"/>
                </a:cubicBezTo>
                <a:cubicBezTo>
                  <a:pt x="23884" y="1854"/>
                  <a:pt x="23884" y="1978"/>
                  <a:pt x="23884" y="2102"/>
                </a:cubicBezTo>
                <a:cubicBezTo>
                  <a:pt x="23884" y="2102"/>
                  <a:pt x="23884" y="2102"/>
                  <a:pt x="23884" y="2225"/>
                </a:cubicBezTo>
                <a:cubicBezTo>
                  <a:pt x="23884" y="2349"/>
                  <a:pt x="23884" y="2225"/>
                  <a:pt x="23884" y="2349"/>
                </a:cubicBezTo>
                <a:cubicBezTo>
                  <a:pt x="23760" y="2349"/>
                  <a:pt x="23884" y="2349"/>
                  <a:pt x="23884" y="2473"/>
                </a:cubicBezTo>
                <a:cubicBezTo>
                  <a:pt x="23884" y="2720"/>
                  <a:pt x="23884" y="2720"/>
                  <a:pt x="23884" y="2967"/>
                </a:cubicBezTo>
                <a:cubicBezTo>
                  <a:pt x="23884" y="3214"/>
                  <a:pt x="23760" y="3338"/>
                  <a:pt x="24008" y="3462"/>
                </a:cubicBezTo>
                <a:cubicBezTo>
                  <a:pt x="24132" y="3585"/>
                  <a:pt x="24132" y="3462"/>
                  <a:pt x="24132" y="3585"/>
                </a:cubicBezTo>
                <a:cubicBezTo>
                  <a:pt x="24132" y="3833"/>
                  <a:pt x="24132" y="4080"/>
                  <a:pt x="24381" y="4450"/>
                </a:cubicBezTo>
                <a:cubicBezTo>
                  <a:pt x="24504" y="4574"/>
                  <a:pt x="24504" y="4574"/>
                  <a:pt x="24504" y="4698"/>
                </a:cubicBezTo>
                <a:cubicBezTo>
                  <a:pt x="24504" y="4945"/>
                  <a:pt x="24629" y="5192"/>
                  <a:pt x="24629" y="5316"/>
                </a:cubicBezTo>
                <a:cubicBezTo>
                  <a:pt x="24629" y="5439"/>
                  <a:pt x="24629" y="5439"/>
                  <a:pt x="24629" y="5439"/>
                </a:cubicBezTo>
                <a:cubicBezTo>
                  <a:pt x="24504" y="5563"/>
                  <a:pt x="24381" y="5934"/>
                  <a:pt x="24256" y="6429"/>
                </a:cubicBezTo>
                <a:cubicBezTo>
                  <a:pt x="24132" y="6552"/>
                  <a:pt x="24132" y="6552"/>
                  <a:pt x="24008" y="6799"/>
                </a:cubicBezTo>
                <a:cubicBezTo>
                  <a:pt x="23884" y="6799"/>
                  <a:pt x="23511" y="7170"/>
                  <a:pt x="23263" y="7418"/>
                </a:cubicBezTo>
                <a:cubicBezTo>
                  <a:pt x="23015" y="7541"/>
                  <a:pt x="22890" y="7418"/>
                  <a:pt x="22642" y="8159"/>
                </a:cubicBezTo>
                <a:cubicBezTo>
                  <a:pt x="22642" y="8283"/>
                  <a:pt x="22519" y="8406"/>
                  <a:pt x="22519" y="8901"/>
                </a:cubicBezTo>
                <a:cubicBezTo>
                  <a:pt x="22519" y="9024"/>
                  <a:pt x="22519" y="9272"/>
                  <a:pt x="22394" y="10014"/>
                </a:cubicBezTo>
                <a:cubicBezTo>
                  <a:pt x="22394" y="10137"/>
                  <a:pt x="22519" y="10384"/>
                  <a:pt x="22394" y="11621"/>
                </a:cubicBezTo>
                <a:cubicBezTo>
                  <a:pt x="22394" y="11868"/>
                  <a:pt x="22394" y="11744"/>
                  <a:pt x="22269" y="11497"/>
                </a:cubicBezTo>
                <a:cubicBezTo>
                  <a:pt x="22146" y="11250"/>
                  <a:pt x="21649" y="9890"/>
                  <a:pt x="21525" y="9766"/>
                </a:cubicBezTo>
                <a:cubicBezTo>
                  <a:pt x="21525" y="9643"/>
                  <a:pt x="21525" y="9272"/>
                  <a:pt x="21276" y="8777"/>
                </a:cubicBezTo>
                <a:cubicBezTo>
                  <a:pt x="21153" y="8654"/>
                  <a:pt x="20905" y="8283"/>
                  <a:pt x="20780" y="8159"/>
                </a:cubicBezTo>
                <a:cubicBezTo>
                  <a:pt x="20655" y="8159"/>
                  <a:pt x="19662" y="7665"/>
                  <a:pt x="19166" y="7418"/>
                </a:cubicBezTo>
                <a:cubicBezTo>
                  <a:pt x="19041" y="7418"/>
                  <a:pt x="19041" y="7418"/>
                  <a:pt x="18918" y="7294"/>
                </a:cubicBezTo>
                <a:cubicBezTo>
                  <a:pt x="18793" y="7170"/>
                  <a:pt x="18669" y="6923"/>
                  <a:pt x="18297" y="6799"/>
                </a:cubicBezTo>
                <a:cubicBezTo>
                  <a:pt x="18297" y="6799"/>
                  <a:pt x="18297" y="6799"/>
                  <a:pt x="18297" y="6676"/>
                </a:cubicBezTo>
                <a:cubicBezTo>
                  <a:pt x="18297" y="6429"/>
                  <a:pt x="18297" y="6429"/>
                  <a:pt x="18297" y="6305"/>
                </a:cubicBezTo>
                <a:cubicBezTo>
                  <a:pt x="18421" y="6058"/>
                  <a:pt x="18545" y="5934"/>
                  <a:pt x="18669" y="5439"/>
                </a:cubicBezTo>
                <a:cubicBezTo>
                  <a:pt x="18669" y="5316"/>
                  <a:pt x="18669" y="5439"/>
                  <a:pt x="18669" y="5192"/>
                </a:cubicBezTo>
                <a:cubicBezTo>
                  <a:pt x="18669" y="5069"/>
                  <a:pt x="18793" y="4698"/>
                  <a:pt x="18669" y="4698"/>
                </a:cubicBezTo>
                <a:cubicBezTo>
                  <a:pt x="18545" y="4698"/>
                  <a:pt x="18545" y="4698"/>
                  <a:pt x="18669" y="4574"/>
                </a:cubicBezTo>
                <a:cubicBezTo>
                  <a:pt x="18669" y="4450"/>
                  <a:pt x="18669" y="4204"/>
                  <a:pt x="18669" y="4080"/>
                </a:cubicBezTo>
                <a:cubicBezTo>
                  <a:pt x="18669" y="3956"/>
                  <a:pt x="18669" y="3956"/>
                  <a:pt x="18669" y="3956"/>
                </a:cubicBezTo>
                <a:cubicBezTo>
                  <a:pt x="18669" y="3833"/>
                  <a:pt x="18669" y="3709"/>
                  <a:pt x="18669" y="3709"/>
                </a:cubicBezTo>
                <a:cubicBezTo>
                  <a:pt x="18669" y="3709"/>
                  <a:pt x="18545" y="3585"/>
                  <a:pt x="18545" y="3462"/>
                </a:cubicBezTo>
                <a:cubicBezTo>
                  <a:pt x="18545" y="3338"/>
                  <a:pt x="18545" y="3338"/>
                  <a:pt x="18545" y="3338"/>
                </a:cubicBezTo>
                <a:cubicBezTo>
                  <a:pt x="18545" y="3214"/>
                  <a:pt x="18545" y="3214"/>
                  <a:pt x="18421" y="3214"/>
                </a:cubicBezTo>
                <a:cubicBezTo>
                  <a:pt x="18297" y="3214"/>
                  <a:pt x="18297" y="3091"/>
                  <a:pt x="18297" y="3091"/>
                </a:cubicBezTo>
                <a:cubicBezTo>
                  <a:pt x="18297" y="2967"/>
                  <a:pt x="18297" y="2967"/>
                  <a:pt x="18297" y="2967"/>
                </a:cubicBezTo>
                <a:cubicBezTo>
                  <a:pt x="18173" y="2967"/>
                  <a:pt x="18173" y="2844"/>
                  <a:pt x="18173" y="2844"/>
                </a:cubicBezTo>
                <a:cubicBezTo>
                  <a:pt x="18048" y="2720"/>
                  <a:pt x="18048" y="2720"/>
                  <a:pt x="18048" y="2720"/>
                </a:cubicBezTo>
                <a:cubicBezTo>
                  <a:pt x="17925" y="2720"/>
                  <a:pt x="17925" y="2720"/>
                  <a:pt x="17925" y="2720"/>
                </a:cubicBezTo>
                <a:cubicBezTo>
                  <a:pt x="17800" y="2720"/>
                  <a:pt x="17675" y="2596"/>
                  <a:pt x="17675" y="2596"/>
                </a:cubicBezTo>
                <a:cubicBezTo>
                  <a:pt x="17552" y="2473"/>
                  <a:pt x="17552" y="2473"/>
                  <a:pt x="17552" y="2473"/>
                </a:cubicBezTo>
                <a:cubicBezTo>
                  <a:pt x="17427" y="2473"/>
                  <a:pt x="17427" y="2473"/>
                  <a:pt x="17427" y="2473"/>
                </a:cubicBezTo>
                <a:cubicBezTo>
                  <a:pt x="17304" y="2473"/>
                  <a:pt x="17304" y="2473"/>
                  <a:pt x="17304" y="2473"/>
                </a:cubicBezTo>
                <a:cubicBezTo>
                  <a:pt x="17304" y="2473"/>
                  <a:pt x="17179" y="2473"/>
                  <a:pt x="17056" y="2473"/>
                </a:cubicBezTo>
                <a:cubicBezTo>
                  <a:pt x="16931" y="2473"/>
                  <a:pt x="16931" y="2473"/>
                  <a:pt x="16931" y="2473"/>
                </a:cubicBezTo>
                <a:cubicBezTo>
                  <a:pt x="16807" y="2596"/>
                  <a:pt x="16807" y="2596"/>
                  <a:pt x="16807" y="2596"/>
                </a:cubicBezTo>
                <a:cubicBezTo>
                  <a:pt x="16683" y="2596"/>
                  <a:pt x="16683" y="2596"/>
                  <a:pt x="16683" y="2596"/>
                </a:cubicBezTo>
                <a:cubicBezTo>
                  <a:pt x="16559" y="2596"/>
                  <a:pt x="16559" y="2596"/>
                  <a:pt x="16434" y="2596"/>
                </a:cubicBezTo>
                <a:cubicBezTo>
                  <a:pt x="16434" y="2720"/>
                  <a:pt x="16310" y="2720"/>
                  <a:pt x="16310" y="2720"/>
                </a:cubicBezTo>
                <a:cubicBezTo>
                  <a:pt x="16186" y="2844"/>
                  <a:pt x="16186" y="2844"/>
                  <a:pt x="16186" y="2844"/>
                </a:cubicBezTo>
                <a:cubicBezTo>
                  <a:pt x="16186" y="2844"/>
                  <a:pt x="16062" y="2967"/>
                  <a:pt x="15938" y="2967"/>
                </a:cubicBezTo>
                <a:cubicBezTo>
                  <a:pt x="15938" y="3091"/>
                  <a:pt x="15938" y="3091"/>
                  <a:pt x="15938" y="3091"/>
                </a:cubicBezTo>
                <a:cubicBezTo>
                  <a:pt x="15813" y="3091"/>
                  <a:pt x="15813" y="3091"/>
                  <a:pt x="15813" y="3214"/>
                </a:cubicBezTo>
                <a:cubicBezTo>
                  <a:pt x="15690" y="3214"/>
                  <a:pt x="15690" y="3214"/>
                  <a:pt x="15690" y="3338"/>
                </a:cubicBezTo>
                <a:cubicBezTo>
                  <a:pt x="15690" y="3338"/>
                  <a:pt x="15690" y="3338"/>
                  <a:pt x="15690" y="3462"/>
                </a:cubicBezTo>
                <a:cubicBezTo>
                  <a:pt x="15565" y="3462"/>
                  <a:pt x="15565" y="3585"/>
                  <a:pt x="15565" y="3585"/>
                </a:cubicBezTo>
                <a:cubicBezTo>
                  <a:pt x="15565" y="3709"/>
                  <a:pt x="15565" y="3709"/>
                  <a:pt x="15565" y="3709"/>
                </a:cubicBezTo>
                <a:cubicBezTo>
                  <a:pt x="15565" y="3833"/>
                  <a:pt x="15565" y="3833"/>
                  <a:pt x="15565" y="3833"/>
                </a:cubicBezTo>
                <a:cubicBezTo>
                  <a:pt x="15565" y="3956"/>
                  <a:pt x="15565" y="3956"/>
                  <a:pt x="15565" y="4080"/>
                </a:cubicBezTo>
                <a:cubicBezTo>
                  <a:pt x="15565" y="4080"/>
                  <a:pt x="15565" y="4080"/>
                  <a:pt x="15565" y="4204"/>
                </a:cubicBezTo>
                <a:cubicBezTo>
                  <a:pt x="15565" y="4204"/>
                  <a:pt x="15565" y="4204"/>
                  <a:pt x="15565" y="4327"/>
                </a:cubicBezTo>
                <a:cubicBezTo>
                  <a:pt x="15690" y="4327"/>
                  <a:pt x="15690" y="4327"/>
                  <a:pt x="15690" y="4450"/>
                </a:cubicBezTo>
                <a:cubicBezTo>
                  <a:pt x="15690" y="4450"/>
                  <a:pt x="15690" y="4450"/>
                  <a:pt x="15690" y="4574"/>
                </a:cubicBezTo>
                <a:cubicBezTo>
                  <a:pt x="15690" y="4698"/>
                  <a:pt x="15690" y="4574"/>
                  <a:pt x="15565" y="4698"/>
                </a:cubicBezTo>
                <a:cubicBezTo>
                  <a:pt x="15565" y="4698"/>
                  <a:pt x="15442" y="4945"/>
                  <a:pt x="15690" y="5563"/>
                </a:cubicBezTo>
                <a:cubicBezTo>
                  <a:pt x="15690" y="5563"/>
                  <a:pt x="15690" y="5687"/>
                  <a:pt x="15938" y="5687"/>
                </a:cubicBezTo>
                <a:cubicBezTo>
                  <a:pt x="15938" y="5687"/>
                  <a:pt x="15938" y="5687"/>
                  <a:pt x="15938" y="5810"/>
                </a:cubicBezTo>
                <a:cubicBezTo>
                  <a:pt x="15938" y="5934"/>
                  <a:pt x="15938" y="6676"/>
                  <a:pt x="15938" y="6799"/>
                </a:cubicBezTo>
                <a:cubicBezTo>
                  <a:pt x="15938" y="6799"/>
                  <a:pt x="15938" y="6799"/>
                  <a:pt x="15813" y="6799"/>
                </a:cubicBezTo>
                <a:cubicBezTo>
                  <a:pt x="15813" y="6799"/>
                  <a:pt x="15565" y="6799"/>
                  <a:pt x="15442" y="7047"/>
                </a:cubicBezTo>
                <a:cubicBezTo>
                  <a:pt x="15069" y="7541"/>
                  <a:pt x="15069" y="7541"/>
                  <a:pt x="15069" y="7541"/>
                </a:cubicBezTo>
                <a:cubicBezTo>
                  <a:pt x="14944" y="7665"/>
                  <a:pt x="13827" y="8159"/>
                  <a:pt x="13330" y="8406"/>
                </a:cubicBezTo>
                <a:cubicBezTo>
                  <a:pt x="13206" y="8530"/>
                  <a:pt x="12958" y="8654"/>
                  <a:pt x="12585" y="9272"/>
                </a:cubicBezTo>
                <a:cubicBezTo>
                  <a:pt x="12461" y="9272"/>
                  <a:pt x="11344" y="12239"/>
                  <a:pt x="11344" y="12362"/>
                </a:cubicBezTo>
                <a:cubicBezTo>
                  <a:pt x="11344" y="12486"/>
                  <a:pt x="10847" y="13599"/>
                  <a:pt x="10847" y="13599"/>
                </a:cubicBezTo>
                <a:cubicBezTo>
                  <a:pt x="10847" y="13722"/>
                  <a:pt x="10847" y="13722"/>
                  <a:pt x="10971" y="13846"/>
                </a:cubicBezTo>
                <a:cubicBezTo>
                  <a:pt x="11095" y="13846"/>
                  <a:pt x="11468" y="13970"/>
                  <a:pt x="11468" y="13970"/>
                </a:cubicBezTo>
                <a:cubicBezTo>
                  <a:pt x="11592" y="14093"/>
                  <a:pt x="11592" y="13970"/>
                  <a:pt x="11592" y="14093"/>
                </a:cubicBezTo>
                <a:cubicBezTo>
                  <a:pt x="11592" y="14217"/>
                  <a:pt x="11592" y="14835"/>
                  <a:pt x="11592" y="14959"/>
                </a:cubicBezTo>
                <a:cubicBezTo>
                  <a:pt x="11592" y="15082"/>
                  <a:pt x="11965" y="16195"/>
                  <a:pt x="11965" y="16195"/>
                </a:cubicBezTo>
                <a:cubicBezTo>
                  <a:pt x="12089" y="16689"/>
                  <a:pt x="12710" y="17431"/>
                  <a:pt x="12958" y="18173"/>
                </a:cubicBezTo>
                <a:cubicBezTo>
                  <a:pt x="13082" y="18296"/>
                  <a:pt x="13082" y="18544"/>
                  <a:pt x="13206" y="18667"/>
                </a:cubicBezTo>
                <a:cubicBezTo>
                  <a:pt x="13206" y="18667"/>
                  <a:pt x="13082" y="18667"/>
                  <a:pt x="13206" y="18791"/>
                </a:cubicBezTo>
                <a:cubicBezTo>
                  <a:pt x="13330" y="18915"/>
                  <a:pt x="13330" y="18915"/>
                  <a:pt x="13330" y="19038"/>
                </a:cubicBezTo>
                <a:cubicBezTo>
                  <a:pt x="13455" y="19161"/>
                  <a:pt x="13330" y="19161"/>
                  <a:pt x="13330" y="19161"/>
                </a:cubicBezTo>
                <a:cubicBezTo>
                  <a:pt x="13455" y="19285"/>
                  <a:pt x="13330" y="19285"/>
                  <a:pt x="13455" y="19409"/>
                </a:cubicBezTo>
                <a:cubicBezTo>
                  <a:pt x="13579" y="19532"/>
                  <a:pt x="13455" y="19656"/>
                  <a:pt x="13455" y="19780"/>
                </a:cubicBezTo>
                <a:cubicBezTo>
                  <a:pt x="13579" y="19903"/>
                  <a:pt x="13455" y="21016"/>
                  <a:pt x="13455" y="22129"/>
                </a:cubicBezTo>
                <a:cubicBezTo>
                  <a:pt x="13455" y="22252"/>
                  <a:pt x="13579" y="25837"/>
                  <a:pt x="13579" y="25961"/>
                </a:cubicBezTo>
                <a:cubicBezTo>
                  <a:pt x="13579" y="26084"/>
                  <a:pt x="13703" y="28557"/>
                  <a:pt x="13579" y="29917"/>
                </a:cubicBezTo>
                <a:cubicBezTo>
                  <a:pt x="13579" y="29917"/>
                  <a:pt x="13579" y="30782"/>
                  <a:pt x="13579" y="31524"/>
                </a:cubicBezTo>
                <a:cubicBezTo>
                  <a:pt x="13579" y="31524"/>
                  <a:pt x="13579" y="32389"/>
                  <a:pt x="13827" y="32883"/>
                </a:cubicBezTo>
                <a:cubicBezTo>
                  <a:pt x="13951" y="33007"/>
                  <a:pt x="13951" y="33131"/>
                  <a:pt x="13951" y="33502"/>
                </a:cubicBezTo>
                <a:cubicBezTo>
                  <a:pt x="13951" y="33625"/>
                  <a:pt x="14076" y="33873"/>
                  <a:pt x="14324" y="34367"/>
                </a:cubicBezTo>
                <a:cubicBezTo>
                  <a:pt x="14324" y="34491"/>
                  <a:pt x="14199" y="34367"/>
                  <a:pt x="14324" y="34614"/>
                </a:cubicBezTo>
                <a:cubicBezTo>
                  <a:pt x="14572" y="34985"/>
                  <a:pt x="14572" y="34862"/>
                  <a:pt x="14448" y="34985"/>
                </a:cubicBezTo>
                <a:cubicBezTo>
                  <a:pt x="14335" y="35210"/>
                  <a:pt x="14018" y="35333"/>
                  <a:pt x="14055" y="35446"/>
                </a:cubicBezTo>
                <a:cubicBezTo>
                  <a:pt x="14039" y="35450"/>
                  <a:pt x="14027" y="35450"/>
                  <a:pt x="14027" y="35450"/>
                </a:cubicBezTo>
                <a:cubicBezTo>
                  <a:pt x="14038" y="35450"/>
                  <a:pt x="14047" y="35450"/>
                  <a:pt x="14056" y="35450"/>
                </a:cubicBezTo>
                <a:cubicBezTo>
                  <a:pt x="14060" y="35460"/>
                  <a:pt x="14066" y="35470"/>
                  <a:pt x="14076" y="35480"/>
                </a:cubicBezTo>
                <a:cubicBezTo>
                  <a:pt x="14076" y="35603"/>
                  <a:pt x="14076" y="35603"/>
                  <a:pt x="14076" y="35603"/>
                </a:cubicBezTo>
                <a:cubicBezTo>
                  <a:pt x="13951" y="35727"/>
                  <a:pt x="13951" y="35851"/>
                  <a:pt x="13951" y="36098"/>
                </a:cubicBezTo>
                <a:cubicBezTo>
                  <a:pt x="13951" y="36222"/>
                  <a:pt x="13951" y="36222"/>
                  <a:pt x="13827" y="36222"/>
                </a:cubicBezTo>
                <a:cubicBezTo>
                  <a:pt x="13827" y="36301"/>
                  <a:pt x="13827" y="36329"/>
                  <a:pt x="13827" y="36372"/>
                </a:cubicBezTo>
                <a:cubicBezTo>
                  <a:pt x="13758" y="36385"/>
                  <a:pt x="13688" y="36424"/>
                  <a:pt x="13619" y="36424"/>
                </a:cubicBezTo>
                <a:cubicBezTo>
                  <a:pt x="13495" y="36424"/>
                  <a:pt x="13372" y="36424"/>
                  <a:pt x="12877" y="36052"/>
                </a:cubicBezTo>
                <a:cubicBezTo>
                  <a:pt x="12919" y="36095"/>
                  <a:pt x="12876" y="36052"/>
                  <a:pt x="12876" y="36052"/>
                </a:cubicBezTo>
                <a:cubicBezTo>
                  <a:pt x="12876" y="36052"/>
                  <a:pt x="12877" y="36052"/>
                  <a:pt x="12877" y="36052"/>
                </a:cubicBezTo>
                <a:cubicBezTo>
                  <a:pt x="12848" y="36024"/>
                  <a:pt x="12780" y="35955"/>
                  <a:pt x="12628" y="35804"/>
                </a:cubicBezTo>
                <a:cubicBezTo>
                  <a:pt x="12628" y="35680"/>
                  <a:pt x="12628" y="35680"/>
                  <a:pt x="12505" y="35680"/>
                </a:cubicBezTo>
                <a:cubicBezTo>
                  <a:pt x="12505" y="35556"/>
                  <a:pt x="12505" y="35556"/>
                  <a:pt x="12505" y="35432"/>
                </a:cubicBezTo>
                <a:cubicBezTo>
                  <a:pt x="12381" y="35308"/>
                  <a:pt x="12381" y="35432"/>
                  <a:pt x="12505" y="35308"/>
                </a:cubicBezTo>
                <a:cubicBezTo>
                  <a:pt x="12628" y="35185"/>
                  <a:pt x="12752" y="35060"/>
                  <a:pt x="12628" y="34564"/>
                </a:cubicBezTo>
                <a:cubicBezTo>
                  <a:pt x="12628" y="34441"/>
                  <a:pt x="12505" y="33449"/>
                  <a:pt x="12381" y="33078"/>
                </a:cubicBezTo>
                <a:cubicBezTo>
                  <a:pt x="12381" y="33078"/>
                  <a:pt x="12133" y="31839"/>
                  <a:pt x="12133" y="31095"/>
                </a:cubicBezTo>
                <a:cubicBezTo>
                  <a:pt x="12133" y="31095"/>
                  <a:pt x="12010" y="29731"/>
                  <a:pt x="11886" y="29484"/>
                </a:cubicBezTo>
                <a:cubicBezTo>
                  <a:pt x="11886" y="29360"/>
                  <a:pt x="11886" y="29112"/>
                  <a:pt x="11886" y="27749"/>
                </a:cubicBezTo>
                <a:cubicBezTo>
                  <a:pt x="11886" y="27749"/>
                  <a:pt x="11762" y="26881"/>
                  <a:pt x="11638" y="26385"/>
                </a:cubicBezTo>
                <a:cubicBezTo>
                  <a:pt x="11638" y="26385"/>
                  <a:pt x="11638" y="25518"/>
                  <a:pt x="11514" y="25146"/>
                </a:cubicBezTo>
                <a:cubicBezTo>
                  <a:pt x="11514" y="25146"/>
                  <a:pt x="11390" y="23783"/>
                  <a:pt x="11143" y="23411"/>
                </a:cubicBezTo>
                <a:cubicBezTo>
                  <a:pt x="11143" y="23287"/>
                  <a:pt x="11143" y="23163"/>
                  <a:pt x="11143" y="23039"/>
                </a:cubicBezTo>
                <a:cubicBezTo>
                  <a:pt x="11019" y="23039"/>
                  <a:pt x="11019" y="22916"/>
                  <a:pt x="11019" y="22916"/>
                </a:cubicBezTo>
                <a:cubicBezTo>
                  <a:pt x="11019" y="22791"/>
                  <a:pt x="11019" y="22420"/>
                  <a:pt x="10771" y="21924"/>
                </a:cubicBezTo>
                <a:cubicBezTo>
                  <a:pt x="10648" y="21800"/>
                  <a:pt x="10771" y="21676"/>
                  <a:pt x="10648" y="21428"/>
                </a:cubicBezTo>
                <a:cubicBezTo>
                  <a:pt x="10524" y="21428"/>
                  <a:pt x="10400" y="21181"/>
                  <a:pt x="10276" y="21056"/>
                </a:cubicBezTo>
                <a:cubicBezTo>
                  <a:pt x="10276" y="20933"/>
                  <a:pt x="10400" y="20684"/>
                  <a:pt x="10276" y="20561"/>
                </a:cubicBezTo>
                <a:cubicBezTo>
                  <a:pt x="10276" y="20437"/>
                  <a:pt x="10276" y="20313"/>
                  <a:pt x="10276" y="20313"/>
                </a:cubicBezTo>
                <a:cubicBezTo>
                  <a:pt x="10276" y="20189"/>
                  <a:pt x="10276" y="20189"/>
                  <a:pt x="10276" y="20065"/>
                </a:cubicBezTo>
                <a:cubicBezTo>
                  <a:pt x="10276" y="20065"/>
                  <a:pt x="10400" y="20065"/>
                  <a:pt x="10400" y="19817"/>
                </a:cubicBezTo>
                <a:cubicBezTo>
                  <a:pt x="10524" y="19693"/>
                  <a:pt x="10400" y="19693"/>
                  <a:pt x="10524" y="19570"/>
                </a:cubicBezTo>
                <a:cubicBezTo>
                  <a:pt x="10524" y="19445"/>
                  <a:pt x="10648" y="19198"/>
                  <a:pt x="10648" y="19073"/>
                </a:cubicBezTo>
                <a:cubicBezTo>
                  <a:pt x="10648" y="19073"/>
                  <a:pt x="10648" y="19073"/>
                  <a:pt x="10771" y="19073"/>
                </a:cubicBezTo>
                <a:cubicBezTo>
                  <a:pt x="10895" y="18950"/>
                  <a:pt x="11019" y="18950"/>
                  <a:pt x="11019" y="18578"/>
                </a:cubicBezTo>
                <a:cubicBezTo>
                  <a:pt x="11019" y="18454"/>
                  <a:pt x="11019" y="18330"/>
                  <a:pt x="10771" y="18206"/>
                </a:cubicBezTo>
                <a:cubicBezTo>
                  <a:pt x="10648" y="18082"/>
                  <a:pt x="10648" y="18206"/>
                  <a:pt x="10648" y="17958"/>
                </a:cubicBezTo>
                <a:cubicBezTo>
                  <a:pt x="10524" y="17587"/>
                  <a:pt x="10648" y="17710"/>
                  <a:pt x="10648" y="17587"/>
                </a:cubicBezTo>
                <a:cubicBezTo>
                  <a:pt x="10648" y="17463"/>
                  <a:pt x="10771" y="17215"/>
                  <a:pt x="10771" y="17215"/>
                </a:cubicBezTo>
                <a:cubicBezTo>
                  <a:pt x="10771" y="17091"/>
                  <a:pt x="10771" y="17091"/>
                  <a:pt x="10771" y="16843"/>
                </a:cubicBezTo>
                <a:cubicBezTo>
                  <a:pt x="10648" y="16843"/>
                  <a:pt x="10524" y="16471"/>
                  <a:pt x="10524" y="16347"/>
                </a:cubicBezTo>
                <a:cubicBezTo>
                  <a:pt x="10524" y="16347"/>
                  <a:pt x="10648" y="16223"/>
                  <a:pt x="10524" y="15976"/>
                </a:cubicBezTo>
                <a:cubicBezTo>
                  <a:pt x="10524" y="15851"/>
                  <a:pt x="10771" y="15851"/>
                  <a:pt x="10648" y="15604"/>
                </a:cubicBezTo>
                <a:cubicBezTo>
                  <a:pt x="10400" y="15356"/>
                  <a:pt x="10524" y="15356"/>
                  <a:pt x="10400" y="15108"/>
                </a:cubicBezTo>
                <a:cubicBezTo>
                  <a:pt x="10400" y="15108"/>
                  <a:pt x="10400" y="15108"/>
                  <a:pt x="10524" y="14984"/>
                </a:cubicBezTo>
                <a:cubicBezTo>
                  <a:pt x="10648" y="14860"/>
                  <a:pt x="10895" y="14860"/>
                  <a:pt x="10648" y="14612"/>
                </a:cubicBezTo>
                <a:cubicBezTo>
                  <a:pt x="10648" y="14488"/>
                  <a:pt x="10648" y="14488"/>
                  <a:pt x="10648" y="14240"/>
                </a:cubicBezTo>
                <a:cubicBezTo>
                  <a:pt x="10648" y="13621"/>
                  <a:pt x="10524" y="13125"/>
                  <a:pt x="10524" y="13001"/>
                </a:cubicBezTo>
                <a:cubicBezTo>
                  <a:pt x="10524" y="13001"/>
                  <a:pt x="10400" y="12381"/>
                  <a:pt x="10276" y="12258"/>
                </a:cubicBezTo>
                <a:cubicBezTo>
                  <a:pt x="10276" y="12258"/>
                  <a:pt x="10276" y="12010"/>
                  <a:pt x="10152" y="11762"/>
                </a:cubicBezTo>
                <a:cubicBezTo>
                  <a:pt x="10152" y="11762"/>
                  <a:pt x="9904" y="10770"/>
                  <a:pt x="9781" y="10398"/>
                </a:cubicBezTo>
                <a:cubicBezTo>
                  <a:pt x="9781" y="10275"/>
                  <a:pt x="9657" y="9779"/>
                  <a:pt x="9409" y="9531"/>
                </a:cubicBezTo>
                <a:cubicBezTo>
                  <a:pt x="9409" y="9531"/>
                  <a:pt x="9038" y="9159"/>
                  <a:pt x="8790" y="9035"/>
                </a:cubicBezTo>
                <a:cubicBezTo>
                  <a:pt x="8790" y="9035"/>
                  <a:pt x="8295" y="8788"/>
                  <a:pt x="7552" y="8540"/>
                </a:cubicBezTo>
                <a:cubicBezTo>
                  <a:pt x="6810" y="8292"/>
                  <a:pt x="6810" y="8292"/>
                  <a:pt x="6810" y="8292"/>
                </a:cubicBezTo>
                <a:cubicBezTo>
                  <a:pt x="6810" y="8168"/>
                  <a:pt x="6810" y="8168"/>
                  <a:pt x="6686" y="8044"/>
                </a:cubicBezTo>
                <a:cubicBezTo>
                  <a:pt x="6686" y="7920"/>
                  <a:pt x="6438" y="7796"/>
                  <a:pt x="6314" y="7549"/>
                </a:cubicBezTo>
                <a:cubicBezTo>
                  <a:pt x="6190" y="7549"/>
                  <a:pt x="6190" y="7549"/>
                  <a:pt x="6190" y="7424"/>
                </a:cubicBezTo>
                <a:cubicBezTo>
                  <a:pt x="6190" y="6805"/>
                  <a:pt x="6190" y="7052"/>
                  <a:pt x="6314" y="6805"/>
                </a:cubicBezTo>
                <a:cubicBezTo>
                  <a:pt x="6314" y="6805"/>
                  <a:pt x="6438" y="6681"/>
                  <a:pt x="6438" y="6309"/>
                </a:cubicBezTo>
                <a:cubicBezTo>
                  <a:pt x="6438" y="6309"/>
                  <a:pt x="6562" y="6309"/>
                  <a:pt x="6562" y="6061"/>
                </a:cubicBezTo>
                <a:cubicBezTo>
                  <a:pt x="6562" y="5813"/>
                  <a:pt x="6810" y="5565"/>
                  <a:pt x="6810" y="5565"/>
                </a:cubicBezTo>
                <a:cubicBezTo>
                  <a:pt x="6810" y="5318"/>
                  <a:pt x="6933" y="5069"/>
                  <a:pt x="6686" y="5194"/>
                </a:cubicBezTo>
                <a:cubicBezTo>
                  <a:pt x="6562" y="5194"/>
                  <a:pt x="6562" y="5194"/>
                  <a:pt x="6686" y="5069"/>
                </a:cubicBezTo>
                <a:cubicBezTo>
                  <a:pt x="6686" y="4946"/>
                  <a:pt x="6686" y="4946"/>
                  <a:pt x="6686" y="4946"/>
                </a:cubicBezTo>
                <a:cubicBezTo>
                  <a:pt x="6686" y="4822"/>
                  <a:pt x="6686" y="4822"/>
                  <a:pt x="6810" y="4698"/>
                </a:cubicBezTo>
                <a:cubicBezTo>
                  <a:pt x="6810" y="4574"/>
                  <a:pt x="6810" y="4574"/>
                  <a:pt x="6810" y="4574"/>
                </a:cubicBezTo>
                <a:cubicBezTo>
                  <a:pt x="6810" y="4450"/>
                  <a:pt x="6810" y="4326"/>
                  <a:pt x="6810" y="4326"/>
                </a:cubicBezTo>
                <a:cubicBezTo>
                  <a:pt x="6810" y="4078"/>
                  <a:pt x="6810" y="4078"/>
                  <a:pt x="6810" y="4078"/>
                </a:cubicBezTo>
                <a:cubicBezTo>
                  <a:pt x="6686" y="4078"/>
                  <a:pt x="6562" y="3707"/>
                  <a:pt x="6562" y="3707"/>
                </a:cubicBezTo>
                <a:cubicBezTo>
                  <a:pt x="6562" y="3582"/>
                  <a:pt x="6562" y="3582"/>
                  <a:pt x="6562" y="3582"/>
                </a:cubicBezTo>
                <a:cubicBezTo>
                  <a:pt x="6438" y="3582"/>
                  <a:pt x="6438" y="3459"/>
                  <a:pt x="6438" y="3335"/>
                </a:cubicBezTo>
                <a:cubicBezTo>
                  <a:pt x="6314" y="3335"/>
                  <a:pt x="6314" y="3211"/>
                  <a:pt x="6314" y="3211"/>
                </a:cubicBezTo>
                <a:cubicBezTo>
                  <a:pt x="6190" y="3211"/>
                  <a:pt x="6190" y="3087"/>
                  <a:pt x="6190" y="3087"/>
                </a:cubicBezTo>
                <a:cubicBezTo>
                  <a:pt x="6066" y="3087"/>
                  <a:pt x="6066" y="2963"/>
                  <a:pt x="6066" y="2963"/>
                </a:cubicBezTo>
                <a:cubicBezTo>
                  <a:pt x="5943" y="2963"/>
                  <a:pt x="6066" y="2839"/>
                  <a:pt x="5943" y="2963"/>
                </a:cubicBezTo>
                <a:cubicBezTo>
                  <a:pt x="5943" y="2963"/>
                  <a:pt x="5943" y="2839"/>
                  <a:pt x="5819" y="2839"/>
                </a:cubicBezTo>
                <a:cubicBezTo>
                  <a:pt x="5819" y="2839"/>
                  <a:pt x="5819" y="2715"/>
                  <a:pt x="5695" y="2715"/>
                </a:cubicBezTo>
                <a:cubicBezTo>
                  <a:pt x="5448" y="2591"/>
                  <a:pt x="5571" y="2591"/>
                  <a:pt x="5571" y="2591"/>
                </a:cubicBezTo>
                <a:cubicBezTo>
                  <a:pt x="5448" y="2591"/>
                  <a:pt x="5448" y="2591"/>
                  <a:pt x="5324" y="2591"/>
                </a:cubicBezTo>
                <a:cubicBezTo>
                  <a:pt x="5200" y="2591"/>
                  <a:pt x="5324" y="2591"/>
                  <a:pt x="5200" y="2591"/>
                </a:cubicBezTo>
                <a:cubicBezTo>
                  <a:pt x="5200" y="2591"/>
                  <a:pt x="5200" y="2591"/>
                  <a:pt x="5076" y="2591"/>
                </a:cubicBezTo>
                <a:cubicBezTo>
                  <a:pt x="4952" y="2591"/>
                  <a:pt x="4952" y="2591"/>
                  <a:pt x="4952" y="2591"/>
                </a:cubicBezTo>
                <a:cubicBezTo>
                  <a:pt x="4829" y="2591"/>
                  <a:pt x="4829" y="2591"/>
                  <a:pt x="4829" y="2591"/>
                </a:cubicBezTo>
                <a:cubicBezTo>
                  <a:pt x="4704" y="2591"/>
                  <a:pt x="4704" y="2591"/>
                  <a:pt x="4704" y="2591"/>
                </a:cubicBezTo>
                <a:cubicBezTo>
                  <a:pt x="4457" y="2715"/>
                  <a:pt x="4581" y="2591"/>
                  <a:pt x="4457" y="2591"/>
                </a:cubicBezTo>
                <a:cubicBezTo>
                  <a:pt x="4333" y="2715"/>
                  <a:pt x="4333" y="2591"/>
                  <a:pt x="4209" y="2715"/>
                </a:cubicBezTo>
                <a:cubicBezTo>
                  <a:pt x="4086" y="2715"/>
                  <a:pt x="4086" y="2715"/>
                  <a:pt x="4086" y="2839"/>
                </a:cubicBezTo>
                <a:cubicBezTo>
                  <a:pt x="4086" y="2839"/>
                  <a:pt x="4086" y="2715"/>
                  <a:pt x="3838" y="2963"/>
                </a:cubicBezTo>
                <a:cubicBezTo>
                  <a:pt x="3714" y="3087"/>
                  <a:pt x="3714" y="2963"/>
                  <a:pt x="3714" y="3087"/>
                </a:cubicBezTo>
                <a:cubicBezTo>
                  <a:pt x="3714" y="3087"/>
                  <a:pt x="3838" y="3087"/>
                  <a:pt x="3590" y="3211"/>
                </a:cubicBezTo>
                <a:cubicBezTo>
                  <a:pt x="3590" y="3211"/>
                  <a:pt x="3590" y="3087"/>
                  <a:pt x="3467" y="3211"/>
                </a:cubicBezTo>
                <a:cubicBezTo>
                  <a:pt x="3467" y="3459"/>
                  <a:pt x="3342" y="3335"/>
                  <a:pt x="3342" y="3459"/>
                </a:cubicBezTo>
                <a:cubicBezTo>
                  <a:pt x="3342" y="3707"/>
                  <a:pt x="3342" y="3582"/>
                  <a:pt x="3342" y="3830"/>
                </a:cubicBezTo>
                <a:cubicBezTo>
                  <a:pt x="3219" y="3954"/>
                  <a:pt x="3219" y="3830"/>
                  <a:pt x="3219" y="4078"/>
                </a:cubicBezTo>
                <a:cubicBezTo>
                  <a:pt x="3219" y="4108"/>
                  <a:pt x="3219" y="4176"/>
                  <a:pt x="3219" y="4326"/>
                </a:cubicBezTo>
                <a:cubicBezTo>
                  <a:pt x="3219" y="4450"/>
                  <a:pt x="3219" y="4450"/>
                  <a:pt x="3219" y="4450"/>
                </a:cubicBezTo>
                <a:cubicBezTo>
                  <a:pt x="3219" y="4574"/>
                  <a:pt x="3219" y="4574"/>
                  <a:pt x="3342" y="4698"/>
                </a:cubicBezTo>
                <a:cubicBezTo>
                  <a:pt x="3342" y="4822"/>
                  <a:pt x="3342" y="4822"/>
                  <a:pt x="3342" y="4822"/>
                </a:cubicBezTo>
                <a:cubicBezTo>
                  <a:pt x="3342" y="4946"/>
                  <a:pt x="3467" y="4946"/>
                  <a:pt x="3342" y="4946"/>
                </a:cubicBezTo>
                <a:cubicBezTo>
                  <a:pt x="3219" y="4946"/>
                  <a:pt x="3095" y="4946"/>
                  <a:pt x="3095" y="5318"/>
                </a:cubicBezTo>
                <a:cubicBezTo>
                  <a:pt x="3219" y="5441"/>
                  <a:pt x="3342" y="5690"/>
                  <a:pt x="3342" y="5937"/>
                </a:cubicBezTo>
                <a:cubicBezTo>
                  <a:pt x="3342" y="6185"/>
                  <a:pt x="3467" y="6185"/>
                  <a:pt x="3590" y="6185"/>
                </a:cubicBezTo>
                <a:cubicBezTo>
                  <a:pt x="3714" y="6185"/>
                  <a:pt x="3714" y="6061"/>
                  <a:pt x="3714" y="6309"/>
                </a:cubicBezTo>
                <a:cubicBezTo>
                  <a:pt x="3714" y="6557"/>
                  <a:pt x="3838" y="7300"/>
                  <a:pt x="3838" y="7424"/>
                </a:cubicBezTo>
                <a:cubicBezTo>
                  <a:pt x="3838" y="7549"/>
                  <a:pt x="3838" y="7549"/>
                  <a:pt x="3714" y="7549"/>
                </a:cubicBezTo>
                <a:cubicBezTo>
                  <a:pt x="3590" y="7672"/>
                  <a:pt x="3590" y="7549"/>
                  <a:pt x="3342" y="8416"/>
                </a:cubicBezTo>
                <a:cubicBezTo>
                  <a:pt x="3219" y="8540"/>
                  <a:pt x="3219" y="8540"/>
                  <a:pt x="3219" y="8540"/>
                </a:cubicBezTo>
                <a:cubicBezTo>
                  <a:pt x="3095" y="8540"/>
                  <a:pt x="2724" y="8788"/>
                  <a:pt x="2105" y="9283"/>
                </a:cubicBezTo>
                <a:cubicBezTo>
                  <a:pt x="2105" y="9407"/>
                  <a:pt x="1362" y="9903"/>
                  <a:pt x="866" y="10398"/>
                </a:cubicBezTo>
                <a:cubicBezTo>
                  <a:pt x="743" y="10522"/>
                  <a:pt x="495" y="11019"/>
                  <a:pt x="247" y="11762"/>
                </a:cubicBezTo>
                <a:cubicBezTo>
                  <a:pt x="247" y="11762"/>
                  <a:pt x="0" y="12877"/>
                  <a:pt x="0" y="13497"/>
                </a:cubicBezTo>
                <a:cubicBezTo>
                  <a:pt x="0" y="13621"/>
                  <a:pt x="124" y="14860"/>
                  <a:pt x="0" y="16595"/>
                </a:cubicBezTo>
                <a:cubicBezTo>
                  <a:pt x="0" y="16595"/>
                  <a:pt x="124" y="18702"/>
                  <a:pt x="124" y="18826"/>
                </a:cubicBezTo>
                <a:cubicBezTo>
                  <a:pt x="124" y="19073"/>
                  <a:pt x="247" y="19445"/>
                  <a:pt x="247" y="19570"/>
                </a:cubicBezTo>
                <a:cubicBezTo>
                  <a:pt x="247" y="19693"/>
                  <a:pt x="495" y="20437"/>
                  <a:pt x="495" y="20561"/>
                </a:cubicBezTo>
                <a:cubicBezTo>
                  <a:pt x="495" y="20809"/>
                  <a:pt x="495" y="20809"/>
                  <a:pt x="495" y="20809"/>
                </a:cubicBezTo>
                <a:cubicBezTo>
                  <a:pt x="495" y="20933"/>
                  <a:pt x="619" y="21181"/>
                  <a:pt x="619" y="21181"/>
                </a:cubicBezTo>
                <a:cubicBezTo>
                  <a:pt x="619" y="21305"/>
                  <a:pt x="743" y="21800"/>
                  <a:pt x="743" y="21800"/>
                </a:cubicBezTo>
                <a:cubicBezTo>
                  <a:pt x="743" y="22048"/>
                  <a:pt x="743" y="21924"/>
                  <a:pt x="743" y="22048"/>
                </a:cubicBezTo>
                <a:cubicBezTo>
                  <a:pt x="743" y="22172"/>
                  <a:pt x="743" y="22544"/>
                  <a:pt x="743" y="22667"/>
                </a:cubicBezTo>
                <a:cubicBezTo>
                  <a:pt x="743" y="22791"/>
                  <a:pt x="990" y="23163"/>
                  <a:pt x="990" y="23411"/>
                </a:cubicBezTo>
                <a:cubicBezTo>
                  <a:pt x="990" y="23411"/>
                  <a:pt x="990" y="23411"/>
                  <a:pt x="1114" y="23535"/>
                </a:cubicBezTo>
                <a:cubicBezTo>
                  <a:pt x="1362" y="23659"/>
                  <a:pt x="1238" y="23659"/>
                  <a:pt x="1362" y="23659"/>
                </a:cubicBezTo>
                <a:cubicBezTo>
                  <a:pt x="1485" y="23659"/>
                  <a:pt x="1362" y="23783"/>
                  <a:pt x="1609" y="23907"/>
                </a:cubicBezTo>
                <a:cubicBezTo>
                  <a:pt x="1733" y="23907"/>
                  <a:pt x="1733" y="24031"/>
                  <a:pt x="1857" y="24031"/>
                </a:cubicBezTo>
                <a:cubicBezTo>
                  <a:pt x="1857" y="24155"/>
                  <a:pt x="1857" y="24155"/>
                  <a:pt x="2105" y="24155"/>
                </a:cubicBezTo>
                <a:cubicBezTo>
                  <a:pt x="2228" y="24279"/>
                  <a:pt x="2228" y="24155"/>
                  <a:pt x="2352" y="24279"/>
                </a:cubicBezTo>
                <a:cubicBezTo>
                  <a:pt x="2352" y="24279"/>
                  <a:pt x="2600" y="24402"/>
                  <a:pt x="2476" y="24031"/>
                </a:cubicBezTo>
                <a:cubicBezTo>
                  <a:pt x="2476" y="24031"/>
                  <a:pt x="2476" y="23907"/>
                  <a:pt x="2352" y="23907"/>
                </a:cubicBezTo>
                <a:cubicBezTo>
                  <a:pt x="2352" y="23783"/>
                  <a:pt x="2228" y="23659"/>
                  <a:pt x="2228" y="23535"/>
                </a:cubicBezTo>
                <a:cubicBezTo>
                  <a:pt x="2228" y="23535"/>
                  <a:pt x="2228" y="23411"/>
                  <a:pt x="2105" y="23163"/>
                </a:cubicBezTo>
                <a:cubicBezTo>
                  <a:pt x="2105" y="23065"/>
                  <a:pt x="2105" y="23043"/>
                  <a:pt x="2105" y="22916"/>
                </a:cubicBezTo>
                <a:cubicBezTo>
                  <a:pt x="2105" y="22916"/>
                  <a:pt x="2228" y="23039"/>
                  <a:pt x="2228" y="23163"/>
                </a:cubicBezTo>
                <a:cubicBezTo>
                  <a:pt x="2228" y="23163"/>
                  <a:pt x="2228" y="23287"/>
                  <a:pt x="2352" y="23535"/>
                </a:cubicBezTo>
                <a:cubicBezTo>
                  <a:pt x="2476" y="23659"/>
                  <a:pt x="2476" y="23659"/>
                  <a:pt x="2476" y="23659"/>
                </a:cubicBezTo>
                <a:cubicBezTo>
                  <a:pt x="2600" y="23783"/>
                  <a:pt x="2600" y="23659"/>
                  <a:pt x="2600" y="23783"/>
                </a:cubicBezTo>
                <a:cubicBezTo>
                  <a:pt x="2600" y="23907"/>
                  <a:pt x="2724" y="24279"/>
                  <a:pt x="2847" y="24774"/>
                </a:cubicBezTo>
                <a:cubicBezTo>
                  <a:pt x="2847" y="24899"/>
                  <a:pt x="3095" y="26385"/>
                  <a:pt x="3095" y="26881"/>
                </a:cubicBezTo>
                <a:cubicBezTo>
                  <a:pt x="3095" y="26881"/>
                  <a:pt x="3219" y="27996"/>
                  <a:pt x="3467" y="28740"/>
                </a:cubicBezTo>
                <a:cubicBezTo>
                  <a:pt x="3467" y="28864"/>
                  <a:pt x="3467" y="28740"/>
                  <a:pt x="3590" y="29856"/>
                </a:cubicBezTo>
                <a:cubicBezTo>
                  <a:pt x="3590" y="29979"/>
                  <a:pt x="3838" y="30723"/>
                  <a:pt x="3838" y="30723"/>
                </a:cubicBezTo>
                <a:cubicBezTo>
                  <a:pt x="3838" y="30847"/>
                  <a:pt x="3838" y="30970"/>
                  <a:pt x="3962" y="31219"/>
                </a:cubicBezTo>
                <a:cubicBezTo>
                  <a:pt x="3962" y="31342"/>
                  <a:pt x="3962" y="31591"/>
                  <a:pt x="3962" y="31591"/>
                </a:cubicBezTo>
                <a:cubicBezTo>
                  <a:pt x="3962" y="31714"/>
                  <a:pt x="3838" y="31962"/>
                  <a:pt x="3962" y="32210"/>
                </a:cubicBezTo>
                <a:cubicBezTo>
                  <a:pt x="4086" y="32334"/>
                  <a:pt x="3962" y="32706"/>
                  <a:pt x="3962" y="32953"/>
                </a:cubicBezTo>
                <a:cubicBezTo>
                  <a:pt x="4086" y="33078"/>
                  <a:pt x="3962" y="33449"/>
                  <a:pt x="4086" y="33697"/>
                </a:cubicBezTo>
                <a:cubicBezTo>
                  <a:pt x="4086" y="33697"/>
                  <a:pt x="4457" y="34689"/>
                  <a:pt x="4457" y="34936"/>
                </a:cubicBezTo>
                <a:cubicBezTo>
                  <a:pt x="4457" y="34936"/>
                  <a:pt x="4209" y="35556"/>
                  <a:pt x="4333" y="35928"/>
                </a:cubicBezTo>
                <a:cubicBezTo>
                  <a:pt x="4581" y="36176"/>
                  <a:pt x="4704" y="36424"/>
                  <a:pt x="4829" y="36548"/>
                </a:cubicBezTo>
                <a:cubicBezTo>
                  <a:pt x="4952" y="36671"/>
                  <a:pt x="4952" y="36919"/>
                  <a:pt x="5076" y="36796"/>
                </a:cubicBezTo>
                <a:cubicBezTo>
                  <a:pt x="5200" y="36796"/>
                  <a:pt x="5200" y="36796"/>
                  <a:pt x="5200" y="36919"/>
                </a:cubicBezTo>
                <a:cubicBezTo>
                  <a:pt x="5076" y="37043"/>
                  <a:pt x="5076" y="37291"/>
                  <a:pt x="5076" y="37291"/>
                </a:cubicBezTo>
                <a:cubicBezTo>
                  <a:pt x="5200" y="37415"/>
                  <a:pt x="5076" y="37415"/>
                  <a:pt x="5076" y="37539"/>
                </a:cubicBezTo>
                <a:cubicBezTo>
                  <a:pt x="5076" y="37663"/>
                  <a:pt x="5076" y="37663"/>
                  <a:pt x="5076" y="37787"/>
                </a:cubicBezTo>
                <a:cubicBezTo>
                  <a:pt x="5076" y="37910"/>
                  <a:pt x="5076" y="37910"/>
                  <a:pt x="5076" y="38035"/>
                </a:cubicBezTo>
                <a:cubicBezTo>
                  <a:pt x="5200" y="38035"/>
                  <a:pt x="5200" y="38159"/>
                  <a:pt x="5200" y="38035"/>
                </a:cubicBezTo>
                <a:cubicBezTo>
                  <a:pt x="5324" y="38035"/>
                  <a:pt x="5324" y="38159"/>
                  <a:pt x="5324" y="38159"/>
                </a:cubicBezTo>
                <a:cubicBezTo>
                  <a:pt x="5448" y="38159"/>
                  <a:pt x="5448" y="38159"/>
                  <a:pt x="5448" y="38159"/>
                </a:cubicBezTo>
                <a:cubicBezTo>
                  <a:pt x="5571" y="38159"/>
                  <a:pt x="5571" y="38159"/>
                  <a:pt x="5571" y="38159"/>
                </a:cubicBezTo>
                <a:cubicBezTo>
                  <a:pt x="5695" y="38159"/>
                  <a:pt x="5571" y="38159"/>
                  <a:pt x="5695" y="38159"/>
                </a:cubicBezTo>
                <a:cubicBezTo>
                  <a:pt x="5819" y="38159"/>
                  <a:pt x="5819" y="38159"/>
                  <a:pt x="5819" y="38159"/>
                </a:cubicBezTo>
                <a:cubicBezTo>
                  <a:pt x="5943" y="38159"/>
                  <a:pt x="5943" y="38159"/>
                  <a:pt x="6066" y="38159"/>
                </a:cubicBezTo>
                <a:cubicBezTo>
                  <a:pt x="6314" y="38159"/>
                  <a:pt x="6190" y="38159"/>
                  <a:pt x="6314" y="38035"/>
                </a:cubicBezTo>
                <a:cubicBezTo>
                  <a:pt x="6314" y="38035"/>
                  <a:pt x="6314" y="38159"/>
                  <a:pt x="6438" y="38159"/>
                </a:cubicBezTo>
                <a:cubicBezTo>
                  <a:pt x="6686" y="38035"/>
                  <a:pt x="6562" y="38035"/>
                  <a:pt x="6686" y="38035"/>
                </a:cubicBezTo>
                <a:cubicBezTo>
                  <a:pt x="6686" y="38035"/>
                  <a:pt x="6686" y="38159"/>
                  <a:pt x="6933" y="38035"/>
                </a:cubicBezTo>
                <a:cubicBezTo>
                  <a:pt x="7057" y="38035"/>
                  <a:pt x="6933" y="38035"/>
                  <a:pt x="7057" y="38035"/>
                </a:cubicBezTo>
                <a:cubicBezTo>
                  <a:pt x="7181" y="38035"/>
                  <a:pt x="7181" y="38035"/>
                  <a:pt x="7181" y="38035"/>
                </a:cubicBezTo>
                <a:cubicBezTo>
                  <a:pt x="7305" y="38035"/>
                  <a:pt x="7305" y="38035"/>
                  <a:pt x="7305" y="38035"/>
                </a:cubicBezTo>
                <a:cubicBezTo>
                  <a:pt x="7428" y="37910"/>
                  <a:pt x="7428" y="37910"/>
                  <a:pt x="7428" y="37910"/>
                </a:cubicBezTo>
                <a:cubicBezTo>
                  <a:pt x="7428" y="37787"/>
                  <a:pt x="7428" y="37539"/>
                  <a:pt x="7305" y="37415"/>
                </a:cubicBezTo>
                <a:cubicBezTo>
                  <a:pt x="7181" y="37415"/>
                  <a:pt x="7305" y="37291"/>
                  <a:pt x="7181" y="36796"/>
                </a:cubicBezTo>
                <a:cubicBezTo>
                  <a:pt x="7181" y="36671"/>
                  <a:pt x="7181" y="36424"/>
                  <a:pt x="7181" y="36299"/>
                </a:cubicBezTo>
                <a:cubicBezTo>
                  <a:pt x="7181" y="36176"/>
                  <a:pt x="7181" y="36424"/>
                  <a:pt x="7305" y="36176"/>
                </a:cubicBezTo>
                <a:cubicBezTo>
                  <a:pt x="7305" y="36176"/>
                  <a:pt x="7305" y="36052"/>
                  <a:pt x="7552" y="35804"/>
                </a:cubicBezTo>
                <a:cubicBezTo>
                  <a:pt x="7552" y="35680"/>
                  <a:pt x="7552" y="35556"/>
                  <a:pt x="7800" y="35185"/>
                </a:cubicBezTo>
                <a:cubicBezTo>
                  <a:pt x="7924" y="34936"/>
                  <a:pt x="7924" y="34689"/>
                  <a:pt x="7800" y="34441"/>
                </a:cubicBezTo>
                <a:cubicBezTo>
                  <a:pt x="7800" y="34317"/>
                  <a:pt x="7552" y="34193"/>
                  <a:pt x="7305" y="33945"/>
                </a:cubicBezTo>
                <a:cubicBezTo>
                  <a:pt x="7181" y="33945"/>
                  <a:pt x="7305" y="33945"/>
                  <a:pt x="7057" y="33449"/>
                </a:cubicBezTo>
                <a:cubicBezTo>
                  <a:pt x="7057" y="33449"/>
                  <a:pt x="6562" y="32458"/>
                  <a:pt x="6438" y="32334"/>
                </a:cubicBezTo>
                <a:cubicBezTo>
                  <a:pt x="6438" y="32210"/>
                  <a:pt x="6438" y="32334"/>
                  <a:pt x="6438" y="32086"/>
                </a:cubicBezTo>
                <a:cubicBezTo>
                  <a:pt x="6438" y="31839"/>
                  <a:pt x="6438" y="31591"/>
                  <a:pt x="6314" y="30847"/>
                </a:cubicBezTo>
                <a:cubicBezTo>
                  <a:pt x="6190" y="30723"/>
                  <a:pt x="6190" y="30103"/>
                  <a:pt x="6066" y="29731"/>
                </a:cubicBezTo>
                <a:cubicBezTo>
                  <a:pt x="6066" y="29607"/>
                  <a:pt x="6190" y="28740"/>
                  <a:pt x="6190" y="28245"/>
                </a:cubicBezTo>
                <a:cubicBezTo>
                  <a:pt x="6190" y="28120"/>
                  <a:pt x="6190" y="27749"/>
                  <a:pt x="6190" y="27624"/>
                </a:cubicBezTo>
                <a:cubicBezTo>
                  <a:pt x="6314" y="27501"/>
                  <a:pt x="6562" y="26510"/>
                  <a:pt x="6686" y="25766"/>
                </a:cubicBezTo>
                <a:cubicBezTo>
                  <a:pt x="6686" y="25641"/>
                  <a:pt x="6810" y="25146"/>
                  <a:pt x="6686" y="24402"/>
                </a:cubicBezTo>
                <a:cubicBezTo>
                  <a:pt x="6686" y="24402"/>
                  <a:pt x="6686" y="24155"/>
                  <a:pt x="6686" y="23907"/>
                </a:cubicBezTo>
                <a:cubicBezTo>
                  <a:pt x="6686" y="23783"/>
                  <a:pt x="6686" y="23535"/>
                  <a:pt x="6686" y="23411"/>
                </a:cubicBezTo>
                <a:cubicBezTo>
                  <a:pt x="6810" y="23287"/>
                  <a:pt x="6686" y="23287"/>
                  <a:pt x="6810" y="23535"/>
                </a:cubicBezTo>
                <a:cubicBezTo>
                  <a:pt x="6810" y="23659"/>
                  <a:pt x="7181" y="24279"/>
                  <a:pt x="7676" y="26013"/>
                </a:cubicBezTo>
                <a:cubicBezTo>
                  <a:pt x="7676" y="26138"/>
                  <a:pt x="8047" y="27377"/>
                  <a:pt x="8419" y="28120"/>
                </a:cubicBezTo>
                <a:cubicBezTo>
                  <a:pt x="8542" y="28245"/>
                  <a:pt x="8542" y="28245"/>
                  <a:pt x="8542" y="28988"/>
                </a:cubicBezTo>
                <a:cubicBezTo>
                  <a:pt x="8542" y="29112"/>
                  <a:pt x="8542" y="30103"/>
                  <a:pt x="8667" y="30228"/>
                </a:cubicBezTo>
                <a:cubicBezTo>
                  <a:pt x="8667" y="30351"/>
                  <a:pt x="8542" y="31095"/>
                  <a:pt x="8667" y="31467"/>
                </a:cubicBezTo>
                <a:cubicBezTo>
                  <a:pt x="8667" y="31714"/>
                  <a:pt x="9038" y="32953"/>
                  <a:pt x="9038" y="33078"/>
                </a:cubicBezTo>
                <a:cubicBezTo>
                  <a:pt x="9038" y="33325"/>
                  <a:pt x="9038" y="33325"/>
                  <a:pt x="9038" y="34936"/>
                </a:cubicBezTo>
                <a:cubicBezTo>
                  <a:pt x="9038" y="35060"/>
                  <a:pt x="9038" y="35308"/>
                  <a:pt x="9162" y="35556"/>
                </a:cubicBezTo>
                <a:cubicBezTo>
                  <a:pt x="9286" y="35680"/>
                  <a:pt x="9534" y="36176"/>
                  <a:pt x="9657" y="36176"/>
                </a:cubicBezTo>
                <a:cubicBezTo>
                  <a:pt x="9657" y="36299"/>
                  <a:pt x="9657" y="36424"/>
                  <a:pt x="9657" y="36424"/>
                </a:cubicBezTo>
                <a:cubicBezTo>
                  <a:pt x="9657" y="36548"/>
                  <a:pt x="9657" y="36424"/>
                  <a:pt x="9657" y="36796"/>
                </a:cubicBezTo>
                <a:cubicBezTo>
                  <a:pt x="9657" y="36919"/>
                  <a:pt x="9657" y="37291"/>
                  <a:pt x="9781" y="37291"/>
                </a:cubicBezTo>
                <a:cubicBezTo>
                  <a:pt x="9904" y="37291"/>
                  <a:pt x="9781" y="37291"/>
                  <a:pt x="9904" y="37415"/>
                </a:cubicBezTo>
                <a:cubicBezTo>
                  <a:pt x="10029" y="37415"/>
                  <a:pt x="10029" y="37415"/>
                  <a:pt x="10029" y="37415"/>
                </a:cubicBezTo>
                <a:cubicBezTo>
                  <a:pt x="10029" y="37415"/>
                  <a:pt x="10029" y="37415"/>
                  <a:pt x="10152" y="37415"/>
                </a:cubicBezTo>
                <a:cubicBezTo>
                  <a:pt x="10276" y="37415"/>
                  <a:pt x="10276" y="37415"/>
                  <a:pt x="10276" y="37415"/>
                </a:cubicBezTo>
                <a:cubicBezTo>
                  <a:pt x="10400" y="37415"/>
                  <a:pt x="10276" y="37415"/>
                  <a:pt x="10400" y="37415"/>
                </a:cubicBezTo>
                <a:cubicBezTo>
                  <a:pt x="10524" y="37415"/>
                  <a:pt x="10524" y="37415"/>
                  <a:pt x="10524" y="37415"/>
                </a:cubicBezTo>
                <a:cubicBezTo>
                  <a:pt x="10648" y="37415"/>
                  <a:pt x="10524" y="37539"/>
                  <a:pt x="10648" y="37539"/>
                </a:cubicBezTo>
                <a:cubicBezTo>
                  <a:pt x="10771" y="37539"/>
                  <a:pt x="10771" y="37539"/>
                  <a:pt x="11019" y="37415"/>
                </a:cubicBezTo>
                <a:cubicBezTo>
                  <a:pt x="11266" y="37168"/>
                  <a:pt x="11143" y="37168"/>
                  <a:pt x="11266" y="37291"/>
                </a:cubicBezTo>
                <a:cubicBezTo>
                  <a:pt x="11514" y="37415"/>
                  <a:pt x="11390" y="37415"/>
                  <a:pt x="11390" y="37415"/>
                </a:cubicBezTo>
                <a:cubicBezTo>
                  <a:pt x="11390" y="37539"/>
                  <a:pt x="11390" y="37539"/>
                  <a:pt x="11514" y="37539"/>
                </a:cubicBezTo>
                <a:cubicBezTo>
                  <a:pt x="11514" y="37539"/>
                  <a:pt x="11514" y="37539"/>
                  <a:pt x="11514" y="37663"/>
                </a:cubicBezTo>
                <a:cubicBezTo>
                  <a:pt x="11638" y="37663"/>
                  <a:pt x="11638" y="37663"/>
                  <a:pt x="11638" y="37663"/>
                </a:cubicBezTo>
                <a:cubicBezTo>
                  <a:pt x="11638" y="37663"/>
                  <a:pt x="11638" y="37787"/>
                  <a:pt x="11762" y="37787"/>
                </a:cubicBezTo>
                <a:cubicBezTo>
                  <a:pt x="11886" y="37787"/>
                  <a:pt x="11762" y="37787"/>
                  <a:pt x="11886" y="37787"/>
                </a:cubicBezTo>
                <a:cubicBezTo>
                  <a:pt x="12010" y="37910"/>
                  <a:pt x="12010" y="37787"/>
                  <a:pt x="12010" y="37787"/>
                </a:cubicBezTo>
                <a:cubicBezTo>
                  <a:pt x="12010" y="37787"/>
                  <a:pt x="12010" y="37910"/>
                  <a:pt x="12133" y="37787"/>
                </a:cubicBezTo>
                <a:cubicBezTo>
                  <a:pt x="12257" y="37787"/>
                  <a:pt x="12257" y="37787"/>
                  <a:pt x="12257" y="37787"/>
                </a:cubicBezTo>
                <a:cubicBezTo>
                  <a:pt x="12257" y="37787"/>
                  <a:pt x="12257" y="37787"/>
                  <a:pt x="12381" y="37787"/>
                </a:cubicBezTo>
                <a:cubicBezTo>
                  <a:pt x="12505" y="37787"/>
                  <a:pt x="12505" y="37787"/>
                  <a:pt x="12505" y="37787"/>
                </a:cubicBezTo>
                <a:cubicBezTo>
                  <a:pt x="12628" y="37787"/>
                  <a:pt x="12628" y="37787"/>
                  <a:pt x="12628" y="37787"/>
                </a:cubicBezTo>
                <a:cubicBezTo>
                  <a:pt x="12876" y="37787"/>
                  <a:pt x="12752" y="37787"/>
                  <a:pt x="12876" y="37787"/>
                </a:cubicBezTo>
                <a:cubicBezTo>
                  <a:pt x="12876" y="37787"/>
                  <a:pt x="12876" y="37787"/>
                  <a:pt x="13000" y="37787"/>
                </a:cubicBezTo>
                <a:cubicBezTo>
                  <a:pt x="13124" y="37787"/>
                  <a:pt x="13124" y="37663"/>
                  <a:pt x="13124" y="37663"/>
                </a:cubicBezTo>
                <a:cubicBezTo>
                  <a:pt x="13247" y="37663"/>
                  <a:pt x="13247" y="37663"/>
                  <a:pt x="13372" y="37663"/>
                </a:cubicBezTo>
                <a:cubicBezTo>
                  <a:pt x="13433" y="37663"/>
                  <a:pt x="13472" y="37663"/>
                  <a:pt x="13495" y="37663"/>
                </a:cubicBezTo>
                <a:cubicBezTo>
                  <a:pt x="13619" y="37539"/>
                  <a:pt x="13495" y="37663"/>
                  <a:pt x="13743" y="37539"/>
                </a:cubicBezTo>
                <a:cubicBezTo>
                  <a:pt x="13867" y="37539"/>
                  <a:pt x="13867" y="37539"/>
                  <a:pt x="13867" y="37539"/>
                </a:cubicBezTo>
                <a:cubicBezTo>
                  <a:pt x="13990" y="37539"/>
                  <a:pt x="13990" y="37539"/>
                  <a:pt x="14114" y="37539"/>
                </a:cubicBezTo>
                <a:cubicBezTo>
                  <a:pt x="14238" y="37415"/>
                  <a:pt x="14238" y="37415"/>
                  <a:pt x="14238" y="37415"/>
                </a:cubicBezTo>
                <a:cubicBezTo>
                  <a:pt x="14238" y="37415"/>
                  <a:pt x="14238" y="37415"/>
                  <a:pt x="14362" y="37415"/>
                </a:cubicBezTo>
                <a:cubicBezTo>
                  <a:pt x="14486" y="37415"/>
                  <a:pt x="14362" y="37415"/>
                  <a:pt x="14362" y="37168"/>
                </a:cubicBezTo>
                <a:cubicBezTo>
                  <a:pt x="14362" y="36919"/>
                  <a:pt x="14362" y="37043"/>
                  <a:pt x="14238" y="36919"/>
                </a:cubicBezTo>
                <a:cubicBezTo>
                  <a:pt x="14238" y="36919"/>
                  <a:pt x="14238" y="36835"/>
                  <a:pt x="14189" y="36716"/>
                </a:cubicBezTo>
                <a:cubicBezTo>
                  <a:pt x="14199" y="36716"/>
                  <a:pt x="14199" y="36716"/>
                  <a:pt x="14199" y="36716"/>
                </a:cubicBezTo>
                <a:cubicBezTo>
                  <a:pt x="14199" y="36716"/>
                  <a:pt x="14199" y="36716"/>
                  <a:pt x="14324" y="36716"/>
                </a:cubicBezTo>
                <a:cubicBezTo>
                  <a:pt x="14572" y="36716"/>
                  <a:pt x="14572" y="36716"/>
                  <a:pt x="14572" y="36716"/>
                </a:cubicBezTo>
                <a:cubicBezTo>
                  <a:pt x="14572" y="36716"/>
                  <a:pt x="14448" y="36716"/>
                  <a:pt x="14820" y="36840"/>
                </a:cubicBezTo>
                <a:cubicBezTo>
                  <a:pt x="14944" y="36840"/>
                  <a:pt x="14820" y="36716"/>
                  <a:pt x="14944" y="36716"/>
                </a:cubicBezTo>
                <a:cubicBezTo>
                  <a:pt x="15069" y="36716"/>
                  <a:pt x="14944" y="36840"/>
                  <a:pt x="15193" y="36840"/>
                </a:cubicBezTo>
                <a:cubicBezTo>
                  <a:pt x="15317" y="36840"/>
                  <a:pt x="15317" y="36840"/>
                  <a:pt x="15317" y="36840"/>
                </a:cubicBezTo>
                <a:cubicBezTo>
                  <a:pt x="15442" y="36840"/>
                  <a:pt x="15442" y="36840"/>
                  <a:pt x="15565" y="36840"/>
                </a:cubicBezTo>
                <a:cubicBezTo>
                  <a:pt x="15565" y="36840"/>
                  <a:pt x="15690" y="36840"/>
                  <a:pt x="15813" y="36716"/>
                </a:cubicBezTo>
                <a:cubicBezTo>
                  <a:pt x="16062" y="36593"/>
                  <a:pt x="15938" y="36593"/>
                  <a:pt x="15938" y="36469"/>
                </a:cubicBezTo>
                <a:cubicBezTo>
                  <a:pt x="15938" y="36222"/>
                  <a:pt x="15813" y="36098"/>
                  <a:pt x="16062" y="36098"/>
                </a:cubicBezTo>
                <a:cubicBezTo>
                  <a:pt x="16186" y="36222"/>
                  <a:pt x="16186" y="36222"/>
                  <a:pt x="16310" y="36098"/>
                </a:cubicBezTo>
                <a:cubicBezTo>
                  <a:pt x="16434" y="35974"/>
                  <a:pt x="16434" y="36098"/>
                  <a:pt x="16434" y="35603"/>
                </a:cubicBezTo>
                <a:cubicBezTo>
                  <a:pt x="16434" y="35480"/>
                  <a:pt x="16434" y="35356"/>
                  <a:pt x="16434" y="35356"/>
                </a:cubicBezTo>
                <a:cubicBezTo>
                  <a:pt x="16310" y="35233"/>
                  <a:pt x="16310" y="35356"/>
                  <a:pt x="16310" y="35109"/>
                </a:cubicBezTo>
                <a:cubicBezTo>
                  <a:pt x="16310" y="34985"/>
                  <a:pt x="16310" y="35109"/>
                  <a:pt x="16434" y="34862"/>
                </a:cubicBezTo>
                <a:cubicBezTo>
                  <a:pt x="16807" y="34243"/>
                  <a:pt x="16559" y="34614"/>
                  <a:pt x="16683" y="34367"/>
                </a:cubicBezTo>
                <a:cubicBezTo>
                  <a:pt x="16807" y="34243"/>
                  <a:pt x="17056" y="33873"/>
                  <a:pt x="16807" y="32513"/>
                </a:cubicBezTo>
                <a:cubicBezTo>
                  <a:pt x="16807" y="32389"/>
                  <a:pt x="16559" y="31524"/>
                  <a:pt x="16559" y="31401"/>
                </a:cubicBezTo>
                <a:cubicBezTo>
                  <a:pt x="16559" y="31153"/>
                  <a:pt x="16559" y="31277"/>
                  <a:pt x="16683" y="30906"/>
                </a:cubicBezTo>
                <a:cubicBezTo>
                  <a:pt x="16807" y="30659"/>
                  <a:pt x="16931" y="29175"/>
                  <a:pt x="16931" y="28928"/>
                </a:cubicBezTo>
                <a:cubicBezTo>
                  <a:pt x="16931" y="28804"/>
                  <a:pt x="16807" y="26579"/>
                  <a:pt x="16807" y="26332"/>
                </a:cubicBezTo>
                <a:cubicBezTo>
                  <a:pt x="16807" y="26208"/>
                  <a:pt x="16807" y="25219"/>
                  <a:pt x="17056" y="23736"/>
                </a:cubicBezTo>
                <a:cubicBezTo>
                  <a:pt x="17056" y="23612"/>
                  <a:pt x="17179" y="22994"/>
                  <a:pt x="17179" y="22871"/>
                </a:cubicBezTo>
                <a:cubicBezTo>
                  <a:pt x="17179" y="22747"/>
                  <a:pt x="17179" y="22623"/>
                  <a:pt x="17304" y="22500"/>
                </a:cubicBezTo>
                <a:cubicBezTo>
                  <a:pt x="17304" y="22500"/>
                  <a:pt x="17304" y="22500"/>
                  <a:pt x="17304" y="22623"/>
                </a:cubicBezTo>
                <a:cubicBezTo>
                  <a:pt x="17304" y="22871"/>
                  <a:pt x="17552" y="24354"/>
                  <a:pt x="17675" y="26826"/>
                </a:cubicBezTo>
                <a:cubicBezTo>
                  <a:pt x="17675" y="27073"/>
                  <a:pt x="17800" y="28557"/>
                  <a:pt x="17925" y="28928"/>
                </a:cubicBezTo>
                <a:cubicBezTo>
                  <a:pt x="17925" y="28928"/>
                  <a:pt x="18173" y="30164"/>
                  <a:pt x="18173" y="30288"/>
                </a:cubicBezTo>
                <a:cubicBezTo>
                  <a:pt x="18173" y="30412"/>
                  <a:pt x="18173" y="30412"/>
                  <a:pt x="18173" y="30659"/>
                </a:cubicBezTo>
                <a:cubicBezTo>
                  <a:pt x="18173" y="30782"/>
                  <a:pt x="18048" y="32266"/>
                  <a:pt x="18173" y="33254"/>
                </a:cubicBezTo>
                <a:cubicBezTo>
                  <a:pt x="18173" y="33378"/>
                  <a:pt x="18297" y="33996"/>
                  <a:pt x="18297" y="34120"/>
                </a:cubicBezTo>
                <a:cubicBezTo>
                  <a:pt x="18421" y="34243"/>
                  <a:pt x="18297" y="34120"/>
                  <a:pt x="18421" y="34243"/>
                </a:cubicBezTo>
                <a:cubicBezTo>
                  <a:pt x="18421" y="34491"/>
                  <a:pt x="18421" y="34614"/>
                  <a:pt x="18421" y="34614"/>
                </a:cubicBezTo>
                <a:cubicBezTo>
                  <a:pt x="18421" y="34738"/>
                  <a:pt x="18545" y="34614"/>
                  <a:pt x="18545" y="34862"/>
                </a:cubicBezTo>
                <a:cubicBezTo>
                  <a:pt x="18421" y="34985"/>
                  <a:pt x="18545" y="34985"/>
                  <a:pt x="18421" y="34985"/>
                </a:cubicBezTo>
                <a:cubicBezTo>
                  <a:pt x="18297" y="35109"/>
                  <a:pt x="18421" y="35109"/>
                  <a:pt x="18421" y="35356"/>
                </a:cubicBezTo>
                <a:cubicBezTo>
                  <a:pt x="18297" y="35603"/>
                  <a:pt x="18297" y="35603"/>
                  <a:pt x="18545" y="35727"/>
                </a:cubicBezTo>
                <a:cubicBezTo>
                  <a:pt x="18793" y="35727"/>
                  <a:pt x="19041" y="35851"/>
                  <a:pt x="19166" y="35851"/>
                </a:cubicBezTo>
                <a:cubicBezTo>
                  <a:pt x="19291" y="35851"/>
                  <a:pt x="19166" y="35851"/>
                  <a:pt x="19414" y="35727"/>
                </a:cubicBezTo>
                <a:cubicBezTo>
                  <a:pt x="19539" y="35727"/>
                  <a:pt x="19539" y="35727"/>
                  <a:pt x="19787" y="35851"/>
                </a:cubicBezTo>
                <a:cubicBezTo>
                  <a:pt x="20035" y="35974"/>
                  <a:pt x="19787" y="35851"/>
                  <a:pt x="20035" y="35974"/>
                </a:cubicBezTo>
                <a:cubicBezTo>
                  <a:pt x="20035" y="36098"/>
                  <a:pt x="20159" y="36098"/>
                  <a:pt x="20283" y="36222"/>
                </a:cubicBezTo>
                <a:cubicBezTo>
                  <a:pt x="20407" y="36222"/>
                  <a:pt x="20407" y="36222"/>
                  <a:pt x="20407" y="36222"/>
                </a:cubicBezTo>
                <a:cubicBezTo>
                  <a:pt x="20532" y="36222"/>
                  <a:pt x="20532" y="36222"/>
                  <a:pt x="20532" y="36222"/>
                </a:cubicBezTo>
                <a:cubicBezTo>
                  <a:pt x="20532" y="36222"/>
                  <a:pt x="20532" y="36222"/>
                  <a:pt x="20655" y="36222"/>
                </a:cubicBezTo>
                <a:cubicBezTo>
                  <a:pt x="20780" y="36345"/>
                  <a:pt x="20780" y="36222"/>
                  <a:pt x="20780" y="36222"/>
                </a:cubicBezTo>
                <a:cubicBezTo>
                  <a:pt x="20780" y="36345"/>
                  <a:pt x="20780" y="36345"/>
                  <a:pt x="20905" y="36345"/>
                </a:cubicBezTo>
                <a:cubicBezTo>
                  <a:pt x="21028" y="36345"/>
                  <a:pt x="21028" y="36345"/>
                  <a:pt x="21028" y="36345"/>
                </a:cubicBezTo>
                <a:cubicBezTo>
                  <a:pt x="21028" y="36345"/>
                  <a:pt x="21028" y="36345"/>
                  <a:pt x="21153" y="36345"/>
                </a:cubicBezTo>
                <a:cubicBezTo>
                  <a:pt x="21216" y="36345"/>
                  <a:pt x="21254" y="36337"/>
                  <a:pt x="21278" y="36327"/>
                </a:cubicBezTo>
                <a:cubicBezTo>
                  <a:pt x="21286" y="36260"/>
                  <a:pt x="21341" y="36301"/>
                  <a:pt x="21278" y="36327"/>
                </a:cubicBezTo>
                <a:cubicBezTo>
                  <a:pt x="21277" y="36333"/>
                  <a:pt x="21276" y="36339"/>
                  <a:pt x="21276" y="36345"/>
                </a:cubicBezTo>
                <a:cubicBezTo>
                  <a:pt x="21276" y="36345"/>
                  <a:pt x="21276" y="36345"/>
                  <a:pt x="21525" y="36345"/>
                </a:cubicBezTo>
                <a:cubicBezTo>
                  <a:pt x="21649" y="36222"/>
                  <a:pt x="21525" y="36222"/>
                  <a:pt x="21649" y="36222"/>
                </a:cubicBezTo>
                <a:cubicBezTo>
                  <a:pt x="21649" y="36222"/>
                  <a:pt x="21649" y="36222"/>
                  <a:pt x="21897" y="36222"/>
                </a:cubicBezTo>
                <a:cubicBezTo>
                  <a:pt x="22021" y="36222"/>
                  <a:pt x="22021" y="36098"/>
                  <a:pt x="22021" y="36098"/>
                </a:cubicBezTo>
                <a:cubicBezTo>
                  <a:pt x="22146" y="36098"/>
                  <a:pt x="22021" y="36098"/>
                  <a:pt x="22269" y="36098"/>
                </a:cubicBezTo>
                <a:cubicBezTo>
                  <a:pt x="22394" y="35974"/>
                  <a:pt x="22519" y="35974"/>
                  <a:pt x="22519" y="35974"/>
                </a:cubicBezTo>
                <a:cubicBezTo>
                  <a:pt x="22642" y="35974"/>
                  <a:pt x="22642" y="35974"/>
                  <a:pt x="22642" y="35851"/>
                </a:cubicBezTo>
                <a:cubicBezTo>
                  <a:pt x="22519" y="35603"/>
                  <a:pt x="22394" y="35727"/>
                  <a:pt x="22394" y="35603"/>
                </a:cubicBezTo>
                <a:cubicBezTo>
                  <a:pt x="22394" y="35480"/>
                  <a:pt x="22394" y="35233"/>
                  <a:pt x="22269" y="35109"/>
                </a:cubicBezTo>
                <a:cubicBezTo>
                  <a:pt x="22146" y="35109"/>
                  <a:pt x="21773" y="34985"/>
                  <a:pt x="21649" y="34985"/>
                </a:cubicBezTo>
                <a:cubicBezTo>
                  <a:pt x="21525" y="34985"/>
                  <a:pt x="21773" y="34985"/>
                  <a:pt x="21525" y="34862"/>
                </a:cubicBezTo>
                <a:cubicBezTo>
                  <a:pt x="21401" y="34862"/>
                  <a:pt x="21401" y="34862"/>
                  <a:pt x="21525" y="34738"/>
                </a:cubicBezTo>
                <a:cubicBezTo>
                  <a:pt x="21649" y="34738"/>
                  <a:pt x="21773" y="34491"/>
                  <a:pt x="21028" y="34367"/>
                </a:cubicBezTo>
                <a:cubicBezTo>
                  <a:pt x="20905" y="34367"/>
                  <a:pt x="20780" y="34367"/>
                  <a:pt x="20780" y="34120"/>
                </a:cubicBezTo>
                <a:cubicBezTo>
                  <a:pt x="20780" y="33873"/>
                  <a:pt x="20905" y="33996"/>
                  <a:pt x="20780" y="33749"/>
                </a:cubicBezTo>
                <a:cubicBezTo>
                  <a:pt x="20780" y="33749"/>
                  <a:pt x="20905" y="33749"/>
                  <a:pt x="20905" y="33254"/>
                </a:cubicBezTo>
                <a:cubicBezTo>
                  <a:pt x="20905" y="33007"/>
                  <a:pt x="21153" y="33131"/>
                  <a:pt x="21153" y="32513"/>
                </a:cubicBezTo>
                <a:cubicBezTo>
                  <a:pt x="21153" y="32389"/>
                  <a:pt x="21028" y="32266"/>
                  <a:pt x="21028" y="29793"/>
                </a:cubicBezTo>
                <a:cubicBezTo>
                  <a:pt x="21028" y="29670"/>
                  <a:pt x="20905" y="27939"/>
                  <a:pt x="20905" y="27815"/>
                </a:cubicBezTo>
                <a:cubicBezTo>
                  <a:pt x="20905" y="27692"/>
                  <a:pt x="20780" y="25961"/>
                  <a:pt x="20780" y="25342"/>
                </a:cubicBezTo>
                <a:cubicBezTo>
                  <a:pt x="20780" y="25219"/>
                  <a:pt x="20780" y="24971"/>
                  <a:pt x="21028" y="23118"/>
                </a:cubicBezTo>
                <a:cubicBezTo>
                  <a:pt x="21153" y="22871"/>
                  <a:pt x="21153" y="21263"/>
                  <a:pt x="21028" y="20274"/>
                </a:cubicBezTo>
                <a:cubicBezTo>
                  <a:pt x="21028" y="20151"/>
                  <a:pt x="21153" y="19780"/>
                  <a:pt x="21153" y="19285"/>
                </a:cubicBezTo>
                <a:cubicBezTo>
                  <a:pt x="21153" y="19161"/>
                  <a:pt x="21276" y="19285"/>
                  <a:pt x="21153" y="19038"/>
                </a:cubicBezTo>
                <a:cubicBezTo>
                  <a:pt x="21153" y="19038"/>
                  <a:pt x="21276" y="18915"/>
                  <a:pt x="21276" y="18667"/>
                </a:cubicBezTo>
                <a:cubicBezTo>
                  <a:pt x="21401" y="18667"/>
                  <a:pt x="21401" y="18667"/>
                  <a:pt x="21525" y="18544"/>
                </a:cubicBezTo>
                <a:cubicBezTo>
                  <a:pt x="21525" y="18544"/>
                  <a:pt x="21649" y="18173"/>
                  <a:pt x="21401" y="17926"/>
                </a:cubicBezTo>
                <a:cubicBezTo>
                  <a:pt x="21401" y="17926"/>
                  <a:pt x="21401" y="17926"/>
                  <a:pt x="21401" y="17678"/>
                </a:cubicBezTo>
                <a:cubicBezTo>
                  <a:pt x="21401" y="17307"/>
                  <a:pt x="22021" y="15824"/>
                  <a:pt x="21773" y="13970"/>
                </a:cubicBezTo>
                <a:cubicBezTo>
                  <a:pt x="21773" y="13846"/>
                  <a:pt x="21649" y="13846"/>
                  <a:pt x="21897" y="13846"/>
                </a:cubicBezTo>
                <a:cubicBezTo>
                  <a:pt x="22021" y="13722"/>
                  <a:pt x="22146" y="13722"/>
                  <a:pt x="22269" y="13599"/>
                </a:cubicBezTo>
                <a:cubicBezTo>
                  <a:pt x="22269" y="13722"/>
                  <a:pt x="22394" y="14588"/>
                  <a:pt x="22394" y="14588"/>
                </a:cubicBezTo>
                <a:cubicBezTo>
                  <a:pt x="22394" y="14835"/>
                  <a:pt x="22146" y="14588"/>
                  <a:pt x="22269" y="14959"/>
                </a:cubicBezTo>
                <a:cubicBezTo>
                  <a:pt x="22269" y="15082"/>
                  <a:pt x="22269" y="15082"/>
                  <a:pt x="22269" y="15453"/>
                </a:cubicBezTo>
                <a:cubicBezTo>
                  <a:pt x="22269" y="15453"/>
                  <a:pt x="22269" y="15700"/>
                  <a:pt x="22394" y="15700"/>
                </a:cubicBezTo>
                <a:cubicBezTo>
                  <a:pt x="22519" y="15700"/>
                  <a:pt x="22519" y="15700"/>
                  <a:pt x="22519" y="15700"/>
                </a:cubicBezTo>
                <a:cubicBezTo>
                  <a:pt x="22519" y="15824"/>
                  <a:pt x="22642" y="17802"/>
                  <a:pt x="22394" y="18915"/>
                </a:cubicBezTo>
                <a:cubicBezTo>
                  <a:pt x="22394" y="18915"/>
                  <a:pt x="22394" y="19038"/>
                  <a:pt x="22394" y="19161"/>
                </a:cubicBezTo>
                <a:cubicBezTo>
                  <a:pt x="22519" y="19285"/>
                  <a:pt x="22394" y="19409"/>
                  <a:pt x="22394" y="19409"/>
                </a:cubicBezTo>
                <a:cubicBezTo>
                  <a:pt x="22394" y="19532"/>
                  <a:pt x="22146" y="20521"/>
                  <a:pt x="22146" y="20645"/>
                </a:cubicBezTo>
                <a:cubicBezTo>
                  <a:pt x="22146" y="20769"/>
                  <a:pt x="22021" y="20892"/>
                  <a:pt x="22269" y="21140"/>
                </a:cubicBezTo>
                <a:cubicBezTo>
                  <a:pt x="22269" y="21263"/>
                  <a:pt x="22394" y="21387"/>
                  <a:pt x="22394" y="21511"/>
                </a:cubicBezTo>
                <a:cubicBezTo>
                  <a:pt x="22394" y="21634"/>
                  <a:pt x="22394" y="21634"/>
                  <a:pt x="22519" y="21758"/>
                </a:cubicBezTo>
                <a:cubicBezTo>
                  <a:pt x="22519" y="21881"/>
                  <a:pt x="22767" y="22129"/>
                  <a:pt x="22767" y="22252"/>
                </a:cubicBezTo>
                <a:cubicBezTo>
                  <a:pt x="22890" y="22252"/>
                  <a:pt x="22890" y="22252"/>
                  <a:pt x="22890" y="22376"/>
                </a:cubicBezTo>
                <a:cubicBezTo>
                  <a:pt x="23015" y="22500"/>
                  <a:pt x="23015" y="22500"/>
                  <a:pt x="23015" y="22376"/>
                </a:cubicBezTo>
                <a:cubicBezTo>
                  <a:pt x="23139" y="22376"/>
                  <a:pt x="23139" y="22376"/>
                  <a:pt x="23139" y="22500"/>
                </a:cubicBezTo>
                <a:cubicBezTo>
                  <a:pt x="23263" y="22623"/>
                  <a:pt x="23263" y="22623"/>
                  <a:pt x="23387" y="22500"/>
                </a:cubicBezTo>
                <a:cubicBezTo>
                  <a:pt x="23511" y="22500"/>
                  <a:pt x="23636" y="22376"/>
                  <a:pt x="23511" y="22252"/>
                </a:cubicBezTo>
                <a:cubicBezTo>
                  <a:pt x="23511" y="22252"/>
                  <a:pt x="23511" y="22252"/>
                  <a:pt x="23263" y="22129"/>
                </a:cubicBezTo>
                <a:cubicBezTo>
                  <a:pt x="23139" y="22005"/>
                  <a:pt x="23139" y="21881"/>
                  <a:pt x="23015" y="21881"/>
                </a:cubicBezTo>
                <a:cubicBezTo>
                  <a:pt x="23015" y="21758"/>
                  <a:pt x="22890" y="21634"/>
                  <a:pt x="22890" y="21511"/>
                </a:cubicBezTo>
                <a:cubicBezTo>
                  <a:pt x="22767" y="21263"/>
                  <a:pt x="22767" y="21263"/>
                  <a:pt x="22767" y="21263"/>
                </a:cubicBezTo>
                <a:cubicBezTo>
                  <a:pt x="22767" y="21263"/>
                  <a:pt x="22890" y="21140"/>
                  <a:pt x="22767" y="20892"/>
                </a:cubicBezTo>
                <a:cubicBezTo>
                  <a:pt x="22767" y="20769"/>
                  <a:pt x="22890" y="20769"/>
                  <a:pt x="22890" y="20645"/>
                </a:cubicBezTo>
                <a:cubicBezTo>
                  <a:pt x="23015" y="20645"/>
                  <a:pt x="22890" y="20645"/>
                  <a:pt x="23015" y="20645"/>
                </a:cubicBezTo>
                <a:cubicBezTo>
                  <a:pt x="23139" y="20645"/>
                  <a:pt x="23139" y="20645"/>
                  <a:pt x="23139" y="20769"/>
                </a:cubicBezTo>
                <a:cubicBezTo>
                  <a:pt x="23139" y="20892"/>
                  <a:pt x="23139" y="21140"/>
                  <a:pt x="23263" y="21387"/>
                </a:cubicBezTo>
                <a:cubicBezTo>
                  <a:pt x="23263" y="21511"/>
                  <a:pt x="23387" y="21758"/>
                  <a:pt x="23636" y="21511"/>
                </a:cubicBezTo>
                <a:cubicBezTo>
                  <a:pt x="23636" y="21511"/>
                  <a:pt x="23636" y="21387"/>
                  <a:pt x="23511" y="21140"/>
                </a:cubicBezTo>
                <a:cubicBezTo>
                  <a:pt x="23511" y="21016"/>
                  <a:pt x="23511" y="20892"/>
                  <a:pt x="23511" y="20769"/>
                </a:cubicBezTo>
                <a:cubicBezTo>
                  <a:pt x="23511" y="20645"/>
                  <a:pt x="23636" y="20398"/>
                  <a:pt x="23636" y="20274"/>
                </a:cubicBezTo>
                <a:cubicBezTo>
                  <a:pt x="23636" y="20151"/>
                  <a:pt x="23636" y="19780"/>
                  <a:pt x="23263" y="19532"/>
                </a:cubicBezTo>
                <a:cubicBezTo>
                  <a:pt x="23139" y="19532"/>
                  <a:pt x="23139" y="19409"/>
                  <a:pt x="23263" y="18915"/>
                </a:cubicBezTo>
                <a:cubicBezTo>
                  <a:pt x="23263" y="18791"/>
                  <a:pt x="23387" y="18544"/>
                  <a:pt x="23387" y="18544"/>
                </a:cubicBezTo>
                <a:cubicBezTo>
                  <a:pt x="23511" y="18420"/>
                  <a:pt x="23511" y="18420"/>
                  <a:pt x="23511" y="18544"/>
                </a:cubicBezTo>
                <a:cubicBezTo>
                  <a:pt x="23511" y="18791"/>
                  <a:pt x="23636" y="20027"/>
                  <a:pt x="23760" y="20151"/>
                </a:cubicBezTo>
                <a:cubicBezTo>
                  <a:pt x="23760" y="20274"/>
                  <a:pt x="24132" y="22994"/>
                  <a:pt x="24132" y="23118"/>
                </a:cubicBezTo>
                <a:cubicBezTo>
                  <a:pt x="24132" y="23241"/>
                  <a:pt x="24381" y="24354"/>
                  <a:pt x="24753" y="25095"/>
                </a:cubicBezTo>
                <a:cubicBezTo>
                  <a:pt x="24753" y="25342"/>
                  <a:pt x="24877" y="25342"/>
                  <a:pt x="24877" y="25590"/>
                </a:cubicBezTo>
                <a:cubicBezTo>
                  <a:pt x="24877" y="25713"/>
                  <a:pt x="24629" y="25713"/>
                  <a:pt x="24877" y="26084"/>
                </a:cubicBezTo>
                <a:cubicBezTo>
                  <a:pt x="25001" y="26208"/>
                  <a:pt x="25126" y="26084"/>
                  <a:pt x="25001" y="26702"/>
                </a:cubicBezTo>
                <a:cubicBezTo>
                  <a:pt x="24877" y="26950"/>
                  <a:pt x="25001" y="27444"/>
                  <a:pt x="25001" y="27568"/>
                </a:cubicBezTo>
                <a:cubicBezTo>
                  <a:pt x="25001" y="27692"/>
                  <a:pt x="25001" y="28310"/>
                  <a:pt x="25126" y="29175"/>
                </a:cubicBezTo>
                <a:cubicBezTo>
                  <a:pt x="25126" y="29299"/>
                  <a:pt x="25498" y="31401"/>
                  <a:pt x="25498" y="31524"/>
                </a:cubicBezTo>
                <a:cubicBezTo>
                  <a:pt x="25622" y="31524"/>
                  <a:pt x="25622" y="31524"/>
                  <a:pt x="25622" y="31524"/>
                </a:cubicBezTo>
                <a:cubicBezTo>
                  <a:pt x="25622" y="31648"/>
                  <a:pt x="25747" y="32142"/>
                  <a:pt x="25498" y="32883"/>
                </a:cubicBezTo>
                <a:cubicBezTo>
                  <a:pt x="25498" y="33007"/>
                  <a:pt x="25498" y="33007"/>
                  <a:pt x="25498" y="33131"/>
                </a:cubicBezTo>
                <a:cubicBezTo>
                  <a:pt x="25622" y="33254"/>
                  <a:pt x="25498" y="34491"/>
                  <a:pt x="25374" y="34614"/>
                </a:cubicBezTo>
                <a:cubicBezTo>
                  <a:pt x="25374" y="34738"/>
                  <a:pt x="25498" y="34614"/>
                  <a:pt x="25374" y="34738"/>
                </a:cubicBezTo>
                <a:cubicBezTo>
                  <a:pt x="25374" y="34862"/>
                  <a:pt x="25250" y="34985"/>
                  <a:pt x="24877" y="35233"/>
                </a:cubicBezTo>
                <a:cubicBezTo>
                  <a:pt x="24753" y="35233"/>
                  <a:pt x="24132" y="35356"/>
                  <a:pt x="24132" y="35727"/>
                </a:cubicBezTo>
                <a:cubicBezTo>
                  <a:pt x="24132" y="35851"/>
                  <a:pt x="24132" y="35851"/>
                  <a:pt x="24008" y="35851"/>
                </a:cubicBezTo>
                <a:cubicBezTo>
                  <a:pt x="24008" y="35851"/>
                  <a:pt x="24008" y="35851"/>
                  <a:pt x="24008" y="35974"/>
                </a:cubicBezTo>
                <a:cubicBezTo>
                  <a:pt x="24008" y="36098"/>
                  <a:pt x="24008" y="36098"/>
                  <a:pt x="24132" y="36222"/>
                </a:cubicBezTo>
                <a:cubicBezTo>
                  <a:pt x="24381" y="36222"/>
                  <a:pt x="25498" y="36469"/>
                  <a:pt x="26243" y="36222"/>
                </a:cubicBezTo>
                <a:cubicBezTo>
                  <a:pt x="26615" y="36098"/>
                  <a:pt x="26740" y="35727"/>
                  <a:pt x="26864" y="35727"/>
                </a:cubicBezTo>
                <a:cubicBezTo>
                  <a:pt x="26988" y="35851"/>
                  <a:pt x="26988" y="35851"/>
                  <a:pt x="27112" y="35851"/>
                </a:cubicBezTo>
                <a:cubicBezTo>
                  <a:pt x="27236" y="35851"/>
                  <a:pt x="27112" y="35851"/>
                  <a:pt x="27609" y="35851"/>
                </a:cubicBezTo>
                <a:cubicBezTo>
                  <a:pt x="27733" y="35851"/>
                  <a:pt x="27857" y="35727"/>
                  <a:pt x="27981" y="35727"/>
                </a:cubicBezTo>
                <a:cubicBezTo>
                  <a:pt x="27981" y="35727"/>
                  <a:pt x="28105" y="35727"/>
                  <a:pt x="27981" y="35851"/>
                </a:cubicBezTo>
                <a:cubicBezTo>
                  <a:pt x="27733" y="36098"/>
                  <a:pt x="27609" y="36098"/>
                  <a:pt x="27609" y="36345"/>
                </a:cubicBezTo>
                <a:cubicBezTo>
                  <a:pt x="27609" y="36469"/>
                  <a:pt x="27484" y="36716"/>
                  <a:pt x="27484" y="36716"/>
                </a:cubicBezTo>
                <a:cubicBezTo>
                  <a:pt x="27484" y="36840"/>
                  <a:pt x="27484" y="36840"/>
                  <a:pt x="27484" y="36840"/>
                </a:cubicBezTo>
                <a:cubicBezTo>
                  <a:pt x="27361" y="36964"/>
                  <a:pt x="27361" y="36964"/>
                  <a:pt x="27361" y="37087"/>
                </a:cubicBezTo>
                <a:cubicBezTo>
                  <a:pt x="27361" y="37334"/>
                  <a:pt x="27361" y="37334"/>
                  <a:pt x="27609" y="37334"/>
                </a:cubicBezTo>
                <a:cubicBezTo>
                  <a:pt x="27981" y="37334"/>
                  <a:pt x="28975" y="37334"/>
                  <a:pt x="29347" y="37334"/>
                </a:cubicBezTo>
                <a:cubicBezTo>
                  <a:pt x="30092" y="37211"/>
                  <a:pt x="29968" y="36964"/>
                  <a:pt x="29968" y="36840"/>
                </a:cubicBezTo>
                <a:cubicBezTo>
                  <a:pt x="30092" y="36716"/>
                  <a:pt x="29968" y="36716"/>
                  <a:pt x="30092" y="36716"/>
                </a:cubicBezTo>
                <a:cubicBezTo>
                  <a:pt x="30216" y="36716"/>
                  <a:pt x="30216" y="36716"/>
                  <a:pt x="30216" y="36593"/>
                </a:cubicBezTo>
                <a:cubicBezTo>
                  <a:pt x="30340" y="36469"/>
                  <a:pt x="30340" y="36593"/>
                  <a:pt x="30216" y="36222"/>
                </a:cubicBezTo>
                <a:cubicBezTo>
                  <a:pt x="30216" y="35851"/>
                  <a:pt x="30216" y="35851"/>
                  <a:pt x="30092" y="35727"/>
                </a:cubicBezTo>
                <a:cubicBezTo>
                  <a:pt x="30092" y="35603"/>
                  <a:pt x="30092" y="35480"/>
                  <a:pt x="30216" y="35233"/>
                </a:cubicBezTo>
                <a:cubicBezTo>
                  <a:pt x="30340" y="35109"/>
                  <a:pt x="30340" y="34614"/>
                  <a:pt x="30340" y="34243"/>
                </a:cubicBezTo>
                <a:cubicBezTo>
                  <a:pt x="30216" y="34243"/>
                  <a:pt x="30216" y="34120"/>
                  <a:pt x="30340" y="33378"/>
                </a:cubicBezTo>
                <a:cubicBezTo>
                  <a:pt x="30340" y="33254"/>
                  <a:pt x="30216" y="32636"/>
                  <a:pt x="30464" y="32389"/>
                </a:cubicBezTo>
                <a:cubicBezTo>
                  <a:pt x="30464" y="32266"/>
                  <a:pt x="30589" y="31401"/>
                  <a:pt x="30589" y="31153"/>
                </a:cubicBezTo>
                <a:cubicBezTo>
                  <a:pt x="30589" y="31030"/>
                  <a:pt x="30216" y="28804"/>
                  <a:pt x="30216" y="28433"/>
                </a:cubicBezTo>
                <a:cubicBezTo>
                  <a:pt x="30216" y="28310"/>
                  <a:pt x="30216" y="27939"/>
                  <a:pt x="30092" y="27692"/>
                </a:cubicBezTo>
                <a:cubicBezTo>
                  <a:pt x="30092" y="27692"/>
                  <a:pt x="30092" y="27197"/>
                  <a:pt x="29968" y="26826"/>
                </a:cubicBezTo>
                <a:cubicBezTo>
                  <a:pt x="29844" y="26826"/>
                  <a:pt x="29844" y="26702"/>
                  <a:pt x="29844" y="26332"/>
                </a:cubicBezTo>
                <a:cubicBezTo>
                  <a:pt x="29968" y="26208"/>
                  <a:pt x="29719" y="25713"/>
                  <a:pt x="29471" y="25466"/>
                </a:cubicBezTo>
                <a:cubicBezTo>
                  <a:pt x="29471" y="25342"/>
                  <a:pt x="29471" y="25342"/>
                  <a:pt x="29596" y="25095"/>
                </a:cubicBezTo>
                <a:cubicBezTo>
                  <a:pt x="29719" y="24725"/>
                  <a:pt x="29719" y="24354"/>
                  <a:pt x="29596" y="23736"/>
                </a:cubicBezTo>
                <a:cubicBezTo>
                  <a:pt x="29596" y="23612"/>
                  <a:pt x="29596" y="22871"/>
                  <a:pt x="29596" y="22871"/>
                </a:cubicBezTo>
                <a:cubicBezTo>
                  <a:pt x="29596" y="22747"/>
                  <a:pt x="29596" y="22871"/>
                  <a:pt x="29719" y="22500"/>
                </a:cubicBezTo>
                <a:cubicBezTo>
                  <a:pt x="29719" y="22376"/>
                  <a:pt x="29719" y="22500"/>
                  <a:pt x="29844" y="22500"/>
                </a:cubicBezTo>
                <a:cubicBezTo>
                  <a:pt x="29844" y="22623"/>
                  <a:pt x="29968" y="22623"/>
                  <a:pt x="30092" y="22376"/>
                </a:cubicBezTo>
                <a:cubicBezTo>
                  <a:pt x="30216" y="22252"/>
                  <a:pt x="30092" y="22252"/>
                  <a:pt x="30216" y="22376"/>
                </a:cubicBezTo>
                <a:cubicBezTo>
                  <a:pt x="30216" y="22500"/>
                  <a:pt x="30340" y="22376"/>
                  <a:pt x="30464" y="22252"/>
                </a:cubicBezTo>
                <a:cubicBezTo>
                  <a:pt x="30589" y="22129"/>
                  <a:pt x="30589" y="22252"/>
                  <a:pt x="30589" y="22005"/>
                </a:cubicBezTo>
                <a:cubicBezTo>
                  <a:pt x="30589" y="21881"/>
                  <a:pt x="30712" y="21881"/>
                  <a:pt x="30712" y="21634"/>
                </a:cubicBezTo>
                <a:cubicBezTo>
                  <a:pt x="30712" y="21634"/>
                  <a:pt x="30712" y="21387"/>
                  <a:pt x="30712" y="21140"/>
                </a:cubicBezTo>
                <a:cubicBezTo>
                  <a:pt x="30837" y="21016"/>
                  <a:pt x="30960" y="20521"/>
                  <a:pt x="30712" y="20027"/>
                </a:cubicBezTo>
                <a:cubicBezTo>
                  <a:pt x="30712" y="19903"/>
                  <a:pt x="30712" y="19780"/>
                  <a:pt x="30712" y="19656"/>
                </a:cubicBezTo>
                <a:cubicBezTo>
                  <a:pt x="30712" y="19656"/>
                  <a:pt x="30837" y="19780"/>
                  <a:pt x="30837" y="19532"/>
                </a:cubicBezTo>
                <a:cubicBezTo>
                  <a:pt x="30837" y="19285"/>
                  <a:pt x="30712" y="19532"/>
                  <a:pt x="30837" y="19285"/>
                </a:cubicBezTo>
                <a:cubicBezTo>
                  <a:pt x="30837" y="19161"/>
                  <a:pt x="30837" y="18667"/>
                  <a:pt x="30837" y="18544"/>
                </a:cubicBezTo>
                <a:close/>
                <a:moveTo>
                  <a:pt x="13438" y="14141"/>
                </a:moveTo>
                <a:cubicBezTo>
                  <a:pt x="13438" y="14141"/>
                  <a:pt x="13291" y="15272"/>
                  <a:pt x="13291" y="15523"/>
                </a:cubicBezTo>
                <a:cubicBezTo>
                  <a:pt x="13144" y="15272"/>
                  <a:pt x="12996" y="14769"/>
                  <a:pt x="12849" y="14643"/>
                </a:cubicBezTo>
                <a:cubicBezTo>
                  <a:pt x="12849" y="14392"/>
                  <a:pt x="12849" y="14518"/>
                  <a:pt x="12996" y="14518"/>
                </a:cubicBezTo>
                <a:cubicBezTo>
                  <a:pt x="13144" y="14141"/>
                  <a:pt x="13144" y="14266"/>
                  <a:pt x="13144" y="14266"/>
                </a:cubicBezTo>
                <a:cubicBezTo>
                  <a:pt x="13291" y="14141"/>
                  <a:pt x="13291" y="14141"/>
                  <a:pt x="13438" y="14015"/>
                </a:cubicBezTo>
                <a:cubicBezTo>
                  <a:pt x="13438" y="14015"/>
                  <a:pt x="13438" y="14015"/>
                  <a:pt x="13438" y="14141"/>
                </a:cubicBezTo>
                <a:close/>
                <a:moveTo>
                  <a:pt x="2708" y="17902"/>
                </a:moveTo>
                <a:cubicBezTo>
                  <a:pt x="2708" y="18019"/>
                  <a:pt x="2591" y="18137"/>
                  <a:pt x="2591" y="18137"/>
                </a:cubicBezTo>
                <a:cubicBezTo>
                  <a:pt x="2591" y="18137"/>
                  <a:pt x="2473" y="18137"/>
                  <a:pt x="2591" y="18019"/>
                </a:cubicBezTo>
                <a:cubicBezTo>
                  <a:pt x="2591" y="18019"/>
                  <a:pt x="2473" y="17902"/>
                  <a:pt x="2473" y="17784"/>
                </a:cubicBezTo>
                <a:cubicBezTo>
                  <a:pt x="2495" y="17716"/>
                  <a:pt x="2514" y="17661"/>
                  <a:pt x="2529" y="17617"/>
                </a:cubicBezTo>
                <a:cubicBezTo>
                  <a:pt x="2494" y="17682"/>
                  <a:pt x="2456" y="17748"/>
                  <a:pt x="2456" y="17813"/>
                </a:cubicBezTo>
                <a:cubicBezTo>
                  <a:pt x="2456" y="18061"/>
                  <a:pt x="2456" y="17937"/>
                  <a:pt x="2456" y="18061"/>
                </a:cubicBezTo>
                <a:cubicBezTo>
                  <a:pt x="2456" y="18184"/>
                  <a:pt x="2591" y="18184"/>
                  <a:pt x="2591" y="18308"/>
                </a:cubicBezTo>
                <a:cubicBezTo>
                  <a:pt x="2591" y="18308"/>
                  <a:pt x="2591" y="18679"/>
                  <a:pt x="2456" y="18803"/>
                </a:cubicBezTo>
                <a:cubicBezTo>
                  <a:pt x="2456" y="18926"/>
                  <a:pt x="2456" y="19545"/>
                  <a:pt x="2321" y="19668"/>
                </a:cubicBezTo>
                <a:cubicBezTo>
                  <a:pt x="2321" y="20163"/>
                  <a:pt x="2456" y="20163"/>
                  <a:pt x="2456" y="20287"/>
                </a:cubicBezTo>
                <a:cubicBezTo>
                  <a:pt x="2321" y="20534"/>
                  <a:pt x="2456" y="20905"/>
                  <a:pt x="2456" y="20905"/>
                </a:cubicBezTo>
                <a:cubicBezTo>
                  <a:pt x="2456" y="21028"/>
                  <a:pt x="2456" y="21770"/>
                  <a:pt x="2456" y="22018"/>
                </a:cubicBezTo>
                <a:cubicBezTo>
                  <a:pt x="2456" y="22141"/>
                  <a:pt x="2456" y="22141"/>
                  <a:pt x="2321" y="22018"/>
                </a:cubicBezTo>
                <a:cubicBezTo>
                  <a:pt x="2321" y="21894"/>
                  <a:pt x="2187" y="21770"/>
                  <a:pt x="2187" y="21770"/>
                </a:cubicBezTo>
                <a:cubicBezTo>
                  <a:pt x="2052" y="21523"/>
                  <a:pt x="2187" y="21647"/>
                  <a:pt x="2187" y="21523"/>
                </a:cubicBezTo>
                <a:cubicBezTo>
                  <a:pt x="1918" y="20410"/>
                  <a:pt x="1918" y="20410"/>
                  <a:pt x="1918" y="20287"/>
                </a:cubicBezTo>
                <a:cubicBezTo>
                  <a:pt x="2052" y="20163"/>
                  <a:pt x="1648" y="20163"/>
                  <a:pt x="1783" y="20039"/>
                </a:cubicBezTo>
                <a:cubicBezTo>
                  <a:pt x="2187" y="19421"/>
                  <a:pt x="2052" y="19421"/>
                  <a:pt x="2052" y="19297"/>
                </a:cubicBezTo>
                <a:cubicBezTo>
                  <a:pt x="2187" y="18432"/>
                  <a:pt x="2052" y="18308"/>
                  <a:pt x="2052" y="18308"/>
                </a:cubicBezTo>
                <a:cubicBezTo>
                  <a:pt x="2052" y="18061"/>
                  <a:pt x="2052" y="18061"/>
                  <a:pt x="2052" y="17937"/>
                </a:cubicBezTo>
                <a:cubicBezTo>
                  <a:pt x="2321" y="17690"/>
                  <a:pt x="2187" y="17566"/>
                  <a:pt x="2187" y="17319"/>
                </a:cubicBezTo>
                <a:cubicBezTo>
                  <a:pt x="2187" y="17195"/>
                  <a:pt x="2187" y="17195"/>
                  <a:pt x="2321" y="17319"/>
                </a:cubicBezTo>
                <a:cubicBezTo>
                  <a:pt x="2321" y="17443"/>
                  <a:pt x="2456" y="17443"/>
                  <a:pt x="2591" y="17443"/>
                </a:cubicBezTo>
                <a:cubicBezTo>
                  <a:pt x="2591" y="17456"/>
                  <a:pt x="2588" y="17470"/>
                  <a:pt x="2586" y="17483"/>
                </a:cubicBezTo>
                <a:cubicBezTo>
                  <a:pt x="2617" y="17431"/>
                  <a:pt x="2646" y="17430"/>
                  <a:pt x="2708" y="17430"/>
                </a:cubicBezTo>
                <a:cubicBezTo>
                  <a:pt x="2826" y="17430"/>
                  <a:pt x="2826" y="17430"/>
                  <a:pt x="2708" y="17784"/>
                </a:cubicBezTo>
                <a:cubicBezTo>
                  <a:pt x="2708" y="17902"/>
                  <a:pt x="2826" y="17902"/>
                  <a:pt x="2708" y="17902"/>
                </a:cubicBezTo>
                <a:close/>
                <a:moveTo>
                  <a:pt x="29220" y="15075"/>
                </a:moveTo>
                <a:cubicBezTo>
                  <a:pt x="29220" y="14957"/>
                  <a:pt x="29220" y="14957"/>
                  <a:pt x="29338" y="14839"/>
                </a:cubicBezTo>
                <a:cubicBezTo>
                  <a:pt x="29338" y="14957"/>
                  <a:pt x="29338" y="15075"/>
                  <a:pt x="29338" y="15193"/>
                </a:cubicBezTo>
                <a:cubicBezTo>
                  <a:pt x="29338" y="15310"/>
                  <a:pt x="29456" y="15310"/>
                  <a:pt x="29338" y="15310"/>
                </a:cubicBezTo>
                <a:cubicBezTo>
                  <a:pt x="29220" y="15428"/>
                  <a:pt x="29220" y="15428"/>
                  <a:pt x="29220" y="15193"/>
                </a:cubicBezTo>
                <a:cubicBezTo>
                  <a:pt x="29220" y="15075"/>
                  <a:pt x="29102" y="15075"/>
                  <a:pt x="29220" y="15075"/>
                </a:cubicBezTo>
                <a:close/>
                <a:moveTo>
                  <a:pt x="29690" y="17982"/>
                </a:moveTo>
                <a:cubicBezTo>
                  <a:pt x="29690" y="18726"/>
                  <a:pt x="29534" y="18478"/>
                  <a:pt x="29534" y="18230"/>
                </a:cubicBezTo>
                <a:cubicBezTo>
                  <a:pt x="29377" y="17238"/>
                  <a:pt x="29377" y="17114"/>
                  <a:pt x="29377" y="16991"/>
                </a:cubicBezTo>
                <a:cubicBezTo>
                  <a:pt x="29377" y="16742"/>
                  <a:pt x="29220" y="16866"/>
                  <a:pt x="29220" y="16866"/>
                </a:cubicBezTo>
                <a:cubicBezTo>
                  <a:pt x="29377" y="16742"/>
                  <a:pt x="29220" y="16619"/>
                  <a:pt x="29220" y="16495"/>
                </a:cubicBezTo>
                <a:cubicBezTo>
                  <a:pt x="29220" y="16370"/>
                  <a:pt x="29220" y="16370"/>
                  <a:pt x="29377" y="16619"/>
                </a:cubicBezTo>
                <a:cubicBezTo>
                  <a:pt x="29534" y="16742"/>
                  <a:pt x="29534" y="16495"/>
                  <a:pt x="29690" y="16742"/>
                </a:cubicBezTo>
                <a:cubicBezTo>
                  <a:pt x="29690" y="17114"/>
                  <a:pt x="29690" y="17734"/>
                  <a:pt x="29690" y="17982"/>
                </a:cubicBezTo>
                <a:close/>
              </a:path>
            </a:pathLst>
          </a:custGeom>
          <a:solidFill>
            <a:srgbClr val="8C919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7" name="peeps"/>
          <p:cNvSpPr>
            <a:spLocks noEditPoints="1"/>
          </p:cNvSpPr>
          <p:nvPr/>
        </p:nvSpPr>
        <p:spPr bwMode="auto">
          <a:xfrm>
            <a:off x="5224968" y="2057316"/>
            <a:ext cx="590804" cy="891470"/>
          </a:xfrm>
          <a:custGeom>
            <a:avLst/>
            <a:gdLst>
              <a:gd name="T0" fmla="*/ 1126 w 1326"/>
              <a:gd name="T1" fmla="*/ 1171 h 2003"/>
              <a:gd name="T2" fmla="*/ 1117 w 1326"/>
              <a:gd name="T3" fmla="*/ 1272 h 2003"/>
              <a:gd name="T4" fmla="*/ 1280 w 1326"/>
              <a:gd name="T5" fmla="*/ 1482 h 2003"/>
              <a:gd name="T6" fmla="*/ 1309 w 1326"/>
              <a:gd name="T7" fmla="*/ 1420 h 2003"/>
              <a:gd name="T8" fmla="*/ 1288 w 1326"/>
              <a:gd name="T9" fmla="*/ 1559 h 2003"/>
              <a:gd name="T10" fmla="*/ 1283 w 1326"/>
              <a:gd name="T11" fmla="*/ 1579 h 2003"/>
              <a:gd name="T12" fmla="*/ 1095 w 1326"/>
              <a:gd name="T13" fmla="*/ 1660 h 2003"/>
              <a:gd name="T14" fmla="*/ 1284 w 1326"/>
              <a:gd name="T15" fmla="*/ 1607 h 2003"/>
              <a:gd name="T16" fmla="*/ 615 w 1326"/>
              <a:gd name="T17" fmla="*/ 560 h 2003"/>
              <a:gd name="T18" fmla="*/ 659 w 1326"/>
              <a:gd name="T19" fmla="*/ 881 h 2003"/>
              <a:gd name="T20" fmla="*/ 655 w 1326"/>
              <a:gd name="T21" fmla="*/ 779 h 2003"/>
              <a:gd name="T22" fmla="*/ 705 w 1326"/>
              <a:gd name="T23" fmla="*/ 376 h 2003"/>
              <a:gd name="T24" fmla="*/ 797 w 1326"/>
              <a:gd name="T25" fmla="*/ 258 h 2003"/>
              <a:gd name="T26" fmla="*/ 752 w 1326"/>
              <a:gd name="T27" fmla="*/ 109 h 2003"/>
              <a:gd name="T28" fmla="*/ 748 w 1326"/>
              <a:gd name="T29" fmla="*/ 81 h 2003"/>
              <a:gd name="T30" fmla="*/ 789 w 1326"/>
              <a:gd name="T31" fmla="*/ 17 h 2003"/>
              <a:gd name="T32" fmla="*/ 846 w 1326"/>
              <a:gd name="T33" fmla="*/ 3 h 2003"/>
              <a:gd name="T34" fmla="*/ 898 w 1326"/>
              <a:gd name="T35" fmla="*/ 20 h 2003"/>
              <a:gd name="T36" fmla="*/ 910 w 1326"/>
              <a:gd name="T37" fmla="*/ 25 h 2003"/>
              <a:gd name="T38" fmla="*/ 940 w 1326"/>
              <a:gd name="T39" fmla="*/ 53 h 2003"/>
              <a:gd name="T40" fmla="*/ 942 w 1326"/>
              <a:gd name="T41" fmla="*/ 193 h 2003"/>
              <a:gd name="T42" fmla="*/ 956 w 1326"/>
              <a:gd name="T43" fmla="*/ 272 h 2003"/>
              <a:gd name="T44" fmla="*/ 1158 w 1326"/>
              <a:gd name="T45" fmla="*/ 496 h 2003"/>
              <a:gd name="T46" fmla="*/ 1169 w 1326"/>
              <a:gd name="T47" fmla="*/ 812 h 2003"/>
              <a:gd name="T48" fmla="*/ 1138 w 1326"/>
              <a:gd name="T49" fmla="*/ 979 h 2003"/>
              <a:gd name="T50" fmla="*/ 1133 w 1326"/>
              <a:gd name="T51" fmla="*/ 1167 h 2003"/>
              <a:gd name="T52" fmla="*/ 1237 w 1326"/>
              <a:gd name="T53" fmla="*/ 1271 h 2003"/>
              <a:gd name="T54" fmla="*/ 1304 w 1326"/>
              <a:gd name="T55" fmla="*/ 1321 h 2003"/>
              <a:gd name="T56" fmla="*/ 1310 w 1326"/>
              <a:gd name="T57" fmla="*/ 1414 h 2003"/>
              <a:gd name="T58" fmla="*/ 1290 w 1326"/>
              <a:gd name="T59" fmla="*/ 1613 h 2003"/>
              <a:gd name="T60" fmla="*/ 1089 w 1326"/>
              <a:gd name="T61" fmla="*/ 1727 h 2003"/>
              <a:gd name="T62" fmla="*/ 1049 w 1326"/>
              <a:gd name="T63" fmla="*/ 1905 h 2003"/>
              <a:gd name="T64" fmla="*/ 903 w 1326"/>
              <a:gd name="T65" fmla="*/ 1990 h 2003"/>
              <a:gd name="T66" fmla="*/ 902 w 1326"/>
              <a:gd name="T67" fmla="*/ 1925 h 2003"/>
              <a:gd name="T68" fmla="*/ 701 w 1326"/>
              <a:gd name="T69" fmla="*/ 1918 h 2003"/>
              <a:gd name="T70" fmla="*/ 794 w 1326"/>
              <a:gd name="T71" fmla="*/ 1848 h 2003"/>
              <a:gd name="T72" fmla="*/ 722 w 1326"/>
              <a:gd name="T73" fmla="*/ 1425 h 2003"/>
              <a:gd name="T74" fmla="*/ 669 w 1326"/>
              <a:gd name="T75" fmla="*/ 924 h 2003"/>
              <a:gd name="T76" fmla="*/ 640 w 1326"/>
              <a:gd name="T77" fmla="*/ 1018 h 2003"/>
              <a:gd name="T78" fmla="*/ 617 w 1326"/>
              <a:gd name="T79" fmla="*/ 1158 h 2003"/>
              <a:gd name="T80" fmla="*/ 566 w 1326"/>
              <a:gd name="T81" fmla="*/ 1376 h 2003"/>
              <a:gd name="T82" fmla="*/ 509 w 1326"/>
              <a:gd name="T83" fmla="*/ 1702 h 2003"/>
              <a:gd name="T84" fmla="*/ 501 w 1326"/>
              <a:gd name="T85" fmla="*/ 1975 h 2003"/>
              <a:gd name="T86" fmla="*/ 416 w 1326"/>
              <a:gd name="T87" fmla="*/ 1842 h 2003"/>
              <a:gd name="T88" fmla="*/ 399 w 1326"/>
              <a:gd name="T89" fmla="*/ 1624 h 2003"/>
              <a:gd name="T90" fmla="*/ 406 w 1326"/>
              <a:gd name="T91" fmla="*/ 1873 h 2003"/>
              <a:gd name="T92" fmla="*/ 392 w 1326"/>
              <a:gd name="T93" fmla="*/ 1949 h 2003"/>
              <a:gd name="T94" fmla="*/ 322 w 1326"/>
              <a:gd name="T95" fmla="*/ 1895 h 2003"/>
              <a:gd name="T96" fmla="*/ 284 w 1326"/>
              <a:gd name="T97" fmla="*/ 1614 h 2003"/>
              <a:gd name="T98" fmla="*/ 198 w 1326"/>
              <a:gd name="T99" fmla="*/ 1392 h 2003"/>
              <a:gd name="T100" fmla="*/ 158 w 1326"/>
              <a:gd name="T101" fmla="*/ 1205 h 2003"/>
              <a:gd name="T102" fmla="*/ 17 w 1326"/>
              <a:gd name="T103" fmla="*/ 1192 h 2003"/>
              <a:gd name="T104" fmla="*/ 82 w 1326"/>
              <a:gd name="T105" fmla="*/ 835 h 2003"/>
              <a:gd name="T106" fmla="*/ 92 w 1326"/>
              <a:gd name="T107" fmla="*/ 711 h 2003"/>
              <a:gd name="T108" fmla="*/ 152 w 1326"/>
              <a:gd name="T109" fmla="*/ 468 h 2003"/>
              <a:gd name="T110" fmla="*/ 229 w 1326"/>
              <a:gd name="T111" fmla="*/ 398 h 2003"/>
              <a:gd name="T112" fmla="*/ 327 w 1326"/>
              <a:gd name="T113" fmla="*/ 107 h 2003"/>
              <a:gd name="T114" fmla="*/ 484 w 1326"/>
              <a:gd name="T115" fmla="*/ 257 h 2003"/>
              <a:gd name="T116" fmla="*/ 553 w 1326"/>
              <a:gd name="T117" fmla="*/ 440 h 2003"/>
              <a:gd name="T118" fmla="*/ 402 w 1326"/>
              <a:gd name="T119" fmla="*/ 1543 h 2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6" h="2003">
                <a:moveTo>
                  <a:pt x="1121" y="1171"/>
                </a:moveTo>
                <a:cubicBezTo>
                  <a:pt x="1116" y="1176"/>
                  <a:pt x="1116" y="1174"/>
                  <a:pt x="1118" y="1179"/>
                </a:cubicBezTo>
                <a:cubicBezTo>
                  <a:pt x="1121" y="1185"/>
                  <a:pt x="1125" y="1195"/>
                  <a:pt x="1126" y="1200"/>
                </a:cubicBezTo>
                <a:cubicBezTo>
                  <a:pt x="1128" y="1205"/>
                  <a:pt x="1128" y="1206"/>
                  <a:pt x="1131" y="1197"/>
                </a:cubicBezTo>
                <a:cubicBezTo>
                  <a:pt x="1134" y="1188"/>
                  <a:pt x="1137" y="1187"/>
                  <a:pt x="1126" y="1171"/>
                </a:cubicBezTo>
                <a:cubicBezTo>
                  <a:pt x="1124" y="1168"/>
                  <a:pt x="1125" y="1168"/>
                  <a:pt x="1121" y="1171"/>
                </a:cubicBezTo>
                <a:close/>
                <a:moveTo>
                  <a:pt x="1104" y="1195"/>
                </a:moveTo>
                <a:cubicBezTo>
                  <a:pt x="1104" y="1202"/>
                  <a:pt x="1102" y="1266"/>
                  <a:pt x="1101" y="1270"/>
                </a:cubicBezTo>
                <a:cubicBezTo>
                  <a:pt x="1100" y="1274"/>
                  <a:pt x="1102" y="1273"/>
                  <a:pt x="1106" y="1273"/>
                </a:cubicBezTo>
                <a:cubicBezTo>
                  <a:pt x="1110" y="1273"/>
                  <a:pt x="1114" y="1272"/>
                  <a:pt x="1117" y="1272"/>
                </a:cubicBezTo>
                <a:cubicBezTo>
                  <a:pt x="1119" y="1272"/>
                  <a:pt x="1123" y="1271"/>
                  <a:pt x="1118" y="1257"/>
                </a:cubicBezTo>
                <a:cubicBezTo>
                  <a:pt x="1116" y="1252"/>
                  <a:pt x="1110" y="1228"/>
                  <a:pt x="1108" y="1197"/>
                </a:cubicBezTo>
                <a:cubicBezTo>
                  <a:pt x="1106" y="1177"/>
                  <a:pt x="1105" y="1182"/>
                  <a:pt x="1104" y="1195"/>
                </a:cubicBezTo>
                <a:close/>
                <a:moveTo>
                  <a:pt x="1296" y="1416"/>
                </a:moveTo>
                <a:cubicBezTo>
                  <a:pt x="1293" y="1420"/>
                  <a:pt x="1281" y="1453"/>
                  <a:pt x="1280" y="1482"/>
                </a:cubicBezTo>
                <a:cubicBezTo>
                  <a:pt x="1280" y="1487"/>
                  <a:pt x="1284" y="1500"/>
                  <a:pt x="1287" y="1512"/>
                </a:cubicBezTo>
                <a:cubicBezTo>
                  <a:pt x="1289" y="1523"/>
                  <a:pt x="1291" y="1533"/>
                  <a:pt x="1292" y="1539"/>
                </a:cubicBezTo>
                <a:cubicBezTo>
                  <a:pt x="1295" y="1554"/>
                  <a:pt x="1292" y="1578"/>
                  <a:pt x="1297" y="1556"/>
                </a:cubicBezTo>
                <a:cubicBezTo>
                  <a:pt x="1309" y="1503"/>
                  <a:pt x="1311" y="1453"/>
                  <a:pt x="1313" y="1448"/>
                </a:cubicBezTo>
                <a:cubicBezTo>
                  <a:pt x="1315" y="1442"/>
                  <a:pt x="1318" y="1432"/>
                  <a:pt x="1309" y="1420"/>
                </a:cubicBezTo>
                <a:cubicBezTo>
                  <a:pt x="1306" y="1415"/>
                  <a:pt x="1304" y="1415"/>
                  <a:pt x="1303" y="1414"/>
                </a:cubicBezTo>
                <a:cubicBezTo>
                  <a:pt x="1301" y="1414"/>
                  <a:pt x="1299" y="1411"/>
                  <a:pt x="1296" y="1416"/>
                </a:cubicBezTo>
                <a:close/>
                <a:moveTo>
                  <a:pt x="1277" y="1490"/>
                </a:moveTo>
                <a:cubicBezTo>
                  <a:pt x="1276" y="1495"/>
                  <a:pt x="1274" y="1504"/>
                  <a:pt x="1274" y="1522"/>
                </a:cubicBezTo>
                <a:cubicBezTo>
                  <a:pt x="1274" y="1529"/>
                  <a:pt x="1284" y="1550"/>
                  <a:pt x="1288" y="1559"/>
                </a:cubicBezTo>
                <a:cubicBezTo>
                  <a:pt x="1289" y="1562"/>
                  <a:pt x="1291" y="1566"/>
                  <a:pt x="1292" y="1557"/>
                </a:cubicBezTo>
                <a:cubicBezTo>
                  <a:pt x="1292" y="1547"/>
                  <a:pt x="1291" y="1535"/>
                  <a:pt x="1286" y="1515"/>
                </a:cubicBezTo>
                <a:cubicBezTo>
                  <a:pt x="1284" y="1509"/>
                  <a:pt x="1279" y="1488"/>
                  <a:pt x="1278" y="1485"/>
                </a:cubicBezTo>
                <a:cubicBezTo>
                  <a:pt x="1277" y="1482"/>
                  <a:pt x="1277" y="1485"/>
                  <a:pt x="1277" y="1490"/>
                </a:cubicBezTo>
                <a:close/>
                <a:moveTo>
                  <a:pt x="1283" y="1579"/>
                </a:moveTo>
                <a:cubicBezTo>
                  <a:pt x="1280" y="1581"/>
                  <a:pt x="1277" y="1584"/>
                  <a:pt x="1267" y="1584"/>
                </a:cubicBezTo>
                <a:cubicBezTo>
                  <a:pt x="1264" y="1584"/>
                  <a:pt x="1248" y="1589"/>
                  <a:pt x="1232" y="1591"/>
                </a:cubicBezTo>
                <a:cubicBezTo>
                  <a:pt x="1228" y="1592"/>
                  <a:pt x="1159" y="1599"/>
                  <a:pt x="1109" y="1606"/>
                </a:cubicBezTo>
                <a:cubicBezTo>
                  <a:pt x="1098" y="1608"/>
                  <a:pt x="1097" y="1605"/>
                  <a:pt x="1098" y="1612"/>
                </a:cubicBezTo>
                <a:cubicBezTo>
                  <a:pt x="1099" y="1619"/>
                  <a:pt x="1096" y="1645"/>
                  <a:pt x="1095" y="1660"/>
                </a:cubicBezTo>
                <a:cubicBezTo>
                  <a:pt x="1094" y="1665"/>
                  <a:pt x="1093" y="1665"/>
                  <a:pt x="1100" y="1665"/>
                </a:cubicBezTo>
                <a:cubicBezTo>
                  <a:pt x="1107" y="1665"/>
                  <a:pt x="1154" y="1665"/>
                  <a:pt x="1194" y="1651"/>
                </a:cubicBezTo>
                <a:cubicBezTo>
                  <a:pt x="1207" y="1646"/>
                  <a:pt x="1204" y="1654"/>
                  <a:pt x="1216" y="1649"/>
                </a:cubicBezTo>
                <a:cubicBezTo>
                  <a:pt x="1236" y="1641"/>
                  <a:pt x="1242" y="1638"/>
                  <a:pt x="1255" y="1628"/>
                </a:cubicBezTo>
                <a:cubicBezTo>
                  <a:pt x="1263" y="1621"/>
                  <a:pt x="1275" y="1613"/>
                  <a:pt x="1284" y="1607"/>
                </a:cubicBezTo>
                <a:cubicBezTo>
                  <a:pt x="1288" y="1605"/>
                  <a:pt x="1287" y="1602"/>
                  <a:pt x="1287" y="1598"/>
                </a:cubicBezTo>
                <a:cubicBezTo>
                  <a:pt x="1287" y="1595"/>
                  <a:pt x="1289" y="1583"/>
                  <a:pt x="1288" y="1579"/>
                </a:cubicBezTo>
                <a:cubicBezTo>
                  <a:pt x="1287" y="1575"/>
                  <a:pt x="1289" y="1574"/>
                  <a:pt x="1283" y="1579"/>
                </a:cubicBezTo>
                <a:close/>
                <a:moveTo>
                  <a:pt x="599" y="488"/>
                </a:moveTo>
                <a:cubicBezTo>
                  <a:pt x="600" y="494"/>
                  <a:pt x="614" y="553"/>
                  <a:pt x="615" y="560"/>
                </a:cubicBezTo>
                <a:cubicBezTo>
                  <a:pt x="624" y="602"/>
                  <a:pt x="627" y="655"/>
                  <a:pt x="628" y="660"/>
                </a:cubicBezTo>
                <a:cubicBezTo>
                  <a:pt x="633" y="697"/>
                  <a:pt x="642" y="760"/>
                  <a:pt x="644" y="778"/>
                </a:cubicBezTo>
                <a:cubicBezTo>
                  <a:pt x="647" y="800"/>
                  <a:pt x="651" y="828"/>
                  <a:pt x="651" y="831"/>
                </a:cubicBezTo>
                <a:cubicBezTo>
                  <a:pt x="652" y="834"/>
                  <a:pt x="655" y="872"/>
                  <a:pt x="655" y="876"/>
                </a:cubicBezTo>
                <a:cubicBezTo>
                  <a:pt x="656" y="879"/>
                  <a:pt x="654" y="879"/>
                  <a:pt x="659" y="881"/>
                </a:cubicBezTo>
                <a:cubicBezTo>
                  <a:pt x="664" y="884"/>
                  <a:pt x="666" y="887"/>
                  <a:pt x="662" y="866"/>
                </a:cubicBezTo>
                <a:cubicBezTo>
                  <a:pt x="661" y="861"/>
                  <a:pt x="656" y="862"/>
                  <a:pt x="654" y="835"/>
                </a:cubicBezTo>
                <a:cubicBezTo>
                  <a:pt x="651" y="813"/>
                  <a:pt x="653" y="818"/>
                  <a:pt x="656" y="813"/>
                </a:cubicBezTo>
                <a:cubicBezTo>
                  <a:pt x="659" y="809"/>
                  <a:pt x="662" y="807"/>
                  <a:pt x="652" y="801"/>
                </a:cubicBezTo>
                <a:cubicBezTo>
                  <a:pt x="649" y="799"/>
                  <a:pt x="645" y="799"/>
                  <a:pt x="655" y="779"/>
                </a:cubicBezTo>
                <a:cubicBezTo>
                  <a:pt x="660" y="769"/>
                  <a:pt x="659" y="770"/>
                  <a:pt x="658" y="764"/>
                </a:cubicBezTo>
                <a:cubicBezTo>
                  <a:pt x="653" y="749"/>
                  <a:pt x="654" y="727"/>
                  <a:pt x="654" y="722"/>
                </a:cubicBezTo>
                <a:cubicBezTo>
                  <a:pt x="654" y="718"/>
                  <a:pt x="652" y="549"/>
                  <a:pt x="652" y="541"/>
                </a:cubicBezTo>
                <a:cubicBezTo>
                  <a:pt x="652" y="508"/>
                  <a:pt x="669" y="467"/>
                  <a:pt x="670" y="462"/>
                </a:cubicBezTo>
                <a:cubicBezTo>
                  <a:pt x="696" y="382"/>
                  <a:pt x="702" y="380"/>
                  <a:pt x="705" y="376"/>
                </a:cubicBezTo>
                <a:cubicBezTo>
                  <a:pt x="720" y="358"/>
                  <a:pt x="733" y="354"/>
                  <a:pt x="758" y="339"/>
                </a:cubicBezTo>
                <a:cubicBezTo>
                  <a:pt x="779" y="327"/>
                  <a:pt x="797" y="316"/>
                  <a:pt x="799" y="315"/>
                </a:cubicBezTo>
                <a:cubicBezTo>
                  <a:pt x="805" y="311"/>
                  <a:pt x="808" y="311"/>
                  <a:pt x="806" y="295"/>
                </a:cubicBezTo>
                <a:cubicBezTo>
                  <a:pt x="804" y="282"/>
                  <a:pt x="811" y="287"/>
                  <a:pt x="804" y="270"/>
                </a:cubicBezTo>
                <a:cubicBezTo>
                  <a:pt x="801" y="261"/>
                  <a:pt x="804" y="263"/>
                  <a:pt x="797" y="258"/>
                </a:cubicBezTo>
                <a:cubicBezTo>
                  <a:pt x="777" y="244"/>
                  <a:pt x="775" y="235"/>
                  <a:pt x="766" y="204"/>
                </a:cubicBezTo>
                <a:cubicBezTo>
                  <a:pt x="764" y="199"/>
                  <a:pt x="763" y="202"/>
                  <a:pt x="762" y="199"/>
                </a:cubicBezTo>
                <a:cubicBezTo>
                  <a:pt x="751" y="158"/>
                  <a:pt x="751" y="150"/>
                  <a:pt x="750" y="144"/>
                </a:cubicBezTo>
                <a:cubicBezTo>
                  <a:pt x="749" y="130"/>
                  <a:pt x="754" y="137"/>
                  <a:pt x="755" y="131"/>
                </a:cubicBezTo>
                <a:cubicBezTo>
                  <a:pt x="757" y="123"/>
                  <a:pt x="752" y="112"/>
                  <a:pt x="752" y="109"/>
                </a:cubicBezTo>
                <a:cubicBezTo>
                  <a:pt x="752" y="106"/>
                  <a:pt x="751" y="99"/>
                  <a:pt x="750" y="97"/>
                </a:cubicBezTo>
                <a:cubicBezTo>
                  <a:pt x="749" y="100"/>
                  <a:pt x="751" y="99"/>
                  <a:pt x="750" y="101"/>
                </a:cubicBezTo>
                <a:cubicBezTo>
                  <a:pt x="749" y="96"/>
                  <a:pt x="749" y="89"/>
                  <a:pt x="749" y="86"/>
                </a:cubicBezTo>
                <a:cubicBezTo>
                  <a:pt x="750" y="83"/>
                  <a:pt x="751" y="80"/>
                  <a:pt x="751" y="78"/>
                </a:cubicBezTo>
                <a:cubicBezTo>
                  <a:pt x="750" y="80"/>
                  <a:pt x="750" y="80"/>
                  <a:pt x="748" y="81"/>
                </a:cubicBezTo>
                <a:cubicBezTo>
                  <a:pt x="751" y="78"/>
                  <a:pt x="753" y="69"/>
                  <a:pt x="753" y="65"/>
                </a:cubicBezTo>
                <a:cubicBezTo>
                  <a:pt x="754" y="55"/>
                  <a:pt x="760" y="51"/>
                  <a:pt x="761" y="48"/>
                </a:cubicBezTo>
                <a:cubicBezTo>
                  <a:pt x="763" y="36"/>
                  <a:pt x="768" y="39"/>
                  <a:pt x="770" y="35"/>
                </a:cubicBezTo>
                <a:cubicBezTo>
                  <a:pt x="772" y="30"/>
                  <a:pt x="782" y="32"/>
                  <a:pt x="782" y="25"/>
                </a:cubicBezTo>
                <a:cubicBezTo>
                  <a:pt x="782" y="21"/>
                  <a:pt x="788" y="21"/>
                  <a:pt x="789" y="17"/>
                </a:cubicBezTo>
                <a:cubicBezTo>
                  <a:pt x="789" y="16"/>
                  <a:pt x="801" y="9"/>
                  <a:pt x="804" y="8"/>
                </a:cubicBezTo>
                <a:cubicBezTo>
                  <a:pt x="807" y="7"/>
                  <a:pt x="815" y="4"/>
                  <a:pt x="817" y="6"/>
                </a:cubicBezTo>
                <a:cubicBezTo>
                  <a:pt x="824" y="9"/>
                  <a:pt x="825" y="7"/>
                  <a:pt x="828" y="4"/>
                </a:cubicBezTo>
                <a:cubicBezTo>
                  <a:pt x="830" y="0"/>
                  <a:pt x="832" y="4"/>
                  <a:pt x="834" y="2"/>
                </a:cubicBezTo>
                <a:cubicBezTo>
                  <a:pt x="837" y="0"/>
                  <a:pt x="844" y="3"/>
                  <a:pt x="846" y="3"/>
                </a:cubicBezTo>
                <a:cubicBezTo>
                  <a:pt x="848" y="2"/>
                  <a:pt x="852" y="4"/>
                  <a:pt x="855" y="3"/>
                </a:cubicBezTo>
                <a:cubicBezTo>
                  <a:pt x="858" y="2"/>
                  <a:pt x="863" y="5"/>
                  <a:pt x="865" y="5"/>
                </a:cubicBezTo>
                <a:cubicBezTo>
                  <a:pt x="867" y="5"/>
                  <a:pt x="871" y="8"/>
                  <a:pt x="873" y="9"/>
                </a:cubicBezTo>
                <a:cubicBezTo>
                  <a:pt x="875" y="10"/>
                  <a:pt x="886" y="12"/>
                  <a:pt x="888" y="14"/>
                </a:cubicBezTo>
                <a:cubicBezTo>
                  <a:pt x="889" y="15"/>
                  <a:pt x="896" y="19"/>
                  <a:pt x="898" y="20"/>
                </a:cubicBezTo>
                <a:cubicBezTo>
                  <a:pt x="901" y="21"/>
                  <a:pt x="906" y="19"/>
                  <a:pt x="907" y="20"/>
                </a:cubicBezTo>
                <a:cubicBezTo>
                  <a:pt x="906" y="20"/>
                  <a:pt x="903" y="21"/>
                  <a:pt x="902" y="21"/>
                </a:cubicBezTo>
                <a:cubicBezTo>
                  <a:pt x="903" y="22"/>
                  <a:pt x="905" y="22"/>
                  <a:pt x="907" y="24"/>
                </a:cubicBezTo>
                <a:cubicBezTo>
                  <a:pt x="909" y="25"/>
                  <a:pt x="915" y="26"/>
                  <a:pt x="917" y="26"/>
                </a:cubicBezTo>
                <a:cubicBezTo>
                  <a:pt x="915" y="26"/>
                  <a:pt x="912" y="25"/>
                  <a:pt x="910" y="25"/>
                </a:cubicBezTo>
                <a:cubicBezTo>
                  <a:pt x="912" y="26"/>
                  <a:pt x="917" y="29"/>
                  <a:pt x="918" y="31"/>
                </a:cubicBezTo>
                <a:cubicBezTo>
                  <a:pt x="918" y="33"/>
                  <a:pt x="925" y="37"/>
                  <a:pt x="928" y="39"/>
                </a:cubicBezTo>
                <a:cubicBezTo>
                  <a:pt x="930" y="41"/>
                  <a:pt x="936" y="42"/>
                  <a:pt x="937" y="42"/>
                </a:cubicBezTo>
                <a:cubicBezTo>
                  <a:pt x="935" y="42"/>
                  <a:pt x="934" y="42"/>
                  <a:pt x="932" y="42"/>
                </a:cubicBezTo>
                <a:cubicBezTo>
                  <a:pt x="934" y="44"/>
                  <a:pt x="939" y="49"/>
                  <a:pt x="940" y="53"/>
                </a:cubicBezTo>
                <a:cubicBezTo>
                  <a:pt x="942" y="61"/>
                  <a:pt x="945" y="81"/>
                  <a:pt x="946" y="85"/>
                </a:cubicBezTo>
                <a:cubicBezTo>
                  <a:pt x="949" y="97"/>
                  <a:pt x="949" y="109"/>
                  <a:pt x="948" y="117"/>
                </a:cubicBezTo>
                <a:cubicBezTo>
                  <a:pt x="946" y="125"/>
                  <a:pt x="945" y="123"/>
                  <a:pt x="948" y="125"/>
                </a:cubicBezTo>
                <a:cubicBezTo>
                  <a:pt x="955" y="127"/>
                  <a:pt x="956" y="130"/>
                  <a:pt x="957" y="135"/>
                </a:cubicBezTo>
                <a:cubicBezTo>
                  <a:pt x="959" y="159"/>
                  <a:pt x="945" y="187"/>
                  <a:pt x="942" y="193"/>
                </a:cubicBezTo>
                <a:cubicBezTo>
                  <a:pt x="935" y="204"/>
                  <a:pt x="931" y="196"/>
                  <a:pt x="931" y="202"/>
                </a:cubicBezTo>
                <a:cubicBezTo>
                  <a:pt x="931" y="206"/>
                  <a:pt x="930" y="223"/>
                  <a:pt x="931" y="232"/>
                </a:cubicBezTo>
                <a:cubicBezTo>
                  <a:pt x="931" y="241"/>
                  <a:pt x="932" y="237"/>
                  <a:pt x="934" y="240"/>
                </a:cubicBezTo>
                <a:cubicBezTo>
                  <a:pt x="936" y="243"/>
                  <a:pt x="943" y="254"/>
                  <a:pt x="948" y="264"/>
                </a:cubicBezTo>
                <a:cubicBezTo>
                  <a:pt x="955" y="277"/>
                  <a:pt x="953" y="269"/>
                  <a:pt x="956" y="272"/>
                </a:cubicBezTo>
                <a:cubicBezTo>
                  <a:pt x="965" y="280"/>
                  <a:pt x="1003" y="301"/>
                  <a:pt x="1012" y="305"/>
                </a:cubicBezTo>
                <a:cubicBezTo>
                  <a:pt x="1024" y="309"/>
                  <a:pt x="1057" y="330"/>
                  <a:pt x="1061" y="332"/>
                </a:cubicBezTo>
                <a:cubicBezTo>
                  <a:pt x="1093" y="350"/>
                  <a:pt x="1098" y="357"/>
                  <a:pt x="1104" y="363"/>
                </a:cubicBezTo>
                <a:cubicBezTo>
                  <a:pt x="1136" y="392"/>
                  <a:pt x="1150" y="430"/>
                  <a:pt x="1153" y="436"/>
                </a:cubicBezTo>
                <a:cubicBezTo>
                  <a:pt x="1167" y="473"/>
                  <a:pt x="1156" y="489"/>
                  <a:pt x="1158" y="496"/>
                </a:cubicBezTo>
                <a:cubicBezTo>
                  <a:pt x="1168" y="541"/>
                  <a:pt x="1157" y="577"/>
                  <a:pt x="1157" y="583"/>
                </a:cubicBezTo>
                <a:cubicBezTo>
                  <a:pt x="1161" y="648"/>
                  <a:pt x="1157" y="690"/>
                  <a:pt x="1158" y="697"/>
                </a:cubicBezTo>
                <a:cubicBezTo>
                  <a:pt x="1160" y="707"/>
                  <a:pt x="1174" y="759"/>
                  <a:pt x="1176" y="766"/>
                </a:cubicBezTo>
                <a:cubicBezTo>
                  <a:pt x="1180" y="785"/>
                  <a:pt x="1177" y="784"/>
                  <a:pt x="1174" y="796"/>
                </a:cubicBezTo>
                <a:cubicBezTo>
                  <a:pt x="1171" y="808"/>
                  <a:pt x="1165" y="808"/>
                  <a:pt x="1169" y="812"/>
                </a:cubicBezTo>
                <a:cubicBezTo>
                  <a:pt x="1173" y="816"/>
                  <a:pt x="1171" y="818"/>
                  <a:pt x="1167" y="849"/>
                </a:cubicBezTo>
                <a:cubicBezTo>
                  <a:pt x="1166" y="855"/>
                  <a:pt x="1170" y="886"/>
                  <a:pt x="1170" y="889"/>
                </a:cubicBezTo>
                <a:cubicBezTo>
                  <a:pt x="1173" y="935"/>
                  <a:pt x="1161" y="956"/>
                  <a:pt x="1156" y="960"/>
                </a:cubicBezTo>
                <a:cubicBezTo>
                  <a:pt x="1151" y="965"/>
                  <a:pt x="1145" y="958"/>
                  <a:pt x="1142" y="964"/>
                </a:cubicBezTo>
                <a:cubicBezTo>
                  <a:pt x="1140" y="970"/>
                  <a:pt x="1138" y="976"/>
                  <a:pt x="1138" y="979"/>
                </a:cubicBezTo>
                <a:cubicBezTo>
                  <a:pt x="1138" y="982"/>
                  <a:pt x="1132" y="1022"/>
                  <a:pt x="1130" y="1037"/>
                </a:cubicBezTo>
                <a:cubicBezTo>
                  <a:pt x="1129" y="1053"/>
                  <a:pt x="1126" y="1047"/>
                  <a:pt x="1126" y="1050"/>
                </a:cubicBezTo>
                <a:cubicBezTo>
                  <a:pt x="1135" y="1080"/>
                  <a:pt x="1133" y="1098"/>
                  <a:pt x="1134" y="1103"/>
                </a:cubicBezTo>
                <a:cubicBezTo>
                  <a:pt x="1138" y="1117"/>
                  <a:pt x="1135" y="1132"/>
                  <a:pt x="1133" y="1153"/>
                </a:cubicBezTo>
                <a:cubicBezTo>
                  <a:pt x="1133" y="1163"/>
                  <a:pt x="1130" y="1160"/>
                  <a:pt x="1133" y="1167"/>
                </a:cubicBezTo>
                <a:cubicBezTo>
                  <a:pt x="1135" y="1169"/>
                  <a:pt x="1139" y="1181"/>
                  <a:pt x="1145" y="1195"/>
                </a:cubicBezTo>
                <a:cubicBezTo>
                  <a:pt x="1151" y="1210"/>
                  <a:pt x="1166" y="1238"/>
                  <a:pt x="1171" y="1254"/>
                </a:cubicBezTo>
                <a:cubicBezTo>
                  <a:pt x="1175" y="1267"/>
                  <a:pt x="1173" y="1264"/>
                  <a:pt x="1179" y="1263"/>
                </a:cubicBezTo>
                <a:cubicBezTo>
                  <a:pt x="1183" y="1262"/>
                  <a:pt x="1194" y="1261"/>
                  <a:pt x="1199" y="1260"/>
                </a:cubicBezTo>
                <a:cubicBezTo>
                  <a:pt x="1224" y="1256"/>
                  <a:pt x="1234" y="1266"/>
                  <a:pt x="1237" y="1271"/>
                </a:cubicBezTo>
                <a:cubicBezTo>
                  <a:pt x="1241" y="1276"/>
                  <a:pt x="1239" y="1277"/>
                  <a:pt x="1244" y="1277"/>
                </a:cubicBezTo>
                <a:cubicBezTo>
                  <a:pt x="1260" y="1278"/>
                  <a:pt x="1269" y="1288"/>
                  <a:pt x="1275" y="1290"/>
                </a:cubicBezTo>
                <a:cubicBezTo>
                  <a:pt x="1278" y="1292"/>
                  <a:pt x="1281" y="1300"/>
                  <a:pt x="1285" y="1300"/>
                </a:cubicBezTo>
                <a:cubicBezTo>
                  <a:pt x="1289" y="1301"/>
                  <a:pt x="1294" y="1305"/>
                  <a:pt x="1299" y="1311"/>
                </a:cubicBezTo>
                <a:cubicBezTo>
                  <a:pt x="1306" y="1318"/>
                  <a:pt x="1303" y="1315"/>
                  <a:pt x="1304" y="1321"/>
                </a:cubicBezTo>
                <a:cubicBezTo>
                  <a:pt x="1305" y="1328"/>
                  <a:pt x="1307" y="1332"/>
                  <a:pt x="1308" y="1340"/>
                </a:cubicBezTo>
                <a:cubicBezTo>
                  <a:pt x="1312" y="1361"/>
                  <a:pt x="1306" y="1366"/>
                  <a:pt x="1306" y="1375"/>
                </a:cubicBezTo>
                <a:cubicBezTo>
                  <a:pt x="1306" y="1383"/>
                  <a:pt x="1308" y="1383"/>
                  <a:pt x="1304" y="1387"/>
                </a:cubicBezTo>
                <a:cubicBezTo>
                  <a:pt x="1299" y="1393"/>
                  <a:pt x="1306" y="1385"/>
                  <a:pt x="1306" y="1402"/>
                </a:cubicBezTo>
                <a:cubicBezTo>
                  <a:pt x="1306" y="1413"/>
                  <a:pt x="1307" y="1410"/>
                  <a:pt x="1310" y="1414"/>
                </a:cubicBezTo>
                <a:cubicBezTo>
                  <a:pt x="1326" y="1438"/>
                  <a:pt x="1320" y="1442"/>
                  <a:pt x="1319" y="1447"/>
                </a:cubicBezTo>
                <a:cubicBezTo>
                  <a:pt x="1299" y="1544"/>
                  <a:pt x="1299" y="1569"/>
                  <a:pt x="1297" y="1579"/>
                </a:cubicBezTo>
                <a:cubicBezTo>
                  <a:pt x="1295" y="1588"/>
                  <a:pt x="1294" y="1589"/>
                  <a:pt x="1296" y="1591"/>
                </a:cubicBezTo>
                <a:cubicBezTo>
                  <a:pt x="1302" y="1594"/>
                  <a:pt x="1297" y="1594"/>
                  <a:pt x="1297" y="1601"/>
                </a:cubicBezTo>
                <a:cubicBezTo>
                  <a:pt x="1298" y="1612"/>
                  <a:pt x="1293" y="1608"/>
                  <a:pt x="1290" y="1613"/>
                </a:cubicBezTo>
                <a:cubicBezTo>
                  <a:pt x="1286" y="1620"/>
                  <a:pt x="1287" y="1611"/>
                  <a:pt x="1284" y="1614"/>
                </a:cubicBezTo>
                <a:cubicBezTo>
                  <a:pt x="1274" y="1623"/>
                  <a:pt x="1267" y="1636"/>
                  <a:pt x="1262" y="1640"/>
                </a:cubicBezTo>
                <a:cubicBezTo>
                  <a:pt x="1257" y="1644"/>
                  <a:pt x="1251" y="1658"/>
                  <a:pt x="1232" y="1669"/>
                </a:cubicBezTo>
                <a:cubicBezTo>
                  <a:pt x="1216" y="1679"/>
                  <a:pt x="1229" y="1679"/>
                  <a:pt x="1216" y="1688"/>
                </a:cubicBezTo>
                <a:cubicBezTo>
                  <a:pt x="1164" y="1727"/>
                  <a:pt x="1096" y="1727"/>
                  <a:pt x="1089" y="1727"/>
                </a:cubicBezTo>
                <a:cubicBezTo>
                  <a:pt x="1081" y="1728"/>
                  <a:pt x="1082" y="1725"/>
                  <a:pt x="1080" y="1733"/>
                </a:cubicBezTo>
                <a:cubicBezTo>
                  <a:pt x="1069" y="1787"/>
                  <a:pt x="1056" y="1802"/>
                  <a:pt x="1055" y="1835"/>
                </a:cubicBezTo>
                <a:cubicBezTo>
                  <a:pt x="1054" y="1870"/>
                  <a:pt x="1058" y="1878"/>
                  <a:pt x="1052" y="1884"/>
                </a:cubicBezTo>
                <a:cubicBezTo>
                  <a:pt x="1045" y="1891"/>
                  <a:pt x="1046" y="1885"/>
                  <a:pt x="1045" y="1893"/>
                </a:cubicBezTo>
                <a:cubicBezTo>
                  <a:pt x="1044" y="1903"/>
                  <a:pt x="1048" y="1896"/>
                  <a:pt x="1049" y="1905"/>
                </a:cubicBezTo>
                <a:cubicBezTo>
                  <a:pt x="1051" y="1941"/>
                  <a:pt x="1052" y="1939"/>
                  <a:pt x="1046" y="1946"/>
                </a:cubicBezTo>
                <a:cubicBezTo>
                  <a:pt x="1040" y="1954"/>
                  <a:pt x="1040" y="1952"/>
                  <a:pt x="1037" y="1952"/>
                </a:cubicBezTo>
                <a:cubicBezTo>
                  <a:pt x="1034" y="1952"/>
                  <a:pt x="1033" y="1950"/>
                  <a:pt x="1033" y="1955"/>
                </a:cubicBezTo>
                <a:cubicBezTo>
                  <a:pt x="1031" y="1968"/>
                  <a:pt x="1033" y="1979"/>
                  <a:pt x="997" y="1989"/>
                </a:cubicBezTo>
                <a:cubicBezTo>
                  <a:pt x="949" y="2003"/>
                  <a:pt x="910" y="1992"/>
                  <a:pt x="903" y="1990"/>
                </a:cubicBezTo>
                <a:cubicBezTo>
                  <a:pt x="890" y="1988"/>
                  <a:pt x="891" y="1985"/>
                  <a:pt x="890" y="1980"/>
                </a:cubicBezTo>
                <a:cubicBezTo>
                  <a:pt x="890" y="1976"/>
                  <a:pt x="892" y="1974"/>
                  <a:pt x="895" y="1972"/>
                </a:cubicBezTo>
                <a:cubicBezTo>
                  <a:pt x="898" y="1967"/>
                  <a:pt x="898" y="1971"/>
                  <a:pt x="898" y="1964"/>
                </a:cubicBezTo>
                <a:cubicBezTo>
                  <a:pt x="897" y="1953"/>
                  <a:pt x="908" y="1937"/>
                  <a:pt x="909" y="1933"/>
                </a:cubicBezTo>
                <a:cubicBezTo>
                  <a:pt x="911" y="1922"/>
                  <a:pt x="909" y="1929"/>
                  <a:pt x="902" y="1925"/>
                </a:cubicBezTo>
                <a:cubicBezTo>
                  <a:pt x="898" y="1923"/>
                  <a:pt x="894" y="1920"/>
                  <a:pt x="888" y="1917"/>
                </a:cubicBezTo>
                <a:cubicBezTo>
                  <a:pt x="876" y="1912"/>
                  <a:pt x="880" y="1913"/>
                  <a:pt x="872" y="1919"/>
                </a:cubicBezTo>
                <a:cubicBezTo>
                  <a:pt x="835" y="1947"/>
                  <a:pt x="782" y="1951"/>
                  <a:pt x="774" y="1950"/>
                </a:cubicBezTo>
                <a:cubicBezTo>
                  <a:pt x="697" y="1947"/>
                  <a:pt x="694" y="1939"/>
                  <a:pt x="695" y="1929"/>
                </a:cubicBezTo>
                <a:cubicBezTo>
                  <a:pt x="696" y="1920"/>
                  <a:pt x="702" y="1927"/>
                  <a:pt x="701" y="1918"/>
                </a:cubicBezTo>
                <a:cubicBezTo>
                  <a:pt x="700" y="1904"/>
                  <a:pt x="708" y="1899"/>
                  <a:pt x="711" y="1897"/>
                </a:cubicBezTo>
                <a:cubicBezTo>
                  <a:pt x="717" y="1892"/>
                  <a:pt x="743" y="1890"/>
                  <a:pt x="745" y="1889"/>
                </a:cubicBezTo>
                <a:cubicBezTo>
                  <a:pt x="751" y="1885"/>
                  <a:pt x="766" y="1883"/>
                  <a:pt x="770" y="1881"/>
                </a:cubicBezTo>
                <a:cubicBezTo>
                  <a:pt x="793" y="1871"/>
                  <a:pt x="793" y="1863"/>
                  <a:pt x="796" y="1858"/>
                </a:cubicBezTo>
                <a:cubicBezTo>
                  <a:pt x="800" y="1849"/>
                  <a:pt x="794" y="1857"/>
                  <a:pt x="794" y="1848"/>
                </a:cubicBezTo>
                <a:cubicBezTo>
                  <a:pt x="792" y="1810"/>
                  <a:pt x="768" y="1715"/>
                  <a:pt x="767" y="1707"/>
                </a:cubicBezTo>
                <a:cubicBezTo>
                  <a:pt x="762" y="1671"/>
                  <a:pt x="765" y="1604"/>
                  <a:pt x="765" y="1596"/>
                </a:cubicBezTo>
                <a:cubicBezTo>
                  <a:pt x="765" y="1589"/>
                  <a:pt x="766" y="1590"/>
                  <a:pt x="764" y="1584"/>
                </a:cubicBezTo>
                <a:cubicBezTo>
                  <a:pt x="762" y="1578"/>
                  <a:pt x="751" y="1546"/>
                  <a:pt x="748" y="1540"/>
                </a:cubicBezTo>
                <a:cubicBezTo>
                  <a:pt x="726" y="1486"/>
                  <a:pt x="723" y="1428"/>
                  <a:pt x="722" y="1425"/>
                </a:cubicBezTo>
                <a:cubicBezTo>
                  <a:pt x="708" y="1297"/>
                  <a:pt x="701" y="1269"/>
                  <a:pt x="701" y="1264"/>
                </a:cubicBezTo>
                <a:cubicBezTo>
                  <a:pt x="700" y="1259"/>
                  <a:pt x="682" y="1088"/>
                  <a:pt x="681" y="1081"/>
                </a:cubicBezTo>
                <a:cubicBezTo>
                  <a:pt x="675" y="1052"/>
                  <a:pt x="683" y="1025"/>
                  <a:pt x="682" y="995"/>
                </a:cubicBezTo>
                <a:cubicBezTo>
                  <a:pt x="680" y="946"/>
                  <a:pt x="673" y="926"/>
                  <a:pt x="671" y="921"/>
                </a:cubicBezTo>
                <a:cubicBezTo>
                  <a:pt x="669" y="916"/>
                  <a:pt x="669" y="917"/>
                  <a:pt x="669" y="924"/>
                </a:cubicBezTo>
                <a:cubicBezTo>
                  <a:pt x="669" y="936"/>
                  <a:pt x="657" y="940"/>
                  <a:pt x="652" y="946"/>
                </a:cubicBezTo>
                <a:cubicBezTo>
                  <a:pt x="644" y="956"/>
                  <a:pt x="641" y="944"/>
                  <a:pt x="641" y="951"/>
                </a:cubicBezTo>
                <a:cubicBezTo>
                  <a:pt x="641" y="969"/>
                  <a:pt x="638" y="961"/>
                  <a:pt x="638" y="967"/>
                </a:cubicBezTo>
                <a:cubicBezTo>
                  <a:pt x="638" y="972"/>
                  <a:pt x="637" y="992"/>
                  <a:pt x="639" y="998"/>
                </a:cubicBezTo>
                <a:cubicBezTo>
                  <a:pt x="642" y="1011"/>
                  <a:pt x="642" y="1014"/>
                  <a:pt x="640" y="1018"/>
                </a:cubicBezTo>
                <a:cubicBezTo>
                  <a:pt x="637" y="1026"/>
                  <a:pt x="635" y="1086"/>
                  <a:pt x="635" y="1094"/>
                </a:cubicBezTo>
                <a:cubicBezTo>
                  <a:pt x="635" y="1104"/>
                  <a:pt x="635" y="1111"/>
                  <a:pt x="632" y="1116"/>
                </a:cubicBezTo>
                <a:cubicBezTo>
                  <a:pt x="630" y="1120"/>
                  <a:pt x="629" y="1122"/>
                  <a:pt x="627" y="1132"/>
                </a:cubicBezTo>
                <a:cubicBezTo>
                  <a:pt x="625" y="1151"/>
                  <a:pt x="631" y="1136"/>
                  <a:pt x="624" y="1151"/>
                </a:cubicBezTo>
                <a:cubicBezTo>
                  <a:pt x="621" y="1158"/>
                  <a:pt x="619" y="1152"/>
                  <a:pt x="617" y="1158"/>
                </a:cubicBezTo>
                <a:cubicBezTo>
                  <a:pt x="610" y="1176"/>
                  <a:pt x="599" y="1181"/>
                  <a:pt x="597" y="1191"/>
                </a:cubicBezTo>
                <a:cubicBezTo>
                  <a:pt x="595" y="1200"/>
                  <a:pt x="593" y="1195"/>
                  <a:pt x="591" y="1205"/>
                </a:cubicBezTo>
                <a:cubicBezTo>
                  <a:pt x="588" y="1214"/>
                  <a:pt x="585" y="1208"/>
                  <a:pt x="584" y="1212"/>
                </a:cubicBezTo>
                <a:cubicBezTo>
                  <a:pt x="575" y="1260"/>
                  <a:pt x="574" y="1288"/>
                  <a:pt x="573" y="1294"/>
                </a:cubicBezTo>
                <a:cubicBezTo>
                  <a:pt x="566" y="1335"/>
                  <a:pt x="566" y="1369"/>
                  <a:pt x="566" y="1376"/>
                </a:cubicBezTo>
                <a:cubicBezTo>
                  <a:pt x="566" y="1382"/>
                  <a:pt x="556" y="1479"/>
                  <a:pt x="557" y="1485"/>
                </a:cubicBezTo>
                <a:cubicBezTo>
                  <a:pt x="560" y="1504"/>
                  <a:pt x="555" y="1505"/>
                  <a:pt x="538" y="1509"/>
                </a:cubicBezTo>
                <a:cubicBezTo>
                  <a:pt x="530" y="1510"/>
                  <a:pt x="530" y="1508"/>
                  <a:pt x="531" y="1512"/>
                </a:cubicBezTo>
                <a:cubicBezTo>
                  <a:pt x="539" y="1550"/>
                  <a:pt x="529" y="1615"/>
                  <a:pt x="530" y="1604"/>
                </a:cubicBezTo>
                <a:cubicBezTo>
                  <a:pt x="531" y="1599"/>
                  <a:pt x="511" y="1689"/>
                  <a:pt x="509" y="1702"/>
                </a:cubicBezTo>
                <a:cubicBezTo>
                  <a:pt x="503" y="1739"/>
                  <a:pt x="491" y="1787"/>
                  <a:pt x="490" y="1791"/>
                </a:cubicBezTo>
                <a:cubicBezTo>
                  <a:pt x="488" y="1796"/>
                  <a:pt x="483" y="1822"/>
                  <a:pt x="486" y="1837"/>
                </a:cubicBezTo>
                <a:cubicBezTo>
                  <a:pt x="496" y="1894"/>
                  <a:pt x="505" y="1905"/>
                  <a:pt x="507" y="1910"/>
                </a:cubicBezTo>
                <a:cubicBezTo>
                  <a:pt x="522" y="1939"/>
                  <a:pt x="519" y="1944"/>
                  <a:pt x="517" y="1951"/>
                </a:cubicBezTo>
                <a:cubicBezTo>
                  <a:pt x="512" y="1971"/>
                  <a:pt x="504" y="1974"/>
                  <a:pt x="501" y="1975"/>
                </a:cubicBezTo>
                <a:cubicBezTo>
                  <a:pt x="463" y="1982"/>
                  <a:pt x="438" y="1968"/>
                  <a:pt x="434" y="1964"/>
                </a:cubicBezTo>
                <a:cubicBezTo>
                  <a:pt x="420" y="1950"/>
                  <a:pt x="426" y="1933"/>
                  <a:pt x="426" y="1927"/>
                </a:cubicBezTo>
                <a:cubicBezTo>
                  <a:pt x="425" y="1921"/>
                  <a:pt x="422" y="1892"/>
                  <a:pt x="421" y="1883"/>
                </a:cubicBezTo>
                <a:cubicBezTo>
                  <a:pt x="421" y="1874"/>
                  <a:pt x="416" y="1874"/>
                  <a:pt x="413" y="1866"/>
                </a:cubicBezTo>
                <a:cubicBezTo>
                  <a:pt x="412" y="1863"/>
                  <a:pt x="410" y="1855"/>
                  <a:pt x="416" y="1842"/>
                </a:cubicBezTo>
                <a:cubicBezTo>
                  <a:pt x="417" y="1838"/>
                  <a:pt x="425" y="1817"/>
                  <a:pt x="426" y="1813"/>
                </a:cubicBezTo>
                <a:cubicBezTo>
                  <a:pt x="430" y="1802"/>
                  <a:pt x="424" y="1795"/>
                  <a:pt x="423" y="1746"/>
                </a:cubicBezTo>
                <a:cubicBezTo>
                  <a:pt x="423" y="1741"/>
                  <a:pt x="423" y="1717"/>
                  <a:pt x="413" y="1674"/>
                </a:cubicBezTo>
                <a:cubicBezTo>
                  <a:pt x="412" y="1670"/>
                  <a:pt x="403" y="1630"/>
                  <a:pt x="401" y="1623"/>
                </a:cubicBezTo>
                <a:cubicBezTo>
                  <a:pt x="400" y="1617"/>
                  <a:pt x="401" y="1618"/>
                  <a:pt x="399" y="1624"/>
                </a:cubicBezTo>
                <a:cubicBezTo>
                  <a:pt x="398" y="1631"/>
                  <a:pt x="391" y="1689"/>
                  <a:pt x="390" y="1711"/>
                </a:cubicBezTo>
                <a:cubicBezTo>
                  <a:pt x="390" y="1715"/>
                  <a:pt x="389" y="1782"/>
                  <a:pt x="390" y="1789"/>
                </a:cubicBezTo>
                <a:cubicBezTo>
                  <a:pt x="391" y="1796"/>
                  <a:pt x="395" y="1825"/>
                  <a:pt x="403" y="1838"/>
                </a:cubicBezTo>
                <a:cubicBezTo>
                  <a:pt x="413" y="1855"/>
                  <a:pt x="410" y="1863"/>
                  <a:pt x="409" y="1865"/>
                </a:cubicBezTo>
                <a:cubicBezTo>
                  <a:pt x="409" y="1866"/>
                  <a:pt x="408" y="1869"/>
                  <a:pt x="406" y="1873"/>
                </a:cubicBezTo>
                <a:cubicBezTo>
                  <a:pt x="404" y="1880"/>
                  <a:pt x="403" y="1896"/>
                  <a:pt x="403" y="1908"/>
                </a:cubicBezTo>
                <a:cubicBezTo>
                  <a:pt x="403" y="1929"/>
                  <a:pt x="403" y="1926"/>
                  <a:pt x="401" y="1928"/>
                </a:cubicBezTo>
                <a:cubicBezTo>
                  <a:pt x="398" y="1930"/>
                  <a:pt x="399" y="1930"/>
                  <a:pt x="396" y="1929"/>
                </a:cubicBezTo>
                <a:cubicBezTo>
                  <a:pt x="393" y="1928"/>
                  <a:pt x="393" y="1927"/>
                  <a:pt x="393" y="1930"/>
                </a:cubicBezTo>
                <a:cubicBezTo>
                  <a:pt x="394" y="1937"/>
                  <a:pt x="395" y="1945"/>
                  <a:pt x="392" y="1949"/>
                </a:cubicBezTo>
                <a:cubicBezTo>
                  <a:pt x="389" y="1954"/>
                  <a:pt x="392" y="1955"/>
                  <a:pt x="388" y="1959"/>
                </a:cubicBezTo>
                <a:cubicBezTo>
                  <a:pt x="366" y="1976"/>
                  <a:pt x="335" y="1979"/>
                  <a:pt x="329" y="1979"/>
                </a:cubicBezTo>
                <a:cubicBezTo>
                  <a:pt x="307" y="1979"/>
                  <a:pt x="308" y="1972"/>
                  <a:pt x="306" y="1966"/>
                </a:cubicBezTo>
                <a:cubicBezTo>
                  <a:pt x="299" y="1950"/>
                  <a:pt x="300" y="1944"/>
                  <a:pt x="300" y="1940"/>
                </a:cubicBezTo>
                <a:cubicBezTo>
                  <a:pt x="300" y="1935"/>
                  <a:pt x="321" y="1897"/>
                  <a:pt x="322" y="1895"/>
                </a:cubicBezTo>
                <a:cubicBezTo>
                  <a:pt x="325" y="1885"/>
                  <a:pt x="329" y="1868"/>
                  <a:pt x="329" y="1862"/>
                </a:cubicBezTo>
                <a:cubicBezTo>
                  <a:pt x="329" y="1857"/>
                  <a:pt x="335" y="1849"/>
                  <a:pt x="334" y="1843"/>
                </a:cubicBezTo>
                <a:cubicBezTo>
                  <a:pt x="333" y="1837"/>
                  <a:pt x="333" y="1819"/>
                  <a:pt x="333" y="1814"/>
                </a:cubicBezTo>
                <a:cubicBezTo>
                  <a:pt x="334" y="1807"/>
                  <a:pt x="318" y="1759"/>
                  <a:pt x="316" y="1754"/>
                </a:cubicBezTo>
                <a:cubicBezTo>
                  <a:pt x="304" y="1703"/>
                  <a:pt x="285" y="1619"/>
                  <a:pt x="284" y="1614"/>
                </a:cubicBezTo>
                <a:cubicBezTo>
                  <a:pt x="265" y="1549"/>
                  <a:pt x="270" y="1501"/>
                  <a:pt x="271" y="1494"/>
                </a:cubicBezTo>
                <a:cubicBezTo>
                  <a:pt x="272" y="1489"/>
                  <a:pt x="273" y="1491"/>
                  <a:pt x="263" y="1488"/>
                </a:cubicBezTo>
                <a:cubicBezTo>
                  <a:pt x="256" y="1487"/>
                  <a:pt x="211" y="1470"/>
                  <a:pt x="206" y="1467"/>
                </a:cubicBezTo>
                <a:cubicBezTo>
                  <a:pt x="196" y="1463"/>
                  <a:pt x="199" y="1461"/>
                  <a:pt x="199" y="1457"/>
                </a:cubicBezTo>
                <a:cubicBezTo>
                  <a:pt x="200" y="1452"/>
                  <a:pt x="198" y="1397"/>
                  <a:pt x="198" y="1392"/>
                </a:cubicBezTo>
                <a:cubicBezTo>
                  <a:pt x="200" y="1244"/>
                  <a:pt x="194" y="1175"/>
                  <a:pt x="193" y="1164"/>
                </a:cubicBezTo>
                <a:cubicBezTo>
                  <a:pt x="192" y="1154"/>
                  <a:pt x="193" y="1148"/>
                  <a:pt x="190" y="1158"/>
                </a:cubicBezTo>
                <a:cubicBezTo>
                  <a:pt x="186" y="1171"/>
                  <a:pt x="180" y="1191"/>
                  <a:pt x="174" y="1199"/>
                </a:cubicBezTo>
                <a:cubicBezTo>
                  <a:pt x="169" y="1207"/>
                  <a:pt x="165" y="1199"/>
                  <a:pt x="164" y="1204"/>
                </a:cubicBezTo>
                <a:cubicBezTo>
                  <a:pt x="162" y="1211"/>
                  <a:pt x="162" y="1201"/>
                  <a:pt x="158" y="1205"/>
                </a:cubicBezTo>
                <a:cubicBezTo>
                  <a:pt x="152" y="1213"/>
                  <a:pt x="147" y="1211"/>
                  <a:pt x="142" y="1213"/>
                </a:cubicBezTo>
                <a:cubicBezTo>
                  <a:pt x="96" y="1228"/>
                  <a:pt x="61" y="1206"/>
                  <a:pt x="52" y="1201"/>
                </a:cubicBezTo>
                <a:cubicBezTo>
                  <a:pt x="42" y="1196"/>
                  <a:pt x="47" y="1194"/>
                  <a:pt x="43" y="1189"/>
                </a:cubicBezTo>
                <a:cubicBezTo>
                  <a:pt x="39" y="1184"/>
                  <a:pt x="35" y="1183"/>
                  <a:pt x="35" y="1188"/>
                </a:cubicBezTo>
                <a:cubicBezTo>
                  <a:pt x="35" y="1194"/>
                  <a:pt x="25" y="1219"/>
                  <a:pt x="17" y="1192"/>
                </a:cubicBezTo>
                <a:cubicBezTo>
                  <a:pt x="0" y="1129"/>
                  <a:pt x="1" y="1081"/>
                  <a:pt x="1" y="1074"/>
                </a:cubicBezTo>
                <a:cubicBezTo>
                  <a:pt x="2" y="1015"/>
                  <a:pt x="27" y="946"/>
                  <a:pt x="28" y="939"/>
                </a:cubicBezTo>
                <a:cubicBezTo>
                  <a:pt x="32" y="917"/>
                  <a:pt x="62" y="883"/>
                  <a:pt x="66" y="877"/>
                </a:cubicBezTo>
                <a:cubicBezTo>
                  <a:pt x="79" y="859"/>
                  <a:pt x="72" y="867"/>
                  <a:pt x="77" y="857"/>
                </a:cubicBezTo>
                <a:cubicBezTo>
                  <a:pt x="84" y="841"/>
                  <a:pt x="87" y="839"/>
                  <a:pt x="82" y="835"/>
                </a:cubicBezTo>
                <a:cubicBezTo>
                  <a:pt x="79" y="832"/>
                  <a:pt x="77" y="832"/>
                  <a:pt x="78" y="826"/>
                </a:cubicBezTo>
                <a:cubicBezTo>
                  <a:pt x="78" y="813"/>
                  <a:pt x="73" y="805"/>
                  <a:pt x="73" y="802"/>
                </a:cubicBezTo>
                <a:cubicBezTo>
                  <a:pt x="73" y="776"/>
                  <a:pt x="77" y="763"/>
                  <a:pt x="76" y="758"/>
                </a:cubicBezTo>
                <a:cubicBezTo>
                  <a:pt x="75" y="751"/>
                  <a:pt x="87" y="753"/>
                  <a:pt x="84" y="743"/>
                </a:cubicBezTo>
                <a:cubicBezTo>
                  <a:pt x="76" y="720"/>
                  <a:pt x="88" y="713"/>
                  <a:pt x="92" y="711"/>
                </a:cubicBezTo>
                <a:cubicBezTo>
                  <a:pt x="105" y="703"/>
                  <a:pt x="107" y="696"/>
                  <a:pt x="103" y="693"/>
                </a:cubicBezTo>
                <a:cubicBezTo>
                  <a:pt x="91" y="681"/>
                  <a:pt x="91" y="677"/>
                  <a:pt x="92" y="673"/>
                </a:cubicBezTo>
                <a:cubicBezTo>
                  <a:pt x="95" y="655"/>
                  <a:pt x="119" y="621"/>
                  <a:pt x="121" y="615"/>
                </a:cubicBezTo>
                <a:cubicBezTo>
                  <a:pt x="128" y="598"/>
                  <a:pt x="129" y="581"/>
                  <a:pt x="130" y="575"/>
                </a:cubicBezTo>
                <a:cubicBezTo>
                  <a:pt x="135" y="522"/>
                  <a:pt x="151" y="472"/>
                  <a:pt x="152" y="468"/>
                </a:cubicBezTo>
                <a:cubicBezTo>
                  <a:pt x="157" y="446"/>
                  <a:pt x="174" y="429"/>
                  <a:pt x="174" y="429"/>
                </a:cubicBezTo>
                <a:cubicBezTo>
                  <a:pt x="177" y="427"/>
                  <a:pt x="190" y="417"/>
                  <a:pt x="196" y="414"/>
                </a:cubicBezTo>
                <a:cubicBezTo>
                  <a:pt x="229" y="401"/>
                  <a:pt x="229" y="401"/>
                  <a:pt x="229" y="401"/>
                </a:cubicBezTo>
                <a:cubicBezTo>
                  <a:pt x="235" y="397"/>
                  <a:pt x="245" y="387"/>
                  <a:pt x="247" y="385"/>
                </a:cubicBezTo>
                <a:cubicBezTo>
                  <a:pt x="243" y="388"/>
                  <a:pt x="230" y="398"/>
                  <a:pt x="229" y="398"/>
                </a:cubicBezTo>
                <a:cubicBezTo>
                  <a:pt x="247" y="383"/>
                  <a:pt x="253" y="366"/>
                  <a:pt x="254" y="360"/>
                </a:cubicBezTo>
                <a:cubicBezTo>
                  <a:pt x="262" y="313"/>
                  <a:pt x="261" y="273"/>
                  <a:pt x="261" y="267"/>
                </a:cubicBezTo>
                <a:cubicBezTo>
                  <a:pt x="265" y="227"/>
                  <a:pt x="268" y="199"/>
                  <a:pt x="268" y="194"/>
                </a:cubicBezTo>
                <a:cubicBezTo>
                  <a:pt x="269" y="182"/>
                  <a:pt x="278" y="164"/>
                  <a:pt x="280" y="158"/>
                </a:cubicBezTo>
                <a:cubicBezTo>
                  <a:pt x="292" y="126"/>
                  <a:pt x="322" y="109"/>
                  <a:pt x="327" y="107"/>
                </a:cubicBezTo>
                <a:cubicBezTo>
                  <a:pt x="353" y="96"/>
                  <a:pt x="367" y="92"/>
                  <a:pt x="372" y="94"/>
                </a:cubicBezTo>
                <a:cubicBezTo>
                  <a:pt x="385" y="100"/>
                  <a:pt x="383" y="95"/>
                  <a:pt x="389" y="97"/>
                </a:cubicBezTo>
                <a:cubicBezTo>
                  <a:pt x="409" y="102"/>
                  <a:pt x="420" y="111"/>
                  <a:pt x="425" y="115"/>
                </a:cubicBezTo>
                <a:cubicBezTo>
                  <a:pt x="457" y="141"/>
                  <a:pt x="467" y="176"/>
                  <a:pt x="469" y="181"/>
                </a:cubicBezTo>
                <a:cubicBezTo>
                  <a:pt x="475" y="195"/>
                  <a:pt x="483" y="251"/>
                  <a:pt x="484" y="257"/>
                </a:cubicBezTo>
                <a:cubicBezTo>
                  <a:pt x="486" y="272"/>
                  <a:pt x="492" y="325"/>
                  <a:pt x="492" y="330"/>
                </a:cubicBezTo>
                <a:cubicBezTo>
                  <a:pt x="493" y="371"/>
                  <a:pt x="513" y="398"/>
                  <a:pt x="521" y="407"/>
                </a:cubicBezTo>
                <a:cubicBezTo>
                  <a:pt x="530" y="417"/>
                  <a:pt x="536" y="417"/>
                  <a:pt x="538" y="418"/>
                </a:cubicBezTo>
                <a:cubicBezTo>
                  <a:pt x="535" y="418"/>
                  <a:pt x="529" y="418"/>
                  <a:pt x="528" y="416"/>
                </a:cubicBezTo>
                <a:cubicBezTo>
                  <a:pt x="532" y="422"/>
                  <a:pt x="547" y="436"/>
                  <a:pt x="553" y="440"/>
                </a:cubicBezTo>
                <a:cubicBezTo>
                  <a:pt x="553" y="440"/>
                  <a:pt x="598" y="483"/>
                  <a:pt x="599" y="488"/>
                </a:cubicBezTo>
                <a:close/>
                <a:moveTo>
                  <a:pt x="399" y="1507"/>
                </a:moveTo>
                <a:cubicBezTo>
                  <a:pt x="392" y="1507"/>
                  <a:pt x="392" y="1506"/>
                  <a:pt x="393" y="1512"/>
                </a:cubicBezTo>
                <a:cubicBezTo>
                  <a:pt x="394" y="1518"/>
                  <a:pt x="397" y="1538"/>
                  <a:pt x="399" y="1545"/>
                </a:cubicBezTo>
                <a:cubicBezTo>
                  <a:pt x="401" y="1550"/>
                  <a:pt x="401" y="1551"/>
                  <a:pt x="402" y="1543"/>
                </a:cubicBezTo>
                <a:cubicBezTo>
                  <a:pt x="403" y="1534"/>
                  <a:pt x="408" y="1525"/>
                  <a:pt x="407" y="1511"/>
                </a:cubicBezTo>
                <a:cubicBezTo>
                  <a:pt x="406" y="1506"/>
                  <a:pt x="408" y="1508"/>
                  <a:pt x="399" y="150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6" name="three dudes"/>
          <p:cNvSpPr>
            <a:spLocks noEditPoints="1"/>
          </p:cNvSpPr>
          <p:nvPr/>
        </p:nvSpPr>
        <p:spPr bwMode="auto">
          <a:xfrm>
            <a:off x="5795348" y="1966394"/>
            <a:ext cx="669285" cy="719508"/>
          </a:xfrm>
          <a:custGeom>
            <a:avLst/>
            <a:gdLst>
              <a:gd name="T0" fmla="*/ 20 w 259"/>
              <a:gd name="T1" fmla="*/ 99 h 279"/>
              <a:gd name="T2" fmla="*/ 16 w 259"/>
              <a:gd name="T3" fmla="*/ 108 h 279"/>
              <a:gd name="T4" fmla="*/ 232 w 259"/>
              <a:gd name="T5" fmla="*/ 86 h 279"/>
              <a:gd name="T6" fmla="*/ 238 w 259"/>
              <a:gd name="T7" fmla="*/ 107 h 279"/>
              <a:gd name="T8" fmla="*/ 224 w 259"/>
              <a:gd name="T9" fmla="*/ 115 h 279"/>
              <a:gd name="T10" fmla="*/ 196 w 259"/>
              <a:gd name="T11" fmla="*/ 197 h 279"/>
              <a:gd name="T12" fmla="*/ 205 w 259"/>
              <a:gd name="T13" fmla="*/ 263 h 279"/>
              <a:gd name="T14" fmla="*/ 201 w 259"/>
              <a:gd name="T15" fmla="*/ 277 h 279"/>
              <a:gd name="T16" fmla="*/ 219 w 259"/>
              <a:gd name="T17" fmla="*/ 277 h 279"/>
              <a:gd name="T18" fmla="*/ 226 w 259"/>
              <a:gd name="T19" fmla="*/ 268 h 279"/>
              <a:gd name="T20" fmla="*/ 228 w 259"/>
              <a:gd name="T21" fmla="*/ 198 h 279"/>
              <a:gd name="T22" fmla="*/ 233 w 259"/>
              <a:gd name="T23" fmla="*/ 132 h 279"/>
              <a:gd name="T24" fmla="*/ 258 w 259"/>
              <a:gd name="T25" fmla="*/ 92 h 279"/>
              <a:gd name="T26" fmla="*/ 224 w 259"/>
              <a:gd name="T27" fmla="*/ 47 h 279"/>
              <a:gd name="T28" fmla="*/ 210 w 259"/>
              <a:gd name="T29" fmla="*/ 25 h 279"/>
              <a:gd name="T30" fmla="*/ 191 w 259"/>
              <a:gd name="T31" fmla="*/ 10 h 279"/>
              <a:gd name="T32" fmla="*/ 185 w 259"/>
              <a:gd name="T33" fmla="*/ 35 h 279"/>
              <a:gd name="T34" fmla="*/ 173 w 259"/>
              <a:gd name="T35" fmla="*/ 63 h 279"/>
              <a:gd name="T36" fmla="*/ 148 w 259"/>
              <a:gd name="T37" fmla="*/ 31 h 279"/>
              <a:gd name="T38" fmla="*/ 152 w 259"/>
              <a:gd name="T39" fmla="*/ 15 h 279"/>
              <a:gd name="T40" fmla="*/ 141 w 259"/>
              <a:gd name="T41" fmla="*/ 0 h 279"/>
              <a:gd name="T42" fmla="*/ 124 w 259"/>
              <a:gd name="T43" fmla="*/ 28 h 279"/>
              <a:gd name="T44" fmla="*/ 98 w 259"/>
              <a:gd name="T45" fmla="*/ 50 h 279"/>
              <a:gd name="T46" fmla="*/ 77 w 259"/>
              <a:gd name="T47" fmla="*/ 49 h 279"/>
              <a:gd name="T48" fmla="*/ 75 w 259"/>
              <a:gd name="T49" fmla="*/ 22 h 279"/>
              <a:gd name="T50" fmla="*/ 67 w 259"/>
              <a:gd name="T51" fmla="*/ 6 h 279"/>
              <a:gd name="T52" fmla="*/ 45 w 259"/>
              <a:gd name="T53" fmla="*/ 27 h 279"/>
              <a:gd name="T54" fmla="*/ 25 w 259"/>
              <a:gd name="T55" fmla="*/ 49 h 279"/>
              <a:gd name="T56" fmla="*/ 1 w 259"/>
              <a:gd name="T57" fmla="*/ 96 h 279"/>
              <a:gd name="T58" fmla="*/ 15 w 259"/>
              <a:gd name="T59" fmla="*/ 149 h 279"/>
              <a:gd name="T60" fmla="*/ 18 w 259"/>
              <a:gd name="T61" fmla="*/ 256 h 279"/>
              <a:gd name="T62" fmla="*/ 34 w 259"/>
              <a:gd name="T63" fmla="*/ 267 h 279"/>
              <a:gd name="T64" fmla="*/ 41 w 259"/>
              <a:gd name="T65" fmla="*/ 227 h 279"/>
              <a:gd name="T66" fmla="*/ 43 w 259"/>
              <a:gd name="T67" fmla="*/ 254 h 279"/>
              <a:gd name="T68" fmla="*/ 72 w 259"/>
              <a:gd name="T69" fmla="*/ 257 h 279"/>
              <a:gd name="T70" fmla="*/ 63 w 259"/>
              <a:gd name="T71" fmla="*/ 250 h 279"/>
              <a:gd name="T72" fmla="*/ 79 w 259"/>
              <a:gd name="T73" fmla="*/ 145 h 279"/>
              <a:gd name="T74" fmla="*/ 90 w 259"/>
              <a:gd name="T75" fmla="*/ 100 h 279"/>
              <a:gd name="T76" fmla="*/ 97 w 259"/>
              <a:gd name="T77" fmla="*/ 147 h 279"/>
              <a:gd name="T78" fmla="*/ 95 w 259"/>
              <a:gd name="T79" fmla="*/ 211 h 279"/>
              <a:gd name="T80" fmla="*/ 98 w 259"/>
              <a:gd name="T81" fmla="*/ 241 h 279"/>
              <a:gd name="T82" fmla="*/ 90 w 259"/>
              <a:gd name="T83" fmla="*/ 263 h 279"/>
              <a:gd name="T84" fmla="*/ 103 w 259"/>
              <a:gd name="T85" fmla="*/ 270 h 279"/>
              <a:gd name="T86" fmla="*/ 114 w 259"/>
              <a:gd name="T87" fmla="*/ 245 h 279"/>
              <a:gd name="T88" fmla="*/ 118 w 259"/>
              <a:gd name="T89" fmla="*/ 196 h 279"/>
              <a:gd name="T90" fmla="*/ 125 w 259"/>
              <a:gd name="T91" fmla="*/ 191 h 279"/>
              <a:gd name="T92" fmla="*/ 121 w 259"/>
              <a:gd name="T93" fmla="*/ 232 h 279"/>
              <a:gd name="T94" fmla="*/ 123 w 259"/>
              <a:gd name="T95" fmla="*/ 267 h 279"/>
              <a:gd name="T96" fmla="*/ 135 w 259"/>
              <a:gd name="T97" fmla="*/ 268 h 279"/>
              <a:gd name="T98" fmla="*/ 136 w 259"/>
              <a:gd name="T99" fmla="*/ 248 h 279"/>
              <a:gd name="T100" fmla="*/ 144 w 259"/>
              <a:gd name="T101" fmla="*/ 212 h 279"/>
              <a:gd name="T102" fmla="*/ 157 w 259"/>
              <a:gd name="T103" fmla="*/ 151 h 279"/>
              <a:gd name="T104" fmla="*/ 162 w 259"/>
              <a:gd name="T105" fmla="*/ 109 h 279"/>
              <a:gd name="T106" fmla="*/ 168 w 259"/>
              <a:gd name="T107" fmla="*/ 104 h 279"/>
              <a:gd name="T108" fmla="*/ 160 w 259"/>
              <a:gd name="T109" fmla="*/ 156 h 279"/>
              <a:gd name="T110" fmla="*/ 169 w 259"/>
              <a:gd name="T111" fmla="*/ 244 h 279"/>
              <a:gd name="T112" fmla="*/ 164 w 259"/>
              <a:gd name="T113" fmla="*/ 259 h 279"/>
              <a:gd name="T114" fmla="*/ 166 w 259"/>
              <a:gd name="T115" fmla="*/ 270 h 279"/>
              <a:gd name="T116" fmla="*/ 178 w 259"/>
              <a:gd name="T117" fmla="*/ 267 h 279"/>
              <a:gd name="T118" fmla="*/ 191 w 259"/>
              <a:gd name="T119" fmla="*/ 255 h 279"/>
              <a:gd name="T120" fmla="*/ 194 w 259"/>
              <a:gd name="T121" fmla="*/ 20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279">
                <a:moveTo>
                  <a:pt x="18" y="131"/>
                </a:moveTo>
                <a:cubicBezTo>
                  <a:pt x="18" y="131"/>
                  <a:pt x="18" y="130"/>
                  <a:pt x="19" y="128"/>
                </a:cubicBezTo>
                <a:cubicBezTo>
                  <a:pt x="19" y="127"/>
                  <a:pt x="19" y="126"/>
                  <a:pt x="19" y="125"/>
                </a:cubicBezTo>
                <a:cubicBezTo>
                  <a:pt x="20" y="125"/>
                  <a:pt x="22" y="123"/>
                  <a:pt x="22" y="122"/>
                </a:cubicBezTo>
                <a:cubicBezTo>
                  <a:pt x="22" y="122"/>
                  <a:pt x="21" y="122"/>
                  <a:pt x="21" y="122"/>
                </a:cubicBezTo>
                <a:cubicBezTo>
                  <a:pt x="21" y="122"/>
                  <a:pt x="22" y="120"/>
                  <a:pt x="22" y="120"/>
                </a:cubicBezTo>
                <a:cubicBezTo>
                  <a:pt x="22" y="120"/>
                  <a:pt x="22" y="117"/>
                  <a:pt x="22" y="117"/>
                </a:cubicBezTo>
                <a:cubicBezTo>
                  <a:pt x="22" y="117"/>
                  <a:pt x="22" y="117"/>
                  <a:pt x="21" y="117"/>
                </a:cubicBezTo>
                <a:cubicBezTo>
                  <a:pt x="21" y="116"/>
                  <a:pt x="19" y="114"/>
                  <a:pt x="19" y="114"/>
                </a:cubicBezTo>
                <a:cubicBezTo>
                  <a:pt x="19" y="113"/>
                  <a:pt x="19" y="112"/>
                  <a:pt x="19" y="111"/>
                </a:cubicBezTo>
                <a:cubicBezTo>
                  <a:pt x="19" y="111"/>
                  <a:pt x="20" y="104"/>
                  <a:pt x="20" y="104"/>
                </a:cubicBezTo>
                <a:cubicBezTo>
                  <a:pt x="20" y="103"/>
                  <a:pt x="20" y="100"/>
                  <a:pt x="20" y="99"/>
                </a:cubicBezTo>
                <a:cubicBezTo>
                  <a:pt x="20" y="98"/>
                  <a:pt x="21" y="93"/>
                  <a:pt x="21" y="92"/>
                </a:cubicBezTo>
                <a:cubicBezTo>
                  <a:pt x="21" y="91"/>
                  <a:pt x="22" y="91"/>
                  <a:pt x="22" y="91"/>
                </a:cubicBezTo>
                <a:cubicBezTo>
                  <a:pt x="22" y="90"/>
                  <a:pt x="21" y="89"/>
                  <a:pt x="21" y="89"/>
                </a:cubicBezTo>
                <a:cubicBezTo>
                  <a:pt x="21" y="90"/>
                  <a:pt x="20" y="91"/>
                  <a:pt x="20" y="91"/>
                </a:cubicBezTo>
                <a:cubicBezTo>
                  <a:pt x="19" y="91"/>
                  <a:pt x="18" y="92"/>
                  <a:pt x="18" y="93"/>
                </a:cubicBezTo>
                <a:cubicBezTo>
                  <a:pt x="17" y="93"/>
                  <a:pt x="16" y="94"/>
                  <a:pt x="16" y="94"/>
                </a:cubicBezTo>
                <a:cubicBezTo>
                  <a:pt x="16" y="95"/>
                  <a:pt x="16" y="95"/>
                  <a:pt x="15" y="96"/>
                </a:cubicBezTo>
                <a:cubicBezTo>
                  <a:pt x="15" y="96"/>
                  <a:pt x="15" y="96"/>
                  <a:pt x="15" y="96"/>
                </a:cubicBezTo>
                <a:cubicBezTo>
                  <a:pt x="15" y="96"/>
                  <a:pt x="15" y="97"/>
                  <a:pt x="15" y="97"/>
                </a:cubicBezTo>
                <a:cubicBezTo>
                  <a:pt x="15" y="98"/>
                  <a:pt x="15" y="99"/>
                  <a:pt x="15" y="99"/>
                </a:cubicBezTo>
                <a:cubicBezTo>
                  <a:pt x="15" y="100"/>
                  <a:pt x="15" y="102"/>
                  <a:pt x="15" y="102"/>
                </a:cubicBezTo>
                <a:cubicBezTo>
                  <a:pt x="15" y="103"/>
                  <a:pt x="16" y="108"/>
                  <a:pt x="16" y="108"/>
                </a:cubicBezTo>
                <a:cubicBezTo>
                  <a:pt x="16" y="109"/>
                  <a:pt x="16" y="113"/>
                  <a:pt x="15" y="114"/>
                </a:cubicBezTo>
                <a:cubicBezTo>
                  <a:pt x="15" y="117"/>
                  <a:pt x="15" y="120"/>
                  <a:pt x="15" y="122"/>
                </a:cubicBezTo>
                <a:cubicBezTo>
                  <a:pt x="16" y="123"/>
                  <a:pt x="17" y="128"/>
                  <a:pt x="16" y="128"/>
                </a:cubicBezTo>
                <a:cubicBezTo>
                  <a:pt x="16" y="129"/>
                  <a:pt x="18" y="131"/>
                  <a:pt x="18" y="131"/>
                </a:cubicBezTo>
                <a:close/>
                <a:moveTo>
                  <a:pt x="223" y="113"/>
                </a:moveTo>
                <a:cubicBezTo>
                  <a:pt x="224" y="113"/>
                  <a:pt x="226" y="112"/>
                  <a:pt x="226" y="111"/>
                </a:cubicBezTo>
                <a:cubicBezTo>
                  <a:pt x="227" y="110"/>
                  <a:pt x="228" y="108"/>
                  <a:pt x="228" y="107"/>
                </a:cubicBezTo>
                <a:cubicBezTo>
                  <a:pt x="228" y="106"/>
                  <a:pt x="230" y="100"/>
                  <a:pt x="230" y="98"/>
                </a:cubicBezTo>
                <a:cubicBezTo>
                  <a:pt x="230" y="97"/>
                  <a:pt x="230" y="91"/>
                  <a:pt x="230" y="90"/>
                </a:cubicBezTo>
                <a:cubicBezTo>
                  <a:pt x="230" y="89"/>
                  <a:pt x="230" y="88"/>
                  <a:pt x="230" y="88"/>
                </a:cubicBezTo>
                <a:cubicBezTo>
                  <a:pt x="231" y="87"/>
                  <a:pt x="231" y="86"/>
                  <a:pt x="231" y="86"/>
                </a:cubicBezTo>
                <a:cubicBezTo>
                  <a:pt x="231" y="86"/>
                  <a:pt x="232" y="86"/>
                  <a:pt x="232" y="86"/>
                </a:cubicBezTo>
                <a:cubicBezTo>
                  <a:pt x="232" y="86"/>
                  <a:pt x="232" y="87"/>
                  <a:pt x="233" y="88"/>
                </a:cubicBezTo>
                <a:cubicBezTo>
                  <a:pt x="233" y="88"/>
                  <a:pt x="234" y="89"/>
                  <a:pt x="234" y="89"/>
                </a:cubicBezTo>
                <a:cubicBezTo>
                  <a:pt x="235" y="89"/>
                  <a:pt x="236" y="89"/>
                  <a:pt x="236" y="89"/>
                </a:cubicBezTo>
                <a:cubicBezTo>
                  <a:pt x="236" y="89"/>
                  <a:pt x="238" y="91"/>
                  <a:pt x="239" y="91"/>
                </a:cubicBezTo>
                <a:cubicBezTo>
                  <a:pt x="239" y="91"/>
                  <a:pt x="240" y="91"/>
                  <a:pt x="240" y="91"/>
                </a:cubicBezTo>
                <a:cubicBezTo>
                  <a:pt x="240" y="92"/>
                  <a:pt x="240" y="93"/>
                  <a:pt x="241" y="94"/>
                </a:cubicBezTo>
                <a:cubicBezTo>
                  <a:pt x="241" y="94"/>
                  <a:pt x="241" y="94"/>
                  <a:pt x="241" y="94"/>
                </a:cubicBezTo>
                <a:cubicBezTo>
                  <a:pt x="241" y="94"/>
                  <a:pt x="242" y="97"/>
                  <a:pt x="242" y="98"/>
                </a:cubicBezTo>
                <a:cubicBezTo>
                  <a:pt x="242" y="98"/>
                  <a:pt x="241" y="98"/>
                  <a:pt x="241" y="98"/>
                </a:cubicBezTo>
                <a:cubicBezTo>
                  <a:pt x="242" y="98"/>
                  <a:pt x="242" y="98"/>
                  <a:pt x="242" y="98"/>
                </a:cubicBezTo>
                <a:cubicBezTo>
                  <a:pt x="242" y="98"/>
                  <a:pt x="241" y="101"/>
                  <a:pt x="240" y="102"/>
                </a:cubicBezTo>
                <a:cubicBezTo>
                  <a:pt x="240" y="103"/>
                  <a:pt x="238" y="106"/>
                  <a:pt x="238" y="107"/>
                </a:cubicBezTo>
                <a:cubicBezTo>
                  <a:pt x="237" y="109"/>
                  <a:pt x="236" y="111"/>
                  <a:pt x="236" y="112"/>
                </a:cubicBezTo>
                <a:cubicBezTo>
                  <a:pt x="235" y="113"/>
                  <a:pt x="233" y="116"/>
                  <a:pt x="232" y="117"/>
                </a:cubicBezTo>
                <a:cubicBezTo>
                  <a:pt x="231" y="118"/>
                  <a:pt x="230" y="120"/>
                  <a:pt x="230" y="120"/>
                </a:cubicBezTo>
                <a:cubicBezTo>
                  <a:pt x="230" y="121"/>
                  <a:pt x="229" y="122"/>
                  <a:pt x="229" y="122"/>
                </a:cubicBezTo>
                <a:cubicBezTo>
                  <a:pt x="229" y="122"/>
                  <a:pt x="229" y="122"/>
                  <a:pt x="229" y="122"/>
                </a:cubicBezTo>
                <a:cubicBezTo>
                  <a:pt x="228" y="122"/>
                  <a:pt x="227" y="124"/>
                  <a:pt x="227" y="124"/>
                </a:cubicBezTo>
                <a:cubicBezTo>
                  <a:pt x="227" y="124"/>
                  <a:pt x="227" y="124"/>
                  <a:pt x="227" y="124"/>
                </a:cubicBezTo>
                <a:cubicBezTo>
                  <a:pt x="227" y="124"/>
                  <a:pt x="226" y="125"/>
                  <a:pt x="225" y="125"/>
                </a:cubicBezTo>
                <a:cubicBezTo>
                  <a:pt x="225" y="125"/>
                  <a:pt x="225" y="122"/>
                  <a:pt x="224" y="121"/>
                </a:cubicBezTo>
                <a:cubicBezTo>
                  <a:pt x="224" y="120"/>
                  <a:pt x="223" y="120"/>
                  <a:pt x="223" y="120"/>
                </a:cubicBezTo>
                <a:cubicBezTo>
                  <a:pt x="224" y="119"/>
                  <a:pt x="224" y="118"/>
                  <a:pt x="224" y="118"/>
                </a:cubicBezTo>
                <a:cubicBezTo>
                  <a:pt x="225" y="117"/>
                  <a:pt x="224" y="116"/>
                  <a:pt x="224" y="115"/>
                </a:cubicBezTo>
                <a:cubicBezTo>
                  <a:pt x="224" y="114"/>
                  <a:pt x="223" y="113"/>
                  <a:pt x="223" y="113"/>
                </a:cubicBezTo>
                <a:close/>
                <a:moveTo>
                  <a:pt x="223" y="114"/>
                </a:moveTo>
                <a:cubicBezTo>
                  <a:pt x="223" y="114"/>
                  <a:pt x="224" y="116"/>
                  <a:pt x="224" y="117"/>
                </a:cubicBezTo>
                <a:cubicBezTo>
                  <a:pt x="224" y="117"/>
                  <a:pt x="224" y="118"/>
                  <a:pt x="224" y="118"/>
                </a:cubicBezTo>
                <a:cubicBezTo>
                  <a:pt x="224" y="119"/>
                  <a:pt x="223" y="120"/>
                  <a:pt x="223" y="119"/>
                </a:cubicBezTo>
                <a:cubicBezTo>
                  <a:pt x="223" y="119"/>
                  <a:pt x="222" y="118"/>
                  <a:pt x="223" y="118"/>
                </a:cubicBezTo>
                <a:cubicBezTo>
                  <a:pt x="223" y="118"/>
                  <a:pt x="223" y="118"/>
                  <a:pt x="223" y="118"/>
                </a:cubicBezTo>
                <a:cubicBezTo>
                  <a:pt x="223" y="117"/>
                  <a:pt x="223" y="115"/>
                  <a:pt x="223" y="115"/>
                </a:cubicBezTo>
                <a:cubicBezTo>
                  <a:pt x="223" y="115"/>
                  <a:pt x="223" y="114"/>
                  <a:pt x="223" y="114"/>
                </a:cubicBezTo>
                <a:close/>
                <a:moveTo>
                  <a:pt x="194" y="188"/>
                </a:moveTo>
                <a:cubicBezTo>
                  <a:pt x="194" y="189"/>
                  <a:pt x="196" y="192"/>
                  <a:pt x="196" y="193"/>
                </a:cubicBezTo>
                <a:cubicBezTo>
                  <a:pt x="196" y="194"/>
                  <a:pt x="196" y="196"/>
                  <a:pt x="196" y="197"/>
                </a:cubicBezTo>
                <a:cubicBezTo>
                  <a:pt x="196" y="197"/>
                  <a:pt x="197" y="204"/>
                  <a:pt x="197" y="205"/>
                </a:cubicBezTo>
                <a:cubicBezTo>
                  <a:pt x="197" y="206"/>
                  <a:pt x="199" y="218"/>
                  <a:pt x="199" y="221"/>
                </a:cubicBezTo>
                <a:cubicBezTo>
                  <a:pt x="200" y="224"/>
                  <a:pt x="202" y="234"/>
                  <a:pt x="203" y="237"/>
                </a:cubicBezTo>
                <a:cubicBezTo>
                  <a:pt x="203" y="239"/>
                  <a:pt x="204" y="241"/>
                  <a:pt x="204" y="242"/>
                </a:cubicBezTo>
                <a:cubicBezTo>
                  <a:pt x="204" y="243"/>
                  <a:pt x="206" y="245"/>
                  <a:pt x="206" y="246"/>
                </a:cubicBezTo>
                <a:cubicBezTo>
                  <a:pt x="207" y="246"/>
                  <a:pt x="208" y="248"/>
                  <a:pt x="209" y="248"/>
                </a:cubicBezTo>
                <a:cubicBezTo>
                  <a:pt x="209" y="249"/>
                  <a:pt x="209" y="250"/>
                  <a:pt x="209" y="251"/>
                </a:cubicBezTo>
                <a:cubicBezTo>
                  <a:pt x="209" y="251"/>
                  <a:pt x="208" y="252"/>
                  <a:pt x="208" y="252"/>
                </a:cubicBezTo>
                <a:cubicBezTo>
                  <a:pt x="208" y="252"/>
                  <a:pt x="205" y="252"/>
                  <a:pt x="205" y="252"/>
                </a:cubicBezTo>
                <a:cubicBezTo>
                  <a:pt x="204" y="253"/>
                  <a:pt x="203" y="253"/>
                  <a:pt x="204" y="254"/>
                </a:cubicBezTo>
                <a:cubicBezTo>
                  <a:pt x="204" y="256"/>
                  <a:pt x="205" y="260"/>
                  <a:pt x="206" y="260"/>
                </a:cubicBezTo>
                <a:cubicBezTo>
                  <a:pt x="206" y="260"/>
                  <a:pt x="205" y="263"/>
                  <a:pt x="205" y="263"/>
                </a:cubicBezTo>
                <a:cubicBezTo>
                  <a:pt x="205" y="264"/>
                  <a:pt x="205" y="264"/>
                  <a:pt x="205" y="264"/>
                </a:cubicBezTo>
                <a:cubicBezTo>
                  <a:pt x="205" y="265"/>
                  <a:pt x="204" y="265"/>
                  <a:pt x="204" y="266"/>
                </a:cubicBezTo>
                <a:cubicBezTo>
                  <a:pt x="203" y="267"/>
                  <a:pt x="203" y="267"/>
                  <a:pt x="203" y="267"/>
                </a:cubicBezTo>
                <a:cubicBezTo>
                  <a:pt x="203" y="268"/>
                  <a:pt x="202" y="269"/>
                  <a:pt x="201" y="269"/>
                </a:cubicBezTo>
                <a:cubicBezTo>
                  <a:pt x="200" y="270"/>
                  <a:pt x="200" y="270"/>
                  <a:pt x="199" y="270"/>
                </a:cubicBezTo>
                <a:cubicBezTo>
                  <a:pt x="199" y="271"/>
                  <a:pt x="198" y="272"/>
                  <a:pt x="198" y="272"/>
                </a:cubicBezTo>
                <a:cubicBezTo>
                  <a:pt x="198" y="273"/>
                  <a:pt x="198" y="273"/>
                  <a:pt x="198" y="273"/>
                </a:cubicBezTo>
                <a:cubicBezTo>
                  <a:pt x="198" y="273"/>
                  <a:pt x="198" y="273"/>
                  <a:pt x="198" y="273"/>
                </a:cubicBezTo>
                <a:cubicBezTo>
                  <a:pt x="197" y="274"/>
                  <a:pt x="197" y="274"/>
                  <a:pt x="197" y="274"/>
                </a:cubicBezTo>
                <a:cubicBezTo>
                  <a:pt x="197" y="274"/>
                  <a:pt x="197" y="274"/>
                  <a:pt x="197" y="274"/>
                </a:cubicBezTo>
                <a:cubicBezTo>
                  <a:pt x="197" y="274"/>
                  <a:pt x="196" y="276"/>
                  <a:pt x="197" y="276"/>
                </a:cubicBezTo>
                <a:cubicBezTo>
                  <a:pt x="197" y="276"/>
                  <a:pt x="201" y="277"/>
                  <a:pt x="201" y="277"/>
                </a:cubicBezTo>
                <a:cubicBezTo>
                  <a:pt x="203" y="277"/>
                  <a:pt x="211" y="278"/>
                  <a:pt x="211" y="278"/>
                </a:cubicBezTo>
                <a:cubicBezTo>
                  <a:pt x="211" y="278"/>
                  <a:pt x="211" y="278"/>
                  <a:pt x="211" y="278"/>
                </a:cubicBezTo>
                <a:cubicBezTo>
                  <a:pt x="212" y="278"/>
                  <a:pt x="212" y="279"/>
                  <a:pt x="213" y="279"/>
                </a:cubicBezTo>
                <a:cubicBezTo>
                  <a:pt x="213" y="279"/>
                  <a:pt x="214" y="279"/>
                  <a:pt x="214" y="279"/>
                </a:cubicBezTo>
                <a:cubicBezTo>
                  <a:pt x="214" y="279"/>
                  <a:pt x="214" y="278"/>
                  <a:pt x="214" y="278"/>
                </a:cubicBezTo>
                <a:cubicBezTo>
                  <a:pt x="214" y="278"/>
                  <a:pt x="214" y="279"/>
                  <a:pt x="214" y="279"/>
                </a:cubicBezTo>
                <a:cubicBezTo>
                  <a:pt x="215" y="279"/>
                  <a:pt x="215" y="279"/>
                  <a:pt x="216" y="278"/>
                </a:cubicBezTo>
                <a:cubicBezTo>
                  <a:pt x="216" y="278"/>
                  <a:pt x="216" y="278"/>
                  <a:pt x="216" y="278"/>
                </a:cubicBezTo>
                <a:cubicBezTo>
                  <a:pt x="216" y="278"/>
                  <a:pt x="217" y="278"/>
                  <a:pt x="217" y="278"/>
                </a:cubicBezTo>
                <a:cubicBezTo>
                  <a:pt x="217" y="278"/>
                  <a:pt x="218" y="278"/>
                  <a:pt x="218" y="278"/>
                </a:cubicBezTo>
                <a:cubicBezTo>
                  <a:pt x="218" y="278"/>
                  <a:pt x="218" y="278"/>
                  <a:pt x="218" y="277"/>
                </a:cubicBezTo>
                <a:cubicBezTo>
                  <a:pt x="219" y="277"/>
                  <a:pt x="219" y="277"/>
                  <a:pt x="219" y="277"/>
                </a:cubicBezTo>
                <a:cubicBezTo>
                  <a:pt x="219" y="277"/>
                  <a:pt x="219" y="277"/>
                  <a:pt x="219" y="277"/>
                </a:cubicBezTo>
                <a:cubicBezTo>
                  <a:pt x="219" y="276"/>
                  <a:pt x="220" y="275"/>
                  <a:pt x="220" y="275"/>
                </a:cubicBezTo>
                <a:cubicBezTo>
                  <a:pt x="220" y="274"/>
                  <a:pt x="222" y="275"/>
                  <a:pt x="222" y="275"/>
                </a:cubicBezTo>
                <a:cubicBezTo>
                  <a:pt x="223" y="275"/>
                  <a:pt x="223" y="274"/>
                  <a:pt x="223" y="274"/>
                </a:cubicBezTo>
                <a:cubicBezTo>
                  <a:pt x="223" y="274"/>
                  <a:pt x="223" y="274"/>
                  <a:pt x="223" y="274"/>
                </a:cubicBezTo>
                <a:cubicBezTo>
                  <a:pt x="224" y="274"/>
                  <a:pt x="224" y="274"/>
                  <a:pt x="224" y="274"/>
                </a:cubicBezTo>
                <a:cubicBezTo>
                  <a:pt x="224" y="274"/>
                  <a:pt x="225" y="273"/>
                  <a:pt x="225" y="273"/>
                </a:cubicBezTo>
                <a:cubicBezTo>
                  <a:pt x="225" y="273"/>
                  <a:pt x="225" y="274"/>
                  <a:pt x="225" y="273"/>
                </a:cubicBezTo>
                <a:cubicBezTo>
                  <a:pt x="225" y="273"/>
                  <a:pt x="225" y="273"/>
                  <a:pt x="225" y="273"/>
                </a:cubicBezTo>
                <a:cubicBezTo>
                  <a:pt x="226" y="273"/>
                  <a:pt x="226" y="273"/>
                  <a:pt x="226" y="273"/>
                </a:cubicBezTo>
                <a:cubicBezTo>
                  <a:pt x="226" y="272"/>
                  <a:pt x="226" y="272"/>
                  <a:pt x="226" y="271"/>
                </a:cubicBezTo>
                <a:cubicBezTo>
                  <a:pt x="226" y="270"/>
                  <a:pt x="226" y="268"/>
                  <a:pt x="226" y="268"/>
                </a:cubicBezTo>
                <a:cubicBezTo>
                  <a:pt x="226" y="268"/>
                  <a:pt x="225" y="267"/>
                  <a:pt x="225" y="267"/>
                </a:cubicBezTo>
                <a:cubicBezTo>
                  <a:pt x="225" y="266"/>
                  <a:pt x="225" y="266"/>
                  <a:pt x="225" y="266"/>
                </a:cubicBezTo>
                <a:cubicBezTo>
                  <a:pt x="225" y="266"/>
                  <a:pt x="225" y="264"/>
                  <a:pt x="225" y="264"/>
                </a:cubicBezTo>
                <a:cubicBezTo>
                  <a:pt x="225" y="263"/>
                  <a:pt x="226" y="262"/>
                  <a:pt x="227" y="261"/>
                </a:cubicBezTo>
                <a:cubicBezTo>
                  <a:pt x="227" y="261"/>
                  <a:pt x="227" y="259"/>
                  <a:pt x="227" y="258"/>
                </a:cubicBezTo>
                <a:cubicBezTo>
                  <a:pt x="227" y="257"/>
                  <a:pt x="227" y="255"/>
                  <a:pt x="227" y="254"/>
                </a:cubicBezTo>
                <a:cubicBezTo>
                  <a:pt x="227" y="253"/>
                  <a:pt x="227" y="252"/>
                  <a:pt x="227" y="250"/>
                </a:cubicBezTo>
                <a:cubicBezTo>
                  <a:pt x="227" y="249"/>
                  <a:pt x="227" y="246"/>
                  <a:pt x="227" y="245"/>
                </a:cubicBezTo>
                <a:cubicBezTo>
                  <a:pt x="227" y="245"/>
                  <a:pt x="227" y="239"/>
                  <a:pt x="227" y="237"/>
                </a:cubicBezTo>
                <a:cubicBezTo>
                  <a:pt x="228" y="235"/>
                  <a:pt x="228" y="228"/>
                  <a:pt x="228" y="225"/>
                </a:cubicBezTo>
                <a:cubicBezTo>
                  <a:pt x="228" y="223"/>
                  <a:pt x="228" y="217"/>
                  <a:pt x="228" y="213"/>
                </a:cubicBezTo>
                <a:cubicBezTo>
                  <a:pt x="228" y="210"/>
                  <a:pt x="228" y="200"/>
                  <a:pt x="228" y="198"/>
                </a:cubicBezTo>
                <a:cubicBezTo>
                  <a:pt x="229" y="197"/>
                  <a:pt x="229" y="195"/>
                  <a:pt x="229" y="194"/>
                </a:cubicBezTo>
                <a:cubicBezTo>
                  <a:pt x="229" y="193"/>
                  <a:pt x="228" y="186"/>
                  <a:pt x="228" y="184"/>
                </a:cubicBezTo>
                <a:cubicBezTo>
                  <a:pt x="228" y="182"/>
                  <a:pt x="227" y="178"/>
                  <a:pt x="227" y="176"/>
                </a:cubicBezTo>
                <a:cubicBezTo>
                  <a:pt x="227" y="175"/>
                  <a:pt x="226" y="170"/>
                  <a:pt x="226" y="169"/>
                </a:cubicBezTo>
                <a:cubicBezTo>
                  <a:pt x="226" y="169"/>
                  <a:pt x="226" y="164"/>
                  <a:pt x="226" y="163"/>
                </a:cubicBezTo>
                <a:cubicBezTo>
                  <a:pt x="226" y="161"/>
                  <a:pt x="226" y="159"/>
                  <a:pt x="226" y="157"/>
                </a:cubicBezTo>
                <a:cubicBezTo>
                  <a:pt x="226" y="156"/>
                  <a:pt x="225" y="154"/>
                  <a:pt x="225" y="154"/>
                </a:cubicBezTo>
                <a:cubicBezTo>
                  <a:pt x="225" y="154"/>
                  <a:pt x="226" y="150"/>
                  <a:pt x="226" y="149"/>
                </a:cubicBezTo>
                <a:cubicBezTo>
                  <a:pt x="226" y="147"/>
                  <a:pt x="226" y="145"/>
                  <a:pt x="226" y="144"/>
                </a:cubicBezTo>
                <a:cubicBezTo>
                  <a:pt x="227" y="143"/>
                  <a:pt x="227" y="141"/>
                  <a:pt x="227" y="141"/>
                </a:cubicBezTo>
                <a:cubicBezTo>
                  <a:pt x="228" y="140"/>
                  <a:pt x="230" y="138"/>
                  <a:pt x="231" y="137"/>
                </a:cubicBezTo>
                <a:cubicBezTo>
                  <a:pt x="232" y="136"/>
                  <a:pt x="233" y="134"/>
                  <a:pt x="233" y="132"/>
                </a:cubicBezTo>
                <a:cubicBezTo>
                  <a:pt x="234" y="132"/>
                  <a:pt x="234" y="131"/>
                  <a:pt x="234" y="131"/>
                </a:cubicBezTo>
                <a:cubicBezTo>
                  <a:pt x="234" y="131"/>
                  <a:pt x="234" y="131"/>
                  <a:pt x="235" y="131"/>
                </a:cubicBezTo>
                <a:cubicBezTo>
                  <a:pt x="235" y="131"/>
                  <a:pt x="236" y="130"/>
                  <a:pt x="236" y="129"/>
                </a:cubicBezTo>
                <a:cubicBezTo>
                  <a:pt x="237" y="129"/>
                  <a:pt x="236" y="129"/>
                  <a:pt x="236" y="129"/>
                </a:cubicBezTo>
                <a:cubicBezTo>
                  <a:pt x="237" y="128"/>
                  <a:pt x="237" y="127"/>
                  <a:pt x="238" y="127"/>
                </a:cubicBezTo>
                <a:cubicBezTo>
                  <a:pt x="239" y="126"/>
                  <a:pt x="241" y="123"/>
                  <a:pt x="243" y="121"/>
                </a:cubicBezTo>
                <a:cubicBezTo>
                  <a:pt x="244" y="120"/>
                  <a:pt x="247" y="117"/>
                  <a:pt x="247" y="116"/>
                </a:cubicBezTo>
                <a:cubicBezTo>
                  <a:pt x="248" y="115"/>
                  <a:pt x="249" y="114"/>
                  <a:pt x="250" y="112"/>
                </a:cubicBezTo>
                <a:cubicBezTo>
                  <a:pt x="251" y="110"/>
                  <a:pt x="255" y="104"/>
                  <a:pt x="255" y="103"/>
                </a:cubicBezTo>
                <a:cubicBezTo>
                  <a:pt x="256" y="102"/>
                  <a:pt x="258" y="97"/>
                  <a:pt x="259" y="96"/>
                </a:cubicBezTo>
                <a:cubicBezTo>
                  <a:pt x="259" y="95"/>
                  <a:pt x="259" y="94"/>
                  <a:pt x="259" y="93"/>
                </a:cubicBezTo>
                <a:cubicBezTo>
                  <a:pt x="259" y="93"/>
                  <a:pt x="258" y="92"/>
                  <a:pt x="258" y="92"/>
                </a:cubicBezTo>
                <a:cubicBezTo>
                  <a:pt x="258" y="92"/>
                  <a:pt x="259" y="92"/>
                  <a:pt x="259" y="92"/>
                </a:cubicBezTo>
                <a:cubicBezTo>
                  <a:pt x="259" y="92"/>
                  <a:pt x="258" y="91"/>
                  <a:pt x="258" y="90"/>
                </a:cubicBezTo>
                <a:cubicBezTo>
                  <a:pt x="257" y="90"/>
                  <a:pt x="257" y="88"/>
                  <a:pt x="256" y="87"/>
                </a:cubicBezTo>
                <a:cubicBezTo>
                  <a:pt x="255" y="86"/>
                  <a:pt x="253" y="82"/>
                  <a:pt x="253" y="81"/>
                </a:cubicBezTo>
                <a:cubicBezTo>
                  <a:pt x="252" y="80"/>
                  <a:pt x="249" y="75"/>
                  <a:pt x="248" y="73"/>
                </a:cubicBezTo>
                <a:cubicBezTo>
                  <a:pt x="247" y="72"/>
                  <a:pt x="245" y="68"/>
                  <a:pt x="244" y="67"/>
                </a:cubicBezTo>
                <a:cubicBezTo>
                  <a:pt x="243" y="66"/>
                  <a:pt x="243" y="66"/>
                  <a:pt x="242" y="65"/>
                </a:cubicBezTo>
                <a:cubicBezTo>
                  <a:pt x="242" y="64"/>
                  <a:pt x="241" y="62"/>
                  <a:pt x="241" y="61"/>
                </a:cubicBezTo>
                <a:cubicBezTo>
                  <a:pt x="240" y="60"/>
                  <a:pt x="237" y="56"/>
                  <a:pt x="236" y="55"/>
                </a:cubicBezTo>
                <a:cubicBezTo>
                  <a:pt x="235" y="54"/>
                  <a:pt x="232" y="51"/>
                  <a:pt x="231" y="50"/>
                </a:cubicBezTo>
                <a:cubicBezTo>
                  <a:pt x="230" y="50"/>
                  <a:pt x="228" y="48"/>
                  <a:pt x="227" y="48"/>
                </a:cubicBezTo>
                <a:cubicBezTo>
                  <a:pt x="226" y="48"/>
                  <a:pt x="225" y="47"/>
                  <a:pt x="224" y="47"/>
                </a:cubicBezTo>
                <a:cubicBezTo>
                  <a:pt x="224" y="47"/>
                  <a:pt x="222" y="46"/>
                  <a:pt x="220" y="45"/>
                </a:cubicBezTo>
                <a:cubicBezTo>
                  <a:pt x="219" y="45"/>
                  <a:pt x="216" y="44"/>
                  <a:pt x="216" y="43"/>
                </a:cubicBezTo>
                <a:cubicBezTo>
                  <a:pt x="215" y="43"/>
                  <a:pt x="214" y="42"/>
                  <a:pt x="214" y="42"/>
                </a:cubicBezTo>
                <a:cubicBezTo>
                  <a:pt x="214" y="42"/>
                  <a:pt x="212" y="42"/>
                  <a:pt x="212" y="42"/>
                </a:cubicBezTo>
                <a:cubicBezTo>
                  <a:pt x="212" y="42"/>
                  <a:pt x="211" y="41"/>
                  <a:pt x="211" y="41"/>
                </a:cubicBezTo>
                <a:cubicBezTo>
                  <a:pt x="211" y="41"/>
                  <a:pt x="210" y="41"/>
                  <a:pt x="210" y="40"/>
                </a:cubicBezTo>
                <a:cubicBezTo>
                  <a:pt x="210" y="40"/>
                  <a:pt x="208" y="34"/>
                  <a:pt x="208" y="34"/>
                </a:cubicBezTo>
                <a:cubicBezTo>
                  <a:pt x="208" y="34"/>
                  <a:pt x="208" y="34"/>
                  <a:pt x="209" y="34"/>
                </a:cubicBezTo>
                <a:cubicBezTo>
                  <a:pt x="209" y="34"/>
                  <a:pt x="210" y="31"/>
                  <a:pt x="210" y="31"/>
                </a:cubicBezTo>
                <a:cubicBezTo>
                  <a:pt x="210" y="30"/>
                  <a:pt x="210" y="29"/>
                  <a:pt x="210" y="29"/>
                </a:cubicBezTo>
                <a:cubicBezTo>
                  <a:pt x="210" y="29"/>
                  <a:pt x="210" y="27"/>
                  <a:pt x="210" y="27"/>
                </a:cubicBezTo>
                <a:cubicBezTo>
                  <a:pt x="210" y="26"/>
                  <a:pt x="210" y="26"/>
                  <a:pt x="210" y="25"/>
                </a:cubicBezTo>
                <a:cubicBezTo>
                  <a:pt x="210" y="25"/>
                  <a:pt x="210" y="25"/>
                  <a:pt x="209" y="25"/>
                </a:cubicBezTo>
                <a:cubicBezTo>
                  <a:pt x="209" y="25"/>
                  <a:pt x="209" y="25"/>
                  <a:pt x="208" y="25"/>
                </a:cubicBezTo>
                <a:cubicBezTo>
                  <a:pt x="208" y="25"/>
                  <a:pt x="208" y="25"/>
                  <a:pt x="208" y="24"/>
                </a:cubicBezTo>
                <a:cubicBezTo>
                  <a:pt x="209" y="24"/>
                  <a:pt x="209" y="23"/>
                  <a:pt x="209" y="23"/>
                </a:cubicBezTo>
                <a:cubicBezTo>
                  <a:pt x="209" y="22"/>
                  <a:pt x="209" y="21"/>
                  <a:pt x="209" y="20"/>
                </a:cubicBezTo>
                <a:cubicBezTo>
                  <a:pt x="208" y="19"/>
                  <a:pt x="208" y="17"/>
                  <a:pt x="208" y="17"/>
                </a:cubicBezTo>
                <a:cubicBezTo>
                  <a:pt x="208" y="16"/>
                  <a:pt x="208" y="14"/>
                  <a:pt x="207" y="14"/>
                </a:cubicBezTo>
                <a:cubicBezTo>
                  <a:pt x="207" y="13"/>
                  <a:pt x="206" y="12"/>
                  <a:pt x="205" y="12"/>
                </a:cubicBezTo>
                <a:cubicBezTo>
                  <a:pt x="205" y="12"/>
                  <a:pt x="204" y="11"/>
                  <a:pt x="203" y="11"/>
                </a:cubicBezTo>
                <a:cubicBezTo>
                  <a:pt x="203" y="10"/>
                  <a:pt x="202" y="9"/>
                  <a:pt x="201" y="9"/>
                </a:cubicBezTo>
                <a:cubicBezTo>
                  <a:pt x="201" y="9"/>
                  <a:pt x="199" y="8"/>
                  <a:pt x="197" y="8"/>
                </a:cubicBezTo>
                <a:cubicBezTo>
                  <a:pt x="194" y="8"/>
                  <a:pt x="191" y="9"/>
                  <a:pt x="191" y="10"/>
                </a:cubicBezTo>
                <a:cubicBezTo>
                  <a:pt x="190" y="10"/>
                  <a:pt x="189" y="11"/>
                  <a:pt x="188" y="12"/>
                </a:cubicBezTo>
                <a:cubicBezTo>
                  <a:pt x="187" y="13"/>
                  <a:pt x="186" y="14"/>
                  <a:pt x="186" y="15"/>
                </a:cubicBezTo>
                <a:cubicBezTo>
                  <a:pt x="185" y="16"/>
                  <a:pt x="185" y="17"/>
                  <a:pt x="185" y="18"/>
                </a:cubicBezTo>
                <a:cubicBezTo>
                  <a:pt x="185" y="19"/>
                  <a:pt x="184" y="20"/>
                  <a:pt x="184" y="21"/>
                </a:cubicBezTo>
                <a:cubicBezTo>
                  <a:pt x="185" y="21"/>
                  <a:pt x="185" y="23"/>
                  <a:pt x="185" y="24"/>
                </a:cubicBezTo>
                <a:cubicBezTo>
                  <a:pt x="185" y="24"/>
                  <a:pt x="185" y="25"/>
                  <a:pt x="185" y="26"/>
                </a:cubicBezTo>
                <a:cubicBezTo>
                  <a:pt x="185" y="26"/>
                  <a:pt x="185" y="27"/>
                  <a:pt x="185" y="27"/>
                </a:cubicBezTo>
                <a:cubicBezTo>
                  <a:pt x="185" y="27"/>
                  <a:pt x="184" y="26"/>
                  <a:pt x="184" y="26"/>
                </a:cubicBezTo>
                <a:cubicBezTo>
                  <a:pt x="184" y="26"/>
                  <a:pt x="183" y="27"/>
                  <a:pt x="183" y="27"/>
                </a:cubicBezTo>
                <a:cubicBezTo>
                  <a:pt x="183" y="28"/>
                  <a:pt x="184" y="28"/>
                  <a:pt x="184" y="29"/>
                </a:cubicBezTo>
                <a:cubicBezTo>
                  <a:pt x="184" y="29"/>
                  <a:pt x="184" y="30"/>
                  <a:pt x="184" y="32"/>
                </a:cubicBezTo>
                <a:cubicBezTo>
                  <a:pt x="184" y="33"/>
                  <a:pt x="185" y="34"/>
                  <a:pt x="185" y="35"/>
                </a:cubicBezTo>
                <a:cubicBezTo>
                  <a:pt x="185" y="35"/>
                  <a:pt x="186" y="36"/>
                  <a:pt x="186" y="36"/>
                </a:cubicBezTo>
                <a:cubicBezTo>
                  <a:pt x="186" y="36"/>
                  <a:pt x="187" y="36"/>
                  <a:pt x="187" y="36"/>
                </a:cubicBezTo>
                <a:cubicBezTo>
                  <a:pt x="187" y="36"/>
                  <a:pt x="188" y="38"/>
                  <a:pt x="188" y="38"/>
                </a:cubicBezTo>
                <a:cubicBezTo>
                  <a:pt x="189" y="39"/>
                  <a:pt x="190" y="41"/>
                  <a:pt x="190" y="41"/>
                </a:cubicBezTo>
                <a:cubicBezTo>
                  <a:pt x="190" y="42"/>
                  <a:pt x="191" y="43"/>
                  <a:pt x="191" y="44"/>
                </a:cubicBezTo>
                <a:cubicBezTo>
                  <a:pt x="191" y="44"/>
                  <a:pt x="192" y="45"/>
                  <a:pt x="192" y="45"/>
                </a:cubicBezTo>
                <a:cubicBezTo>
                  <a:pt x="192" y="46"/>
                  <a:pt x="192" y="46"/>
                  <a:pt x="191" y="47"/>
                </a:cubicBezTo>
                <a:cubicBezTo>
                  <a:pt x="191" y="47"/>
                  <a:pt x="189" y="48"/>
                  <a:pt x="188" y="49"/>
                </a:cubicBezTo>
                <a:cubicBezTo>
                  <a:pt x="188" y="49"/>
                  <a:pt x="186" y="51"/>
                  <a:pt x="186" y="51"/>
                </a:cubicBezTo>
                <a:cubicBezTo>
                  <a:pt x="185" y="51"/>
                  <a:pt x="181" y="54"/>
                  <a:pt x="180" y="54"/>
                </a:cubicBezTo>
                <a:cubicBezTo>
                  <a:pt x="180" y="54"/>
                  <a:pt x="177" y="57"/>
                  <a:pt x="176" y="57"/>
                </a:cubicBezTo>
                <a:cubicBezTo>
                  <a:pt x="176" y="58"/>
                  <a:pt x="173" y="62"/>
                  <a:pt x="173" y="63"/>
                </a:cubicBezTo>
                <a:cubicBezTo>
                  <a:pt x="172" y="65"/>
                  <a:pt x="171" y="68"/>
                  <a:pt x="171" y="68"/>
                </a:cubicBezTo>
                <a:cubicBezTo>
                  <a:pt x="171" y="67"/>
                  <a:pt x="169" y="59"/>
                  <a:pt x="169" y="58"/>
                </a:cubicBezTo>
                <a:cubicBezTo>
                  <a:pt x="169" y="57"/>
                  <a:pt x="168" y="55"/>
                  <a:pt x="168" y="54"/>
                </a:cubicBezTo>
                <a:cubicBezTo>
                  <a:pt x="168" y="54"/>
                  <a:pt x="166" y="51"/>
                  <a:pt x="164" y="48"/>
                </a:cubicBezTo>
                <a:cubicBezTo>
                  <a:pt x="162" y="47"/>
                  <a:pt x="161" y="46"/>
                  <a:pt x="160" y="46"/>
                </a:cubicBezTo>
                <a:cubicBezTo>
                  <a:pt x="159" y="45"/>
                  <a:pt x="155" y="44"/>
                  <a:pt x="154" y="44"/>
                </a:cubicBezTo>
                <a:cubicBezTo>
                  <a:pt x="153" y="43"/>
                  <a:pt x="151" y="43"/>
                  <a:pt x="151" y="42"/>
                </a:cubicBezTo>
                <a:cubicBezTo>
                  <a:pt x="150" y="42"/>
                  <a:pt x="148" y="41"/>
                  <a:pt x="148" y="41"/>
                </a:cubicBezTo>
                <a:cubicBezTo>
                  <a:pt x="148" y="41"/>
                  <a:pt x="146" y="37"/>
                  <a:pt x="146" y="37"/>
                </a:cubicBezTo>
                <a:cubicBezTo>
                  <a:pt x="146" y="37"/>
                  <a:pt x="146" y="37"/>
                  <a:pt x="146" y="37"/>
                </a:cubicBezTo>
                <a:cubicBezTo>
                  <a:pt x="146" y="37"/>
                  <a:pt x="146" y="36"/>
                  <a:pt x="146" y="35"/>
                </a:cubicBezTo>
                <a:cubicBezTo>
                  <a:pt x="147" y="34"/>
                  <a:pt x="148" y="32"/>
                  <a:pt x="148" y="31"/>
                </a:cubicBezTo>
                <a:cubicBezTo>
                  <a:pt x="148" y="30"/>
                  <a:pt x="149" y="30"/>
                  <a:pt x="149" y="30"/>
                </a:cubicBezTo>
                <a:cubicBezTo>
                  <a:pt x="149" y="30"/>
                  <a:pt x="149" y="30"/>
                  <a:pt x="150" y="30"/>
                </a:cubicBezTo>
                <a:cubicBezTo>
                  <a:pt x="150" y="30"/>
                  <a:pt x="150" y="29"/>
                  <a:pt x="150" y="29"/>
                </a:cubicBezTo>
                <a:cubicBezTo>
                  <a:pt x="150" y="28"/>
                  <a:pt x="151" y="27"/>
                  <a:pt x="151" y="27"/>
                </a:cubicBezTo>
                <a:cubicBezTo>
                  <a:pt x="151" y="26"/>
                  <a:pt x="151" y="26"/>
                  <a:pt x="151" y="25"/>
                </a:cubicBezTo>
                <a:cubicBezTo>
                  <a:pt x="152" y="25"/>
                  <a:pt x="152" y="23"/>
                  <a:pt x="152" y="23"/>
                </a:cubicBezTo>
                <a:cubicBezTo>
                  <a:pt x="152" y="22"/>
                  <a:pt x="152" y="21"/>
                  <a:pt x="152" y="20"/>
                </a:cubicBezTo>
                <a:cubicBezTo>
                  <a:pt x="152" y="19"/>
                  <a:pt x="151" y="19"/>
                  <a:pt x="151" y="19"/>
                </a:cubicBezTo>
                <a:cubicBezTo>
                  <a:pt x="151" y="19"/>
                  <a:pt x="151" y="18"/>
                  <a:pt x="152" y="18"/>
                </a:cubicBezTo>
                <a:cubicBezTo>
                  <a:pt x="152" y="18"/>
                  <a:pt x="152" y="18"/>
                  <a:pt x="152" y="18"/>
                </a:cubicBezTo>
                <a:cubicBezTo>
                  <a:pt x="151" y="17"/>
                  <a:pt x="152" y="17"/>
                  <a:pt x="152" y="17"/>
                </a:cubicBezTo>
                <a:cubicBezTo>
                  <a:pt x="152" y="16"/>
                  <a:pt x="152" y="16"/>
                  <a:pt x="152" y="15"/>
                </a:cubicBezTo>
                <a:cubicBezTo>
                  <a:pt x="152" y="15"/>
                  <a:pt x="152" y="16"/>
                  <a:pt x="152" y="15"/>
                </a:cubicBezTo>
                <a:cubicBezTo>
                  <a:pt x="152" y="14"/>
                  <a:pt x="152" y="14"/>
                  <a:pt x="152" y="14"/>
                </a:cubicBezTo>
                <a:cubicBezTo>
                  <a:pt x="152" y="14"/>
                  <a:pt x="153" y="15"/>
                  <a:pt x="152" y="14"/>
                </a:cubicBezTo>
                <a:cubicBezTo>
                  <a:pt x="152" y="13"/>
                  <a:pt x="152" y="12"/>
                  <a:pt x="152" y="12"/>
                </a:cubicBezTo>
                <a:cubicBezTo>
                  <a:pt x="152" y="12"/>
                  <a:pt x="152" y="12"/>
                  <a:pt x="152" y="11"/>
                </a:cubicBezTo>
                <a:cubicBezTo>
                  <a:pt x="152" y="10"/>
                  <a:pt x="152" y="10"/>
                  <a:pt x="152" y="10"/>
                </a:cubicBezTo>
                <a:cubicBezTo>
                  <a:pt x="152" y="10"/>
                  <a:pt x="152" y="10"/>
                  <a:pt x="152" y="9"/>
                </a:cubicBezTo>
                <a:cubicBezTo>
                  <a:pt x="152" y="9"/>
                  <a:pt x="151" y="7"/>
                  <a:pt x="150" y="6"/>
                </a:cubicBezTo>
                <a:cubicBezTo>
                  <a:pt x="150" y="6"/>
                  <a:pt x="150" y="5"/>
                  <a:pt x="148" y="5"/>
                </a:cubicBezTo>
                <a:cubicBezTo>
                  <a:pt x="147" y="5"/>
                  <a:pt x="146" y="5"/>
                  <a:pt x="146" y="4"/>
                </a:cubicBezTo>
                <a:cubicBezTo>
                  <a:pt x="146" y="4"/>
                  <a:pt x="145" y="3"/>
                  <a:pt x="145" y="2"/>
                </a:cubicBezTo>
                <a:cubicBezTo>
                  <a:pt x="144" y="1"/>
                  <a:pt x="143" y="1"/>
                  <a:pt x="141" y="0"/>
                </a:cubicBezTo>
                <a:cubicBezTo>
                  <a:pt x="139" y="0"/>
                  <a:pt x="135" y="1"/>
                  <a:pt x="134" y="2"/>
                </a:cubicBezTo>
                <a:cubicBezTo>
                  <a:pt x="133" y="2"/>
                  <a:pt x="131" y="3"/>
                  <a:pt x="130" y="3"/>
                </a:cubicBezTo>
                <a:cubicBezTo>
                  <a:pt x="129" y="4"/>
                  <a:pt x="127" y="6"/>
                  <a:pt x="126" y="7"/>
                </a:cubicBezTo>
                <a:cubicBezTo>
                  <a:pt x="126" y="7"/>
                  <a:pt x="125" y="9"/>
                  <a:pt x="125" y="9"/>
                </a:cubicBezTo>
                <a:cubicBezTo>
                  <a:pt x="125" y="10"/>
                  <a:pt x="124" y="15"/>
                  <a:pt x="124" y="16"/>
                </a:cubicBezTo>
                <a:cubicBezTo>
                  <a:pt x="124" y="16"/>
                  <a:pt x="125" y="17"/>
                  <a:pt x="125" y="17"/>
                </a:cubicBezTo>
                <a:cubicBezTo>
                  <a:pt x="125" y="17"/>
                  <a:pt x="124" y="16"/>
                  <a:pt x="124" y="17"/>
                </a:cubicBezTo>
                <a:cubicBezTo>
                  <a:pt x="123" y="17"/>
                  <a:pt x="123" y="17"/>
                  <a:pt x="123" y="18"/>
                </a:cubicBezTo>
                <a:cubicBezTo>
                  <a:pt x="122" y="19"/>
                  <a:pt x="122" y="20"/>
                  <a:pt x="123" y="22"/>
                </a:cubicBezTo>
                <a:cubicBezTo>
                  <a:pt x="123" y="23"/>
                  <a:pt x="123" y="25"/>
                  <a:pt x="123" y="25"/>
                </a:cubicBezTo>
                <a:cubicBezTo>
                  <a:pt x="124" y="25"/>
                  <a:pt x="124" y="26"/>
                  <a:pt x="124" y="26"/>
                </a:cubicBezTo>
                <a:cubicBezTo>
                  <a:pt x="124" y="27"/>
                  <a:pt x="124" y="27"/>
                  <a:pt x="124" y="28"/>
                </a:cubicBezTo>
                <a:cubicBezTo>
                  <a:pt x="125" y="28"/>
                  <a:pt x="125" y="27"/>
                  <a:pt x="125" y="27"/>
                </a:cubicBezTo>
                <a:cubicBezTo>
                  <a:pt x="125" y="27"/>
                  <a:pt x="126" y="29"/>
                  <a:pt x="126" y="30"/>
                </a:cubicBezTo>
                <a:cubicBezTo>
                  <a:pt x="126" y="32"/>
                  <a:pt x="127" y="33"/>
                  <a:pt x="127" y="33"/>
                </a:cubicBezTo>
                <a:cubicBezTo>
                  <a:pt x="127" y="33"/>
                  <a:pt x="127" y="34"/>
                  <a:pt x="127" y="34"/>
                </a:cubicBezTo>
                <a:cubicBezTo>
                  <a:pt x="127" y="34"/>
                  <a:pt x="125" y="33"/>
                  <a:pt x="125" y="33"/>
                </a:cubicBezTo>
                <a:cubicBezTo>
                  <a:pt x="124" y="33"/>
                  <a:pt x="124" y="34"/>
                  <a:pt x="123" y="35"/>
                </a:cubicBezTo>
                <a:cubicBezTo>
                  <a:pt x="123" y="36"/>
                  <a:pt x="121" y="39"/>
                  <a:pt x="121" y="39"/>
                </a:cubicBezTo>
                <a:cubicBezTo>
                  <a:pt x="120" y="39"/>
                  <a:pt x="119" y="39"/>
                  <a:pt x="118" y="40"/>
                </a:cubicBezTo>
                <a:cubicBezTo>
                  <a:pt x="118" y="40"/>
                  <a:pt x="109" y="42"/>
                  <a:pt x="108" y="42"/>
                </a:cubicBezTo>
                <a:cubicBezTo>
                  <a:pt x="107" y="43"/>
                  <a:pt x="104" y="44"/>
                  <a:pt x="103" y="44"/>
                </a:cubicBezTo>
                <a:cubicBezTo>
                  <a:pt x="102" y="45"/>
                  <a:pt x="100" y="48"/>
                  <a:pt x="99" y="48"/>
                </a:cubicBezTo>
                <a:cubicBezTo>
                  <a:pt x="99" y="49"/>
                  <a:pt x="98" y="49"/>
                  <a:pt x="98" y="50"/>
                </a:cubicBezTo>
                <a:cubicBezTo>
                  <a:pt x="98" y="50"/>
                  <a:pt x="97" y="52"/>
                  <a:pt x="97" y="53"/>
                </a:cubicBezTo>
                <a:cubicBezTo>
                  <a:pt x="96" y="54"/>
                  <a:pt x="94" y="59"/>
                  <a:pt x="94" y="61"/>
                </a:cubicBezTo>
                <a:cubicBezTo>
                  <a:pt x="92" y="65"/>
                  <a:pt x="92" y="68"/>
                  <a:pt x="91" y="70"/>
                </a:cubicBezTo>
                <a:cubicBezTo>
                  <a:pt x="91" y="72"/>
                  <a:pt x="91" y="75"/>
                  <a:pt x="91" y="75"/>
                </a:cubicBezTo>
                <a:cubicBezTo>
                  <a:pt x="91" y="76"/>
                  <a:pt x="90" y="80"/>
                  <a:pt x="90" y="80"/>
                </a:cubicBezTo>
                <a:cubicBezTo>
                  <a:pt x="90" y="80"/>
                  <a:pt x="90" y="80"/>
                  <a:pt x="90" y="79"/>
                </a:cubicBezTo>
                <a:cubicBezTo>
                  <a:pt x="90" y="78"/>
                  <a:pt x="89" y="74"/>
                  <a:pt x="89" y="72"/>
                </a:cubicBezTo>
                <a:cubicBezTo>
                  <a:pt x="89" y="71"/>
                  <a:pt x="88" y="67"/>
                  <a:pt x="88" y="66"/>
                </a:cubicBezTo>
                <a:cubicBezTo>
                  <a:pt x="88" y="65"/>
                  <a:pt x="88" y="63"/>
                  <a:pt x="88" y="62"/>
                </a:cubicBezTo>
                <a:cubicBezTo>
                  <a:pt x="88" y="61"/>
                  <a:pt x="87" y="60"/>
                  <a:pt x="87" y="59"/>
                </a:cubicBezTo>
                <a:cubicBezTo>
                  <a:pt x="86" y="58"/>
                  <a:pt x="86" y="55"/>
                  <a:pt x="84" y="54"/>
                </a:cubicBezTo>
                <a:cubicBezTo>
                  <a:pt x="83" y="52"/>
                  <a:pt x="79" y="50"/>
                  <a:pt x="77" y="49"/>
                </a:cubicBezTo>
                <a:cubicBezTo>
                  <a:pt x="76" y="48"/>
                  <a:pt x="71" y="46"/>
                  <a:pt x="69" y="45"/>
                </a:cubicBezTo>
                <a:cubicBezTo>
                  <a:pt x="68" y="44"/>
                  <a:pt x="68" y="43"/>
                  <a:pt x="68" y="43"/>
                </a:cubicBezTo>
                <a:cubicBezTo>
                  <a:pt x="68" y="42"/>
                  <a:pt x="68" y="41"/>
                  <a:pt x="68" y="40"/>
                </a:cubicBezTo>
                <a:cubicBezTo>
                  <a:pt x="68" y="40"/>
                  <a:pt x="69" y="39"/>
                  <a:pt x="70" y="38"/>
                </a:cubicBezTo>
                <a:cubicBezTo>
                  <a:pt x="70" y="38"/>
                  <a:pt x="70" y="37"/>
                  <a:pt x="71" y="35"/>
                </a:cubicBezTo>
                <a:cubicBezTo>
                  <a:pt x="71" y="34"/>
                  <a:pt x="72" y="33"/>
                  <a:pt x="72" y="33"/>
                </a:cubicBezTo>
                <a:cubicBezTo>
                  <a:pt x="72" y="32"/>
                  <a:pt x="72" y="32"/>
                  <a:pt x="72" y="32"/>
                </a:cubicBezTo>
                <a:cubicBezTo>
                  <a:pt x="72" y="32"/>
                  <a:pt x="73" y="30"/>
                  <a:pt x="74" y="29"/>
                </a:cubicBezTo>
                <a:cubicBezTo>
                  <a:pt x="74" y="28"/>
                  <a:pt x="74" y="27"/>
                  <a:pt x="75" y="26"/>
                </a:cubicBezTo>
                <a:cubicBezTo>
                  <a:pt x="75" y="26"/>
                  <a:pt x="75" y="25"/>
                  <a:pt x="74" y="25"/>
                </a:cubicBezTo>
                <a:cubicBezTo>
                  <a:pt x="74" y="25"/>
                  <a:pt x="74" y="25"/>
                  <a:pt x="74" y="25"/>
                </a:cubicBezTo>
                <a:cubicBezTo>
                  <a:pt x="74" y="25"/>
                  <a:pt x="75" y="24"/>
                  <a:pt x="75" y="22"/>
                </a:cubicBezTo>
                <a:cubicBezTo>
                  <a:pt x="75" y="21"/>
                  <a:pt x="75" y="20"/>
                  <a:pt x="75" y="19"/>
                </a:cubicBezTo>
                <a:cubicBezTo>
                  <a:pt x="75" y="19"/>
                  <a:pt x="75" y="17"/>
                  <a:pt x="75" y="17"/>
                </a:cubicBezTo>
                <a:cubicBezTo>
                  <a:pt x="75" y="17"/>
                  <a:pt x="75" y="16"/>
                  <a:pt x="75" y="16"/>
                </a:cubicBezTo>
                <a:cubicBezTo>
                  <a:pt x="75" y="16"/>
                  <a:pt x="75" y="16"/>
                  <a:pt x="75" y="16"/>
                </a:cubicBezTo>
                <a:cubicBezTo>
                  <a:pt x="75" y="16"/>
                  <a:pt x="75" y="15"/>
                  <a:pt x="75" y="15"/>
                </a:cubicBezTo>
                <a:cubicBezTo>
                  <a:pt x="75" y="14"/>
                  <a:pt x="74" y="14"/>
                  <a:pt x="74" y="13"/>
                </a:cubicBezTo>
                <a:cubicBezTo>
                  <a:pt x="74" y="13"/>
                  <a:pt x="73" y="12"/>
                  <a:pt x="73" y="12"/>
                </a:cubicBezTo>
                <a:cubicBezTo>
                  <a:pt x="73" y="12"/>
                  <a:pt x="74" y="12"/>
                  <a:pt x="74" y="12"/>
                </a:cubicBezTo>
                <a:cubicBezTo>
                  <a:pt x="74" y="12"/>
                  <a:pt x="72" y="10"/>
                  <a:pt x="72" y="10"/>
                </a:cubicBezTo>
                <a:cubicBezTo>
                  <a:pt x="71" y="9"/>
                  <a:pt x="70" y="8"/>
                  <a:pt x="69" y="8"/>
                </a:cubicBezTo>
                <a:cubicBezTo>
                  <a:pt x="69" y="8"/>
                  <a:pt x="69" y="8"/>
                  <a:pt x="68" y="8"/>
                </a:cubicBezTo>
                <a:cubicBezTo>
                  <a:pt x="68" y="7"/>
                  <a:pt x="68" y="7"/>
                  <a:pt x="67" y="6"/>
                </a:cubicBezTo>
                <a:cubicBezTo>
                  <a:pt x="67" y="6"/>
                  <a:pt x="64" y="5"/>
                  <a:pt x="63" y="4"/>
                </a:cubicBezTo>
                <a:cubicBezTo>
                  <a:pt x="60" y="4"/>
                  <a:pt x="58" y="4"/>
                  <a:pt x="57" y="4"/>
                </a:cubicBezTo>
                <a:cubicBezTo>
                  <a:pt x="56" y="4"/>
                  <a:pt x="53" y="5"/>
                  <a:pt x="53" y="6"/>
                </a:cubicBezTo>
                <a:cubicBezTo>
                  <a:pt x="53" y="6"/>
                  <a:pt x="52" y="6"/>
                  <a:pt x="52" y="6"/>
                </a:cubicBezTo>
                <a:cubicBezTo>
                  <a:pt x="52" y="6"/>
                  <a:pt x="51" y="7"/>
                  <a:pt x="50" y="8"/>
                </a:cubicBezTo>
                <a:cubicBezTo>
                  <a:pt x="50" y="8"/>
                  <a:pt x="49" y="9"/>
                  <a:pt x="49" y="9"/>
                </a:cubicBezTo>
                <a:cubicBezTo>
                  <a:pt x="48" y="10"/>
                  <a:pt x="47" y="12"/>
                  <a:pt x="47" y="12"/>
                </a:cubicBezTo>
                <a:cubicBezTo>
                  <a:pt x="47" y="13"/>
                  <a:pt x="46" y="17"/>
                  <a:pt x="46" y="17"/>
                </a:cubicBezTo>
                <a:cubicBezTo>
                  <a:pt x="46" y="18"/>
                  <a:pt x="46" y="20"/>
                  <a:pt x="46" y="20"/>
                </a:cubicBezTo>
                <a:cubicBezTo>
                  <a:pt x="46" y="21"/>
                  <a:pt x="45" y="20"/>
                  <a:pt x="45" y="21"/>
                </a:cubicBezTo>
                <a:cubicBezTo>
                  <a:pt x="45" y="21"/>
                  <a:pt x="44" y="23"/>
                  <a:pt x="44" y="24"/>
                </a:cubicBezTo>
                <a:cubicBezTo>
                  <a:pt x="44" y="26"/>
                  <a:pt x="45" y="27"/>
                  <a:pt x="45" y="27"/>
                </a:cubicBezTo>
                <a:cubicBezTo>
                  <a:pt x="45" y="28"/>
                  <a:pt x="46" y="29"/>
                  <a:pt x="46" y="29"/>
                </a:cubicBezTo>
                <a:cubicBezTo>
                  <a:pt x="46" y="30"/>
                  <a:pt x="47" y="30"/>
                  <a:pt x="47" y="30"/>
                </a:cubicBezTo>
                <a:cubicBezTo>
                  <a:pt x="47" y="30"/>
                  <a:pt x="47" y="31"/>
                  <a:pt x="47" y="31"/>
                </a:cubicBezTo>
                <a:cubicBezTo>
                  <a:pt x="48" y="31"/>
                  <a:pt x="48" y="31"/>
                  <a:pt x="48" y="31"/>
                </a:cubicBezTo>
                <a:cubicBezTo>
                  <a:pt x="48" y="31"/>
                  <a:pt x="48" y="34"/>
                  <a:pt x="48" y="35"/>
                </a:cubicBezTo>
                <a:cubicBezTo>
                  <a:pt x="47" y="36"/>
                  <a:pt x="47" y="36"/>
                  <a:pt x="47" y="36"/>
                </a:cubicBezTo>
                <a:cubicBezTo>
                  <a:pt x="47" y="36"/>
                  <a:pt x="46" y="36"/>
                  <a:pt x="46" y="37"/>
                </a:cubicBezTo>
                <a:cubicBezTo>
                  <a:pt x="45" y="37"/>
                  <a:pt x="45" y="38"/>
                  <a:pt x="44" y="39"/>
                </a:cubicBezTo>
                <a:cubicBezTo>
                  <a:pt x="44" y="39"/>
                  <a:pt x="43" y="40"/>
                  <a:pt x="42" y="40"/>
                </a:cubicBezTo>
                <a:cubicBezTo>
                  <a:pt x="42" y="41"/>
                  <a:pt x="41" y="42"/>
                  <a:pt x="41" y="42"/>
                </a:cubicBezTo>
                <a:cubicBezTo>
                  <a:pt x="41" y="42"/>
                  <a:pt x="38" y="43"/>
                  <a:pt x="36" y="44"/>
                </a:cubicBezTo>
                <a:cubicBezTo>
                  <a:pt x="31" y="45"/>
                  <a:pt x="27" y="47"/>
                  <a:pt x="25" y="49"/>
                </a:cubicBezTo>
                <a:cubicBezTo>
                  <a:pt x="23" y="50"/>
                  <a:pt x="20" y="53"/>
                  <a:pt x="20" y="53"/>
                </a:cubicBezTo>
                <a:cubicBezTo>
                  <a:pt x="19" y="54"/>
                  <a:pt x="19" y="55"/>
                  <a:pt x="18" y="55"/>
                </a:cubicBezTo>
                <a:cubicBezTo>
                  <a:pt x="18" y="55"/>
                  <a:pt x="17" y="57"/>
                  <a:pt x="16" y="58"/>
                </a:cubicBezTo>
                <a:cubicBezTo>
                  <a:pt x="16" y="58"/>
                  <a:pt x="16" y="59"/>
                  <a:pt x="15" y="60"/>
                </a:cubicBezTo>
                <a:cubicBezTo>
                  <a:pt x="15" y="60"/>
                  <a:pt x="14" y="62"/>
                  <a:pt x="13" y="63"/>
                </a:cubicBezTo>
                <a:cubicBezTo>
                  <a:pt x="13" y="64"/>
                  <a:pt x="9" y="71"/>
                  <a:pt x="8" y="72"/>
                </a:cubicBezTo>
                <a:cubicBezTo>
                  <a:pt x="8" y="73"/>
                  <a:pt x="5" y="80"/>
                  <a:pt x="4" y="82"/>
                </a:cubicBezTo>
                <a:cubicBezTo>
                  <a:pt x="4" y="83"/>
                  <a:pt x="3" y="85"/>
                  <a:pt x="3" y="86"/>
                </a:cubicBezTo>
                <a:cubicBezTo>
                  <a:pt x="2" y="86"/>
                  <a:pt x="1" y="89"/>
                  <a:pt x="1" y="89"/>
                </a:cubicBezTo>
                <a:cubicBezTo>
                  <a:pt x="1" y="90"/>
                  <a:pt x="0" y="92"/>
                  <a:pt x="0" y="92"/>
                </a:cubicBezTo>
                <a:cubicBezTo>
                  <a:pt x="1" y="92"/>
                  <a:pt x="1" y="93"/>
                  <a:pt x="1" y="93"/>
                </a:cubicBezTo>
                <a:cubicBezTo>
                  <a:pt x="1" y="93"/>
                  <a:pt x="1" y="96"/>
                  <a:pt x="1" y="96"/>
                </a:cubicBezTo>
                <a:cubicBezTo>
                  <a:pt x="1" y="97"/>
                  <a:pt x="1" y="104"/>
                  <a:pt x="1" y="105"/>
                </a:cubicBezTo>
                <a:cubicBezTo>
                  <a:pt x="1" y="106"/>
                  <a:pt x="2" y="108"/>
                  <a:pt x="2" y="109"/>
                </a:cubicBezTo>
                <a:cubicBezTo>
                  <a:pt x="2" y="110"/>
                  <a:pt x="3" y="115"/>
                  <a:pt x="4" y="117"/>
                </a:cubicBezTo>
                <a:cubicBezTo>
                  <a:pt x="4" y="119"/>
                  <a:pt x="6" y="123"/>
                  <a:pt x="6" y="124"/>
                </a:cubicBezTo>
                <a:cubicBezTo>
                  <a:pt x="6" y="126"/>
                  <a:pt x="6" y="126"/>
                  <a:pt x="6" y="127"/>
                </a:cubicBezTo>
                <a:cubicBezTo>
                  <a:pt x="7" y="127"/>
                  <a:pt x="7" y="128"/>
                  <a:pt x="7" y="129"/>
                </a:cubicBezTo>
                <a:cubicBezTo>
                  <a:pt x="7" y="129"/>
                  <a:pt x="7" y="131"/>
                  <a:pt x="7" y="131"/>
                </a:cubicBezTo>
                <a:cubicBezTo>
                  <a:pt x="7" y="132"/>
                  <a:pt x="8" y="134"/>
                  <a:pt x="9" y="135"/>
                </a:cubicBezTo>
                <a:cubicBezTo>
                  <a:pt x="9" y="136"/>
                  <a:pt x="9" y="138"/>
                  <a:pt x="11" y="143"/>
                </a:cubicBezTo>
                <a:cubicBezTo>
                  <a:pt x="11" y="144"/>
                  <a:pt x="12" y="145"/>
                  <a:pt x="12" y="146"/>
                </a:cubicBezTo>
                <a:cubicBezTo>
                  <a:pt x="13" y="146"/>
                  <a:pt x="14" y="148"/>
                  <a:pt x="14" y="149"/>
                </a:cubicBezTo>
                <a:cubicBezTo>
                  <a:pt x="15" y="149"/>
                  <a:pt x="15" y="149"/>
                  <a:pt x="15" y="149"/>
                </a:cubicBezTo>
                <a:cubicBezTo>
                  <a:pt x="15" y="150"/>
                  <a:pt x="15" y="150"/>
                  <a:pt x="15" y="150"/>
                </a:cubicBezTo>
                <a:cubicBezTo>
                  <a:pt x="15" y="151"/>
                  <a:pt x="16" y="152"/>
                  <a:pt x="17" y="153"/>
                </a:cubicBezTo>
                <a:cubicBezTo>
                  <a:pt x="18" y="154"/>
                  <a:pt x="18" y="154"/>
                  <a:pt x="18" y="154"/>
                </a:cubicBezTo>
                <a:cubicBezTo>
                  <a:pt x="19" y="155"/>
                  <a:pt x="19" y="156"/>
                  <a:pt x="19" y="156"/>
                </a:cubicBezTo>
                <a:cubicBezTo>
                  <a:pt x="19" y="156"/>
                  <a:pt x="19" y="160"/>
                  <a:pt x="18" y="161"/>
                </a:cubicBezTo>
                <a:cubicBezTo>
                  <a:pt x="18" y="162"/>
                  <a:pt x="17" y="168"/>
                  <a:pt x="17" y="177"/>
                </a:cubicBezTo>
                <a:cubicBezTo>
                  <a:pt x="17" y="179"/>
                  <a:pt x="17" y="193"/>
                  <a:pt x="17" y="195"/>
                </a:cubicBezTo>
                <a:cubicBezTo>
                  <a:pt x="16" y="197"/>
                  <a:pt x="14" y="216"/>
                  <a:pt x="14" y="219"/>
                </a:cubicBezTo>
                <a:cubicBezTo>
                  <a:pt x="14" y="221"/>
                  <a:pt x="15" y="237"/>
                  <a:pt x="15" y="238"/>
                </a:cubicBezTo>
                <a:cubicBezTo>
                  <a:pt x="15" y="240"/>
                  <a:pt x="14" y="250"/>
                  <a:pt x="15" y="251"/>
                </a:cubicBezTo>
                <a:cubicBezTo>
                  <a:pt x="16" y="253"/>
                  <a:pt x="17" y="253"/>
                  <a:pt x="17" y="254"/>
                </a:cubicBezTo>
                <a:cubicBezTo>
                  <a:pt x="17" y="254"/>
                  <a:pt x="18" y="255"/>
                  <a:pt x="18" y="256"/>
                </a:cubicBezTo>
                <a:cubicBezTo>
                  <a:pt x="18" y="256"/>
                  <a:pt x="18" y="257"/>
                  <a:pt x="19" y="258"/>
                </a:cubicBezTo>
                <a:cubicBezTo>
                  <a:pt x="19" y="259"/>
                  <a:pt x="20" y="259"/>
                  <a:pt x="20" y="260"/>
                </a:cubicBezTo>
                <a:cubicBezTo>
                  <a:pt x="20" y="260"/>
                  <a:pt x="19" y="262"/>
                  <a:pt x="19" y="262"/>
                </a:cubicBezTo>
                <a:cubicBezTo>
                  <a:pt x="19" y="263"/>
                  <a:pt x="18" y="264"/>
                  <a:pt x="18" y="264"/>
                </a:cubicBezTo>
                <a:cubicBezTo>
                  <a:pt x="18" y="264"/>
                  <a:pt x="18" y="265"/>
                  <a:pt x="18" y="266"/>
                </a:cubicBezTo>
                <a:cubicBezTo>
                  <a:pt x="19" y="267"/>
                  <a:pt x="19" y="267"/>
                  <a:pt x="19" y="267"/>
                </a:cubicBezTo>
                <a:cubicBezTo>
                  <a:pt x="19" y="267"/>
                  <a:pt x="19" y="268"/>
                  <a:pt x="19" y="268"/>
                </a:cubicBezTo>
                <a:cubicBezTo>
                  <a:pt x="20" y="269"/>
                  <a:pt x="21" y="270"/>
                  <a:pt x="22" y="270"/>
                </a:cubicBezTo>
                <a:cubicBezTo>
                  <a:pt x="24" y="271"/>
                  <a:pt x="27" y="271"/>
                  <a:pt x="29" y="270"/>
                </a:cubicBezTo>
                <a:cubicBezTo>
                  <a:pt x="30" y="270"/>
                  <a:pt x="33" y="270"/>
                  <a:pt x="34" y="269"/>
                </a:cubicBezTo>
                <a:cubicBezTo>
                  <a:pt x="34" y="268"/>
                  <a:pt x="34" y="267"/>
                  <a:pt x="34" y="267"/>
                </a:cubicBezTo>
                <a:cubicBezTo>
                  <a:pt x="34" y="267"/>
                  <a:pt x="34" y="267"/>
                  <a:pt x="34" y="267"/>
                </a:cubicBezTo>
                <a:cubicBezTo>
                  <a:pt x="34" y="265"/>
                  <a:pt x="33" y="261"/>
                  <a:pt x="33" y="261"/>
                </a:cubicBezTo>
                <a:cubicBezTo>
                  <a:pt x="33" y="261"/>
                  <a:pt x="34" y="261"/>
                  <a:pt x="34" y="261"/>
                </a:cubicBezTo>
                <a:cubicBezTo>
                  <a:pt x="34" y="260"/>
                  <a:pt x="35" y="260"/>
                  <a:pt x="35" y="260"/>
                </a:cubicBezTo>
                <a:cubicBezTo>
                  <a:pt x="35" y="259"/>
                  <a:pt x="38" y="255"/>
                  <a:pt x="38" y="255"/>
                </a:cubicBezTo>
                <a:cubicBezTo>
                  <a:pt x="38" y="255"/>
                  <a:pt x="38" y="255"/>
                  <a:pt x="38" y="255"/>
                </a:cubicBezTo>
                <a:cubicBezTo>
                  <a:pt x="38" y="255"/>
                  <a:pt x="38" y="255"/>
                  <a:pt x="38" y="254"/>
                </a:cubicBezTo>
                <a:cubicBezTo>
                  <a:pt x="39" y="253"/>
                  <a:pt x="39" y="251"/>
                  <a:pt x="39" y="251"/>
                </a:cubicBezTo>
                <a:cubicBezTo>
                  <a:pt x="38" y="251"/>
                  <a:pt x="37" y="249"/>
                  <a:pt x="36" y="248"/>
                </a:cubicBezTo>
                <a:cubicBezTo>
                  <a:pt x="35" y="248"/>
                  <a:pt x="35" y="248"/>
                  <a:pt x="35" y="248"/>
                </a:cubicBezTo>
                <a:cubicBezTo>
                  <a:pt x="35" y="248"/>
                  <a:pt x="35" y="247"/>
                  <a:pt x="36" y="246"/>
                </a:cubicBezTo>
                <a:cubicBezTo>
                  <a:pt x="37" y="245"/>
                  <a:pt x="39" y="242"/>
                  <a:pt x="39" y="241"/>
                </a:cubicBezTo>
                <a:cubicBezTo>
                  <a:pt x="39" y="240"/>
                  <a:pt x="41" y="229"/>
                  <a:pt x="41" y="227"/>
                </a:cubicBezTo>
                <a:cubicBezTo>
                  <a:pt x="41" y="224"/>
                  <a:pt x="44" y="200"/>
                  <a:pt x="44" y="199"/>
                </a:cubicBezTo>
                <a:cubicBezTo>
                  <a:pt x="44" y="199"/>
                  <a:pt x="44" y="203"/>
                  <a:pt x="44" y="205"/>
                </a:cubicBezTo>
                <a:cubicBezTo>
                  <a:pt x="44" y="206"/>
                  <a:pt x="44" y="213"/>
                  <a:pt x="45" y="213"/>
                </a:cubicBezTo>
                <a:cubicBezTo>
                  <a:pt x="45" y="214"/>
                  <a:pt x="45" y="219"/>
                  <a:pt x="45" y="221"/>
                </a:cubicBezTo>
                <a:cubicBezTo>
                  <a:pt x="45" y="222"/>
                  <a:pt x="46" y="225"/>
                  <a:pt x="46" y="226"/>
                </a:cubicBezTo>
                <a:cubicBezTo>
                  <a:pt x="46" y="227"/>
                  <a:pt x="46" y="230"/>
                  <a:pt x="46" y="231"/>
                </a:cubicBezTo>
                <a:cubicBezTo>
                  <a:pt x="45" y="233"/>
                  <a:pt x="45" y="234"/>
                  <a:pt x="44" y="235"/>
                </a:cubicBezTo>
                <a:cubicBezTo>
                  <a:pt x="44" y="236"/>
                  <a:pt x="43" y="237"/>
                  <a:pt x="43" y="238"/>
                </a:cubicBezTo>
                <a:cubicBezTo>
                  <a:pt x="43" y="238"/>
                  <a:pt x="43" y="243"/>
                  <a:pt x="43" y="244"/>
                </a:cubicBezTo>
                <a:cubicBezTo>
                  <a:pt x="42" y="245"/>
                  <a:pt x="42" y="250"/>
                  <a:pt x="42" y="251"/>
                </a:cubicBezTo>
                <a:cubicBezTo>
                  <a:pt x="42" y="252"/>
                  <a:pt x="43" y="254"/>
                  <a:pt x="43" y="254"/>
                </a:cubicBezTo>
                <a:cubicBezTo>
                  <a:pt x="43" y="254"/>
                  <a:pt x="43" y="254"/>
                  <a:pt x="43" y="254"/>
                </a:cubicBezTo>
                <a:cubicBezTo>
                  <a:pt x="43" y="254"/>
                  <a:pt x="43" y="257"/>
                  <a:pt x="44" y="258"/>
                </a:cubicBezTo>
                <a:cubicBezTo>
                  <a:pt x="44" y="258"/>
                  <a:pt x="47" y="259"/>
                  <a:pt x="48" y="259"/>
                </a:cubicBezTo>
                <a:cubicBezTo>
                  <a:pt x="49" y="260"/>
                  <a:pt x="51" y="260"/>
                  <a:pt x="51" y="260"/>
                </a:cubicBezTo>
                <a:cubicBezTo>
                  <a:pt x="51" y="259"/>
                  <a:pt x="51" y="259"/>
                  <a:pt x="52" y="259"/>
                </a:cubicBezTo>
                <a:cubicBezTo>
                  <a:pt x="52" y="259"/>
                  <a:pt x="56" y="259"/>
                  <a:pt x="56" y="260"/>
                </a:cubicBezTo>
                <a:cubicBezTo>
                  <a:pt x="57" y="260"/>
                  <a:pt x="59" y="262"/>
                  <a:pt x="61" y="263"/>
                </a:cubicBezTo>
                <a:cubicBezTo>
                  <a:pt x="62" y="263"/>
                  <a:pt x="66" y="264"/>
                  <a:pt x="68" y="264"/>
                </a:cubicBezTo>
                <a:cubicBezTo>
                  <a:pt x="69" y="264"/>
                  <a:pt x="72" y="264"/>
                  <a:pt x="74" y="263"/>
                </a:cubicBezTo>
                <a:cubicBezTo>
                  <a:pt x="75" y="263"/>
                  <a:pt x="76" y="263"/>
                  <a:pt x="76" y="262"/>
                </a:cubicBezTo>
                <a:cubicBezTo>
                  <a:pt x="77" y="262"/>
                  <a:pt x="76" y="262"/>
                  <a:pt x="76" y="262"/>
                </a:cubicBezTo>
                <a:cubicBezTo>
                  <a:pt x="76" y="261"/>
                  <a:pt x="76" y="260"/>
                  <a:pt x="76" y="260"/>
                </a:cubicBezTo>
                <a:cubicBezTo>
                  <a:pt x="75" y="259"/>
                  <a:pt x="72" y="257"/>
                  <a:pt x="72" y="257"/>
                </a:cubicBezTo>
                <a:cubicBezTo>
                  <a:pt x="71" y="257"/>
                  <a:pt x="69" y="256"/>
                  <a:pt x="69" y="256"/>
                </a:cubicBezTo>
                <a:cubicBezTo>
                  <a:pt x="69" y="256"/>
                  <a:pt x="71" y="256"/>
                  <a:pt x="72" y="256"/>
                </a:cubicBezTo>
                <a:cubicBezTo>
                  <a:pt x="72" y="255"/>
                  <a:pt x="72" y="255"/>
                  <a:pt x="72" y="255"/>
                </a:cubicBezTo>
                <a:cubicBezTo>
                  <a:pt x="72" y="255"/>
                  <a:pt x="71" y="255"/>
                  <a:pt x="71" y="255"/>
                </a:cubicBezTo>
                <a:cubicBezTo>
                  <a:pt x="70" y="255"/>
                  <a:pt x="68" y="255"/>
                  <a:pt x="68" y="255"/>
                </a:cubicBezTo>
                <a:cubicBezTo>
                  <a:pt x="68" y="255"/>
                  <a:pt x="68" y="254"/>
                  <a:pt x="68" y="254"/>
                </a:cubicBezTo>
                <a:cubicBezTo>
                  <a:pt x="69" y="254"/>
                  <a:pt x="69" y="254"/>
                  <a:pt x="69" y="254"/>
                </a:cubicBezTo>
                <a:cubicBezTo>
                  <a:pt x="69" y="254"/>
                  <a:pt x="68" y="254"/>
                  <a:pt x="68" y="254"/>
                </a:cubicBezTo>
                <a:cubicBezTo>
                  <a:pt x="67" y="254"/>
                  <a:pt x="66" y="253"/>
                  <a:pt x="66" y="253"/>
                </a:cubicBezTo>
                <a:cubicBezTo>
                  <a:pt x="66" y="253"/>
                  <a:pt x="65" y="252"/>
                  <a:pt x="65" y="252"/>
                </a:cubicBezTo>
                <a:cubicBezTo>
                  <a:pt x="65" y="252"/>
                  <a:pt x="65" y="252"/>
                  <a:pt x="64" y="252"/>
                </a:cubicBezTo>
                <a:cubicBezTo>
                  <a:pt x="64" y="251"/>
                  <a:pt x="63" y="251"/>
                  <a:pt x="63" y="250"/>
                </a:cubicBezTo>
                <a:cubicBezTo>
                  <a:pt x="63" y="250"/>
                  <a:pt x="61" y="249"/>
                  <a:pt x="61" y="248"/>
                </a:cubicBezTo>
                <a:cubicBezTo>
                  <a:pt x="61" y="247"/>
                  <a:pt x="62" y="247"/>
                  <a:pt x="63" y="247"/>
                </a:cubicBezTo>
                <a:cubicBezTo>
                  <a:pt x="64" y="246"/>
                  <a:pt x="65" y="246"/>
                  <a:pt x="65" y="245"/>
                </a:cubicBezTo>
                <a:cubicBezTo>
                  <a:pt x="65" y="245"/>
                  <a:pt x="67" y="238"/>
                  <a:pt x="67" y="235"/>
                </a:cubicBezTo>
                <a:cubicBezTo>
                  <a:pt x="67" y="232"/>
                  <a:pt x="67" y="226"/>
                  <a:pt x="67" y="224"/>
                </a:cubicBezTo>
                <a:cubicBezTo>
                  <a:pt x="67" y="222"/>
                  <a:pt x="67" y="222"/>
                  <a:pt x="67" y="220"/>
                </a:cubicBezTo>
                <a:cubicBezTo>
                  <a:pt x="68" y="219"/>
                  <a:pt x="70" y="211"/>
                  <a:pt x="70" y="209"/>
                </a:cubicBezTo>
                <a:cubicBezTo>
                  <a:pt x="70" y="207"/>
                  <a:pt x="73" y="196"/>
                  <a:pt x="73" y="192"/>
                </a:cubicBezTo>
                <a:cubicBezTo>
                  <a:pt x="74" y="189"/>
                  <a:pt x="75" y="183"/>
                  <a:pt x="75" y="180"/>
                </a:cubicBezTo>
                <a:cubicBezTo>
                  <a:pt x="76" y="178"/>
                  <a:pt x="77" y="165"/>
                  <a:pt x="78" y="163"/>
                </a:cubicBezTo>
                <a:cubicBezTo>
                  <a:pt x="78" y="162"/>
                  <a:pt x="79" y="154"/>
                  <a:pt x="79" y="152"/>
                </a:cubicBezTo>
                <a:cubicBezTo>
                  <a:pt x="80" y="150"/>
                  <a:pt x="80" y="147"/>
                  <a:pt x="79" y="145"/>
                </a:cubicBezTo>
                <a:cubicBezTo>
                  <a:pt x="79" y="143"/>
                  <a:pt x="79" y="141"/>
                  <a:pt x="79" y="141"/>
                </a:cubicBezTo>
                <a:cubicBezTo>
                  <a:pt x="79" y="140"/>
                  <a:pt x="79" y="139"/>
                  <a:pt x="79" y="139"/>
                </a:cubicBezTo>
                <a:cubicBezTo>
                  <a:pt x="79" y="139"/>
                  <a:pt x="80" y="138"/>
                  <a:pt x="80" y="138"/>
                </a:cubicBezTo>
                <a:cubicBezTo>
                  <a:pt x="80" y="137"/>
                  <a:pt x="80" y="136"/>
                  <a:pt x="80" y="136"/>
                </a:cubicBezTo>
                <a:cubicBezTo>
                  <a:pt x="80" y="135"/>
                  <a:pt x="80" y="134"/>
                  <a:pt x="80" y="133"/>
                </a:cubicBezTo>
                <a:cubicBezTo>
                  <a:pt x="80" y="132"/>
                  <a:pt x="80" y="131"/>
                  <a:pt x="80" y="130"/>
                </a:cubicBezTo>
                <a:cubicBezTo>
                  <a:pt x="80" y="130"/>
                  <a:pt x="82" y="122"/>
                  <a:pt x="83" y="121"/>
                </a:cubicBezTo>
                <a:cubicBezTo>
                  <a:pt x="83" y="119"/>
                  <a:pt x="85" y="113"/>
                  <a:pt x="85" y="112"/>
                </a:cubicBezTo>
                <a:cubicBezTo>
                  <a:pt x="85" y="111"/>
                  <a:pt x="85" y="108"/>
                  <a:pt x="85" y="107"/>
                </a:cubicBezTo>
                <a:cubicBezTo>
                  <a:pt x="86" y="106"/>
                  <a:pt x="86" y="101"/>
                  <a:pt x="86" y="101"/>
                </a:cubicBezTo>
                <a:cubicBezTo>
                  <a:pt x="86" y="101"/>
                  <a:pt x="86" y="100"/>
                  <a:pt x="87" y="100"/>
                </a:cubicBezTo>
                <a:cubicBezTo>
                  <a:pt x="88" y="100"/>
                  <a:pt x="89" y="100"/>
                  <a:pt x="90" y="100"/>
                </a:cubicBezTo>
                <a:cubicBezTo>
                  <a:pt x="90" y="100"/>
                  <a:pt x="91" y="99"/>
                  <a:pt x="91" y="100"/>
                </a:cubicBezTo>
                <a:cubicBezTo>
                  <a:pt x="92" y="101"/>
                  <a:pt x="93" y="104"/>
                  <a:pt x="93" y="105"/>
                </a:cubicBezTo>
                <a:cubicBezTo>
                  <a:pt x="93" y="106"/>
                  <a:pt x="95" y="112"/>
                  <a:pt x="96" y="115"/>
                </a:cubicBezTo>
                <a:cubicBezTo>
                  <a:pt x="98" y="118"/>
                  <a:pt x="100" y="122"/>
                  <a:pt x="100" y="122"/>
                </a:cubicBezTo>
                <a:cubicBezTo>
                  <a:pt x="100" y="122"/>
                  <a:pt x="99" y="123"/>
                  <a:pt x="99" y="124"/>
                </a:cubicBezTo>
                <a:cubicBezTo>
                  <a:pt x="99" y="125"/>
                  <a:pt x="99" y="127"/>
                  <a:pt x="99" y="127"/>
                </a:cubicBezTo>
                <a:cubicBezTo>
                  <a:pt x="98" y="128"/>
                  <a:pt x="98" y="131"/>
                  <a:pt x="98" y="132"/>
                </a:cubicBezTo>
                <a:cubicBezTo>
                  <a:pt x="97" y="132"/>
                  <a:pt x="97" y="135"/>
                  <a:pt x="97" y="135"/>
                </a:cubicBezTo>
                <a:cubicBezTo>
                  <a:pt x="97" y="135"/>
                  <a:pt x="97" y="136"/>
                  <a:pt x="97" y="137"/>
                </a:cubicBezTo>
                <a:cubicBezTo>
                  <a:pt x="97" y="137"/>
                  <a:pt x="97" y="139"/>
                  <a:pt x="97" y="139"/>
                </a:cubicBezTo>
                <a:cubicBezTo>
                  <a:pt x="97" y="140"/>
                  <a:pt x="96" y="143"/>
                  <a:pt x="96" y="144"/>
                </a:cubicBezTo>
                <a:cubicBezTo>
                  <a:pt x="96" y="145"/>
                  <a:pt x="97" y="146"/>
                  <a:pt x="97" y="147"/>
                </a:cubicBezTo>
                <a:cubicBezTo>
                  <a:pt x="97" y="149"/>
                  <a:pt x="97" y="155"/>
                  <a:pt x="97" y="156"/>
                </a:cubicBezTo>
                <a:cubicBezTo>
                  <a:pt x="97" y="158"/>
                  <a:pt x="96" y="166"/>
                  <a:pt x="97" y="171"/>
                </a:cubicBezTo>
                <a:cubicBezTo>
                  <a:pt x="97" y="175"/>
                  <a:pt x="97" y="179"/>
                  <a:pt x="97" y="181"/>
                </a:cubicBezTo>
                <a:cubicBezTo>
                  <a:pt x="97" y="183"/>
                  <a:pt x="97" y="184"/>
                  <a:pt x="97" y="185"/>
                </a:cubicBezTo>
                <a:cubicBezTo>
                  <a:pt x="97" y="185"/>
                  <a:pt x="97" y="190"/>
                  <a:pt x="97" y="191"/>
                </a:cubicBezTo>
                <a:cubicBezTo>
                  <a:pt x="97" y="192"/>
                  <a:pt x="97" y="193"/>
                  <a:pt x="97" y="194"/>
                </a:cubicBezTo>
                <a:cubicBezTo>
                  <a:pt x="96" y="195"/>
                  <a:pt x="96" y="195"/>
                  <a:pt x="96" y="196"/>
                </a:cubicBezTo>
                <a:cubicBezTo>
                  <a:pt x="95" y="196"/>
                  <a:pt x="95" y="199"/>
                  <a:pt x="95" y="200"/>
                </a:cubicBezTo>
                <a:cubicBezTo>
                  <a:pt x="95" y="200"/>
                  <a:pt x="95" y="204"/>
                  <a:pt x="95" y="204"/>
                </a:cubicBezTo>
                <a:cubicBezTo>
                  <a:pt x="95" y="205"/>
                  <a:pt x="96" y="205"/>
                  <a:pt x="96" y="206"/>
                </a:cubicBezTo>
                <a:cubicBezTo>
                  <a:pt x="96" y="207"/>
                  <a:pt x="96" y="210"/>
                  <a:pt x="96" y="210"/>
                </a:cubicBezTo>
                <a:cubicBezTo>
                  <a:pt x="95" y="210"/>
                  <a:pt x="95" y="211"/>
                  <a:pt x="95" y="211"/>
                </a:cubicBezTo>
                <a:cubicBezTo>
                  <a:pt x="95" y="212"/>
                  <a:pt x="95" y="212"/>
                  <a:pt x="95" y="212"/>
                </a:cubicBezTo>
                <a:cubicBezTo>
                  <a:pt x="95" y="213"/>
                  <a:pt x="96" y="217"/>
                  <a:pt x="96" y="218"/>
                </a:cubicBezTo>
                <a:cubicBezTo>
                  <a:pt x="96" y="220"/>
                  <a:pt x="96" y="221"/>
                  <a:pt x="96" y="221"/>
                </a:cubicBezTo>
                <a:cubicBezTo>
                  <a:pt x="96" y="221"/>
                  <a:pt x="96" y="222"/>
                  <a:pt x="96" y="223"/>
                </a:cubicBezTo>
                <a:cubicBezTo>
                  <a:pt x="96" y="224"/>
                  <a:pt x="96" y="224"/>
                  <a:pt x="96" y="225"/>
                </a:cubicBezTo>
                <a:cubicBezTo>
                  <a:pt x="96" y="225"/>
                  <a:pt x="97" y="226"/>
                  <a:pt x="97" y="226"/>
                </a:cubicBezTo>
                <a:cubicBezTo>
                  <a:pt x="96" y="227"/>
                  <a:pt x="96" y="227"/>
                  <a:pt x="96" y="228"/>
                </a:cubicBezTo>
                <a:cubicBezTo>
                  <a:pt x="96" y="228"/>
                  <a:pt x="96" y="228"/>
                  <a:pt x="96" y="229"/>
                </a:cubicBezTo>
                <a:cubicBezTo>
                  <a:pt x="96" y="229"/>
                  <a:pt x="96" y="234"/>
                  <a:pt x="97" y="236"/>
                </a:cubicBezTo>
                <a:cubicBezTo>
                  <a:pt x="97" y="237"/>
                  <a:pt x="97" y="238"/>
                  <a:pt x="97" y="238"/>
                </a:cubicBezTo>
                <a:cubicBezTo>
                  <a:pt x="98" y="239"/>
                  <a:pt x="99" y="240"/>
                  <a:pt x="99" y="240"/>
                </a:cubicBezTo>
                <a:cubicBezTo>
                  <a:pt x="99" y="240"/>
                  <a:pt x="99" y="240"/>
                  <a:pt x="98" y="241"/>
                </a:cubicBezTo>
                <a:cubicBezTo>
                  <a:pt x="96" y="242"/>
                  <a:pt x="95" y="242"/>
                  <a:pt x="95" y="242"/>
                </a:cubicBezTo>
                <a:cubicBezTo>
                  <a:pt x="94" y="244"/>
                  <a:pt x="94" y="244"/>
                  <a:pt x="94" y="245"/>
                </a:cubicBezTo>
                <a:cubicBezTo>
                  <a:pt x="94" y="246"/>
                  <a:pt x="95" y="248"/>
                  <a:pt x="95" y="248"/>
                </a:cubicBezTo>
                <a:cubicBezTo>
                  <a:pt x="96" y="249"/>
                  <a:pt x="96" y="249"/>
                  <a:pt x="96" y="250"/>
                </a:cubicBezTo>
                <a:cubicBezTo>
                  <a:pt x="97" y="250"/>
                  <a:pt x="97" y="251"/>
                  <a:pt x="97" y="251"/>
                </a:cubicBezTo>
                <a:cubicBezTo>
                  <a:pt x="97" y="252"/>
                  <a:pt x="96" y="253"/>
                  <a:pt x="95" y="254"/>
                </a:cubicBezTo>
                <a:cubicBezTo>
                  <a:pt x="95" y="254"/>
                  <a:pt x="94" y="255"/>
                  <a:pt x="94" y="255"/>
                </a:cubicBezTo>
                <a:cubicBezTo>
                  <a:pt x="94" y="256"/>
                  <a:pt x="94" y="256"/>
                  <a:pt x="94" y="256"/>
                </a:cubicBezTo>
                <a:cubicBezTo>
                  <a:pt x="94" y="256"/>
                  <a:pt x="92" y="259"/>
                  <a:pt x="91" y="260"/>
                </a:cubicBezTo>
                <a:cubicBezTo>
                  <a:pt x="91" y="260"/>
                  <a:pt x="91" y="261"/>
                  <a:pt x="91" y="261"/>
                </a:cubicBezTo>
                <a:cubicBezTo>
                  <a:pt x="91" y="262"/>
                  <a:pt x="91" y="262"/>
                  <a:pt x="91" y="262"/>
                </a:cubicBezTo>
                <a:cubicBezTo>
                  <a:pt x="90" y="263"/>
                  <a:pt x="90" y="263"/>
                  <a:pt x="90" y="263"/>
                </a:cubicBezTo>
                <a:cubicBezTo>
                  <a:pt x="90" y="264"/>
                  <a:pt x="90" y="268"/>
                  <a:pt x="90" y="268"/>
                </a:cubicBezTo>
                <a:cubicBezTo>
                  <a:pt x="90" y="268"/>
                  <a:pt x="90" y="268"/>
                  <a:pt x="91" y="268"/>
                </a:cubicBezTo>
                <a:cubicBezTo>
                  <a:pt x="91" y="268"/>
                  <a:pt x="93" y="269"/>
                  <a:pt x="93" y="269"/>
                </a:cubicBezTo>
                <a:cubicBezTo>
                  <a:pt x="93" y="269"/>
                  <a:pt x="94" y="268"/>
                  <a:pt x="94" y="268"/>
                </a:cubicBezTo>
                <a:cubicBezTo>
                  <a:pt x="94" y="268"/>
                  <a:pt x="94" y="269"/>
                  <a:pt x="95" y="269"/>
                </a:cubicBezTo>
                <a:cubicBezTo>
                  <a:pt x="95" y="269"/>
                  <a:pt x="97" y="269"/>
                  <a:pt x="97" y="269"/>
                </a:cubicBezTo>
                <a:cubicBezTo>
                  <a:pt x="97" y="269"/>
                  <a:pt x="97" y="269"/>
                  <a:pt x="98" y="269"/>
                </a:cubicBezTo>
                <a:cubicBezTo>
                  <a:pt x="98" y="269"/>
                  <a:pt x="98" y="269"/>
                  <a:pt x="98" y="269"/>
                </a:cubicBezTo>
                <a:cubicBezTo>
                  <a:pt x="99" y="270"/>
                  <a:pt x="101" y="270"/>
                  <a:pt x="101" y="270"/>
                </a:cubicBezTo>
                <a:cubicBezTo>
                  <a:pt x="101" y="270"/>
                  <a:pt x="101" y="269"/>
                  <a:pt x="101" y="269"/>
                </a:cubicBezTo>
                <a:cubicBezTo>
                  <a:pt x="101" y="269"/>
                  <a:pt x="101" y="270"/>
                  <a:pt x="102" y="270"/>
                </a:cubicBezTo>
                <a:cubicBezTo>
                  <a:pt x="102" y="270"/>
                  <a:pt x="103" y="270"/>
                  <a:pt x="103" y="270"/>
                </a:cubicBezTo>
                <a:cubicBezTo>
                  <a:pt x="104" y="269"/>
                  <a:pt x="104" y="269"/>
                  <a:pt x="104" y="269"/>
                </a:cubicBezTo>
                <a:cubicBezTo>
                  <a:pt x="104" y="269"/>
                  <a:pt x="104" y="270"/>
                  <a:pt x="104" y="270"/>
                </a:cubicBezTo>
                <a:cubicBezTo>
                  <a:pt x="105" y="269"/>
                  <a:pt x="106" y="269"/>
                  <a:pt x="107" y="268"/>
                </a:cubicBezTo>
                <a:cubicBezTo>
                  <a:pt x="107" y="268"/>
                  <a:pt x="107" y="264"/>
                  <a:pt x="107" y="264"/>
                </a:cubicBezTo>
                <a:cubicBezTo>
                  <a:pt x="107" y="264"/>
                  <a:pt x="108" y="264"/>
                  <a:pt x="108" y="264"/>
                </a:cubicBezTo>
                <a:cubicBezTo>
                  <a:pt x="108" y="264"/>
                  <a:pt x="110" y="263"/>
                  <a:pt x="110" y="262"/>
                </a:cubicBezTo>
                <a:cubicBezTo>
                  <a:pt x="110" y="262"/>
                  <a:pt x="111" y="256"/>
                  <a:pt x="111" y="256"/>
                </a:cubicBezTo>
                <a:cubicBezTo>
                  <a:pt x="111" y="255"/>
                  <a:pt x="110" y="255"/>
                  <a:pt x="110" y="255"/>
                </a:cubicBezTo>
                <a:cubicBezTo>
                  <a:pt x="110" y="255"/>
                  <a:pt x="110" y="253"/>
                  <a:pt x="110" y="253"/>
                </a:cubicBezTo>
                <a:cubicBezTo>
                  <a:pt x="110" y="253"/>
                  <a:pt x="112" y="251"/>
                  <a:pt x="112" y="251"/>
                </a:cubicBezTo>
                <a:cubicBezTo>
                  <a:pt x="112" y="250"/>
                  <a:pt x="114" y="248"/>
                  <a:pt x="114" y="247"/>
                </a:cubicBezTo>
                <a:cubicBezTo>
                  <a:pt x="114" y="247"/>
                  <a:pt x="114" y="245"/>
                  <a:pt x="114" y="245"/>
                </a:cubicBezTo>
                <a:cubicBezTo>
                  <a:pt x="113" y="244"/>
                  <a:pt x="113" y="243"/>
                  <a:pt x="113" y="243"/>
                </a:cubicBezTo>
                <a:cubicBezTo>
                  <a:pt x="114" y="242"/>
                  <a:pt x="115" y="236"/>
                  <a:pt x="115" y="234"/>
                </a:cubicBezTo>
                <a:cubicBezTo>
                  <a:pt x="115" y="233"/>
                  <a:pt x="116" y="225"/>
                  <a:pt x="116" y="225"/>
                </a:cubicBezTo>
                <a:cubicBezTo>
                  <a:pt x="116" y="224"/>
                  <a:pt x="116" y="222"/>
                  <a:pt x="116" y="222"/>
                </a:cubicBezTo>
                <a:cubicBezTo>
                  <a:pt x="116" y="221"/>
                  <a:pt x="117" y="220"/>
                  <a:pt x="117" y="220"/>
                </a:cubicBezTo>
                <a:cubicBezTo>
                  <a:pt x="117" y="219"/>
                  <a:pt x="117" y="214"/>
                  <a:pt x="117" y="213"/>
                </a:cubicBezTo>
                <a:cubicBezTo>
                  <a:pt x="117" y="213"/>
                  <a:pt x="116" y="211"/>
                  <a:pt x="116" y="211"/>
                </a:cubicBezTo>
                <a:cubicBezTo>
                  <a:pt x="116" y="210"/>
                  <a:pt x="117" y="209"/>
                  <a:pt x="117" y="208"/>
                </a:cubicBezTo>
                <a:cubicBezTo>
                  <a:pt x="117" y="207"/>
                  <a:pt x="117" y="204"/>
                  <a:pt x="117" y="204"/>
                </a:cubicBezTo>
                <a:cubicBezTo>
                  <a:pt x="118" y="203"/>
                  <a:pt x="118" y="202"/>
                  <a:pt x="118" y="202"/>
                </a:cubicBezTo>
                <a:cubicBezTo>
                  <a:pt x="118" y="201"/>
                  <a:pt x="118" y="198"/>
                  <a:pt x="118" y="197"/>
                </a:cubicBezTo>
                <a:cubicBezTo>
                  <a:pt x="118" y="196"/>
                  <a:pt x="118" y="196"/>
                  <a:pt x="118" y="196"/>
                </a:cubicBezTo>
                <a:cubicBezTo>
                  <a:pt x="118" y="195"/>
                  <a:pt x="119" y="192"/>
                  <a:pt x="119" y="192"/>
                </a:cubicBezTo>
                <a:cubicBezTo>
                  <a:pt x="119" y="191"/>
                  <a:pt x="121" y="183"/>
                  <a:pt x="121" y="182"/>
                </a:cubicBezTo>
                <a:cubicBezTo>
                  <a:pt x="121" y="181"/>
                  <a:pt x="122" y="179"/>
                  <a:pt x="122" y="178"/>
                </a:cubicBezTo>
                <a:cubicBezTo>
                  <a:pt x="122" y="177"/>
                  <a:pt x="123" y="172"/>
                  <a:pt x="123" y="171"/>
                </a:cubicBezTo>
                <a:cubicBezTo>
                  <a:pt x="123" y="170"/>
                  <a:pt x="124" y="166"/>
                  <a:pt x="124" y="165"/>
                </a:cubicBezTo>
                <a:cubicBezTo>
                  <a:pt x="125" y="164"/>
                  <a:pt x="125" y="163"/>
                  <a:pt x="125" y="163"/>
                </a:cubicBezTo>
                <a:cubicBezTo>
                  <a:pt x="125" y="163"/>
                  <a:pt x="125" y="165"/>
                  <a:pt x="125" y="166"/>
                </a:cubicBezTo>
                <a:cubicBezTo>
                  <a:pt x="125" y="167"/>
                  <a:pt x="126" y="168"/>
                  <a:pt x="125" y="169"/>
                </a:cubicBezTo>
                <a:cubicBezTo>
                  <a:pt x="125" y="169"/>
                  <a:pt x="125" y="171"/>
                  <a:pt x="125" y="171"/>
                </a:cubicBezTo>
                <a:cubicBezTo>
                  <a:pt x="125" y="172"/>
                  <a:pt x="124" y="174"/>
                  <a:pt x="124" y="175"/>
                </a:cubicBezTo>
                <a:cubicBezTo>
                  <a:pt x="124" y="175"/>
                  <a:pt x="124" y="184"/>
                  <a:pt x="124" y="185"/>
                </a:cubicBezTo>
                <a:cubicBezTo>
                  <a:pt x="124" y="186"/>
                  <a:pt x="124" y="190"/>
                  <a:pt x="125" y="191"/>
                </a:cubicBezTo>
                <a:cubicBezTo>
                  <a:pt x="125" y="192"/>
                  <a:pt x="126" y="194"/>
                  <a:pt x="126" y="194"/>
                </a:cubicBezTo>
                <a:cubicBezTo>
                  <a:pt x="126" y="195"/>
                  <a:pt x="125" y="202"/>
                  <a:pt x="125" y="203"/>
                </a:cubicBezTo>
                <a:cubicBezTo>
                  <a:pt x="125" y="203"/>
                  <a:pt x="124" y="204"/>
                  <a:pt x="124" y="204"/>
                </a:cubicBezTo>
                <a:cubicBezTo>
                  <a:pt x="124" y="204"/>
                  <a:pt x="124" y="206"/>
                  <a:pt x="124" y="207"/>
                </a:cubicBezTo>
                <a:cubicBezTo>
                  <a:pt x="124" y="207"/>
                  <a:pt x="124" y="210"/>
                  <a:pt x="124" y="210"/>
                </a:cubicBezTo>
                <a:cubicBezTo>
                  <a:pt x="124" y="210"/>
                  <a:pt x="124" y="211"/>
                  <a:pt x="124" y="211"/>
                </a:cubicBezTo>
                <a:cubicBezTo>
                  <a:pt x="124" y="212"/>
                  <a:pt x="124" y="212"/>
                  <a:pt x="124" y="213"/>
                </a:cubicBezTo>
                <a:cubicBezTo>
                  <a:pt x="124" y="213"/>
                  <a:pt x="124" y="214"/>
                  <a:pt x="124" y="215"/>
                </a:cubicBezTo>
                <a:cubicBezTo>
                  <a:pt x="124" y="215"/>
                  <a:pt x="123" y="221"/>
                  <a:pt x="123" y="222"/>
                </a:cubicBezTo>
                <a:cubicBezTo>
                  <a:pt x="123" y="223"/>
                  <a:pt x="123" y="224"/>
                  <a:pt x="123" y="225"/>
                </a:cubicBezTo>
                <a:cubicBezTo>
                  <a:pt x="123" y="225"/>
                  <a:pt x="123" y="226"/>
                  <a:pt x="123" y="227"/>
                </a:cubicBezTo>
                <a:cubicBezTo>
                  <a:pt x="122" y="228"/>
                  <a:pt x="122" y="231"/>
                  <a:pt x="121" y="232"/>
                </a:cubicBezTo>
                <a:cubicBezTo>
                  <a:pt x="121" y="233"/>
                  <a:pt x="119" y="238"/>
                  <a:pt x="119" y="239"/>
                </a:cubicBezTo>
                <a:cubicBezTo>
                  <a:pt x="119" y="239"/>
                  <a:pt x="118" y="240"/>
                  <a:pt x="118" y="240"/>
                </a:cubicBezTo>
                <a:cubicBezTo>
                  <a:pt x="118" y="241"/>
                  <a:pt x="118" y="245"/>
                  <a:pt x="118" y="246"/>
                </a:cubicBezTo>
                <a:cubicBezTo>
                  <a:pt x="118" y="247"/>
                  <a:pt x="120" y="250"/>
                  <a:pt x="120" y="251"/>
                </a:cubicBezTo>
                <a:cubicBezTo>
                  <a:pt x="120" y="251"/>
                  <a:pt x="120" y="251"/>
                  <a:pt x="120" y="252"/>
                </a:cubicBezTo>
                <a:cubicBezTo>
                  <a:pt x="120" y="252"/>
                  <a:pt x="121" y="252"/>
                  <a:pt x="121" y="252"/>
                </a:cubicBezTo>
                <a:cubicBezTo>
                  <a:pt x="121" y="252"/>
                  <a:pt x="121" y="254"/>
                  <a:pt x="121" y="254"/>
                </a:cubicBezTo>
                <a:cubicBezTo>
                  <a:pt x="120" y="254"/>
                  <a:pt x="120" y="255"/>
                  <a:pt x="120" y="255"/>
                </a:cubicBezTo>
                <a:cubicBezTo>
                  <a:pt x="120" y="255"/>
                  <a:pt x="120" y="261"/>
                  <a:pt x="120" y="261"/>
                </a:cubicBezTo>
                <a:cubicBezTo>
                  <a:pt x="120" y="261"/>
                  <a:pt x="121" y="263"/>
                  <a:pt x="122" y="263"/>
                </a:cubicBezTo>
                <a:cubicBezTo>
                  <a:pt x="122" y="263"/>
                  <a:pt x="123" y="263"/>
                  <a:pt x="123" y="263"/>
                </a:cubicBezTo>
                <a:cubicBezTo>
                  <a:pt x="123" y="263"/>
                  <a:pt x="123" y="267"/>
                  <a:pt x="123" y="267"/>
                </a:cubicBezTo>
                <a:cubicBezTo>
                  <a:pt x="123" y="267"/>
                  <a:pt x="124" y="268"/>
                  <a:pt x="124" y="268"/>
                </a:cubicBezTo>
                <a:cubicBezTo>
                  <a:pt x="124" y="268"/>
                  <a:pt x="124" y="267"/>
                  <a:pt x="124" y="268"/>
                </a:cubicBezTo>
                <a:cubicBezTo>
                  <a:pt x="124" y="268"/>
                  <a:pt x="125" y="268"/>
                  <a:pt x="125" y="268"/>
                </a:cubicBezTo>
                <a:cubicBezTo>
                  <a:pt x="125" y="268"/>
                  <a:pt x="125" y="268"/>
                  <a:pt x="126" y="268"/>
                </a:cubicBezTo>
                <a:cubicBezTo>
                  <a:pt x="126" y="268"/>
                  <a:pt x="127" y="269"/>
                  <a:pt x="127" y="268"/>
                </a:cubicBezTo>
                <a:cubicBezTo>
                  <a:pt x="128" y="268"/>
                  <a:pt x="128" y="268"/>
                  <a:pt x="128" y="268"/>
                </a:cubicBezTo>
                <a:cubicBezTo>
                  <a:pt x="128" y="268"/>
                  <a:pt x="128" y="269"/>
                  <a:pt x="129" y="269"/>
                </a:cubicBezTo>
                <a:cubicBezTo>
                  <a:pt x="130" y="269"/>
                  <a:pt x="131" y="269"/>
                  <a:pt x="131" y="268"/>
                </a:cubicBezTo>
                <a:cubicBezTo>
                  <a:pt x="131" y="268"/>
                  <a:pt x="131" y="268"/>
                  <a:pt x="132" y="268"/>
                </a:cubicBezTo>
                <a:cubicBezTo>
                  <a:pt x="132" y="268"/>
                  <a:pt x="132" y="268"/>
                  <a:pt x="133" y="268"/>
                </a:cubicBezTo>
                <a:cubicBezTo>
                  <a:pt x="133" y="269"/>
                  <a:pt x="135" y="268"/>
                  <a:pt x="135" y="268"/>
                </a:cubicBezTo>
                <a:cubicBezTo>
                  <a:pt x="135" y="268"/>
                  <a:pt x="135" y="268"/>
                  <a:pt x="135" y="268"/>
                </a:cubicBezTo>
                <a:cubicBezTo>
                  <a:pt x="136" y="268"/>
                  <a:pt x="136" y="268"/>
                  <a:pt x="136" y="268"/>
                </a:cubicBezTo>
                <a:cubicBezTo>
                  <a:pt x="136" y="268"/>
                  <a:pt x="139" y="268"/>
                  <a:pt x="139" y="268"/>
                </a:cubicBezTo>
                <a:cubicBezTo>
                  <a:pt x="139" y="268"/>
                  <a:pt x="140" y="267"/>
                  <a:pt x="140" y="267"/>
                </a:cubicBezTo>
                <a:cubicBezTo>
                  <a:pt x="140" y="266"/>
                  <a:pt x="140" y="263"/>
                  <a:pt x="140" y="263"/>
                </a:cubicBezTo>
                <a:cubicBezTo>
                  <a:pt x="140" y="262"/>
                  <a:pt x="139" y="262"/>
                  <a:pt x="139" y="261"/>
                </a:cubicBezTo>
                <a:cubicBezTo>
                  <a:pt x="139" y="261"/>
                  <a:pt x="139" y="259"/>
                  <a:pt x="138" y="258"/>
                </a:cubicBezTo>
                <a:cubicBezTo>
                  <a:pt x="138" y="257"/>
                  <a:pt x="136" y="255"/>
                  <a:pt x="136" y="255"/>
                </a:cubicBezTo>
                <a:cubicBezTo>
                  <a:pt x="136" y="255"/>
                  <a:pt x="134" y="251"/>
                  <a:pt x="134" y="251"/>
                </a:cubicBezTo>
                <a:cubicBezTo>
                  <a:pt x="134" y="251"/>
                  <a:pt x="135" y="252"/>
                  <a:pt x="136" y="253"/>
                </a:cubicBezTo>
                <a:cubicBezTo>
                  <a:pt x="137" y="253"/>
                  <a:pt x="137" y="252"/>
                  <a:pt x="137" y="251"/>
                </a:cubicBezTo>
                <a:cubicBezTo>
                  <a:pt x="137" y="250"/>
                  <a:pt x="135" y="249"/>
                  <a:pt x="135" y="249"/>
                </a:cubicBezTo>
                <a:cubicBezTo>
                  <a:pt x="136" y="249"/>
                  <a:pt x="136" y="248"/>
                  <a:pt x="136" y="248"/>
                </a:cubicBezTo>
                <a:cubicBezTo>
                  <a:pt x="136" y="248"/>
                  <a:pt x="137" y="246"/>
                  <a:pt x="136" y="245"/>
                </a:cubicBezTo>
                <a:cubicBezTo>
                  <a:pt x="136" y="244"/>
                  <a:pt x="136" y="242"/>
                  <a:pt x="136" y="242"/>
                </a:cubicBezTo>
                <a:cubicBezTo>
                  <a:pt x="135" y="242"/>
                  <a:pt x="135" y="242"/>
                  <a:pt x="135" y="242"/>
                </a:cubicBezTo>
                <a:cubicBezTo>
                  <a:pt x="135" y="242"/>
                  <a:pt x="136" y="238"/>
                  <a:pt x="136" y="238"/>
                </a:cubicBezTo>
                <a:cubicBezTo>
                  <a:pt x="136" y="237"/>
                  <a:pt x="138" y="235"/>
                  <a:pt x="138" y="234"/>
                </a:cubicBezTo>
                <a:cubicBezTo>
                  <a:pt x="138" y="234"/>
                  <a:pt x="139" y="227"/>
                  <a:pt x="139" y="227"/>
                </a:cubicBezTo>
                <a:cubicBezTo>
                  <a:pt x="139" y="226"/>
                  <a:pt x="139" y="226"/>
                  <a:pt x="139" y="225"/>
                </a:cubicBezTo>
                <a:cubicBezTo>
                  <a:pt x="139" y="225"/>
                  <a:pt x="139" y="224"/>
                  <a:pt x="139" y="224"/>
                </a:cubicBezTo>
                <a:cubicBezTo>
                  <a:pt x="139" y="224"/>
                  <a:pt x="140" y="224"/>
                  <a:pt x="140" y="223"/>
                </a:cubicBezTo>
                <a:cubicBezTo>
                  <a:pt x="140" y="222"/>
                  <a:pt x="139" y="222"/>
                  <a:pt x="140" y="221"/>
                </a:cubicBezTo>
                <a:cubicBezTo>
                  <a:pt x="140" y="221"/>
                  <a:pt x="140" y="219"/>
                  <a:pt x="140" y="219"/>
                </a:cubicBezTo>
                <a:cubicBezTo>
                  <a:pt x="140" y="219"/>
                  <a:pt x="143" y="214"/>
                  <a:pt x="144" y="212"/>
                </a:cubicBezTo>
                <a:cubicBezTo>
                  <a:pt x="145" y="211"/>
                  <a:pt x="147" y="206"/>
                  <a:pt x="147" y="205"/>
                </a:cubicBezTo>
                <a:cubicBezTo>
                  <a:pt x="147" y="205"/>
                  <a:pt x="146" y="203"/>
                  <a:pt x="146" y="203"/>
                </a:cubicBezTo>
                <a:cubicBezTo>
                  <a:pt x="146" y="203"/>
                  <a:pt x="146" y="199"/>
                  <a:pt x="146" y="198"/>
                </a:cubicBezTo>
                <a:cubicBezTo>
                  <a:pt x="146" y="197"/>
                  <a:pt x="146" y="194"/>
                  <a:pt x="146" y="193"/>
                </a:cubicBezTo>
                <a:cubicBezTo>
                  <a:pt x="146" y="192"/>
                  <a:pt x="147" y="188"/>
                  <a:pt x="147" y="188"/>
                </a:cubicBezTo>
                <a:cubicBezTo>
                  <a:pt x="147" y="187"/>
                  <a:pt x="148" y="184"/>
                  <a:pt x="149" y="182"/>
                </a:cubicBezTo>
                <a:cubicBezTo>
                  <a:pt x="149" y="181"/>
                  <a:pt x="150" y="178"/>
                  <a:pt x="150" y="177"/>
                </a:cubicBezTo>
                <a:cubicBezTo>
                  <a:pt x="151" y="177"/>
                  <a:pt x="151" y="177"/>
                  <a:pt x="151" y="176"/>
                </a:cubicBezTo>
                <a:cubicBezTo>
                  <a:pt x="151" y="176"/>
                  <a:pt x="151" y="175"/>
                  <a:pt x="151" y="175"/>
                </a:cubicBezTo>
                <a:cubicBezTo>
                  <a:pt x="152" y="174"/>
                  <a:pt x="152" y="172"/>
                  <a:pt x="152" y="171"/>
                </a:cubicBezTo>
                <a:cubicBezTo>
                  <a:pt x="153" y="170"/>
                  <a:pt x="154" y="164"/>
                  <a:pt x="154" y="163"/>
                </a:cubicBezTo>
                <a:cubicBezTo>
                  <a:pt x="155" y="161"/>
                  <a:pt x="156" y="153"/>
                  <a:pt x="157" y="151"/>
                </a:cubicBezTo>
                <a:cubicBezTo>
                  <a:pt x="157" y="149"/>
                  <a:pt x="157" y="142"/>
                  <a:pt x="157" y="141"/>
                </a:cubicBezTo>
                <a:cubicBezTo>
                  <a:pt x="157" y="140"/>
                  <a:pt x="158" y="137"/>
                  <a:pt x="158" y="136"/>
                </a:cubicBezTo>
                <a:cubicBezTo>
                  <a:pt x="158" y="135"/>
                  <a:pt x="159" y="131"/>
                  <a:pt x="158" y="130"/>
                </a:cubicBezTo>
                <a:cubicBezTo>
                  <a:pt x="158" y="130"/>
                  <a:pt x="158" y="128"/>
                  <a:pt x="158" y="128"/>
                </a:cubicBezTo>
                <a:cubicBezTo>
                  <a:pt x="158" y="127"/>
                  <a:pt x="158" y="124"/>
                  <a:pt x="158" y="123"/>
                </a:cubicBezTo>
                <a:cubicBezTo>
                  <a:pt x="158" y="123"/>
                  <a:pt x="157" y="119"/>
                  <a:pt x="157" y="120"/>
                </a:cubicBezTo>
                <a:cubicBezTo>
                  <a:pt x="157" y="120"/>
                  <a:pt x="156" y="118"/>
                  <a:pt x="157" y="118"/>
                </a:cubicBezTo>
                <a:cubicBezTo>
                  <a:pt x="157" y="118"/>
                  <a:pt x="158" y="116"/>
                  <a:pt x="158" y="116"/>
                </a:cubicBezTo>
                <a:cubicBezTo>
                  <a:pt x="158" y="116"/>
                  <a:pt x="159" y="115"/>
                  <a:pt x="160" y="115"/>
                </a:cubicBezTo>
                <a:cubicBezTo>
                  <a:pt x="161" y="115"/>
                  <a:pt x="162" y="115"/>
                  <a:pt x="162" y="115"/>
                </a:cubicBezTo>
                <a:cubicBezTo>
                  <a:pt x="162" y="115"/>
                  <a:pt x="162" y="115"/>
                  <a:pt x="162" y="113"/>
                </a:cubicBezTo>
                <a:cubicBezTo>
                  <a:pt x="162" y="111"/>
                  <a:pt x="162" y="109"/>
                  <a:pt x="162" y="109"/>
                </a:cubicBezTo>
                <a:cubicBezTo>
                  <a:pt x="162" y="109"/>
                  <a:pt x="163" y="108"/>
                  <a:pt x="165" y="106"/>
                </a:cubicBezTo>
                <a:cubicBezTo>
                  <a:pt x="165" y="105"/>
                  <a:pt x="167" y="102"/>
                  <a:pt x="167" y="101"/>
                </a:cubicBezTo>
                <a:cubicBezTo>
                  <a:pt x="167" y="101"/>
                  <a:pt x="168" y="99"/>
                  <a:pt x="168" y="99"/>
                </a:cubicBezTo>
                <a:cubicBezTo>
                  <a:pt x="168" y="99"/>
                  <a:pt x="168" y="99"/>
                  <a:pt x="168" y="98"/>
                </a:cubicBezTo>
                <a:cubicBezTo>
                  <a:pt x="168" y="98"/>
                  <a:pt x="168" y="96"/>
                  <a:pt x="168" y="96"/>
                </a:cubicBezTo>
                <a:cubicBezTo>
                  <a:pt x="169" y="96"/>
                  <a:pt x="169" y="97"/>
                  <a:pt x="169" y="97"/>
                </a:cubicBezTo>
                <a:cubicBezTo>
                  <a:pt x="169" y="98"/>
                  <a:pt x="169" y="98"/>
                  <a:pt x="169" y="98"/>
                </a:cubicBezTo>
                <a:cubicBezTo>
                  <a:pt x="168" y="98"/>
                  <a:pt x="168" y="99"/>
                  <a:pt x="168" y="100"/>
                </a:cubicBezTo>
                <a:cubicBezTo>
                  <a:pt x="168" y="100"/>
                  <a:pt x="169" y="100"/>
                  <a:pt x="169" y="100"/>
                </a:cubicBezTo>
                <a:cubicBezTo>
                  <a:pt x="169" y="100"/>
                  <a:pt x="168" y="101"/>
                  <a:pt x="169" y="101"/>
                </a:cubicBezTo>
                <a:cubicBezTo>
                  <a:pt x="169" y="102"/>
                  <a:pt x="169" y="102"/>
                  <a:pt x="169" y="102"/>
                </a:cubicBezTo>
                <a:cubicBezTo>
                  <a:pt x="169" y="102"/>
                  <a:pt x="168" y="104"/>
                  <a:pt x="168" y="104"/>
                </a:cubicBezTo>
                <a:cubicBezTo>
                  <a:pt x="168" y="105"/>
                  <a:pt x="167" y="108"/>
                  <a:pt x="167" y="108"/>
                </a:cubicBezTo>
                <a:cubicBezTo>
                  <a:pt x="167" y="109"/>
                  <a:pt x="166" y="112"/>
                  <a:pt x="166" y="113"/>
                </a:cubicBezTo>
                <a:cubicBezTo>
                  <a:pt x="166" y="114"/>
                  <a:pt x="165" y="121"/>
                  <a:pt x="165" y="123"/>
                </a:cubicBezTo>
                <a:cubicBezTo>
                  <a:pt x="165" y="125"/>
                  <a:pt x="165" y="126"/>
                  <a:pt x="165" y="128"/>
                </a:cubicBezTo>
                <a:cubicBezTo>
                  <a:pt x="165" y="129"/>
                  <a:pt x="165" y="130"/>
                  <a:pt x="165" y="131"/>
                </a:cubicBezTo>
                <a:cubicBezTo>
                  <a:pt x="165" y="132"/>
                  <a:pt x="164" y="137"/>
                  <a:pt x="164" y="138"/>
                </a:cubicBezTo>
                <a:cubicBezTo>
                  <a:pt x="164" y="139"/>
                  <a:pt x="163" y="141"/>
                  <a:pt x="163" y="141"/>
                </a:cubicBezTo>
                <a:cubicBezTo>
                  <a:pt x="164" y="142"/>
                  <a:pt x="164" y="143"/>
                  <a:pt x="163" y="144"/>
                </a:cubicBezTo>
                <a:cubicBezTo>
                  <a:pt x="163" y="144"/>
                  <a:pt x="163" y="146"/>
                  <a:pt x="162" y="148"/>
                </a:cubicBezTo>
                <a:cubicBezTo>
                  <a:pt x="162" y="150"/>
                  <a:pt x="161" y="154"/>
                  <a:pt x="161" y="154"/>
                </a:cubicBezTo>
                <a:cubicBezTo>
                  <a:pt x="161" y="154"/>
                  <a:pt x="160" y="155"/>
                  <a:pt x="160" y="155"/>
                </a:cubicBezTo>
                <a:cubicBezTo>
                  <a:pt x="160" y="156"/>
                  <a:pt x="160" y="156"/>
                  <a:pt x="160" y="156"/>
                </a:cubicBezTo>
                <a:cubicBezTo>
                  <a:pt x="160" y="157"/>
                  <a:pt x="162" y="158"/>
                  <a:pt x="162" y="159"/>
                </a:cubicBezTo>
                <a:cubicBezTo>
                  <a:pt x="162" y="161"/>
                  <a:pt x="163" y="164"/>
                  <a:pt x="163" y="165"/>
                </a:cubicBezTo>
                <a:cubicBezTo>
                  <a:pt x="163" y="165"/>
                  <a:pt x="167" y="167"/>
                  <a:pt x="167" y="167"/>
                </a:cubicBezTo>
                <a:cubicBezTo>
                  <a:pt x="167" y="168"/>
                  <a:pt x="168" y="168"/>
                  <a:pt x="168" y="168"/>
                </a:cubicBezTo>
                <a:cubicBezTo>
                  <a:pt x="168" y="168"/>
                  <a:pt x="168" y="173"/>
                  <a:pt x="168" y="174"/>
                </a:cubicBezTo>
                <a:cubicBezTo>
                  <a:pt x="168" y="176"/>
                  <a:pt x="168" y="179"/>
                  <a:pt x="168" y="181"/>
                </a:cubicBezTo>
                <a:cubicBezTo>
                  <a:pt x="168" y="183"/>
                  <a:pt x="167" y="187"/>
                  <a:pt x="167" y="189"/>
                </a:cubicBezTo>
                <a:cubicBezTo>
                  <a:pt x="167" y="190"/>
                  <a:pt x="167" y="197"/>
                  <a:pt x="167" y="199"/>
                </a:cubicBezTo>
                <a:cubicBezTo>
                  <a:pt x="167" y="201"/>
                  <a:pt x="167" y="212"/>
                  <a:pt x="167" y="214"/>
                </a:cubicBezTo>
                <a:cubicBezTo>
                  <a:pt x="167" y="215"/>
                  <a:pt x="167" y="221"/>
                  <a:pt x="167" y="223"/>
                </a:cubicBezTo>
                <a:cubicBezTo>
                  <a:pt x="167" y="225"/>
                  <a:pt x="167" y="228"/>
                  <a:pt x="167" y="230"/>
                </a:cubicBezTo>
                <a:cubicBezTo>
                  <a:pt x="167" y="232"/>
                  <a:pt x="169" y="243"/>
                  <a:pt x="169" y="244"/>
                </a:cubicBezTo>
                <a:cubicBezTo>
                  <a:pt x="170" y="245"/>
                  <a:pt x="172" y="246"/>
                  <a:pt x="172" y="246"/>
                </a:cubicBezTo>
                <a:cubicBezTo>
                  <a:pt x="173" y="247"/>
                  <a:pt x="173" y="248"/>
                  <a:pt x="173" y="248"/>
                </a:cubicBezTo>
                <a:cubicBezTo>
                  <a:pt x="172" y="248"/>
                  <a:pt x="172" y="248"/>
                  <a:pt x="171" y="248"/>
                </a:cubicBezTo>
                <a:cubicBezTo>
                  <a:pt x="171" y="248"/>
                  <a:pt x="170" y="249"/>
                  <a:pt x="170" y="250"/>
                </a:cubicBezTo>
                <a:cubicBezTo>
                  <a:pt x="170" y="250"/>
                  <a:pt x="170" y="251"/>
                  <a:pt x="170" y="251"/>
                </a:cubicBezTo>
                <a:cubicBezTo>
                  <a:pt x="170" y="251"/>
                  <a:pt x="169" y="255"/>
                  <a:pt x="169" y="255"/>
                </a:cubicBezTo>
                <a:cubicBezTo>
                  <a:pt x="169" y="255"/>
                  <a:pt x="169" y="255"/>
                  <a:pt x="169" y="255"/>
                </a:cubicBezTo>
                <a:cubicBezTo>
                  <a:pt x="169" y="255"/>
                  <a:pt x="169" y="256"/>
                  <a:pt x="169" y="256"/>
                </a:cubicBezTo>
                <a:cubicBezTo>
                  <a:pt x="168" y="256"/>
                  <a:pt x="168" y="256"/>
                  <a:pt x="167" y="256"/>
                </a:cubicBezTo>
                <a:cubicBezTo>
                  <a:pt x="167" y="256"/>
                  <a:pt x="167" y="257"/>
                  <a:pt x="167" y="257"/>
                </a:cubicBezTo>
                <a:cubicBezTo>
                  <a:pt x="167" y="257"/>
                  <a:pt x="166" y="258"/>
                  <a:pt x="165" y="258"/>
                </a:cubicBezTo>
                <a:cubicBezTo>
                  <a:pt x="165" y="258"/>
                  <a:pt x="165" y="259"/>
                  <a:pt x="164" y="259"/>
                </a:cubicBezTo>
                <a:cubicBezTo>
                  <a:pt x="164" y="260"/>
                  <a:pt x="163" y="260"/>
                  <a:pt x="162" y="260"/>
                </a:cubicBezTo>
                <a:cubicBezTo>
                  <a:pt x="162" y="260"/>
                  <a:pt x="161" y="261"/>
                  <a:pt x="160" y="261"/>
                </a:cubicBezTo>
                <a:cubicBezTo>
                  <a:pt x="159" y="261"/>
                  <a:pt x="158" y="261"/>
                  <a:pt x="157" y="262"/>
                </a:cubicBezTo>
                <a:cubicBezTo>
                  <a:pt x="157" y="262"/>
                  <a:pt x="156" y="263"/>
                  <a:pt x="156" y="263"/>
                </a:cubicBezTo>
                <a:cubicBezTo>
                  <a:pt x="156" y="264"/>
                  <a:pt x="156" y="264"/>
                  <a:pt x="156" y="264"/>
                </a:cubicBezTo>
                <a:cubicBezTo>
                  <a:pt x="155" y="264"/>
                  <a:pt x="155" y="264"/>
                  <a:pt x="155" y="264"/>
                </a:cubicBezTo>
                <a:cubicBezTo>
                  <a:pt x="155" y="264"/>
                  <a:pt x="154" y="266"/>
                  <a:pt x="154" y="267"/>
                </a:cubicBezTo>
                <a:cubicBezTo>
                  <a:pt x="155" y="267"/>
                  <a:pt x="158" y="268"/>
                  <a:pt x="160" y="269"/>
                </a:cubicBezTo>
                <a:cubicBezTo>
                  <a:pt x="161" y="269"/>
                  <a:pt x="163" y="269"/>
                  <a:pt x="163" y="269"/>
                </a:cubicBezTo>
                <a:cubicBezTo>
                  <a:pt x="163" y="269"/>
                  <a:pt x="164" y="269"/>
                  <a:pt x="164" y="269"/>
                </a:cubicBezTo>
                <a:cubicBezTo>
                  <a:pt x="164" y="269"/>
                  <a:pt x="164" y="269"/>
                  <a:pt x="164" y="270"/>
                </a:cubicBezTo>
                <a:cubicBezTo>
                  <a:pt x="165" y="270"/>
                  <a:pt x="166" y="270"/>
                  <a:pt x="166" y="270"/>
                </a:cubicBezTo>
                <a:cubicBezTo>
                  <a:pt x="166" y="270"/>
                  <a:pt x="167" y="270"/>
                  <a:pt x="167" y="270"/>
                </a:cubicBezTo>
                <a:cubicBezTo>
                  <a:pt x="167" y="270"/>
                  <a:pt x="167" y="270"/>
                  <a:pt x="167" y="270"/>
                </a:cubicBezTo>
                <a:cubicBezTo>
                  <a:pt x="168" y="270"/>
                  <a:pt x="169" y="270"/>
                  <a:pt x="169" y="270"/>
                </a:cubicBezTo>
                <a:cubicBezTo>
                  <a:pt x="169" y="270"/>
                  <a:pt x="169" y="270"/>
                  <a:pt x="169" y="270"/>
                </a:cubicBezTo>
                <a:cubicBezTo>
                  <a:pt x="169" y="270"/>
                  <a:pt x="170" y="270"/>
                  <a:pt x="170" y="270"/>
                </a:cubicBezTo>
                <a:cubicBezTo>
                  <a:pt x="170" y="270"/>
                  <a:pt x="172" y="270"/>
                  <a:pt x="172" y="270"/>
                </a:cubicBezTo>
                <a:cubicBezTo>
                  <a:pt x="172" y="270"/>
                  <a:pt x="172" y="270"/>
                  <a:pt x="172" y="270"/>
                </a:cubicBezTo>
                <a:cubicBezTo>
                  <a:pt x="172" y="270"/>
                  <a:pt x="172" y="270"/>
                  <a:pt x="173" y="270"/>
                </a:cubicBezTo>
                <a:cubicBezTo>
                  <a:pt x="173" y="270"/>
                  <a:pt x="174" y="269"/>
                  <a:pt x="174" y="269"/>
                </a:cubicBezTo>
                <a:cubicBezTo>
                  <a:pt x="174" y="269"/>
                  <a:pt x="175" y="269"/>
                  <a:pt x="175" y="269"/>
                </a:cubicBezTo>
                <a:cubicBezTo>
                  <a:pt x="175" y="269"/>
                  <a:pt x="175" y="269"/>
                  <a:pt x="176" y="268"/>
                </a:cubicBezTo>
                <a:cubicBezTo>
                  <a:pt x="176" y="268"/>
                  <a:pt x="177" y="267"/>
                  <a:pt x="178" y="267"/>
                </a:cubicBezTo>
                <a:cubicBezTo>
                  <a:pt x="179" y="266"/>
                  <a:pt x="180" y="267"/>
                  <a:pt x="181" y="267"/>
                </a:cubicBezTo>
                <a:cubicBezTo>
                  <a:pt x="181" y="267"/>
                  <a:pt x="183" y="267"/>
                  <a:pt x="183" y="267"/>
                </a:cubicBezTo>
                <a:cubicBezTo>
                  <a:pt x="184" y="267"/>
                  <a:pt x="189" y="267"/>
                  <a:pt x="190" y="266"/>
                </a:cubicBezTo>
                <a:cubicBezTo>
                  <a:pt x="191" y="266"/>
                  <a:pt x="192" y="265"/>
                  <a:pt x="192" y="265"/>
                </a:cubicBezTo>
                <a:cubicBezTo>
                  <a:pt x="192" y="264"/>
                  <a:pt x="191" y="261"/>
                  <a:pt x="191" y="261"/>
                </a:cubicBezTo>
                <a:cubicBezTo>
                  <a:pt x="191" y="260"/>
                  <a:pt x="191" y="260"/>
                  <a:pt x="191" y="260"/>
                </a:cubicBezTo>
                <a:cubicBezTo>
                  <a:pt x="191" y="260"/>
                  <a:pt x="191" y="260"/>
                  <a:pt x="191" y="260"/>
                </a:cubicBezTo>
                <a:cubicBezTo>
                  <a:pt x="190" y="259"/>
                  <a:pt x="190" y="259"/>
                  <a:pt x="190" y="259"/>
                </a:cubicBezTo>
                <a:cubicBezTo>
                  <a:pt x="190" y="259"/>
                  <a:pt x="190" y="259"/>
                  <a:pt x="190" y="259"/>
                </a:cubicBezTo>
                <a:cubicBezTo>
                  <a:pt x="190" y="259"/>
                  <a:pt x="190" y="258"/>
                  <a:pt x="190" y="258"/>
                </a:cubicBezTo>
                <a:cubicBezTo>
                  <a:pt x="191" y="257"/>
                  <a:pt x="191" y="256"/>
                  <a:pt x="191" y="256"/>
                </a:cubicBezTo>
                <a:cubicBezTo>
                  <a:pt x="191" y="256"/>
                  <a:pt x="191" y="255"/>
                  <a:pt x="191" y="255"/>
                </a:cubicBezTo>
                <a:cubicBezTo>
                  <a:pt x="191" y="254"/>
                  <a:pt x="191" y="253"/>
                  <a:pt x="191" y="253"/>
                </a:cubicBezTo>
                <a:cubicBezTo>
                  <a:pt x="191" y="253"/>
                  <a:pt x="193" y="250"/>
                  <a:pt x="194" y="248"/>
                </a:cubicBezTo>
                <a:cubicBezTo>
                  <a:pt x="194" y="248"/>
                  <a:pt x="194" y="246"/>
                  <a:pt x="194" y="245"/>
                </a:cubicBezTo>
                <a:cubicBezTo>
                  <a:pt x="193" y="244"/>
                  <a:pt x="191" y="242"/>
                  <a:pt x="190" y="241"/>
                </a:cubicBezTo>
                <a:cubicBezTo>
                  <a:pt x="190" y="241"/>
                  <a:pt x="189" y="240"/>
                  <a:pt x="189" y="239"/>
                </a:cubicBezTo>
                <a:cubicBezTo>
                  <a:pt x="189" y="239"/>
                  <a:pt x="188" y="239"/>
                  <a:pt x="188" y="239"/>
                </a:cubicBezTo>
                <a:cubicBezTo>
                  <a:pt x="188" y="238"/>
                  <a:pt x="188" y="238"/>
                  <a:pt x="188" y="237"/>
                </a:cubicBezTo>
                <a:cubicBezTo>
                  <a:pt x="189" y="236"/>
                  <a:pt x="190" y="232"/>
                  <a:pt x="191" y="231"/>
                </a:cubicBezTo>
                <a:cubicBezTo>
                  <a:pt x="191" y="230"/>
                  <a:pt x="193" y="226"/>
                  <a:pt x="193" y="223"/>
                </a:cubicBezTo>
                <a:cubicBezTo>
                  <a:pt x="194" y="222"/>
                  <a:pt x="195" y="218"/>
                  <a:pt x="195" y="216"/>
                </a:cubicBezTo>
                <a:cubicBezTo>
                  <a:pt x="195" y="214"/>
                  <a:pt x="195" y="209"/>
                  <a:pt x="195" y="208"/>
                </a:cubicBezTo>
                <a:cubicBezTo>
                  <a:pt x="195" y="208"/>
                  <a:pt x="195" y="204"/>
                  <a:pt x="194" y="203"/>
                </a:cubicBezTo>
                <a:cubicBezTo>
                  <a:pt x="194" y="198"/>
                  <a:pt x="193" y="194"/>
                  <a:pt x="193" y="192"/>
                </a:cubicBezTo>
                <a:cubicBezTo>
                  <a:pt x="193" y="190"/>
                  <a:pt x="193" y="190"/>
                  <a:pt x="194" y="188"/>
                </a:cubicBezTo>
                <a:close/>
                <a:moveTo>
                  <a:pt x="134" y="251"/>
                </a:moveTo>
                <a:cubicBezTo>
                  <a:pt x="135" y="250"/>
                  <a:pt x="135" y="250"/>
                  <a:pt x="135" y="250"/>
                </a:cubicBezTo>
                <a:cubicBezTo>
                  <a:pt x="135" y="250"/>
                  <a:pt x="137" y="250"/>
                  <a:pt x="137" y="251"/>
                </a:cubicBezTo>
                <a:cubicBezTo>
                  <a:pt x="137" y="252"/>
                  <a:pt x="136" y="252"/>
                  <a:pt x="136" y="252"/>
                </a:cubicBezTo>
                <a:cubicBezTo>
                  <a:pt x="135" y="252"/>
                  <a:pt x="134" y="251"/>
                  <a:pt x="134" y="251"/>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099" name="Freeform 23"/>
          <p:cNvSpPr>
            <a:spLocks noEditPoints="1"/>
          </p:cNvSpPr>
          <p:nvPr/>
        </p:nvSpPr>
        <p:spPr bwMode="auto">
          <a:xfrm>
            <a:off x="2954903" y="1799590"/>
            <a:ext cx="441303" cy="605414"/>
          </a:xfrm>
          <a:custGeom>
            <a:avLst/>
            <a:gdLst>
              <a:gd name="T0" fmla="*/ 4708 w 4935"/>
              <a:gd name="T1" fmla="*/ 1562 h 6770"/>
              <a:gd name="T2" fmla="*/ 4094 w 4935"/>
              <a:gd name="T3" fmla="*/ 638 h 6770"/>
              <a:gd name="T4" fmla="*/ 3814 w 4935"/>
              <a:gd name="T5" fmla="*/ 1154 h 6770"/>
              <a:gd name="T6" fmla="*/ 3601 w 4935"/>
              <a:gd name="T7" fmla="*/ 1957 h 6770"/>
              <a:gd name="T8" fmla="*/ 3196 w 4935"/>
              <a:gd name="T9" fmla="*/ 888 h 6770"/>
              <a:gd name="T10" fmla="*/ 2746 w 4935"/>
              <a:gd name="T11" fmla="*/ 768 h 6770"/>
              <a:gd name="T12" fmla="*/ 2653 w 4935"/>
              <a:gd name="T13" fmla="*/ 681 h 6770"/>
              <a:gd name="T14" fmla="*/ 2679 w 4935"/>
              <a:gd name="T15" fmla="*/ 381 h 6770"/>
              <a:gd name="T16" fmla="*/ 2357 w 4935"/>
              <a:gd name="T17" fmla="*/ 13 h 6770"/>
              <a:gd name="T18" fmla="*/ 2089 w 4935"/>
              <a:gd name="T19" fmla="*/ 394 h 6770"/>
              <a:gd name="T20" fmla="*/ 2109 w 4935"/>
              <a:gd name="T21" fmla="*/ 581 h 6770"/>
              <a:gd name="T22" fmla="*/ 2183 w 4935"/>
              <a:gd name="T23" fmla="*/ 788 h 6770"/>
              <a:gd name="T24" fmla="*/ 2109 w 4935"/>
              <a:gd name="T25" fmla="*/ 875 h 6770"/>
              <a:gd name="T26" fmla="*/ 1827 w 4935"/>
              <a:gd name="T27" fmla="*/ 1256 h 6770"/>
              <a:gd name="T28" fmla="*/ 1556 w 4935"/>
              <a:gd name="T29" fmla="*/ 2449 h 6770"/>
              <a:gd name="T30" fmla="*/ 984 w 4935"/>
              <a:gd name="T31" fmla="*/ 1444 h 6770"/>
              <a:gd name="T32" fmla="*/ 1177 w 4935"/>
              <a:gd name="T33" fmla="*/ 995 h 6770"/>
              <a:gd name="T34" fmla="*/ 1250 w 4935"/>
              <a:gd name="T35" fmla="*/ 801 h 6770"/>
              <a:gd name="T36" fmla="*/ 904 w 4935"/>
              <a:gd name="T37" fmla="*/ 566 h 6770"/>
              <a:gd name="T38" fmla="*/ 592 w 4935"/>
              <a:gd name="T39" fmla="*/ 687 h 6770"/>
              <a:gd name="T40" fmla="*/ 545 w 4935"/>
              <a:gd name="T41" fmla="*/ 1243 h 6770"/>
              <a:gd name="T42" fmla="*/ 618 w 4935"/>
              <a:gd name="T43" fmla="*/ 1364 h 6770"/>
              <a:gd name="T44" fmla="*/ 0 w 4935"/>
              <a:gd name="T45" fmla="*/ 2409 h 6770"/>
              <a:gd name="T46" fmla="*/ 272 w 4935"/>
              <a:gd name="T47" fmla="*/ 4252 h 6770"/>
              <a:gd name="T48" fmla="*/ 432 w 4935"/>
              <a:gd name="T49" fmla="*/ 4901 h 6770"/>
              <a:gd name="T50" fmla="*/ 485 w 4935"/>
              <a:gd name="T51" fmla="*/ 5799 h 6770"/>
              <a:gd name="T52" fmla="*/ 405 w 4935"/>
              <a:gd name="T53" fmla="*/ 6128 h 6770"/>
              <a:gd name="T54" fmla="*/ 532 w 4935"/>
              <a:gd name="T55" fmla="*/ 6650 h 6770"/>
              <a:gd name="T56" fmla="*/ 938 w 4935"/>
              <a:gd name="T57" fmla="*/ 6650 h 6770"/>
              <a:gd name="T58" fmla="*/ 738 w 4935"/>
              <a:gd name="T59" fmla="*/ 5933 h 6770"/>
              <a:gd name="T60" fmla="*/ 1124 w 4935"/>
              <a:gd name="T61" fmla="*/ 4285 h 6770"/>
              <a:gd name="T62" fmla="*/ 1390 w 4935"/>
              <a:gd name="T63" fmla="*/ 3132 h 6770"/>
              <a:gd name="T64" fmla="*/ 1603 w 4935"/>
              <a:gd name="T65" fmla="*/ 2811 h 6770"/>
              <a:gd name="T66" fmla="*/ 1968 w 4935"/>
              <a:gd name="T67" fmla="*/ 2927 h 6770"/>
              <a:gd name="T68" fmla="*/ 2109 w 4935"/>
              <a:gd name="T69" fmla="*/ 4023 h 6770"/>
              <a:gd name="T70" fmla="*/ 2190 w 4935"/>
              <a:gd name="T71" fmla="*/ 4664 h 6770"/>
              <a:gd name="T72" fmla="*/ 1928 w 4935"/>
              <a:gd name="T73" fmla="*/ 6107 h 6770"/>
              <a:gd name="T74" fmla="*/ 2351 w 4935"/>
              <a:gd name="T75" fmla="*/ 6188 h 6770"/>
              <a:gd name="T76" fmla="*/ 2679 w 4935"/>
              <a:gd name="T77" fmla="*/ 5960 h 6770"/>
              <a:gd name="T78" fmla="*/ 2673 w 4935"/>
              <a:gd name="T79" fmla="*/ 5359 h 6770"/>
              <a:gd name="T80" fmla="*/ 2881 w 4935"/>
              <a:gd name="T81" fmla="*/ 6221 h 6770"/>
              <a:gd name="T82" fmla="*/ 3236 w 4935"/>
              <a:gd name="T83" fmla="*/ 6375 h 6770"/>
              <a:gd name="T84" fmla="*/ 3176 w 4935"/>
              <a:gd name="T85" fmla="*/ 5413 h 6770"/>
              <a:gd name="T86" fmla="*/ 3230 w 4935"/>
              <a:gd name="T87" fmla="*/ 3067 h 6770"/>
              <a:gd name="T88" fmla="*/ 3521 w 4935"/>
              <a:gd name="T89" fmla="*/ 2948 h 6770"/>
              <a:gd name="T90" fmla="*/ 3321 w 4935"/>
              <a:gd name="T91" fmla="*/ 3831 h 6770"/>
              <a:gd name="T92" fmla="*/ 3574 w 4935"/>
              <a:gd name="T93" fmla="*/ 4742 h 6770"/>
              <a:gd name="T94" fmla="*/ 3814 w 4935"/>
              <a:gd name="T95" fmla="*/ 5646 h 6770"/>
              <a:gd name="T96" fmla="*/ 3681 w 4935"/>
              <a:gd name="T97" fmla="*/ 5880 h 6770"/>
              <a:gd name="T98" fmla="*/ 3928 w 4935"/>
              <a:gd name="T99" fmla="*/ 6007 h 6770"/>
              <a:gd name="T100" fmla="*/ 3854 w 4935"/>
              <a:gd name="T101" fmla="*/ 6570 h 6770"/>
              <a:gd name="T102" fmla="*/ 4181 w 4935"/>
              <a:gd name="T103" fmla="*/ 6456 h 6770"/>
              <a:gd name="T104" fmla="*/ 4315 w 4935"/>
              <a:gd name="T105" fmla="*/ 6570 h 6770"/>
              <a:gd name="T106" fmla="*/ 4261 w 4935"/>
              <a:gd name="T107" fmla="*/ 4889 h 6770"/>
              <a:gd name="T108" fmla="*/ 4521 w 4935"/>
              <a:gd name="T109" fmla="*/ 3189 h 6770"/>
              <a:gd name="T110" fmla="*/ 4915 w 4935"/>
              <a:gd name="T111" fmla="*/ 2031 h 6770"/>
              <a:gd name="T112" fmla="*/ 332 w 4935"/>
              <a:gd name="T113" fmla="*/ 2710 h 6770"/>
              <a:gd name="T114" fmla="*/ 2277 w 4935"/>
              <a:gd name="T115" fmla="*/ 935 h 6770"/>
              <a:gd name="T116" fmla="*/ 2042 w 4935"/>
              <a:gd name="T117" fmla="*/ 2111 h 6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35" h="6770">
                <a:moveTo>
                  <a:pt x="4915" y="2031"/>
                </a:moveTo>
                <a:cubicBezTo>
                  <a:pt x="4881" y="1843"/>
                  <a:pt x="4801" y="1763"/>
                  <a:pt x="4748" y="1736"/>
                </a:cubicBezTo>
                <a:cubicBezTo>
                  <a:pt x="4748" y="1736"/>
                  <a:pt x="4748" y="1736"/>
                  <a:pt x="4648" y="1703"/>
                </a:cubicBezTo>
                <a:cubicBezTo>
                  <a:pt x="4648" y="1703"/>
                  <a:pt x="4648" y="1703"/>
                  <a:pt x="4535" y="1562"/>
                </a:cubicBezTo>
                <a:cubicBezTo>
                  <a:pt x="4535" y="1562"/>
                  <a:pt x="4615" y="1589"/>
                  <a:pt x="4708" y="1562"/>
                </a:cubicBezTo>
                <a:cubicBezTo>
                  <a:pt x="4641" y="1562"/>
                  <a:pt x="4555" y="1388"/>
                  <a:pt x="4515" y="1287"/>
                </a:cubicBezTo>
                <a:cubicBezTo>
                  <a:pt x="4475" y="1147"/>
                  <a:pt x="4461" y="1026"/>
                  <a:pt x="4461" y="1026"/>
                </a:cubicBezTo>
                <a:cubicBezTo>
                  <a:pt x="4435" y="698"/>
                  <a:pt x="4268" y="638"/>
                  <a:pt x="4161" y="631"/>
                </a:cubicBezTo>
                <a:cubicBezTo>
                  <a:pt x="4148" y="631"/>
                  <a:pt x="4134" y="631"/>
                  <a:pt x="4128" y="631"/>
                </a:cubicBezTo>
                <a:cubicBezTo>
                  <a:pt x="4128" y="631"/>
                  <a:pt x="4128" y="631"/>
                  <a:pt x="4094" y="638"/>
                </a:cubicBezTo>
                <a:cubicBezTo>
                  <a:pt x="4081" y="638"/>
                  <a:pt x="4074" y="638"/>
                  <a:pt x="4074" y="638"/>
                </a:cubicBezTo>
                <a:cubicBezTo>
                  <a:pt x="4074" y="638"/>
                  <a:pt x="4041" y="631"/>
                  <a:pt x="4014" y="631"/>
                </a:cubicBezTo>
                <a:cubicBezTo>
                  <a:pt x="3848" y="705"/>
                  <a:pt x="3801" y="879"/>
                  <a:pt x="3794" y="953"/>
                </a:cubicBezTo>
                <a:cubicBezTo>
                  <a:pt x="3774" y="1026"/>
                  <a:pt x="3768" y="1120"/>
                  <a:pt x="3788" y="1214"/>
                </a:cubicBezTo>
                <a:cubicBezTo>
                  <a:pt x="3788" y="1214"/>
                  <a:pt x="3788" y="1214"/>
                  <a:pt x="3814" y="1154"/>
                </a:cubicBezTo>
                <a:cubicBezTo>
                  <a:pt x="3841" y="1294"/>
                  <a:pt x="3894" y="1616"/>
                  <a:pt x="3781" y="1636"/>
                </a:cubicBezTo>
                <a:cubicBezTo>
                  <a:pt x="3781" y="1636"/>
                  <a:pt x="3881" y="1629"/>
                  <a:pt x="3974" y="1589"/>
                </a:cubicBezTo>
                <a:cubicBezTo>
                  <a:pt x="3974" y="1589"/>
                  <a:pt x="3974" y="1589"/>
                  <a:pt x="3974" y="1649"/>
                </a:cubicBezTo>
                <a:cubicBezTo>
                  <a:pt x="3974" y="1649"/>
                  <a:pt x="3974" y="1649"/>
                  <a:pt x="3894" y="1689"/>
                </a:cubicBezTo>
                <a:cubicBezTo>
                  <a:pt x="3581" y="1810"/>
                  <a:pt x="3601" y="1957"/>
                  <a:pt x="3601" y="1957"/>
                </a:cubicBezTo>
                <a:cubicBezTo>
                  <a:pt x="3601" y="1957"/>
                  <a:pt x="3601" y="1957"/>
                  <a:pt x="3600" y="1961"/>
                </a:cubicBezTo>
                <a:cubicBezTo>
                  <a:pt x="3599" y="1951"/>
                  <a:pt x="3599" y="1951"/>
                  <a:pt x="3599" y="1951"/>
                </a:cubicBezTo>
                <a:cubicBezTo>
                  <a:pt x="3592" y="1891"/>
                  <a:pt x="3592" y="1891"/>
                  <a:pt x="3592" y="1891"/>
                </a:cubicBezTo>
                <a:cubicBezTo>
                  <a:pt x="3579" y="1797"/>
                  <a:pt x="3579" y="1797"/>
                  <a:pt x="3579" y="1797"/>
                </a:cubicBezTo>
                <a:cubicBezTo>
                  <a:pt x="3505" y="1116"/>
                  <a:pt x="3290" y="942"/>
                  <a:pt x="3196" y="888"/>
                </a:cubicBezTo>
                <a:cubicBezTo>
                  <a:pt x="3156" y="882"/>
                  <a:pt x="3122" y="875"/>
                  <a:pt x="3095" y="868"/>
                </a:cubicBezTo>
                <a:cubicBezTo>
                  <a:pt x="2881" y="855"/>
                  <a:pt x="2881" y="855"/>
                  <a:pt x="2881" y="855"/>
                </a:cubicBezTo>
                <a:cubicBezTo>
                  <a:pt x="2827" y="822"/>
                  <a:pt x="2827" y="822"/>
                  <a:pt x="2827" y="822"/>
                </a:cubicBezTo>
                <a:cubicBezTo>
                  <a:pt x="2773" y="788"/>
                  <a:pt x="2773" y="788"/>
                  <a:pt x="2773" y="788"/>
                </a:cubicBezTo>
                <a:cubicBezTo>
                  <a:pt x="2746" y="768"/>
                  <a:pt x="2746" y="768"/>
                  <a:pt x="2746" y="768"/>
                </a:cubicBezTo>
                <a:cubicBezTo>
                  <a:pt x="2726" y="768"/>
                  <a:pt x="2726" y="768"/>
                  <a:pt x="2726" y="768"/>
                </a:cubicBezTo>
                <a:cubicBezTo>
                  <a:pt x="2720" y="762"/>
                  <a:pt x="2720" y="762"/>
                  <a:pt x="2720" y="762"/>
                </a:cubicBezTo>
                <a:cubicBezTo>
                  <a:pt x="2693" y="721"/>
                  <a:pt x="2693" y="721"/>
                  <a:pt x="2693" y="721"/>
                </a:cubicBezTo>
                <a:cubicBezTo>
                  <a:pt x="2659" y="715"/>
                  <a:pt x="2659" y="715"/>
                  <a:pt x="2659" y="715"/>
                </a:cubicBezTo>
                <a:cubicBezTo>
                  <a:pt x="2653" y="681"/>
                  <a:pt x="2653" y="681"/>
                  <a:pt x="2653" y="681"/>
                </a:cubicBezTo>
                <a:cubicBezTo>
                  <a:pt x="2659" y="675"/>
                  <a:pt x="2666" y="581"/>
                  <a:pt x="2666" y="581"/>
                </a:cubicBezTo>
                <a:cubicBezTo>
                  <a:pt x="2700" y="588"/>
                  <a:pt x="2700" y="494"/>
                  <a:pt x="2700" y="494"/>
                </a:cubicBezTo>
                <a:cubicBezTo>
                  <a:pt x="2693" y="441"/>
                  <a:pt x="2693" y="441"/>
                  <a:pt x="2693" y="441"/>
                </a:cubicBezTo>
                <a:cubicBezTo>
                  <a:pt x="2693" y="434"/>
                  <a:pt x="2693" y="427"/>
                  <a:pt x="2693" y="421"/>
                </a:cubicBezTo>
                <a:cubicBezTo>
                  <a:pt x="2693" y="394"/>
                  <a:pt x="2686" y="387"/>
                  <a:pt x="2679" y="381"/>
                </a:cubicBezTo>
                <a:cubicBezTo>
                  <a:pt x="2686" y="280"/>
                  <a:pt x="2686" y="280"/>
                  <a:pt x="2686" y="280"/>
                </a:cubicBezTo>
                <a:cubicBezTo>
                  <a:pt x="2700" y="294"/>
                  <a:pt x="2700" y="294"/>
                  <a:pt x="2700" y="294"/>
                </a:cubicBezTo>
                <a:cubicBezTo>
                  <a:pt x="2693" y="47"/>
                  <a:pt x="2465" y="13"/>
                  <a:pt x="2465" y="13"/>
                </a:cubicBezTo>
                <a:cubicBezTo>
                  <a:pt x="2438" y="0"/>
                  <a:pt x="2438" y="0"/>
                  <a:pt x="2438" y="0"/>
                </a:cubicBezTo>
                <a:cubicBezTo>
                  <a:pt x="2357" y="13"/>
                  <a:pt x="2357" y="13"/>
                  <a:pt x="2357" y="13"/>
                </a:cubicBezTo>
                <a:cubicBezTo>
                  <a:pt x="2297" y="13"/>
                  <a:pt x="2297" y="13"/>
                  <a:pt x="2297" y="13"/>
                </a:cubicBezTo>
                <a:cubicBezTo>
                  <a:pt x="2163" y="40"/>
                  <a:pt x="2143" y="127"/>
                  <a:pt x="2143" y="127"/>
                </a:cubicBezTo>
                <a:cubicBezTo>
                  <a:pt x="2122" y="133"/>
                  <a:pt x="2122" y="133"/>
                  <a:pt x="2122" y="133"/>
                </a:cubicBezTo>
                <a:cubicBezTo>
                  <a:pt x="2102" y="140"/>
                  <a:pt x="2089" y="187"/>
                  <a:pt x="2075" y="280"/>
                </a:cubicBezTo>
                <a:cubicBezTo>
                  <a:pt x="2075" y="320"/>
                  <a:pt x="2075" y="367"/>
                  <a:pt x="2089" y="394"/>
                </a:cubicBezTo>
                <a:cubicBezTo>
                  <a:pt x="2096" y="381"/>
                  <a:pt x="2096" y="381"/>
                  <a:pt x="2096" y="381"/>
                </a:cubicBezTo>
                <a:cubicBezTo>
                  <a:pt x="2116" y="461"/>
                  <a:pt x="2116" y="461"/>
                  <a:pt x="2116" y="461"/>
                </a:cubicBezTo>
                <a:cubicBezTo>
                  <a:pt x="2116" y="461"/>
                  <a:pt x="2075" y="461"/>
                  <a:pt x="2096" y="514"/>
                </a:cubicBezTo>
                <a:cubicBezTo>
                  <a:pt x="2102" y="521"/>
                  <a:pt x="2102" y="528"/>
                  <a:pt x="2102" y="534"/>
                </a:cubicBezTo>
                <a:cubicBezTo>
                  <a:pt x="2109" y="581"/>
                  <a:pt x="2109" y="581"/>
                  <a:pt x="2109" y="581"/>
                </a:cubicBezTo>
                <a:cubicBezTo>
                  <a:pt x="2109" y="581"/>
                  <a:pt x="2136" y="675"/>
                  <a:pt x="2169" y="655"/>
                </a:cubicBezTo>
                <a:cubicBezTo>
                  <a:pt x="2169" y="655"/>
                  <a:pt x="2196" y="675"/>
                  <a:pt x="2196" y="695"/>
                </a:cubicBezTo>
                <a:cubicBezTo>
                  <a:pt x="2216" y="675"/>
                  <a:pt x="2216" y="675"/>
                  <a:pt x="2216" y="675"/>
                </a:cubicBezTo>
                <a:cubicBezTo>
                  <a:pt x="2216" y="755"/>
                  <a:pt x="2216" y="755"/>
                  <a:pt x="2216" y="755"/>
                </a:cubicBezTo>
                <a:cubicBezTo>
                  <a:pt x="2183" y="788"/>
                  <a:pt x="2183" y="788"/>
                  <a:pt x="2183" y="788"/>
                </a:cubicBezTo>
                <a:cubicBezTo>
                  <a:pt x="2163" y="815"/>
                  <a:pt x="2163" y="815"/>
                  <a:pt x="2163" y="815"/>
                </a:cubicBezTo>
                <a:cubicBezTo>
                  <a:pt x="2143" y="795"/>
                  <a:pt x="2143" y="795"/>
                  <a:pt x="2143" y="795"/>
                </a:cubicBezTo>
                <a:cubicBezTo>
                  <a:pt x="2136" y="788"/>
                  <a:pt x="2122" y="782"/>
                  <a:pt x="2109" y="795"/>
                </a:cubicBezTo>
                <a:cubicBezTo>
                  <a:pt x="2109" y="795"/>
                  <a:pt x="2096" y="802"/>
                  <a:pt x="2096" y="828"/>
                </a:cubicBezTo>
                <a:cubicBezTo>
                  <a:pt x="2109" y="875"/>
                  <a:pt x="2109" y="875"/>
                  <a:pt x="2109" y="875"/>
                </a:cubicBezTo>
                <a:cubicBezTo>
                  <a:pt x="2075" y="915"/>
                  <a:pt x="2075" y="915"/>
                  <a:pt x="2075" y="915"/>
                </a:cubicBezTo>
                <a:cubicBezTo>
                  <a:pt x="2022" y="989"/>
                  <a:pt x="2022" y="989"/>
                  <a:pt x="2022" y="989"/>
                </a:cubicBezTo>
                <a:cubicBezTo>
                  <a:pt x="1968" y="1136"/>
                  <a:pt x="1968" y="1136"/>
                  <a:pt x="1968" y="1136"/>
                </a:cubicBezTo>
                <a:cubicBezTo>
                  <a:pt x="1894" y="1236"/>
                  <a:pt x="1894" y="1236"/>
                  <a:pt x="1894" y="1236"/>
                </a:cubicBezTo>
                <a:cubicBezTo>
                  <a:pt x="1827" y="1256"/>
                  <a:pt x="1827" y="1256"/>
                  <a:pt x="1827" y="1256"/>
                </a:cubicBezTo>
                <a:cubicBezTo>
                  <a:pt x="1666" y="1764"/>
                  <a:pt x="1666" y="1764"/>
                  <a:pt x="1666" y="1764"/>
                </a:cubicBezTo>
                <a:cubicBezTo>
                  <a:pt x="1666" y="1764"/>
                  <a:pt x="1579" y="2225"/>
                  <a:pt x="1693" y="2232"/>
                </a:cubicBezTo>
                <a:cubicBezTo>
                  <a:pt x="1693" y="2232"/>
                  <a:pt x="1693" y="2232"/>
                  <a:pt x="1694" y="2232"/>
                </a:cubicBezTo>
                <a:cubicBezTo>
                  <a:pt x="1629" y="2328"/>
                  <a:pt x="1629" y="2328"/>
                  <a:pt x="1629" y="2328"/>
                </a:cubicBezTo>
                <a:cubicBezTo>
                  <a:pt x="1556" y="2449"/>
                  <a:pt x="1556" y="2449"/>
                  <a:pt x="1556" y="2449"/>
                </a:cubicBezTo>
                <a:cubicBezTo>
                  <a:pt x="1456" y="1739"/>
                  <a:pt x="1456" y="1739"/>
                  <a:pt x="1456" y="1739"/>
                </a:cubicBezTo>
                <a:cubicBezTo>
                  <a:pt x="1450" y="1719"/>
                  <a:pt x="1430" y="1699"/>
                  <a:pt x="1417" y="1692"/>
                </a:cubicBezTo>
                <a:cubicBezTo>
                  <a:pt x="1343" y="1652"/>
                  <a:pt x="1343" y="1652"/>
                  <a:pt x="1343" y="1652"/>
                </a:cubicBezTo>
                <a:cubicBezTo>
                  <a:pt x="1037" y="1524"/>
                  <a:pt x="1037" y="1524"/>
                  <a:pt x="1037" y="1524"/>
                </a:cubicBezTo>
                <a:cubicBezTo>
                  <a:pt x="984" y="1444"/>
                  <a:pt x="984" y="1444"/>
                  <a:pt x="984" y="1444"/>
                </a:cubicBezTo>
                <a:cubicBezTo>
                  <a:pt x="944" y="1417"/>
                  <a:pt x="944" y="1417"/>
                  <a:pt x="944" y="1417"/>
                </a:cubicBezTo>
                <a:cubicBezTo>
                  <a:pt x="1064" y="1330"/>
                  <a:pt x="1157" y="1089"/>
                  <a:pt x="1157" y="1089"/>
                </a:cubicBezTo>
                <a:cubicBezTo>
                  <a:pt x="1164" y="1055"/>
                  <a:pt x="1164" y="1055"/>
                  <a:pt x="1164" y="1055"/>
                </a:cubicBezTo>
                <a:cubicBezTo>
                  <a:pt x="1170" y="1035"/>
                  <a:pt x="1170" y="1035"/>
                  <a:pt x="1170" y="1035"/>
                </a:cubicBezTo>
                <a:cubicBezTo>
                  <a:pt x="1177" y="995"/>
                  <a:pt x="1177" y="995"/>
                  <a:pt x="1177" y="995"/>
                </a:cubicBezTo>
                <a:cubicBezTo>
                  <a:pt x="1197" y="1029"/>
                  <a:pt x="1197" y="1029"/>
                  <a:pt x="1197" y="1029"/>
                </a:cubicBezTo>
                <a:cubicBezTo>
                  <a:pt x="1217" y="908"/>
                  <a:pt x="1217" y="908"/>
                  <a:pt x="1217" y="908"/>
                </a:cubicBezTo>
                <a:cubicBezTo>
                  <a:pt x="1237" y="814"/>
                  <a:pt x="1237" y="814"/>
                  <a:pt x="1237" y="814"/>
                </a:cubicBezTo>
                <a:cubicBezTo>
                  <a:pt x="1250" y="827"/>
                  <a:pt x="1250" y="827"/>
                  <a:pt x="1250" y="827"/>
                </a:cubicBezTo>
                <a:cubicBezTo>
                  <a:pt x="1250" y="801"/>
                  <a:pt x="1250" y="801"/>
                  <a:pt x="1250" y="801"/>
                </a:cubicBezTo>
                <a:cubicBezTo>
                  <a:pt x="1250" y="734"/>
                  <a:pt x="1197" y="687"/>
                  <a:pt x="1177" y="667"/>
                </a:cubicBezTo>
                <a:cubicBezTo>
                  <a:pt x="1157" y="647"/>
                  <a:pt x="1157" y="647"/>
                  <a:pt x="1157" y="647"/>
                </a:cubicBezTo>
                <a:cubicBezTo>
                  <a:pt x="1150" y="640"/>
                  <a:pt x="1144" y="640"/>
                  <a:pt x="1137" y="633"/>
                </a:cubicBezTo>
                <a:cubicBezTo>
                  <a:pt x="1011" y="539"/>
                  <a:pt x="931" y="553"/>
                  <a:pt x="904" y="559"/>
                </a:cubicBezTo>
                <a:cubicBezTo>
                  <a:pt x="904" y="566"/>
                  <a:pt x="904" y="566"/>
                  <a:pt x="904" y="566"/>
                </a:cubicBezTo>
                <a:cubicBezTo>
                  <a:pt x="891" y="546"/>
                  <a:pt x="891" y="546"/>
                  <a:pt x="891" y="546"/>
                </a:cubicBezTo>
                <a:cubicBezTo>
                  <a:pt x="858" y="533"/>
                  <a:pt x="818" y="539"/>
                  <a:pt x="798" y="546"/>
                </a:cubicBezTo>
                <a:cubicBezTo>
                  <a:pt x="791" y="546"/>
                  <a:pt x="785" y="553"/>
                  <a:pt x="778" y="553"/>
                </a:cubicBezTo>
                <a:cubicBezTo>
                  <a:pt x="672" y="600"/>
                  <a:pt x="605" y="667"/>
                  <a:pt x="605" y="667"/>
                </a:cubicBezTo>
                <a:cubicBezTo>
                  <a:pt x="605" y="673"/>
                  <a:pt x="598" y="680"/>
                  <a:pt x="592" y="687"/>
                </a:cubicBezTo>
                <a:cubicBezTo>
                  <a:pt x="505" y="821"/>
                  <a:pt x="519" y="982"/>
                  <a:pt x="532" y="1049"/>
                </a:cubicBezTo>
                <a:cubicBezTo>
                  <a:pt x="532" y="1082"/>
                  <a:pt x="532" y="1082"/>
                  <a:pt x="532" y="1082"/>
                </a:cubicBezTo>
                <a:cubicBezTo>
                  <a:pt x="532" y="1183"/>
                  <a:pt x="532" y="1183"/>
                  <a:pt x="532" y="1183"/>
                </a:cubicBezTo>
                <a:cubicBezTo>
                  <a:pt x="545" y="1162"/>
                  <a:pt x="545" y="1162"/>
                  <a:pt x="545" y="1162"/>
                </a:cubicBezTo>
                <a:cubicBezTo>
                  <a:pt x="545" y="1243"/>
                  <a:pt x="545" y="1243"/>
                  <a:pt x="545" y="1243"/>
                </a:cubicBezTo>
                <a:cubicBezTo>
                  <a:pt x="558" y="1209"/>
                  <a:pt x="558" y="1209"/>
                  <a:pt x="558" y="1209"/>
                </a:cubicBezTo>
                <a:cubicBezTo>
                  <a:pt x="565" y="1243"/>
                  <a:pt x="565" y="1243"/>
                  <a:pt x="565" y="1243"/>
                </a:cubicBezTo>
                <a:cubicBezTo>
                  <a:pt x="565" y="1317"/>
                  <a:pt x="565" y="1317"/>
                  <a:pt x="565" y="1317"/>
                </a:cubicBezTo>
                <a:cubicBezTo>
                  <a:pt x="605" y="1276"/>
                  <a:pt x="605" y="1276"/>
                  <a:pt x="605" y="1276"/>
                </a:cubicBezTo>
                <a:cubicBezTo>
                  <a:pt x="618" y="1364"/>
                  <a:pt x="618" y="1364"/>
                  <a:pt x="618" y="1364"/>
                </a:cubicBezTo>
                <a:cubicBezTo>
                  <a:pt x="565" y="1390"/>
                  <a:pt x="565" y="1390"/>
                  <a:pt x="565" y="1390"/>
                </a:cubicBezTo>
                <a:cubicBezTo>
                  <a:pt x="432" y="1511"/>
                  <a:pt x="432" y="1511"/>
                  <a:pt x="432" y="1511"/>
                </a:cubicBezTo>
                <a:cubicBezTo>
                  <a:pt x="60" y="1645"/>
                  <a:pt x="60" y="1645"/>
                  <a:pt x="60" y="1645"/>
                </a:cubicBezTo>
                <a:cubicBezTo>
                  <a:pt x="53" y="1652"/>
                  <a:pt x="13" y="1672"/>
                  <a:pt x="13" y="1846"/>
                </a:cubicBezTo>
                <a:cubicBezTo>
                  <a:pt x="13" y="1846"/>
                  <a:pt x="13" y="2201"/>
                  <a:pt x="0" y="2409"/>
                </a:cubicBezTo>
                <a:cubicBezTo>
                  <a:pt x="33" y="3742"/>
                  <a:pt x="33" y="3742"/>
                  <a:pt x="33" y="3742"/>
                </a:cubicBezTo>
                <a:cubicBezTo>
                  <a:pt x="113" y="3729"/>
                  <a:pt x="113" y="3729"/>
                  <a:pt x="113" y="3729"/>
                </a:cubicBezTo>
                <a:cubicBezTo>
                  <a:pt x="99" y="3769"/>
                  <a:pt x="99" y="3769"/>
                  <a:pt x="99" y="3769"/>
                </a:cubicBezTo>
                <a:cubicBezTo>
                  <a:pt x="86" y="3836"/>
                  <a:pt x="99" y="3983"/>
                  <a:pt x="226" y="4178"/>
                </a:cubicBezTo>
                <a:cubicBezTo>
                  <a:pt x="272" y="4252"/>
                  <a:pt x="272" y="4252"/>
                  <a:pt x="272" y="4252"/>
                </a:cubicBezTo>
                <a:cubicBezTo>
                  <a:pt x="339" y="4252"/>
                  <a:pt x="339" y="4252"/>
                  <a:pt x="339" y="4252"/>
                </a:cubicBezTo>
                <a:cubicBezTo>
                  <a:pt x="425" y="4600"/>
                  <a:pt x="425" y="4600"/>
                  <a:pt x="425" y="4600"/>
                </a:cubicBezTo>
                <a:cubicBezTo>
                  <a:pt x="452" y="4747"/>
                  <a:pt x="452" y="4747"/>
                  <a:pt x="452" y="4747"/>
                </a:cubicBezTo>
                <a:cubicBezTo>
                  <a:pt x="439" y="4875"/>
                  <a:pt x="439" y="4875"/>
                  <a:pt x="439" y="4875"/>
                </a:cubicBezTo>
                <a:cubicBezTo>
                  <a:pt x="432" y="4901"/>
                  <a:pt x="432" y="4901"/>
                  <a:pt x="432" y="4901"/>
                </a:cubicBezTo>
                <a:cubicBezTo>
                  <a:pt x="425" y="4995"/>
                  <a:pt x="412" y="5136"/>
                  <a:pt x="419" y="5270"/>
                </a:cubicBezTo>
                <a:cubicBezTo>
                  <a:pt x="425" y="5330"/>
                  <a:pt x="425" y="5330"/>
                  <a:pt x="425" y="5330"/>
                </a:cubicBezTo>
                <a:cubicBezTo>
                  <a:pt x="425" y="5344"/>
                  <a:pt x="425" y="5357"/>
                  <a:pt x="425" y="5377"/>
                </a:cubicBezTo>
                <a:cubicBezTo>
                  <a:pt x="479" y="5665"/>
                  <a:pt x="479" y="5665"/>
                  <a:pt x="479" y="5665"/>
                </a:cubicBezTo>
                <a:cubicBezTo>
                  <a:pt x="485" y="5799"/>
                  <a:pt x="485" y="5799"/>
                  <a:pt x="485" y="5799"/>
                </a:cubicBezTo>
                <a:cubicBezTo>
                  <a:pt x="485" y="5953"/>
                  <a:pt x="485" y="5953"/>
                  <a:pt x="485" y="5953"/>
                </a:cubicBezTo>
                <a:cubicBezTo>
                  <a:pt x="485" y="5953"/>
                  <a:pt x="485" y="6034"/>
                  <a:pt x="439" y="6074"/>
                </a:cubicBezTo>
                <a:cubicBezTo>
                  <a:pt x="432" y="6087"/>
                  <a:pt x="419" y="6094"/>
                  <a:pt x="412" y="6107"/>
                </a:cubicBezTo>
                <a:cubicBezTo>
                  <a:pt x="412" y="6114"/>
                  <a:pt x="405" y="6114"/>
                  <a:pt x="405" y="6121"/>
                </a:cubicBezTo>
                <a:cubicBezTo>
                  <a:pt x="405" y="6121"/>
                  <a:pt x="405" y="6121"/>
                  <a:pt x="405" y="6128"/>
                </a:cubicBezTo>
                <a:cubicBezTo>
                  <a:pt x="399" y="6128"/>
                  <a:pt x="399" y="6128"/>
                  <a:pt x="399" y="6128"/>
                </a:cubicBezTo>
                <a:cubicBezTo>
                  <a:pt x="372" y="6174"/>
                  <a:pt x="346" y="6242"/>
                  <a:pt x="372" y="6322"/>
                </a:cubicBezTo>
                <a:cubicBezTo>
                  <a:pt x="372" y="6563"/>
                  <a:pt x="372" y="6563"/>
                  <a:pt x="372" y="6563"/>
                </a:cubicBezTo>
                <a:cubicBezTo>
                  <a:pt x="519" y="6563"/>
                  <a:pt x="519" y="6563"/>
                  <a:pt x="519" y="6563"/>
                </a:cubicBezTo>
                <a:cubicBezTo>
                  <a:pt x="519" y="6563"/>
                  <a:pt x="519" y="6637"/>
                  <a:pt x="532" y="6650"/>
                </a:cubicBezTo>
                <a:cubicBezTo>
                  <a:pt x="538" y="6664"/>
                  <a:pt x="538" y="6664"/>
                  <a:pt x="538" y="6664"/>
                </a:cubicBezTo>
                <a:cubicBezTo>
                  <a:pt x="538" y="6664"/>
                  <a:pt x="578" y="6751"/>
                  <a:pt x="771" y="6731"/>
                </a:cubicBezTo>
                <a:cubicBezTo>
                  <a:pt x="771" y="6731"/>
                  <a:pt x="831" y="6711"/>
                  <a:pt x="838" y="6664"/>
                </a:cubicBezTo>
                <a:cubicBezTo>
                  <a:pt x="911" y="6657"/>
                  <a:pt x="911" y="6657"/>
                  <a:pt x="911" y="6657"/>
                </a:cubicBezTo>
                <a:cubicBezTo>
                  <a:pt x="918" y="6657"/>
                  <a:pt x="924" y="6657"/>
                  <a:pt x="938" y="6650"/>
                </a:cubicBezTo>
                <a:cubicBezTo>
                  <a:pt x="1097" y="6623"/>
                  <a:pt x="898" y="6429"/>
                  <a:pt x="898" y="6429"/>
                </a:cubicBezTo>
                <a:cubicBezTo>
                  <a:pt x="771" y="6242"/>
                  <a:pt x="771" y="6242"/>
                  <a:pt x="771" y="6242"/>
                </a:cubicBezTo>
                <a:cubicBezTo>
                  <a:pt x="771" y="6242"/>
                  <a:pt x="771" y="6181"/>
                  <a:pt x="765" y="6168"/>
                </a:cubicBezTo>
                <a:cubicBezTo>
                  <a:pt x="765" y="6154"/>
                  <a:pt x="751" y="6047"/>
                  <a:pt x="751" y="6047"/>
                </a:cubicBezTo>
                <a:cubicBezTo>
                  <a:pt x="738" y="5933"/>
                  <a:pt x="738" y="5933"/>
                  <a:pt x="738" y="5933"/>
                </a:cubicBezTo>
                <a:cubicBezTo>
                  <a:pt x="738" y="5826"/>
                  <a:pt x="738" y="5826"/>
                  <a:pt x="738" y="5826"/>
                </a:cubicBezTo>
                <a:cubicBezTo>
                  <a:pt x="751" y="5739"/>
                  <a:pt x="751" y="5739"/>
                  <a:pt x="751" y="5739"/>
                </a:cubicBezTo>
                <a:cubicBezTo>
                  <a:pt x="851" y="5330"/>
                  <a:pt x="851" y="5330"/>
                  <a:pt x="851" y="5330"/>
                </a:cubicBezTo>
                <a:cubicBezTo>
                  <a:pt x="891" y="4962"/>
                  <a:pt x="891" y="4962"/>
                  <a:pt x="891" y="4962"/>
                </a:cubicBezTo>
                <a:cubicBezTo>
                  <a:pt x="1124" y="4285"/>
                  <a:pt x="1124" y="4285"/>
                  <a:pt x="1124" y="4285"/>
                </a:cubicBezTo>
                <a:cubicBezTo>
                  <a:pt x="1217" y="4285"/>
                  <a:pt x="1217" y="4285"/>
                  <a:pt x="1217" y="4285"/>
                </a:cubicBezTo>
                <a:cubicBezTo>
                  <a:pt x="1343" y="3863"/>
                  <a:pt x="1343" y="3863"/>
                  <a:pt x="1343" y="3863"/>
                </a:cubicBezTo>
                <a:cubicBezTo>
                  <a:pt x="1377" y="3709"/>
                  <a:pt x="1377" y="3709"/>
                  <a:pt x="1377" y="3709"/>
                </a:cubicBezTo>
                <a:cubicBezTo>
                  <a:pt x="1443" y="3709"/>
                  <a:pt x="1443" y="3709"/>
                  <a:pt x="1443" y="3709"/>
                </a:cubicBezTo>
                <a:cubicBezTo>
                  <a:pt x="1390" y="3132"/>
                  <a:pt x="1390" y="3132"/>
                  <a:pt x="1390" y="3132"/>
                </a:cubicBezTo>
                <a:cubicBezTo>
                  <a:pt x="1410" y="3126"/>
                  <a:pt x="1410" y="3126"/>
                  <a:pt x="1410" y="3126"/>
                </a:cubicBezTo>
                <a:cubicBezTo>
                  <a:pt x="1363" y="2945"/>
                  <a:pt x="1363" y="2945"/>
                  <a:pt x="1363" y="2945"/>
                </a:cubicBezTo>
                <a:cubicBezTo>
                  <a:pt x="1283" y="2670"/>
                  <a:pt x="1283" y="2670"/>
                  <a:pt x="1283" y="2670"/>
                </a:cubicBezTo>
                <a:cubicBezTo>
                  <a:pt x="1410" y="2804"/>
                  <a:pt x="1410" y="2804"/>
                  <a:pt x="1410" y="2804"/>
                </a:cubicBezTo>
                <a:cubicBezTo>
                  <a:pt x="1410" y="2811"/>
                  <a:pt x="1496" y="2885"/>
                  <a:pt x="1603" y="2811"/>
                </a:cubicBezTo>
                <a:cubicBezTo>
                  <a:pt x="1756" y="2663"/>
                  <a:pt x="1756" y="2663"/>
                  <a:pt x="1756" y="2663"/>
                </a:cubicBezTo>
                <a:cubicBezTo>
                  <a:pt x="1982" y="2375"/>
                  <a:pt x="1982" y="2375"/>
                  <a:pt x="1982" y="2375"/>
                </a:cubicBezTo>
                <a:cubicBezTo>
                  <a:pt x="2015" y="2355"/>
                  <a:pt x="2015" y="2355"/>
                  <a:pt x="2015" y="2355"/>
                </a:cubicBezTo>
                <a:cubicBezTo>
                  <a:pt x="2019" y="2351"/>
                  <a:pt x="2023" y="2348"/>
                  <a:pt x="2026" y="2344"/>
                </a:cubicBezTo>
                <a:cubicBezTo>
                  <a:pt x="1968" y="2927"/>
                  <a:pt x="1968" y="2927"/>
                  <a:pt x="1968" y="2927"/>
                </a:cubicBezTo>
                <a:cubicBezTo>
                  <a:pt x="1901" y="3541"/>
                  <a:pt x="1901" y="3541"/>
                  <a:pt x="1901" y="3541"/>
                </a:cubicBezTo>
                <a:cubicBezTo>
                  <a:pt x="2035" y="3555"/>
                  <a:pt x="2035" y="3555"/>
                  <a:pt x="2035" y="3555"/>
                </a:cubicBezTo>
                <a:cubicBezTo>
                  <a:pt x="2042" y="3789"/>
                  <a:pt x="2042" y="3789"/>
                  <a:pt x="2042" y="3789"/>
                </a:cubicBezTo>
                <a:cubicBezTo>
                  <a:pt x="2075" y="3989"/>
                  <a:pt x="2075" y="3989"/>
                  <a:pt x="2075" y="3989"/>
                </a:cubicBezTo>
                <a:cubicBezTo>
                  <a:pt x="2109" y="4023"/>
                  <a:pt x="2109" y="4023"/>
                  <a:pt x="2109" y="4023"/>
                </a:cubicBezTo>
                <a:cubicBezTo>
                  <a:pt x="2149" y="4150"/>
                  <a:pt x="2149" y="4150"/>
                  <a:pt x="2149" y="4150"/>
                </a:cubicBezTo>
                <a:cubicBezTo>
                  <a:pt x="2143" y="4464"/>
                  <a:pt x="2143" y="4464"/>
                  <a:pt x="2143" y="4464"/>
                </a:cubicBezTo>
                <a:cubicBezTo>
                  <a:pt x="2143" y="4597"/>
                  <a:pt x="2143" y="4597"/>
                  <a:pt x="2143" y="4597"/>
                </a:cubicBezTo>
                <a:cubicBezTo>
                  <a:pt x="2156" y="4604"/>
                  <a:pt x="2156" y="4604"/>
                  <a:pt x="2156" y="4604"/>
                </a:cubicBezTo>
                <a:cubicBezTo>
                  <a:pt x="2190" y="4664"/>
                  <a:pt x="2190" y="4664"/>
                  <a:pt x="2190" y="4664"/>
                </a:cubicBezTo>
                <a:cubicBezTo>
                  <a:pt x="2243" y="5767"/>
                  <a:pt x="2243" y="5767"/>
                  <a:pt x="2243" y="5767"/>
                </a:cubicBezTo>
                <a:cubicBezTo>
                  <a:pt x="2243" y="5767"/>
                  <a:pt x="2223" y="5853"/>
                  <a:pt x="2223" y="5860"/>
                </a:cubicBezTo>
                <a:cubicBezTo>
                  <a:pt x="2216" y="5874"/>
                  <a:pt x="2176" y="5981"/>
                  <a:pt x="2176" y="5981"/>
                </a:cubicBezTo>
                <a:cubicBezTo>
                  <a:pt x="2102" y="6027"/>
                  <a:pt x="2102" y="6027"/>
                  <a:pt x="2102" y="6027"/>
                </a:cubicBezTo>
                <a:cubicBezTo>
                  <a:pt x="2102" y="6027"/>
                  <a:pt x="1948" y="6107"/>
                  <a:pt x="1928" y="6107"/>
                </a:cubicBezTo>
                <a:cubicBezTo>
                  <a:pt x="1841" y="6114"/>
                  <a:pt x="1834" y="6174"/>
                  <a:pt x="1834" y="6194"/>
                </a:cubicBezTo>
                <a:cubicBezTo>
                  <a:pt x="1834" y="6208"/>
                  <a:pt x="1834" y="6208"/>
                  <a:pt x="1834" y="6208"/>
                </a:cubicBezTo>
                <a:cubicBezTo>
                  <a:pt x="1827" y="6221"/>
                  <a:pt x="1841" y="6241"/>
                  <a:pt x="1988" y="6261"/>
                </a:cubicBezTo>
                <a:cubicBezTo>
                  <a:pt x="2069" y="6261"/>
                  <a:pt x="2069" y="6261"/>
                  <a:pt x="2069" y="6261"/>
                </a:cubicBezTo>
                <a:cubicBezTo>
                  <a:pt x="2143" y="6254"/>
                  <a:pt x="2243" y="6234"/>
                  <a:pt x="2351" y="6188"/>
                </a:cubicBezTo>
                <a:cubicBezTo>
                  <a:pt x="2357" y="6208"/>
                  <a:pt x="2357" y="6208"/>
                  <a:pt x="2357" y="6208"/>
                </a:cubicBezTo>
                <a:cubicBezTo>
                  <a:pt x="2632" y="6174"/>
                  <a:pt x="2632" y="6174"/>
                  <a:pt x="2632" y="6174"/>
                </a:cubicBezTo>
                <a:cubicBezTo>
                  <a:pt x="2639" y="6074"/>
                  <a:pt x="2639" y="6074"/>
                  <a:pt x="2639" y="6074"/>
                </a:cubicBezTo>
                <a:cubicBezTo>
                  <a:pt x="2686" y="6067"/>
                  <a:pt x="2686" y="6067"/>
                  <a:pt x="2686" y="6067"/>
                </a:cubicBezTo>
                <a:cubicBezTo>
                  <a:pt x="2679" y="5960"/>
                  <a:pt x="2679" y="5960"/>
                  <a:pt x="2679" y="5960"/>
                </a:cubicBezTo>
                <a:cubicBezTo>
                  <a:pt x="2679" y="5900"/>
                  <a:pt x="2653" y="5834"/>
                  <a:pt x="2653" y="5834"/>
                </a:cubicBezTo>
                <a:cubicBezTo>
                  <a:pt x="2653" y="5519"/>
                  <a:pt x="2653" y="5519"/>
                  <a:pt x="2653" y="5519"/>
                </a:cubicBezTo>
                <a:cubicBezTo>
                  <a:pt x="2646" y="5466"/>
                  <a:pt x="2646" y="5466"/>
                  <a:pt x="2646" y="5466"/>
                </a:cubicBezTo>
                <a:cubicBezTo>
                  <a:pt x="2646" y="5433"/>
                  <a:pt x="2646" y="5433"/>
                  <a:pt x="2646" y="5433"/>
                </a:cubicBezTo>
                <a:cubicBezTo>
                  <a:pt x="2673" y="5359"/>
                  <a:pt x="2673" y="5359"/>
                  <a:pt x="2673" y="5359"/>
                </a:cubicBezTo>
                <a:cubicBezTo>
                  <a:pt x="2726" y="4931"/>
                  <a:pt x="2726" y="4931"/>
                  <a:pt x="2726" y="4931"/>
                </a:cubicBezTo>
                <a:cubicBezTo>
                  <a:pt x="2827" y="6121"/>
                  <a:pt x="2827" y="6121"/>
                  <a:pt x="2827" y="6121"/>
                </a:cubicBezTo>
                <a:cubicBezTo>
                  <a:pt x="2867" y="6121"/>
                  <a:pt x="2867" y="6121"/>
                  <a:pt x="2867" y="6121"/>
                </a:cubicBezTo>
                <a:cubicBezTo>
                  <a:pt x="2867" y="6154"/>
                  <a:pt x="2867" y="6154"/>
                  <a:pt x="2867" y="6154"/>
                </a:cubicBezTo>
                <a:cubicBezTo>
                  <a:pt x="2881" y="6221"/>
                  <a:pt x="2881" y="6221"/>
                  <a:pt x="2881" y="6221"/>
                </a:cubicBezTo>
                <a:cubicBezTo>
                  <a:pt x="2861" y="6261"/>
                  <a:pt x="2861" y="6261"/>
                  <a:pt x="2861" y="6261"/>
                </a:cubicBezTo>
                <a:cubicBezTo>
                  <a:pt x="2861" y="6341"/>
                  <a:pt x="2861" y="6341"/>
                  <a:pt x="2861" y="6341"/>
                </a:cubicBezTo>
                <a:cubicBezTo>
                  <a:pt x="2861" y="6341"/>
                  <a:pt x="2861" y="6348"/>
                  <a:pt x="2861" y="6355"/>
                </a:cubicBezTo>
                <a:cubicBezTo>
                  <a:pt x="2867" y="6382"/>
                  <a:pt x="2901" y="6435"/>
                  <a:pt x="3055" y="6428"/>
                </a:cubicBezTo>
                <a:cubicBezTo>
                  <a:pt x="3055" y="6428"/>
                  <a:pt x="3189" y="6428"/>
                  <a:pt x="3236" y="6375"/>
                </a:cubicBezTo>
                <a:cubicBezTo>
                  <a:pt x="3236" y="6368"/>
                  <a:pt x="3236" y="6368"/>
                  <a:pt x="3236" y="6368"/>
                </a:cubicBezTo>
                <a:cubicBezTo>
                  <a:pt x="3263" y="6328"/>
                  <a:pt x="3236" y="6261"/>
                  <a:pt x="3223" y="6228"/>
                </a:cubicBezTo>
                <a:cubicBezTo>
                  <a:pt x="3196" y="6141"/>
                  <a:pt x="3196" y="6141"/>
                  <a:pt x="3196" y="6141"/>
                </a:cubicBezTo>
                <a:cubicBezTo>
                  <a:pt x="3250" y="6114"/>
                  <a:pt x="3250" y="6114"/>
                  <a:pt x="3250" y="6114"/>
                </a:cubicBezTo>
                <a:cubicBezTo>
                  <a:pt x="3176" y="5413"/>
                  <a:pt x="3176" y="5413"/>
                  <a:pt x="3176" y="5413"/>
                </a:cubicBezTo>
                <a:cubicBezTo>
                  <a:pt x="3183" y="4677"/>
                  <a:pt x="3183" y="4677"/>
                  <a:pt x="3183" y="4677"/>
                </a:cubicBezTo>
                <a:cubicBezTo>
                  <a:pt x="3243" y="4009"/>
                  <a:pt x="3243" y="4009"/>
                  <a:pt x="3243" y="4009"/>
                </a:cubicBezTo>
                <a:cubicBezTo>
                  <a:pt x="3270" y="3662"/>
                  <a:pt x="3270" y="3662"/>
                  <a:pt x="3270" y="3662"/>
                </a:cubicBezTo>
                <a:cubicBezTo>
                  <a:pt x="3263" y="3361"/>
                  <a:pt x="3263" y="3361"/>
                  <a:pt x="3263" y="3361"/>
                </a:cubicBezTo>
                <a:cubicBezTo>
                  <a:pt x="3230" y="3067"/>
                  <a:pt x="3230" y="3067"/>
                  <a:pt x="3230" y="3067"/>
                </a:cubicBezTo>
                <a:cubicBezTo>
                  <a:pt x="3310" y="2980"/>
                  <a:pt x="3310" y="2980"/>
                  <a:pt x="3310" y="2980"/>
                </a:cubicBezTo>
                <a:cubicBezTo>
                  <a:pt x="3317" y="2927"/>
                  <a:pt x="3317" y="2927"/>
                  <a:pt x="3317" y="2927"/>
                </a:cubicBezTo>
                <a:cubicBezTo>
                  <a:pt x="3344" y="2953"/>
                  <a:pt x="3344" y="2953"/>
                  <a:pt x="3344" y="2953"/>
                </a:cubicBezTo>
                <a:cubicBezTo>
                  <a:pt x="3362" y="2918"/>
                  <a:pt x="3378" y="2888"/>
                  <a:pt x="3390" y="2864"/>
                </a:cubicBezTo>
                <a:cubicBezTo>
                  <a:pt x="3418" y="2881"/>
                  <a:pt x="3459" y="2908"/>
                  <a:pt x="3521" y="2948"/>
                </a:cubicBezTo>
                <a:cubicBezTo>
                  <a:pt x="3521" y="2948"/>
                  <a:pt x="3521" y="2948"/>
                  <a:pt x="3401" y="3209"/>
                </a:cubicBezTo>
                <a:cubicBezTo>
                  <a:pt x="3401" y="3209"/>
                  <a:pt x="3401" y="3209"/>
                  <a:pt x="3387" y="3269"/>
                </a:cubicBezTo>
                <a:cubicBezTo>
                  <a:pt x="3387" y="3269"/>
                  <a:pt x="3387" y="3269"/>
                  <a:pt x="3328" y="3443"/>
                </a:cubicBezTo>
                <a:cubicBezTo>
                  <a:pt x="3328" y="3443"/>
                  <a:pt x="3328" y="3443"/>
                  <a:pt x="3347" y="3443"/>
                </a:cubicBezTo>
                <a:cubicBezTo>
                  <a:pt x="3347" y="3443"/>
                  <a:pt x="3347" y="3443"/>
                  <a:pt x="3321" y="3831"/>
                </a:cubicBezTo>
                <a:cubicBezTo>
                  <a:pt x="3321" y="3831"/>
                  <a:pt x="3321" y="3831"/>
                  <a:pt x="3414" y="3838"/>
                </a:cubicBezTo>
                <a:cubicBezTo>
                  <a:pt x="3414" y="3838"/>
                  <a:pt x="3414" y="3838"/>
                  <a:pt x="3434" y="4072"/>
                </a:cubicBezTo>
                <a:cubicBezTo>
                  <a:pt x="3434" y="4072"/>
                  <a:pt x="3434" y="4072"/>
                  <a:pt x="3474" y="4300"/>
                </a:cubicBezTo>
                <a:cubicBezTo>
                  <a:pt x="3474" y="4300"/>
                  <a:pt x="3474" y="4300"/>
                  <a:pt x="3548" y="4521"/>
                </a:cubicBezTo>
                <a:cubicBezTo>
                  <a:pt x="3548" y="4521"/>
                  <a:pt x="3548" y="4521"/>
                  <a:pt x="3574" y="4742"/>
                </a:cubicBezTo>
                <a:cubicBezTo>
                  <a:pt x="3574" y="4742"/>
                  <a:pt x="3574" y="4742"/>
                  <a:pt x="3608" y="4963"/>
                </a:cubicBezTo>
                <a:cubicBezTo>
                  <a:pt x="3608" y="4963"/>
                  <a:pt x="3608" y="4963"/>
                  <a:pt x="3654" y="5170"/>
                </a:cubicBezTo>
                <a:cubicBezTo>
                  <a:pt x="3654" y="5170"/>
                  <a:pt x="3654" y="5170"/>
                  <a:pt x="3734" y="5431"/>
                </a:cubicBezTo>
                <a:cubicBezTo>
                  <a:pt x="3734" y="5431"/>
                  <a:pt x="3734" y="5431"/>
                  <a:pt x="3788" y="5646"/>
                </a:cubicBezTo>
                <a:cubicBezTo>
                  <a:pt x="3788" y="5646"/>
                  <a:pt x="3788" y="5646"/>
                  <a:pt x="3814" y="5646"/>
                </a:cubicBezTo>
                <a:cubicBezTo>
                  <a:pt x="3814" y="5646"/>
                  <a:pt x="3814" y="5646"/>
                  <a:pt x="3808" y="5706"/>
                </a:cubicBezTo>
                <a:cubicBezTo>
                  <a:pt x="3808" y="5706"/>
                  <a:pt x="3808" y="5706"/>
                  <a:pt x="3801" y="5686"/>
                </a:cubicBezTo>
                <a:cubicBezTo>
                  <a:pt x="3801" y="5686"/>
                  <a:pt x="3801" y="5686"/>
                  <a:pt x="3794" y="5706"/>
                </a:cubicBezTo>
                <a:cubicBezTo>
                  <a:pt x="3794" y="5706"/>
                  <a:pt x="3794" y="5706"/>
                  <a:pt x="3748" y="5813"/>
                </a:cubicBezTo>
                <a:cubicBezTo>
                  <a:pt x="3748" y="5813"/>
                  <a:pt x="3748" y="5813"/>
                  <a:pt x="3681" y="5880"/>
                </a:cubicBezTo>
                <a:cubicBezTo>
                  <a:pt x="3681" y="5880"/>
                  <a:pt x="3681" y="5880"/>
                  <a:pt x="3548" y="6001"/>
                </a:cubicBezTo>
                <a:cubicBezTo>
                  <a:pt x="3548" y="6001"/>
                  <a:pt x="3368" y="6128"/>
                  <a:pt x="3634" y="6128"/>
                </a:cubicBezTo>
                <a:cubicBezTo>
                  <a:pt x="3654" y="6128"/>
                  <a:pt x="3681" y="6114"/>
                  <a:pt x="3714" y="6114"/>
                </a:cubicBezTo>
                <a:cubicBezTo>
                  <a:pt x="3741" y="6108"/>
                  <a:pt x="3781" y="6088"/>
                  <a:pt x="3821" y="6068"/>
                </a:cubicBezTo>
                <a:cubicBezTo>
                  <a:pt x="3821" y="6068"/>
                  <a:pt x="3821" y="6068"/>
                  <a:pt x="3928" y="6007"/>
                </a:cubicBezTo>
                <a:cubicBezTo>
                  <a:pt x="3928" y="6007"/>
                  <a:pt x="3928" y="6007"/>
                  <a:pt x="3961" y="5987"/>
                </a:cubicBezTo>
                <a:cubicBezTo>
                  <a:pt x="3961" y="5987"/>
                  <a:pt x="3961" y="5987"/>
                  <a:pt x="3948" y="6201"/>
                </a:cubicBezTo>
                <a:cubicBezTo>
                  <a:pt x="3948" y="6201"/>
                  <a:pt x="3948" y="6201"/>
                  <a:pt x="4001" y="6201"/>
                </a:cubicBezTo>
                <a:cubicBezTo>
                  <a:pt x="4001" y="6201"/>
                  <a:pt x="3974" y="6362"/>
                  <a:pt x="3961" y="6389"/>
                </a:cubicBezTo>
                <a:cubicBezTo>
                  <a:pt x="3961" y="6396"/>
                  <a:pt x="3861" y="6563"/>
                  <a:pt x="3854" y="6570"/>
                </a:cubicBezTo>
                <a:cubicBezTo>
                  <a:pt x="3854" y="6570"/>
                  <a:pt x="3681" y="6704"/>
                  <a:pt x="3761" y="6744"/>
                </a:cubicBezTo>
                <a:cubicBezTo>
                  <a:pt x="3761" y="6744"/>
                  <a:pt x="3761" y="6744"/>
                  <a:pt x="3768" y="6744"/>
                </a:cubicBezTo>
                <a:cubicBezTo>
                  <a:pt x="3888" y="6770"/>
                  <a:pt x="4061" y="6757"/>
                  <a:pt x="4108" y="6684"/>
                </a:cubicBezTo>
                <a:cubicBezTo>
                  <a:pt x="4154" y="6617"/>
                  <a:pt x="4122" y="6518"/>
                  <a:pt x="4180" y="6464"/>
                </a:cubicBezTo>
                <a:cubicBezTo>
                  <a:pt x="4180" y="6461"/>
                  <a:pt x="4181" y="6458"/>
                  <a:pt x="4181" y="6456"/>
                </a:cubicBezTo>
                <a:cubicBezTo>
                  <a:pt x="4181" y="6462"/>
                  <a:pt x="4181" y="6462"/>
                  <a:pt x="4181" y="6462"/>
                </a:cubicBezTo>
                <a:cubicBezTo>
                  <a:pt x="4181" y="6463"/>
                  <a:pt x="4180" y="6463"/>
                  <a:pt x="4180" y="6464"/>
                </a:cubicBezTo>
                <a:cubicBezTo>
                  <a:pt x="4176" y="6495"/>
                  <a:pt x="4187" y="6532"/>
                  <a:pt x="4181" y="6563"/>
                </a:cubicBezTo>
                <a:cubicBezTo>
                  <a:pt x="4208" y="6576"/>
                  <a:pt x="4248" y="6596"/>
                  <a:pt x="4281" y="6590"/>
                </a:cubicBezTo>
                <a:cubicBezTo>
                  <a:pt x="4288" y="6583"/>
                  <a:pt x="4301" y="6576"/>
                  <a:pt x="4315" y="6570"/>
                </a:cubicBezTo>
                <a:cubicBezTo>
                  <a:pt x="4321" y="6509"/>
                  <a:pt x="4321" y="6449"/>
                  <a:pt x="4328" y="6389"/>
                </a:cubicBezTo>
                <a:cubicBezTo>
                  <a:pt x="4334" y="6342"/>
                  <a:pt x="4348" y="6295"/>
                  <a:pt x="4361" y="6248"/>
                </a:cubicBezTo>
                <a:cubicBezTo>
                  <a:pt x="4388" y="6235"/>
                  <a:pt x="4414" y="6248"/>
                  <a:pt x="4401" y="6235"/>
                </a:cubicBezTo>
                <a:cubicBezTo>
                  <a:pt x="4401" y="6235"/>
                  <a:pt x="4401" y="6235"/>
                  <a:pt x="4294" y="5090"/>
                </a:cubicBezTo>
                <a:cubicBezTo>
                  <a:pt x="4294" y="5090"/>
                  <a:pt x="4294" y="5090"/>
                  <a:pt x="4261" y="4889"/>
                </a:cubicBezTo>
                <a:cubicBezTo>
                  <a:pt x="4248" y="4293"/>
                  <a:pt x="4414" y="4006"/>
                  <a:pt x="4414" y="4006"/>
                </a:cubicBezTo>
                <a:cubicBezTo>
                  <a:pt x="4414" y="4006"/>
                  <a:pt x="4414" y="4006"/>
                  <a:pt x="4488" y="3999"/>
                </a:cubicBezTo>
                <a:cubicBezTo>
                  <a:pt x="4488" y="3999"/>
                  <a:pt x="4488" y="3999"/>
                  <a:pt x="4488" y="3664"/>
                </a:cubicBezTo>
                <a:cubicBezTo>
                  <a:pt x="4488" y="3664"/>
                  <a:pt x="4488" y="3664"/>
                  <a:pt x="4515" y="3470"/>
                </a:cubicBezTo>
                <a:cubicBezTo>
                  <a:pt x="4515" y="3470"/>
                  <a:pt x="4515" y="3470"/>
                  <a:pt x="4521" y="3189"/>
                </a:cubicBezTo>
                <a:cubicBezTo>
                  <a:pt x="4561" y="3021"/>
                  <a:pt x="4561" y="3021"/>
                  <a:pt x="4561" y="3021"/>
                </a:cubicBezTo>
                <a:cubicBezTo>
                  <a:pt x="4655" y="2921"/>
                  <a:pt x="4781" y="2647"/>
                  <a:pt x="4781" y="2647"/>
                </a:cubicBezTo>
                <a:cubicBezTo>
                  <a:pt x="4781" y="2647"/>
                  <a:pt x="4781" y="2647"/>
                  <a:pt x="4908" y="2345"/>
                </a:cubicBezTo>
                <a:cubicBezTo>
                  <a:pt x="4908" y="2345"/>
                  <a:pt x="4908" y="2345"/>
                  <a:pt x="4928" y="2265"/>
                </a:cubicBezTo>
                <a:cubicBezTo>
                  <a:pt x="4935" y="2171"/>
                  <a:pt x="4928" y="2091"/>
                  <a:pt x="4915" y="2031"/>
                </a:cubicBezTo>
                <a:close/>
                <a:moveTo>
                  <a:pt x="319" y="2764"/>
                </a:moveTo>
                <a:cubicBezTo>
                  <a:pt x="272" y="2905"/>
                  <a:pt x="272" y="2905"/>
                  <a:pt x="272" y="2905"/>
                </a:cubicBezTo>
                <a:cubicBezTo>
                  <a:pt x="266" y="2777"/>
                  <a:pt x="266" y="2777"/>
                  <a:pt x="266" y="2777"/>
                </a:cubicBezTo>
                <a:cubicBezTo>
                  <a:pt x="266" y="2657"/>
                  <a:pt x="266" y="2657"/>
                  <a:pt x="266" y="2657"/>
                </a:cubicBezTo>
                <a:cubicBezTo>
                  <a:pt x="332" y="2710"/>
                  <a:pt x="332" y="2710"/>
                  <a:pt x="332" y="2710"/>
                </a:cubicBezTo>
                <a:lnTo>
                  <a:pt x="319" y="2764"/>
                </a:lnTo>
                <a:close/>
                <a:moveTo>
                  <a:pt x="2304" y="902"/>
                </a:moveTo>
                <a:cubicBezTo>
                  <a:pt x="2297" y="909"/>
                  <a:pt x="2297" y="909"/>
                  <a:pt x="2297" y="909"/>
                </a:cubicBezTo>
                <a:cubicBezTo>
                  <a:pt x="2290" y="935"/>
                  <a:pt x="2290" y="935"/>
                  <a:pt x="2290" y="935"/>
                </a:cubicBezTo>
                <a:cubicBezTo>
                  <a:pt x="2277" y="935"/>
                  <a:pt x="2277" y="935"/>
                  <a:pt x="2277" y="935"/>
                </a:cubicBezTo>
                <a:cubicBezTo>
                  <a:pt x="2237" y="942"/>
                  <a:pt x="2237" y="942"/>
                  <a:pt x="2237" y="942"/>
                </a:cubicBezTo>
                <a:lnTo>
                  <a:pt x="2304" y="902"/>
                </a:lnTo>
                <a:close/>
                <a:moveTo>
                  <a:pt x="2000" y="2139"/>
                </a:moveTo>
                <a:cubicBezTo>
                  <a:pt x="2008" y="2131"/>
                  <a:pt x="2008" y="2131"/>
                  <a:pt x="2008" y="2131"/>
                </a:cubicBezTo>
                <a:cubicBezTo>
                  <a:pt x="2042" y="2111"/>
                  <a:pt x="2042" y="2111"/>
                  <a:pt x="2042" y="2111"/>
                </a:cubicBezTo>
                <a:cubicBezTo>
                  <a:pt x="2039" y="2148"/>
                  <a:pt x="2037" y="2166"/>
                  <a:pt x="2036" y="2175"/>
                </a:cubicBezTo>
                <a:cubicBezTo>
                  <a:pt x="2021" y="2161"/>
                  <a:pt x="2010" y="2149"/>
                  <a:pt x="2000" y="2139"/>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02" name="Freeform 28"/>
          <p:cNvSpPr>
            <a:spLocks/>
          </p:cNvSpPr>
          <p:nvPr/>
        </p:nvSpPr>
        <p:spPr bwMode="auto">
          <a:xfrm>
            <a:off x="2927200" y="2229908"/>
            <a:ext cx="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5959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4" name="Freeform 29"/>
          <p:cNvSpPr>
            <a:spLocks noEditPoints="1"/>
          </p:cNvSpPr>
          <p:nvPr/>
        </p:nvSpPr>
        <p:spPr bwMode="auto">
          <a:xfrm>
            <a:off x="2769323" y="1978573"/>
            <a:ext cx="567578" cy="730250"/>
          </a:xfrm>
          <a:custGeom>
            <a:avLst/>
            <a:gdLst>
              <a:gd name="T0" fmla="*/ 2702 w 2848"/>
              <a:gd name="T1" fmla="*/ 1408 h 3664"/>
              <a:gd name="T2" fmla="*/ 2527 w 2848"/>
              <a:gd name="T3" fmla="*/ 842 h 3664"/>
              <a:gd name="T4" fmla="*/ 2323 w 2848"/>
              <a:gd name="T5" fmla="*/ 572 h 3664"/>
              <a:gd name="T6" fmla="*/ 2222 w 2848"/>
              <a:gd name="T7" fmla="*/ 460 h 3664"/>
              <a:gd name="T8" fmla="*/ 2303 w 2848"/>
              <a:gd name="T9" fmla="*/ 287 h 3664"/>
              <a:gd name="T10" fmla="*/ 2207 w 2848"/>
              <a:gd name="T11" fmla="*/ 56 h 3664"/>
              <a:gd name="T12" fmla="*/ 1994 w 2848"/>
              <a:gd name="T13" fmla="*/ 18 h 3664"/>
              <a:gd name="T14" fmla="*/ 1835 w 2848"/>
              <a:gd name="T15" fmla="*/ 233 h 3664"/>
              <a:gd name="T16" fmla="*/ 1965 w 2848"/>
              <a:gd name="T17" fmla="*/ 489 h 3664"/>
              <a:gd name="T18" fmla="*/ 1904 w 2848"/>
              <a:gd name="T19" fmla="*/ 736 h 3664"/>
              <a:gd name="T20" fmla="*/ 1886 w 2848"/>
              <a:gd name="T21" fmla="*/ 1394 h 3664"/>
              <a:gd name="T22" fmla="*/ 1825 w 2848"/>
              <a:gd name="T23" fmla="*/ 1915 h 3664"/>
              <a:gd name="T24" fmla="*/ 1666 w 2848"/>
              <a:gd name="T25" fmla="*/ 1369 h 3664"/>
              <a:gd name="T26" fmla="*/ 1724 w 2848"/>
              <a:gd name="T27" fmla="*/ 799 h 3664"/>
              <a:gd name="T28" fmla="*/ 1237 w 2848"/>
              <a:gd name="T29" fmla="*/ 669 h 3664"/>
              <a:gd name="T30" fmla="*/ 1094 w 2848"/>
              <a:gd name="T31" fmla="*/ 965 h 3664"/>
              <a:gd name="T32" fmla="*/ 939 w 2848"/>
              <a:gd name="T33" fmla="*/ 880 h 3664"/>
              <a:gd name="T34" fmla="*/ 780 w 2848"/>
              <a:gd name="T35" fmla="*/ 638 h 3664"/>
              <a:gd name="T36" fmla="*/ 610 w 2848"/>
              <a:gd name="T37" fmla="*/ 285 h 3664"/>
              <a:gd name="T38" fmla="*/ 493 w 2848"/>
              <a:gd name="T39" fmla="*/ 642 h 3664"/>
              <a:gd name="T40" fmla="*/ 572 w 2848"/>
              <a:gd name="T41" fmla="*/ 691 h 3664"/>
              <a:gd name="T42" fmla="*/ 533 w 2848"/>
              <a:gd name="T43" fmla="*/ 736 h 3664"/>
              <a:gd name="T44" fmla="*/ 309 w 2848"/>
              <a:gd name="T45" fmla="*/ 936 h 3664"/>
              <a:gd name="T46" fmla="*/ 269 w 2848"/>
              <a:gd name="T47" fmla="*/ 1675 h 3664"/>
              <a:gd name="T48" fmla="*/ 237 w 2848"/>
              <a:gd name="T49" fmla="*/ 2169 h 3664"/>
              <a:gd name="T50" fmla="*/ 9 w 2848"/>
              <a:gd name="T51" fmla="*/ 2842 h 3664"/>
              <a:gd name="T52" fmla="*/ 421 w 2848"/>
              <a:gd name="T53" fmla="*/ 2968 h 3664"/>
              <a:gd name="T54" fmla="*/ 473 w 2848"/>
              <a:gd name="T55" fmla="*/ 3455 h 3664"/>
              <a:gd name="T56" fmla="*/ 872 w 2848"/>
              <a:gd name="T57" fmla="*/ 3455 h 3664"/>
              <a:gd name="T58" fmla="*/ 731 w 2848"/>
              <a:gd name="T59" fmla="*/ 3208 h 3664"/>
              <a:gd name="T60" fmla="*/ 838 w 2848"/>
              <a:gd name="T61" fmla="*/ 2267 h 3664"/>
              <a:gd name="T62" fmla="*/ 968 w 2848"/>
              <a:gd name="T63" fmla="*/ 1818 h 3664"/>
              <a:gd name="T64" fmla="*/ 921 w 2848"/>
              <a:gd name="T65" fmla="*/ 2041 h 3664"/>
              <a:gd name="T66" fmla="*/ 966 w 2848"/>
              <a:gd name="T67" fmla="*/ 2056 h 3664"/>
              <a:gd name="T68" fmla="*/ 998 w 2848"/>
              <a:gd name="T69" fmla="*/ 2083 h 3664"/>
              <a:gd name="T70" fmla="*/ 1060 w 2848"/>
              <a:gd name="T71" fmla="*/ 1816 h 3664"/>
              <a:gd name="T72" fmla="*/ 1128 w 2848"/>
              <a:gd name="T73" fmla="*/ 1461 h 3664"/>
              <a:gd name="T74" fmla="*/ 1132 w 2848"/>
              <a:gd name="T75" fmla="*/ 1976 h 3664"/>
              <a:gd name="T76" fmla="*/ 1159 w 2848"/>
              <a:gd name="T77" fmla="*/ 2595 h 3664"/>
              <a:gd name="T78" fmla="*/ 1072 w 2848"/>
              <a:gd name="T79" fmla="*/ 3264 h 3664"/>
              <a:gd name="T80" fmla="*/ 1123 w 2848"/>
              <a:gd name="T81" fmla="*/ 3401 h 3664"/>
              <a:gd name="T82" fmla="*/ 1309 w 2848"/>
              <a:gd name="T83" fmla="*/ 3278 h 3664"/>
              <a:gd name="T84" fmla="*/ 1408 w 2848"/>
              <a:gd name="T85" fmla="*/ 2393 h 3664"/>
              <a:gd name="T86" fmla="*/ 1529 w 2848"/>
              <a:gd name="T87" fmla="*/ 3235 h 3664"/>
              <a:gd name="T88" fmla="*/ 1448 w 2848"/>
              <a:gd name="T89" fmla="*/ 3534 h 3664"/>
              <a:gd name="T90" fmla="*/ 1720 w 2848"/>
              <a:gd name="T91" fmla="*/ 3352 h 3664"/>
              <a:gd name="T92" fmla="*/ 1731 w 2848"/>
              <a:gd name="T93" fmla="*/ 2409 h 3664"/>
              <a:gd name="T94" fmla="*/ 1891 w 2848"/>
              <a:gd name="T95" fmla="*/ 2113 h 3664"/>
              <a:gd name="T96" fmla="*/ 1976 w 2848"/>
              <a:gd name="T97" fmla="*/ 3287 h 3664"/>
              <a:gd name="T98" fmla="*/ 2043 w 2848"/>
              <a:gd name="T99" fmla="*/ 3419 h 3664"/>
              <a:gd name="T100" fmla="*/ 2189 w 2848"/>
              <a:gd name="T101" fmla="*/ 3529 h 3664"/>
              <a:gd name="T102" fmla="*/ 2415 w 2848"/>
              <a:gd name="T103" fmla="*/ 3590 h 3664"/>
              <a:gd name="T104" fmla="*/ 2458 w 2848"/>
              <a:gd name="T105" fmla="*/ 2941 h 3664"/>
              <a:gd name="T106" fmla="*/ 2698 w 2848"/>
              <a:gd name="T107" fmla="*/ 2059 h 3664"/>
              <a:gd name="T108" fmla="*/ 202 w 2848"/>
              <a:gd name="T109" fmla="*/ 2294 h 3664"/>
              <a:gd name="T110" fmla="*/ 255 w 2848"/>
              <a:gd name="T111" fmla="*/ 2317 h 3664"/>
              <a:gd name="T112" fmla="*/ 392 w 2848"/>
              <a:gd name="T113" fmla="*/ 2465 h 3664"/>
              <a:gd name="T114" fmla="*/ 2471 w 2848"/>
              <a:gd name="T115" fmla="*/ 1549 h 3664"/>
              <a:gd name="T116" fmla="*/ 2507 w 2848"/>
              <a:gd name="T117" fmla="*/ 954 h 3664"/>
              <a:gd name="T118" fmla="*/ 2635 w 2848"/>
              <a:gd name="T119" fmla="*/ 1374 h 3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8" h="3664">
                <a:moveTo>
                  <a:pt x="2846" y="1982"/>
                </a:moveTo>
                <a:cubicBezTo>
                  <a:pt x="2844" y="1964"/>
                  <a:pt x="2841" y="1953"/>
                  <a:pt x="2844" y="1944"/>
                </a:cubicBezTo>
                <a:cubicBezTo>
                  <a:pt x="2846" y="1935"/>
                  <a:pt x="2846" y="1872"/>
                  <a:pt x="2846" y="1850"/>
                </a:cubicBezTo>
                <a:cubicBezTo>
                  <a:pt x="2846" y="1827"/>
                  <a:pt x="2837" y="1722"/>
                  <a:pt x="2837" y="1713"/>
                </a:cubicBezTo>
                <a:cubicBezTo>
                  <a:pt x="2837" y="1702"/>
                  <a:pt x="2839" y="1659"/>
                  <a:pt x="2839" y="1646"/>
                </a:cubicBezTo>
                <a:cubicBezTo>
                  <a:pt x="2841" y="1630"/>
                  <a:pt x="2826" y="1641"/>
                  <a:pt x="2823" y="1630"/>
                </a:cubicBezTo>
                <a:cubicBezTo>
                  <a:pt x="2821" y="1616"/>
                  <a:pt x="2810" y="1565"/>
                  <a:pt x="2805" y="1554"/>
                </a:cubicBezTo>
                <a:cubicBezTo>
                  <a:pt x="2799" y="1545"/>
                  <a:pt x="2783" y="1522"/>
                  <a:pt x="2767" y="1495"/>
                </a:cubicBezTo>
                <a:cubicBezTo>
                  <a:pt x="2752" y="1468"/>
                  <a:pt x="2734" y="1437"/>
                  <a:pt x="2727" y="1428"/>
                </a:cubicBezTo>
                <a:cubicBezTo>
                  <a:pt x="2718" y="1419"/>
                  <a:pt x="2718" y="1417"/>
                  <a:pt x="2711" y="1417"/>
                </a:cubicBezTo>
                <a:cubicBezTo>
                  <a:pt x="2702" y="1417"/>
                  <a:pt x="2705" y="1414"/>
                  <a:pt x="2702" y="1408"/>
                </a:cubicBezTo>
                <a:cubicBezTo>
                  <a:pt x="2702" y="1401"/>
                  <a:pt x="2698" y="1396"/>
                  <a:pt x="2698" y="1390"/>
                </a:cubicBezTo>
                <a:cubicBezTo>
                  <a:pt x="2698" y="1383"/>
                  <a:pt x="2700" y="1383"/>
                  <a:pt x="2696" y="1372"/>
                </a:cubicBezTo>
                <a:cubicBezTo>
                  <a:pt x="2691" y="1360"/>
                  <a:pt x="2689" y="1358"/>
                  <a:pt x="2691" y="1351"/>
                </a:cubicBezTo>
                <a:cubicBezTo>
                  <a:pt x="2691" y="1345"/>
                  <a:pt x="2669" y="1277"/>
                  <a:pt x="2655" y="1241"/>
                </a:cubicBezTo>
                <a:cubicBezTo>
                  <a:pt x="2642" y="1203"/>
                  <a:pt x="2613" y="1127"/>
                  <a:pt x="2608" y="1114"/>
                </a:cubicBezTo>
                <a:cubicBezTo>
                  <a:pt x="2604" y="1102"/>
                  <a:pt x="2601" y="1091"/>
                  <a:pt x="2595" y="1082"/>
                </a:cubicBezTo>
                <a:cubicBezTo>
                  <a:pt x="2590" y="1071"/>
                  <a:pt x="2581" y="1048"/>
                  <a:pt x="2581" y="1037"/>
                </a:cubicBezTo>
                <a:cubicBezTo>
                  <a:pt x="2579" y="1026"/>
                  <a:pt x="2570" y="1004"/>
                  <a:pt x="2563" y="990"/>
                </a:cubicBezTo>
                <a:cubicBezTo>
                  <a:pt x="2559" y="979"/>
                  <a:pt x="2548" y="941"/>
                  <a:pt x="2541" y="916"/>
                </a:cubicBezTo>
                <a:cubicBezTo>
                  <a:pt x="2536" y="891"/>
                  <a:pt x="2525" y="860"/>
                  <a:pt x="2525" y="853"/>
                </a:cubicBezTo>
                <a:cubicBezTo>
                  <a:pt x="2523" y="844"/>
                  <a:pt x="2525" y="844"/>
                  <a:pt x="2527" y="842"/>
                </a:cubicBezTo>
                <a:cubicBezTo>
                  <a:pt x="2530" y="842"/>
                  <a:pt x="2534" y="842"/>
                  <a:pt x="2532" y="835"/>
                </a:cubicBezTo>
                <a:cubicBezTo>
                  <a:pt x="2530" y="828"/>
                  <a:pt x="2530" y="826"/>
                  <a:pt x="2532" y="822"/>
                </a:cubicBezTo>
                <a:cubicBezTo>
                  <a:pt x="2532" y="819"/>
                  <a:pt x="2530" y="813"/>
                  <a:pt x="2527" y="810"/>
                </a:cubicBezTo>
                <a:cubicBezTo>
                  <a:pt x="2523" y="808"/>
                  <a:pt x="2521" y="806"/>
                  <a:pt x="2518" y="801"/>
                </a:cubicBezTo>
                <a:cubicBezTo>
                  <a:pt x="2514" y="797"/>
                  <a:pt x="2512" y="797"/>
                  <a:pt x="2507" y="795"/>
                </a:cubicBezTo>
                <a:cubicBezTo>
                  <a:pt x="2501" y="792"/>
                  <a:pt x="2498" y="792"/>
                  <a:pt x="2498" y="784"/>
                </a:cubicBezTo>
                <a:cubicBezTo>
                  <a:pt x="2496" y="777"/>
                  <a:pt x="2492" y="777"/>
                  <a:pt x="2492" y="770"/>
                </a:cubicBezTo>
                <a:cubicBezTo>
                  <a:pt x="2492" y="763"/>
                  <a:pt x="2478" y="734"/>
                  <a:pt x="2476" y="725"/>
                </a:cubicBezTo>
                <a:cubicBezTo>
                  <a:pt x="2471" y="714"/>
                  <a:pt x="2469" y="691"/>
                  <a:pt x="2465" y="674"/>
                </a:cubicBezTo>
                <a:cubicBezTo>
                  <a:pt x="2462" y="658"/>
                  <a:pt x="2440" y="584"/>
                  <a:pt x="2355" y="588"/>
                </a:cubicBezTo>
                <a:cubicBezTo>
                  <a:pt x="2339" y="590"/>
                  <a:pt x="2335" y="579"/>
                  <a:pt x="2323" y="572"/>
                </a:cubicBezTo>
                <a:cubicBezTo>
                  <a:pt x="2312" y="568"/>
                  <a:pt x="2310" y="566"/>
                  <a:pt x="2303" y="557"/>
                </a:cubicBezTo>
                <a:cubicBezTo>
                  <a:pt x="2299" y="550"/>
                  <a:pt x="2288" y="548"/>
                  <a:pt x="2276" y="541"/>
                </a:cubicBezTo>
                <a:cubicBezTo>
                  <a:pt x="2265" y="534"/>
                  <a:pt x="2263" y="537"/>
                  <a:pt x="2254" y="528"/>
                </a:cubicBezTo>
                <a:cubicBezTo>
                  <a:pt x="2243" y="516"/>
                  <a:pt x="2234" y="507"/>
                  <a:pt x="2229" y="503"/>
                </a:cubicBezTo>
                <a:cubicBezTo>
                  <a:pt x="2227" y="498"/>
                  <a:pt x="2229" y="503"/>
                  <a:pt x="2220" y="503"/>
                </a:cubicBezTo>
                <a:cubicBezTo>
                  <a:pt x="2209" y="505"/>
                  <a:pt x="2216" y="501"/>
                  <a:pt x="2209" y="503"/>
                </a:cubicBezTo>
                <a:cubicBezTo>
                  <a:pt x="2202" y="505"/>
                  <a:pt x="2202" y="505"/>
                  <a:pt x="2200" y="501"/>
                </a:cubicBezTo>
                <a:cubicBezTo>
                  <a:pt x="2196" y="496"/>
                  <a:pt x="2193" y="489"/>
                  <a:pt x="2191" y="485"/>
                </a:cubicBezTo>
                <a:cubicBezTo>
                  <a:pt x="2189" y="480"/>
                  <a:pt x="2193" y="478"/>
                  <a:pt x="2200" y="480"/>
                </a:cubicBezTo>
                <a:cubicBezTo>
                  <a:pt x="2207" y="483"/>
                  <a:pt x="2216" y="483"/>
                  <a:pt x="2218" y="478"/>
                </a:cubicBezTo>
                <a:cubicBezTo>
                  <a:pt x="2222" y="471"/>
                  <a:pt x="2218" y="467"/>
                  <a:pt x="2222" y="460"/>
                </a:cubicBezTo>
                <a:cubicBezTo>
                  <a:pt x="2225" y="456"/>
                  <a:pt x="2225" y="449"/>
                  <a:pt x="2229" y="453"/>
                </a:cubicBezTo>
                <a:cubicBezTo>
                  <a:pt x="2234" y="456"/>
                  <a:pt x="2240" y="456"/>
                  <a:pt x="2245" y="453"/>
                </a:cubicBezTo>
                <a:cubicBezTo>
                  <a:pt x="2249" y="449"/>
                  <a:pt x="2261" y="431"/>
                  <a:pt x="2258" y="420"/>
                </a:cubicBezTo>
                <a:cubicBezTo>
                  <a:pt x="2256" y="406"/>
                  <a:pt x="2247" y="404"/>
                  <a:pt x="2254" y="397"/>
                </a:cubicBezTo>
                <a:cubicBezTo>
                  <a:pt x="2261" y="391"/>
                  <a:pt x="2270" y="391"/>
                  <a:pt x="2270" y="384"/>
                </a:cubicBezTo>
                <a:cubicBezTo>
                  <a:pt x="2270" y="375"/>
                  <a:pt x="2283" y="382"/>
                  <a:pt x="2288" y="375"/>
                </a:cubicBezTo>
                <a:cubicBezTo>
                  <a:pt x="2292" y="370"/>
                  <a:pt x="2296" y="364"/>
                  <a:pt x="2288" y="355"/>
                </a:cubicBezTo>
                <a:cubicBezTo>
                  <a:pt x="2279" y="346"/>
                  <a:pt x="2276" y="346"/>
                  <a:pt x="2283" y="341"/>
                </a:cubicBezTo>
                <a:cubicBezTo>
                  <a:pt x="2290" y="335"/>
                  <a:pt x="2294" y="330"/>
                  <a:pt x="2290" y="323"/>
                </a:cubicBezTo>
                <a:cubicBezTo>
                  <a:pt x="2283" y="314"/>
                  <a:pt x="2294" y="308"/>
                  <a:pt x="2299" y="303"/>
                </a:cubicBezTo>
                <a:cubicBezTo>
                  <a:pt x="2303" y="296"/>
                  <a:pt x="2308" y="299"/>
                  <a:pt x="2303" y="287"/>
                </a:cubicBezTo>
                <a:cubicBezTo>
                  <a:pt x="2296" y="278"/>
                  <a:pt x="2305" y="274"/>
                  <a:pt x="2299" y="267"/>
                </a:cubicBezTo>
                <a:cubicBezTo>
                  <a:pt x="2292" y="260"/>
                  <a:pt x="2301" y="249"/>
                  <a:pt x="2292" y="242"/>
                </a:cubicBezTo>
                <a:cubicBezTo>
                  <a:pt x="2281" y="233"/>
                  <a:pt x="2281" y="231"/>
                  <a:pt x="2288" y="227"/>
                </a:cubicBezTo>
                <a:cubicBezTo>
                  <a:pt x="2292" y="220"/>
                  <a:pt x="2296" y="216"/>
                  <a:pt x="2294" y="209"/>
                </a:cubicBezTo>
                <a:cubicBezTo>
                  <a:pt x="2290" y="202"/>
                  <a:pt x="2292" y="186"/>
                  <a:pt x="2283" y="180"/>
                </a:cubicBezTo>
                <a:cubicBezTo>
                  <a:pt x="2272" y="173"/>
                  <a:pt x="2290" y="173"/>
                  <a:pt x="2274" y="159"/>
                </a:cubicBezTo>
                <a:cubicBezTo>
                  <a:pt x="2258" y="146"/>
                  <a:pt x="2249" y="137"/>
                  <a:pt x="2249" y="126"/>
                </a:cubicBezTo>
                <a:cubicBezTo>
                  <a:pt x="2252" y="117"/>
                  <a:pt x="2258" y="112"/>
                  <a:pt x="2245" y="106"/>
                </a:cubicBezTo>
                <a:cubicBezTo>
                  <a:pt x="2231" y="99"/>
                  <a:pt x="2229" y="92"/>
                  <a:pt x="2231" y="85"/>
                </a:cubicBezTo>
                <a:cubicBezTo>
                  <a:pt x="2231" y="79"/>
                  <a:pt x="2231" y="67"/>
                  <a:pt x="2225" y="63"/>
                </a:cubicBezTo>
                <a:cubicBezTo>
                  <a:pt x="2216" y="58"/>
                  <a:pt x="2216" y="54"/>
                  <a:pt x="2207" y="56"/>
                </a:cubicBezTo>
                <a:cubicBezTo>
                  <a:pt x="2198" y="58"/>
                  <a:pt x="2196" y="65"/>
                  <a:pt x="2189" y="58"/>
                </a:cubicBezTo>
                <a:cubicBezTo>
                  <a:pt x="2182" y="52"/>
                  <a:pt x="2191" y="49"/>
                  <a:pt x="2180" y="45"/>
                </a:cubicBezTo>
                <a:cubicBezTo>
                  <a:pt x="2166" y="40"/>
                  <a:pt x="2173" y="47"/>
                  <a:pt x="2164" y="38"/>
                </a:cubicBezTo>
                <a:cubicBezTo>
                  <a:pt x="2155" y="31"/>
                  <a:pt x="2157" y="31"/>
                  <a:pt x="2146" y="31"/>
                </a:cubicBezTo>
                <a:cubicBezTo>
                  <a:pt x="2135" y="31"/>
                  <a:pt x="2131" y="29"/>
                  <a:pt x="2124" y="22"/>
                </a:cubicBezTo>
                <a:cubicBezTo>
                  <a:pt x="2101" y="11"/>
                  <a:pt x="2110" y="0"/>
                  <a:pt x="2099" y="5"/>
                </a:cubicBezTo>
                <a:cubicBezTo>
                  <a:pt x="2095" y="5"/>
                  <a:pt x="2099" y="11"/>
                  <a:pt x="2088" y="11"/>
                </a:cubicBezTo>
                <a:cubicBezTo>
                  <a:pt x="2077" y="9"/>
                  <a:pt x="2072" y="7"/>
                  <a:pt x="2066" y="9"/>
                </a:cubicBezTo>
                <a:cubicBezTo>
                  <a:pt x="2059" y="11"/>
                  <a:pt x="2052" y="7"/>
                  <a:pt x="2043" y="11"/>
                </a:cubicBezTo>
                <a:cubicBezTo>
                  <a:pt x="2036" y="16"/>
                  <a:pt x="2034" y="16"/>
                  <a:pt x="2023" y="16"/>
                </a:cubicBezTo>
                <a:cubicBezTo>
                  <a:pt x="2014" y="13"/>
                  <a:pt x="1998" y="13"/>
                  <a:pt x="1994" y="18"/>
                </a:cubicBezTo>
                <a:cubicBezTo>
                  <a:pt x="1989" y="25"/>
                  <a:pt x="1989" y="27"/>
                  <a:pt x="1974" y="29"/>
                </a:cubicBezTo>
                <a:cubicBezTo>
                  <a:pt x="1956" y="31"/>
                  <a:pt x="1947" y="34"/>
                  <a:pt x="1944" y="38"/>
                </a:cubicBezTo>
                <a:cubicBezTo>
                  <a:pt x="1940" y="45"/>
                  <a:pt x="1940" y="47"/>
                  <a:pt x="1933" y="52"/>
                </a:cubicBezTo>
                <a:cubicBezTo>
                  <a:pt x="1927" y="54"/>
                  <a:pt x="1909" y="61"/>
                  <a:pt x="1909" y="70"/>
                </a:cubicBezTo>
                <a:cubicBezTo>
                  <a:pt x="1906" y="79"/>
                  <a:pt x="1888" y="76"/>
                  <a:pt x="1882" y="83"/>
                </a:cubicBezTo>
                <a:cubicBezTo>
                  <a:pt x="1875" y="92"/>
                  <a:pt x="1873" y="99"/>
                  <a:pt x="1873" y="106"/>
                </a:cubicBezTo>
                <a:cubicBezTo>
                  <a:pt x="1875" y="112"/>
                  <a:pt x="1873" y="115"/>
                  <a:pt x="1868" y="121"/>
                </a:cubicBezTo>
                <a:cubicBezTo>
                  <a:pt x="1864" y="126"/>
                  <a:pt x="1846" y="141"/>
                  <a:pt x="1855" y="155"/>
                </a:cubicBezTo>
                <a:cubicBezTo>
                  <a:pt x="1857" y="162"/>
                  <a:pt x="1821" y="180"/>
                  <a:pt x="1841" y="198"/>
                </a:cubicBezTo>
                <a:cubicBezTo>
                  <a:pt x="1848" y="202"/>
                  <a:pt x="1852" y="207"/>
                  <a:pt x="1848" y="213"/>
                </a:cubicBezTo>
                <a:cubicBezTo>
                  <a:pt x="1844" y="220"/>
                  <a:pt x="1835" y="225"/>
                  <a:pt x="1835" y="233"/>
                </a:cubicBezTo>
                <a:cubicBezTo>
                  <a:pt x="1837" y="240"/>
                  <a:pt x="1823" y="247"/>
                  <a:pt x="1835" y="260"/>
                </a:cubicBezTo>
                <a:cubicBezTo>
                  <a:pt x="1844" y="267"/>
                  <a:pt x="1846" y="278"/>
                  <a:pt x="1844" y="283"/>
                </a:cubicBezTo>
                <a:cubicBezTo>
                  <a:pt x="1841" y="287"/>
                  <a:pt x="1839" y="301"/>
                  <a:pt x="1846" y="308"/>
                </a:cubicBezTo>
                <a:cubicBezTo>
                  <a:pt x="1852" y="314"/>
                  <a:pt x="1855" y="321"/>
                  <a:pt x="1850" y="328"/>
                </a:cubicBezTo>
                <a:cubicBezTo>
                  <a:pt x="1846" y="335"/>
                  <a:pt x="1855" y="348"/>
                  <a:pt x="1864" y="350"/>
                </a:cubicBezTo>
                <a:cubicBezTo>
                  <a:pt x="1875" y="352"/>
                  <a:pt x="1886" y="364"/>
                  <a:pt x="1891" y="373"/>
                </a:cubicBezTo>
                <a:cubicBezTo>
                  <a:pt x="1895" y="384"/>
                  <a:pt x="1893" y="400"/>
                  <a:pt x="1909" y="402"/>
                </a:cubicBezTo>
                <a:cubicBezTo>
                  <a:pt x="1922" y="402"/>
                  <a:pt x="1922" y="415"/>
                  <a:pt x="1920" y="422"/>
                </a:cubicBezTo>
                <a:cubicBezTo>
                  <a:pt x="1920" y="427"/>
                  <a:pt x="1911" y="445"/>
                  <a:pt x="1927" y="453"/>
                </a:cubicBezTo>
                <a:cubicBezTo>
                  <a:pt x="1944" y="460"/>
                  <a:pt x="1947" y="462"/>
                  <a:pt x="1947" y="469"/>
                </a:cubicBezTo>
                <a:cubicBezTo>
                  <a:pt x="1949" y="476"/>
                  <a:pt x="1958" y="489"/>
                  <a:pt x="1965" y="489"/>
                </a:cubicBezTo>
                <a:cubicBezTo>
                  <a:pt x="1971" y="487"/>
                  <a:pt x="1971" y="483"/>
                  <a:pt x="1976" y="485"/>
                </a:cubicBezTo>
                <a:cubicBezTo>
                  <a:pt x="1980" y="487"/>
                  <a:pt x="1983" y="489"/>
                  <a:pt x="1987" y="492"/>
                </a:cubicBezTo>
                <a:cubicBezTo>
                  <a:pt x="1992" y="494"/>
                  <a:pt x="1992" y="496"/>
                  <a:pt x="1994" y="503"/>
                </a:cubicBezTo>
                <a:cubicBezTo>
                  <a:pt x="1996" y="510"/>
                  <a:pt x="2007" y="557"/>
                  <a:pt x="2012" y="561"/>
                </a:cubicBezTo>
                <a:cubicBezTo>
                  <a:pt x="2014" y="566"/>
                  <a:pt x="2005" y="564"/>
                  <a:pt x="2009" y="572"/>
                </a:cubicBezTo>
                <a:cubicBezTo>
                  <a:pt x="2014" y="581"/>
                  <a:pt x="2014" y="581"/>
                  <a:pt x="2016" y="590"/>
                </a:cubicBezTo>
                <a:cubicBezTo>
                  <a:pt x="2018" y="597"/>
                  <a:pt x="2023" y="608"/>
                  <a:pt x="2021" y="613"/>
                </a:cubicBezTo>
                <a:cubicBezTo>
                  <a:pt x="2021" y="615"/>
                  <a:pt x="2021" y="622"/>
                  <a:pt x="2021" y="624"/>
                </a:cubicBezTo>
                <a:cubicBezTo>
                  <a:pt x="2021" y="629"/>
                  <a:pt x="2021" y="642"/>
                  <a:pt x="2016" y="647"/>
                </a:cubicBezTo>
                <a:cubicBezTo>
                  <a:pt x="2009" y="651"/>
                  <a:pt x="1998" y="678"/>
                  <a:pt x="1938" y="709"/>
                </a:cubicBezTo>
                <a:cubicBezTo>
                  <a:pt x="1924" y="716"/>
                  <a:pt x="1913" y="730"/>
                  <a:pt x="1904" y="736"/>
                </a:cubicBezTo>
                <a:cubicBezTo>
                  <a:pt x="1895" y="743"/>
                  <a:pt x="1884" y="754"/>
                  <a:pt x="1879" y="757"/>
                </a:cubicBezTo>
                <a:cubicBezTo>
                  <a:pt x="1875" y="761"/>
                  <a:pt x="1852" y="788"/>
                  <a:pt x="1852" y="804"/>
                </a:cubicBezTo>
                <a:cubicBezTo>
                  <a:pt x="1852" y="822"/>
                  <a:pt x="1848" y="878"/>
                  <a:pt x="1850" y="894"/>
                </a:cubicBezTo>
                <a:cubicBezTo>
                  <a:pt x="1852" y="907"/>
                  <a:pt x="1855" y="920"/>
                  <a:pt x="1857" y="934"/>
                </a:cubicBezTo>
                <a:cubicBezTo>
                  <a:pt x="1857" y="950"/>
                  <a:pt x="1866" y="1004"/>
                  <a:pt x="1868" y="1028"/>
                </a:cubicBezTo>
                <a:cubicBezTo>
                  <a:pt x="1870" y="1055"/>
                  <a:pt x="1870" y="1089"/>
                  <a:pt x="1875" y="1102"/>
                </a:cubicBezTo>
                <a:cubicBezTo>
                  <a:pt x="1879" y="1118"/>
                  <a:pt x="1879" y="1136"/>
                  <a:pt x="1882" y="1158"/>
                </a:cubicBezTo>
                <a:cubicBezTo>
                  <a:pt x="1884" y="1179"/>
                  <a:pt x="1884" y="1244"/>
                  <a:pt x="1884" y="1259"/>
                </a:cubicBezTo>
                <a:cubicBezTo>
                  <a:pt x="1886" y="1273"/>
                  <a:pt x="1886" y="1291"/>
                  <a:pt x="1888" y="1307"/>
                </a:cubicBezTo>
                <a:cubicBezTo>
                  <a:pt x="1891" y="1322"/>
                  <a:pt x="1886" y="1349"/>
                  <a:pt x="1884" y="1360"/>
                </a:cubicBezTo>
                <a:cubicBezTo>
                  <a:pt x="1884" y="1374"/>
                  <a:pt x="1888" y="1387"/>
                  <a:pt x="1886" y="1394"/>
                </a:cubicBezTo>
                <a:cubicBezTo>
                  <a:pt x="1884" y="1401"/>
                  <a:pt x="1879" y="1421"/>
                  <a:pt x="1882" y="1439"/>
                </a:cubicBezTo>
                <a:cubicBezTo>
                  <a:pt x="1882" y="1457"/>
                  <a:pt x="1884" y="1459"/>
                  <a:pt x="1882" y="1470"/>
                </a:cubicBezTo>
                <a:cubicBezTo>
                  <a:pt x="1879" y="1479"/>
                  <a:pt x="1877" y="1495"/>
                  <a:pt x="1879" y="1509"/>
                </a:cubicBezTo>
                <a:cubicBezTo>
                  <a:pt x="1879" y="1524"/>
                  <a:pt x="1882" y="1531"/>
                  <a:pt x="1882" y="1554"/>
                </a:cubicBezTo>
                <a:cubicBezTo>
                  <a:pt x="1879" y="1574"/>
                  <a:pt x="1877" y="1594"/>
                  <a:pt x="1879" y="1605"/>
                </a:cubicBezTo>
                <a:cubicBezTo>
                  <a:pt x="1879" y="1616"/>
                  <a:pt x="1875" y="1675"/>
                  <a:pt x="1870" y="1684"/>
                </a:cubicBezTo>
                <a:cubicBezTo>
                  <a:pt x="1868" y="1690"/>
                  <a:pt x="1861" y="1715"/>
                  <a:pt x="1859" y="1751"/>
                </a:cubicBezTo>
                <a:cubicBezTo>
                  <a:pt x="1855" y="1789"/>
                  <a:pt x="1850" y="1836"/>
                  <a:pt x="1846" y="1850"/>
                </a:cubicBezTo>
                <a:cubicBezTo>
                  <a:pt x="1844" y="1866"/>
                  <a:pt x="1839" y="1879"/>
                  <a:pt x="1835" y="1886"/>
                </a:cubicBezTo>
                <a:cubicBezTo>
                  <a:pt x="1826" y="1897"/>
                  <a:pt x="1839" y="1890"/>
                  <a:pt x="1832" y="1902"/>
                </a:cubicBezTo>
                <a:cubicBezTo>
                  <a:pt x="1830" y="1904"/>
                  <a:pt x="1828" y="1908"/>
                  <a:pt x="1825" y="1915"/>
                </a:cubicBezTo>
                <a:cubicBezTo>
                  <a:pt x="1823" y="1889"/>
                  <a:pt x="1820" y="1867"/>
                  <a:pt x="1818" y="1859"/>
                </a:cubicBezTo>
                <a:cubicBezTo>
                  <a:pt x="1811" y="1834"/>
                  <a:pt x="1805" y="1821"/>
                  <a:pt x="1805" y="1812"/>
                </a:cubicBezTo>
                <a:cubicBezTo>
                  <a:pt x="1803" y="1803"/>
                  <a:pt x="1803" y="1796"/>
                  <a:pt x="1798" y="1791"/>
                </a:cubicBezTo>
                <a:cubicBezTo>
                  <a:pt x="1796" y="1785"/>
                  <a:pt x="1789" y="1758"/>
                  <a:pt x="1785" y="1751"/>
                </a:cubicBezTo>
                <a:cubicBezTo>
                  <a:pt x="1778" y="1747"/>
                  <a:pt x="1776" y="1747"/>
                  <a:pt x="1769" y="1747"/>
                </a:cubicBezTo>
                <a:cubicBezTo>
                  <a:pt x="1760" y="1747"/>
                  <a:pt x="1758" y="1747"/>
                  <a:pt x="1755" y="1738"/>
                </a:cubicBezTo>
                <a:cubicBezTo>
                  <a:pt x="1755" y="1726"/>
                  <a:pt x="1746" y="1695"/>
                  <a:pt x="1742" y="1677"/>
                </a:cubicBezTo>
                <a:cubicBezTo>
                  <a:pt x="1737" y="1661"/>
                  <a:pt x="1733" y="1619"/>
                  <a:pt x="1729" y="1594"/>
                </a:cubicBezTo>
                <a:cubicBezTo>
                  <a:pt x="1724" y="1569"/>
                  <a:pt x="1704" y="1491"/>
                  <a:pt x="1699" y="1470"/>
                </a:cubicBezTo>
                <a:cubicBezTo>
                  <a:pt x="1693" y="1450"/>
                  <a:pt x="1670" y="1390"/>
                  <a:pt x="1666" y="1381"/>
                </a:cubicBezTo>
                <a:cubicBezTo>
                  <a:pt x="1661" y="1374"/>
                  <a:pt x="1659" y="1376"/>
                  <a:pt x="1666" y="1369"/>
                </a:cubicBezTo>
                <a:cubicBezTo>
                  <a:pt x="1670" y="1360"/>
                  <a:pt x="1713" y="1295"/>
                  <a:pt x="1729" y="1250"/>
                </a:cubicBezTo>
                <a:cubicBezTo>
                  <a:pt x="1742" y="1217"/>
                  <a:pt x="1749" y="1165"/>
                  <a:pt x="1753" y="1138"/>
                </a:cubicBezTo>
                <a:cubicBezTo>
                  <a:pt x="1755" y="1123"/>
                  <a:pt x="1755" y="1118"/>
                  <a:pt x="1760" y="1114"/>
                </a:cubicBezTo>
                <a:cubicBezTo>
                  <a:pt x="1762" y="1111"/>
                  <a:pt x="1762" y="1100"/>
                  <a:pt x="1760" y="1091"/>
                </a:cubicBezTo>
                <a:cubicBezTo>
                  <a:pt x="1758" y="1084"/>
                  <a:pt x="1767" y="1044"/>
                  <a:pt x="1771" y="1028"/>
                </a:cubicBezTo>
                <a:cubicBezTo>
                  <a:pt x="1773" y="1012"/>
                  <a:pt x="1776" y="1010"/>
                  <a:pt x="1778" y="1008"/>
                </a:cubicBezTo>
                <a:cubicBezTo>
                  <a:pt x="1782" y="1008"/>
                  <a:pt x="1782" y="995"/>
                  <a:pt x="1782" y="983"/>
                </a:cubicBezTo>
                <a:cubicBezTo>
                  <a:pt x="1782" y="972"/>
                  <a:pt x="1785" y="959"/>
                  <a:pt x="1787" y="952"/>
                </a:cubicBezTo>
                <a:cubicBezTo>
                  <a:pt x="1789" y="945"/>
                  <a:pt x="1794" y="905"/>
                  <a:pt x="1796" y="894"/>
                </a:cubicBezTo>
                <a:cubicBezTo>
                  <a:pt x="1796" y="882"/>
                  <a:pt x="1796" y="835"/>
                  <a:pt x="1764" y="817"/>
                </a:cubicBezTo>
                <a:cubicBezTo>
                  <a:pt x="1749" y="810"/>
                  <a:pt x="1731" y="801"/>
                  <a:pt x="1724" y="799"/>
                </a:cubicBezTo>
                <a:cubicBezTo>
                  <a:pt x="1715" y="799"/>
                  <a:pt x="1711" y="786"/>
                  <a:pt x="1704" y="766"/>
                </a:cubicBezTo>
                <a:cubicBezTo>
                  <a:pt x="1697" y="745"/>
                  <a:pt x="1688" y="723"/>
                  <a:pt x="1684" y="669"/>
                </a:cubicBezTo>
                <a:cubicBezTo>
                  <a:pt x="1679" y="615"/>
                  <a:pt x="1672" y="570"/>
                  <a:pt x="1666" y="532"/>
                </a:cubicBezTo>
                <a:cubicBezTo>
                  <a:pt x="1657" y="492"/>
                  <a:pt x="1646" y="424"/>
                  <a:pt x="1610" y="373"/>
                </a:cubicBezTo>
                <a:cubicBezTo>
                  <a:pt x="1574" y="321"/>
                  <a:pt x="1507" y="285"/>
                  <a:pt x="1459" y="305"/>
                </a:cubicBezTo>
                <a:cubicBezTo>
                  <a:pt x="1448" y="312"/>
                  <a:pt x="1455" y="314"/>
                  <a:pt x="1439" y="308"/>
                </a:cubicBezTo>
                <a:cubicBezTo>
                  <a:pt x="1424" y="303"/>
                  <a:pt x="1363" y="308"/>
                  <a:pt x="1338" y="339"/>
                </a:cubicBezTo>
                <a:cubicBezTo>
                  <a:pt x="1327" y="352"/>
                  <a:pt x="1316" y="361"/>
                  <a:pt x="1311" y="370"/>
                </a:cubicBezTo>
                <a:cubicBezTo>
                  <a:pt x="1307" y="377"/>
                  <a:pt x="1282" y="411"/>
                  <a:pt x="1262" y="476"/>
                </a:cubicBezTo>
                <a:cubicBezTo>
                  <a:pt x="1260" y="487"/>
                  <a:pt x="1249" y="521"/>
                  <a:pt x="1244" y="570"/>
                </a:cubicBezTo>
                <a:cubicBezTo>
                  <a:pt x="1242" y="620"/>
                  <a:pt x="1235" y="642"/>
                  <a:pt x="1237" y="669"/>
                </a:cubicBezTo>
                <a:cubicBezTo>
                  <a:pt x="1237" y="696"/>
                  <a:pt x="1233" y="723"/>
                  <a:pt x="1242" y="745"/>
                </a:cubicBezTo>
                <a:cubicBezTo>
                  <a:pt x="1251" y="768"/>
                  <a:pt x="1253" y="786"/>
                  <a:pt x="1253" y="792"/>
                </a:cubicBezTo>
                <a:cubicBezTo>
                  <a:pt x="1255" y="801"/>
                  <a:pt x="1258" y="804"/>
                  <a:pt x="1251" y="806"/>
                </a:cubicBezTo>
                <a:cubicBezTo>
                  <a:pt x="1246" y="806"/>
                  <a:pt x="1211" y="810"/>
                  <a:pt x="1181" y="826"/>
                </a:cubicBezTo>
                <a:cubicBezTo>
                  <a:pt x="1175" y="828"/>
                  <a:pt x="1177" y="828"/>
                  <a:pt x="1170" y="828"/>
                </a:cubicBezTo>
                <a:cubicBezTo>
                  <a:pt x="1166" y="828"/>
                  <a:pt x="1139" y="831"/>
                  <a:pt x="1132" y="867"/>
                </a:cubicBezTo>
                <a:cubicBezTo>
                  <a:pt x="1132" y="873"/>
                  <a:pt x="1132" y="876"/>
                  <a:pt x="1130" y="878"/>
                </a:cubicBezTo>
                <a:cubicBezTo>
                  <a:pt x="1128" y="882"/>
                  <a:pt x="1121" y="894"/>
                  <a:pt x="1121" y="909"/>
                </a:cubicBezTo>
                <a:cubicBezTo>
                  <a:pt x="1123" y="914"/>
                  <a:pt x="1121" y="916"/>
                  <a:pt x="1119" y="920"/>
                </a:cubicBezTo>
                <a:cubicBezTo>
                  <a:pt x="1116" y="925"/>
                  <a:pt x="1114" y="932"/>
                  <a:pt x="1110" y="936"/>
                </a:cubicBezTo>
                <a:cubicBezTo>
                  <a:pt x="1105" y="945"/>
                  <a:pt x="1081" y="938"/>
                  <a:pt x="1094" y="965"/>
                </a:cubicBezTo>
                <a:cubicBezTo>
                  <a:pt x="1094" y="972"/>
                  <a:pt x="1096" y="968"/>
                  <a:pt x="1094" y="977"/>
                </a:cubicBezTo>
                <a:cubicBezTo>
                  <a:pt x="1092" y="983"/>
                  <a:pt x="1083" y="1001"/>
                  <a:pt x="1081" y="1010"/>
                </a:cubicBezTo>
                <a:cubicBezTo>
                  <a:pt x="1078" y="1024"/>
                  <a:pt x="1067" y="1019"/>
                  <a:pt x="1067" y="1024"/>
                </a:cubicBezTo>
                <a:cubicBezTo>
                  <a:pt x="1065" y="1028"/>
                  <a:pt x="1072" y="1033"/>
                  <a:pt x="1067" y="1039"/>
                </a:cubicBezTo>
                <a:cubicBezTo>
                  <a:pt x="1063" y="1048"/>
                  <a:pt x="1045" y="1087"/>
                  <a:pt x="1038" y="1107"/>
                </a:cubicBezTo>
                <a:cubicBezTo>
                  <a:pt x="1029" y="1125"/>
                  <a:pt x="1011" y="1158"/>
                  <a:pt x="1007" y="1167"/>
                </a:cubicBezTo>
                <a:cubicBezTo>
                  <a:pt x="1000" y="1176"/>
                  <a:pt x="998" y="1176"/>
                  <a:pt x="998" y="1165"/>
                </a:cubicBezTo>
                <a:cubicBezTo>
                  <a:pt x="998" y="1156"/>
                  <a:pt x="991" y="1062"/>
                  <a:pt x="989" y="1037"/>
                </a:cubicBezTo>
                <a:cubicBezTo>
                  <a:pt x="986" y="1015"/>
                  <a:pt x="984" y="972"/>
                  <a:pt x="982" y="959"/>
                </a:cubicBezTo>
                <a:cubicBezTo>
                  <a:pt x="982" y="945"/>
                  <a:pt x="982" y="938"/>
                  <a:pt x="977" y="932"/>
                </a:cubicBezTo>
                <a:cubicBezTo>
                  <a:pt x="973" y="925"/>
                  <a:pt x="966" y="900"/>
                  <a:pt x="939" y="880"/>
                </a:cubicBezTo>
                <a:cubicBezTo>
                  <a:pt x="912" y="860"/>
                  <a:pt x="901" y="855"/>
                  <a:pt x="888" y="849"/>
                </a:cubicBezTo>
                <a:cubicBezTo>
                  <a:pt x="872" y="844"/>
                  <a:pt x="861" y="840"/>
                  <a:pt x="854" y="835"/>
                </a:cubicBezTo>
                <a:cubicBezTo>
                  <a:pt x="850" y="831"/>
                  <a:pt x="843" y="817"/>
                  <a:pt x="836" y="810"/>
                </a:cubicBezTo>
                <a:cubicBezTo>
                  <a:pt x="829" y="804"/>
                  <a:pt x="800" y="777"/>
                  <a:pt x="785" y="768"/>
                </a:cubicBezTo>
                <a:cubicBezTo>
                  <a:pt x="769" y="759"/>
                  <a:pt x="769" y="759"/>
                  <a:pt x="764" y="757"/>
                </a:cubicBezTo>
                <a:cubicBezTo>
                  <a:pt x="762" y="752"/>
                  <a:pt x="760" y="752"/>
                  <a:pt x="760" y="748"/>
                </a:cubicBezTo>
                <a:cubicBezTo>
                  <a:pt x="760" y="743"/>
                  <a:pt x="760" y="674"/>
                  <a:pt x="760" y="665"/>
                </a:cubicBezTo>
                <a:cubicBezTo>
                  <a:pt x="760" y="653"/>
                  <a:pt x="762" y="649"/>
                  <a:pt x="764" y="647"/>
                </a:cubicBezTo>
                <a:cubicBezTo>
                  <a:pt x="767" y="644"/>
                  <a:pt x="769" y="644"/>
                  <a:pt x="773" y="642"/>
                </a:cubicBezTo>
                <a:cubicBezTo>
                  <a:pt x="776" y="638"/>
                  <a:pt x="778" y="640"/>
                  <a:pt x="778" y="640"/>
                </a:cubicBezTo>
                <a:cubicBezTo>
                  <a:pt x="778" y="640"/>
                  <a:pt x="778" y="642"/>
                  <a:pt x="780" y="638"/>
                </a:cubicBezTo>
                <a:cubicBezTo>
                  <a:pt x="785" y="633"/>
                  <a:pt x="778" y="647"/>
                  <a:pt x="782" y="640"/>
                </a:cubicBezTo>
                <a:cubicBezTo>
                  <a:pt x="789" y="633"/>
                  <a:pt x="789" y="635"/>
                  <a:pt x="789" y="635"/>
                </a:cubicBezTo>
                <a:cubicBezTo>
                  <a:pt x="789" y="635"/>
                  <a:pt x="789" y="635"/>
                  <a:pt x="793" y="631"/>
                </a:cubicBezTo>
                <a:cubicBezTo>
                  <a:pt x="793" y="631"/>
                  <a:pt x="793" y="631"/>
                  <a:pt x="791" y="640"/>
                </a:cubicBezTo>
                <a:cubicBezTo>
                  <a:pt x="791" y="640"/>
                  <a:pt x="798" y="631"/>
                  <a:pt x="802" y="622"/>
                </a:cubicBezTo>
                <a:cubicBezTo>
                  <a:pt x="807" y="611"/>
                  <a:pt x="807" y="615"/>
                  <a:pt x="811" y="604"/>
                </a:cubicBezTo>
                <a:cubicBezTo>
                  <a:pt x="816" y="593"/>
                  <a:pt x="827" y="570"/>
                  <a:pt x="827" y="541"/>
                </a:cubicBezTo>
                <a:cubicBezTo>
                  <a:pt x="827" y="510"/>
                  <a:pt x="820" y="467"/>
                  <a:pt x="814" y="445"/>
                </a:cubicBezTo>
                <a:cubicBezTo>
                  <a:pt x="809" y="422"/>
                  <a:pt x="791" y="373"/>
                  <a:pt x="751" y="326"/>
                </a:cubicBezTo>
                <a:cubicBezTo>
                  <a:pt x="726" y="303"/>
                  <a:pt x="720" y="303"/>
                  <a:pt x="704" y="296"/>
                </a:cubicBezTo>
                <a:cubicBezTo>
                  <a:pt x="688" y="287"/>
                  <a:pt x="637" y="269"/>
                  <a:pt x="610" y="285"/>
                </a:cubicBezTo>
                <a:cubicBezTo>
                  <a:pt x="603" y="290"/>
                  <a:pt x="605" y="294"/>
                  <a:pt x="592" y="294"/>
                </a:cubicBezTo>
                <a:cubicBezTo>
                  <a:pt x="578" y="294"/>
                  <a:pt x="583" y="299"/>
                  <a:pt x="572" y="301"/>
                </a:cubicBezTo>
                <a:cubicBezTo>
                  <a:pt x="560" y="305"/>
                  <a:pt x="545" y="314"/>
                  <a:pt x="536" y="319"/>
                </a:cubicBezTo>
                <a:cubicBezTo>
                  <a:pt x="524" y="326"/>
                  <a:pt x="504" y="350"/>
                  <a:pt x="498" y="364"/>
                </a:cubicBezTo>
                <a:cubicBezTo>
                  <a:pt x="491" y="379"/>
                  <a:pt x="471" y="413"/>
                  <a:pt x="468" y="418"/>
                </a:cubicBezTo>
                <a:cubicBezTo>
                  <a:pt x="464" y="424"/>
                  <a:pt x="455" y="465"/>
                  <a:pt x="455" y="487"/>
                </a:cubicBezTo>
                <a:cubicBezTo>
                  <a:pt x="457" y="510"/>
                  <a:pt x="462" y="559"/>
                  <a:pt x="464" y="575"/>
                </a:cubicBezTo>
                <a:cubicBezTo>
                  <a:pt x="466" y="590"/>
                  <a:pt x="477" y="633"/>
                  <a:pt x="477" y="633"/>
                </a:cubicBezTo>
                <a:cubicBezTo>
                  <a:pt x="477" y="633"/>
                  <a:pt x="477" y="631"/>
                  <a:pt x="477" y="626"/>
                </a:cubicBezTo>
                <a:cubicBezTo>
                  <a:pt x="477" y="624"/>
                  <a:pt x="484" y="629"/>
                  <a:pt x="484" y="635"/>
                </a:cubicBezTo>
                <a:cubicBezTo>
                  <a:pt x="486" y="640"/>
                  <a:pt x="491" y="640"/>
                  <a:pt x="493" y="642"/>
                </a:cubicBezTo>
                <a:cubicBezTo>
                  <a:pt x="495" y="647"/>
                  <a:pt x="504" y="662"/>
                  <a:pt x="511" y="667"/>
                </a:cubicBezTo>
                <a:cubicBezTo>
                  <a:pt x="520" y="674"/>
                  <a:pt x="522" y="674"/>
                  <a:pt x="524" y="678"/>
                </a:cubicBezTo>
                <a:cubicBezTo>
                  <a:pt x="527" y="685"/>
                  <a:pt x="527" y="694"/>
                  <a:pt x="527" y="694"/>
                </a:cubicBezTo>
                <a:cubicBezTo>
                  <a:pt x="527" y="694"/>
                  <a:pt x="531" y="694"/>
                  <a:pt x="529" y="689"/>
                </a:cubicBezTo>
                <a:cubicBezTo>
                  <a:pt x="529" y="685"/>
                  <a:pt x="538" y="694"/>
                  <a:pt x="538" y="694"/>
                </a:cubicBezTo>
                <a:cubicBezTo>
                  <a:pt x="538" y="694"/>
                  <a:pt x="536" y="689"/>
                  <a:pt x="533" y="685"/>
                </a:cubicBezTo>
                <a:cubicBezTo>
                  <a:pt x="531" y="680"/>
                  <a:pt x="538" y="678"/>
                  <a:pt x="540" y="680"/>
                </a:cubicBezTo>
                <a:cubicBezTo>
                  <a:pt x="545" y="682"/>
                  <a:pt x="556" y="691"/>
                  <a:pt x="563" y="696"/>
                </a:cubicBezTo>
                <a:cubicBezTo>
                  <a:pt x="569" y="700"/>
                  <a:pt x="576" y="700"/>
                  <a:pt x="576" y="700"/>
                </a:cubicBezTo>
                <a:cubicBezTo>
                  <a:pt x="576" y="700"/>
                  <a:pt x="567" y="696"/>
                  <a:pt x="565" y="691"/>
                </a:cubicBezTo>
                <a:cubicBezTo>
                  <a:pt x="563" y="687"/>
                  <a:pt x="572" y="691"/>
                  <a:pt x="572" y="691"/>
                </a:cubicBezTo>
                <a:cubicBezTo>
                  <a:pt x="572" y="691"/>
                  <a:pt x="558" y="685"/>
                  <a:pt x="556" y="682"/>
                </a:cubicBezTo>
                <a:cubicBezTo>
                  <a:pt x="554" y="679"/>
                  <a:pt x="561" y="681"/>
                  <a:pt x="564" y="682"/>
                </a:cubicBezTo>
                <a:cubicBezTo>
                  <a:pt x="562" y="681"/>
                  <a:pt x="558" y="680"/>
                  <a:pt x="558" y="678"/>
                </a:cubicBezTo>
                <a:cubicBezTo>
                  <a:pt x="558" y="674"/>
                  <a:pt x="567" y="676"/>
                  <a:pt x="569" y="678"/>
                </a:cubicBezTo>
                <a:cubicBezTo>
                  <a:pt x="572" y="680"/>
                  <a:pt x="574" y="678"/>
                  <a:pt x="574" y="678"/>
                </a:cubicBezTo>
                <a:cubicBezTo>
                  <a:pt x="574" y="678"/>
                  <a:pt x="569" y="678"/>
                  <a:pt x="572" y="676"/>
                </a:cubicBezTo>
                <a:cubicBezTo>
                  <a:pt x="574" y="674"/>
                  <a:pt x="580" y="674"/>
                  <a:pt x="580" y="678"/>
                </a:cubicBezTo>
                <a:cubicBezTo>
                  <a:pt x="580" y="682"/>
                  <a:pt x="585" y="705"/>
                  <a:pt x="576" y="725"/>
                </a:cubicBezTo>
                <a:cubicBezTo>
                  <a:pt x="572" y="732"/>
                  <a:pt x="574" y="732"/>
                  <a:pt x="567" y="730"/>
                </a:cubicBezTo>
                <a:cubicBezTo>
                  <a:pt x="558" y="727"/>
                  <a:pt x="554" y="727"/>
                  <a:pt x="547" y="727"/>
                </a:cubicBezTo>
                <a:cubicBezTo>
                  <a:pt x="542" y="727"/>
                  <a:pt x="538" y="730"/>
                  <a:pt x="533" y="736"/>
                </a:cubicBezTo>
                <a:cubicBezTo>
                  <a:pt x="527" y="745"/>
                  <a:pt x="524" y="750"/>
                  <a:pt x="513" y="759"/>
                </a:cubicBezTo>
                <a:cubicBezTo>
                  <a:pt x="502" y="766"/>
                  <a:pt x="493" y="775"/>
                  <a:pt x="489" y="777"/>
                </a:cubicBezTo>
                <a:cubicBezTo>
                  <a:pt x="484" y="779"/>
                  <a:pt x="477" y="779"/>
                  <a:pt x="475" y="786"/>
                </a:cubicBezTo>
                <a:cubicBezTo>
                  <a:pt x="475" y="788"/>
                  <a:pt x="473" y="792"/>
                  <a:pt x="466" y="795"/>
                </a:cubicBezTo>
                <a:cubicBezTo>
                  <a:pt x="457" y="797"/>
                  <a:pt x="448" y="806"/>
                  <a:pt x="444" y="810"/>
                </a:cubicBezTo>
                <a:cubicBezTo>
                  <a:pt x="437" y="813"/>
                  <a:pt x="435" y="817"/>
                  <a:pt x="424" y="822"/>
                </a:cubicBezTo>
                <a:cubicBezTo>
                  <a:pt x="415" y="826"/>
                  <a:pt x="379" y="842"/>
                  <a:pt x="370" y="844"/>
                </a:cubicBezTo>
                <a:cubicBezTo>
                  <a:pt x="363" y="849"/>
                  <a:pt x="361" y="853"/>
                  <a:pt x="352" y="858"/>
                </a:cubicBezTo>
                <a:cubicBezTo>
                  <a:pt x="343" y="860"/>
                  <a:pt x="332" y="867"/>
                  <a:pt x="323" y="871"/>
                </a:cubicBezTo>
                <a:cubicBezTo>
                  <a:pt x="314" y="873"/>
                  <a:pt x="309" y="878"/>
                  <a:pt x="309" y="885"/>
                </a:cubicBezTo>
                <a:cubicBezTo>
                  <a:pt x="311" y="891"/>
                  <a:pt x="316" y="907"/>
                  <a:pt x="309" y="936"/>
                </a:cubicBezTo>
                <a:cubicBezTo>
                  <a:pt x="302" y="963"/>
                  <a:pt x="287" y="1028"/>
                  <a:pt x="285" y="1042"/>
                </a:cubicBezTo>
                <a:cubicBezTo>
                  <a:pt x="282" y="1053"/>
                  <a:pt x="276" y="1093"/>
                  <a:pt x="278" y="1136"/>
                </a:cubicBezTo>
                <a:cubicBezTo>
                  <a:pt x="280" y="1181"/>
                  <a:pt x="285" y="1286"/>
                  <a:pt x="285" y="1293"/>
                </a:cubicBezTo>
                <a:cubicBezTo>
                  <a:pt x="282" y="1302"/>
                  <a:pt x="280" y="1338"/>
                  <a:pt x="282" y="1347"/>
                </a:cubicBezTo>
                <a:cubicBezTo>
                  <a:pt x="287" y="1356"/>
                  <a:pt x="287" y="1376"/>
                  <a:pt x="287" y="1394"/>
                </a:cubicBezTo>
                <a:cubicBezTo>
                  <a:pt x="285" y="1412"/>
                  <a:pt x="280" y="1450"/>
                  <a:pt x="280" y="1459"/>
                </a:cubicBezTo>
                <a:cubicBezTo>
                  <a:pt x="278" y="1468"/>
                  <a:pt x="276" y="1477"/>
                  <a:pt x="273" y="1484"/>
                </a:cubicBezTo>
                <a:cubicBezTo>
                  <a:pt x="273" y="1488"/>
                  <a:pt x="276" y="1511"/>
                  <a:pt x="276" y="1518"/>
                </a:cubicBezTo>
                <a:cubicBezTo>
                  <a:pt x="276" y="1524"/>
                  <a:pt x="273" y="1578"/>
                  <a:pt x="271" y="1587"/>
                </a:cubicBezTo>
                <a:cubicBezTo>
                  <a:pt x="271" y="1596"/>
                  <a:pt x="271" y="1607"/>
                  <a:pt x="271" y="1616"/>
                </a:cubicBezTo>
                <a:cubicBezTo>
                  <a:pt x="269" y="1623"/>
                  <a:pt x="269" y="1666"/>
                  <a:pt x="269" y="1675"/>
                </a:cubicBezTo>
                <a:cubicBezTo>
                  <a:pt x="267" y="1686"/>
                  <a:pt x="267" y="1688"/>
                  <a:pt x="276" y="1693"/>
                </a:cubicBezTo>
                <a:cubicBezTo>
                  <a:pt x="280" y="1697"/>
                  <a:pt x="282" y="1695"/>
                  <a:pt x="282" y="1702"/>
                </a:cubicBezTo>
                <a:cubicBezTo>
                  <a:pt x="282" y="1708"/>
                  <a:pt x="287" y="1767"/>
                  <a:pt x="285" y="1798"/>
                </a:cubicBezTo>
                <a:cubicBezTo>
                  <a:pt x="282" y="1830"/>
                  <a:pt x="282" y="1868"/>
                  <a:pt x="282" y="1879"/>
                </a:cubicBezTo>
                <a:cubicBezTo>
                  <a:pt x="282" y="1893"/>
                  <a:pt x="282" y="1904"/>
                  <a:pt x="278" y="1922"/>
                </a:cubicBezTo>
                <a:cubicBezTo>
                  <a:pt x="276" y="1937"/>
                  <a:pt x="273" y="1946"/>
                  <a:pt x="273" y="1951"/>
                </a:cubicBezTo>
                <a:cubicBezTo>
                  <a:pt x="273" y="1955"/>
                  <a:pt x="271" y="1967"/>
                  <a:pt x="269" y="1973"/>
                </a:cubicBezTo>
                <a:cubicBezTo>
                  <a:pt x="267" y="1980"/>
                  <a:pt x="264" y="1996"/>
                  <a:pt x="271" y="2009"/>
                </a:cubicBezTo>
                <a:cubicBezTo>
                  <a:pt x="278" y="2023"/>
                  <a:pt x="280" y="2027"/>
                  <a:pt x="280" y="2034"/>
                </a:cubicBezTo>
                <a:cubicBezTo>
                  <a:pt x="282" y="2038"/>
                  <a:pt x="273" y="2050"/>
                  <a:pt x="269" y="2065"/>
                </a:cubicBezTo>
                <a:cubicBezTo>
                  <a:pt x="262" y="2081"/>
                  <a:pt x="240" y="2160"/>
                  <a:pt x="237" y="2169"/>
                </a:cubicBezTo>
                <a:cubicBezTo>
                  <a:pt x="233" y="2178"/>
                  <a:pt x="193" y="2308"/>
                  <a:pt x="186" y="2335"/>
                </a:cubicBezTo>
                <a:cubicBezTo>
                  <a:pt x="177" y="2359"/>
                  <a:pt x="157" y="2443"/>
                  <a:pt x="154" y="2449"/>
                </a:cubicBezTo>
                <a:cubicBezTo>
                  <a:pt x="152" y="2456"/>
                  <a:pt x="154" y="2458"/>
                  <a:pt x="143" y="2458"/>
                </a:cubicBezTo>
                <a:cubicBezTo>
                  <a:pt x="134" y="2456"/>
                  <a:pt x="89" y="2454"/>
                  <a:pt x="80" y="2454"/>
                </a:cubicBezTo>
                <a:cubicBezTo>
                  <a:pt x="71" y="2452"/>
                  <a:pt x="71" y="2452"/>
                  <a:pt x="71" y="2461"/>
                </a:cubicBezTo>
                <a:cubicBezTo>
                  <a:pt x="69" y="2472"/>
                  <a:pt x="65" y="2499"/>
                  <a:pt x="63" y="2510"/>
                </a:cubicBezTo>
                <a:cubicBezTo>
                  <a:pt x="60" y="2519"/>
                  <a:pt x="56" y="2550"/>
                  <a:pt x="54" y="2566"/>
                </a:cubicBezTo>
                <a:cubicBezTo>
                  <a:pt x="49" y="2580"/>
                  <a:pt x="42" y="2620"/>
                  <a:pt x="40" y="2645"/>
                </a:cubicBezTo>
                <a:cubicBezTo>
                  <a:pt x="36" y="2667"/>
                  <a:pt x="31" y="2703"/>
                  <a:pt x="27" y="2716"/>
                </a:cubicBezTo>
                <a:cubicBezTo>
                  <a:pt x="24" y="2730"/>
                  <a:pt x="15" y="2782"/>
                  <a:pt x="15" y="2795"/>
                </a:cubicBezTo>
                <a:cubicBezTo>
                  <a:pt x="13" y="2811"/>
                  <a:pt x="9" y="2831"/>
                  <a:pt x="9" y="2842"/>
                </a:cubicBezTo>
                <a:cubicBezTo>
                  <a:pt x="9" y="2853"/>
                  <a:pt x="6" y="2865"/>
                  <a:pt x="4" y="2874"/>
                </a:cubicBezTo>
                <a:cubicBezTo>
                  <a:pt x="4" y="2883"/>
                  <a:pt x="0" y="2892"/>
                  <a:pt x="2" y="2901"/>
                </a:cubicBezTo>
                <a:cubicBezTo>
                  <a:pt x="4" y="2907"/>
                  <a:pt x="6" y="2910"/>
                  <a:pt x="13" y="2910"/>
                </a:cubicBezTo>
                <a:cubicBezTo>
                  <a:pt x="20" y="2910"/>
                  <a:pt x="47" y="2916"/>
                  <a:pt x="58" y="2916"/>
                </a:cubicBezTo>
                <a:cubicBezTo>
                  <a:pt x="63" y="2916"/>
                  <a:pt x="60" y="2925"/>
                  <a:pt x="67" y="2925"/>
                </a:cubicBezTo>
                <a:cubicBezTo>
                  <a:pt x="74" y="2928"/>
                  <a:pt x="71" y="2918"/>
                  <a:pt x="80" y="2918"/>
                </a:cubicBezTo>
                <a:cubicBezTo>
                  <a:pt x="105" y="2921"/>
                  <a:pt x="148" y="2928"/>
                  <a:pt x="166" y="2930"/>
                </a:cubicBezTo>
                <a:cubicBezTo>
                  <a:pt x="193" y="2934"/>
                  <a:pt x="282" y="2948"/>
                  <a:pt x="381" y="2952"/>
                </a:cubicBezTo>
                <a:cubicBezTo>
                  <a:pt x="401" y="2954"/>
                  <a:pt x="406" y="2954"/>
                  <a:pt x="410" y="2957"/>
                </a:cubicBezTo>
                <a:cubicBezTo>
                  <a:pt x="415" y="2957"/>
                  <a:pt x="417" y="2959"/>
                  <a:pt x="417" y="2963"/>
                </a:cubicBezTo>
                <a:cubicBezTo>
                  <a:pt x="419" y="2966"/>
                  <a:pt x="419" y="2968"/>
                  <a:pt x="421" y="2968"/>
                </a:cubicBezTo>
                <a:cubicBezTo>
                  <a:pt x="424" y="2968"/>
                  <a:pt x="424" y="2984"/>
                  <a:pt x="424" y="2993"/>
                </a:cubicBezTo>
                <a:cubicBezTo>
                  <a:pt x="424" y="2999"/>
                  <a:pt x="428" y="3069"/>
                  <a:pt x="426" y="3089"/>
                </a:cubicBezTo>
                <a:cubicBezTo>
                  <a:pt x="426" y="3109"/>
                  <a:pt x="426" y="3143"/>
                  <a:pt x="424" y="3165"/>
                </a:cubicBezTo>
                <a:cubicBezTo>
                  <a:pt x="421" y="3188"/>
                  <a:pt x="419" y="3257"/>
                  <a:pt x="417" y="3271"/>
                </a:cubicBezTo>
                <a:cubicBezTo>
                  <a:pt x="417" y="3284"/>
                  <a:pt x="419" y="3302"/>
                  <a:pt x="424" y="3314"/>
                </a:cubicBezTo>
                <a:cubicBezTo>
                  <a:pt x="428" y="3325"/>
                  <a:pt x="439" y="3359"/>
                  <a:pt x="448" y="3376"/>
                </a:cubicBezTo>
                <a:cubicBezTo>
                  <a:pt x="455" y="3394"/>
                  <a:pt x="459" y="3401"/>
                  <a:pt x="462" y="3408"/>
                </a:cubicBezTo>
                <a:cubicBezTo>
                  <a:pt x="464" y="3415"/>
                  <a:pt x="466" y="3417"/>
                  <a:pt x="464" y="3421"/>
                </a:cubicBezTo>
                <a:cubicBezTo>
                  <a:pt x="464" y="3426"/>
                  <a:pt x="462" y="3444"/>
                  <a:pt x="462" y="3446"/>
                </a:cubicBezTo>
                <a:cubicBezTo>
                  <a:pt x="462" y="3451"/>
                  <a:pt x="462" y="3453"/>
                  <a:pt x="466" y="3451"/>
                </a:cubicBezTo>
                <a:cubicBezTo>
                  <a:pt x="471" y="3451"/>
                  <a:pt x="473" y="3446"/>
                  <a:pt x="473" y="3455"/>
                </a:cubicBezTo>
                <a:cubicBezTo>
                  <a:pt x="473" y="3498"/>
                  <a:pt x="475" y="3556"/>
                  <a:pt x="491" y="3570"/>
                </a:cubicBezTo>
                <a:cubicBezTo>
                  <a:pt x="493" y="3576"/>
                  <a:pt x="502" y="3574"/>
                  <a:pt x="509" y="3572"/>
                </a:cubicBezTo>
                <a:cubicBezTo>
                  <a:pt x="518" y="3572"/>
                  <a:pt x="580" y="3570"/>
                  <a:pt x="585" y="3572"/>
                </a:cubicBezTo>
                <a:cubicBezTo>
                  <a:pt x="592" y="3572"/>
                  <a:pt x="598" y="3570"/>
                  <a:pt x="598" y="3565"/>
                </a:cubicBezTo>
                <a:cubicBezTo>
                  <a:pt x="601" y="3558"/>
                  <a:pt x="598" y="3556"/>
                  <a:pt x="605" y="3556"/>
                </a:cubicBezTo>
                <a:cubicBezTo>
                  <a:pt x="614" y="3554"/>
                  <a:pt x="641" y="3549"/>
                  <a:pt x="654" y="3547"/>
                </a:cubicBezTo>
                <a:cubicBezTo>
                  <a:pt x="668" y="3543"/>
                  <a:pt x="684" y="3540"/>
                  <a:pt x="688" y="3502"/>
                </a:cubicBezTo>
                <a:cubicBezTo>
                  <a:pt x="690" y="3495"/>
                  <a:pt x="690" y="3489"/>
                  <a:pt x="690" y="3484"/>
                </a:cubicBezTo>
                <a:cubicBezTo>
                  <a:pt x="693" y="3482"/>
                  <a:pt x="695" y="3487"/>
                  <a:pt x="704" y="3489"/>
                </a:cubicBezTo>
                <a:cubicBezTo>
                  <a:pt x="711" y="3491"/>
                  <a:pt x="744" y="3509"/>
                  <a:pt x="782" y="3493"/>
                </a:cubicBezTo>
                <a:cubicBezTo>
                  <a:pt x="820" y="3477"/>
                  <a:pt x="859" y="3460"/>
                  <a:pt x="872" y="3455"/>
                </a:cubicBezTo>
                <a:cubicBezTo>
                  <a:pt x="885" y="3451"/>
                  <a:pt x="885" y="3451"/>
                  <a:pt x="888" y="3444"/>
                </a:cubicBezTo>
                <a:cubicBezTo>
                  <a:pt x="890" y="3437"/>
                  <a:pt x="894" y="3417"/>
                  <a:pt x="892" y="3410"/>
                </a:cubicBezTo>
                <a:cubicBezTo>
                  <a:pt x="892" y="3401"/>
                  <a:pt x="894" y="3397"/>
                  <a:pt x="888" y="3397"/>
                </a:cubicBezTo>
                <a:cubicBezTo>
                  <a:pt x="881" y="3394"/>
                  <a:pt x="883" y="3390"/>
                  <a:pt x="879" y="3388"/>
                </a:cubicBezTo>
                <a:cubicBezTo>
                  <a:pt x="874" y="3383"/>
                  <a:pt x="874" y="3376"/>
                  <a:pt x="834" y="3363"/>
                </a:cubicBezTo>
                <a:cubicBezTo>
                  <a:pt x="823" y="3361"/>
                  <a:pt x="782" y="3338"/>
                  <a:pt x="773" y="3332"/>
                </a:cubicBezTo>
                <a:cubicBezTo>
                  <a:pt x="767" y="3325"/>
                  <a:pt x="771" y="3325"/>
                  <a:pt x="769" y="3320"/>
                </a:cubicBezTo>
                <a:cubicBezTo>
                  <a:pt x="764" y="3314"/>
                  <a:pt x="767" y="3316"/>
                  <a:pt x="762" y="3307"/>
                </a:cubicBezTo>
                <a:cubicBezTo>
                  <a:pt x="758" y="3300"/>
                  <a:pt x="746" y="3275"/>
                  <a:pt x="744" y="3267"/>
                </a:cubicBezTo>
                <a:cubicBezTo>
                  <a:pt x="742" y="3257"/>
                  <a:pt x="733" y="3235"/>
                  <a:pt x="731" y="3231"/>
                </a:cubicBezTo>
                <a:cubicBezTo>
                  <a:pt x="731" y="3224"/>
                  <a:pt x="728" y="3219"/>
                  <a:pt x="731" y="3208"/>
                </a:cubicBezTo>
                <a:cubicBezTo>
                  <a:pt x="731" y="3197"/>
                  <a:pt x="740" y="3154"/>
                  <a:pt x="737" y="3138"/>
                </a:cubicBezTo>
                <a:cubicBezTo>
                  <a:pt x="735" y="3125"/>
                  <a:pt x="731" y="3091"/>
                  <a:pt x="726" y="3078"/>
                </a:cubicBezTo>
                <a:cubicBezTo>
                  <a:pt x="724" y="3067"/>
                  <a:pt x="724" y="3058"/>
                  <a:pt x="724" y="3046"/>
                </a:cubicBezTo>
                <a:cubicBezTo>
                  <a:pt x="726" y="3033"/>
                  <a:pt x="726" y="2945"/>
                  <a:pt x="726" y="2932"/>
                </a:cubicBezTo>
                <a:cubicBezTo>
                  <a:pt x="726" y="2921"/>
                  <a:pt x="728" y="2856"/>
                  <a:pt x="728" y="2838"/>
                </a:cubicBezTo>
                <a:cubicBezTo>
                  <a:pt x="728" y="2817"/>
                  <a:pt x="731" y="2820"/>
                  <a:pt x="731" y="2813"/>
                </a:cubicBezTo>
                <a:cubicBezTo>
                  <a:pt x="733" y="2806"/>
                  <a:pt x="742" y="2766"/>
                  <a:pt x="742" y="2757"/>
                </a:cubicBezTo>
                <a:cubicBezTo>
                  <a:pt x="744" y="2748"/>
                  <a:pt x="769" y="2631"/>
                  <a:pt x="771" y="2615"/>
                </a:cubicBezTo>
                <a:cubicBezTo>
                  <a:pt x="773" y="2600"/>
                  <a:pt x="791" y="2503"/>
                  <a:pt x="796" y="2483"/>
                </a:cubicBezTo>
                <a:cubicBezTo>
                  <a:pt x="800" y="2465"/>
                  <a:pt x="807" y="2436"/>
                  <a:pt x="809" y="2422"/>
                </a:cubicBezTo>
                <a:cubicBezTo>
                  <a:pt x="811" y="2407"/>
                  <a:pt x="836" y="2285"/>
                  <a:pt x="838" y="2267"/>
                </a:cubicBezTo>
                <a:cubicBezTo>
                  <a:pt x="843" y="2247"/>
                  <a:pt x="856" y="2198"/>
                  <a:pt x="861" y="2180"/>
                </a:cubicBezTo>
                <a:cubicBezTo>
                  <a:pt x="865" y="2162"/>
                  <a:pt x="906" y="2009"/>
                  <a:pt x="912" y="1978"/>
                </a:cubicBezTo>
                <a:cubicBezTo>
                  <a:pt x="917" y="1946"/>
                  <a:pt x="930" y="1857"/>
                  <a:pt x="928" y="1816"/>
                </a:cubicBezTo>
                <a:cubicBezTo>
                  <a:pt x="926" y="1774"/>
                  <a:pt x="924" y="1744"/>
                  <a:pt x="924" y="1735"/>
                </a:cubicBezTo>
                <a:cubicBezTo>
                  <a:pt x="921" y="1726"/>
                  <a:pt x="921" y="1724"/>
                  <a:pt x="924" y="1724"/>
                </a:cubicBezTo>
                <a:cubicBezTo>
                  <a:pt x="928" y="1724"/>
                  <a:pt x="935" y="1724"/>
                  <a:pt x="941" y="1722"/>
                </a:cubicBezTo>
                <a:cubicBezTo>
                  <a:pt x="950" y="1722"/>
                  <a:pt x="953" y="1722"/>
                  <a:pt x="955" y="1726"/>
                </a:cubicBezTo>
                <a:cubicBezTo>
                  <a:pt x="955" y="1733"/>
                  <a:pt x="959" y="1744"/>
                  <a:pt x="964" y="1758"/>
                </a:cubicBezTo>
                <a:cubicBezTo>
                  <a:pt x="971" y="1774"/>
                  <a:pt x="975" y="1803"/>
                  <a:pt x="975" y="1809"/>
                </a:cubicBezTo>
                <a:cubicBezTo>
                  <a:pt x="975" y="1816"/>
                  <a:pt x="975" y="1818"/>
                  <a:pt x="973" y="1818"/>
                </a:cubicBezTo>
                <a:cubicBezTo>
                  <a:pt x="968" y="1818"/>
                  <a:pt x="968" y="1821"/>
                  <a:pt x="968" y="1818"/>
                </a:cubicBezTo>
                <a:cubicBezTo>
                  <a:pt x="966" y="1814"/>
                  <a:pt x="964" y="1816"/>
                  <a:pt x="964" y="1821"/>
                </a:cubicBezTo>
                <a:cubicBezTo>
                  <a:pt x="962" y="1825"/>
                  <a:pt x="962" y="1841"/>
                  <a:pt x="962" y="1843"/>
                </a:cubicBezTo>
                <a:cubicBezTo>
                  <a:pt x="962" y="1848"/>
                  <a:pt x="962" y="1850"/>
                  <a:pt x="964" y="1850"/>
                </a:cubicBezTo>
                <a:cubicBezTo>
                  <a:pt x="966" y="1850"/>
                  <a:pt x="968" y="1850"/>
                  <a:pt x="968" y="1854"/>
                </a:cubicBezTo>
                <a:cubicBezTo>
                  <a:pt x="966" y="1859"/>
                  <a:pt x="955" y="1872"/>
                  <a:pt x="950" y="1884"/>
                </a:cubicBezTo>
                <a:cubicBezTo>
                  <a:pt x="946" y="1897"/>
                  <a:pt x="944" y="1904"/>
                  <a:pt x="939" y="1924"/>
                </a:cubicBezTo>
                <a:cubicBezTo>
                  <a:pt x="935" y="1942"/>
                  <a:pt x="933" y="1949"/>
                  <a:pt x="933" y="1953"/>
                </a:cubicBezTo>
                <a:cubicBezTo>
                  <a:pt x="935" y="1960"/>
                  <a:pt x="933" y="1969"/>
                  <a:pt x="930" y="1973"/>
                </a:cubicBezTo>
                <a:cubicBezTo>
                  <a:pt x="930" y="1978"/>
                  <a:pt x="928" y="2000"/>
                  <a:pt x="926" y="2005"/>
                </a:cubicBezTo>
                <a:cubicBezTo>
                  <a:pt x="924" y="2009"/>
                  <a:pt x="924" y="2012"/>
                  <a:pt x="924" y="2021"/>
                </a:cubicBezTo>
                <a:cubicBezTo>
                  <a:pt x="924" y="2029"/>
                  <a:pt x="921" y="2034"/>
                  <a:pt x="921" y="2041"/>
                </a:cubicBezTo>
                <a:cubicBezTo>
                  <a:pt x="919" y="2047"/>
                  <a:pt x="917" y="2052"/>
                  <a:pt x="921" y="2054"/>
                </a:cubicBezTo>
                <a:cubicBezTo>
                  <a:pt x="926" y="2054"/>
                  <a:pt x="941" y="2054"/>
                  <a:pt x="948" y="2036"/>
                </a:cubicBezTo>
                <a:cubicBezTo>
                  <a:pt x="955" y="2021"/>
                  <a:pt x="957" y="1996"/>
                  <a:pt x="957" y="1985"/>
                </a:cubicBezTo>
                <a:cubicBezTo>
                  <a:pt x="957" y="1976"/>
                  <a:pt x="959" y="1971"/>
                  <a:pt x="962" y="1976"/>
                </a:cubicBezTo>
                <a:cubicBezTo>
                  <a:pt x="964" y="1978"/>
                  <a:pt x="964" y="1978"/>
                  <a:pt x="966" y="1978"/>
                </a:cubicBezTo>
                <a:cubicBezTo>
                  <a:pt x="971" y="1980"/>
                  <a:pt x="971" y="1982"/>
                  <a:pt x="973" y="1985"/>
                </a:cubicBezTo>
                <a:cubicBezTo>
                  <a:pt x="977" y="1985"/>
                  <a:pt x="977" y="1987"/>
                  <a:pt x="975" y="1989"/>
                </a:cubicBezTo>
                <a:cubicBezTo>
                  <a:pt x="973" y="1991"/>
                  <a:pt x="975" y="1996"/>
                  <a:pt x="975" y="2003"/>
                </a:cubicBezTo>
                <a:cubicBezTo>
                  <a:pt x="975" y="2007"/>
                  <a:pt x="975" y="2009"/>
                  <a:pt x="975" y="2016"/>
                </a:cubicBezTo>
                <a:cubicBezTo>
                  <a:pt x="975" y="2023"/>
                  <a:pt x="975" y="2025"/>
                  <a:pt x="973" y="2029"/>
                </a:cubicBezTo>
                <a:cubicBezTo>
                  <a:pt x="973" y="2034"/>
                  <a:pt x="964" y="2050"/>
                  <a:pt x="966" y="2056"/>
                </a:cubicBezTo>
                <a:cubicBezTo>
                  <a:pt x="966" y="2061"/>
                  <a:pt x="966" y="2061"/>
                  <a:pt x="964" y="2065"/>
                </a:cubicBezTo>
                <a:cubicBezTo>
                  <a:pt x="959" y="2068"/>
                  <a:pt x="953" y="2079"/>
                  <a:pt x="950" y="2083"/>
                </a:cubicBezTo>
                <a:cubicBezTo>
                  <a:pt x="950" y="2088"/>
                  <a:pt x="948" y="2088"/>
                  <a:pt x="946" y="2088"/>
                </a:cubicBezTo>
                <a:cubicBezTo>
                  <a:pt x="941" y="2090"/>
                  <a:pt x="933" y="2095"/>
                  <a:pt x="930" y="2101"/>
                </a:cubicBezTo>
                <a:cubicBezTo>
                  <a:pt x="926" y="2106"/>
                  <a:pt x="919" y="2108"/>
                  <a:pt x="917" y="2113"/>
                </a:cubicBezTo>
                <a:cubicBezTo>
                  <a:pt x="917" y="2117"/>
                  <a:pt x="912" y="2122"/>
                  <a:pt x="917" y="2124"/>
                </a:cubicBezTo>
                <a:cubicBezTo>
                  <a:pt x="921" y="2126"/>
                  <a:pt x="917" y="2128"/>
                  <a:pt x="926" y="2124"/>
                </a:cubicBezTo>
                <a:cubicBezTo>
                  <a:pt x="937" y="2119"/>
                  <a:pt x="941" y="2122"/>
                  <a:pt x="946" y="2117"/>
                </a:cubicBezTo>
                <a:cubicBezTo>
                  <a:pt x="953" y="2113"/>
                  <a:pt x="959" y="2113"/>
                  <a:pt x="966" y="2108"/>
                </a:cubicBezTo>
                <a:cubicBezTo>
                  <a:pt x="973" y="2104"/>
                  <a:pt x="973" y="2104"/>
                  <a:pt x="980" y="2099"/>
                </a:cubicBezTo>
                <a:cubicBezTo>
                  <a:pt x="986" y="2092"/>
                  <a:pt x="993" y="2090"/>
                  <a:pt x="998" y="2083"/>
                </a:cubicBezTo>
                <a:cubicBezTo>
                  <a:pt x="1004" y="2077"/>
                  <a:pt x="1004" y="2079"/>
                  <a:pt x="1009" y="2074"/>
                </a:cubicBezTo>
                <a:cubicBezTo>
                  <a:pt x="1011" y="2070"/>
                  <a:pt x="1013" y="2070"/>
                  <a:pt x="1015" y="2065"/>
                </a:cubicBezTo>
                <a:cubicBezTo>
                  <a:pt x="1015" y="2059"/>
                  <a:pt x="1018" y="2056"/>
                  <a:pt x="1022" y="2054"/>
                </a:cubicBezTo>
                <a:cubicBezTo>
                  <a:pt x="1024" y="2050"/>
                  <a:pt x="1027" y="2043"/>
                  <a:pt x="1027" y="2036"/>
                </a:cubicBezTo>
                <a:cubicBezTo>
                  <a:pt x="1029" y="2027"/>
                  <a:pt x="1033" y="2027"/>
                  <a:pt x="1036" y="2018"/>
                </a:cubicBezTo>
                <a:cubicBezTo>
                  <a:pt x="1036" y="2009"/>
                  <a:pt x="1040" y="1996"/>
                  <a:pt x="1045" y="1989"/>
                </a:cubicBezTo>
                <a:cubicBezTo>
                  <a:pt x="1047" y="1982"/>
                  <a:pt x="1045" y="1971"/>
                  <a:pt x="1045" y="1960"/>
                </a:cubicBezTo>
                <a:cubicBezTo>
                  <a:pt x="1045" y="1949"/>
                  <a:pt x="1047" y="1895"/>
                  <a:pt x="1047" y="1881"/>
                </a:cubicBezTo>
                <a:cubicBezTo>
                  <a:pt x="1047" y="1870"/>
                  <a:pt x="1047" y="1870"/>
                  <a:pt x="1051" y="1870"/>
                </a:cubicBezTo>
                <a:cubicBezTo>
                  <a:pt x="1056" y="1870"/>
                  <a:pt x="1067" y="1868"/>
                  <a:pt x="1069" y="1848"/>
                </a:cubicBezTo>
                <a:cubicBezTo>
                  <a:pt x="1074" y="1827"/>
                  <a:pt x="1065" y="1818"/>
                  <a:pt x="1060" y="1816"/>
                </a:cubicBezTo>
                <a:cubicBezTo>
                  <a:pt x="1054" y="1814"/>
                  <a:pt x="1051" y="1814"/>
                  <a:pt x="1051" y="1809"/>
                </a:cubicBezTo>
                <a:cubicBezTo>
                  <a:pt x="1049" y="1803"/>
                  <a:pt x="1040" y="1776"/>
                  <a:pt x="1038" y="1749"/>
                </a:cubicBezTo>
                <a:cubicBezTo>
                  <a:pt x="1036" y="1722"/>
                  <a:pt x="1036" y="1711"/>
                  <a:pt x="1036" y="1706"/>
                </a:cubicBezTo>
                <a:cubicBezTo>
                  <a:pt x="1036" y="1693"/>
                  <a:pt x="1040" y="1706"/>
                  <a:pt x="1040" y="1695"/>
                </a:cubicBezTo>
                <a:cubicBezTo>
                  <a:pt x="1038" y="1684"/>
                  <a:pt x="1036" y="1661"/>
                  <a:pt x="1036" y="1643"/>
                </a:cubicBezTo>
                <a:cubicBezTo>
                  <a:pt x="1038" y="1623"/>
                  <a:pt x="1036" y="1596"/>
                  <a:pt x="1033" y="1583"/>
                </a:cubicBezTo>
                <a:cubicBezTo>
                  <a:pt x="1031" y="1567"/>
                  <a:pt x="1027" y="1475"/>
                  <a:pt x="1024" y="1444"/>
                </a:cubicBezTo>
                <a:cubicBezTo>
                  <a:pt x="1024" y="1439"/>
                  <a:pt x="1031" y="1441"/>
                  <a:pt x="1038" y="1444"/>
                </a:cubicBezTo>
                <a:cubicBezTo>
                  <a:pt x="1045" y="1444"/>
                  <a:pt x="1056" y="1446"/>
                  <a:pt x="1063" y="1448"/>
                </a:cubicBezTo>
                <a:cubicBezTo>
                  <a:pt x="1072" y="1450"/>
                  <a:pt x="1083" y="1455"/>
                  <a:pt x="1089" y="1455"/>
                </a:cubicBezTo>
                <a:cubicBezTo>
                  <a:pt x="1094" y="1455"/>
                  <a:pt x="1114" y="1457"/>
                  <a:pt x="1128" y="1461"/>
                </a:cubicBezTo>
                <a:cubicBezTo>
                  <a:pt x="1141" y="1468"/>
                  <a:pt x="1141" y="1466"/>
                  <a:pt x="1139" y="1475"/>
                </a:cubicBezTo>
                <a:cubicBezTo>
                  <a:pt x="1137" y="1484"/>
                  <a:pt x="1107" y="1585"/>
                  <a:pt x="1101" y="1612"/>
                </a:cubicBezTo>
                <a:cubicBezTo>
                  <a:pt x="1094" y="1639"/>
                  <a:pt x="1065" y="1747"/>
                  <a:pt x="1060" y="1760"/>
                </a:cubicBezTo>
                <a:cubicBezTo>
                  <a:pt x="1056" y="1776"/>
                  <a:pt x="1056" y="1780"/>
                  <a:pt x="1054" y="1783"/>
                </a:cubicBezTo>
                <a:cubicBezTo>
                  <a:pt x="1051" y="1787"/>
                  <a:pt x="1054" y="1787"/>
                  <a:pt x="1060" y="1789"/>
                </a:cubicBezTo>
                <a:cubicBezTo>
                  <a:pt x="1069" y="1791"/>
                  <a:pt x="1083" y="1798"/>
                  <a:pt x="1089" y="1798"/>
                </a:cubicBezTo>
                <a:cubicBezTo>
                  <a:pt x="1096" y="1800"/>
                  <a:pt x="1101" y="1805"/>
                  <a:pt x="1107" y="1805"/>
                </a:cubicBezTo>
                <a:cubicBezTo>
                  <a:pt x="1114" y="1805"/>
                  <a:pt x="1125" y="1807"/>
                  <a:pt x="1132" y="1809"/>
                </a:cubicBezTo>
                <a:cubicBezTo>
                  <a:pt x="1139" y="1812"/>
                  <a:pt x="1139" y="1814"/>
                  <a:pt x="1141" y="1814"/>
                </a:cubicBezTo>
                <a:cubicBezTo>
                  <a:pt x="1146" y="1814"/>
                  <a:pt x="1148" y="1814"/>
                  <a:pt x="1148" y="1821"/>
                </a:cubicBezTo>
                <a:cubicBezTo>
                  <a:pt x="1148" y="1827"/>
                  <a:pt x="1134" y="1933"/>
                  <a:pt x="1132" y="1976"/>
                </a:cubicBezTo>
                <a:cubicBezTo>
                  <a:pt x="1128" y="2016"/>
                  <a:pt x="1128" y="2104"/>
                  <a:pt x="1132" y="2173"/>
                </a:cubicBezTo>
                <a:cubicBezTo>
                  <a:pt x="1134" y="2189"/>
                  <a:pt x="1141" y="2272"/>
                  <a:pt x="1143" y="2303"/>
                </a:cubicBezTo>
                <a:cubicBezTo>
                  <a:pt x="1148" y="2333"/>
                  <a:pt x="1152" y="2362"/>
                  <a:pt x="1150" y="2369"/>
                </a:cubicBezTo>
                <a:cubicBezTo>
                  <a:pt x="1150" y="2375"/>
                  <a:pt x="1150" y="2389"/>
                  <a:pt x="1152" y="2393"/>
                </a:cubicBezTo>
                <a:cubicBezTo>
                  <a:pt x="1155" y="2398"/>
                  <a:pt x="1155" y="2402"/>
                  <a:pt x="1155" y="2413"/>
                </a:cubicBezTo>
                <a:cubicBezTo>
                  <a:pt x="1155" y="2425"/>
                  <a:pt x="1157" y="2434"/>
                  <a:pt x="1155" y="2438"/>
                </a:cubicBezTo>
                <a:cubicBezTo>
                  <a:pt x="1155" y="2445"/>
                  <a:pt x="1157" y="2452"/>
                  <a:pt x="1157" y="2456"/>
                </a:cubicBezTo>
                <a:cubicBezTo>
                  <a:pt x="1159" y="2461"/>
                  <a:pt x="1161" y="2467"/>
                  <a:pt x="1159" y="2474"/>
                </a:cubicBezTo>
                <a:cubicBezTo>
                  <a:pt x="1157" y="2483"/>
                  <a:pt x="1157" y="2528"/>
                  <a:pt x="1168" y="2544"/>
                </a:cubicBezTo>
                <a:cubicBezTo>
                  <a:pt x="1172" y="2548"/>
                  <a:pt x="1172" y="2550"/>
                  <a:pt x="1170" y="2557"/>
                </a:cubicBezTo>
                <a:cubicBezTo>
                  <a:pt x="1166" y="2566"/>
                  <a:pt x="1161" y="2589"/>
                  <a:pt x="1159" y="2595"/>
                </a:cubicBezTo>
                <a:cubicBezTo>
                  <a:pt x="1159" y="2600"/>
                  <a:pt x="1159" y="2622"/>
                  <a:pt x="1161" y="2629"/>
                </a:cubicBezTo>
                <a:cubicBezTo>
                  <a:pt x="1163" y="2638"/>
                  <a:pt x="1161" y="2645"/>
                  <a:pt x="1159" y="2651"/>
                </a:cubicBezTo>
                <a:cubicBezTo>
                  <a:pt x="1157" y="2658"/>
                  <a:pt x="1157" y="2690"/>
                  <a:pt x="1155" y="2698"/>
                </a:cubicBezTo>
                <a:cubicBezTo>
                  <a:pt x="1152" y="2708"/>
                  <a:pt x="1150" y="2743"/>
                  <a:pt x="1155" y="2768"/>
                </a:cubicBezTo>
                <a:cubicBezTo>
                  <a:pt x="1155" y="2775"/>
                  <a:pt x="1155" y="2779"/>
                  <a:pt x="1150" y="2784"/>
                </a:cubicBezTo>
                <a:cubicBezTo>
                  <a:pt x="1148" y="2786"/>
                  <a:pt x="1148" y="2797"/>
                  <a:pt x="1148" y="2806"/>
                </a:cubicBezTo>
                <a:cubicBezTo>
                  <a:pt x="1146" y="2817"/>
                  <a:pt x="1132" y="2903"/>
                  <a:pt x="1139" y="3024"/>
                </a:cubicBezTo>
                <a:cubicBezTo>
                  <a:pt x="1141" y="3033"/>
                  <a:pt x="1141" y="3035"/>
                  <a:pt x="1139" y="3040"/>
                </a:cubicBezTo>
                <a:cubicBezTo>
                  <a:pt x="1134" y="3044"/>
                  <a:pt x="1103" y="3134"/>
                  <a:pt x="1089" y="3190"/>
                </a:cubicBezTo>
                <a:cubicBezTo>
                  <a:pt x="1078" y="3244"/>
                  <a:pt x="1076" y="3246"/>
                  <a:pt x="1074" y="3251"/>
                </a:cubicBezTo>
                <a:cubicBezTo>
                  <a:pt x="1069" y="3257"/>
                  <a:pt x="1076" y="3257"/>
                  <a:pt x="1072" y="3264"/>
                </a:cubicBezTo>
                <a:cubicBezTo>
                  <a:pt x="1067" y="3273"/>
                  <a:pt x="1067" y="3278"/>
                  <a:pt x="1063" y="3284"/>
                </a:cubicBezTo>
                <a:cubicBezTo>
                  <a:pt x="1058" y="3293"/>
                  <a:pt x="1058" y="3284"/>
                  <a:pt x="1054" y="3293"/>
                </a:cubicBezTo>
                <a:cubicBezTo>
                  <a:pt x="1049" y="3302"/>
                  <a:pt x="1024" y="3343"/>
                  <a:pt x="1007" y="3354"/>
                </a:cubicBezTo>
                <a:cubicBezTo>
                  <a:pt x="986" y="3363"/>
                  <a:pt x="939" y="3370"/>
                  <a:pt x="924" y="3370"/>
                </a:cubicBezTo>
                <a:cubicBezTo>
                  <a:pt x="908" y="3372"/>
                  <a:pt x="899" y="3379"/>
                  <a:pt x="897" y="3385"/>
                </a:cubicBezTo>
                <a:cubicBezTo>
                  <a:pt x="894" y="3394"/>
                  <a:pt x="894" y="3397"/>
                  <a:pt x="897" y="3401"/>
                </a:cubicBezTo>
                <a:cubicBezTo>
                  <a:pt x="899" y="3406"/>
                  <a:pt x="892" y="3406"/>
                  <a:pt x="899" y="3410"/>
                </a:cubicBezTo>
                <a:cubicBezTo>
                  <a:pt x="903" y="3415"/>
                  <a:pt x="901" y="3415"/>
                  <a:pt x="915" y="3415"/>
                </a:cubicBezTo>
                <a:cubicBezTo>
                  <a:pt x="924" y="3415"/>
                  <a:pt x="1004" y="3417"/>
                  <a:pt x="1036" y="3417"/>
                </a:cubicBezTo>
                <a:cubicBezTo>
                  <a:pt x="1065" y="3415"/>
                  <a:pt x="1083" y="3415"/>
                  <a:pt x="1094" y="3415"/>
                </a:cubicBezTo>
                <a:cubicBezTo>
                  <a:pt x="1103" y="3412"/>
                  <a:pt x="1116" y="3410"/>
                  <a:pt x="1123" y="3401"/>
                </a:cubicBezTo>
                <a:cubicBezTo>
                  <a:pt x="1130" y="3390"/>
                  <a:pt x="1148" y="3370"/>
                  <a:pt x="1155" y="3356"/>
                </a:cubicBezTo>
                <a:cubicBezTo>
                  <a:pt x="1163" y="3343"/>
                  <a:pt x="1181" y="3316"/>
                  <a:pt x="1211" y="3291"/>
                </a:cubicBezTo>
                <a:cubicBezTo>
                  <a:pt x="1217" y="3282"/>
                  <a:pt x="1215" y="3284"/>
                  <a:pt x="1224" y="3282"/>
                </a:cubicBezTo>
                <a:cubicBezTo>
                  <a:pt x="1233" y="3282"/>
                  <a:pt x="1260" y="3280"/>
                  <a:pt x="1271" y="3278"/>
                </a:cubicBezTo>
                <a:cubicBezTo>
                  <a:pt x="1282" y="3278"/>
                  <a:pt x="1282" y="3278"/>
                  <a:pt x="1282" y="3284"/>
                </a:cubicBezTo>
                <a:cubicBezTo>
                  <a:pt x="1282" y="3293"/>
                  <a:pt x="1278" y="3390"/>
                  <a:pt x="1278" y="3394"/>
                </a:cubicBezTo>
                <a:cubicBezTo>
                  <a:pt x="1278" y="3399"/>
                  <a:pt x="1280" y="3401"/>
                  <a:pt x="1285" y="3401"/>
                </a:cubicBezTo>
                <a:cubicBezTo>
                  <a:pt x="1287" y="3401"/>
                  <a:pt x="1296" y="3399"/>
                  <a:pt x="1300" y="3399"/>
                </a:cubicBezTo>
                <a:cubicBezTo>
                  <a:pt x="1305" y="3399"/>
                  <a:pt x="1303" y="3397"/>
                  <a:pt x="1303" y="3390"/>
                </a:cubicBezTo>
                <a:cubicBezTo>
                  <a:pt x="1303" y="3383"/>
                  <a:pt x="1303" y="3293"/>
                  <a:pt x="1303" y="3284"/>
                </a:cubicBezTo>
                <a:cubicBezTo>
                  <a:pt x="1303" y="3278"/>
                  <a:pt x="1303" y="3278"/>
                  <a:pt x="1309" y="3278"/>
                </a:cubicBezTo>
                <a:cubicBezTo>
                  <a:pt x="1316" y="3278"/>
                  <a:pt x="1376" y="3273"/>
                  <a:pt x="1381" y="3244"/>
                </a:cubicBezTo>
                <a:cubicBezTo>
                  <a:pt x="1383" y="3215"/>
                  <a:pt x="1385" y="3076"/>
                  <a:pt x="1385" y="3053"/>
                </a:cubicBezTo>
                <a:cubicBezTo>
                  <a:pt x="1385" y="3031"/>
                  <a:pt x="1385" y="2903"/>
                  <a:pt x="1385" y="2880"/>
                </a:cubicBezTo>
                <a:cubicBezTo>
                  <a:pt x="1385" y="2856"/>
                  <a:pt x="1385" y="2833"/>
                  <a:pt x="1385" y="2822"/>
                </a:cubicBezTo>
                <a:cubicBezTo>
                  <a:pt x="1383" y="2813"/>
                  <a:pt x="1388" y="2766"/>
                  <a:pt x="1390" y="2752"/>
                </a:cubicBezTo>
                <a:cubicBezTo>
                  <a:pt x="1390" y="2741"/>
                  <a:pt x="1394" y="2624"/>
                  <a:pt x="1394" y="2606"/>
                </a:cubicBezTo>
                <a:cubicBezTo>
                  <a:pt x="1397" y="2584"/>
                  <a:pt x="1394" y="2568"/>
                  <a:pt x="1392" y="2553"/>
                </a:cubicBezTo>
                <a:cubicBezTo>
                  <a:pt x="1388" y="2535"/>
                  <a:pt x="1388" y="2535"/>
                  <a:pt x="1392" y="2528"/>
                </a:cubicBezTo>
                <a:cubicBezTo>
                  <a:pt x="1397" y="2523"/>
                  <a:pt x="1410" y="2470"/>
                  <a:pt x="1408" y="2447"/>
                </a:cubicBezTo>
                <a:cubicBezTo>
                  <a:pt x="1406" y="2422"/>
                  <a:pt x="1406" y="2413"/>
                  <a:pt x="1403" y="2409"/>
                </a:cubicBezTo>
                <a:cubicBezTo>
                  <a:pt x="1403" y="2402"/>
                  <a:pt x="1408" y="2398"/>
                  <a:pt x="1408" y="2393"/>
                </a:cubicBezTo>
                <a:cubicBezTo>
                  <a:pt x="1408" y="2386"/>
                  <a:pt x="1408" y="2386"/>
                  <a:pt x="1412" y="2382"/>
                </a:cubicBezTo>
                <a:cubicBezTo>
                  <a:pt x="1415" y="2377"/>
                  <a:pt x="1410" y="2373"/>
                  <a:pt x="1421" y="2373"/>
                </a:cubicBezTo>
                <a:cubicBezTo>
                  <a:pt x="1430" y="2373"/>
                  <a:pt x="1459" y="2375"/>
                  <a:pt x="1473" y="2377"/>
                </a:cubicBezTo>
                <a:cubicBezTo>
                  <a:pt x="1484" y="2377"/>
                  <a:pt x="1482" y="2375"/>
                  <a:pt x="1482" y="2384"/>
                </a:cubicBezTo>
                <a:cubicBezTo>
                  <a:pt x="1482" y="2393"/>
                  <a:pt x="1484" y="2404"/>
                  <a:pt x="1486" y="2456"/>
                </a:cubicBezTo>
                <a:cubicBezTo>
                  <a:pt x="1489" y="2510"/>
                  <a:pt x="1493" y="2600"/>
                  <a:pt x="1495" y="2611"/>
                </a:cubicBezTo>
                <a:cubicBezTo>
                  <a:pt x="1495" y="2622"/>
                  <a:pt x="1504" y="2732"/>
                  <a:pt x="1504" y="2748"/>
                </a:cubicBezTo>
                <a:cubicBezTo>
                  <a:pt x="1507" y="2764"/>
                  <a:pt x="1511" y="2865"/>
                  <a:pt x="1511" y="2880"/>
                </a:cubicBezTo>
                <a:cubicBezTo>
                  <a:pt x="1513" y="2896"/>
                  <a:pt x="1520" y="3033"/>
                  <a:pt x="1522" y="3076"/>
                </a:cubicBezTo>
                <a:cubicBezTo>
                  <a:pt x="1524" y="3116"/>
                  <a:pt x="1527" y="3172"/>
                  <a:pt x="1527" y="3195"/>
                </a:cubicBezTo>
                <a:cubicBezTo>
                  <a:pt x="1527" y="3215"/>
                  <a:pt x="1529" y="3231"/>
                  <a:pt x="1529" y="3235"/>
                </a:cubicBezTo>
                <a:cubicBezTo>
                  <a:pt x="1531" y="3242"/>
                  <a:pt x="1540" y="3318"/>
                  <a:pt x="1542" y="3334"/>
                </a:cubicBezTo>
                <a:cubicBezTo>
                  <a:pt x="1545" y="3347"/>
                  <a:pt x="1547" y="3352"/>
                  <a:pt x="1545" y="3356"/>
                </a:cubicBezTo>
                <a:cubicBezTo>
                  <a:pt x="1542" y="3359"/>
                  <a:pt x="1549" y="3359"/>
                  <a:pt x="1545" y="3365"/>
                </a:cubicBezTo>
                <a:cubicBezTo>
                  <a:pt x="1542" y="3374"/>
                  <a:pt x="1542" y="3379"/>
                  <a:pt x="1538" y="3388"/>
                </a:cubicBezTo>
                <a:cubicBezTo>
                  <a:pt x="1531" y="3401"/>
                  <a:pt x="1531" y="3390"/>
                  <a:pt x="1527" y="3401"/>
                </a:cubicBezTo>
                <a:cubicBezTo>
                  <a:pt x="1524" y="3410"/>
                  <a:pt x="1513" y="3424"/>
                  <a:pt x="1509" y="3437"/>
                </a:cubicBezTo>
                <a:cubicBezTo>
                  <a:pt x="1504" y="3451"/>
                  <a:pt x="1493" y="3469"/>
                  <a:pt x="1489" y="3477"/>
                </a:cubicBezTo>
                <a:cubicBezTo>
                  <a:pt x="1482" y="3487"/>
                  <a:pt x="1482" y="3487"/>
                  <a:pt x="1477" y="3491"/>
                </a:cubicBezTo>
                <a:cubicBezTo>
                  <a:pt x="1473" y="3495"/>
                  <a:pt x="1471" y="3500"/>
                  <a:pt x="1468" y="3504"/>
                </a:cubicBezTo>
                <a:cubicBezTo>
                  <a:pt x="1466" y="3509"/>
                  <a:pt x="1464" y="3511"/>
                  <a:pt x="1457" y="3516"/>
                </a:cubicBezTo>
                <a:cubicBezTo>
                  <a:pt x="1453" y="3520"/>
                  <a:pt x="1448" y="3527"/>
                  <a:pt x="1448" y="3534"/>
                </a:cubicBezTo>
                <a:cubicBezTo>
                  <a:pt x="1448" y="3540"/>
                  <a:pt x="1446" y="3543"/>
                  <a:pt x="1453" y="3545"/>
                </a:cubicBezTo>
                <a:cubicBezTo>
                  <a:pt x="1457" y="3547"/>
                  <a:pt x="1471" y="3554"/>
                  <a:pt x="1522" y="3558"/>
                </a:cubicBezTo>
                <a:cubicBezTo>
                  <a:pt x="1531" y="3558"/>
                  <a:pt x="1542" y="3558"/>
                  <a:pt x="1581" y="3547"/>
                </a:cubicBezTo>
                <a:cubicBezTo>
                  <a:pt x="1619" y="3534"/>
                  <a:pt x="1641" y="3527"/>
                  <a:pt x="1650" y="3525"/>
                </a:cubicBezTo>
                <a:cubicBezTo>
                  <a:pt x="1659" y="3520"/>
                  <a:pt x="1664" y="3516"/>
                  <a:pt x="1668" y="3509"/>
                </a:cubicBezTo>
                <a:cubicBezTo>
                  <a:pt x="1670" y="3500"/>
                  <a:pt x="1677" y="3487"/>
                  <a:pt x="1679" y="3477"/>
                </a:cubicBezTo>
                <a:cubicBezTo>
                  <a:pt x="1679" y="3473"/>
                  <a:pt x="1679" y="3473"/>
                  <a:pt x="1688" y="3473"/>
                </a:cubicBezTo>
                <a:cubicBezTo>
                  <a:pt x="1697" y="3475"/>
                  <a:pt x="1699" y="3473"/>
                  <a:pt x="1704" y="3475"/>
                </a:cubicBezTo>
                <a:cubicBezTo>
                  <a:pt x="1711" y="3475"/>
                  <a:pt x="1713" y="3475"/>
                  <a:pt x="1715" y="3473"/>
                </a:cubicBezTo>
                <a:cubicBezTo>
                  <a:pt x="1717" y="3471"/>
                  <a:pt x="1717" y="3471"/>
                  <a:pt x="1717" y="3460"/>
                </a:cubicBezTo>
                <a:cubicBezTo>
                  <a:pt x="1717" y="3448"/>
                  <a:pt x="1720" y="3361"/>
                  <a:pt x="1720" y="3352"/>
                </a:cubicBezTo>
                <a:cubicBezTo>
                  <a:pt x="1722" y="3341"/>
                  <a:pt x="1720" y="3343"/>
                  <a:pt x="1724" y="3341"/>
                </a:cubicBezTo>
                <a:cubicBezTo>
                  <a:pt x="1731" y="3338"/>
                  <a:pt x="1731" y="3338"/>
                  <a:pt x="1737" y="3336"/>
                </a:cubicBezTo>
                <a:cubicBezTo>
                  <a:pt x="1746" y="3336"/>
                  <a:pt x="1744" y="3336"/>
                  <a:pt x="1753" y="3334"/>
                </a:cubicBezTo>
                <a:cubicBezTo>
                  <a:pt x="1762" y="3332"/>
                  <a:pt x="1782" y="3329"/>
                  <a:pt x="1789" y="3325"/>
                </a:cubicBezTo>
                <a:cubicBezTo>
                  <a:pt x="1798" y="3323"/>
                  <a:pt x="1796" y="3323"/>
                  <a:pt x="1796" y="3311"/>
                </a:cubicBezTo>
                <a:cubicBezTo>
                  <a:pt x="1796" y="3302"/>
                  <a:pt x="1789" y="3165"/>
                  <a:pt x="1789" y="3141"/>
                </a:cubicBezTo>
                <a:cubicBezTo>
                  <a:pt x="1787" y="3116"/>
                  <a:pt x="1782" y="2939"/>
                  <a:pt x="1782" y="2898"/>
                </a:cubicBezTo>
                <a:cubicBezTo>
                  <a:pt x="1780" y="2858"/>
                  <a:pt x="1776" y="2712"/>
                  <a:pt x="1776" y="2681"/>
                </a:cubicBezTo>
                <a:cubicBezTo>
                  <a:pt x="1776" y="2649"/>
                  <a:pt x="1769" y="2573"/>
                  <a:pt x="1762" y="2555"/>
                </a:cubicBezTo>
                <a:cubicBezTo>
                  <a:pt x="1755" y="2535"/>
                  <a:pt x="1755" y="2526"/>
                  <a:pt x="1755" y="2514"/>
                </a:cubicBezTo>
                <a:cubicBezTo>
                  <a:pt x="1755" y="2501"/>
                  <a:pt x="1749" y="2454"/>
                  <a:pt x="1731" y="2409"/>
                </a:cubicBezTo>
                <a:cubicBezTo>
                  <a:pt x="1726" y="2395"/>
                  <a:pt x="1729" y="2395"/>
                  <a:pt x="1731" y="2389"/>
                </a:cubicBezTo>
                <a:cubicBezTo>
                  <a:pt x="1733" y="2382"/>
                  <a:pt x="1733" y="2377"/>
                  <a:pt x="1733" y="2373"/>
                </a:cubicBezTo>
                <a:cubicBezTo>
                  <a:pt x="1733" y="2366"/>
                  <a:pt x="1733" y="2369"/>
                  <a:pt x="1740" y="2366"/>
                </a:cubicBezTo>
                <a:cubicBezTo>
                  <a:pt x="1744" y="2366"/>
                  <a:pt x="1814" y="2364"/>
                  <a:pt x="1825" y="2357"/>
                </a:cubicBezTo>
                <a:cubicBezTo>
                  <a:pt x="1834" y="2351"/>
                  <a:pt x="1847" y="2337"/>
                  <a:pt x="1847" y="2326"/>
                </a:cubicBezTo>
                <a:cubicBezTo>
                  <a:pt x="1850" y="2315"/>
                  <a:pt x="1847" y="2270"/>
                  <a:pt x="1843" y="2225"/>
                </a:cubicBezTo>
                <a:cubicBezTo>
                  <a:pt x="1837" y="2180"/>
                  <a:pt x="1842" y="2137"/>
                  <a:pt x="1835" y="2066"/>
                </a:cubicBezTo>
                <a:cubicBezTo>
                  <a:pt x="1840" y="2069"/>
                  <a:pt x="1853" y="2084"/>
                  <a:pt x="1859" y="2088"/>
                </a:cubicBezTo>
                <a:cubicBezTo>
                  <a:pt x="1864" y="2090"/>
                  <a:pt x="1868" y="2088"/>
                  <a:pt x="1873" y="2095"/>
                </a:cubicBezTo>
                <a:cubicBezTo>
                  <a:pt x="1877" y="2099"/>
                  <a:pt x="1882" y="2106"/>
                  <a:pt x="1886" y="2106"/>
                </a:cubicBezTo>
                <a:cubicBezTo>
                  <a:pt x="1891" y="2108"/>
                  <a:pt x="1891" y="2108"/>
                  <a:pt x="1891" y="2113"/>
                </a:cubicBezTo>
                <a:cubicBezTo>
                  <a:pt x="1891" y="2117"/>
                  <a:pt x="1897" y="2330"/>
                  <a:pt x="1897" y="2351"/>
                </a:cubicBezTo>
                <a:cubicBezTo>
                  <a:pt x="1897" y="2371"/>
                  <a:pt x="1904" y="2550"/>
                  <a:pt x="1906" y="2580"/>
                </a:cubicBezTo>
                <a:cubicBezTo>
                  <a:pt x="1909" y="2606"/>
                  <a:pt x="1920" y="2734"/>
                  <a:pt x="1924" y="2793"/>
                </a:cubicBezTo>
                <a:cubicBezTo>
                  <a:pt x="1931" y="2851"/>
                  <a:pt x="1938" y="2930"/>
                  <a:pt x="1942" y="2957"/>
                </a:cubicBezTo>
                <a:cubicBezTo>
                  <a:pt x="1947" y="2984"/>
                  <a:pt x="1953" y="3024"/>
                  <a:pt x="1956" y="3035"/>
                </a:cubicBezTo>
                <a:cubicBezTo>
                  <a:pt x="1960" y="3046"/>
                  <a:pt x="1967" y="3064"/>
                  <a:pt x="1983" y="3089"/>
                </a:cubicBezTo>
                <a:cubicBezTo>
                  <a:pt x="1992" y="3103"/>
                  <a:pt x="2003" y="3118"/>
                  <a:pt x="2009" y="3127"/>
                </a:cubicBezTo>
                <a:cubicBezTo>
                  <a:pt x="2014" y="3136"/>
                  <a:pt x="2030" y="3152"/>
                  <a:pt x="2034" y="3159"/>
                </a:cubicBezTo>
                <a:cubicBezTo>
                  <a:pt x="2041" y="3168"/>
                  <a:pt x="2041" y="3168"/>
                  <a:pt x="2039" y="3172"/>
                </a:cubicBezTo>
                <a:cubicBezTo>
                  <a:pt x="2034" y="3179"/>
                  <a:pt x="2012" y="3206"/>
                  <a:pt x="1992" y="3246"/>
                </a:cubicBezTo>
                <a:cubicBezTo>
                  <a:pt x="1985" y="3267"/>
                  <a:pt x="1980" y="3280"/>
                  <a:pt x="1976" y="3287"/>
                </a:cubicBezTo>
                <a:cubicBezTo>
                  <a:pt x="1967" y="3298"/>
                  <a:pt x="1971" y="3300"/>
                  <a:pt x="1965" y="3307"/>
                </a:cubicBezTo>
                <a:cubicBezTo>
                  <a:pt x="1958" y="3309"/>
                  <a:pt x="1947" y="3318"/>
                  <a:pt x="1935" y="3320"/>
                </a:cubicBezTo>
                <a:cubicBezTo>
                  <a:pt x="1927" y="3325"/>
                  <a:pt x="1924" y="3327"/>
                  <a:pt x="1909" y="3329"/>
                </a:cubicBezTo>
                <a:cubicBezTo>
                  <a:pt x="1893" y="3332"/>
                  <a:pt x="1841" y="3336"/>
                  <a:pt x="1803" y="3352"/>
                </a:cubicBezTo>
                <a:cubicBezTo>
                  <a:pt x="1792" y="3354"/>
                  <a:pt x="1785" y="3361"/>
                  <a:pt x="1783" y="3376"/>
                </a:cubicBezTo>
                <a:cubicBezTo>
                  <a:pt x="1783" y="3392"/>
                  <a:pt x="1774" y="3381"/>
                  <a:pt x="1774" y="3392"/>
                </a:cubicBezTo>
                <a:cubicBezTo>
                  <a:pt x="1774" y="3397"/>
                  <a:pt x="1776" y="3399"/>
                  <a:pt x="1776" y="3403"/>
                </a:cubicBezTo>
                <a:cubicBezTo>
                  <a:pt x="1774" y="3410"/>
                  <a:pt x="1781" y="3417"/>
                  <a:pt x="1790" y="3421"/>
                </a:cubicBezTo>
                <a:cubicBezTo>
                  <a:pt x="1801" y="3424"/>
                  <a:pt x="1814" y="3435"/>
                  <a:pt x="1864" y="3437"/>
                </a:cubicBezTo>
                <a:cubicBezTo>
                  <a:pt x="1915" y="3439"/>
                  <a:pt x="1927" y="3442"/>
                  <a:pt x="1953" y="3439"/>
                </a:cubicBezTo>
                <a:cubicBezTo>
                  <a:pt x="1983" y="3437"/>
                  <a:pt x="2014" y="3426"/>
                  <a:pt x="2043" y="3419"/>
                </a:cubicBezTo>
                <a:cubicBezTo>
                  <a:pt x="2074" y="3410"/>
                  <a:pt x="2117" y="3403"/>
                  <a:pt x="2128" y="3403"/>
                </a:cubicBezTo>
                <a:cubicBezTo>
                  <a:pt x="2137" y="3403"/>
                  <a:pt x="2135" y="3403"/>
                  <a:pt x="2135" y="3408"/>
                </a:cubicBezTo>
                <a:cubicBezTo>
                  <a:pt x="2135" y="3415"/>
                  <a:pt x="2135" y="3426"/>
                  <a:pt x="2137" y="3430"/>
                </a:cubicBezTo>
                <a:cubicBezTo>
                  <a:pt x="2137" y="3435"/>
                  <a:pt x="2137" y="3437"/>
                  <a:pt x="2148" y="3437"/>
                </a:cubicBezTo>
                <a:cubicBezTo>
                  <a:pt x="2157" y="3437"/>
                  <a:pt x="2202" y="3439"/>
                  <a:pt x="2209" y="3439"/>
                </a:cubicBezTo>
                <a:cubicBezTo>
                  <a:pt x="2216" y="3439"/>
                  <a:pt x="2218" y="3439"/>
                  <a:pt x="2218" y="3442"/>
                </a:cubicBezTo>
                <a:cubicBezTo>
                  <a:pt x="2218" y="3444"/>
                  <a:pt x="2214" y="3453"/>
                  <a:pt x="2211" y="3462"/>
                </a:cubicBezTo>
                <a:cubicBezTo>
                  <a:pt x="2209" y="3469"/>
                  <a:pt x="2211" y="3462"/>
                  <a:pt x="2216" y="3473"/>
                </a:cubicBezTo>
                <a:cubicBezTo>
                  <a:pt x="2218" y="3484"/>
                  <a:pt x="2218" y="3484"/>
                  <a:pt x="2218" y="3491"/>
                </a:cubicBezTo>
                <a:cubicBezTo>
                  <a:pt x="2218" y="3495"/>
                  <a:pt x="2222" y="3495"/>
                  <a:pt x="2218" y="3500"/>
                </a:cubicBezTo>
                <a:cubicBezTo>
                  <a:pt x="2211" y="3504"/>
                  <a:pt x="2198" y="3522"/>
                  <a:pt x="2189" y="3529"/>
                </a:cubicBezTo>
                <a:cubicBezTo>
                  <a:pt x="2182" y="3538"/>
                  <a:pt x="2178" y="3547"/>
                  <a:pt x="2178" y="3554"/>
                </a:cubicBezTo>
                <a:cubicBezTo>
                  <a:pt x="2178" y="3561"/>
                  <a:pt x="2175" y="3565"/>
                  <a:pt x="2173" y="3572"/>
                </a:cubicBezTo>
                <a:cubicBezTo>
                  <a:pt x="2171" y="3579"/>
                  <a:pt x="2169" y="3585"/>
                  <a:pt x="2169" y="3592"/>
                </a:cubicBezTo>
                <a:cubicBezTo>
                  <a:pt x="2169" y="3599"/>
                  <a:pt x="2169" y="3599"/>
                  <a:pt x="2164" y="3603"/>
                </a:cubicBezTo>
                <a:cubicBezTo>
                  <a:pt x="2162" y="3605"/>
                  <a:pt x="2157" y="3617"/>
                  <a:pt x="2157" y="3621"/>
                </a:cubicBezTo>
                <a:cubicBezTo>
                  <a:pt x="2155" y="3628"/>
                  <a:pt x="2155" y="3641"/>
                  <a:pt x="2157" y="3646"/>
                </a:cubicBezTo>
                <a:cubicBezTo>
                  <a:pt x="2157" y="3650"/>
                  <a:pt x="2153" y="3650"/>
                  <a:pt x="2166" y="3653"/>
                </a:cubicBezTo>
                <a:cubicBezTo>
                  <a:pt x="2180" y="3655"/>
                  <a:pt x="2225" y="3664"/>
                  <a:pt x="2328" y="3657"/>
                </a:cubicBezTo>
                <a:cubicBezTo>
                  <a:pt x="2346" y="3655"/>
                  <a:pt x="2384" y="3646"/>
                  <a:pt x="2400" y="3630"/>
                </a:cubicBezTo>
                <a:cubicBezTo>
                  <a:pt x="2404" y="3621"/>
                  <a:pt x="2404" y="3621"/>
                  <a:pt x="2409" y="3594"/>
                </a:cubicBezTo>
                <a:cubicBezTo>
                  <a:pt x="2409" y="3588"/>
                  <a:pt x="2409" y="3590"/>
                  <a:pt x="2415" y="3590"/>
                </a:cubicBezTo>
                <a:cubicBezTo>
                  <a:pt x="2422" y="3590"/>
                  <a:pt x="2422" y="3590"/>
                  <a:pt x="2426" y="3583"/>
                </a:cubicBezTo>
                <a:cubicBezTo>
                  <a:pt x="2433" y="3574"/>
                  <a:pt x="2433" y="3576"/>
                  <a:pt x="2433" y="3565"/>
                </a:cubicBezTo>
                <a:cubicBezTo>
                  <a:pt x="2431" y="3554"/>
                  <a:pt x="2431" y="3527"/>
                  <a:pt x="2429" y="3520"/>
                </a:cubicBezTo>
                <a:cubicBezTo>
                  <a:pt x="2429" y="3511"/>
                  <a:pt x="2426" y="3511"/>
                  <a:pt x="2426" y="3504"/>
                </a:cubicBezTo>
                <a:cubicBezTo>
                  <a:pt x="2429" y="3500"/>
                  <a:pt x="2429" y="3498"/>
                  <a:pt x="2426" y="3495"/>
                </a:cubicBezTo>
                <a:cubicBezTo>
                  <a:pt x="2424" y="3493"/>
                  <a:pt x="2424" y="3491"/>
                  <a:pt x="2426" y="3487"/>
                </a:cubicBezTo>
                <a:cubicBezTo>
                  <a:pt x="2431" y="3484"/>
                  <a:pt x="2431" y="3475"/>
                  <a:pt x="2429" y="3471"/>
                </a:cubicBezTo>
                <a:cubicBezTo>
                  <a:pt x="2429" y="3469"/>
                  <a:pt x="2429" y="3462"/>
                  <a:pt x="2433" y="3451"/>
                </a:cubicBezTo>
                <a:cubicBezTo>
                  <a:pt x="2438" y="3437"/>
                  <a:pt x="2451" y="3341"/>
                  <a:pt x="2453" y="3296"/>
                </a:cubicBezTo>
                <a:cubicBezTo>
                  <a:pt x="2456" y="3249"/>
                  <a:pt x="2458" y="3136"/>
                  <a:pt x="2460" y="3080"/>
                </a:cubicBezTo>
                <a:cubicBezTo>
                  <a:pt x="2460" y="3022"/>
                  <a:pt x="2460" y="2954"/>
                  <a:pt x="2458" y="2941"/>
                </a:cubicBezTo>
                <a:cubicBezTo>
                  <a:pt x="2456" y="2925"/>
                  <a:pt x="2458" y="2905"/>
                  <a:pt x="2458" y="2867"/>
                </a:cubicBezTo>
                <a:cubicBezTo>
                  <a:pt x="2456" y="2829"/>
                  <a:pt x="2456" y="2773"/>
                  <a:pt x="2456" y="2730"/>
                </a:cubicBezTo>
                <a:cubicBezTo>
                  <a:pt x="2453" y="2685"/>
                  <a:pt x="2449" y="2658"/>
                  <a:pt x="2451" y="2638"/>
                </a:cubicBezTo>
                <a:cubicBezTo>
                  <a:pt x="2451" y="2618"/>
                  <a:pt x="2451" y="2573"/>
                  <a:pt x="2453" y="2544"/>
                </a:cubicBezTo>
                <a:cubicBezTo>
                  <a:pt x="2453" y="2514"/>
                  <a:pt x="2458" y="2380"/>
                  <a:pt x="2458" y="2342"/>
                </a:cubicBezTo>
                <a:cubicBezTo>
                  <a:pt x="2460" y="2303"/>
                  <a:pt x="2460" y="2243"/>
                  <a:pt x="2453" y="2207"/>
                </a:cubicBezTo>
                <a:cubicBezTo>
                  <a:pt x="2449" y="2171"/>
                  <a:pt x="2438" y="2108"/>
                  <a:pt x="2435" y="2099"/>
                </a:cubicBezTo>
                <a:cubicBezTo>
                  <a:pt x="2433" y="2090"/>
                  <a:pt x="2433" y="2088"/>
                  <a:pt x="2440" y="2088"/>
                </a:cubicBezTo>
                <a:cubicBezTo>
                  <a:pt x="2444" y="2088"/>
                  <a:pt x="2501" y="2083"/>
                  <a:pt x="2534" y="2081"/>
                </a:cubicBezTo>
                <a:cubicBezTo>
                  <a:pt x="2568" y="2077"/>
                  <a:pt x="2608" y="2072"/>
                  <a:pt x="2626" y="2070"/>
                </a:cubicBezTo>
                <a:cubicBezTo>
                  <a:pt x="2644" y="2068"/>
                  <a:pt x="2678" y="2065"/>
                  <a:pt x="2698" y="2059"/>
                </a:cubicBezTo>
                <a:cubicBezTo>
                  <a:pt x="2718" y="2052"/>
                  <a:pt x="2722" y="2052"/>
                  <a:pt x="2734" y="2052"/>
                </a:cubicBezTo>
                <a:cubicBezTo>
                  <a:pt x="2745" y="2052"/>
                  <a:pt x="2788" y="2045"/>
                  <a:pt x="2803" y="2038"/>
                </a:cubicBezTo>
                <a:cubicBezTo>
                  <a:pt x="2819" y="2032"/>
                  <a:pt x="2819" y="2029"/>
                  <a:pt x="2823" y="2029"/>
                </a:cubicBezTo>
                <a:cubicBezTo>
                  <a:pt x="2828" y="2029"/>
                  <a:pt x="2835" y="2018"/>
                  <a:pt x="2839" y="2012"/>
                </a:cubicBezTo>
                <a:cubicBezTo>
                  <a:pt x="2844" y="2005"/>
                  <a:pt x="2848" y="2000"/>
                  <a:pt x="2846" y="1982"/>
                </a:cubicBezTo>
                <a:close/>
                <a:moveTo>
                  <a:pt x="246" y="2452"/>
                </a:moveTo>
                <a:cubicBezTo>
                  <a:pt x="244" y="2463"/>
                  <a:pt x="249" y="2465"/>
                  <a:pt x="240" y="2463"/>
                </a:cubicBezTo>
                <a:cubicBezTo>
                  <a:pt x="228" y="2463"/>
                  <a:pt x="177" y="2461"/>
                  <a:pt x="168" y="2458"/>
                </a:cubicBezTo>
                <a:cubicBezTo>
                  <a:pt x="159" y="2458"/>
                  <a:pt x="163" y="2456"/>
                  <a:pt x="166" y="2438"/>
                </a:cubicBezTo>
                <a:cubicBezTo>
                  <a:pt x="168" y="2418"/>
                  <a:pt x="184" y="2355"/>
                  <a:pt x="186" y="2342"/>
                </a:cubicBezTo>
                <a:cubicBezTo>
                  <a:pt x="190" y="2328"/>
                  <a:pt x="195" y="2308"/>
                  <a:pt x="202" y="2294"/>
                </a:cubicBezTo>
                <a:cubicBezTo>
                  <a:pt x="206" y="2281"/>
                  <a:pt x="226" y="2227"/>
                  <a:pt x="235" y="2198"/>
                </a:cubicBezTo>
                <a:cubicBezTo>
                  <a:pt x="242" y="2171"/>
                  <a:pt x="273" y="2083"/>
                  <a:pt x="276" y="2072"/>
                </a:cubicBezTo>
                <a:cubicBezTo>
                  <a:pt x="280" y="2063"/>
                  <a:pt x="282" y="2070"/>
                  <a:pt x="282" y="2077"/>
                </a:cubicBezTo>
                <a:cubicBezTo>
                  <a:pt x="282" y="2086"/>
                  <a:pt x="278" y="2106"/>
                  <a:pt x="276" y="2124"/>
                </a:cubicBezTo>
                <a:cubicBezTo>
                  <a:pt x="271" y="2142"/>
                  <a:pt x="255" y="2294"/>
                  <a:pt x="251" y="2337"/>
                </a:cubicBezTo>
                <a:cubicBezTo>
                  <a:pt x="244" y="2382"/>
                  <a:pt x="246" y="2438"/>
                  <a:pt x="246" y="2452"/>
                </a:cubicBezTo>
                <a:close/>
                <a:moveTo>
                  <a:pt x="392" y="2465"/>
                </a:moveTo>
                <a:cubicBezTo>
                  <a:pt x="392" y="2476"/>
                  <a:pt x="392" y="2472"/>
                  <a:pt x="385" y="2472"/>
                </a:cubicBezTo>
                <a:cubicBezTo>
                  <a:pt x="379" y="2472"/>
                  <a:pt x="276" y="2467"/>
                  <a:pt x="262" y="2465"/>
                </a:cubicBezTo>
                <a:cubicBezTo>
                  <a:pt x="251" y="2465"/>
                  <a:pt x="255" y="2461"/>
                  <a:pt x="255" y="2458"/>
                </a:cubicBezTo>
                <a:cubicBezTo>
                  <a:pt x="246" y="2373"/>
                  <a:pt x="255" y="2333"/>
                  <a:pt x="255" y="2317"/>
                </a:cubicBezTo>
                <a:cubicBezTo>
                  <a:pt x="258" y="2301"/>
                  <a:pt x="264" y="2243"/>
                  <a:pt x="271" y="2187"/>
                </a:cubicBezTo>
                <a:cubicBezTo>
                  <a:pt x="278" y="2119"/>
                  <a:pt x="289" y="2065"/>
                  <a:pt x="291" y="2059"/>
                </a:cubicBezTo>
                <a:cubicBezTo>
                  <a:pt x="293" y="2052"/>
                  <a:pt x="293" y="2052"/>
                  <a:pt x="298" y="2054"/>
                </a:cubicBezTo>
                <a:cubicBezTo>
                  <a:pt x="300" y="2056"/>
                  <a:pt x="300" y="2056"/>
                  <a:pt x="307" y="2056"/>
                </a:cubicBezTo>
                <a:cubicBezTo>
                  <a:pt x="316" y="2056"/>
                  <a:pt x="314" y="2052"/>
                  <a:pt x="318" y="2054"/>
                </a:cubicBezTo>
                <a:cubicBezTo>
                  <a:pt x="325" y="2056"/>
                  <a:pt x="323" y="2056"/>
                  <a:pt x="332" y="2059"/>
                </a:cubicBezTo>
                <a:cubicBezTo>
                  <a:pt x="338" y="2063"/>
                  <a:pt x="336" y="2063"/>
                  <a:pt x="338" y="2070"/>
                </a:cubicBezTo>
                <a:cubicBezTo>
                  <a:pt x="350" y="2128"/>
                  <a:pt x="365" y="2166"/>
                  <a:pt x="372" y="2187"/>
                </a:cubicBezTo>
                <a:cubicBezTo>
                  <a:pt x="381" y="2205"/>
                  <a:pt x="392" y="2247"/>
                  <a:pt x="392" y="2258"/>
                </a:cubicBezTo>
                <a:cubicBezTo>
                  <a:pt x="394" y="2270"/>
                  <a:pt x="392" y="2306"/>
                  <a:pt x="394" y="2326"/>
                </a:cubicBezTo>
                <a:cubicBezTo>
                  <a:pt x="394" y="2344"/>
                  <a:pt x="394" y="2454"/>
                  <a:pt x="392" y="2465"/>
                </a:cubicBezTo>
                <a:close/>
                <a:moveTo>
                  <a:pt x="2644" y="1430"/>
                </a:moveTo>
                <a:cubicBezTo>
                  <a:pt x="2635" y="1435"/>
                  <a:pt x="2633" y="1450"/>
                  <a:pt x="2631" y="1459"/>
                </a:cubicBezTo>
                <a:cubicBezTo>
                  <a:pt x="2626" y="1466"/>
                  <a:pt x="2626" y="1484"/>
                  <a:pt x="2628" y="1491"/>
                </a:cubicBezTo>
                <a:cubicBezTo>
                  <a:pt x="2631" y="1495"/>
                  <a:pt x="2633" y="1495"/>
                  <a:pt x="2628" y="1506"/>
                </a:cubicBezTo>
                <a:cubicBezTo>
                  <a:pt x="2624" y="1518"/>
                  <a:pt x="2619" y="1529"/>
                  <a:pt x="2615" y="1536"/>
                </a:cubicBezTo>
                <a:cubicBezTo>
                  <a:pt x="2610" y="1542"/>
                  <a:pt x="2608" y="1545"/>
                  <a:pt x="2599" y="1547"/>
                </a:cubicBezTo>
                <a:cubicBezTo>
                  <a:pt x="2592" y="1549"/>
                  <a:pt x="2586" y="1549"/>
                  <a:pt x="2579" y="1551"/>
                </a:cubicBezTo>
                <a:cubicBezTo>
                  <a:pt x="2572" y="1551"/>
                  <a:pt x="2568" y="1556"/>
                  <a:pt x="2561" y="1554"/>
                </a:cubicBezTo>
                <a:cubicBezTo>
                  <a:pt x="2552" y="1551"/>
                  <a:pt x="2543" y="1554"/>
                  <a:pt x="2525" y="1554"/>
                </a:cubicBezTo>
                <a:cubicBezTo>
                  <a:pt x="2510" y="1551"/>
                  <a:pt x="2501" y="1551"/>
                  <a:pt x="2496" y="1549"/>
                </a:cubicBezTo>
                <a:cubicBezTo>
                  <a:pt x="2489" y="1549"/>
                  <a:pt x="2478" y="1549"/>
                  <a:pt x="2471" y="1549"/>
                </a:cubicBezTo>
                <a:cubicBezTo>
                  <a:pt x="2465" y="1549"/>
                  <a:pt x="2465" y="1545"/>
                  <a:pt x="2456" y="1540"/>
                </a:cubicBezTo>
                <a:cubicBezTo>
                  <a:pt x="2451" y="1538"/>
                  <a:pt x="2453" y="1536"/>
                  <a:pt x="2456" y="1529"/>
                </a:cubicBezTo>
                <a:cubicBezTo>
                  <a:pt x="2458" y="1518"/>
                  <a:pt x="2476" y="1446"/>
                  <a:pt x="2483" y="1421"/>
                </a:cubicBezTo>
                <a:cubicBezTo>
                  <a:pt x="2489" y="1399"/>
                  <a:pt x="2498" y="1347"/>
                  <a:pt x="2507" y="1311"/>
                </a:cubicBezTo>
                <a:cubicBezTo>
                  <a:pt x="2516" y="1275"/>
                  <a:pt x="2518" y="1266"/>
                  <a:pt x="2518" y="1255"/>
                </a:cubicBezTo>
                <a:cubicBezTo>
                  <a:pt x="2518" y="1244"/>
                  <a:pt x="2510" y="1194"/>
                  <a:pt x="2507" y="1165"/>
                </a:cubicBezTo>
                <a:cubicBezTo>
                  <a:pt x="2505" y="1136"/>
                  <a:pt x="2503" y="1080"/>
                  <a:pt x="2505" y="1069"/>
                </a:cubicBezTo>
                <a:cubicBezTo>
                  <a:pt x="2505" y="1055"/>
                  <a:pt x="2505" y="1039"/>
                  <a:pt x="2503" y="1015"/>
                </a:cubicBezTo>
                <a:cubicBezTo>
                  <a:pt x="2501" y="992"/>
                  <a:pt x="2498" y="956"/>
                  <a:pt x="2498" y="950"/>
                </a:cubicBezTo>
                <a:cubicBezTo>
                  <a:pt x="2498" y="943"/>
                  <a:pt x="2501" y="936"/>
                  <a:pt x="2501" y="936"/>
                </a:cubicBezTo>
                <a:cubicBezTo>
                  <a:pt x="2501" y="936"/>
                  <a:pt x="2505" y="943"/>
                  <a:pt x="2507" y="954"/>
                </a:cubicBezTo>
                <a:cubicBezTo>
                  <a:pt x="2512" y="968"/>
                  <a:pt x="2550" y="1100"/>
                  <a:pt x="2557" y="1118"/>
                </a:cubicBezTo>
                <a:cubicBezTo>
                  <a:pt x="2563" y="1134"/>
                  <a:pt x="2568" y="1165"/>
                  <a:pt x="2572" y="1174"/>
                </a:cubicBezTo>
                <a:cubicBezTo>
                  <a:pt x="2575" y="1181"/>
                  <a:pt x="2577" y="1192"/>
                  <a:pt x="2581" y="1206"/>
                </a:cubicBezTo>
                <a:cubicBezTo>
                  <a:pt x="2586" y="1219"/>
                  <a:pt x="2604" y="1277"/>
                  <a:pt x="2608" y="1295"/>
                </a:cubicBezTo>
                <a:cubicBezTo>
                  <a:pt x="2613" y="1313"/>
                  <a:pt x="2624" y="1354"/>
                  <a:pt x="2624" y="1358"/>
                </a:cubicBezTo>
                <a:cubicBezTo>
                  <a:pt x="2626" y="1363"/>
                  <a:pt x="2628" y="1374"/>
                  <a:pt x="2633" y="1383"/>
                </a:cubicBezTo>
                <a:cubicBezTo>
                  <a:pt x="2637" y="1392"/>
                  <a:pt x="2642" y="1403"/>
                  <a:pt x="2651" y="1417"/>
                </a:cubicBezTo>
                <a:cubicBezTo>
                  <a:pt x="2657" y="1428"/>
                  <a:pt x="2648" y="1423"/>
                  <a:pt x="2644" y="1430"/>
                </a:cubicBezTo>
                <a:close/>
                <a:moveTo>
                  <a:pt x="2684" y="1381"/>
                </a:moveTo>
                <a:cubicBezTo>
                  <a:pt x="2678" y="1381"/>
                  <a:pt x="2671" y="1383"/>
                  <a:pt x="2662" y="1381"/>
                </a:cubicBezTo>
                <a:cubicBezTo>
                  <a:pt x="2633" y="1381"/>
                  <a:pt x="2637" y="1381"/>
                  <a:pt x="2635" y="1374"/>
                </a:cubicBezTo>
                <a:cubicBezTo>
                  <a:pt x="2635" y="1365"/>
                  <a:pt x="2635" y="1367"/>
                  <a:pt x="2640" y="1367"/>
                </a:cubicBezTo>
                <a:cubicBezTo>
                  <a:pt x="2644" y="1367"/>
                  <a:pt x="2651" y="1367"/>
                  <a:pt x="2662" y="1365"/>
                </a:cubicBezTo>
                <a:cubicBezTo>
                  <a:pt x="2696" y="1365"/>
                  <a:pt x="2689" y="1365"/>
                  <a:pt x="2689" y="1374"/>
                </a:cubicBezTo>
                <a:cubicBezTo>
                  <a:pt x="2689" y="1381"/>
                  <a:pt x="2691" y="1381"/>
                  <a:pt x="2684" y="1381"/>
                </a:cubicBezTo>
                <a:close/>
              </a:path>
            </a:pathLst>
          </a:custGeom>
          <a:solidFill>
            <a:srgbClr val="5959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58"/>
          <p:cNvSpPr>
            <a:spLocks noEditPoints="1"/>
          </p:cNvSpPr>
          <p:nvPr/>
        </p:nvSpPr>
        <p:spPr bwMode="auto">
          <a:xfrm>
            <a:off x="7674152" y="1668797"/>
            <a:ext cx="194377" cy="660392"/>
          </a:xfrm>
          <a:custGeom>
            <a:avLst/>
            <a:gdLst>
              <a:gd name="T0" fmla="*/ 229 w 603"/>
              <a:gd name="T1" fmla="*/ 280 h 2048"/>
              <a:gd name="T2" fmla="*/ 207 w 603"/>
              <a:gd name="T3" fmla="*/ 159 h 2048"/>
              <a:gd name="T4" fmla="*/ 207 w 603"/>
              <a:gd name="T5" fmla="*/ 66 h 2048"/>
              <a:gd name="T6" fmla="*/ 247 w 603"/>
              <a:gd name="T7" fmla="*/ 33 h 2048"/>
              <a:gd name="T8" fmla="*/ 280 w 603"/>
              <a:gd name="T9" fmla="*/ 5 h 2048"/>
              <a:gd name="T10" fmla="*/ 342 w 603"/>
              <a:gd name="T11" fmla="*/ 3 h 2048"/>
              <a:gd name="T12" fmla="*/ 383 w 603"/>
              <a:gd name="T13" fmla="*/ 52 h 2048"/>
              <a:gd name="T14" fmla="*/ 396 w 603"/>
              <a:gd name="T15" fmla="*/ 127 h 2048"/>
              <a:gd name="T16" fmla="*/ 397 w 603"/>
              <a:gd name="T17" fmla="*/ 220 h 2048"/>
              <a:gd name="T18" fmla="*/ 393 w 603"/>
              <a:gd name="T19" fmla="*/ 358 h 2048"/>
              <a:gd name="T20" fmla="*/ 527 w 603"/>
              <a:gd name="T21" fmla="*/ 434 h 2048"/>
              <a:gd name="T22" fmla="*/ 564 w 603"/>
              <a:gd name="T23" fmla="*/ 567 h 2048"/>
              <a:gd name="T24" fmla="*/ 576 w 603"/>
              <a:gd name="T25" fmla="*/ 615 h 2048"/>
              <a:gd name="T26" fmla="*/ 594 w 603"/>
              <a:gd name="T27" fmla="*/ 729 h 2048"/>
              <a:gd name="T28" fmla="*/ 498 w 603"/>
              <a:gd name="T29" fmla="*/ 804 h 2048"/>
              <a:gd name="T30" fmla="*/ 523 w 603"/>
              <a:gd name="T31" fmla="*/ 925 h 2048"/>
              <a:gd name="T32" fmla="*/ 530 w 603"/>
              <a:gd name="T33" fmla="*/ 1115 h 2048"/>
              <a:gd name="T34" fmla="*/ 536 w 603"/>
              <a:gd name="T35" fmla="*/ 1301 h 2048"/>
              <a:gd name="T36" fmla="*/ 520 w 603"/>
              <a:gd name="T37" fmla="*/ 1471 h 2048"/>
              <a:gd name="T38" fmla="*/ 508 w 603"/>
              <a:gd name="T39" fmla="*/ 1671 h 2048"/>
              <a:gd name="T40" fmla="*/ 511 w 603"/>
              <a:gd name="T41" fmla="*/ 1782 h 2048"/>
              <a:gd name="T42" fmla="*/ 502 w 603"/>
              <a:gd name="T43" fmla="*/ 1868 h 2048"/>
              <a:gd name="T44" fmla="*/ 500 w 603"/>
              <a:gd name="T45" fmla="*/ 1905 h 2048"/>
              <a:gd name="T46" fmla="*/ 541 w 603"/>
              <a:gd name="T47" fmla="*/ 1962 h 2048"/>
              <a:gd name="T48" fmla="*/ 570 w 603"/>
              <a:gd name="T49" fmla="*/ 2039 h 2048"/>
              <a:gd name="T50" fmla="*/ 446 w 603"/>
              <a:gd name="T51" fmla="*/ 2004 h 2048"/>
              <a:gd name="T52" fmla="*/ 360 w 603"/>
              <a:gd name="T53" fmla="*/ 1977 h 2048"/>
              <a:gd name="T54" fmla="*/ 362 w 603"/>
              <a:gd name="T55" fmla="*/ 1886 h 2048"/>
              <a:gd name="T56" fmla="*/ 358 w 603"/>
              <a:gd name="T57" fmla="*/ 1826 h 2048"/>
              <a:gd name="T58" fmla="*/ 366 w 603"/>
              <a:gd name="T59" fmla="*/ 1739 h 2048"/>
              <a:gd name="T60" fmla="*/ 346 w 603"/>
              <a:gd name="T61" fmla="*/ 1619 h 2048"/>
              <a:gd name="T62" fmla="*/ 329 w 603"/>
              <a:gd name="T63" fmla="*/ 1355 h 2048"/>
              <a:gd name="T64" fmla="*/ 293 w 603"/>
              <a:gd name="T65" fmla="*/ 1373 h 2048"/>
              <a:gd name="T66" fmla="*/ 235 w 603"/>
              <a:gd name="T67" fmla="*/ 1616 h 2048"/>
              <a:gd name="T68" fmla="*/ 232 w 603"/>
              <a:gd name="T69" fmla="*/ 1752 h 2048"/>
              <a:gd name="T70" fmla="*/ 213 w 603"/>
              <a:gd name="T71" fmla="*/ 1892 h 2048"/>
              <a:gd name="T72" fmla="*/ 237 w 603"/>
              <a:gd name="T73" fmla="*/ 1970 h 2048"/>
              <a:gd name="T74" fmla="*/ 203 w 603"/>
              <a:gd name="T75" fmla="*/ 2046 h 2048"/>
              <a:gd name="T76" fmla="*/ 123 w 603"/>
              <a:gd name="T77" fmla="*/ 2003 h 2048"/>
              <a:gd name="T78" fmla="*/ 111 w 603"/>
              <a:gd name="T79" fmla="*/ 1894 h 2048"/>
              <a:gd name="T80" fmla="*/ 95 w 603"/>
              <a:gd name="T81" fmla="*/ 1834 h 2048"/>
              <a:gd name="T82" fmla="*/ 68 w 603"/>
              <a:gd name="T83" fmla="*/ 1455 h 2048"/>
              <a:gd name="T84" fmla="*/ 40 w 603"/>
              <a:gd name="T85" fmla="*/ 1220 h 2048"/>
              <a:gd name="T86" fmla="*/ 64 w 603"/>
              <a:gd name="T87" fmla="*/ 1043 h 2048"/>
              <a:gd name="T88" fmla="*/ 81 w 603"/>
              <a:gd name="T89" fmla="*/ 972 h 2048"/>
              <a:gd name="T90" fmla="*/ 76 w 603"/>
              <a:gd name="T91" fmla="*/ 890 h 2048"/>
              <a:gd name="T92" fmla="*/ 66 w 603"/>
              <a:gd name="T93" fmla="*/ 807 h 2048"/>
              <a:gd name="T94" fmla="*/ 4 w 603"/>
              <a:gd name="T95" fmla="*/ 720 h 2048"/>
              <a:gd name="T96" fmla="*/ 102 w 603"/>
              <a:gd name="T97" fmla="*/ 368 h 2048"/>
              <a:gd name="T98" fmla="*/ 137 w 603"/>
              <a:gd name="T99" fmla="*/ 337 h 2048"/>
              <a:gd name="T100" fmla="*/ 171 w 603"/>
              <a:gd name="T101" fmla="*/ 325 h 2048"/>
              <a:gd name="T102" fmla="*/ 219 w 603"/>
              <a:gd name="T103" fmla="*/ 309 h 2048"/>
              <a:gd name="T104" fmla="*/ 350 w 603"/>
              <a:gd name="T105" fmla="*/ 1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3" h="2048">
                <a:moveTo>
                  <a:pt x="219" y="309"/>
                </a:moveTo>
                <a:cubicBezTo>
                  <a:pt x="223" y="298"/>
                  <a:pt x="228" y="292"/>
                  <a:pt x="229" y="280"/>
                </a:cubicBezTo>
                <a:cubicBezTo>
                  <a:pt x="230" y="262"/>
                  <a:pt x="222" y="244"/>
                  <a:pt x="222" y="226"/>
                </a:cubicBezTo>
                <a:cubicBezTo>
                  <a:pt x="204" y="242"/>
                  <a:pt x="175" y="160"/>
                  <a:pt x="207" y="159"/>
                </a:cubicBezTo>
                <a:cubicBezTo>
                  <a:pt x="206" y="142"/>
                  <a:pt x="203" y="127"/>
                  <a:pt x="203" y="109"/>
                </a:cubicBezTo>
                <a:cubicBezTo>
                  <a:pt x="204" y="93"/>
                  <a:pt x="204" y="80"/>
                  <a:pt x="207" y="66"/>
                </a:cubicBezTo>
                <a:cubicBezTo>
                  <a:pt x="209" y="54"/>
                  <a:pt x="213" y="51"/>
                  <a:pt x="220" y="41"/>
                </a:cubicBezTo>
                <a:cubicBezTo>
                  <a:pt x="233" y="21"/>
                  <a:pt x="233" y="39"/>
                  <a:pt x="247" y="33"/>
                </a:cubicBezTo>
                <a:cubicBezTo>
                  <a:pt x="249" y="32"/>
                  <a:pt x="244" y="26"/>
                  <a:pt x="254" y="23"/>
                </a:cubicBezTo>
                <a:cubicBezTo>
                  <a:pt x="264" y="20"/>
                  <a:pt x="270" y="9"/>
                  <a:pt x="280" y="5"/>
                </a:cubicBezTo>
                <a:cubicBezTo>
                  <a:pt x="292" y="0"/>
                  <a:pt x="296" y="5"/>
                  <a:pt x="305" y="12"/>
                </a:cubicBezTo>
                <a:cubicBezTo>
                  <a:pt x="317" y="9"/>
                  <a:pt x="329" y="2"/>
                  <a:pt x="342" y="3"/>
                </a:cubicBezTo>
                <a:cubicBezTo>
                  <a:pt x="360" y="4"/>
                  <a:pt x="363" y="26"/>
                  <a:pt x="370" y="37"/>
                </a:cubicBezTo>
                <a:cubicBezTo>
                  <a:pt x="374" y="42"/>
                  <a:pt x="383" y="45"/>
                  <a:pt x="383" y="52"/>
                </a:cubicBezTo>
                <a:cubicBezTo>
                  <a:pt x="384" y="62"/>
                  <a:pt x="388" y="74"/>
                  <a:pt x="389" y="85"/>
                </a:cubicBezTo>
                <a:cubicBezTo>
                  <a:pt x="390" y="99"/>
                  <a:pt x="397" y="113"/>
                  <a:pt x="396" y="127"/>
                </a:cubicBezTo>
                <a:cubicBezTo>
                  <a:pt x="396" y="144"/>
                  <a:pt x="400" y="148"/>
                  <a:pt x="403" y="165"/>
                </a:cubicBezTo>
                <a:cubicBezTo>
                  <a:pt x="405" y="177"/>
                  <a:pt x="419" y="217"/>
                  <a:pt x="397" y="220"/>
                </a:cubicBezTo>
                <a:cubicBezTo>
                  <a:pt x="383" y="221"/>
                  <a:pt x="377" y="283"/>
                  <a:pt x="375" y="297"/>
                </a:cubicBezTo>
                <a:cubicBezTo>
                  <a:pt x="373" y="318"/>
                  <a:pt x="374" y="346"/>
                  <a:pt x="393" y="358"/>
                </a:cubicBezTo>
                <a:cubicBezTo>
                  <a:pt x="414" y="372"/>
                  <a:pt x="435" y="390"/>
                  <a:pt x="457" y="399"/>
                </a:cubicBezTo>
                <a:cubicBezTo>
                  <a:pt x="484" y="410"/>
                  <a:pt x="507" y="410"/>
                  <a:pt x="527" y="434"/>
                </a:cubicBezTo>
                <a:cubicBezTo>
                  <a:pt x="547" y="457"/>
                  <a:pt x="558" y="493"/>
                  <a:pt x="559" y="523"/>
                </a:cubicBezTo>
                <a:cubicBezTo>
                  <a:pt x="559" y="538"/>
                  <a:pt x="561" y="552"/>
                  <a:pt x="564" y="567"/>
                </a:cubicBezTo>
                <a:cubicBezTo>
                  <a:pt x="565" y="575"/>
                  <a:pt x="574" y="588"/>
                  <a:pt x="570" y="596"/>
                </a:cubicBezTo>
                <a:cubicBezTo>
                  <a:pt x="561" y="614"/>
                  <a:pt x="572" y="606"/>
                  <a:pt x="576" y="615"/>
                </a:cubicBezTo>
                <a:cubicBezTo>
                  <a:pt x="580" y="623"/>
                  <a:pt x="574" y="640"/>
                  <a:pt x="575" y="649"/>
                </a:cubicBezTo>
                <a:cubicBezTo>
                  <a:pt x="578" y="678"/>
                  <a:pt x="587" y="702"/>
                  <a:pt x="594" y="729"/>
                </a:cubicBezTo>
                <a:cubicBezTo>
                  <a:pt x="601" y="754"/>
                  <a:pt x="590" y="794"/>
                  <a:pt x="569" y="810"/>
                </a:cubicBezTo>
                <a:cubicBezTo>
                  <a:pt x="549" y="826"/>
                  <a:pt x="514" y="825"/>
                  <a:pt x="498" y="804"/>
                </a:cubicBezTo>
                <a:cubicBezTo>
                  <a:pt x="499" y="822"/>
                  <a:pt x="508" y="841"/>
                  <a:pt x="511" y="859"/>
                </a:cubicBezTo>
                <a:cubicBezTo>
                  <a:pt x="516" y="881"/>
                  <a:pt x="520" y="903"/>
                  <a:pt x="523" y="925"/>
                </a:cubicBezTo>
                <a:cubicBezTo>
                  <a:pt x="528" y="971"/>
                  <a:pt x="521" y="1015"/>
                  <a:pt x="530" y="1061"/>
                </a:cubicBezTo>
                <a:cubicBezTo>
                  <a:pt x="534" y="1079"/>
                  <a:pt x="527" y="1097"/>
                  <a:pt x="530" y="1115"/>
                </a:cubicBezTo>
                <a:cubicBezTo>
                  <a:pt x="533" y="1135"/>
                  <a:pt x="535" y="1153"/>
                  <a:pt x="536" y="1174"/>
                </a:cubicBezTo>
                <a:cubicBezTo>
                  <a:pt x="537" y="1217"/>
                  <a:pt x="539" y="1257"/>
                  <a:pt x="536" y="1301"/>
                </a:cubicBezTo>
                <a:cubicBezTo>
                  <a:pt x="533" y="1340"/>
                  <a:pt x="519" y="1376"/>
                  <a:pt x="514" y="1413"/>
                </a:cubicBezTo>
                <a:cubicBezTo>
                  <a:pt x="512" y="1432"/>
                  <a:pt x="518" y="1453"/>
                  <a:pt x="520" y="1471"/>
                </a:cubicBezTo>
                <a:cubicBezTo>
                  <a:pt x="522" y="1496"/>
                  <a:pt x="520" y="1520"/>
                  <a:pt x="519" y="1544"/>
                </a:cubicBezTo>
                <a:cubicBezTo>
                  <a:pt x="519" y="1587"/>
                  <a:pt x="513" y="1629"/>
                  <a:pt x="508" y="1671"/>
                </a:cubicBezTo>
                <a:cubicBezTo>
                  <a:pt x="505" y="1692"/>
                  <a:pt x="502" y="1713"/>
                  <a:pt x="503" y="1734"/>
                </a:cubicBezTo>
                <a:cubicBezTo>
                  <a:pt x="504" y="1751"/>
                  <a:pt x="517" y="1764"/>
                  <a:pt x="511" y="1782"/>
                </a:cubicBezTo>
                <a:cubicBezTo>
                  <a:pt x="506" y="1796"/>
                  <a:pt x="494" y="1808"/>
                  <a:pt x="492" y="1824"/>
                </a:cubicBezTo>
                <a:cubicBezTo>
                  <a:pt x="489" y="1840"/>
                  <a:pt x="501" y="1853"/>
                  <a:pt x="502" y="1868"/>
                </a:cubicBezTo>
                <a:cubicBezTo>
                  <a:pt x="502" y="1880"/>
                  <a:pt x="485" y="1885"/>
                  <a:pt x="487" y="1893"/>
                </a:cubicBezTo>
                <a:cubicBezTo>
                  <a:pt x="489" y="1899"/>
                  <a:pt x="496" y="1902"/>
                  <a:pt x="500" y="1905"/>
                </a:cubicBezTo>
                <a:cubicBezTo>
                  <a:pt x="507" y="1912"/>
                  <a:pt x="511" y="1922"/>
                  <a:pt x="516" y="1930"/>
                </a:cubicBezTo>
                <a:cubicBezTo>
                  <a:pt x="523" y="1941"/>
                  <a:pt x="530" y="1955"/>
                  <a:pt x="541" y="1962"/>
                </a:cubicBezTo>
                <a:cubicBezTo>
                  <a:pt x="552" y="1969"/>
                  <a:pt x="564" y="1974"/>
                  <a:pt x="572" y="1985"/>
                </a:cubicBezTo>
                <a:cubicBezTo>
                  <a:pt x="588" y="2004"/>
                  <a:pt x="603" y="2031"/>
                  <a:pt x="570" y="2039"/>
                </a:cubicBezTo>
                <a:cubicBezTo>
                  <a:pt x="541" y="2046"/>
                  <a:pt x="504" y="2044"/>
                  <a:pt x="477" y="2031"/>
                </a:cubicBezTo>
                <a:cubicBezTo>
                  <a:pt x="464" y="2024"/>
                  <a:pt x="459" y="2008"/>
                  <a:pt x="446" y="2004"/>
                </a:cubicBezTo>
                <a:cubicBezTo>
                  <a:pt x="436" y="2001"/>
                  <a:pt x="427" y="1997"/>
                  <a:pt x="417" y="1995"/>
                </a:cubicBezTo>
                <a:cubicBezTo>
                  <a:pt x="397" y="1990"/>
                  <a:pt x="378" y="1985"/>
                  <a:pt x="360" y="1977"/>
                </a:cubicBezTo>
                <a:cubicBezTo>
                  <a:pt x="339" y="1969"/>
                  <a:pt x="355" y="1927"/>
                  <a:pt x="356" y="1911"/>
                </a:cubicBezTo>
                <a:cubicBezTo>
                  <a:pt x="357" y="1904"/>
                  <a:pt x="365" y="1892"/>
                  <a:pt x="362" y="1886"/>
                </a:cubicBezTo>
                <a:cubicBezTo>
                  <a:pt x="357" y="1875"/>
                  <a:pt x="345" y="1870"/>
                  <a:pt x="347" y="1856"/>
                </a:cubicBezTo>
                <a:cubicBezTo>
                  <a:pt x="348" y="1845"/>
                  <a:pt x="354" y="1836"/>
                  <a:pt x="358" y="1826"/>
                </a:cubicBezTo>
                <a:cubicBezTo>
                  <a:pt x="363" y="1811"/>
                  <a:pt x="357" y="1795"/>
                  <a:pt x="359" y="1779"/>
                </a:cubicBezTo>
                <a:cubicBezTo>
                  <a:pt x="361" y="1766"/>
                  <a:pt x="365" y="1752"/>
                  <a:pt x="366" y="1739"/>
                </a:cubicBezTo>
                <a:cubicBezTo>
                  <a:pt x="367" y="1727"/>
                  <a:pt x="355" y="1716"/>
                  <a:pt x="352" y="1706"/>
                </a:cubicBezTo>
                <a:cubicBezTo>
                  <a:pt x="344" y="1677"/>
                  <a:pt x="343" y="1649"/>
                  <a:pt x="346" y="1619"/>
                </a:cubicBezTo>
                <a:cubicBezTo>
                  <a:pt x="352" y="1561"/>
                  <a:pt x="356" y="1497"/>
                  <a:pt x="338" y="1441"/>
                </a:cubicBezTo>
                <a:cubicBezTo>
                  <a:pt x="329" y="1412"/>
                  <a:pt x="329" y="1385"/>
                  <a:pt x="329" y="1355"/>
                </a:cubicBezTo>
                <a:cubicBezTo>
                  <a:pt x="330" y="1324"/>
                  <a:pt x="325" y="1294"/>
                  <a:pt x="317" y="1264"/>
                </a:cubicBezTo>
                <a:cubicBezTo>
                  <a:pt x="310" y="1265"/>
                  <a:pt x="297" y="1362"/>
                  <a:pt x="293" y="1373"/>
                </a:cubicBezTo>
                <a:cubicBezTo>
                  <a:pt x="279" y="1416"/>
                  <a:pt x="262" y="1454"/>
                  <a:pt x="244" y="1495"/>
                </a:cubicBezTo>
                <a:cubicBezTo>
                  <a:pt x="228" y="1531"/>
                  <a:pt x="238" y="1578"/>
                  <a:pt x="235" y="1616"/>
                </a:cubicBezTo>
                <a:cubicBezTo>
                  <a:pt x="233" y="1638"/>
                  <a:pt x="233" y="1659"/>
                  <a:pt x="234" y="1681"/>
                </a:cubicBezTo>
                <a:cubicBezTo>
                  <a:pt x="236" y="1704"/>
                  <a:pt x="230" y="1728"/>
                  <a:pt x="232" y="1752"/>
                </a:cubicBezTo>
                <a:cubicBezTo>
                  <a:pt x="234" y="1786"/>
                  <a:pt x="238" y="1821"/>
                  <a:pt x="233" y="1855"/>
                </a:cubicBezTo>
                <a:cubicBezTo>
                  <a:pt x="230" y="1870"/>
                  <a:pt x="226" y="1883"/>
                  <a:pt x="213" y="1892"/>
                </a:cubicBezTo>
                <a:cubicBezTo>
                  <a:pt x="204" y="1899"/>
                  <a:pt x="212" y="1914"/>
                  <a:pt x="218" y="1921"/>
                </a:cubicBezTo>
                <a:cubicBezTo>
                  <a:pt x="230" y="1935"/>
                  <a:pt x="231" y="1953"/>
                  <a:pt x="237" y="1970"/>
                </a:cubicBezTo>
                <a:cubicBezTo>
                  <a:pt x="243" y="1984"/>
                  <a:pt x="249" y="1999"/>
                  <a:pt x="250" y="2014"/>
                </a:cubicBezTo>
                <a:cubicBezTo>
                  <a:pt x="252" y="2043"/>
                  <a:pt x="230" y="2048"/>
                  <a:pt x="203" y="2046"/>
                </a:cubicBezTo>
                <a:cubicBezTo>
                  <a:pt x="182" y="2045"/>
                  <a:pt x="160" y="2041"/>
                  <a:pt x="143" y="2030"/>
                </a:cubicBezTo>
                <a:cubicBezTo>
                  <a:pt x="130" y="2023"/>
                  <a:pt x="126" y="2016"/>
                  <a:pt x="123" y="2003"/>
                </a:cubicBezTo>
                <a:cubicBezTo>
                  <a:pt x="121" y="1990"/>
                  <a:pt x="111" y="1977"/>
                  <a:pt x="111" y="1964"/>
                </a:cubicBezTo>
                <a:cubicBezTo>
                  <a:pt x="110" y="1941"/>
                  <a:pt x="100" y="1916"/>
                  <a:pt x="111" y="1894"/>
                </a:cubicBezTo>
                <a:cubicBezTo>
                  <a:pt x="114" y="1888"/>
                  <a:pt x="114" y="1889"/>
                  <a:pt x="107" y="1885"/>
                </a:cubicBezTo>
                <a:cubicBezTo>
                  <a:pt x="93" y="1877"/>
                  <a:pt x="97" y="1849"/>
                  <a:pt x="95" y="1834"/>
                </a:cubicBezTo>
                <a:cubicBezTo>
                  <a:pt x="86" y="1750"/>
                  <a:pt x="80" y="1664"/>
                  <a:pt x="79" y="1579"/>
                </a:cubicBezTo>
                <a:cubicBezTo>
                  <a:pt x="78" y="1535"/>
                  <a:pt x="77" y="1497"/>
                  <a:pt x="68" y="1455"/>
                </a:cubicBezTo>
                <a:cubicBezTo>
                  <a:pt x="59" y="1410"/>
                  <a:pt x="53" y="1364"/>
                  <a:pt x="48" y="1319"/>
                </a:cubicBezTo>
                <a:cubicBezTo>
                  <a:pt x="44" y="1286"/>
                  <a:pt x="39" y="1253"/>
                  <a:pt x="40" y="1220"/>
                </a:cubicBezTo>
                <a:cubicBezTo>
                  <a:pt x="40" y="1188"/>
                  <a:pt x="45" y="1157"/>
                  <a:pt x="47" y="1126"/>
                </a:cubicBezTo>
                <a:cubicBezTo>
                  <a:pt x="49" y="1097"/>
                  <a:pt x="60" y="1071"/>
                  <a:pt x="64" y="1043"/>
                </a:cubicBezTo>
                <a:cubicBezTo>
                  <a:pt x="65" y="1030"/>
                  <a:pt x="69" y="1019"/>
                  <a:pt x="72" y="1007"/>
                </a:cubicBezTo>
                <a:cubicBezTo>
                  <a:pt x="74" y="999"/>
                  <a:pt x="83" y="980"/>
                  <a:pt x="81" y="972"/>
                </a:cubicBezTo>
                <a:cubicBezTo>
                  <a:pt x="77" y="955"/>
                  <a:pt x="68" y="945"/>
                  <a:pt x="71" y="925"/>
                </a:cubicBezTo>
                <a:cubicBezTo>
                  <a:pt x="72" y="913"/>
                  <a:pt x="74" y="902"/>
                  <a:pt x="76" y="890"/>
                </a:cubicBezTo>
                <a:cubicBezTo>
                  <a:pt x="81" y="868"/>
                  <a:pt x="75" y="845"/>
                  <a:pt x="81" y="824"/>
                </a:cubicBezTo>
                <a:cubicBezTo>
                  <a:pt x="84" y="810"/>
                  <a:pt x="80" y="809"/>
                  <a:pt x="66" y="807"/>
                </a:cubicBezTo>
                <a:cubicBezTo>
                  <a:pt x="53" y="804"/>
                  <a:pt x="38" y="804"/>
                  <a:pt x="28" y="795"/>
                </a:cubicBezTo>
                <a:cubicBezTo>
                  <a:pt x="7" y="778"/>
                  <a:pt x="5" y="744"/>
                  <a:pt x="4" y="720"/>
                </a:cubicBezTo>
                <a:cubicBezTo>
                  <a:pt x="1" y="653"/>
                  <a:pt x="0" y="582"/>
                  <a:pt x="11" y="515"/>
                </a:cubicBezTo>
                <a:cubicBezTo>
                  <a:pt x="21" y="453"/>
                  <a:pt x="46" y="401"/>
                  <a:pt x="102" y="368"/>
                </a:cubicBezTo>
                <a:cubicBezTo>
                  <a:pt x="112" y="361"/>
                  <a:pt x="124" y="357"/>
                  <a:pt x="133" y="348"/>
                </a:cubicBezTo>
                <a:cubicBezTo>
                  <a:pt x="134" y="344"/>
                  <a:pt x="135" y="341"/>
                  <a:pt x="137" y="337"/>
                </a:cubicBezTo>
                <a:cubicBezTo>
                  <a:pt x="142" y="334"/>
                  <a:pt x="149" y="334"/>
                  <a:pt x="155" y="332"/>
                </a:cubicBezTo>
                <a:cubicBezTo>
                  <a:pt x="161" y="330"/>
                  <a:pt x="166" y="328"/>
                  <a:pt x="171" y="325"/>
                </a:cubicBezTo>
                <a:cubicBezTo>
                  <a:pt x="180" y="321"/>
                  <a:pt x="181" y="325"/>
                  <a:pt x="189" y="324"/>
                </a:cubicBezTo>
                <a:cubicBezTo>
                  <a:pt x="199" y="322"/>
                  <a:pt x="212" y="317"/>
                  <a:pt x="219" y="309"/>
                </a:cubicBezTo>
                <a:moveTo>
                  <a:pt x="335" y="20"/>
                </a:moveTo>
                <a:cubicBezTo>
                  <a:pt x="335" y="20"/>
                  <a:pt x="340" y="20"/>
                  <a:pt x="350" y="14"/>
                </a:cubicBezTo>
                <a:cubicBezTo>
                  <a:pt x="344" y="9"/>
                  <a:pt x="338" y="12"/>
                  <a:pt x="335" y="20"/>
                </a:cubicBezTo>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6" name="chick"/>
          <p:cNvGrpSpPr/>
          <p:nvPr/>
        </p:nvGrpSpPr>
        <p:grpSpPr>
          <a:xfrm>
            <a:off x="4503102" y="1918186"/>
            <a:ext cx="388421" cy="1130300"/>
            <a:chOff x="7564373" y="1411716"/>
            <a:chExt cx="1188478" cy="3458461"/>
          </a:xfrm>
          <a:solidFill>
            <a:schemeClr val="tx2"/>
          </a:solidFill>
        </p:grpSpPr>
        <p:sp>
          <p:nvSpPr>
            <p:cNvPr id="65" name="Freeform 64"/>
            <p:cNvSpPr>
              <a:spLocks/>
            </p:cNvSpPr>
            <p:nvPr/>
          </p:nvSpPr>
          <p:spPr bwMode="auto">
            <a:xfrm>
              <a:off x="7827867" y="1411716"/>
              <a:ext cx="924984" cy="3458461"/>
            </a:xfrm>
            <a:custGeom>
              <a:avLst/>
              <a:gdLst>
                <a:gd name="T0" fmla="*/ 2091 w 2168"/>
                <a:gd name="T1" fmla="*/ 2520 h 8109"/>
                <a:gd name="T2" fmla="*/ 1973 w 2168"/>
                <a:gd name="T3" fmla="*/ 1940 h 8109"/>
                <a:gd name="T4" fmla="*/ 1669 w 2168"/>
                <a:gd name="T5" fmla="*/ 1458 h 8109"/>
                <a:gd name="T6" fmla="*/ 1467 w 2168"/>
                <a:gd name="T7" fmla="*/ 856 h 8109"/>
                <a:gd name="T8" fmla="*/ 967 w 2168"/>
                <a:gd name="T9" fmla="*/ 50 h 8109"/>
                <a:gd name="T10" fmla="*/ 421 w 2168"/>
                <a:gd name="T11" fmla="*/ 636 h 8109"/>
                <a:gd name="T12" fmla="*/ 465 w 2168"/>
                <a:gd name="T13" fmla="*/ 873 h 8109"/>
                <a:gd name="T14" fmla="*/ 556 w 2168"/>
                <a:gd name="T15" fmla="*/ 1374 h 8109"/>
                <a:gd name="T16" fmla="*/ 137 w 2168"/>
                <a:gd name="T17" fmla="*/ 1776 h 8109"/>
                <a:gd name="T18" fmla="*/ 363 w 2168"/>
                <a:gd name="T19" fmla="*/ 2701 h 8109"/>
                <a:gd name="T20" fmla="*/ 215 w 2168"/>
                <a:gd name="T21" fmla="*/ 2984 h 8109"/>
                <a:gd name="T22" fmla="*/ 124 w 2168"/>
                <a:gd name="T23" fmla="*/ 3316 h 8109"/>
                <a:gd name="T24" fmla="*/ 29 w 2168"/>
                <a:gd name="T25" fmla="*/ 3553 h 8109"/>
                <a:gd name="T26" fmla="*/ 4 w 2168"/>
                <a:gd name="T27" fmla="*/ 3619 h 8109"/>
                <a:gd name="T28" fmla="*/ 0 w 2168"/>
                <a:gd name="T29" fmla="*/ 4145 h 8109"/>
                <a:gd name="T30" fmla="*/ 153 w 2168"/>
                <a:gd name="T31" fmla="*/ 4470 h 8109"/>
                <a:gd name="T32" fmla="*/ 308 w 2168"/>
                <a:gd name="T33" fmla="*/ 5078 h 8109"/>
                <a:gd name="T34" fmla="*/ 383 w 2168"/>
                <a:gd name="T35" fmla="*/ 5666 h 8109"/>
                <a:gd name="T36" fmla="*/ 556 w 2168"/>
                <a:gd name="T37" fmla="*/ 6302 h 8109"/>
                <a:gd name="T38" fmla="*/ 665 w 2168"/>
                <a:gd name="T39" fmla="*/ 6594 h 8109"/>
                <a:gd name="T40" fmla="*/ 649 w 2168"/>
                <a:gd name="T41" fmla="*/ 6641 h 8109"/>
                <a:gd name="T42" fmla="*/ 579 w 2168"/>
                <a:gd name="T43" fmla="*/ 6815 h 8109"/>
                <a:gd name="T44" fmla="*/ 306 w 2168"/>
                <a:gd name="T45" fmla="*/ 7070 h 8109"/>
                <a:gd name="T46" fmla="*/ 424 w 2168"/>
                <a:gd name="T47" fmla="*/ 7238 h 8109"/>
                <a:gd name="T48" fmla="*/ 677 w 2168"/>
                <a:gd name="T49" fmla="*/ 7160 h 8109"/>
                <a:gd name="T50" fmla="*/ 869 w 2168"/>
                <a:gd name="T51" fmla="*/ 7048 h 8109"/>
                <a:gd name="T52" fmla="*/ 917 w 2168"/>
                <a:gd name="T53" fmla="*/ 7338 h 8109"/>
                <a:gd name="T54" fmla="*/ 724 w 2168"/>
                <a:gd name="T55" fmla="*/ 7834 h 8109"/>
                <a:gd name="T56" fmla="*/ 602 w 2168"/>
                <a:gd name="T57" fmla="*/ 8070 h 8109"/>
                <a:gd name="T58" fmla="*/ 1164 w 2168"/>
                <a:gd name="T59" fmla="*/ 7693 h 8109"/>
                <a:gd name="T60" fmla="*/ 1167 w 2168"/>
                <a:gd name="T61" fmla="*/ 7829 h 8109"/>
                <a:gd name="T62" fmla="*/ 1344 w 2168"/>
                <a:gd name="T63" fmla="*/ 7834 h 8109"/>
                <a:gd name="T64" fmla="*/ 1408 w 2168"/>
                <a:gd name="T65" fmla="*/ 7399 h 8109"/>
                <a:gd name="T66" fmla="*/ 1314 w 2168"/>
                <a:gd name="T67" fmla="*/ 5844 h 8109"/>
                <a:gd name="T68" fmla="*/ 1479 w 2168"/>
                <a:gd name="T69" fmla="*/ 4377 h 8109"/>
                <a:gd name="T70" fmla="*/ 1580 w 2168"/>
                <a:gd name="T71" fmla="*/ 3916 h 8109"/>
                <a:gd name="T72" fmla="*/ 1624 w 2168"/>
                <a:gd name="T73" fmla="*/ 3275 h 8109"/>
                <a:gd name="T74" fmla="*/ 1673 w 2168"/>
                <a:gd name="T75" fmla="*/ 3148 h 8109"/>
                <a:gd name="T76" fmla="*/ 2060 w 2168"/>
                <a:gd name="T77" fmla="*/ 3122 h 8109"/>
                <a:gd name="T78" fmla="*/ 2140 w 2168"/>
                <a:gd name="T79" fmla="*/ 2897 h 8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68" h="8109">
                  <a:moveTo>
                    <a:pt x="2136" y="2821"/>
                  </a:moveTo>
                  <a:cubicBezTo>
                    <a:pt x="2136" y="2821"/>
                    <a:pt x="2096" y="2608"/>
                    <a:pt x="2091" y="2520"/>
                  </a:cubicBezTo>
                  <a:cubicBezTo>
                    <a:pt x="2091" y="2520"/>
                    <a:pt x="2037" y="2174"/>
                    <a:pt x="2013" y="2111"/>
                  </a:cubicBezTo>
                  <a:cubicBezTo>
                    <a:pt x="2013" y="2111"/>
                    <a:pt x="1974" y="1960"/>
                    <a:pt x="1973" y="1940"/>
                  </a:cubicBezTo>
                  <a:cubicBezTo>
                    <a:pt x="1973" y="1940"/>
                    <a:pt x="1945" y="1630"/>
                    <a:pt x="1825" y="1530"/>
                  </a:cubicBezTo>
                  <a:cubicBezTo>
                    <a:pt x="1669" y="1458"/>
                    <a:pt x="1669" y="1458"/>
                    <a:pt x="1669" y="1458"/>
                  </a:cubicBezTo>
                  <a:cubicBezTo>
                    <a:pt x="1836" y="1414"/>
                    <a:pt x="1836" y="1414"/>
                    <a:pt x="1836" y="1414"/>
                  </a:cubicBezTo>
                  <a:cubicBezTo>
                    <a:pt x="1620" y="1427"/>
                    <a:pt x="1505" y="1023"/>
                    <a:pt x="1467" y="856"/>
                  </a:cubicBezTo>
                  <a:cubicBezTo>
                    <a:pt x="1431" y="637"/>
                    <a:pt x="1349" y="265"/>
                    <a:pt x="1200" y="147"/>
                  </a:cubicBezTo>
                  <a:cubicBezTo>
                    <a:pt x="1200" y="147"/>
                    <a:pt x="1074" y="56"/>
                    <a:pt x="967" y="50"/>
                  </a:cubicBezTo>
                  <a:cubicBezTo>
                    <a:pt x="967" y="50"/>
                    <a:pt x="570" y="0"/>
                    <a:pt x="426" y="296"/>
                  </a:cubicBezTo>
                  <a:cubicBezTo>
                    <a:pt x="426" y="296"/>
                    <a:pt x="335" y="451"/>
                    <a:pt x="421" y="636"/>
                  </a:cubicBezTo>
                  <a:cubicBezTo>
                    <a:pt x="440" y="719"/>
                    <a:pt x="460" y="816"/>
                    <a:pt x="460" y="855"/>
                  </a:cubicBezTo>
                  <a:cubicBezTo>
                    <a:pt x="460" y="861"/>
                    <a:pt x="462" y="867"/>
                    <a:pt x="465" y="873"/>
                  </a:cubicBezTo>
                  <a:cubicBezTo>
                    <a:pt x="486" y="1035"/>
                    <a:pt x="529" y="1258"/>
                    <a:pt x="606" y="1326"/>
                  </a:cubicBezTo>
                  <a:cubicBezTo>
                    <a:pt x="606" y="1326"/>
                    <a:pt x="592" y="1364"/>
                    <a:pt x="556" y="1374"/>
                  </a:cubicBezTo>
                  <a:cubicBezTo>
                    <a:pt x="556" y="1374"/>
                    <a:pt x="218" y="1388"/>
                    <a:pt x="184" y="1624"/>
                  </a:cubicBezTo>
                  <a:cubicBezTo>
                    <a:pt x="184" y="1624"/>
                    <a:pt x="169" y="1686"/>
                    <a:pt x="137" y="1776"/>
                  </a:cubicBezTo>
                  <a:cubicBezTo>
                    <a:pt x="36" y="2410"/>
                    <a:pt x="36" y="2410"/>
                    <a:pt x="36" y="2410"/>
                  </a:cubicBezTo>
                  <a:cubicBezTo>
                    <a:pt x="363" y="2701"/>
                    <a:pt x="363" y="2701"/>
                    <a:pt x="363" y="2701"/>
                  </a:cubicBezTo>
                  <a:cubicBezTo>
                    <a:pt x="100" y="2801"/>
                    <a:pt x="100" y="2801"/>
                    <a:pt x="100" y="2801"/>
                  </a:cubicBezTo>
                  <a:cubicBezTo>
                    <a:pt x="215" y="2984"/>
                    <a:pt x="215" y="2984"/>
                    <a:pt x="215" y="2984"/>
                  </a:cubicBezTo>
                  <a:cubicBezTo>
                    <a:pt x="213" y="2999"/>
                    <a:pt x="203" y="3110"/>
                    <a:pt x="203" y="3112"/>
                  </a:cubicBezTo>
                  <a:cubicBezTo>
                    <a:pt x="124" y="3316"/>
                    <a:pt x="124" y="3316"/>
                    <a:pt x="124" y="3316"/>
                  </a:cubicBezTo>
                  <a:cubicBezTo>
                    <a:pt x="91" y="3390"/>
                    <a:pt x="91" y="3390"/>
                    <a:pt x="91" y="3390"/>
                  </a:cubicBezTo>
                  <a:cubicBezTo>
                    <a:pt x="29" y="3553"/>
                    <a:pt x="29" y="3553"/>
                    <a:pt x="29" y="3553"/>
                  </a:cubicBezTo>
                  <a:cubicBezTo>
                    <a:pt x="16" y="3563"/>
                    <a:pt x="20" y="3561"/>
                    <a:pt x="28" y="3555"/>
                  </a:cubicBezTo>
                  <a:cubicBezTo>
                    <a:pt x="4" y="3619"/>
                    <a:pt x="4" y="3619"/>
                    <a:pt x="4" y="3619"/>
                  </a:cubicBezTo>
                  <a:cubicBezTo>
                    <a:pt x="36" y="3623"/>
                    <a:pt x="36" y="3623"/>
                    <a:pt x="36" y="3623"/>
                  </a:cubicBezTo>
                  <a:cubicBezTo>
                    <a:pt x="0" y="4145"/>
                    <a:pt x="0" y="4145"/>
                    <a:pt x="0" y="4145"/>
                  </a:cubicBezTo>
                  <a:cubicBezTo>
                    <a:pt x="126" y="4158"/>
                    <a:pt x="126" y="4158"/>
                    <a:pt x="126" y="4158"/>
                  </a:cubicBezTo>
                  <a:cubicBezTo>
                    <a:pt x="153" y="4470"/>
                    <a:pt x="153" y="4470"/>
                    <a:pt x="153" y="4470"/>
                  </a:cubicBezTo>
                  <a:cubicBezTo>
                    <a:pt x="210" y="4777"/>
                    <a:pt x="210" y="4777"/>
                    <a:pt x="210" y="4777"/>
                  </a:cubicBezTo>
                  <a:cubicBezTo>
                    <a:pt x="308" y="5078"/>
                    <a:pt x="308" y="5078"/>
                    <a:pt x="308" y="5078"/>
                  </a:cubicBezTo>
                  <a:cubicBezTo>
                    <a:pt x="340" y="5374"/>
                    <a:pt x="340" y="5374"/>
                    <a:pt x="340" y="5374"/>
                  </a:cubicBezTo>
                  <a:cubicBezTo>
                    <a:pt x="383" y="5666"/>
                    <a:pt x="383" y="5666"/>
                    <a:pt x="383" y="5666"/>
                  </a:cubicBezTo>
                  <a:cubicBezTo>
                    <a:pt x="446" y="5946"/>
                    <a:pt x="446" y="5946"/>
                    <a:pt x="446" y="5946"/>
                  </a:cubicBezTo>
                  <a:cubicBezTo>
                    <a:pt x="556" y="6302"/>
                    <a:pt x="556" y="6302"/>
                    <a:pt x="556" y="6302"/>
                  </a:cubicBezTo>
                  <a:cubicBezTo>
                    <a:pt x="627" y="6594"/>
                    <a:pt x="627" y="6594"/>
                    <a:pt x="627" y="6594"/>
                  </a:cubicBezTo>
                  <a:cubicBezTo>
                    <a:pt x="665" y="6594"/>
                    <a:pt x="665" y="6594"/>
                    <a:pt x="665" y="6594"/>
                  </a:cubicBezTo>
                  <a:cubicBezTo>
                    <a:pt x="662" y="6672"/>
                    <a:pt x="662" y="6672"/>
                    <a:pt x="662" y="6672"/>
                  </a:cubicBezTo>
                  <a:cubicBezTo>
                    <a:pt x="649" y="6641"/>
                    <a:pt x="649" y="6641"/>
                    <a:pt x="649" y="6641"/>
                  </a:cubicBezTo>
                  <a:cubicBezTo>
                    <a:pt x="636" y="6670"/>
                    <a:pt x="636" y="6670"/>
                    <a:pt x="636" y="6670"/>
                  </a:cubicBezTo>
                  <a:cubicBezTo>
                    <a:pt x="579" y="6815"/>
                    <a:pt x="579" y="6815"/>
                    <a:pt x="579" y="6815"/>
                  </a:cubicBezTo>
                  <a:cubicBezTo>
                    <a:pt x="482" y="6907"/>
                    <a:pt x="482" y="6907"/>
                    <a:pt x="482" y="6907"/>
                  </a:cubicBezTo>
                  <a:cubicBezTo>
                    <a:pt x="306" y="7070"/>
                    <a:pt x="306" y="7070"/>
                    <a:pt x="306" y="7070"/>
                  </a:cubicBezTo>
                  <a:cubicBezTo>
                    <a:pt x="306" y="7070"/>
                    <a:pt x="59" y="7238"/>
                    <a:pt x="423" y="7238"/>
                  </a:cubicBezTo>
                  <a:cubicBezTo>
                    <a:pt x="424" y="7238"/>
                    <a:pt x="424" y="7238"/>
                    <a:pt x="424" y="7238"/>
                  </a:cubicBezTo>
                  <a:cubicBezTo>
                    <a:pt x="454" y="7238"/>
                    <a:pt x="490" y="7224"/>
                    <a:pt x="530" y="7218"/>
                  </a:cubicBezTo>
                  <a:cubicBezTo>
                    <a:pt x="570" y="7209"/>
                    <a:pt x="620" y="7189"/>
                    <a:pt x="677" y="7160"/>
                  </a:cubicBezTo>
                  <a:cubicBezTo>
                    <a:pt x="820" y="7079"/>
                    <a:pt x="820" y="7079"/>
                    <a:pt x="820" y="7079"/>
                  </a:cubicBezTo>
                  <a:cubicBezTo>
                    <a:pt x="869" y="7048"/>
                    <a:pt x="869" y="7048"/>
                    <a:pt x="869" y="7048"/>
                  </a:cubicBezTo>
                  <a:cubicBezTo>
                    <a:pt x="847" y="7336"/>
                    <a:pt x="847" y="7336"/>
                    <a:pt x="847" y="7336"/>
                  </a:cubicBezTo>
                  <a:cubicBezTo>
                    <a:pt x="917" y="7338"/>
                    <a:pt x="917" y="7338"/>
                    <a:pt x="917" y="7338"/>
                  </a:cubicBezTo>
                  <a:cubicBezTo>
                    <a:pt x="917" y="7338"/>
                    <a:pt x="886" y="7553"/>
                    <a:pt x="869" y="7588"/>
                  </a:cubicBezTo>
                  <a:cubicBezTo>
                    <a:pt x="861" y="7604"/>
                    <a:pt x="733" y="7825"/>
                    <a:pt x="724" y="7834"/>
                  </a:cubicBezTo>
                  <a:cubicBezTo>
                    <a:pt x="724" y="7834"/>
                    <a:pt x="486" y="8013"/>
                    <a:pt x="592" y="8065"/>
                  </a:cubicBezTo>
                  <a:cubicBezTo>
                    <a:pt x="596" y="8067"/>
                    <a:pt x="599" y="8068"/>
                    <a:pt x="602" y="8070"/>
                  </a:cubicBezTo>
                  <a:cubicBezTo>
                    <a:pt x="764" y="8109"/>
                    <a:pt x="999" y="8090"/>
                    <a:pt x="1066" y="7992"/>
                  </a:cubicBezTo>
                  <a:cubicBezTo>
                    <a:pt x="1128" y="7901"/>
                    <a:pt x="1081" y="7763"/>
                    <a:pt x="1164" y="7693"/>
                  </a:cubicBezTo>
                  <a:cubicBezTo>
                    <a:pt x="1165" y="7690"/>
                    <a:pt x="1165" y="7686"/>
                    <a:pt x="1166" y="7683"/>
                  </a:cubicBezTo>
                  <a:cubicBezTo>
                    <a:pt x="1159" y="7731"/>
                    <a:pt x="1169" y="7781"/>
                    <a:pt x="1167" y="7829"/>
                  </a:cubicBezTo>
                  <a:cubicBezTo>
                    <a:pt x="1199" y="7846"/>
                    <a:pt x="1258" y="7868"/>
                    <a:pt x="1296" y="7864"/>
                  </a:cubicBezTo>
                  <a:cubicBezTo>
                    <a:pt x="1311" y="7854"/>
                    <a:pt x="1329" y="7844"/>
                    <a:pt x="1344" y="7834"/>
                  </a:cubicBezTo>
                  <a:cubicBezTo>
                    <a:pt x="1349" y="7753"/>
                    <a:pt x="1354" y="7672"/>
                    <a:pt x="1359" y="7590"/>
                  </a:cubicBezTo>
                  <a:cubicBezTo>
                    <a:pt x="1375" y="7527"/>
                    <a:pt x="1392" y="7463"/>
                    <a:pt x="1408" y="7399"/>
                  </a:cubicBezTo>
                  <a:cubicBezTo>
                    <a:pt x="1440" y="7384"/>
                    <a:pt x="1479" y="7404"/>
                    <a:pt x="1464" y="7384"/>
                  </a:cubicBezTo>
                  <a:cubicBezTo>
                    <a:pt x="1314" y="5844"/>
                    <a:pt x="1314" y="5844"/>
                    <a:pt x="1314" y="5844"/>
                  </a:cubicBezTo>
                  <a:cubicBezTo>
                    <a:pt x="1274" y="5574"/>
                    <a:pt x="1274" y="5574"/>
                    <a:pt x="1274" y="5574"/>
                  </a:cubicBezTo>
                  <a:cubicBezTo>
                    <a:pt x="1249" y="4765"/>
                    <a:pt x="1479" y="4377"/>
                    <a:pt x="1479" y="4377"/>
                  </a:cubicBezTo>
                  <a:cubicBezTo>
                    <a:pt x="1580" y="4372"/>
                    <a:pt x="1580" y="4372"/>
                    <a:pt x="1580" y="4372"/>
                  </a:cubicBezTo>
                  <a:cubicBezTo>
                    <a:pt x="1580" y="3916"/>
                    <a:pt x="1580" y="3916"/>
                    <a:pt x="1580" y="3916"/>
                  </a:cubicBezTo>
                  <a:cubicBezTo>
                    <a:pt x="1617" y="3656"/>
                    <a:pt x="1617" y="3656"/>
                    <a:pt x="1617" y="3656"/>
                  </a:cubicBezTo>
                  <a:cubicBezTo>
                    <a:pt x="1624" y="3275"/>
                    <a:pt x="1624" y="3275"/>
                    <a:pt x="1624" y="3275"/>
                  </a:cubicBezTo>
                  <a:cubicBezTo>
                    <a:pt x="1624" y="3275"/>
                    <a:pt x="1641" y="3209"/>
                    <a:pt x="1656" y="3149"/>
                  </a:cubicBezTo>
                  <a:cubicBezTo>
                    <a:pt x="1662" y="3149"/>
                    <a:pt x="1667" y="3149"/>
                    <a:pt x="1673" y="3148"/>
                  </a:cubicBezTo>
                  <a:cubicBezTo>
                    <a:pt x="1673" y="3148"/>
                    <a:pt x="1874" y="3139"/>
                    <a:pt x="1919" y="3162"/>
                  </a:cubicBezTo>
                  <a:cubicBezTo>
                    <a:pt x="1919" y="3162"/>
                    <a:pt x="1989" y="3198"/>
                    <a:pt x="2060" y="3122"/>
                  </a:cubicBezTo>
                  <a:cubicBezTo>
                    <a:pt x="2060" y="3122"/>
                    <a:pt x="2168" y="3050"/>
                    <a:pt x="2126" y="3000"/>
                  </a:cubicBezTo>
                  <a:cubicBezTo>
                    <a:pt x="2126" y="3000"/>
                    <a:pt x="2119" y="2926"/>
                    <a:pt x="2140" y="2897"/>
                  </a:cubicBezTo>
                  <a:cubicBezTo>
                    <a:pt x="2140" y="2897"/>
                    <a:pt x="2152" y="2864"/>
                    <a:pt x="2136" y="28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66"/>
            <p:cNvSpPr>
              <a:spLocks/>
            </p:cNvSpPr>
            <p:nvPr/>
          </p:nvSpPr>
          <p:spPr bwMode="auto">
            <a:xfrm>
              <a:off x="7566733" y="2413781"/>
              <a:ext cx="693738" cy="264281"/>
            </a:xfrm>
            <a:custGeom>
              <a:avLst/>
              <a:gdLst>
                <a:gd name="T0" fmla="*/ 874 w 882"/>
                <a:gd name="T1" fmla="*/ 336 h 336"/>
                <a:gd name="T2" fmla="*/ 882 w 882"/>
                <a:gd name="T3" fmla="*/ 308 h 336"/>
                <a:gd name="T4" fmla="*/ 392 w 882"/>
                <a:gd name="T5" fmla="*/ 39 h 336"/>
                <a:gd name="T6" fmla="*/ 14 w 882"/>
                <a:gd name="T7" fmla="*/ 0 h 336"/>
                <a:gd name="T8" fmla="*/ 0 w 882"/>
                <a:gd name="T9" fmla="*/ 21 h 336"/>
                <a:gd name="T10" fmla="*/ 221 w 882"/>
                <a:gd name="T11" fmla="*/ 177 h 336"/>
                <a:gd name="T12" fmla="*/ 461 w 882"/>
                <a:gd name="T13" fmla="*/ 292 h 336"/>
                <a:gd name="T14" fmla="*/ 874 w 882"/>
                <a:gd name="T15" fmla="*/ 336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2" h="336">
                  <a:moveTo>
                    <a:pt x="874" y="336"/>
                  </a:moveTo>
                  <a:lnTo>
                    <a:pt x="882" y="308"/>
                  </a:lnTo>
                  <a:lnTo>
                    <a:pt x="392" y="39"/>
                  </a:lnTo>
                  <a:lnTo>
                    <a:pt x="14" y="0"/>
                  </a:lnTo>
                  <a:lnTo>
                    <a:pt x="0" y="21"/>
                  </a:lnTo>
                  <a:lnTo>
                    <a:pt x="221" y="177"/>
                  </a:lnTo>
                  <a:lnTo>
                    <a:pt x="461" y="292"/>
                  </a:lnTo>
                  <a:lnTo>
                    <a:pt x="874" y="3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8" name="Freeform 67"/>
            <p:cNvSpPr>
              <a:spLocks/>
            </p:cNvSpPr>
            <p:nvPr/>
          </p:nvSpPr>
          <p:spPr bwMode="auto">
            <a:xfrm>
              <a:off x="7564373" y="2412994"/>
              <a:ext cx="313047" cy="52699"/>
            </a:xfrm>
            <a:custGeom>
              <a:avLst/>
              <a:gdLst>
                <a:gd name="T0" fmla="*/ 0 w 398"/>
                <a:gd name="T1" fmla="*/ 21 h 67"/>
                <a:gd name="T2" fmla="*/ 386 w 398"/>
                <a:gd name="T3" fmla="*/ 67 h 67"/>
                <a:gd name="T4" fmla="*/ 398 w 398"/>
                <a:gd name="T5" fmla="*/ 28 h 67"/>
                <a:gd name="T6" fmla="*/ 14 w 398"/>
                <a:gd name="T7" fmla="*/ 0 h 67"/>
                <a:gd name="T8" fmla="*/ 0 w 398"/>
                <a:gd name="T9" fmla="*/ 21 h 67"/>
              </a:gdLst>
              <a:ahLst/>
              <a:cxnLst>
                <a:cxn ang="0">
                  <a:pos x="T0" y="T1"/>
                </a:cxn>
                <a:cxn ang="0">
                  <a:pos x="T2" y="T3"/>
                </a:cxn>
                <a:cxn ang="0">
                  <a:pos x="T4" y="T5"/>
                </a:cxn>
                <a:cxn ang="0">
                  <a:pos x="T6" y="T7"/>
                </a:cxn>
                <a:cxn ang="0">
                  <a:pos x="T8" y="T9"/>
                </a:cxn>
              </a:cxnLst>
              <a:rect l="0" t="0" r="r" b="b"/>
              <a:pathLst>
                <a:path w="398" h="67">
                  <a:moveTo>
                    <a:pt x="0" y="21"/>
                  </a:moveTo>
                  <a:lnTo>
                    <a:pt x="386" y="67"/>
                  </a:lnTo>
                  <a:lnTo>
                    <a:pt x="398" y="28"/>
                  </a:lnTo>
                  <a:lnTo>
                    <a:pt x="14" y="0"/>
                  </a:lnTo>
                  <a:lnTo>
                    <a:pt x="0"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8"/>
            <p:cNvSpPr>
              <a:spLocks/>
            </p:cNvSpPr>
            <p:nvPr/>
          </p:nvSpPr>
          <p:spPr bwMode="auto">
            <a:xfrm>
              <a:off x="7869555" y="2435018"/>
              <a:ext cx="394848" cy="242257"/>
            </a:xfrm>
            <a:custGeom>
              <a:avLst/>
              <a:gdLst>
                <a:gd name="T0" fmla="*/ 0 w 502"/>
                <a:gd name="T1" fmla="*/ 39 h 308"/>
                <a:gd name="T2" fmla="*/ 489 w 502"/>
                <a:gd name="T3" fmla="*/ 308 h 308"/>
                <a:gd name="T4" fmla="*/ 502 w 502"/>
                <a:gd name="T5" fmla="*/ 279 h 308"/>
                <a:gd name="T6" fmla="*/ 11 w 502"/>
                <a:gd name="T7" fmla="*/ 0 h 308"/>
                <a:gd name="T8" fmla="*/ 0 w 502"/>
                <a:gd name="T9" fmla="*/ 39 h 308"/>
              </a:gdLst>
              <a:ahLst/>
              <a:cxnLst>
                <a:cxn ang="0">
                  <a:pos x="T0" y="T1"/>
                </a:cxn>
                <a:cxn ang="0">
                  <a:pos x="T2" y="T3"/>
                </a:cxn>
                <a:cxn ang="0">
                  <a:pos x="T4" y="T5"/>
                </a:cxn>
                <a:cxn ang="0">
                  <a:pos x="T6" y="T7"/>
                </a:cxn>
                <a:cxn ang="0">
                  <a:pos x="T8" y="T9"/>
                </a:cxn>
              </a:cxnLst>
              <a:rect l="0" t="0" r="r" b="b"/>
              <a:pathLst>
                <a:path w="502" h="308">
                  <a:moveTo>
                    <a:pt x="0" y="39"/>
                  </a:moveTo>
                  <a:lnTo>
                    <a:pt x="489" y="308"/>
                  </a:lnTo>
                  <a:lnTo>
                    <a:pt x="502" y="279"/>
                  </a:lnTo>
                  <a:lnTo>
                    <a:pt x="11" y="0"/>
                  </a:lnTo>
                  <a:lnTo>
                    <a:pt x="0" y="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9"/>
            <p:cNvSpPr>
              <a:spLocks/>
            </p:cNvSpPr>
            <p:nvPr/>
          </p:nvSpPr>
          <p:spPr bwMode="auto">
            <a:xfrm>
              <a:off x="7646961" y="2482211"/>
              <a:ext cx="325632" cy="252483"/>
            </a:xfrm>
            <a:custGeom>
              <a:avLst/>
              <a:gdLst>
                <a:gd name="T0" fmla="*/ 672 w 763"/>
                <a:gd name="T1" fmla="*/ 189 h 593"/>
                <a:gd name="T2" fmla="*/ 663 w 763"/>
                <a:gd name="T3" fmla="*/ 136 h 593"/>
                <a:gd name="T4" fmla="*/ 597 w 763"/>
                <a:gd name="T5" fmla="*/ 156 h 593"/>
                <a:gd name="T6" fmla="*/ 528 w 763"/>
                <a:gd name="T7" fmla="*/ 271 h 593"/>
                <a:gd name="T8" fmla="*/ 571 w 763"/>
                <a:gd name="T9" fmla="*/ 125 h 593"/>
                <a:gd name="T10" fmla="*/ 516 w 763"/>
                <a:gd name="T11" fmla="*/ 76 h 593"/>
                <a:gd name="T12" fmla="*/ 428 w 763"/>
                <a:gd name="T13" fmla="*/ 196 h 593"/>
                <a:gd name="T14" fmla="*/ 403 w 763"/>
                <a:gd name="T15" fmla="*/ 188 h 593"/>
                <a:gd name="T16" fmla="*/ 388 w 763"/>
                <a:gd name="T17" fmla="*/ 115 h 593"/>
                <a:gd name="T18" fmla="*/ 355 w 763"/>
                <a:gd name="T19" fmla="*/ 39 h 593"/>
                <a:gd name="T20" fmla="*/ 311 w 763"/>
                <a:gd name="T21" fmla="*/ 172 h 593"/>
                <a:gd name="T22" fmla="*/ 238 w 763"/>
                <a:gd name="T23" fmla="*/ 152 h 593"/>
                <a:gd name="T24" fmla="*/ 153 w 763"/>
                <a:gd name="T25" fmla="*/ 76 h 593"/>
                <a:gd name="T26" fmla="*/ 5 w 763"/>
                <a:gd name="T27" fmla="*/ 43 h 593"/>
                <a:gd name="T28" fmla="*/ 72 w 763"/>
                <a:gd name="T29" fmla="*/ 101 h 593"/>
                <a:gd name="T30" fmla="*/ 129 w 763"/>
                <a:gd name="T31" fmla="*/ 201 h 593"/>
                <a:gd name="T32" fmla="*/ 203 w 763"/>
                <a:gd name="T33" fmla="*/ 277 h 593"/>
                <a:gd name="T34" fmla="*/ 201 w 763"/>
                <a:gd name="T35" fmla="*/ 287 h 593"/>
                <a:gd name="T36" fmla="*/ 336 w 763"/>
                <a:gd name="T37" fmla="*/ 537 h 593"/>
                <a:gd name="T38" fmla="*/ 444 w 763"/>
                <a:gd name="T39" fmla="*/ 552 h 593"/>
                <a:gd name="T40" fmla="*/ 535 w 763"/>
                <a:gd name="T41" fmla="*/ 539 h 593"/>
                <a:gd name="T42" fmla="*/ 644 w 763"/>
                <a:gd name="T43" fmla="*/ 456 h 593"/>
                <a:gd name="T44" fmla="*/ 665 w 763"/>
                <a:gd name="T45" fmla="*/ 339 h 593"/>
                <a:gd name="T46" fmla="*/ 739 w 763"/>
                <a:gd name="T47" fmla="*/ 276 h 593"/>
                <a:gd name="T48" fmla="*/ 761 w 763"/>
                <a:gd name="T49" fmla="*/ 212 h 593"/>
                <a:gd name="T50" fmla="*/ 703 w 763"/>
                <a:gd name="T51" fmla="*/ 211 h 593"/>
                <a:gd name="T52" fmla="*/ 637 w 763"/>
                <a:gd name="T53" fmla="*/ 27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3" h="593">
                  <a:moveTo>
                    <a:pt x="672" y="189"/>
                  </a:moveTo>
                  <a:cubicBezTo>
                    <a:pt x="680" y="156"/>
                    <a:pt x="663" y="136"/>
                    <a:pt x="663" y="136"/>
                  </a:cubicBezTo>
                  <a:cubicBezTo>
                    <a:pt x="623" y="113"/>
                    <a:pt x="597" y="156"/>
                    <a:pt x="597" y="156"/>
                  </a:cubicBezTo>
                  <a:cubicBezTo>
                    <a:pt x="593" y="165"/>
                    <a:pt x="528" y="271"/>
                    <a:pt x="528" y="271"/>
                  </a:cubicBezTo>
                  <a:cubicBezTo>
                    <a:pt x="521" y="248"/>
                    <a:pt x="571" y="125"/>
                    <a:pt x="571" y="125"/>
                  </a:cubicBezTo>
                  <a:cubicBezTo>
                    <a:pt x="593" y="76"/>
                    <a:pt x="516" y="76"/>
                    <a:pt x="516" y="76"/>
                  </a:cubicBezTo>
                  <a:cubicBezTo>
                    <a:pt x="496" y="76"/>
                    <a:pt x="428" y="196"/>
                    <a:pt x="428" y="196"/>
                  </a:cubicBezTo>
                  <a:cubicBezTo>
                    <a:pt x="403" y="188"/>
                    <a:pt x="403" y="188"/>
                    <a:pt x="403" y="188"/>
                  </a:cubicBezTo>
                  <a:cubicBezTo>
                    <a:pt x="388" y="115"/>
                    <a:pt x="388" y="115"/>
                    <a:pt x="388" y="115"/>
                  </a:cubicBezTo>
                  <a:cubicBezTo>
                    <a:pt x="388" y="39"/>
                    <a:pt x="355" y="39"/>
                    <a:pt x="355" y="39"/>
                  </a:cubicBezTo>
                  <a:cubicBezTo>
                    <a:pt x="284" y="29"/>
                    <a:pt x="311" y="172"/>
                    <a:pt x="311" y="172"/>
                  </a:cubicBezTo>
                  <a:cubicBezTo>
                    <a:pt x="238" y="152"/>
                    <a:pt x="238" y="152"/>
                    <a:pt x="238" y="152"/>
                  </a:cubicBezTo>
                  <a:cubicBezTo>
                    <a:pt x="197" y="151"/>
                    <a:pt x="153" y="76"/>
                    <a:pt x="153" y="76"/>
                  </a:cubicBezTo>
                  <a:cubicBezTo>
                    <a:pt x="24" y="0"/>
                    <a:pt x="5" y="43"/>
                    <a:pt x="5" y="43"/>
                  </a:cubicBezTo>
                  <a:cubicBezTo>
                    <a:pt x="0" y="69"/>
                    <a:pt x="72" y="101"/>
                    <a:pt x="72" y="101"/>
                  </a:cubicBezTo>
                  <a:cubicBezTo>
                    <a:pt x="72" y="101"/>
                    <a:pt x="110" y="158"/>
                    <a:pt x="129" y="201"/>
                  </a:cubicBezTo>
                  <a:cubicBezTo>
                    <a:pt x="156" y="262"/>
                    <a:pt x="203" y="277"/>
                    <a:pt x="203" y="277"/>
                  </a:cubicBezTo>
                  <a:cubicBezTo>
                    <a:pt x="201" y="287"/>
                    <a:pt x="201" y="287"/>
                    <a:pt x="201" y="287"/>
                  </a:cubicBezTo>
                  <a:cubicBezTo>
                    <a:pt x="197" y="449"/>
                    <a:pt x="336" y="537"/>
                    <a:pt x="336" y="537"/>
                  </a:cubicBezTo>
                  <a:cubicBezTo>
                    <a:pt x="393" y="593"/>
                    <a:pt x="444" y="552"/>
                    <a:pt x="444" y="552"/>
                  </a:cubicBezTo>
                  <a:cubicBezTo>
                    <a:pt x="459" y="548"/>
                    <a:pt x="535" y="539"/>
                    <a:pt x="535" y="539"/>
                  </a:cubicBezTo>
                  <a:cubicBezTo>
                    <a:pt x="584" y="549"/>
                    <a:pt x="644" y="456"/>
                    <a:pt x="644" y="456"/>
                  </a:cubicBezTo>
                  <a:cubicBezTo>
                    <a:pt x="677" y="408"/>
                    <a:pt x="665" y="339"/>
                    <a:pt x="665" y="339"/>
                  </a:cubicBezTo>
                  <a:cubicBezTo>
                    <a:pt x="739" y="276"/>
                    <a:pt x="739" y="276"/>
                    <a:pt x="739" y="276"/>
                  </a:cubicBezTo>
                  <a:cubicBezTo>
                    <a:pt x="763" y="253"/>
                    <a:pt x="761" y="212"/>
                    <a:pt x="761" y="212"/>
                  </a:cubicBezTo>
                  <a:cubicBezTo>
                    <a:pt x="747" y="177"/>
                    <a:pt x="703" y="211"/>
                    <a:pt x="703" y="211"/>
                  </a:cubicBezTo>
                  <a:cubicBezTo>
                    <a:pt x="637" y="273"/>
                    <a:pt x="637" y="273"/>
                    <a:pt x="637" y="27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3" name="dudey dude"/>
          <p:cNvSpPr>
            <a:spLocks noEditPoints="1"/>
          </p:cNvSpPr>
          <p:nvPr/>
        </p:nvSpPr>
        <p:spPr bwMode="auto">
          <a:xfrm>
            <a:off x="3352749" y="1932352"/>
            <a:ext cx="304851" cy="1000536"/>
          </a:xfrm>
          <a:custGeom>
            <a:avLst/>
            <a:gdLst>
              <a:gd name="T0" fmla="*/ 85 w 132"/>
              <a:gd name="T1" fmla="*/ 64 h 434"/>
              <a:gd name="T2" fmla="*/ 120 w 132"/>
              <a:gd name="T3" fmla="*/ 74 h 434"/>
              <a:gd name="T4" fmla="*/ 130 w 132"/>
              <a:gd name="T5" fmla="*/ 121 h 434"/>
              <a:gd name="T6" fmla="*/ 131 w 132"/>
              <a:gd name="T7" fmla="*/ 189 h 434"/>
              <a:gd name="T8" fmla="*/ 131 w 132"/>
              <a:gd name="T9" fmla="*/ 209 h 434"/>
              <a:gd name="T10" fmla="*/ 131 w 132"/>
              <a:gd name="T11" fmla="*/ 214 h 434"/>
              <a:gd name="T12" fmla="*/ 131 w 132"/>
              <a:gd name="T13" fmla="*/ 217 h 434"/>
              <a:gd name="T14" fmla="*/ 128 w 132"/>
              <a:gd name="T15" fmla="*/ 226 h 434"/>
              <a:gd name="T16" fmla="*/ 123 w 132"/>
              <a:gd name="T17" fmla="*/ 227 h 434"/>
              <a:gd name="T18" fmla="*/ 109 w 132"/>
              <a:gd name="T19" fmla="*/ 248 h 434"/>
              <a:gd name="T20" fmla="*/ 106 w 132"/>
              <a:gd name="T21" fmla="*/ 249 h 434"/>
              <a:gd name="T22" fmla="*/ 109 w 132"/>
              <a:gd name="T23" fmla="*/ 323 h 434"/>
              <a:gd name="T24" fmla="*/ 112 w 132"/>
              <a:gd name="T25" fmla="*/ 403 h 434"/>
              <a:gd name="T26" fmla="*/ 98 w 132"/>
              <a:gd name="T27" fmla="*/ 433 h 434"/>
              <a:gd name="T28" fmla="*/ 87 w 132"/>
              <a:gd name="T29" fmla="*/ 402 h 434"/>
              <a:gd name="T30" fmla="*/ 86 w 132"/>
              <a:gd name="T31" fmla="*/ 364 h 434"/>
              <a:gd name="T32" fmla="*/ 71 w 132"/>
              <a:gd name="T33" fmla="*/ 300 h 434"/>
              <a:gd name="T34" fmla="*/ 62 w 132"/>
              <a:gd name="T35" fmla="*/ 294 h 434"/>
              <a:gd name="T36" fmla="*/ 57 w 132"/>
              <a:gd name="T37" fmla="*/ 352 h 434"/>
              <a:gd name="T38" fmla="*/ 53 w 132"/>
              <a:gd name="T39" fmla="*/ 391 h 434"/>
              <a:gd name="T40" fmla="*/ 42 w 132"/>
              <a:gd name="T41" fmla="*/ 413 h 434"/>
              <a:gd name="T42" fmla="*/ 31 w 132"/>
              <a:gd name="T43" fmla="*/ 419 h 434"/>
              <a:gd name="T44" fmla="*/ 3 w 132"/>
              <a:gd name="T45" fmla="*/ 421 h 434"/>
              <a:gd name="T46" fmla="*/ 17 w 132"/>
              <a:gd name="T47" fmla="*/ 405 h 434"/>
              <a:gd name="T48" fmla="*/ 20 w 132"/>
              <a:gd name="T49" fmla="*/ 399 h 434"/>
              <a:gd name="T50" fmla="*/ 27 w 132"/>
              <a:gd name="T51" fmla="*/ 382 h 434"/>
              <a:gd name="T52" fmla="*/ 25 w 132"/>
              <a:gd name="T53" fmla="*/ 360 h 434"/>
              <a:gd name="T54" fmla="*/ 21 w 132"/>
              <a:gd name="T55" fmla="*/ 276 h 434"/>
              <a:gd name="T56" fmla="*/ 15 w 132"/>
              <a:gd name="T57" fmla="*/ 229 h 434"/>
              <a:gd name="T58" fmla="*/ 8 w 132"/>
              <a:gd name="T59" fmla="*/ 228 h 434"/>
              <a:gd name="T60" fmla="*/ 0 w 132"/>
              <a:gd name="T61" fmla="*/ 204 h 434"/>
              <a:gd name="T62" fmla="*/ 7 w 132"/>
              <a:gd name="T63" fmla="*/ 185 h 434"/>
              <a:gd name="T64" fmla="*/ 5 w 132"/>
              <a:gd name="T65" fmla="*/ 168 h 434"/>
              <a:gd name="T66" fmla="*/ 8 w 132"/>
              <a:gd name="T67" fmla="*/ 139 h 434"/>
              <a:gd name="T68" fmla="*/ 17 w 132"/>
              <a:gd name="T69" fmla="*/ 89 h 434"/>
              <a:gd name="T70" fmla="*/ 43 w 132"/>
              <a:gd name="T71" fmla="*/ 72 h 434"/>
              <a:gd name="T72" fmla="*/ 49 w 132"/>
              <a:gd name="T73" fmla="*/ 68 h 434"/>
              <a:gd name="T74" fmla="*/ 44 w 132"/>
              <a:gd name="T75" fmla="*/ 53 h 434"/>
              <a:gd name="T76" fmla="*/ 40 w 132"/>
              <a:gd name="T77" fmla="*/ 48 h 434"/>
              <a:gd name="T78" fmla="*/ 36 w 132"/>
              <a:gd name="T79" fmla="*/ 33 h 434"/>
              <a:gd name="T80" fmla="*/ 44 w 132"/>
              <a:gd name="T81" fmla="*/ 4 h 434"/>
              <a:gd name="T82" fmla="*/ 74 w 132"/>
              <a:gd name="T83" fmla="*/ 7 h 434"/>
              <a:gd name="T84" fmla="*/ 81 w 132"/>
              <a:gd name="T85" fmla="*/ 25 h 434"/>
              <a:gd name="T86" fmla="*/ 83 w 132"/>
              <a:gd name="T87" fmla="*/ 35 h 434"/>
              <a:gd name="T88" fmla="*/ 78 w 132"/>
              <a:gd name="T89" fmla="*/ 48 h 434"/>
              <a:gd name="T90" fmla="*/ 78 w 132"/>
              <a:gd name="T91" fmla="*/ 58 h 434"/>
              <a:gd name="T92" fmla="*/ 77 w 132"/>
              <a:gd name="T93" fmla="*/ 57 h 434"/>
              <a:gd name="T94" fmla="*/ 76 w 132"/>
              <a:gd name="T95" fmla="*/ 55 h 434"/>
              <a:gd name="T96" fmla="*/ 76 w 132"/>
              <a:gd name="T97" fmla="*/ 5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 h="434">
                <a:moveTo>
                  <a:pt x="78" y="58"/>
                </a:moveTo>
                <a:cubicBezTo>
                  <a:pt x="80" y="59"/>
                  <a:pt x="83" y="62"/>
                  <a:pt x="85" y="64"/>
                </a:cubicBezTo>
                <a:cubicBezTo>
                  <a:pt x="88" y="66"/>
                  <a:pt x="93" y="66"/>
                  <a:pt x="97" y="67"/>
                </a:cubicBezTo>
                <a:cubicBezTo>
                  <a:pt x="105" y="69"/>
                  <a:pt x="112" y="70"/>
                  <a:pt x="120" y="74"/>
                </a:cubicBezTo>
                <a:cubicBezTo>
                  <a:pt x="127" y="78"/>
                  <a:pt x="127" y="93"/>
                  <a:pt x="128" y="100"/>
                </a:cubicBezTo>
                <a:cubicBezTo>
                  <a:pt x="129" y="107"/>
                  <a:pt x="129" y="114"/>
                  <a:pt x="130" y="121"/>
                </a:cubicBezTo>
                <a:cubicBezTo>
                  <a:pt x="132" y="136"/>
                  <a:pt x="132" y="151"/>
                  <a:pt x="132" y="166"/>
                </a:cubicBezTo>
                <a:cubicBezTo>
                  <a:pt x="132" y="174"/>
                  <a:pt x="132" y="182"/>
                  <a:pt x="131" y="189"/>
                </a:cubicBezTo>
                <a:cubicBezTo>
                  <a:pt x="131" y="191"/>
                  <a:pt x="130" y="210"/>
                  <a:pt x="130" y="210"/>
                </a:cubicBezTo>
                <a:cubicBezTo>
                  <a:pt x="131" y="210"/>
                  <a:pt x="131" y="210"/>
                  <a:pt x="131" y="209"/>
                </a:cubicBezTo>
                <a:cubicBezTo>
                  <a:pt x="132" y="209"/>
                  <a:pt x="129" y="214"/>
                  <a:pt x="130" y="214"/>
                </a:cubicBezTo>
                <a:cubicBezTo>
                  <a:pt x="130" y="214"/>
                  <a:pt x="131" y="214"/>
                  <a:pt x="131" y="214"/>
                </a:cubicBezTo>
                <a:cubicBezTo>
                  <a:pt x="131" y="213"/>
                  <a:pt x="129" y="219"/>
                  <a:pt x="130" y="218"/>
                </a:cubicBezTo>
                <a:cubicBezTo>
                  <a:pt x="130" y="218"/>
                  <a:pt x="131" y="217"/>
                  <a:pt x="131" y="217"/>
                </a:cubicBezTo>
                <a:cubicBezTo>
                  <a:pt x="131" y="218"/>
                  <a:pt x="129" y="227"/>
                  <a:pt x="130" y="226"/>
                </a:cubicBezTo>
                <a:cubicBezTo>
                  <a:pt x="129" y="227"/>
                  <a:pt x="128" y="226"/>
                  <a:pt x="128" y="226"/>
                </a:cubicBezTo>
                <a:cubicBezTo>
                  <a:pt x="127" y="225"/>
                  <a:pt x="127" y="227"/>
                  <a:pt x="127" y="227"/>
                </a:cubicBezTo>
                <a:cubicBezTo>
                  <a:pt x="126" y="227"/>
                  <a:pt x="123" y="226"/>
                  <a:pt x="123" y="227"/>
                </a:cubicBezTo>
                <a:cubicBezTo>
                  <a:pt x="123" y="231"/>
                  <a:pt x="122" y="239"/>
                  <a:pt x="118" y="242"/>
                </a:cubicBezTo>
                <a:cubicBezTo>
                  <a:pt x="117" y="243"/>
                  <a:pt x="110" y="250"/>
                  <a:pt x="109" y="248"/>
                </a:cubicBezTo>
                <a:cubicBezTo>
                  <a:pt x="109" y="247"/>
                  <a:pt x="108" y="248"/>
                  <a:pt x="108" y="249"/>
                </a:cubicBezTo>
                <a:cubicBezTo>
                  <a:pt x="107" y="250"/>
                  <a:pt x="106" y="248"/>
                  <a:pt x="106" y="249"/>
                </a:cubicBezTo>
                <a:cubicBezTo>
                  <a:pt x="106" y="251"/>
                  <a:pt x="106" y="253"/>
                  <a:pt x="106" y="254"/>
                </a:cubicBezTo>
                <a:cubicBezTo>
                  <a:pt x="107" y="277"/>
                  <a:pt x="106" y="300"/>
                  <a:pt x="109" y="323"/>
                </a:cubicBezTo>
                <a:cubicBezTo>
                  <a:pt x="112" y="343"/>
                  <a:pt x="115" y="365"/>
                  <a:pt x="115" y="386"/>
                </a:cubicBezTo>
                <a:cubicBezTo>
                  <a:pt x="115" y="392"/>
                  <a:pt x="113" y="397"/>
                  <a:pt x="112" y="403"/>
                </a:cubicBezTo>
                <a:cubicBezTo>
                  <a:pt x="111" y="407"/>
                  <a:pt x="113" y="410"/>
                  <a:pt x="114" y="414"/>
                </a:cubicBezTo>
                <a:cubicBezTo>
                  <a:pt x="116" y="426"/>
                  <a:pt x="109" y="434"/>
                  <a:pt x="98" y="433"/>
                </a:cubicBezTo>
                <a:cubicBezTo>
                  <a:pt x="89" y="432"/>
                  <a:pt x="88" y="428"/>
                  <a:pt x="89" y="421"/>
                </a:cubicBezTo>
                <a:cubicBezTo>
                  <a:pt x="89" y="414"/>
                  <a:pt x="92" y="408"/>
                  <a:pt x="87" y="402"/>
                </a:cubicBezTo>
                <a:cubicBezTo>
                  <a:pt x="81" y="393"/>
                  <a:pt x="83" y="384"/>
                  <a:pt x="85" y="374"/>
                </a:cubicBezTo>
                <a:cubicBezTo>
                  <a:pt x="86" y="370"/>
                  <a:pt x="87" y="368"/>
                  <a:pt x="86" y="364"/>
                </a:cubicBezTo>
                <a:cubicBezTo>
                  <a:pt x="84" y="360"/>
                  <a:pt x="82" y="355"/>
                  <a:pt x="81" y="351"/>
                </a:cubicBezTo>
                <a:cubicBezTo>
                  <a:pt x="76" y="334"/>
                  <a:pt x="74" y="317"/>
                  <a:pt x="71" y="300"/>
                </a:cubicBezTo>
                <a:cubicBezTo>
                  <a:pt x="70" y="296"/>
                  <a:pt x="64" y="264"/>
                  <a:pt x="62" y="264"/>
                </a:cubicBezTo>
                <a:cubicBezTo>
                  <a:pt x="60" y="274"/>
                  <a:pt x="63" y="284"/>
                  <a:pt x="62" y="294"/>
                </a:cubicBezTo>
                <a:cubicBezTo>
                  <a:pt x="61" y="302"/>
                  <a:pt x="60" y="310"/>
                  <a:pt x="59" y="318"/>
                </a:cubicBezTo>
                <a:cubicBezTo>
                  <a:pt x="57" y="329"/>
                  <a:pt x="58" y="341"/>
                  <a:pt x="57" y="352"/>
                </a:cubicBezTo>
                <a:cubicBezTo>
                  <a:pt x="56" y="360"/>
                  <a:pt x="56" y="369"/>
                  <a:pt x="56" y="378"/>
                </a:cubicBezTo>
                <a:cubicBezTo>
                  <a:pt x="55" y="382"/>
                  <a:pt x="56" y="387"/>
                  <a:pt x="53" y="391"/>
                </a:cubicBezTo>
                <a:cubicBezTo>
                  <a:pt x="52" y="393"/>
                  <a:pt x="52" y="400"/>
                  <a:pt x="52" y="402"/>
                </a:cubicBezTo>
                <a:cubicBezTo>
                  <a:pt x="54" y="409"/>
                  <a:pt x="49" y="413"/>
                  <a:pt x="42" y="413"/>
                </a:cubicBezTo>
                <a:cubicBezTo>
                  <a:pt x="39" y="413"/>
                  <a:pt x="39" y="411"/>
                  <a:pt x="36" y="413"/>
                </a:cubicBezTo>
                <a:cubicBezTo>
                  <a:pt x="34" y="415"/>
                  <a:pt x="33" y="417"/>
                  <a:pt x="31" y="419"/>
                </a:cubicBezTo>
                <a:cubicBezTo>
                  <a:pt x="28" y="422"/>
                  <a:pt x="20" y="423"/>
                  <a:pt x="16" y="423"/>
                </a:cubicBezTo>
                <a:cubicBezTo>
                  <a:pt x="14" y="423"/>
                  <a:pt x="4" y="424"/>
                  <a:pt x="3" y="421"/>
                </a:cubicBezTo>
                <a:cubicBezTo>
                  <a:pt x="3" y="418"/>
                  <a:pt x="6" y="414"/>
                  <a:pt x="9" y="411"/>
                </a:cubicBezTo>
                <a:cubicBezTo>
                  <a:pt x="11" y="408"/>
                  <a:pt x="15" y="407"/>
                  <a:pt x="17" y="405"/>
                </a:cubicBezTo>
                <a:cubicBezTo>
                  <a:pt x="18" y="405"/>
                  <a:pt x="22" y="399"/>
                  <a:pt x="21" y="399"/>
                </a:cubicBezTo>
                <a:cubicBezTo>
                  <a:pt x="21" y="399"/>
                  <a:pt x="20" y="399"/>
                  <a:pt x="20" y="399"/>
                </a:cubicBezTo>
                <a:cubicBezTo>
                  <a:pt x="21" y="399"/>
                  <a:pt x="23" y="396"/>
                  <a:pt x="23" y="394"/>
                </a:cubicBezTo>
                <a:cubicBezTo>
                  <a:pt x="25" y="390"/>
                  <a:pt x="24" y="385"/>
                  <a:pt x="27" y="382"/>
                </a:cubicBezTo>
                <a:cubicBezTo>
                  <a:pt x="29" y="381"/>
                  <a:pt x="27" y="375"/>
                  <a:pt x="26" y="373"/>
                </a:cubicBezTo>
                <a:cubicBezTo>
                  <a:pt x="26" y="369"/>
                  <a:pt x="25" y="365"/>
                  <a:pt x="25" y="360"/>
                </a:cubicBezTo>
                <a:cubicBezTo>
                  <a:pt x="24" y="346"/>
                  <a:pt x="24" y="332"/>
                  <a:pt x="24" y="317"/>
                </a:cubicBezTo>
                <a:cubicBezTo>
                  <a:pt x="25" y="303"/>
                  <a:pt x="23" y="290"/>
                  <a:pt x="21" y="276"/>
                </a:cubicBezTo>
                <a:cubicBezTo>
                  <a:pt x="20" y="268"/>
                  <a:pt x="19" y="260"/>
                  <a:pt x="18" y="253"/>
                </a:cubicBezTo>
                <a:cubicBezTo>
                  <a:pt x="18" y="251"/>
                  <a:pt x="16" y="229"/>
                  <a:pt x="15" y="229"/>
                </a:cubicBezTo>
                <a:cubicBezTo>
                  <a:pt x="14" y="229"/>
                  <a:pt x="14" y="233"/>
                  <a:pt x="12" y="233"/>
                </a:cubicBezTo>
                <a:cubicBezTo>
                  <a:pt x="10" y="233"/>
                  <a:pt x="9" y="229"/>
                  <a:pt x="8" y="228"/>
                </a:cubicBezTo>
                <a:cubicBezTo>
                  <a:pt x="7" y="224"/>
                  <a:pt x="5" y="221"/>
                  <a:pt x="4" y="217"/>
                </a:cubicBezTo>
                <a:cubicBezTo>
                  <a:pt x="2" y="213"/>
                  <a:pt x="1" y="209"/>
                  <a:pt x="0" y="204"/>
                </a:cubicBezTo>
                <a:cubicBezTo>
                  <a:pt x="0" y="199"/>
                  <a:pt x="2" y="196"/>
                  <a:pt x="4" y="192"/>
                </a:cubicBezTo>
                <a:cubicBezTo>
                  <a:pt x="6" y="190"/>
                  <a:pt x="5" y="187"/>
                  <a:pt x="7" y="185"/>
                </a:cubicBezTo>
                <a:cubicBezTo>
                  <a:pt x="8" y="184"/>
                  <a:pt x="7" y="183"/>
                  <a:pt x="7" y="181"/>
                </a:cubicBezTo>
                <a:cubicBezTo>
                  <a:pt x="6" y="177"/>
                  <a:pt x="5" y="173"/>
                  <a:pt x="5" y="168"/>
                </a:cubicBezTo>
                <a:cubicBezTo>
                  <a:pt x="4" y="165"/>
                  <a:pt x="4" y="157"/>
                  <a:pt x="5" y="155"/>
                </a:cubicBezTo>
                <a:cubicBezTo>
                  <a:pt x="8" y="151"/>
                  <a:pt x="7" y="144"/>
                  <a:pt x="8" y="139"/>
                </a:cubicBezTo>
                <a:cubicBezTo>
                  <a:pt x="9" y="131"/>
                  <a:pt x="10" y="122"/>
                  <a:pt x="12" y="114"/>
                </a:cubicBezTo>
                <a:cubicBezTo>
                  <a:pt x="13" y="106"/>
                  <a:pt x="14" y="97"/>
                  <a:pt x="17" y="89"/>
                </a:cubicBezTo>
                <a:cubicBezTo>
                  <a:pt x="18" y="82"/>
                  <a:pt x="29" y="79"/>
                  <a:pt x="35" y="76"/>
                </a:cubicBezTo>
                <a:cubicBezTo>
                  <a:pt x="37" y="75"/>
                  <a:pt x="42" y="74"/>
                  <a:pt x="43" y="72"/>
                </a:cubicBezTo>
                <a:cubicBezTo>
                  <a:pt x="44" y="71"/>
                  <a:pt x="43" y="68"/>
                  <a:pt x="44" y="68"/>
                </a:cubicBezTo>
                <a:cubicBezTo>
                  <a:pt x="45" y="68"/>
                  <a:pt x="49" y="69"/>
                  <a:pt x="49" y="68"/>
                </a:cubicBezTo>
                <a:cubicBezTo>
                  <a:pt x="48" y="68"/>
                  <a:pt x="48" y="68"/>
                  <a:pt x="48" y="67"/>
                </a:cubicBezTo>
                <a:cubicBezTo>
                  <a:pt x="52" y="60"/>
                  <a:pt x="47" y="59"/>
                  <a:pt x="44" y="53"/>
                </a:cubicBezTo>
                <a:cubicBezTo>
                  <a:pt x="44" y="52"/>
                  <a:pt x="43" y="50"/>
                  <a:pt x="43" y="50"/>
                </a:cubicBezTo>
                <a:cubicBezTo>
                  <a:pt x="41" y="49"/>
                  <a:pt x="41" y="50"/>
                  <a:pt x="40" y="48"/>
                </a:cubicBezTo>
                <a:cubicBezTo>
                  <a:pt x="39" y="45"/>
                  <a:pt x="37" y="43"/>
                  <a:pt x="36" y="40"/>
                </a:cubicBezTo>
                <a:cubicBezTo>
                  <a:pt x="36" y="37"/>
                  <a:pt x="36" y="36"/>
                  <a:pt x="36" y="33"/>
                </a:cubicBezTo>
                <a:cubicBezTo>
                  <a:pt x="35" y="30"/>
                  <a:pt x="35" y="25"/>
                  <a:pt x="35" y="22"/>
                </a:cubicBezTo>
                <a:cubicBezTo>
                  <a:pt x="35" y="15"/>
                  <a:pt x="39" y="9"/>
                  <a:pt x="44" y="4"/>
                </a:cubicBezTo>
                <a:cubicBezTo>
                  <a:pt x="49" y="0"/>
                  <a:pt x="58" y="0"/>
                  <a:pt x="64" y="2"/>
                </a:cubicBezTo>
                <a:cubicBezTo>
                  <a:pt x="68" y="3"/>
                  <a:pt x="70" y="6"/>
                  <a:pt x="74" y="7"/>
                </a:cubicBezTo>
                <a:cubicBezTo>
                  <a:pt x="77" y="7"/>
                  <a:pt x="79" y="11"/>
                  <a:pt x="80" y="14"/>
                </a:cubicBezTo>
                <a:cubicBezTo>
                  <a:pt x="81" y="17"/>
                  <a:pt x="80" y="23"/>
                  <a:pt x="81" y="25"/>
                </a:cubicBezTo>
                <a:cubicBezTo>
                  <a:pt x="83" y="27"/>
                  <a:pt x="81" y="29"/>
                  <a:pt x="81" y="30"/>
                </a:cubicBezTo>
                <a:cubicBezTo>
                  <a:pt x="82" y="32"/>
                  <a:pt x="83" y="33"/>
                  <a:pt x="83" y="35"/>
                </a:cubicBezTo>
                <a:cubicBezTo>
                  <a:pt x="83" y="38"/>
                  <a:pt x="82" y="41"/>
                  <a:pt x="80" y="44"/>
                </a:cubicBezTo>
                <a:cubicBezTo>
                  <a:pt x="80" y="45"/>
                  <a:pt x="78" y="46"/>
                  <a:pt x="78" y="48"/>
                </a:cubicBezTo>
                <a:cubicBezTo>
                  <a:pt x="78" y="48"/>
                  <a:pt x="80" y="51"/>
                  <a:pt x="80" y="51"/>
                </a:cubicBezTo>
                <a:cubicBezTo>
                  <a:pt x="79" y="52"/>
                  <a:pt x="79" y="58"/>
                  <a:pt x="78" y="58"/>
                </a:cubicBezTo>
                <a:moveTo>
                  <a:pt x="78" y="56"/>
                </a:moveTo>
                <a:cubicBezTo>
                  <a:pt x="78" y="56"/>
                  <a:pt x="77" y="56"/>
                  <a:pt x="77" y="57"/>
                </a:cubicBezTo>
                <a:cubicBezTo>
                  <a:pt x="78" y="57"/>
                  <a:pt x="79" y="56"/>
                  <a:pt x="78" y="56"/>
                </a:cubicBezTo>
                <a:moveTo>
                  <a:pt x="76" y="55"/>
                </a:moveTo>
                <a:cubicBezTo>
                  <a:pt x="76" y="55"/>
                  <a:pt x="75" y="56"/>
                  <a:pt x="76" y="56"/>
                </a:cubicBezTo>
                <a:cubicBezTo>
                  <a:pt x="76" y="56"/>
                  <a:pt x="76" y="55"/>
                  <a:pt x="76" y="55"/>
                </a:cubicBezTo>
              </a:path>
            </a:pathLst>
          </a:custGeom>
          <a:solidFill>
            <a:srgbClr val="42454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4" name="Freeform 8"/>
          <p:cNvSpPr>
            <a:spLocks/>
          </p:cNvSpPr>
          <p:nvPr/>
        </p:nvSpPr>
        <p:spPr bwMode="auto">
          <a:xfrm flipH="1">
            <a:off x="6657247" y="2530425"/>
            <a:ext cx="470190" cy="1547361"/>
          </a:xfrm>
          <a:custGeom>
            <a:avLst/>
            <a:gdLst>
              <a:gd name="T0" fmla="*/ 819 w 855"/>
              <a:gd name="T1" fmla="*/ 1149 h 2825"/>
              <a:gd name="T2" fmla="*/ 835 w 855"/>
              <a:gd name="T3" fmla="*/ 1072 h 2825"/>
              <a:gd name="T4" fmla="*/ 800 w 855"/>
              <a:gd name="T5" fmla="*/ 845 h 2825"/>
              <a:gd name="T6" fmla="*/ 743 w 855"/>
              <a:gd name="T7" fmla="*/ 576 h 2825"/>
              <a:gd name="T8" fmla="*/ 546 w 855"/>
              <a:gd name="T9" fmla="*/ 456 h 2825"/>
              <a:gd name="T10" fmla="*/ 591 w 855"/>
              <a:gd name="T11" fmla="*/ 306 h 2825"/>
              <a:gd name="T12" fmla="*/ 584 w 855"/>
              <a:gd name="T13" fmla="*/ 238 h 2825"/>
              <a:gd name="T14" fmla="*/ 557 w 855"/>
              <a:gd name="T15" fmla="*/ 131 h 2825"/>
              <a:gd name="T16" fmla="*/ 342 w 855"/>
              <a:gd name="T17" fmla="*/ 268 h 2825"/>
              <a:gd name="T18" fmla="*/ 360 w 855"/>
              <a:gd name="T19" fmla="*/ 348 h 2825"/>
              <a:gd name="T20" fmla="*/ 349 w 855"/>
              <a:gd name="T21" fmla="*/ 459 h 2825"/>
              <a:gd name="T22" fmla="*/ 75 w 855"/>
              <a:gd name="T23" fmla="*/ 654 h 2825"/>
              <a:gd name="T24" fmla="*/ 4 w 855"/>
              <a:gd name="T25" fmla="*/ 1036 h 2825"/>
              <a:gd name="T26" fmla="*/ 48 w 855"/>
              <a:gd name="T27" fmla="*/ 1248 h 2825"/>
              <a:gd name="T28" fmla="*/ 167 w 855"/>
              <a:gd name="T29" fmla="*/ 1405 h 2825"/>
              <a:gd name="T30" fmla="*/ 161 w 855"/>
              <a:gd name="T31" fmla="*/ 1752 h 2825"/>
              <a:gd name="T32" fmla="*/ 133 w 855"/>
              <a:gd name="T33" fmla="*/ 2300 h 2825"/>
              <a:gd name="T34" fmla="*/ 150 w 855"/>
              <a:gd name="T35" fmla="*/ 2437 h 2825"/>
              <a:gd name="T36" fmla="*/ 166 w 855"/>
              <a:gd name="T37" fmla="*/ 2583 h 2825"/>
              <a:gd name="T38" fmla="*/ 188 w 855"/>
              <a:gd name="T39" fmla="*/ 2725 h 2825"/>
              <a:gd name="T40" fmla="*/ 344 w 855"/>
              <a:gd name="T41" fmla="*/ 2776 h 2825"/>
              <a:gd name="T42" fmla="*/ 312 w 855"/>
              <a:gd name="T43" fmla="*/ 2682 h 2825"/>
              <a:gd name="T44" fmla="*/ 313 w 855"/>
              <a:gd name="T45" fmla="*/ 2571 h 2825"/>
              <a:gd name="T46" fmla="*/ 321 w 855"/>
              <a:gd name="T47" fmla="*/ 2399 h 2825"/>
              <a:gd name="T48" fmla="*/ 322 w 855"/>
              <a:gd name="T49" fmla="*/ 2115 h 2825"/>
              <a:gd name="T50" fmla="*/ 368 w 855"/>
              <a:gd name="T51" fmla="*/ 1935 h 2825"/>
              <a:gd name="T52" fmla="*/ 461 w 855"/>
              <a:gd name="T53" fmla="*/ 1755 h 2825"/>
              <a:gd name="T54" fmla="*/ 465 w 855"/>
              <a:gd name="T55" fmla="*/ 1796 h 2825"/>
              <a:gd name="T56" fmla="*/ 474 w 855"/>
              <a:gd name="T57" fmla="*/ 2055 h 2825"/>
              <a:gd name="T58" fmla="*/ 473 w 855"/>
              <a:gd name="T59" fmla="*/ 2181 h 2825"/>
              <a:gd name="T60" fmla="*/ 464 w 855"/>
              <a:gd name="T61" fmla="*/ 2557 h 2825"/>
              <a:gd name="T62" fmla="*/ 470 w 855"/>
              <a:gd name="T63" fmla="*/ 2695 h 2825"/>
              <a:gd name="T64" fmla="*/ 612 w 855"/>
              <a:gd name="T65" fmla="*/ 2782 h 2825"/>
              <a:gd name="T66" fmla="*/ 725 w 855"/>
              <a:gd name="T67" fmla="*/ 2720 h 2825"/>
              <a:gd name="T68" fmla="*/ 626 w 855"/>
              <a:gd name="T69" fmla="*/ 2633 h 2825"/>
              <a:gd name="T70" fmla="*/ 635 w 855"/>
              <a:gd name="T71" fmla="*/ 2486 h 2825"/>
              <a:gd name="T72" fmla="*/ 672 w 855"/>
              <a:gd name="T73" fmla="*/ 2350 h 2825"/>
              <a:gd name="T74" fmla="*/ 663 w 855"/>
              <a:gd name="T75" fmla="*/ 2192 h 2825"/>
              <a:gd name="T76" fmla="*/ 663 w 855"/>
              <a:gd name="T77" fmla="*/ 2185 h 2825"/>
              <a:gd name="T78" fmla="*/ 728 w 855"/>
              <a:gd name="T79" fmla="*/ 1680 h 2825"/>
              <a:gd name="T80" fmla="*/ 812 w 855"/>
              <a:gd name="T81" fmla="*/ 1264 h 2825"/>
              <a:gd name="T82" fmla="*/ 832 w 855"/>
              <a:gd name="T83" fmla="*/ 1172 h 2825"/>
              <a:gd name="connsiteX0" fmla="*/ 9688 w 9768"/>
              <a:gd name="connsiteY0" fmla="*/ 3893 h 9730"/>
              <a:gd name="connsiteX1" fmla="*/ 9536 w 9768"/>
              <a:gd name="connsiteY1" fmla="*/ 3811 h 9730"/>
              <a:gd name="connsiteX2" fmla="*/ 9700 w 9768"/>
              <a:gd name="connsiteY2" fmla="*/ 3631 h 9730"/>
              <a:gd name="connsiteX3" fmla="*/ 9723 w 9768"/>
              <a:gd name="connsiteY3" fmla="*/ 3539 h 9730"/>
              <a:gd name="connsiteX4" fmla="*/ 9536 w 9768"/>
              <a:gd name="connsiteY4" fmla="*/ 3256 h 9730"/>
              <a:gd name="connsiteX5" fmla="*/ 9314 w 9768"/>
              <a:gd name="connsiteY5" fmla="*/ 2735 h 9730"/>
              <a:gd name="connsiteX6" fmla="*/ 9068 w 9768"/>
              <a:gd name="connsiteY6" fmla="*/ 2070 h 9730"/>
              <a:gd name="connsiteX7" fmla="*/ 8647 w 9768"/>
              <a:gd name="connsiteY7" fmla="*/ 1783 h 9730"/>
              <a:gd name="connsiteX8" fmla="*/ 7641 w 9768"/>
              <a:gd name="connsiteY8" fmla="*/ 1656 h 9730"/>
              <a:gd name="connsiteX9" fmla="*/ 6343 w 9768"/>
              <a:gd name="connsiteY9" fmla="*/ 1358 h 9730"/>
              <a:gd name="connsiteX10" fmla="*/ 6542 w 9768"/>
              <a:gd name="connsiteY10" fmla="*/ 919 h 9730"/>
              <a:gd name="connsiteX11" fmla="*/ 6869 w 9768"/>
              <a:gd name="connsiteY11" fmla="*/ 827 h 9730"/>
              <a:gd name="connsiteX12" fmla="*/ 6787 w 9768"/>
              <a:gd name="connsiteY12" fmla="*/ 668 h 9730"/>
              <a:gd name="connsiteX13" fmla="*/ 6787 w 9768"/>
              <a:gd name="connsiteY13" fmla="*/ 586 h 9730"/>
              <a:gd name="connsiteX14" fmla="*/ 6401 w 9768"/>
              <a:gd name="connsiteY14" fmla="*/ 225 h 9730"/>
              <a:gd name="connsiteX15" fmla="*/ 6472 w 9768"/>
              <a:gd name="connsiteY15" fmla="*/ 208 h 9730"/>
              <a:gd name="connsiteX16" fmla="*/ 4074 w 9768"/>
              <a:gd name="connsiteY16" fmla="*/ 204 h 9730"/>
              <a:gd name="connsiteX17" fmla="*/ 3957 w 9768"/>
              <a:gd name="connsiteY17" fmla="*/ 693 h 9730"/>
              <a:gd name="connsiteX18" fmla="*/ 3828 w 9768"/>
              <a:gd name="connsiteY18" fmla="*/ 891 h 9730"/>
              <a:gd name="connsiteX19" fmla="*/ 4168 w 9768"/>
              <a:gd name="connsiteY19" fmla="*/ 976 h 9730"/>
              <a:gd name="connsiteX20" fmla="*/ 4214 w 9768"/>
              <a:gd name="connsiteY20" fmla="*/ 1195 h 9730"/>
              <a:gd name="connsiteX21" fmla="*/ 4039 w 9768"/>
              <a:gd name="connsiteY21" fmla="*/ 1369 h 9730"/>
              <a:gd name="connsiteX22" fmla="*/ 1583 w 9768"/>
              <a:gd name="connsiteY22" fmla="*/ 1620 h 9730"/>
              <a:gd name="connsiteX23" fmla="*/ 834 w 9768"/>
              <a:gd name="connsiteY23" fmla="*/ 2059 h 9730"/>
              <a:gd name="connsiteX24" fmla="*/ 296 w 9768"/>
              <a:gd name="connsiteY24" fmla="*/ 2877 h 9730"/>
              <a:gd name="connsiteX25" fmla="*/ 4 w 9768"/>
              <a:gd name="connsiteY25" fmla="*/ 3411 h 9730"/>
              <a:gd name="connsiteX26" fmla="*/ 378 w 9768"/>
              <a:gd name="connsiteY26" fmla="*/ 3942 h 9730"/>
              <a:gd name="connsiteX27" fmla="*/ 518 w 9768"/>
              <a:gd name="connsiteY27" fmla="*/ 4162 h 9730"/>
              <a:gd name="connsiteX28" fmla="*/ 1419 w 9768"/>
              <a:gd name="connsiteY28" fmla="*/ 4671 h 9730"/>
              <a:gd name="connsiteX29" fmla="*/ 1910 w 9768"/>
              <a:gd name="connsiteY29" fmla="*/ 4717 h 9730"/>
              <a:gd name="connsiteX30" fmla="*/ 2004 w 9768"/>
              <a:gd name="connsiteY30" fmla="*/ 4848 h 9730"/>
              <a:gd name="connsiteX31" fmla="*/ 1840 w 9768"/>
              <a:gd name="connsiteY31" fmla="*/ 5946 h 9730"/>
              <a:gd name="connsiteX32" fmla="*/ 1501 w 9768"/>
              <a:gd name="connsiteY32" fmla="*/ 7889 h 9730"/>
              <a:gd name="connsiteX33" fmla="*/ 1513 w 9768"/>
              <a:gd name="connsiteY33" fmla="*/ 7886 h 9730"/>
              <a:gd name="connsiteX34" fmla="*/ 1501 w 9768"/>
              <a:gd name="connsiteY34" fmla="*/ 8059 h 9730"/>
              <a:gd name="connsiteX35" fmla="*/ 1711 w 9768"/>
              <a:gd name="connsiteY35" fmla="*/ 8371 h 9730"/>
              <a:gd name="connsiteX36" fmla="*/ 1805 w 9768"/>
              <a:gd name="connsiteY36" fmla="*/ 8632 h 9730"/>
              <a:gd name="connsiteX37" fmla="*/ 1899 w 9768"/>
              <a:gd name="connsiteY37" fmla="*/ 8887 h 9730"/>
              <a:gd name="connsiteX38" fmla="*/ 2086 w 9768"/>
              <a:gd name="connsiteY38" fmla="*/ 9089 h 9730"/>
              <a:gd name="connsiteX39" fmla="*/ 2156 w 9768"/>
              <a:gd name="connsiteY39" fmla="*/ 9390 h 9730"/>
              <a:gd name="connsiteX40" fmla="*/ 2939 w 9768"/>
              <a:gd name="connsiteY40" fmla="*/ 9719 h 9730"/>
              <a:gd name="connsiteX41" fmla="*/ 3980 w 9768"/>
              <a:gd name="connsiteY41" fmla="*/ 9571 h 9730"/>
              <a:gd name="connsiteX42" fmla="*/ 3840 w 9768"/>
              <a:gd name="connsiteY42" fmla="*/ 9386 h 9730"/>
              <a:gd name="connsiteX43" fmla="*/ 3606 w 9768"/>
              <a:gd name="connsiteY43" fmla="*/ 9238 h 9730"/>
              <a:gd name="connsiteX44" fmla="*/ 3630 w 9768"/>
              <a:gd name="connsiteY44" fmla="*/ 9036 h 9730"/>
              <a:gd name="connsiteX45" fmla="*/ 3618 w 9768"/>
              <a:gd name="connsiteY45" fmla="*/ 8845 h 9730"/>
              <a:gd name="connsiteX46" fmla="*/ 3840 w 9768"/>
              <a:gd name="connsiteY46" fmla="*/ 8572 h 9730"/>
              <a:gd name="connsiteX47" fmla="*/ 3711 w 9768"/>
              <a:gd name="connsiteY47" fmla="*/ 8236 h 9730"/>
              <a:gd name="connsiteX48" fmla="*/ 3559 w 9768"/>
              <a:gd name="connsiteY48" fmla="*/ 7797 h 9730"/>
              <a:gd name="connsiteX49" fmla="*/ 3723 w 9768"/>
              <a:gd name="connsiteY49" fmla="*/ 7231 h 9730"/>
              <a:gd name="connsiteX50" fmla="*/ 4179 w 9768"/>
              <a:gd name="connsiteY50" fmla="*/ 6732 h 9730"/>
              <a:gd name="connsiteX51" fmla="*/ 4261 w 9768"/>
              <a:gd name="connsiteY51" fmla="*/ 6594 h 9730"/>
              <a:gd name="connsiteX52" fmla="*/ 5162 w 9768"/>
              <a:gd name="connsiteY52" fmla="*/ 5663 h 9730"/>
              <a:gd name="connsiteX53" fmla="*/ 5349 w 9768"/>
              <a:gd name="connsiteY53" fmla="*/ 5956 h 9730"/>
              <a:gd name="connsiteX54" fmla="*/ 5396 w 9768"/>
              <a:gd name="connsiteY54" fmla="*/ 6102 h 9730"/>
              <a:gd name="connsiteX55" fmla="*/ 5501 w 9768"/>
              <a:gd name="connsiteY55" fmla="*/ 6491 h 9730"/>
              <a:gd name="connsiteX56" fmla="*/ 5501 w 9768"/>
              <a:gd name="connsiteY56" fmla="*/ 7018 h 9730"/>
              <a:gd name="connsiteX57" fmla="*/ 5513 w 9768"/>
              <a:gd name="connsiteY57" fmla="*/ 7036 h 9730"/>
              <a:gd name="connsiteX58" fmla="*/ 5489 w 9768"/>
              <a:gd name="connsiteY58" fmla="*/ 7464 h 9730"/>
              <a:gd name="connsiteX59" fmla="*/ 5361 w 9768"/>
              <a:gd name="connsiteY59" fmla="*/ 8165 h 9730"/>
              <a:gd name="connsiteX60" fmla="*/ 5384 w 9768"/>
              <a:gd name="connsiteY60" fmla="*/ 8795 h 9730"/>
              <a:gd name="connsiteX61" fmla="*/ 5407 w 9768"/>
              <a:gd name="connsiteY61" fmla="*/ 8962 h 9730"/>
              <a:gd name="connsiteX62" fmla="*/ 5454 w 9768"/>
              <a:gd name="connsiteY62" fmla="*/ 9284 h 9730"/>
              <a:gd name="connsiteX63" fmla="*/ 6565 w 9768"/>
              <a:gd name="connsiteY63" fmla="*/ 9461 h 9730"/>
              <a:gd name="connsiteX64" fmla="*/ 7115 w 9768"/>
              <a:gd name="connsiteY64" fmla="*/ 9592 h 9730"/>
              <a:gd name="connsiteX65" fmla="*/ 7980 w 9768"/>
              <a:gd name="connsiteY65" fmla="*/ 9631 h 9730"/>
              <a:gd name="connsiteX66" fmla="*/ 8437 w 9768"/>
              <a:gd name="connsiteY66" fmla="*/ 9372 h 9730"/>
              <a:gd name="connsiteX67" fmla="*/ 7817 w 9768"/>
              <a:gd name="connsiteY67" fmla="*/ 9231 h 9730"/>
              <a:gd name="connsiteX68" fmla="*/ 7279 w 9768"/>
              <a:gd name="connsiteY68" fmla="*/ 9064 h 9730"/>
              <a:gd name="connsiteX69" fmla="*/ 7431 w 9768"/>
              <a:gd name="connsiteY69" fmla="*/ 8760 h 9730"/>
              <a:gd name="connsiteX70" fmla="*/ 7384 w 9768"/>
              <a:gd name="connsiteY70" fmla="*/ 8544 h 9730"/>
              <a:gd name="connsiteX71" fmla="*/ 7501 w 9768"/>
              <a:gd name="connsiteY71" fmla="*/ 8286 h 9730"/>
              <a:gd name="connsiteX72" fmla="*/ 7817 w 9768"/>
              <a:gd name="connsiteY72" fmla="*/ 8063 h 9730"/>
              <a:gd name="connsiteX73" fmla="*/ 7805 w 9768"/>
              <a:gd name="connsiteY73" fmla="*/ 7783 h 9730"/>
              <a:gd name="connsiteX74" fmla="*/ 7711 w 9768"/>
              <a:gd name="connsiteY74" fmla="*/ 7503 h 9730"/>
              <a:gd name="connsiteX75" fmla="*/ 7688 w 9768"/>
              <a:gd name="connsiteY75" fmla="*/ 7479 h 9730"/>
              <a:gd name="connsiteX76" fmla="*/ 7711 w 9768"/>
              <a:gd name="connsiteY76" fmla="*/ 7479 h 9730"/>
              <a:gd name="connsiteX77" fmla="*/ 7969 w 9768"/>
              <a:gd name="connsiteY77" fmla="*/ 6969 h 9730"/>
              <a:gd name="connsiteX78" fmla="*/ 8472 w 9768"/>
              <a:gd name="connsiteY78" fmla="*/ 5691 h 9730"/>
              <a:gd name="connsiteX79" fmla="*/ 8975 w 9768"/>
              <a:gd name="connsiteY79" fmla="*/ 4675 h 9730"/>
              <a:gd name="connsiteX80" fmla="*/ 9454 w 9768"/>
              <a:gd name="connsiteY80" fmla="*/ 4218 h 9730"/>
              <a:gd name="connsiteX81" fmla="*/ 9513 w 9768"/>
              <a:gd name="connsiteY81" fmla="*/ 4109 h 9730"/>
              <a:gd name="connsiteX82" fmla="*/ 9688 w 9768"/>
              <a:gd name="connsiteY82" fmla="*/ 3893 h 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9768" h="9730">
                <a:moveTo>
                  <a:pt x="9688" y="3893"/>
                </a:moveTo>
                <a:cubicBezTo>
                  <a:pt x="9536" y="3868"/>
                  <a:pt x="9536" y="3811"/>
                  <a:pt x="9536" y="3811"/>
                </a:cubicBezTo>
                <a:cubicBezTo>
                  <a:pt x="9875" y="3772"/>
                  <a:pt x="9700" y="3631"/>
                  <a:pt x="9700" y="3631"/>
                </a:cubicBezTo>
                <a:cubicBezTo>
                  <a:pt x="9700" y="3567"/>
                  <a:pt x="9723" y="3539"/>
                  <a:pt x="9723" y="3539"/>
                </a:cubicBezTo>
                <a:cubicBezTo>
                  <a:pt x="9887" y="3425"/>
                  <a:pt x="9536" y="3256"/>
                  <a:pt x="9536" y="3256"/>
                </a:cubicBezTo>
                <a:cubicBezTo>
                  <a:pt x="9700" y="3188"/>
                  <a:pt x="9314" y="2735"/>
                  <a:pt x="9314" y="2735"/>
                </a:cubicBezTo>
                <a:cubicBezTo>
                  <a:pt x="9466" y="2477"/>
                  <a:pt x="9068" y="2070"/>
                  <a:pt x="9068" y="2070"/>
                </a:cubicBezTo>
                <a:cubicBezTo>
                  <a:pt x="9045" y="1829"/>
                  <a:pt x="8647" y="1783"/>
                  <a:pt x="8647" y="1783"/>
                </a:cubicBezTo>
                <a:lnTo>
                  <a:pt x="7641" y="1656"/>
                </a:lnTo>
                <a:cubicBezTo>
                  <a:pt x="6249" y="1517"/>
                  <a:pt x="6343" y="1358"/>
                  <a:pt x="6343" y="1358"/>
                </a:cubicBezTo>
                <a:cubicBezTo>
                  <a:pt x="6355" y="1217"/>
                  <a:pt x="6542" y="919"/>
                  <a:pt x="6542" y="919"/>
                </a:cubicBezTo>
                <a:cubicBezTo>
                  <a:pt x="6916" y="986"/>
                  <a:pt x="6869" y="827"/>
                  <a:pt x="6869" y="827"/>
                </a:cubicBezTo>
                <a:cubicBezTo>
                  <a:pt x="6916" y="625"/>
                  <a:pt x="6787" y="668"/>
                  <a:pt x="6787" y="668"/>
                </a:cubicBezTo>
                <a:lnTo>
                  <a:pt x="6787" y="586"/>
                </a:lnTo>
                <a:cubicBezTo>
                  <a:pt x="6975" y="328"/>
                  <a:pt x="6401" y="225"/>
                  <a:pt x="6401" y="225"/>
                </a:cubicBezTo>
                <a:lnTo>
                  <a:pt x="6472" y="208"/>
                </a:lnTo>
                <a:cubicBezTo>
                  <a:pt x="5723" y="-256"/>
                  <a:pt x="4074" y="204"/>
                  <a:pt x="4074" y="204"/>
                </a:cubicBezTo>
                <a:cubicBezTo>
                  <a:pt x="3630" y="367"/>
                  <a:pt x="3957" y="693"/>
                  <a:pt x="3957" y="693"/>
                </a:cubicBezTo>
                <a:cubicBezTo>
                  <a:pt x="3746" y="668"/>
                  <a:pt x="3828" y="891"/>
                  <a:pt x="3828" y="891"/>
                </a:cubicBezTo>
                <a:cubicBezTo>
                  <a:pt x="3805" y="997"/>
                  <a:pt x="4168" y="976"/>
                  <a:pt x="4168" y="976"/>
                </a:cubicBezTo>
                <a:lnTo>
                  <a:pt x="4214" y="1195"/>
                </a:lnTo>
                <a:cubicBezTo>
                  <a:pt x="4203" y="1252"/>
                  <a:pt x="4168" y="1319"/>
                  <a:pt x="4039" y="1369"/>
                </a:cubicBezTo>
                <a:cubicBezTo>
                  <a:pt x="3255" y="1599"/>
                  <a:pt x="1583" y="1620"/>
                  <a:pt x="1583" y="1620"/>
                </a:cubicBezTo>
                <a:cubicBezTo>
                  <a:pt x="904" y="1645"/>
                  <a:pt x="834" y="2059"/>
                  <a:pt x="834" y="2059"/>
                </a:cubicBezTo>
                <a:cubicBezTo>
                  <a:pt x="811" y="2116"/>
                  <a:pt x="296" y="2877"/>
                  <a:pt x="296" y="2877"/>
                </a:cubicBezTo>
                <a:cubicBezTo>
                  <a:pt x="226" y="2944"/>
                  <a:pt x="4" y="3411"/>
                  <a:pt x="4" y="3411"/>
                </a:cubicBezTo>
                <a:cubicBezTo>
                  <a:pt x="-43" y="3783"/>
                  <a:pt x="378" y="3942"/>
                  <a:pt x="378" y="3942"/>
                </a:cubicBezTo>
                <a:cubicBezTo>
                  <a:pt x="437" y="3978"/>
                  <a:pt x="518" y="4162"/>
                  <a:pt x="518" y="4162"/>
                </a:cubicBezTo>
                <a:cubicBezTo>
                  <a:pt x="553" y="4363"/>
                  <a:pt x="1419" y="4671"/>
                  <a:pt x="1419" y="4671"/>
                </a:cubicBezTo>
                <a:cubicBezTo>
                  <a:pt x="1606" y="4802"/>
                  <a:pt x="1910" y="4717"/>
                  <a:pt x="1910" y="4717"/>
                </a:cubicBezTo>
                <a:lnTo>
                  <a:pt x="2004" y="4848"/>
                </a:lnTo>
                <a:lnTo>
                  <a:pt x="1840" y="5946"/>
                </a:lnTo>
                <a:cubicBezTo>
                  <a:pt x="1828" y="6059"/>
                  <a:pt x="1501" y="7889"/>
                  <a:pt x="1501" y="7889"/>
                </a:cubicBezTo>
                <a:lnTo>
                  <a:pt x="1513" y="7886"/>
                </a:lnTo>
                <a:cubicBezTo>
                  <a:pt x="1489" y="7917"/>
                  <a:pt x="1466" y="7917"/>
                  <a:pt x="1501" y="8059"/>
                </a:cubicBezTo>
                <a:cubicBezTo>
                  <a:pt x="1524" y="8169"/>
                  <a:pt x="1594" y="8264"/>
                  <a:pt x="1711" y="8371"/>
                </a:cubicBezTo>
                <a:cubicBezTo>
                  <a:pt x="1793" y="8466"/>
                  <a:pt x="1852" y="8533"/>
                  <a:pt x="1805" y="8632"/>
                </a:cubicBezTo>
                <a:cubicBezTo>
                  <a:pt x="1770" y="8725"/>
                  <a:pt x="1910" y="8795"/>
                  <a:pt x="1899" y="8887"/>
                </a:cubicBezTo>
                <a:cubicBezTo>
                  <a:pt x="1887" y="8972"/>
                  <a:pt x="2039" y="9015"/>
                  <a:pt x="2086" y="9089"/>
                </a:cubicBezTo>
                <a:cubicBezTo>
                  <a:pt x="2121" y="9192"/>
                  <a:pt x="2132" y="9291"/>
                  <a:pt x="2156" y="9390"/>
                </a:cubicBezTo>
                <a:cubicBezTo>
                  <a:pt x="2191" y="9553"/>
                  <a:pt x="2366" y="9684"/>
                  <a:pt x="2939" y="9719"/>
                </a:cubicBezTo>
                <a:cubicBezTo>
                  <a:pt x="3361" y="9744"/>
                  <a:pt x="4086" y="9744"/>
                  <a:pt x="3980" y="9571"/>
                </a:cubicBezTo>
                <a:cubicBezTo>
                  <a:pt x="3945" y="9507"/>
                  <a:pt x="3899" y="9450"/>
                  <a:pt x="3840" y="9386"/>
                </a:cubicBezTo>
                <a:cubicBezTo>
                  <a:pt x="3782" y="9333"/>
                  <a:pt x="3630" y="9291"/>
                  <a:pt x="3606" y="9238"/>
                </a:cubicBezTo>
                <a:cubicBezTo>
                  <a:pt x="3571" y="9192"/>
                  <a:pt x="3548" y="9079"/>
                  <a:pt x="3630" y="9036"/>
                </a:cubicBezTo>
                <a:cubicBezTo>
                  <a:pt x="3793" y="8962"/>
                  <a:pt x="3419" y="8891"/>
                  <a:pt x="3618" y="8845"/>
                </a:cubicBezTo>
                <a:cubicBezTo>
                  <a:pt x="3840" y="8788"/>
                  <a:pt x="3922" y="8657"/>
                  <a:pt x="3840" y="8572"/>
                </a:cubicBezTo>
                <a:cubicBezTo>
                  <a:pt x="3735" y="8463"/>
                  <a:pt x="3840" y="8349"/>
                  <a:pt x="3711" y="8236"/>
                </a:cubicBezTo>
                <a:cubicBezTo>
                  <a:pt x="3559" y="8105"/>
                  <a:pt x="3606" y="7935"/>
                  <a:pt x="3559" y="7797"/>
                </a:cubicBezTo>
                <a:cubicBezTo>
                  <a:pt x="3524" y="7609"/>
                  <a:pt x="3559" y="7415"/>
                  <a:pt x="3723" y="7231"/>
                </a:cubicBezTo>
                <a:cubicBezTo>
                  <a:pt x="3863" y="7064"/>
                  <a:pt x="4074" y="6902"/>
                  <a:pt x="4179" y="6732"/>
                </a:cubicBezTo>
                <a:cubicBezTo>
                  <a:pt x="4179" y="6717"/>
                  <a:pt x="4214" y="6664"/>
                  <a:pt x="4261" y="6594"/>
                </a:cubicBezTo>
                <a:cubicBezTo>
                  <a:pt x="4694" y="6116"/>
                  <a:pt x="5162" y="5663"/>
                  <a:pt x="5162" y="5663"/>
                </a:cubicBezTo>
                <a:cubicBezTo>
                  <a:pt x="5232" y="5670"/>
                  <a:pt x="5290" y="5797"/>
                  <a:pt x="5349" y="5956"/>
                </a:cubicBezTo>
                <a:cubicBezTo>
                  <a:pt x="5365" y="6005"/>
                  <a:pt x="5380" y="6053"/>
                  <a:pt x="5396" y="6102"/>
                </a:cubicBezTo>
                <a:cubicBezTo>
                  <a:pt x="5442" y="6247"/>
                  <a:pt x="5477" y="6395"/>
                  <a:pt x="5501" y="6491"/>
                </a:cubicBezTo>
                <a:cubicBezTo>
                  <a:pt x="5524" y="6668"/>
                  <a:pt x="5466" y="6841"/>
                  <a:pt x="5501" y="7018"/>
                </a:cubicBezTo>
                <a:cubicBezTo>
                  <a:pt x="5501" y="7025"/>
                  <a:pt x="5513" y="7029"/>
                  <a:pt x="5513" y="7036"/>
                </a:cubicBezTo>
                <a:lnTo>
                  <a:pt x="5489" y="7464"/>
                </a:lnTo>
                <a:cubicBezTo>
                  <a:pt x="5489" y="7464"/>
                  <a:pt x="5442" y="7956"/>
                  <a:pt x="5361" y="8165"/>
                </a:cubicBezTo>
                <a:cubicBezTo>
                  <a:pt x="5290" y="8381"/>
                  <a:pt x="5314" y="8579"/>
                  <a:pt x="5384" y="8795"/>
                </a:cubicBezTo>
                <a:cubicBezTo>
                  <a:pt x="5407" y="8852"/>
                  <a:pt x="5407" y="8909"/>
                  <a:pt x="5407" y="8962"/>
                </a:cubicBezTo>
                <a:cubicBezTo>
                  <a:pt x="5325" y="9040"/>
                  <a:pt x="5325" y="9217"/>
                  <a:pt x="5454" y="9284"/>
                </a:cubicBezTo>
                <a:cubicBezTo>
                  <a:pt x="5653" y="9394"/>
                  <a:pt x="6261" y="9390"/>
                  <a:pt x="6565" y="9461"/>
                </a:cubicBezTo>
                <a:cubicBezTo>
                  <a:pt x="6787" y="9507"/>
                  <a:pt x="6846" y="9563"/>
                  <a:pt x="7115" y="9592"/>
                </a:cubicBezTo>
                <a:cubicBezTo>
                  <a:pt x="7384" y="9624"/>
                  <a:pt x="7688" y="9634"/>
                  <a:pt x="7980" y="9631"/>
                </a:cubicBezTo>
                <a:cubicBezTo>
                  <a:pt x="8495" y="9613"/>
                  <a:pt x="8799" y="9507"/>
                  <a:pt x="8437" y="9372"/>
                </a:cubicBezTo>
                <a:cubicBezTo>
                  <a:pt x="8261" y="9309"/>
                  <a:pt x="8039" y="9273"/>
                  <a:pt x="7817" y="9231"/>
                </a:cubicBezTo>
                <a:cubicBezTo>
                  <a:pt x="7594" y="9188"/>
                  <a:pt x="7454" y="9121"/>
                  <a:pt x="7279" y="9064"/>
                </a:cubicBezTo>
                <a:cubicBezTo>
                  <a:pt x="7068" y="8986"/>
                  <a:pt x="7279" y="8824"/>
                  <a:pt x="7431" y="8760"/>
                </a:cubicBezTo>
                <a:cubicBezTo>
                  <a:pt x="7524" y="8717"/>
                  <a:pt x="7396" y="8594"/>
                  <a:pt x="7384" y="8544"/>
                </a:cubicBezTo>
                <a:cubicBezTo>
                  <a:pt x="7372" y="8438"/>
                  <a:pt x="7349" y="8381"/>
                  <a:pt x="7501" y="8286"/>
                </a:cubicBezTo>
                <a:cubicBezTo>
                  <a:pt x="7630" y="8215"/>
                  <a:pt x="7782" y="8144"/>
                  <a:pt x="7817" y="8063"/>
                </a:cubicBezTo>
                <a:cubicBezTo>
                  <a:pt x="7875" y="7974"/>
                  <a:pt x="7805" y="7871"/>
                  <a:pt x="7805" y="7783"/>
                </a:cubicBezTo>
                <a:cubicBezTo>
                  <a:pt x="7805" y="7687"/>
                  <a:pt x="7793" y="7595"/>
                  <a:pt x="7711" y="7503"/>
                </a:cubicBezTo>
                <a:cubicBezTo>
                  <a:pt x="7700" y="7496"/>
                  <a:pt x="7688" y="7486"/>
                  <a:pt x="7688" y="7479"/>
                </a:cubicBezTo>
                <a:lnTo>
                  <a:pt x="7711" y="7479"/>
                </a:lnTo>
                <a:cubicBezTo>
                  <a:pt x="7817" y="7447"/>
                  <a:pt x="7969" y="6969"/>
                  <a:pt x="7969" y="6969"/>
                </a:cubicBezTo>
                <a:cubicBezTo>
                  <a:pt x="8039" y="6746"/>
                  <a:pt x="8472" y="5691"/>
                  <a:pt x="8472" y="5691"/>
                </a:cubicBezTo>
                <a:cubicBezTo>
                  <a:pt x="8600" y="5411"/>
                  <a:pt x="8975" y="4675"/>
                  <a:pt x="8975" y="4675"/>
                </a:cubicBezTo>
                <a:cubicBezTo>
                  <a:pt x="9817" y="4562"/>
                  <a:pt x="9454" y="4218"/>
                  <a:pt x="9454" y="4218"/>
                </a:cubicBezTo>
                <a:lnTo>
                  <a:pt x="9513" y="4109"/>
                </a:lnTo>
                <a:cubicBezTo>
                  <a:pt x="9957" y="4013"/>
                  <a:pt x="9688" y="3893"/>
                  <a:pt x="9688" y="389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94" name="Freeform 59"/>
          <p:cNvSpPr>
            <a:spLocks noEditPoints="1"/>
          </p:cNvSpPr>
          <p:nvPr/>
        </p:nvSpPr>
        <p:spPr bwMode="auto">
          <a:xfrm>
            <a:off x="2063139" y="2594129"/>
            <a:ext cx="589626" cy="1370645"/>
          </a:xfrm>
          <a:custGeom>
            <a:avLst/>
            <a:gdLst>
              <a:gd name="T0" fmla="*/ 656 w 905"/>
              <a:gd name="T1" fmla="*/ 744 h 2104"/>
              <a:gd name="T2" fmla="*/ 660 w 905"/>
              <a:gd name="T3" fmla="*/ 842 h 2104"/>
              <a:gd name="T4" fmla="*/ 723 w 905"/>
              <a:gd name="T5" fmla="*/ 774 h 2104"/>
              <a:gd name="T6" fmla="*/ 753 w 905"/>
              <a:gd name="T7" fmla="*/ 708 h 2104"/>
              <a:gd name="T8" fmla="*/ 695 w 905"/>
              <a:gd name="T9" fmla="*/ 630 h 2104"/>
              <a:gd name="T10" fmla="*/ 149 w 905"/>
              <a:gd name="T11" fmla="*/ 679 h 2104"/>
              <a:gd name="T12" fmla="*/ 144 w 905"/>
              <a:gd name="T13" fmla="*/ 821 h 2104"/>
              <a:gd name="T14" fmla="*/ 173 w 905"/>
              <a:gd name="T15" fmla="*/ 883 h 2104"/>
              <a:gd name="T16" fmla="*/ 192 w 905"/>
              <a:gd name="T17" fmla="*/ 605 h 2104"/>
              <a:gd name="T18" fmla="*/ 718 w 905"/>
              <a:gd name="T19" fmla="*/ 375 h 2104"/>
              <a:gd name="T20" fmla="*/ 766 w 905"/>
              <a:gd name="T21" fmla="*/ 465 h 2104"/>
              <a:gd name="T22" fmla="*/ 790 w 905"/>
              <a:gd name="T23" fmla="*/ 520 h 2104"/>
              <a:gd name="T24" fmla="*/ 859 w 905"/>
              <a:gd name="T25" fmla="*/ 779 h 2104"/>
              <a:gd name="T26" fmla="*/ 779 w 905"/>
              <a:gd name="T27" fmla="*/ 895 h 2104"/>
              <a:gd name="T28" fmla="*/ 730 w 905"/>
              <a:gd name="T29" fmla="*/ 948 h 2104"/>
              <a:gd name="T30" fmla="*/ 680 w 905"/>
              <a:gd name="T31" fmla="*/ 1130 h 2104"/>
              <a:gd name="T32" fmla="*/ 650 w 905"/>
              <a:gd name="T33" fmla="*/ 1280 h 2104"/>
              <a:gd name="T34" fmla="*/ 649 w 905"/>
              <a:gd name="T35" fmla="*/ 1545 h 2104"/>
              <a:gd name="T36" fmla="*/ 637 w 905"/>
              <a:gd name="T37" fmla="*/ 1919 h 2104"/>
              <a:gd name="T38" fmla="*/ 542 w 905"/>
              <a:gd name="T39" fmla="*/ 1996 h 2104"/>
              <a:gd name="T40" fmla="*/ 512 w 905"/>
              <a:gd name="T41" fmla="*/ 1751 h 2104"/>
              <a:gd name="T42" fmla="*/ 456 w 905"/>
              <a:gd name="T43" fmla="*/ 1316 h 2104"/>
              <a:gd name="T44" fmla="*/ 413 w 905"/>
              <a:gd name="T45" fmla="*/ 1397 h 2104"/>
              <a:gd name="T46" fmla="*/ 396 w 905"/>
              <a:gd name="T47" fmla="*/ 1739 h 2104"/>
              <a:gd name="T48" fmla="*/ 393 w 905"/>
              <a:gd name="T49" fmla="*/ 1896 h 2104"/>
              <a:gd name="T50" fmla="*/ 343 w 905"/>
              <a:gd name="T51" fmla="*/ 2012 h 2104"/>
              <a:gd name="T52" fmla="*/ 250 w 905"/>
              <a:gd name="T53" fmla="*/ 1976 h 2104"/>
              <a:gd name="T54" fmla="*/ 277 w 905"/>
              <a:gd name="T55" fmla="*/ 1807 h 2104"/>
              <a:gd name="T56" fmla="*/ 254 w 905"/>
              <a:gd name="T57" fmla="*/ 1521 h 2104"/>
              <a:gd name="T58" fmla="*/ 228 w 905"/>
              <a:gd name="T59" fmla="*/ 1270 h 2104"/>
              <a:gd name="T60" fmla="*/ 209 w 905"/>
              <a:gd name="T61" fmla="*/ 1061 h 2104"/>
              <a:gd name="T62" fmla="*/ 95 w 905"/>
              <a:gd name="T63" fmla="*/ 979 h 2104"/>
              <a:gd name="T64" fmla="*/ 11 w 905"/>
              <a:gd name="T65" fmla="*/ 764 h 2104"/>
              <a:gd name="T66" fmla="*/ 55 w 905"/>
              <a:gd name="T67" fmla="*/ 582 h 2104"/>
              <a:gd name="T68" fmla="*/ 114 w 905"/>
              <a:gd name="T69" fmla="*/ 489 h 2104"/>
              <a:gd name="T70" fmla="*/ 146 w 905"/>
              <a:gd name="T71" fmla="*/ 435 h 2104"/>
              <a:gd name="T72" fmla="*/ 187 w 905"/>
              <a:gd name="T73" fmla="*/ 364 h 2104"/>
              <a:gd name="T74" fmla="*/ 359 w 905"/>
              <a:gd name="T75" fmla="*/ 283 h 2104"/>
              <a:gd name="T76" fmla="*/ 325 w 905"/>
              <a:gd name="T77" fmla="*/ 196 h 2104"/>
              <a:gd name="T78" fmla="*/ 333 w 905"/>
              <a:gd name="T79" fmla="*/ 76 h 2104"/>
              <a:gd name="T80" fmla="*/ 407 w 905"/>
              <a:gd name="T81" fmla="*/ 14 h 2104"/>
              <a:gd name="T82" fmla="*/ 522 w 905"/>
              <a:gd name="T83" fmla="*/ 155 h 2104"/>
              <a:gd name="T84" fmla="*/ 514 w 905"/>
              <a:gd name="T85" fmla="*/ 262 h 2104"/>
              <a:gd name="T86" fmla="*/ 666 w 905"/>
              <a:gd name="T87" fmla="*/ 997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5" h="2104">
                <a:moveTo>
                  <a:pt x="695" y="630"/>
                </a:moveTo>
                <a:cubicBezTo>
                  <a:pt x="687" y="649"/>
                  <a:pt x="676" y="661"/>
                  <a:pt x="672" y="682"/>
                </a:cubicBezTo>
                <a:cubicBezTo>
                  <a:pt x="668" y="704"/>
                  <a:pt x="663" y="724"/>
                  <a:pt x="656" y="744"/>
                </a:cubicBezTo>
                <a:cubicBezTo>
                  <a:pt x="650" y="765"/>
                  <a:pt x="650" y="787"/>
                  <a:pt x="646" y="808"/>
                </a:cubicBezTo>
                <a:cubicBezTo>
                  <a:pt x="642" y="828"/>
                  <a:pt x="629" y="851"/>
                  <a:pt x="638" y="871"/>
                </a:cubicBezTo>
                <a:cubicBezTo>
                  <a:pt x="652" y="868"/>
                  <a:pt x="652" y="851"/>
                  <a:pt x="660" y="842"/>
                </a:cubicBezTo>
                <a:cubicBezTo>
                  <a:pt x="665" y="836"/>
                  <a:pt x="673" y="833"/>
                  <a:pt x="678" y="827"/>
                </a:cubicBezTo>
                <a:cubicBezTo>
                  <a:pt x="680" y="823"/>
                  <a:pt x="679" y="818"/>
                  <a:pt x="681" y="814"/>
                </a:cubicBezTo>
                <a:cubicBezTo>
                  <a:pt x="691" y="799"/>
                  <a:pt x="720" y="795"/>
                  <a:pt x="723" y="774"/>
                </a:cubicBezTo>
                <a:cubicBezTo>
                  <a:pt x="724" y="768"/>
                  <a:pt x="724" y="758"/>
                  <a:pt x="730" y="754"/>
                </a:cubicBezTo>
                <a:cubicBezTo>
                  <a:pt x="735" y="750"/>
                  <a:pt x="739" y="749"/>
                  <a:pt x="739" y="741"/>
                </a:cubicBezTo>
                <a:cubicBezTo>
                  <a:pt x="739" y="728"/>
                  <a:pt x="753" y="721"/>
                  <a:pt x="753" y="708"/>
                </a:cubicBezTo>
                <a:cubicBezTo>
                  <a:pt x="752" y="696"/>
                  <a:pt x="745" y="700"/>
                  <a:pt x="740" y="692"/>
                </a:cubicBezTo>
                <a:cubicBezTo>
                  <a:pt x="735" y="685"/>
                  <a:pt x="732" y="677"/>
                  <a:pt x="728" y="670"/>
                </a:cubicBezTo>
                <a:cubicBezTo>
                  <a:pt x="721" y="655"/>
                  <a:pt x="712" y="634"/>
                  <a:pt x="695" y="630"/>
                </a:cubicBezTo>
                <a:moveTo>
                  <a:pt x="192" y="605"/>
                </a:moveTo>
                <a:cubicBezTo>
                  <a:pt x="183" y="607"/>
                  <a:pt x="172" y="628"/>
                  <a:pt x="166" y="634"/>
                </a:cubicBezTo>
                <a:cubicBezTo>
                  <a:pt x="153" y="647"/>
                  <a:pt x="150" y="661"/>
                  <a:pt x="149" y="679"/>
                </a:cubicBezTo>
                <a:cubicBezTo>
                  <a:pt x="148" y="693"/>
                  <a:pt x="145" y="703"/>
                  <a:pt x="138" y="716"/>
                </a:cubicBezTo>
                <a:cubicBezTo>
                  <a:pt x="134" y="722"/>
                  <a:pt x="124" y="734"/>
                  <a:pt x="126" y="742"/>
                </a:cubicBezTo>
                <a:cubicBezTo>
                  <a:pt x="131" y="767"/>
                  <a:pt x="144" y="794"/>
                  <a:pt x="144" y="821"/>
                </a:cubicBezTo>
                <a:cubicBezTo>
                  <a:pt x="144" y="831"/>
                  <a:pt x="158" y="836"/>
                  <a:pt x="163" y="844"/>
                </a:cubicBezTo>
                <a:cubicBezTo>
                  <a:pt x="168" y="851"/>
                  <a:pt x="172" y="860"/>
                  <a:pt x="174" y="868"/>
                </a:cubicBezTo>
                <a:cubicBezTo>
                  <a:pt x="176" y="874"/>
                  <a:pt x="171" y="877"/>
                  <a:pt x="173" y="883"/>
                </a:cubicBezTo>
                <a:cubicBezTo>
                  <a:pt x="177" y="895"/>
                  <a:pt x="211" y="900"/>
                  <a:pt x="220" y="896"/>
                </a:cubicBezTo>
                <a:cubicBezTo>
                  <a:pt x="242" y="887"/>
                  <a:pt x="225" y="845"/>
                  <a:pt x="223" y="827"/>
                </a:cubicBezTo>
                <a:cubicBezTo>
                  <a:pt x="222" y="806"/>
                  <a:pt x="208" y="602"/>
                  <a:pt x="192" y="605"/>
                </a:cubicBezTo>
                <a:moveTo>
                  <a:pt x="520" y="300"/>
                </a:moveTo>
                <a:cubicBezTo>
                  <a:pt x="553" y="335"/>
                  <a:pt x="600" y="340"/>
                  <a:pt x="644" y="352"/>
                </a:cubicBezTo>
                <a:cubicBezTo>
                  <a:pt x="669" y="359"/>
                  <a:pt x="694" y="364"/>
                  <a:pt x="718" y="375"/>
                </a:cubicBezTo>
                <a:cubicBezTo>
                  <a:pt x="740" y="385"/>
                  <a:pt x="729" y="382"/>
                  <a:pt x="737" y="403"/>
                </a:cubicBezTo>
                <a:cubicBezTo>
                  <a:pt x="740" y="414"/>
                  <a:pt x="746" y="433"/>
                  <a:pt x="757" y="439"/>
                </a:cubicBezTo>
                <a:cubicBezTo>
                  <a:pt x="761" y="441"/>
                  <a:pt x="763" y="459"/>
                  <a:pt x="766" y="465"/>
                </a:cubicBezTo>
                <a:cubicBezTo>
                  <a:pt x="770" y="473"/>
                  <a:pt x="776" y="467"/>
                  <a:pt x="774" y="479"/>
                </a:cubicBezTo>
                <a:cubicBezTo>
                  <a:pt x="772" y="491"/>
                  <a:pt x="784" y="490"/>
                  <a:pt x="789" y="498"/>
                </a:cubicBezTo>
                <a:cubicBezTo>
                  <a:pt x="793" y="505"/>
                  <a:pt x="786" y="513"/>
                  <a:pt x="790" y="520"/>
                </a:cubicBezTo>
                <a:cubicBezTo>
                  <a:pt x="794" y="530"/>
                  <a:pt x="807" y="532"/>
                  <a:pt x="812" y="541"/>
                </a:cubicBezTo>
                <a:cubicBezTo>
                  <a:pt x="836" y="580"/>
                  <a:pt x="849" y="629"/>
                  <a:pt x="879" y="665"/>
                </a:cubicBezTo>
                <a:cubicBezTo>
                  <a:pt x="905" y="696"/>
                  <a:pt x="876" y="751"/>
                  <a:pt x="859" y="779"/>
                </a:cubicBezTo>
                <a:cubicBezTo>
                  <a:pt x="849" y="796"/>
                  <a:pt x="833" y="808"/>
                  <a:pt x="824" y="825"/>
                </a:cubicBezTo>
                <a:cubicBezTo>
                  <a:pt x="814" y="843"/>
                  <a:pt x="806" y="862"/>
                  <a:pt x="793" y="877"/>
                </a:cubicBezTo>
                <a:cubicBezTo>
                  <a:pt x="788" y="883"/>
                  <a:pt x="783" y="889"/>
                  <a:pt x="779" y="895"/>
                </a:cubicBezTo>
                <a:cubicBezTo>
                  <a:pt x="773" y="904"/>
                  <a:pt x="779" y="916"/>
                  <a:pt x="769" y="923"/>
                </a:cubicBezTo>
                <a:cubicBezTo>
                  <a:pt x="749" y="937"/>
                  <a:pt x="747" y="939"/>
                  <a:pt x="740" y="964"/>
                </a:cubicBezTo>
                <a:cubicBezTo>
                  <a:pt x="737" y="959"/>
                  <a:pt x="734" y="953"/>
                  <a:pt x="730" y="948"/>
                </a:cubicBezTo>
                <a:cubicBezTo>
                  <a:pt x="702" y="953"/>
                  <a:pt x="690" y="991"/>
                  <a:pt x="680" y="1014"/>
                </a:cubicBezTo>
                <a:cubicBezTo>
                  <a:pt x="673" y="1028"/>
                  <a:pt x="665" y="1033"/>
                  <a:pt x="669" y="1051"/>
                </a:cubicBezTo>
                <a:cubicBezTo>
                  <a:pt x="676" y="1076"/>
                  <a:pt x="675" y="1104"/>
                  <a:pt x="680" y="1130"/>
                </a:cubicBezTo>
                <a:cubicBezTo>
                  <a:pt x="682" y="1140"/>
                  <a:pt x="690" y="1155"/>
                  <a:pt x="676" y="1160"/>
                </a:cubicBezTo>
                <a:cubicBezTo>
                  <a:pt x="665" y="1165"/>
                  <a:pt x="661" y="1166"/>
                  <a:pt x="659" y="1178"/>
                </a:cubicBezTo>
                <a:cubicBezTo>
                  <a:pt x="653" y="1212"/>
                  <a:pt x="651" y="1246"/>
                  <a:pt x="650" y="1280"/>
                </a:cubicBezTo>
                <a:cubicBezTo>
                  <a:pt x="649" y="1303"/>
                  <a:pt x="649" y="1328"/>
                  <a:pt x="644" y="1351"/>
                </a:cubicBezTo>
                <a:cubicBezTo>
                  <a:pt x="641" y="1370"/>
                  <a:pt x="632" y="1388"/>
                  <a:pt x="636" y="1407"/>
                </a:cubicBezTo>
                <a:cubicBezTo>
                  <a:pt x="646" y="1451"/>
                  <a:pt x="646" y="1500"/>
                  <a:pt x="649" y="1545"/>
                </a:cubicBezTo>
                <a:cubicBezTo>
                  <a:pt x="655" y="1636"/>
                  <a:pt x="660" y="1729"/>
                  <a:pt x="651" y="1821"/>
                </a:cubicBezTo>
                <a:cubicBezTo>
                  <a:pt x="650" y="1835"/>
                  <a:pt x="655" y="1848"/>
                  <a:pt x="653" y="1861"/>
                </a:cubicBezTo>
                <a:cubicBezTo>
                  <a:pt x="649" y="1881"/>
                  <a:pt x="642" y="1900"/>
                  <a:pt x="637" y="1919"/>
                </a:cubicBezTo>
                <a:cubicBezTo>
                  <a:pt x="628" y="1953"/>
                  <a:pt x="662" y="1984"/>
                  <a:pt x="670" y="2018"/>
                </a:cubicBezTo>
                <a:cubicBezTo>
                  <a:pt x="691" y="2104"/>
                  <a:pt x="545" y="2086"/>
                  <a:pt x="553" y="2028"/>
                </a:cubicBezTo>
                <a:cubicBezTo>
                  <a:pt x="556" y="2009"/>
                  <a:pt x="559" y="2008"/>
                  <a:pt x="542" y="1996"/>
                </a:cubicBezTo>
                <a:cubicBezTo>
                  <a:pt x="533" y="1989"/>
                  <a:pt x="534" y="1968"/>
                  <a:pt x="535" y="1958"/>
                </a:cubicBezTo>
                <a:cubicBezTo>
                  <a:pt x="539" y="1920"/>
                  <a:pt x="510" y="1891"/>
                  <a:pt x="521" y="1849"/>
                </a:cubicBezTo>
                <a:cubicBezTo>
                  <a:pt x="529" y="1818"/>
                  <a:pt x="510" y="1784"/>
                  <a:pt x="512" y="1751"/>
                </a:cubicBezTo>
                <a:cubicBezTo>
                  <a:pt x="516" y="1707"/>
                  <a:pt x="521" y="1657"/>
                  <a:pt x="507" y="1616"/>
                </a:cubicBezTo>
                <a:cubicBezTo>
                  <a:pt x="487" y="1555"/>
                  <a:pt x="472" y="1485"/>
                  <a:pt x="468" y="1421"/>
                </a:cubicBezTo>
                <a:cubicBezTo>
                  <a:pt x="466" y="1386"/>
                  <a:pt x="461" y="1351"/>
                  <a:pt x="456" y="1316"/>
                </a:cubicBezTo>
                <a:cubicBezTo>
                  <a:pt x="451" y="1281"/>
                  <a:pt x="452" y="1241"/>
                  <a:pt x="440" y="1209"/>
                </a:cubicBezTo>
                <a:cubicBezTo>
                  <a:pt x="422" y="1215"/>
                  <a:pt x="421" y="1310"/>
                  <a:pt x="420" y="1330"/>
                </a:cubicBezTo>
                <a:cubicBezTo>
                  <a:pt x="418" y="1352"/>
                  <a:pt x="417" y="1375"/>
                  <a:pt x="413" y="1397"/>
                </a:cubicBezTo>
                <a:cubicBezTo>
                  <a:pt x="408" y="1422"/>
                  <a:pt x="399" y="1445"/>
                  <a:pt x="400" y="1471"/>
                </a:cubicBezTo>
                <a:cubicBezTo>
                  <a:pt x="402" y="1511"/>
                  <a:pt x="392" y="1549"/>
                  <a:pt x="395" y="1588"/>
                </a:cubicBezTo>
                <a:cubicBezTo>
                  <a:pt x="399" y="1638"/>
                  <a:pt x="397" y="1689"/>
                  <a:pt x="396" y="1739"/>
                </a:cubicBezTo>
                <a:cubicBezTo>
                  <a:pt x="395" y="1759"/>
                  <a:pt x="395" y="1779"/>
                  <a:pt x="399" y="1798"/>
                </a:cubicBezTo>
                <a:cubicBezTo>
                  <a:pt x="403" y="1813"/>
                  <a:pt x="410" y="1830"/>
                  <a:pt x="404" y="1845"/>
                </a:cubicBezTo>
                <a:cubicBezTo>
                  <a:pt x="398" y="1862"/>
                  <a:pt x="397" y="1879"/>
                  <a:pt x="393" y="1896"/>
                </a:cubicBezTo>
                <a:cubicBezTo>
                  <a:pt x="391" y="1907"/>
                  <a:pt x="374" y="1934"/>
                  <a:pt x="380" y="1944"/>
                </a:cubicBezTo>
                <a:cubicBezTo>
                  <a:pt x="389" y="1961"/>
                  <a:pt x="389" y="1982"/>
                  <a:pt x="371" y="1994"/>
                </a:cubicBezTo>
                <a:cubicBezTo>
                  <a:pt x="361" y="2001"/>
                  <a:pt x="342" y="1995"/>
                  <a:pt x="343" y="2012"/>
                </a:cubicBezTo>
                <a:cubicBezTo>
                  <a:pt x="343" y="2029"/>
                  <a:pt x="348" y="2039"/>
                  <a:pt x="330" y="2048"/>
                </a:cubicBezTo>
                <a:cubicBezTo>
                  <a:pt x="307" y="2060"/>
                  <a:pt x="273" y="2070"/>
                  <a:pt x="247" y="2063"/>
                </a:cubicBezTo>
                <a:cubicBezTo>
                  <a:pt x="205" y="2051"/>
                  <a:pt x="235" y="1998"/>
                  <a:pt x="250" y="1976"/>
                </a:cubicBezTo>
                <a:cubicBezTo>
                  <a:pt x="266" y="1952"/>
                  <a:pt x="273" y="1940"/>
                  <a:pt x="270" y="1912"/>
                </a:cubicBezTo>
                <a:cubicBezTo>
                  <a:pt x="266" y="1881"/>
                  <a:pt x="238" y="1870"/>
                  <a:pt x="258" y="1837"/>
                </a:cubicBezTo>
                <a:cubicBezTo>
                  <a:pt x="262" y="1830"/>
                  <a:pt x="278" y="1815"/>
                  <a:pt x="277" y="1807"/>
                </a:cubicBezTo>
                <a:cubicBezTo>
                  <a:pt x="274" y="1795"/>
                  <a:pt x="267" y="1783"/>
                  <a:pt x="262" y="1772"/>
                </a:cubicBezTo>
                <a:cubicBezTo>
                  <a:pt x="243" y="1733"/>
                  <a:pt x="240" y="1686"/>
                  <a:pt x="242" y="1643"/>
                </a:cubicBezTo>
                <a:cubicBezTo>
                  <a:pt x="244" y="1602"/>
                  <a:pt x="251" y="1562"/>
                  <a:pt x="254" y="1521"/>
                </a:cubicBezTo>
                <a:cubicBezTo>
                  <a:pt x="256" y="1500"/>
                  <a:pt x="259" y="1478"/>
                  <a:pt x="259" y="1456"/>
                </a:cubicBezTo>
                <a:cubicBezTo>
                  <a:pt x="260" y="1434"/>
                  <a:pt x="249" y="1413"/>
                  <a:pt x="247" y="1390"/>
                </a:cubicBezTo>
                <a:cubicBezTo>
                  <a:pt x="243" y="1350"/>
                  <a:pt x="231" y="1310"/>
                  <a:pt x="228" y="1270"/>
                </a:cubicBezTo>
                <a:cubicBezTo>
                  <a:pt x="226" y="1249"/>
                  <a:pt x="225" y="1229"/>
                  <a:pt x="223" y="1209"/>
                </a:cubicBezTo>
                <a:cubicBezTo>
                  <a:pt x="221" y="1191"/>
                  <a:pt x="223" y="1165"/>
                  <a:pt x="212" y="1149"/>
                </a:cubicBezTo>
                <a:cubicBezTo>
                  <a:pt x="194" y="1122"/>
                  <a:pt x="207" y="1093"/>
                  <a:pt x="209" y="1061"/>
                </a:cubicBezTo>
                <a:cubicBezTo>
                  <a:pt x="211" y="1027"/>
                  <a:pt x="217" y="1021"/>
                  <a:pt x="189" y="999"/>
                </a:cubicBezTo>
                <a:cubicBezTo>
                  <a:pt x="173" y="986"/>
                  <a:pt x="145" y="985"/>
                  <a:pt x="128" y="990"/>
                </a:cubicBezTo>
                <a:cubicBezTo>
                  <a:pt x="113" y="995"/>
                  <a:pt x="102" y="992"/>
                  <a:pt x="95" y="979"/>
                </a:cubicBezTo>
                <a:cubicBezTo>
                  <a:pt x="85" y="958"/>
                  <a:pt x="73" y="939"/>
                  <a:pt x="63" y="918"/>
                </a:cubicBezTo>
                <a:cubicBezTo>
                  <a:pt x="46" y="883"/>
                  <a:pt x="43" y="842"/>
                  <a:pt x="26" y="807"/>
                </a:cubicBezTo>
                <a:cubicBezTo>
                  <a:pt x="19" y="792"/>
                  <a:pt x="22" y="776"/>
                  <a:pt x="11" y="764"/>
                </a:cubicBezTo>
                <a:cubicBezTo>
                  <a:pt x="0" y="752"/>
                  <a:pt x="1" y="729"/>
                  <a:pt x="2" y="714"/>
                </a:cubicBezTo>
                <a:cubicBezTo>
                  <a:pt x="4" y="677"/>
                  <a:pt x="19" y="653"/>
                  <a:pt x="33" y="620"/>
                </a:cubicBezTo>
                <a:cubicBezTo>
                  <a:pt x="38" y="609"/>
                  <a:pt x="48" y="592"/>
                  <a:pt x="55" y="582"/>
                </a:cubicBezTo>
                <a:cubicBezTo>
                  <a:pt x="64" y="570"/>
                  <a:pt x="67" y="552"/>
                  <a:pt x="77" y="541"/>
                </a:cubicBezTo>
                <a:cubicBezTo>
                  <a:pt x="86" y="531"/>
                  <a:pt x="91" y="519"/>
                  <a:pt x="102" y="512"/>
                </a:cubicBezTo>
                <a:cubicBezTo>
                  <a:pt x="110" y="506"/>
                  <a:pt x="115" y="500"/>
                  <a:pt x="114" y="489"/>
                </a:cubicBezTo>
                <a:cubicBezTo>
                  <a:pt x="112" y="476"/>
                  <a:pt x="120" y="479"/>
                  <a:pt x="125" y="470"/>
                </a:cubicBezTo>
                <a:cubicBezTo>
                  <a:pt x="130" y="462"/>
                  <a:pt x="137" y="451"/>
                  <a:pt x="136" y="442"/>
                </a:cubicBezTo>
                <a:cubicBezTo>
                  <a:pt x="135" y="437"/>
                  <a:pt x="142" y="436"/>
                  <a:pt x="146" y="435"/>
                </a:cubicBezTo>
                <a:cubicBezTo>
                  <a:pt x="146" y="428"/>
                  <a:pt x="149" y="424"/>
                  <a:pt x="153" y="419"/>
                </a:cubicBezTo>
                <a:cubicBezTo>
                  <a:pt x="165" y="409"/>
                  <a:pt x="159" y="396"/>
                  <a:pt x="161" y="382"/>
                </a:cubicBezTo>
                <a:cubicBezTo>
                  <a:pt x="163" y="369"/>
                  <a:pt x="176" y="367"/>
                  <a:pt x="187" y="364"/>
                </a:cubicBezTo>
                <a:cubicBezTo>
                  <a:pt x="228" y="351"/>
                  <a:pt x="270" y="342"/>
                  <a:pt x="311" y="333"/>
                </a:cubicBezTo>
                <a:cubicBezTo>
                  <a:pt x="326" y="330"/>
                  <a:pt x="337" y="319"/>
                  <a:pt x="350" y="312"/>
                </a:cubicBezTo>
                <a:cubicBezTo>
                  <a:pt x="367" y="303"/>
                  <a:pt x="364" y="300"/>
                  <a:pt x="359" y="283"/>
                </a:cubicBezTo>
                <a:cubicBezTo>
                  <a:pt x="355" y="268"/>
                  <a:pt x="356" y="242"/>
                  <a:pt x="345" y="229"/>
                </a:cubicBezTo>
                <a:cubicBezTo>
                  <a:pt x="346" y="231"/>
                  <a:pt x="339" y="234"/>
                  <a:pt x="336" y="230"/>
                </a:cubicBezTo>
                <a:cubicBezTo>
                  <a:pt x="328" y="221"/>
                  <a:pt x="325" y="208"/>
                  <a:pt x="325" y="196"/>
                </a:cubicBezTo>
                <a:cubicBezTo>
                  <a:pt x="324" y="187"/>
                  <a:pt x="319" y="151"/>
                  <a:pt x="336" y="164"/>
                </a:cubicBezTo>
                <a:cubicBezTo>
                  <a:pt x="336" y="150"/>
                  <a:pt x="329" y="138"/>
                  <a:pt x="329" y="124"/>
                </a:cubicBezTo>
                <a:cubicBezTo>
                  <a:pt x="329" y="108"/>
                  <a:pt x="330" y="91"/>
                  <a:pt x="333" y="76"/>
                </a:cubicBezTo>
                <a:cubicBezTo>
                  <a:pt x="337" y="54"/>
                  <a:pt x="345" y="56"/>
                  <a:pt x="358" y="40"/>
                </a:cubicBezTo>
                <a:cubicBezTo>
                  <a:pt x="364" y="33"/>
                  <a:pt x="374" y="35"/>
                  <a:pt x="381" y="30"/>
                </a:cubicBezTo>
                <a:cubicBezTo>
                  <a:pt x="389" y="24"/>
                  <a:pt x="398" y="18"/>
                  <a:pt x="407" y="14"/>
                </a:cubicBezTo>
                <a:cubicBezTo>
                  <a:pt x="438" y="0"/>
                  <a:pt x="481" y="20"/>
                  <a:pt x="504" y="40"/>
                </a:cubicBezTo>
                <a:cubicBezTo>
                  <a:pt x="519" y="55"/>
                  <a:pt x="521" y="70"/>
                  <a:pt x="522" y="90"/>
                </a:cubicBezTo>
                <a:cubicBezTo>
                  <a:pt x="522" y="104"/>
                  <a:pt x="533" y="145"/>
                  <a:pt x="522" y="155"/>
                </a:cubicBezTo>
                <a:cubicBezTo>
                  <a:pt x="536" y="141"/>
                  <a:pt x="536" y="170"/>
                  <a:pt x="537" y="180"/>
                </a:cubicBezTo>
                <a:cubicBezTo>
                  <a:pt x="540" y="201"/>
                  <a:pt x="540" y="220"/>
                  <a:pt x="517" y="220"/>
                </a:cubicBezTo>
                <a:cubicBezTo>
                  <a:pt x="516" y="220"/>
                  <a:pt x="515" y="258"/>
                  <a:pt x="514" y="262"/>
                </a:cubicBezTo>
                <a:cubicBezTo>
                  <a:pt x="514" y="275"/>
                  <a:pt x="508" y="291"/>
                  <a:pt x="520" y="300"/>
                </a:cubicBezTo>
                <a:moveTo>
                  <a:pt x="667" y="981"/>
                </a:moveTo>
                <a:cubicBezTo>
                  <a:pt x="672" y="985"/>
                  <a:pt x="670" y="991"/>
                  <a:pt x="666" y="997"/>
                </a:cubicBezTo>
                <a:cubicBezTo>
                  <a:pt x="658" y="993"/>
                  <a:pt x="660" y="985"/>
                  <a:pt x="667" y="98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133" name="Freeform 65"/>
          <p:cNvSpPr>
            <a:spLocks noEditPoints="1"/>
          </p:cNvSpPr>
          <p:nvPr/>
        </p:nvSpPr>
        <p:spPr bwMode="auto">
          <a:xfrm>
            <a:off x="7682774" y="2351319"/>
            <a:ext cx="346973" cy="1304968"/>
          </a:xfrm>
          <a:custGeom>
            <a:avLst/>
            <a:gdLst>
              <a:gd name="T0" fmla="*/ 754 w 760"/>
              <a:gd name="T1" fmla="*/ 733 h 2858"/>
              <a:gd name="T2" fmla="*/ 740 w 760"/>
              <a:gd name="T3" fmla="*/ 544 h 2858"/>
              <a:gd name="T4" fmla="*/ 678 w 760"/>
              <a:gd name="T5" fmla="*/ 475 h 2858"/>
              <a:gd name="T6" fmla="*/ 475 w 760"/>
              <a:gd name="T7" fmla="*/ 33 h 2858"/>
              <a:gd name="T8" fmla="*/ 237 w 760"/>
              <a:gd name="T9" fmla="*/ 203 h 2858"/>
              <a:gd name="T10" fmla="*/ 259 w 760"/>
              <a:gd name="T11" fmla="*/ 444 h 2858"/>
              <a:gd name="T12" fmla="*/ 168 w 760"/>
              <a:gd name="T13" fmla="*/ 509 h 2858"/>
              <a:gd name="T14" fmla="*/ 121 w 760"/>
              <a:gd name="T15" fmla="*/ 665 h 2858"/>
              <a:gd name="T16" fmla="*/ 57 w 760"/>
              <a:gd name="T17" fmla="*/ 980 h 2858"/>
              <a:gd name="T18" fmla="*/ 45 w 760"/>
              <a:gd name="T19" fmla="*/ 1202 h 2858"/>
              <a:gd name="T20" fmla="*/ 15 w 760"/>
              <a:gd name="T21" fmla="*/ 1475 h 2858"/>
              <a:gd name="T22" fmla="*/ 20 w 760"/>
              <a:gd name="T23" fmla="*/ 1590 h 2858"/>
              <a:gd name="T24" fmla="*/ 84 w 760"/>
              <a:gd name="T25" fmla="*/ 1641 h 2858"/>
              <a:gd name="T26" fmla="*/ 105 w 760"/>
              <a:gd name="T27" fmla="*/ 1618 h 2858"/>
              <a:gd name="T28" fmla="*/ 57 w 760"/>
              <a:gd name="T29" fmla="*/ 1576 h 2858"/>
              <a:gd name="T30" fmla="*/ 50 w 760"/>
              <a:gd name="T31" fmla="*/ 1514 h 2858"/>
              <a:gd name="T32" fmla="*/ 70 w 760"/>
              <a:gd name="T33" fmla="*/ 1553 h 2858"/>
              <a:gd name="T34" fmla="*/ 96 w 760"/>
              <a:gd name="T35" fmla="*/ 1506 h 2858"/>
              <a:gd name="T36" fmla="*/ 83 w 760"/>
              <a:gd name="T37" fmla="*/ 1376 h 2858"/>
              <a:gd name="T38" fmla="*/ 110 w 760"/>
              <a:gd name="T39" fmla="*/ 1456 h 2858"/>
              <a:gd name="T40" fmla="*/ 117 w 760"/>
              <a:gd name="T41" fmla="*/ 1704 h 2858"/>
              <a:gd name="T42" fmla="*/ 77 w 760"/>
              <a:gd name="T43" fmla="*/ 1906 h 2858"/>
              <a:gd name="T44" fmla="*/ 153 w 760"/>
              <a:gd name="T45" fmla="*/ 1936 h 2858"/>
              <a:gd name="T46" fmla="*/ 204 w 760"/>
              <a:gd name="T47" fmla="*/ 2083 h 2858"/>
              <a:gd name="T48" fmla="*/ 227 w 760"/>
              <a:gd name="T49" fmla="*/ 2463 h 2858"/>
              <a:gd name="T50" fmla="*/ 209 w 760"/>
              <a:gd name="T51" fmla="*/ 2648 h 2858"/>
              <a:gd name="T52" fmla="*/ 220 w 760"/>
              <a:gd name="T53" fmla="*/ 2747 h 2858"/>
              <a:gd name="T54" fmla="*/ 221 w 760"/>
              <a:gd name="T55" fmla="*/ 2785 h 2858"/>
              <a:gd name="T56" fmla="*/ 269 w 760"/>
              <a:gd name="T57" fmla="*/ 2855 h 2858"/>
              <a:gd name="T58" fmla="*/ 366 w 760"/>
              <a:gd name="T59" fmla="*/ 2769 h 2858"/>
              <a:gd name="T60" fmla="*/ 472 w 760"/>
              <a:gd name="T61" fmla="*/ 2651 h 2858"/>
              <a:gd name="T62" fmla="*/ 504 w 760"/>
              <a:gd name="T63" fmla="*/ 2755 h 2858"/>
              <a:gd name="T64" fmla="*/ 530 w 760"/>
              <a:gd name="T65" fmla="*/ 2621 h 2858"/>
              <a:gd name="T66" fmla="*/ 497 w 760"/>
              <a:gd name="T67" fmla="*/ 2510 h 2858"/>
              <a:gd name="T68" fmla="*/ 472 w 760"/>
              <a:gd name="T69" fmla="*/ 2213 h 2858"/>
              <a:gd name="T70" fmla="*/ 496 w 760"/>
              <a:gd name="T71" fmla="*/ 1981 h 2858"/>
              <a:gd name="T72" fmla="*/ 544 w 760"/>
              <a:gd name="T73" fmla="*/ 1943 h 2858"/>
              <a:gd name="T74" fmla="*/ 507 w 760"/>
              <a:gd name="T75" fmla="*/ 1662 h 2858"/>
              <a:gd name="T76" fmla="*/ 545 w 760"/>
              <a:gd name="T77" fmla="*/ 1624 h 2858"/>
              <a:gd name="T78" fmla="*/ 589 w 760"/>
              <a:gd name="T79" fmla="*/ 1585 h 2858"/>
              <a:gd name="T80" fmla="*/ 616 w 760"/>
              <a:gd name="T81" fmla="*/ 1432 h 2858"/>
              <a:gd name="T82" fmla="*/ 645 w 760"/>
              <a:gd name="T83" fmla="*/ 1368 h 2858"/>
              <a:gd name="T84" fmla="*/ 681 w 760"/>
              <a:gd name="T85" fmla="*/ 1237 h 2858"/>
              <a:gd name="T86" fmla="*/ 725 w 760"/>
              <a:gd name="T87" fmla="*/ 1156 h 2858"/>
              <a:gd name="T88" fmla="*/ 735 w 760"/>
              <a:gd name="T89" fmla="*/ 1089 h 2858"/>
              <a:gd name="T90" fmla="*/ 347 w 760"/>
              <a:gd name="T91" fmla="*/ 2617 h 2858"/>
              <a:gd name="T92" fmla="*/ 311 w 760"/>
              <a:gd name="T93" fmla="*/ 2593 h 2858"/>
              <a:gd name="T94" fmla="*/ 343 w 760"/>
              <a:gd name="T95" fmla="*/ 2308 h 2858"/>
              <a:gd name="T96" fmla="*/ 590 w 760"/>
              <a:gd name="T97" fmla="*/ 1081 h 2858"/>
              <a:gd name="T98" fmla="*/ 567 w 760"/>
              <a:gd name="T99" fmla="*/ 1109 h 2858"/>
              <a:gd name="T100" fmla="*/ 541 w 760"/>
              <a:gd name="T101" fmla="*/ 1017 h 2858"/>
              <a:gd name="T102" fmla="*/ 592 w 760"/>
              <a:gd name="T103" fmla="*/ 963 h 2858"/>
              <a:gd name="T104" fmla="*/ 594 w 760"/>
              <a:gd name="T105" fmla="*/ 927 h 2858"/>
              <a:gd name="T106" fmla="*/ 600 w 760"/>
              <a:gd name="T107" fmla="*/ 1037 h 2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0" h="2858">
                <a:moveTo>
                  <a:pt x="754" y="981"/>
                </a:moveTo>
                <a:cubicBezTo>
                  <a:pt x="752" y="975"/>
                  <a:pt x="743" y="960"/>
                  <a:pt x="741" y="956"/>
                </a:cubicBezTo>
                <a:cubicBezTo>
                  <a:pt x="739" y="952"/>
                  <a:pt x="740" y="951"/>
                  <a:pt x="740" y="947"/>
                </a:cubicBezTo>
                <a:cubicBezTo>
                  <a:pt x="741" y="943"/>
                  <a:pt x="746" y="885"/>
                  <a:pt x="748" y="869"/>
                </a:cubicBezTo>
                <a:cubicBezTo>
                  <a:pt x="749" y="852"/>
                  <a:pt x="753" y="801"/>
                  <a:pt x="753" y="778"/>
                </a:cubicBezTo>
                <a:cubicBezTo>
                  <a:pt x="754" y="755"/>
                  <a:pt x="753" y="737"/>
                  <a:pt x="754" y="733"/>
                </a:cubicBezTo>
                <a:cubicBezTo>
                  <a:pt x="754" y="728"/>
                  <a:pt x="754" y="725"/>
                  <a:pt x="754" y="712"/>
                </a:cubicBezTo>
                <a:cubicBezTo>
                  <a:pt x="754" y="700"/>
                  <a:pt x="750" y="665"/>
                  <a:pt x="747" y="650"/>
                </a:cubicBezTo>
                <a:cubicBezTo>
                  <a:pt x="745" y="635"/>
                  <a:pt x="740" y="614"/>
                  <a:pt x="738" y="609"/>
                </a:cubicBezTo>
                <a:cubicBezTo>
                  <a:pt x="737" y="605"/>
                  <a:pt x="737" y="601"/>
                  <a:pt x="738" y="596"/>
                </a:cubicBezTo>
                <a:cubicBezTo>
                  <a:pt x="739" y="591"/>
                  <a:pt x="740" y="586"/>
                  <a:pt x="740" y="577"/>
                </a:cubicBezTo>
                <a:cubicBezTo>
                  <a:pt x="740" y="568"/>
                  <a:pt x="741" y="548"/>
                  <a:pt x="740" y="544"/>
                </a:cubicBezTo>
                <a:cubicBezTo>
                  <a:pt x="740" y="539"/>
                  <a:pt x="737" y="532"/>
                  <a:pt x="735" y="527"/>
                </a:cubicBezTo>
                <a:cubicBezTo>
                  <a:pt x="733" y="521"/>
                  <a:pt x="729" y="510"/>
                  <a:pt x="725" y="504"/>
                </a:cubicBezTo>
                <a:cubicBezTo>
                  <a:pt x="722" y="498"/>
                  <a:pt x="716" y="492"/>
                  <a:pt x="714" y="490"/>
                </a:cubicBezTo>
                <a:cubicBezTo>
                  <a:pt x="711" y="489"/>
                  <a:pt x="701" y="485"/>
                  <a:pt x="698" y="485"/>
                </a:cubicBezTo>
                <a:cubicBezTo>
                  <a:pt x="696" y="485"/>
                  <a:pt x="694" y="484"/>
                  <a:pt x="692" y="482"/>
                </a:cubicBezTo>
                <a:cubicBezTo>
                  <a:pt x="690" y="479"/>
                  <a:pt x="683" y="478"/>
                  <a:pt x="678" y="475"/>
                </a:cubicBezTo>
                <a:cubicBezTo>
                  <a:pt x="674" y="473"/>
                  <a:pt x="663" y="466"/>
                  <a:pt x="659" y="464"/>
                </a:cubicBezTo>
                <a:cubicBezTo>
                  <a:pt x="655" y="461"/>
                  <a:pt x="641" y="452"/>
                  <a:pt x="636" y="449"/>
                </a:cubicBezTo>
                <a:cubicBezTo>
                  <a:pt x="630" y="447"/>
                  <a:pt x="630" y="444"/>
                  <a:pt x="624" y="428"/>
                </a:cubicBezTo>
                <a:cubicBezTo>
                  <a:pt x="617" y="412"/>
                  <a:pt x="594" y="352"/>
                  <a:pt x="590" y="336"/>
                </a:cubicBezTo>
                <a:cubicBezTo>
                  <a:pt x="586" y="320"/>
                  <a:pt x="544" y="164"/>
                  <a:pt x="532" y="125"/>
                </a:cubicBezTo>
                <a:cubicBezTo>
                  <a:pt x="519" y="86"/>
                  <a:pt x="494" y="51"/>
                  <a:pt x="475" y="33"/>
                </a:cubicBezTo>
                <a:cubicBezTo>
                  <a:pt x="455" y="15"/>
                  <a:pt x="419" y="4"/>
                  <a:pt x="397" y="2"/>
                </a:cubicBezTo>
                <a:cubicBezTo>
                  <a:pt x="374" y="0"/>
                  <a:pt x="352" y="10"/>
                  <a:pt x="342" y="15"/>
                </a:cubicBezTo>
                <a:cubicBezTo>
                  <a:pt x="332" y="20"/>
                  <a:pt x="319" y="28"/>
                  <a:pt x="312" y="29"/>
                </a:cubicBezTo>
                <a:cubicBezTo>
                  <a:pt x="305" y="31"/>
                  <a:pt x="288" y="43"/>
                  <a:pt x="269" y="57"/>
                </a:cubicBezTo>
                <a:cubicBezTo>
                  <a:pt x="250" y="70"/>
                  <a:pt x="240" y="86"/>
                  <a:pt x="235" y="104"/>
                </a:cubicBezTo>
                <a:cubicBezTo>
                  <a:pt x="231" y="123"/>
                  <a:pt x="233" y="171"/>
                  <a:pt x="237" y="203"/>
                </a:cubicBezTo>
                <a:cubicBezTo>
                  <a:pt x="241" y="235"/>
                  <a:pt x="247" y="267"/>
                  <a:pt x="248" y="278"/>
                </a:cubicBezTo>
                <a:cubicBezTo>
                  <a:pt x="250" y="288"/>
                  <a:pt x="254" y="311"/>
                  <a:pt x="257" y="326"/>
                </a:cubicBezTo>
                <a:cubicBezTo>
                  <a:pt x="259" y="341"/>
                  <a:pt x="267" y="372"/>
                  <a:pt x="269" y="385"/>
                </a:cubicBezTo>
                <a:cubicBezTo>
                  <a:pt x="272" y="398"/>
                  <a:pt x="274" y="404"/>
                  <a:pt x="274" y="415"/>
                </a:cubicBezTo>
                <a:cubicBezTo>
                  <a:pt x="275" y="426"/>
                  <a:pt x="270" y="431"/>
                  <a:pt x="266" y="435"/>
                </a:cubicBezTo>
                <a:cubicBezTo>
                  <a:pt x="262" y="440"/>
                  <a:pt x="263" y="438"/>
                  <a:pt x="259" y="444"/>
                </a:cubicBezTo>
                <a:cubicBezTo>
                  <a:pt x="254" y="449"/>
                  <a:pt x="248" y="457"/>
                  <a:pt x="244" y="462"/>
                </a:cubicBezTo>
                <a:cubicBezTo>
                  <a:pt x="240" y="467"/>
                  <a:pt x="239" y="469"/>
                  <a:pt x="236" y="470"/>
                </a:cubicBezTo>
                <a:cubicBezTo>
                  <a:pt x="232" y="472"/>
                  <a:pt x="227" y="474"/>
                  <a:pt x="220" y="476"/>
                </a:cubicBezTo>
                <a:cubicBezTo>
                  <a:pt x="213" y="478"/>
                  <a:pt x="207" y="481"/>
                  <a:pt x="198" y="487"/>
                </a:cubicBezTo>
                <a:cubicBezTo>
                  <a:pt x="190" y="493"/>
                  <a:pt x="184" y="497"/>
                  <a:pt x="179" y="500"/>
                </a:cubicBezTo>
                <a:cubicBezTo>
                  <a:pt x="174" y="504"/>
                  <a:pt x="172" y="505"/>
                  <a:pt x="168" y="509"/>
                </a:cubicBezTo>
                <a:cubicBezTo>
                  <a:pt x="163" y="513"/>
                  <a:pt x="164" y="510"/>
                  <a:pt x="159" y="516"/>
                </a:cubicBezTo>
                <a:cubicBezTo>
                  <a:pt x="154" y="522"/>
                  <a:pt x="149" y="531"/>
                  <a:pt x="147" y="538"/>
                </a:cubicBezTo>
                <a:cubicBezTo>
                  <a:pt x="145" y="545"/>
                  <a:pt x="143" y="555"/>
                  <a:pt x="141" y="562"/>
                </a:cubicBezTo>
                <a:cubicBezTo>
                  <a:pt x="139" y="569"/>
                  <a:pt x="135" y="589"/>
                  <a:pt x="134" y="597"/>
                </a:cubicBezTo>
                <a:cubicBezTo>
                  <a:pt x="132" y="604"/>
                  <a:pt x="128" y="621"/>
                  <a:pt x="127" y="632"/>
                </a:cubicBezTo>
                <a:cubicBezTo>
                  <a:pt x="126" y="643"/>
                  <a:pt x="123" y="653"/>
                  <a:pt x="121" y="665"/>
                </a:cubicBezTo>
                <a:cubicBezTo>
                  <a:pt x="118" y="677"/>
                  <a:pt x="111" y="710"/>
                  <a:pt x="108" y="726"/>
                </a:cubicBezTo>
                <a:cubicBezTo>
                  <a:pt x="105" y="742"/>
                  <a:pt x="98" y="779"/>
                  <a:pt x="95" y="792"/>
                </a:cubicBezTo>
                <a:cubicBezTo>
                  <a:pt x="92" y="805"/>
                  <a:pt x="84" y="847"/>
                  <a:pt x="82" y="859"/>
                </a:cubicBezTo>
                <a:cubicBezTo>
                  <a:pt x="79" y="871"/>
                  <a:pt x="72" y="903"/>
                  <a:pt x="72" y="909"/>
                </a:cubicBezTo>
                <a:cubicBezTo>
                  <a:pt x="71" y="914"/>
                  <a:pt x="67" y="930"/>
                  <a:pt x="66" y="942"/>
                </a:cubicBezTo>
                <a:cubicBezTo>
                  <a:pt x="64" y="953"/>
                  <a:pt x="59" y="970"/>
                  <a:pt x="57" y="980"/>
                </a:cubicBezTo>
                <a:cubicBezTo>
                  <a:pt x="54" y="990"/>
                  <a:pt x="51" y="1008"/>
                  <a:pt x="51" y="1019"/>
                </a:cubicBezTo>
                <a:cubicBezTo>
                  <a:pt x="50" y="1029"/>
                  <a:pt x="53" y="1039"/>
                  <a:pt x="53" y="1043"/>
                </a:cubicBezTo>
                <a:cubicBezTo>
                  <a:pt x="54" y="1047"/>
                  <a:pt x="56" y="1070"/>
                  <a:pt x="57" y="1073"/>
                </a:cubicBezTo>
                <a:cubicBezTo>
                  <a:pt x="57" y="1076"/>
                  <a:pt x="56" y="1079"/>
                  <a:pt x="55" y="1087"/>
                </a:cubicBezTo>
                <a:cubicBezTo>
                  <a:pt x="54" y="1094"/>
                  <a:pt x="51" y="1122"/>
                  <a:pt x="50" y="1129"/>
                </a:cubicBezTo>
                <a:cubicBezTo>
                  <a:pt x="49" y="1136"/>
                  <a:pt x="45" y="1184"/>
                  <a:pt x="45" y="1202"/>
                </a:cubicBezTo>
                <a:cubicBezTo>
                  <a:pt x="45" y="1220"/>
                  <a:pt x="44" y="1247"/>
                  <a:pt x="43" y="1276"/>
                </a:cubicBezTo>
                <a:cubicBezTo>
                  <a:pt x="42" y="1305"/>
                  <a:pt x="38" y="1340"/>
                  <a:pt x="38" y="1343"/>
                </a:cubicBezTo>
                <a:cubicBezTo>
                  <a:pt x="37" y="1346"/>
                  <a:pt x="37" y="1349"/>
                  <a:pt x="36" y="1355"/>
                </a:cubicBezTo>
                <a:cubicBezTo>
                  <a:pt x="35" y="1361"/>
                  <a:pt x="30" y="1387"/>
                  <a:pt x="28" y="1398"/>
                </a:cubicBezTo>
                <a:cubicBezTo>
                  <a:pt x="26" y="1410"/>
                  <a:pt x="22" y="1427"/>
                  <a:pt x="20" y="1443"/>
                </a:cubicBezTo>
                <a:cubicBezTo>
                  <a:pt x="18" y="1460"/>
                  <a:pt x="16" y="1467"/>
                  <a:pt x="15" y="1475"/>
                </a:cubicBezTo>
                <a:cubicBezTo>
                  <a:pt x="13" y="1482"/>
                  <a:pt x="13" y="1486"/>
                  <a:pt x="12" y="1494"/>
                </a:cubicBezTo>
                <a:cubicBezTo>
                  <a:pt x="12" y="1501"/>
                  <a:pt x="11" y="1506"/>
                  <a:pt x="9" y="1514"/>
                </a:cubicBezTo>
                <a:cubicBezTo>
                  <a:pt x="7" y="1522"/>
                  <a:pt x="3" y="1534"/>
                  <a:pt x="2" y="1537"/>
                </a:cubicBezTo>
                <a:cubicBezTo>
                  <a:pt x="0" y="1541"/>
                  <a:pt x="1" y="1542"/>
                  <a:pt x="3" y="1545"/>
                </a:cubicBezTo>
                <a:cubicBezTo>
                  <a:pt x="5" y="1547"/>
                  <a:pt x="9" y="1562"/>
                  <a:pt x="13" y="1572"/>
                </a:cubicBezTo>
                <a:cubicBezTo>
                  <a:pt x="18" y="1582"/>
                  <a:pt x="17" y="1585"/>
                  <a:pt x="20" y="1590"/>
                </a:cubicBezTo>
                <a:cubicBezTo>
                  <a:pt x="22" y="1595"/>
                  <a:pt x="25" y="1595"/>
                  <a:pt x="26" y="1596"/>
                </a:cubicBezTo>
                <a:cubicBezTo>
                  <a:pt x="27" y="1598"/>
                  <a:pt x="28" y="1600"/>
                  <a:pt x="34" y="1603"/>
                </a:cubicBezTo>
                <a:cubicBezTo>
                  <a:pt x="39" y="1606"/>
                  <a:pt x="44" y="1610"/>
                  <a:pt x="48" y="1615"/>
                </a:cubicBezTo>
                <a:cubicBezTo>
                  <a:pt x="53" y="1619"/>
                  <a:pt x="62" y="1625"/>
                  <a:pt x="64" y="1627"/>
                </a:cubicBezTo>
                <a:cubicBezTo>
                  <a:pt x="65" y="1628"/>
                  <a:pt x="68" y="1630"/>
                  <a:pt x="72" y="1633"/>
                </a:cubicBezTo>
                <a:cubicBezTo>
                  <a:pt x="76" y="1636"/>
                  <a:pt x="81" y="1639"/>
                  <a:pt x="84" y="1641"/>
                </a:cubicBezTo>
                <a:cubicBezTo>
                  <a:pt x="87" y="1643"/>
                  <a:pt x="92" y="1649"/>
                  <a:pt x="94" y="1650"/>
                </a:cubicBezTo>
                <a:cubicBezTo>
                  <a:pt x="96" y="1651"/>
                  <a:pt x="96" y="1652"/>
                  <a:pt x="99" y="1650"/>
                </a:cubicBezTo>
                <a:cubicBezTo>
                  <a:pt x="101" y="1648"/>
                  <a:pt x="102" y="1645"/>
                  <a:pt x="102" y="1642"/>
                </a:cubicBezTo>
                <a:cubicBezTo>
                  <a:pt x="102" y="1639"/>
                  <a:pt x="99" y="1632"/>
                  <a:pt x="99" y="1631"/>
                </a:cubicBezTo>
                <a:cubicBezTo>
                  <a:pt x="98" y="1630"/>
                  <a:pt x="101" y="1631"/>
                  <a:pt x="105" y="1628"/>
                </a:cubicBezTo>
                <a:cubicBezTo>
                  <a:pt x="108" y="1626"/>
                  <a:pt x="107" y="1623"/>
                  <a:pt x="105" y="1618"/>
                </a:cubicBezTo>
                <a:cubicBezTo>
                  <a:pt x="103" y="1614"/>
                  <a:pt x="97" y="1609"/>
                  <a:pt x="94" y="1608"/>
                </a:cubicBezTo>
                <a:cubicBezTo>
                  <a:pt x="91" y="1606"/>
                  <a:pt x="89" y="1606"/>
                  <a:pt x="86" y="1604"/>
                </a:cubicBezTo>
                <a:cubicBezTo>
                  <a:pt x="83" y="1603"/>
                  <a:pt x="83" y="1602"/>
                  <a:pt x="83" y="1600"/>
                </a:cubicBezTo>
                <a:cubicBezTo>
                  <a:pt x="83" y="1597"/>
                  <a:pt x="80" y="1593"/>
                  <a:pt x="78" y="1591"/>
                </a:cubicBezTo>
                <a:cubicBezTo>
                  <a:pt x="76" y="1588"/>
                  <a:pt x="66" y="1583"/>
                  <a:pt x="62" y="1581"/>
                </a:cubicBezTo>
                <a:cubicBezTo>
                  <a:pt x="59" y="1579"/>
                  <a:pt x="58" y="1579"/>
                  <a:pt x="57" y="1576"/>
                </a:cubicBezTo>
                <a:cubicBezTo>
                  <a:pt x="55" y="1574"/>
                  <a:pt x="54" y="1575"/>
                  <a:pt x="54" y="1570"/>
                </a:cubicBezTo>
                <a:cubicBezTo>
                  <a:pt x="54" y="1565"/>
                  <a:pt x="52" y="1560"/>
                  <a:pt x="50" y="1556"/>
                </a:cubicBezTo>
                <a:cubicBezTo>
                  <a:pt x="49" y="1551"/>
                  <a:pt x="47" y="1544"/>
                  <a:pt x="46" y="1542"/>
                </a:cubicBezTo>
                <a:cubicBezTo>
                  <a:pt x="45" y="1541"/>
                  <a:pt x="46" y="1539"/>
                  <a:pt x="47" y="1534"/>
                </a:cubicBezTo>
                <a:cubicBezTo>
                  <a:pt x="47" y="1530"/>
                  <a:pt x="47" y="1520"/>
                  <a:pt x="46" y="1518"/>
                </a:cubicBezTo>
                <a:cubicBezTo>
                  <a:pt x="46" y="1515"/>
                  <a:pt x="48" y="1515"/>
                  <a:pt x="50" y="1514"/>
                </a:cubicBezTo>
                <a:cubicBezTo>
                  <a:pt x="53" y="1512"/>
                  <a:pt x="55" y="1511"/>
                  <a:pt x="56" y="1508"/>
                </a:cubicBezTo>
                <a:cubicBezTo>
                  <a:pt x="56" y="1506"/>
                  <a:pt x="56" y="1507"/>
                  <a:pt x="59" y="1507"/>
                </a:cubicBezTo>
                <a:cubicBezTo>
                  <a:pt x="62" y="1508"/>
                  <a:pt x="63" y="1507"/>
                  <a:pt x="66" y="1506"/>
                </a:cubicBezTo>
                <a:cubicBezTo>
                  <a:pt x="68" y="1505"/>
                  <a:pt x="67" y="1505"/>
                  <a:pt x="69" y="1510"/>
                </a:cubicBezTo>
                <a:cubicBezTo>
                  <a:pt x="71" y="1516"/>
                  <a:pt x="70" y="1527"/>
                  <a:pt x="69" y="1533"/>
                </a:cubicBezTo>
                <a:cubicBezTo>
                  <a:pt x="68" y="1538"/>
                  <a:pt x="68" y="1546"/>
                  <a:pt x="70" y="1553"/>
                </a:cubicBezTo>
                <a:cubicBezTo>
                  <a:pt x="71" y="1561"/>
                  <a:pt x="79" y="1575"/>
                  <a:pt x="84" y="1579"/>
                </a:cubicBezTo>
                <a:cubicBezTo>
                  <a:pt x="89" y="1583"/>
                  <a:pt x="96" y="1583"/>
                  <a:pt x="99" y="1581"/>
                </a:cubicBezTo>
                <a:cubicBezTo>
                  <a:pt x="103" y="1579"/>
                  <a:pt x="103" y="1577"/>
                  <a:pt x="102" y="1574"/>
                </a:cubicBezTo>
                <a:cubicBezTo>
                  <a:pt x="101" y="1571"/>
                  <a:pt x="101" y="1563"/>
                  <a:pt x="100" y="1559"/>
                </a:cubicBezTo>
                <a:cubicBezTo>
                  <a:pt x="100" y="1555"/>
                  <a:pt x="99" y="1540"/>
                  <a:pt x="98" y="1531"/>
                </a:cubicBezTo>
                <a:cubicBezTo>
                  <a:pt x="96" y="1521"/>
                  <a:pt x="96" y="1512"/>
                  <a:pt x="96" y="1506"/>
                </a:cubicBezTo>
                <a:cubicBezTo>
                  <a:pt x="96" y="1500"/>
                  <a:pt x="98" y="1489"/>
                  <a:pt x="97" y="1485"/>
                </a:cubicBezTo>
                <a:cubicBezTo>
                  <a:pt x="96" y="1481"/>
                  <a:pt x="98" y="1472"/>
                  <a:pt x="98" y="1464"/>
                </a:cubicBezTo>
                <a:cubicBezTo>
                  <a:pt x="99" y="1455"/>
                  <a:pt x="98" y="1441"/>
                  <a:pt x="97" y="1432"/>
                </a:cubicBezTo>
                <a:cubicBezTo>
                  <a:pt x="95" y="1424"/>
                  <a:pt x="88" y="1410"/>
                  <a:pt x="86" y="1406"/>
                </a:cubicBezTo>
                <a:cubicBezTo>
                  <a:pt x="84" y="1403"/>
                  <a:pt x="81" y="1397"/>
                  <a:pt x="81" y="1392"/>
                </a:cubicBezTo>
                <a:cubicBezTo>
                  <a:pt x="81" y="1388"/>
                  <a:pt x="83" y="1379"/>
                  <a:pt x="83" y="1376"/>
                </a:cubicBezTo>
                <a:cubicBezTo>
                  <a:pt x="83" y="1373"/>
                  <a:pt x="83" y="1374"/>
                  <a:pt x="85" y="1374"/>
                </a:cubicBezTo>
                <a:cubicBezTo>
                  <a:pt x="86" y="1374"/>
                  <a:pt x="92" y="1376"/>
                  <a:pt x="97" y="1376"/>
                </a:cubicBezTo>
                <a:cubicBezTo>
                  <a:pt x="101" y="1377"/>
                  <a:pt x="101" y="1378"/>
                  <a:pt x="102" y="1377"/>
                </a:cubicBezTo>
                <a:cubicBezTo>
                  <a:pt x="104" y="1375"/>
                  <a:pt x="103" y="1376"/>
                  <a:pt x="103" y="1380"/>
                </a:cubicBezTo>
                <a:cubicBezTo>
                  <a:pt x="103" y="1383"/>
                  <a:pt x="104" y="1392"/>
                  <a:pt x="104" y="1406"/>
                </a:cubicBezTo>
                <a:cubicBezTo>
                  <a:pt x="105" y="1421"/>
                  <a:pt x="108" y="1444"/>
                  <a:pt x="110" y="1456"/>
                </a:cubicBezTo>
                <a:cubicBezTo>
                  <a:pt x="111" y="1468"/>
                  <a:pt x="114" y="1505"/>
                  <a:pt x="115" y="1522"/>
                </a:cubicBezTo>
                <a:cubicBezTo>
                  <a:pt x="117" y="1538"/>
                  <a:pt x="120" y="1587"/>
                  <a:pt x="120" y="1596"/>
                </a:cubicBezTo>
                <a:cubicBezTo>
                  <a:pt x="120" y="1605"/>
                  <a:pt x="120" y="1629"/>
                  <a:pt x="119" y="1636"/>
                </a:cubicBezTo>
                <a:cubicBezTo>
                  <a:pt x="119" y="1644"/>
                  <a:pt x="118" y="1659"/>
                  <a:pt x="118" y="1663"/>
                </a:cubicBezTo>
                <a:cubicBezTo>
                  <a:pt x="118" y="1668"/>
                  <a:pt x="117" y="1681"/>
                  <a:pt x="116" y="1685"/>
                </a:cubicBezTo>
                <a:cubicBezTo>
                  <a:pt x="115" y="1688"/>
                  <a:pt x="116" y="1700"/>
                  <a:pt x="117" y="1704"/>
                </a:cubicBezTo>
                <a:cubicBezTo>
                  <a:pt x="118" y="1707"/>
                  <a:pt x="117" y="1722"/>
                  <a:pt x="115" y="1733"/>
                </a:cubicBezTo>
                <a:cubicBezTo>
                  <a:pt x="113" y="1745"/>
                  <a:pt x="105" y="1786"/>
                  <a:pt x="103" y="1794"/>
                </a:cubicBezTo>
                <a:cubicBezTo>
                  <a:pt x="101" y="1803"/>
                  <a:pt x="95" y="1828"/>
                  <a:pt x="94" y="1835"/>
                </a:cubicBezTo>
                <a:cubicBezTo>
                  <a:pt x="93" y="1842"/>
                  <a:pt x="87" y="1861"/>
                  <a:pt x="85" y="1869"/>
                </a:cubicBezTo>
                <a:cubicBezTo>
                  <a:pt x="83" y="1876"/>
                  <a:pt x="76" y="1897"/>
                  <a:pt x="76" y="1901"/>
                </a:cubicBezTo>
                <a:cubicBezTo>
                  <a:pt x="75" y="1905"/>
                  <a:pt x="74" y="1905"/>
                  <a:pt x="77" y="1906"/>
                </a:cubicBezTo>
                <a:cubicBezTo>
                  <a:pt x="79" y="1907"/>
                  <a:pt x="98" y="1912"/>
                  <a:pt x="100" y="1911"/>
                </a:cubicBezTo>
                <a:cubicBezTo>
                  <a:pt x="102" y="1911"/>
                  <a:pt x="101" y="1914"/>
                  <a:pt x="100" y="1916"/>
                </a:cubicBezTo>
                <a:cubicBezTo>
                  <a:pt x="99" y="1918"/>
                  <a:pt x="100" y="1919"/>
                  <a:pt x="102" y="1921"/>
                </a:cubicBezTo>
                <a:cubicBezTo>
                  <a:pt x="104" y="1923"/>
                  <a:pt x="109" y="1925"/>
                  <a:pt x="117" y="1926"/>
                </a:cubicBezTo>
                <a:cubicBezTo>
                  <a:pt x="124" y="1927"/>
                  <a:pt x="149" y="1931"/>
                  <a:pt x="152" y="1931"/>
                </a:cubicBezTo>
                <a:cubicBezTo>
                  <a:pt x="155" y="1932"/>
                  <a:pt x="154" y="1933"/>
                  <a:pt x="153" y="1936"/>
                </a:cubicBezTo>
                <a:cubicBezTo>
                  <a:pt x="152" y="1938"/>
                  <a:pt x="158" y="1939"/>
                  <a:pt x="165" y="1941"/>
                </a:cubicBezTo>
                <a:cubicBezTo>
                  <a:pt x="171" y="1943"/>
                  <a:pt x="184" y="1946"/>
                  <a:pt x="187" y="1946"/>
                </a:cubicBezTo>
                <a:cubicBezTo>
                  <a:pt x="191" y="1947"/>
                  <a:pt x="190" y="1947"/>
                  <a:pt x="190" y="1951"/>
                </a:cubicBezTo>
                <a:cubicBezTo>
                  <a:pt x="191" y="1955"/>
                  <a:pt x="192" y="1964"/>
                  <a:pt x="194" y="1974"/>
                </a:cubicBezTo>
                <a:cubicBezTo>
                  <a:pt x="197" y="1983"/>
                  <a:pt x="203" y="2014"/>
                  <a:pt x="206" y="2028"/>
                </a:cubicBezTo>
                <a:cubicBezTo>
                  <a:pt x="209" y="2043"/>
                  <a:pt x="205" y="2070"/>
                  <a:pt x="204" y="2083"/>
                </a:cubicBezTo>
                <a:cubicBezTo>
                  <a:pt x="202" y="2095"/>
                  <a:pt x="199" y="2118"/>
                  <a:pt x="198" y="2138"/>
                </a:cubicBezTo>
                <a:cubicBezTo>
                  <a:pt x="196" y="2157"/>
                  <a:pt x="195" y="2168"/>
                  <a:pt x="195" y="2184"/>
                </a:cubicBezTo>
                <a:cubicBezTo>
                  <a:pt x="196" y="2200"/>
                  <a:pt x="201" y="2219"/>
                  <a:pt x="203" y="2231"/>
                </a:cubicBezTo>
                <a:cubicBezTo>
                  <a:pt x="206" y="2243"/>
                  <a:pt x="209" y="2284"/>
                  <a:pt x="211" y="2306"/>
                </a:cubicBezTo>
                <a:cubicBezTo>
                  <a:pt x="213" y="2328"/>
                  <a:pt x="218" y="2370"/>
                  <a:pt x="221" y="2395"/>
                </a:cubicBezTo>
                <a:cubicBezTo>
                  <a:pt x="226" y="2428"/>
                  <a:pt x="226" y="2437"/>
                  <a:pt x="227" y="2463"/>
                </a:cubicBezTo>
                <a:cubicBezTo>
                  <a:pt x="228" y="2506"/>
                  <a:pt x="223" y="2523"/>
                  <a:pt x="222" y="2529"/>
                </a:cubicBezTo>
                <a:cubicBezTo>
                  <a:pt x="220" y="2534"/>
                  <a:pt x="213" y="2552"/>
                  <a:pt x="208" y="2567"/>
                </a:cubicBezTo>
                <a:cubicBezTo>
                  <a:pt x="204" y="2583"/>
                  <a:pt x="208" y="2592"/>
                  <a:pt x="210" y="2599"/>
                </a:cubicBezTo>
                <a:cubicBezTo>
                  <a:pt x="211" y="2606"/>
                  <a:pt x="211" y="2610"/>
                  <a:pt x="211" y="2614"/>
                </a:cubicBezTo>
                <a:cubicBezTo>
                  <a:pt x="210" y="2617"/>
                  <a:pt x="209" y="2621"/>
                  <a:pt x="208" y="2626"/>
                </a:cubicBezTo>
                <a:cubicBezTo>
                  <a:pt x="207" y="2631"/>
                  <a:pt x="207" y="2639"/>
                  <a:pt x="209" y="2648"/>
                </a:cubicBezTo>
                <a:cubicBezTo>
                  <a:pt x="210" y="2656"/>
                  <a:pt x="211" y="2661"/>
                  <a:pt x="211" y="2668"/>
                </a:cubicBezTo>
                <a:cubicBezTo>
                  <a:pt x="212" y="2675"/>
                  <a:pt x="212" y="2680"/>
                  <a:pt x="214" y="2685"/>
                </a:cubicBezTo>
                <a:cubicBezTo>
                  <a:pt x="216" y="2689"/>
                  <a:pt x="215" y="2689"/>
                  <a:pt x="217" y="2694"/>
                </a:cubicBezTo>
                <a:cubicBezTo>
                  <a:pt x="218" y="2699"/>
                  <a:pt x="220" y="2715"/>
                  <a:pt x="222" y="2724"/>
                </a:cubicBezTo>
                <a:cubicBezTo>
                  <a:pt x="224" y="2732"/>
                  <a:pt x="225" y="2742"/>
                  <a:pt x="225" y="2744"/>
                </a:cubicBezTo>
                <a:cubicBezTo>
                  <a:pt x="225" y="2747"/>
                  <a:pt x="226" y="2746"/>
                  <a:pt x="220" y="2747"/>
                </a:cubicBezTo>
                <a:cubicBezTo>
                  <a:pt x="214" y="2748"/>
                  <a:pt x="209" y="2749"/>
                  <a:pt x="203" y="2752"/>
                </a:cubicBezTo>
                <a:cubicBezTo>
                  <a:pt x="196" y="2754"/>
                  <a:pt x="185" y="2754"/>
                  <a:pt x="182" y="2755"/>
                </a:cubicBezTo>
                <a:cubicBezTo>
                  <a:pt x="179" y="2758"/>
                  <a:pt x="177" y="2762"/>
                  <a:pt x="181" y="2766"/>
                </a:cubicBezTo>
                <a:cubicBezTo>
                  <a:pt x="184" y="2770"/>
                  <a:pt x="190" y="2773"/>
                  <a:pt x="198" y="2774"/>
                </a:cubicBezTo>
                <a:cubicBezTo>
                  <a:pt x="207" y="2776"/>
                  <a:pt x="215" y="2777"/>
                  <a:pt x="219" y="2778"/>
                </a:cubicBezTo>
                <a:cubicBezTo>
                  <a:pt x="224" y="2779"/>
                  <a:pt x="222" y="2779"/>
                  <a:pt x="221" y="2785"/>
                </a:cubicBezTo>
                <a:cubicBezTo>
                  <a:pt x="220" y="2791"/>
                  <a:pt x="220" y="2794"/>
                  <a:pt x="221" y="2806"/>
                </a:cubicBezTo>
                <a:cubicBezTo>
                  <a:pt x="222" y="2817"/>
                  <a:pt x="223" y="2819"/>
                  <a:pt x="224" y="2822"/>
                </a:cubicBezTo>
                <a:cubicBezTo>
                  <a:pt x="225" y="2826"/>
                  <a:pt x="226" y="2828"/>
                  <a:pt x="226" y="2831"/>
                </a:cubicBezTo>
                <a:cubicBezTo>
                  <a:pt x="226" y="2834"/>
                  <a:pt x="228" y="2835"/>
                  <a:pt x="234" y="2840"/>
                </a:cubicBezTo>
                <a:cubicBezTo>
                  <a:pt x="240" y="2846"/>
                  <a:pt x="245" y="2847"/>
                  <a:pt x="251" y="2849"/>
                </a:cubicBezTo>
                <a:cubicBezTo>
                  <a:pt x="256" y="2852"/>
                  <a:pt x="261" y="2853"/>
                  <a:pt x="269" y="2855"/>
                </a:cubicBezTo>
                <a:cubicBezTo>
                  <a:pt x="278" y="2856"/>
                  <a:pt x="290" y="2857"/>
                  <a:pt x="298" y="2857"/>
                </a:cubicBezTo>
                <a:cubicBezTo>
                  <a:pt x="305" y="2858"/>
                  <a:pt x="321" y="2857"/>
                  <a:pt x="327" y="2854"/>
                </a:cubicBezTo>
                <a:cubicBezTo>
                  <a:pt x="334" y="2851"/>
                  <a:pt x="349" y="2839"/>
                  <a:pt x="356" y="2831"/>
                </a:cubicBezTo>
                <a:cubicBezTo>
                  <a:pt x="364" y="2822"/>
                  <a:pt x="365" y="2813"/>
                  <a:pt x="364" y="2800"/>
                </a:cubicBezTo>
                <a:cubicBezTo>
                  <a:pt x="364" y="2786"/>
                  <a:pt x="361" y="2776"/>
                  <a:pt x="360" y="2773"/>
                </a:cubicBezTo>
                <a:cubicBezTo>
                  <a:pt x="360" y="2771"/>
                  <a:pt x="359" y="2772"/>
                  <a:pt x="366" y="2769"/>
                </a:cubicBezTo>
                <a:cubicBezTo>
                  <a:pt x="372" y="2766"/>
                  <a:pt x="386" y="2758"/>
                  <a:pt x="394" y="2752"/>
                </a:cubicBezTo>
                <a:cubicBezTo>
                  <a:pt x="402" y="2746"/>
                  <a:pt x="406" y="2740"/>
                  <a:pt x="409" y="2735"/>
                </a:cubicBezTo>
                <a:cubicBezTo>
                  <a:pt x="412" y="2730"/>
                  <a:pt x="418" y="2716"/>
                  <a:pt x="422" y="2709"/>
                </a:cubicBezTo>
                <a:cubicBezTo>
                  <a:pt x="425" y="2697"/>
                  <a:pt x="437" y="2683"/>
                  <a:pt x="441" y="2679"/>
                </a:cubicBezTo>
                <a:cubicBezTo>
                  <a:pt x="445" y="2675"/>
                  <a:pt x="459" y="2661"/>
                  <a:pt x="464" y="2656"/>
                </a:cubicBezTo>
                <a:cubicBezTo>
                  <a:pt x="468" y="2652"/>
                  <a:pt x="468" y="2652"/>
                  <a:pt x="472" y="2651"/>
                </a:cubicBezTo>
                <a:cubicBezTo>
                  <a:pt x="475" y="2649"/>
                  <a:pt x="477" y="2649"/>
                  <a:pt x="481" y="2647"/>
                </a:cubicBezTo>
                <a:cubicBezTo>
                  <a:pt x="485" y="2645"/>
                  <a:pt x="484" y="2645"/>
                  <a:pt x="489" y="2648"/>
                </a:cubicBezTo>
                <a:cubicBezTo>
                  <a:pt x="493" y="2650"/>
                  <a:pt x="494" y="2656"/>
                  <a:pt x="496" y="2663"/>
                </a:cubicBezTo>
                <a:cubicBezTo>
                  <a:pt x="498" y="2670"/>
                  <a:pt x="502" y="2721"/>
                  <a:pt x="502" y="2729"/>
                </a:cubicBezTo>
                <a:cubicBezTo>
                  <a:pt x="503" y="2736"/>
                  <a:pt x="503" y="2746"/>
                  <a:pt x="502" y="2749"/>
                </a:cubicBezTo>
                <a:cubicBezTo>
                  <a:pt x="502" y="2753"/>
                  <a:pt x="500" y="2754"/>
                  <a:pt x="504" y="2755"/>
                </a:cubicBezTo>
                <a:cubicBezTo>
                  <a:pt x="509" y="2756"/>
                  <a:pt x="513" y="2756"/>
                  <a:pt x="514" y="2755"/>
                </a:cubicBezTo>
                <a:cubicBezTo>
                  <a:pt x="516" y="2754"/>
                  <a:pt x="515" y="2753"/>
                  <a:pt x="518" y="2753"/>
                </a:cubicBezTo>
                <a:cubicBezTo>
                  <a:pt x="520" y="2753"/>
                  <a:pt x="520" y="2753"/>
                  <a:pt x="520" y="2749"/>
                </a:cubicBezTo>
                <a:cubicBezTo>
                  <a:pt x="519" y="2746"/>
                  <a:pt x="518" y="2734"/>
                  <a:pt x="517" y="2711"/>
                </a:cubicBezTo>
                <a:cubicBezTo>
                  <a:pt x="513" y="2685"/>
                  <a:pt x="514" y="2660"/>
                  <a:pt x="516" y="2649"/>
                </a:cubicBezTo>
                <a:cubicBezTo>
                  <a:pt x="517" y="2638"/>
                  <a:pt x="524" y="2628"/>
                  <a:pt x="530" y="2621"/>
                </a:cubicBezTo>
                <a:cubicBezTo>
                  <a:pt x="535" y="2613"/>
                  <a:pt x="540" y="2606"/>
                  <a:pt x="541" y="2603"/>
                </a:cubicBezTo>
                <a:cubicBezTo>
                  <a:pt x="543" y="2601"/>
                  <a:pt x="542" y="2599"/>
                  <a:pt x="544" y="2596"/>
                </a:cubicBezTo>
                <a:cubicBezTo>
                  <a:pt x="546" y="2593"/>
                  <a:pt x="546" y="2590"/>
                  <a:pt x="546" y="2586"/>
                </a:cubicBezTo>
                <a:cubicBezTo>
                  <a:pt x="546" y="2582"/>
                  <a:pt x="541" y="2562"/>
                  <a:pt x="535" y="2552"/>
                </a:cubicBezTo>
                <a:cubicBezTo>
                  <a:pt x="529" y="2542"/>
                  <a:pt x="517" y="2527"/>
                  <a:pt x="510" y="2520"/>
                </a:cubicBezTo>
                <a:cubicBezTo>
                  <a:pt x="503" y="2512"/>
                  <a:pt x="499" y="2511"/>
                  <a:pt x="497" y="2510"/>
                </a:cubicBezTo>
                <a:cubicBezTo>
                  <a:pt x="496" y="2509"/>
                  <a:pt x="496" y="2508"/>
                  <a:pt x="496" y="2507"/>
                </a:cubicBezTo>
                <a:cubicBezTo>
                  <a:pt x="495" y="2505"/>
                  <a:pt x="494" y="2501"/>
                  <a:pt x="491" y="2487"/>
                </a:cubicBezTo>
                <a:cubicBezTo>
                  <a:pt x="487" y="2473"/>
                  <a:pt x="483" y="2454"/>
                  <a:pt x="480" y="2435"/>
                </a:cubicBezTo>
                <a:cubicBezTo>
                  <a:pt x="477" y="2415"/>
                  <a:pt x="474" y="2386"/>
                  <a:pt x="474" y="2372"/>
                </a:cubicBezTo>
                <a:cubicBezTo>
                  <a:pt x="473" y="2359"/>
                  <a:pt x="473" y="2303"/>
                  <a:pt x="473" y="2291"/>
                </a:cubicBezTo>
                <a:cubicBezTo>
                  <a:pt x="472" y="2279"/>
                  <a:pt x="472" y="2228"/>
                  <a:pt x="472" y="2213"/>
                </a:cubicBezTo>
                <a:cubicBezTo>
                  <a:pt x="471" y="2198"/>
                  <a:pt x="474" y="2190"/>
                  <a:pt x="477" y="2179"/>
                </a:cubicBezTo>
                <a:cubicBezTo>
                  <a:pt x="480" y="2167"/>
                  <a:pt x="486" y="2149"/>
                  <a:pt x="486" y="2120"/>
                </a:cubicBezTo>
                <a:cubicBezTo>
                  <a:pt x="486" y="2090"/>
                  <a:pt x="477" y="2053"/>
                  <a:pt x="473" y="2032"/>
                </a:cubicBezTo>
                <a:cubicBezTo>
                  <a:pt x="469" y="2008"/>
                  <a:pt x="463" y="1993"/>
                  <a:pt x="462" y="1990"/>
                </a:cubicBezTo>
                <a:cubicBezTo>
                  <a:pt x="461" y="1987"/>
                  <a:pt x="461" y="1986"/>
                  <a:pt x="465" y="1986"/>
                </a:cubicBezTo>
                <a:cubicBezTo>
                  <a:pt x="469" y="1986"/>
                  <a:pt x="493" y="1982"/>
                  <a:pt x="496" y="1981"/>
                </a:cubicBezTo>
                <a:cubicBezTo>
                  <a:pt x="499" y="1980"/>
                  <a:pt x="500" y="1979"/>
                  <a:pt x="500" y="1977"/>
                </a:cubicBezTo>
                <a:cubicBezTo>
                  <a:pt x="500" y="1974"/>
                  <a:pt x="498" y="1964"/>
                  <a:pt x="498" y="1961"/>
                </a:cubicBezTo>
                <a:cubicBezTo>
                  <a:pt x="497" y="1958"/>
                  <a:pt x="496" y="1958"/>
                  <a:pt x="502" y="1958"/>
                </a:cubicBezTo>
                <a:cubicBezTo>
                  <a:pt x="507" y="1957"/>
                  <a:pt x="525" y="1954"/>
                  <a:pt x="530" y="1952"/>
                </a:cubicBezTo>
                <a:cubicBezTo>
                  <a:pt x="536" y="1951"/>
                  <a:pt x="543" y="1949"/>
                  <a:pt x="544" y="1948"/>
                </a:cubicBezTo>
                <a:cubicBezTo>
                  <a:pt x="545" y="1947"/>
                  <a:pt x="545" y="1946"/>
                  <a:pt x="544" y="1943"/>
                </a:cubicBezTo>
                <a:cubicBezTo>
                  <a:pt x="542" y="1941"/>
                  <a:pt x="541" y="1931"/>
                  <a:pt x="540" y="1926"/>
                </a:cubicBezTo>
                <a:cubicBezTo>
                  <a:pt x="539" y="1922"/>
                  <a:pt x="539" y="1917"/>
                  <a:pt x="538" y="1913"/>
                </a:cubicBezTo>
                <a:cubicBezTo>
                  <a:pt x="536" y="1909"/>
                  <a:pt x="533" y="1900"/>
                  <a:pt x="530" y="1885"/>
                </a:cubicBezTo>
                <a:cubicBezTo>
                  <a:pt x="527" y="1870"/>
                  <a:pt x="519" y="1833"/>
                  <a:pt x="515" y="1813"/>
                </a:cubicBezTo>
                <a:cubicBezTo>
                  <a:pt x="511" y="1794"/>
                  <a:pt x="507" y="1760"/>
                  <a:pt x="505" y="1735"/>
                </a:cubicBezTo>
                <a:cubicBezTo>
                  <a:pt x="504" y="1710"/>
                  <a:pt x="507" y="1667"/>
                  <a:pt x="507" y="1662"/>
                </a:cubicBezTo>
                <a:cubicBezTo>
                  <a:pt x="508" y="1656"/>
                  <a:pt x="509" y="1655"/>
                  <a:pt x="511" y="1652"/>
                </a:cubicBezTo>
                <a:cubicBezTo>
                  <a:pt x="513" y="1649"/>
                  <a:pt x="513" y="1650"/>
                  <a:pt x="514" y="1650"/>
                </a:cubicBezTo>
                <a:cubicBezTo>
                  <a:pt x="515" y="1650"/>
                  <a:pt x="517" y="1651"/>
                  <a:pt x="519" y="1651"/>
                </a:cubicBezTo>
                <a:cubicBezTo>
                  <a:pt x="521" y="1651"/>
                  <a:pt x="523" y="1648"/>
                  <a:pt x="526" y="1645"/>
                </a:cubicBezTo>
                <a:cubicBezTo>
                  <a:pt x="530" y="1642"/>
                  <a:pt x="537" y="1635"/>
                  <a:pt x="539" y="1632"/>
                </a:cubicBezTo>
                <a:cubicBezTo>
                  <a:pt x="542" y="1630"/>
                  <a:pt x="545" y="1625"/>
                  <a:pt x="545" y="1624"/>
                </a:cubicBezTo>
                <a:cubicBezTo>
                  <a:pt x="546" y="1622"/>
                  <a:pt x="547" y="1622"/>
                  <a:pt x="549" y="1625"/>
                </a:cubicBezTo>
                <a:cubicBezTo>
                  <a:pt x="552" y="1629"/>
                  <a:pt x="556" y="1628"/>
                  <a:pt x="557" y="1627"/>
                </a:cubicBezTo>
                <a:cubicBezTo>
                  <a:pt x="559" y="1626"/>
                  <a:pt x="559" y="1624"/>
                  <a:pt x="561" y="1623"/>
                </a:cubicBezTo>
                <a:cubicBezTo>
                  <a:pt x="563" y="1623"/>
                  <a:pt x="567" y="1618"/>
                  <a:pt x="571" y="1613"/>
                </a:cubicBezTo>
                <a:cubicBezTo>
                  <a:pt x="576" y="1608"/>
                  <a:pt x="577" y="1604"/>
                  <a:pt x="580" y="1599"/>
                </a:cubicBezTo>
                <a:cubicBezTo>
                  <a:pt x="583" y="1594"/>
                  <a:pt x="587" y="1588"/>
                  <a:pt x="589" y="1585"/>
                </a:cubicBezTo>
                <a:cubicBezTo>
                  <a:pt x="591" y="1582"/>
                  <a:pt x="593" y="1578"/>
                  <a:pt x="593" y="1573"/>
                </a:cubicBezTo>
                <a:cubicBezTo>
                  <a:pt x="593" y="1567"/>
                  <a:pt x="597" y="1557"/>
                  <a:pt x="598" y="1548"/>
                </a:cubicBezTo>
                <a:cubicBezTo>
                  <a:pt x="600" y="1540"/>
                  <a:pt x="604" y="1536"/>
                  <a:pt x="605" y="1530"/>
                </a:cubicBezTo>
                <a:cubicBezTo>
                  <a:pt x="607" y="1525"/>
                  <a:pt x="611" y="1507"/>
                  <a:pt x="611" y="1502"/>
                </a:cubicBezTo>
                <a:cubicBezTo>
                  <a:pt x="610" y="1497"/>
                  <a:pt x="615" y="1474"/>
                  <a:pt x="617" y="1467"/>
                </a:cubicBezTo>
                <a:cubicBezTo>
                  <a:pt x="618" y="1459"/>
                  <a:pt x="617" y="1444"/>
                  <a:pt x="616" y="1432"/>
                </a:cubicBezTo>
                <a:cubicBezTo>
                  <a:pt x="614" y="1420"/>
                  <a:pt x="620" y="1403"/>
                  <a:pt x="622" y="1398"/>
                </a:cubicBezTo>
                <a:cubicBezTo>
                  <a:pt x="624" y="1393"/>
                  <a:pt x="631" y="1383"/>
                  <a:pt x="633" y="1380"/>
                </a:cubicBezTo>
                <a:cubicBezTo>
                  <a:pt x="635" y="1377"/>
                  <a:pt x="636" y="1363"/>
                  <a:pt x="637" y="1360"/>
                </a:cubicBezTo>
                <a:cubicBezTo>
                  <a:pt x="637" y="1357"/>
                  <a:pt x="640" y="1356"/>
                  <a:pt x="643" y="1356"/>
                </a:cubicBezTo>
                <a:cubicBezTo>
                  <a:pt x="646" y="1355"/>
                  <a:pt x="645" y="1356"/>
                  <a:pt x="645" y="1359"/>
                </a:cubicBezTo>
                <a:cubicBezTo>
                  <a:pt x="644" y="1361"/>
                  <a:pt x="644" y="1364"/>
                  <a:pt x="645" y="1368"/>
                </a:cubicBezTo>
                <a:cubicBezTo>
                  <a:pt x="646" y="1371"/>
                  <a:pt x="647" y="1370"/>
                  <a:pt x="651" y="1362"/>
                </a:cubicBezTo>
                <a:cubicBezTo>
                  <a:pt x="654" y="1354"/>
                  <a:pt x="659" y="1333"/>
                  <a:pt x="661" y="1322"/>
                </a:cubicBezTo>
                <a:cubicBezTo>
                  <a:pt x="664" y="1312"/>
                  <a:pt x="671" y="1280"/>
                  <a:pt x="672" y="1275"/>
                </a:cubicBezTo>
                <a:cubicBezTo>
                  <a:pt x="673" y="1269"/>
                  <a:pt x="673" y="1263"/>
                  <a:pt x="674" y="1261"/>
                </a:cubicBezTo>
                <a:cubicBezTo>
                  <a:pt x="675" y="1258"/>
                  <a:pt x="677" y="1247"/>
                  <a:pt x="678" y="1243"/>
                </a:cubicBezTo>
                <a:cubicBezTo>
                  <a:pt x="679" y="1238"/>
                  <a:pt x="680" y="1238"/>
                  <a:pt x="681" y="1237"/>
                </a:cubicBezTo>
                <a:cubicBezTo>
                  <a:pt x="681" y="1236"/>
                  <a:pt x="682" y="1236"/>
                  <a:pt x="683" y="1234"/>
                </a:cubicBezTo>
                <a:cubicBezTo>
                  <a:pt x="684" y="1232"/>
                  <a:pt x="685" y="1230"/>
                  <a:pt x="687" y="1228"/>
                </a:cubicBezTo>
                <a:cubicBezTo>
                  <a:pt x="689" y="1226"/>
                  <a:pt x="692" y="1221"/>
                  <a:pt x="698" y="1213"/>
                </a:cubicBezTo>
                <a:cubicBezTo>
                  <a:pt x="703" y="1205"/>
                  <a:pt x="708" y="1195"/>
                  <a:pt x="711" y="1189"/>
                </a:cubicBezTo>
                <a:cubicBezTo>
                  <a:pt x="714" y="1182"/>
                  <a:pt x="717" y="1174"/>
                  <a:pt x="718" y="1170"/>
                </a:cubicBezTo>
                <a:cubicBezTo>
                  <a:pt x="720" y="1167"/>
                  <a:pt x="724" y="1159"/>
                  <a:pt x="725" y="1156"/>
                </a:cubicBezTo>
                <a:cubicBezTo>
                  <a:pt x="727" y="1154"/>
                  <a:pt x="727" y="1152"/>
                  <a:pt x="727" y="1148"/>
                </a:cubicBezTo>
                <a:cubicBezTo>
                  <a:pt x="727" y="1145"/>
                  <a:pt x="728" y="1137"/>
                  <a:pt x="729" y="1135"/>
                </a:cubicBezTo>
                <a:cubicBezTo>
                  <a:pt x="730" y="1132"/>
                  <a:pt x="730" y="1129"/>
                  <a:pt x="730" y="1125"/>
                </a:cubicBezTo>
                <a:cubicBezTo>
                  <a:pt x="730" y="1122"/>
                  <a:pt x="730" y="1115"/>
                  <a:pt x="731" y="1113"/>
                </a:cubicBezTo>
                <a:cubicBezTo>
                  <a:pt x="732" y="1110"/>
                  <a:pt x="733" y="1102"/>
                  <a:pt x="733" y="1099"/>
                </a:cubicBezTo>
                <a:cubicBezTo>
                  <a:pt x="732" y="1096"/>
                  <a:pt x="733" y="1095"/>
                  <a:pt x="735" y="1089"/>
                </a:cubicBezTo>
                <a:cubicBezTo>
                  <a:pt x="737" y="1084"/>
                  <a:pt x="744" y="1063"/>
                  <a:pt x="749" y="1050"/>
                </a:cubicBezTo>
                <a:cubicBezTo>
                  <a:pt x="754" y="1037"/>
                  <a:pt x="756" y="1016"/>
                  <a:pt x="758" y="1003"/>
                </a:cubicBezTo>
                <a:cubicBezTo>
                  <a:pt x="760" y="990"/>
                  <a:pt x="757" y="988"/>
                  <a:pt x="754" y="981"/>
                </a:cubicBezTo>
                <a:close/>
                <a:moveTo>
                  <a:pt x="366" y="2528"/>
                </a:moveTo>
                <a:cubicBezTo>
                  <a:pt x="365" y="2546"/>
                  <a:pt x="364" y="2561"/>
                  <a:pt x="362" y="2570"/>
                </a:cubicBezTo>
                <a:cubicBezTo>
                  <a:pt x="360" y="2580"/>
                  <a:pt x="353" y="2602"/>
                  <a:pt x="347" y="2617"/>
                </a:cubicBezTo>
                <a:cubicBezTo>
                  <a:pt x="340" y="2632"/>
                  <a:pt x="334" y="2650"/>
                  <a:pt x="332" y="2656"/>
                </a:cubicBezTo>
                <a:cubicBezTo>
                  <a:pt x="329" y="2663"/>
                  <a:pt x="330" y="2666"/>
                  <a:pt x="328" y="2658"/>
                </a:cubicBezTo>
                <a:cubicBezTo>
                  <a:pt x="326" y="2650"/>
                  <a:pt x="322" y="2635"/>
                  <a:pt x="318" y="2627"/>
                </a:cubicBezTo>
                <a:cubicBezTo>
                  <a:pt x="314" y="2619"/>
                  <a:pt x="311" y="2616"/>
                  <a:pt x="309" y="2613"/>
                </a:cubicBezTo>
                <a:cubicBezTo>
                  <a:pt x="307" y="2610"/>
                  <a:pt x="308" y="2611"/>
                  <a:pt x="309" y="2606"/>
                </a:cubicBezTo>
                <a:cubicBezTo>
                  <a:pt x="309" y="2602"/>
                  <a:pt x="310" y="2597"/>
                  <a:pt x="311" y="2593"/>
                </a:cubicBezTo>
                <a:cubicBezTo>
                  <a:pt x="312" y="2589"/>
                  <a:pt x="312" y="2577"/>
                  <a:pt x="310" y="2573"/>
                </a:cubicBezTo>
                <a:cubicBezTo>
                  <a:pt x="309" y="2570"/>
                  <a:pt x="307" y="2561"/>
                  <a:pt x="307" y="2553"/>
                </a:cubicBezTo>
                <a:cubicBezTo>
                  <a:pt x="306" y="2545"/>
                  <a:pt x="309" y="2494"/>
                  <a:pt x="309" y="2495"/>
                </a:cubicBezTo>
                <a:cubicBezTo>
                  <a:pt x="312" y="2509"/>
                  <a:pt x="314" y="2460"/>
                  <a:pt x="320" y="2435"/>
                </a:cubicBezTo>
                <a:cubicBezTo>
                  <a:pt x="326" y="2410"/>
                  <a:pt x="330" y="2393"/>
                  <a:pt x="336" y="2352"/>
                </a:cubicBezTo>
                <a:cubicBezTo>
                  <a:pt x="339" y="2329"/>
                  <a:pt x="342" y="2314"/>
                  <a:pt x="343" y="2308"/>
                </a:cubicBezTo>
                <a:cubicBezTo>
                  <a:pt x="344" y="2302"/>
                  <a:pt x="345" y="2300"/>
                  <a:pt x="346" y="2305"/>
                </a:cubicBezTo>
                <a:cubicBezTo>
                  <a:pt x="347" y="2311"/>
                  <a:pt x="353" y="2332"/>
                  <a:pt x="356" y="2360"/>
                </a:cubicBezTo>
                <a:cubicBezTo>
                  <a:pt x="359" y="2387"/>
                  <a:pt x="367" y="2444"/>
                  <a:pt x="368" y="2471"/>
                </a:cubicBezTo>
                <a:cubicBezTo>
                  <a:pt x="369" y="2498"/>
                  <a:pt x="368" y="2509"/>
                  <a:pt x="366" y="2528"/>
                </a:cubicBezTo>
                <a:close/>
                <a:moveTo>
                  <a:pt x="602" y="1053"/>
                </a:moveTo>
                <a:cubicBezTo>
                  <a:pt x="600" y="1055"/>
                  <a:pt x="592" y="1069"/>
                  <a:pt x="590" y="1081"/>
                </a:cubicBezTo>
                <a:cubicBezTo>
                  <a:pt x="588" y="1091"/>
                  <a:pt x="585" y="1106"/>
                  <a:pt x="585" y="1120"/>
                </a:cubicBezTo>
                <a:cubicBezTo>
                  <a:pt x="584" y="1134"/>
                  <a:pt x="583" y="1157"/>
                  <a:pt x="583" y="1162"/>
                </a:cubicBezTo>
                <a:cubicBezTo>
                  <a:pt x="583" y="1167"/>
                  <a:pt x="582" y="1170"/>
                  <a:pt x="581" y="1176"/>
                </a:cubicBezTo>
                <a:cubicBezTo>
                  <a:pt x="580" y="1182"/>
                  <a:pt x="579" y="1190"/>
                  <a:pt x="579" y="1179"/>
                </a:cubicBezTo>
                <a:cubicBezTo>
                  <a:pt x="578" y="1168"/>
                  <a:pt x="578" y="1167"/>
                  <a:pt x="574" y="1150"/>
                </a:cubicBezTo>
                <a:cubicBezTo>
                  <a:pt x="571" y="1133"/>
                  <a:pt x="568" y="1119"/>
                  <a:pt x="567" y="1109"/>
                </a:cubicBezTo>
                <a:cubicBezTo>
                  <a:pt x="566" y="1100"/>
                  <a:pt x="566" y="1093"/>
                  <a:pt x="564" y="1086"/>
                </a:cubicBezTo>
                <a:cubicBezTo>
                  <a:pt x="562" y="1078"/>
                  <a:pt x="561" y="1065"/>
                  <a:pt x="556" y="1057"/>
                </a:cubicBezTo>
                <a:cubicBezTo>
                  <a:pt x="552" y="1049"/>
                  <a:pt x="551" y="1050"/>
                  <a:pt x="552" y="1048"/>
                </a:cubicBezTo>
                <a:cubicBezTo>
                  <a:pt x="553" y="1047"/>
                  <a:pt x="553" y="1043"/>
                  <a:pt x="552" y="1039"/>
                </a:cubicBezTo>
                <a:cubicBezTo>
                  <a:pt x="551" y="1035"/>
                  <a:pt x="548" y="1028"/>
                  <a:pt x="545" y="1025"/>
                </a:cubicBezTo>
                <a:cubicBezTo>
                  <a:pt x="543" y="1023"/>
                  <a:pt x="541" y="1018"/>
                  <a:pt x="541" y="1017"/>
                </a:cubicBezTo>
                <a:cubicBezTo>
                  <a:pt x="541" y="1015"/>
                  <a:pt x="542" y="1014"/>
                  <a:pt x="546" y="1014"/>
                </a:cubicBezTo>
                <a:cubicBezTo>
                  <a:pt x="550" y="1014"/>
                  <a:pt x="555" y="1014"/>
                  <a:pt x="560" y="1012"/>
                </a:cubicBezTo>
                <a:cubicBezTo>
                  <a:pt x="566" y="1010"/>
                  <a:pt x="567" y="1009"/>
                  <a:pt x="572" y="1008"/>
                </a:cubicBezTo>
                <a:cubicBezTo>
                  <a:pt x="577" y="1006"/>
                  <a:pt x="581" y="1005"/>
                  <a:pt x="582" y="1001"/>
                </a:cubicBezTo>
                <a:cubicBezTo>
                  <a:pt x="582" y="997"/>
                  <a:pt x="583" y="988"/>
                  <a:pt x="586" y="982"/>
                </a:cubicBezTo>
                <a:cubicBezTo>
                  <a:pt x="589" y="975"/>
                  <a:pt x="592" y="968"/>
                  <a:pt x="592" y="963"/>
                </a:cubicBezTo>
                <a:cubicBezTo>
                  <a:pt x="592" y="958"/>
                  <a:pt x="592" y="946"/>
                  <a:pt x="591" y="941"/>
                </a:cubicBezTo>
                <a:cubicBezTo>
                  <a:pt x="591" y="936"/>
                  <a:pt x="590" y="931"/>
                  <a:pt x="587" y="926"/>
                </a:cubicBezTo>
                <a:cubicBezTo>
                  <a:pt x="584" y="920"/>
                  <a:pt x="583" y="915"/>
                  <a:pt x="584" y="913"/>
                </a:cubicBezTo>
                <a:cubicBezTo>
                  <a:pt x="586" y="910"/>
                  <a:pt x="587" y="907"/>
                  <a:pt x="589" y="904"/>
                </a:cubicBezTo>
                <a:cubicBezTo>
                  <a:pt x="591" y="902"/>
                  <a:pt x="591" y="902"/>
                  <a:pt x="591" y="903"/>
                </a:cubicBezTo>
                <a:cubicBezTo>
                  <a:pt x="592" y="905"/>
                  <a:pt x="593" y="920"/>
                  <a:pt x="594" y="927"/>
                </a:cubicBezTo>
                <a:cubicBezTo>
                  <a:pt x="595" y="935"/>
                  <a:pt x="600" y="964"/>
                  <a:pt x="601" y="967"/>
                </a:cubicBezTo>
                <a:cubicBezTo>
                  <a:pt x="603" y="971"/>
                  <a:pt x="602" y="973"/>
                  <a:pt x="601" y="976"/>
                </a:cubicBezTo>
                <a:cubicBezTo>
                  <a:pt x="599" y="980"/>
                  <a:pt x="597" y="981"/>
                  <a:pt x="597" y="985"/>
                </a:cubicBezTo>
                <a:cubicBezTo>
                  <a:pt x="596" y="990"/>
                  <a:pt x="592" y="997"/>
                  <a:pt x="593" y="1003"/>
                </a:cubicBezTo>
                <a:cubicBezTo>
                  <a:pt x="593" y="1009"/>
                  <a:pt x="595" y="1016"/>
                  <a:pt x="597" y="1020"/>
                </a:cubicBezTo>
                <a:cubicBezTo>
                  <a:pt x="599" y="1024"/>
                  <a:pt x="598" y="1033"/>
                  <a:pt x="600" y="1037"/>
                </a:cubicBezTo>
                <a:cubicBezTo>
                  <a:pt x="601" y="1040"/>
                  <a:pt x="602" y="1045"/>
                  <a:pt x="603" y="1047"/>
                </a:cubicBezTo>
                <a:cubicBezTo>
                  <a:pt x="603" y="1049"/>
                  <a:pt x="603" y="1051"/>
                  <a:pt x="602" y="105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7" name="Group 4134"/>
          <p:cNvGrpSpPr/>
          <p:nvPr/>
        </p:nvGrpSpPr>
        <p:grpSpPr>
          <a:xfrm>
            <a:off x="0" y="4629150"/>
            <a:ext cx="9144000" cy="503365"/>
            <a:chOff x="0" y="4629150"/>
            <a:chExt cx="9144000" cy="503365"/>
          </a:xfrm>
        </p:grpSpPr>
        <p:pic>
          <p:nvPicPr>
            <p:cNvPr id="196" name="Picture 20" descr="Oracle WHITE"/>
            <p:cNvPicPr>
              <a:picLocks noChangeArrowheads="1"/>
            </p:cNvPicPr>
            <p:nvPr/>
          </p:nvPicPr>
          <p:blipFill>
            <a:blip r:embed="rId5" cstate="print"/>
            <a:srcRect/>
            <a:stretch>
              <a:fillRect/>
            </a:stretch>
          </p:blipFill>
          <p:spPr bwMode="auto">
            <a:xfrm>
              <a:off x="8015479" y="4668926"/>
              <a:ext cx="704056" cy="88722"/>
            </a:xfrm>
            <a:prstGeom prst="rect">
              <a:avLst/>
            </a:prstGeom>
            <a:noFill/>
            <a:ln w="9525">
              <a:noFill/>
              <a:miter lim="800000"/>
              <a:headEnd/>
              <a:tailEnd/>
            </a:ln>
          </p:spPr>
        </p:pic>
        <p:grpSp>
          <p:nvGrpSpPr>
            <p:cNvPr id="8" name="Group 196"/>
            <p:cNvGrpSpPr/>
            <p:nvPr/>
          </p:nvGrpSpPr>
          <p:grpSpPr>
            <a:xfrm>
              <a:off x="0" y="4629150"/>
              <a:ext cx="9144000" cy="168275"/>
              <a:chOff x="0" y="4629150"/>
              <a:chExt cx="9144000" cy="168275"/>
            </a:xfrm>
          </p:grpSpPr>
          <p:pic>
            <p:nvPicPr>
              <p:cNvPr id="198" name="Picture 25" descr="Red Ba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9" name="Picture 20" descr="Oracle WHITE"/>
              <p:cNvPicPr>
                <a:picLocks noChangeArrowheads="1"/>
              </p:cNvPicPr>
              <p:nvPr/>
            </p:nvPicPr>
            <p:blipFill>
              <a:blip r:embed="rId5"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9" name="Group 199"/>
            <p:cNvGrpSpPr/>
            <p:nvPr/>
          </p:nvGrpSpPr>
          <p:grpSpPr>
            <a:xfrm>
              <a:off x="597807" y="4913973"/>
              <a:ext cx="2539093" cy="218542"/>
              <a:chOff x="597807" y="4913973"/>
              <a:chExt cx="2539093" cy="218542"/>
            </a:xfrm>
          </p:grpSpPr>
          <p:sp>
            <p:nvSpPr>
              <p:cNvPr id="201"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2012, Oracle and/or its affiliates. All rights reserved.</a:t>
                </a:r>
                <a:endParaRPr lang="en-US" sz="600" dirty="0" smtClean="0">
                  <a:solidFill>
                    <a:schemeClr val="tx1"/>
                  </a:solidFill>
                </a:endParaRPr>
              </a:p>
            </p:txBody>
          </p:sp>
          <p:cxnSp>
            <p:nvCxnSpPr>
              <p:cNvPr id="202" name="Straight Connector 201"/>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5" name="Rectangle 204"/>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14</a:t>
              </a:fld>
              <a:endParaRPr lang="en-US" sz="600" dirty="0">
                <a:solidFill>
                  <a:schemeClr val="tx1"/>
                </a:solidFill>
              </a:endParaRPr>
            </a:p>
          </p:txBody>
        </p:sp>
      </p:grpSp>
      <p:grpSp>
        <p:nvGrpSpPr>
          <p:cNvPr id="10" name="Group 4141"/>
          <p:cNvGrpSpPr/>
          <p:nvPr/>
        </p:nvGrpSpPr>
        <p:grpSpPr>
          <a:xfrm>
            <a:off x="3498255" y="1548519"/>
            <a:ext cx="2129402" cy="1935818"/>
            <a:chOff x="-2844898" y="-1361560"/>
            <a:chExt cx="2593227" cy="2593227"/>
          </a:xfrm>
        </p:grpSpPr>
        <p:cxnSp>
          <p:nvCxnSpPr>
            <p:cNvPr id="4138" name="Straight Connector 4137"/>
            <p:cNvCxnSpPr/>
            <p:nvPr/>
          </p:nvCxnSpPr>
          <p:spPr>
            <a:xfrm rot="14400000" flipH="1" flipV="1">
              <a:off x="-2510195" y="304519"/>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3600000" flipH="1" flipV="1">
              <a:off x="-586373" y="-806201"/>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10800000" flipH="1" flipV="1">
              <a:off x="-1548284" y="859879"/>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sp>
          <p:nvSpPr>
            <p:cNvPr id="260" name="Oval 259"/>
            <p:cNvSpPr/>
            <p:nvPr/>
          </p:nvSpPr>
          <p:spPr>
            <a:xfrm>
              <a:off x="-2472732" y="-989763"/>
              <a:ext cx="1848896" cy="1848896"/>
            </a:xfrm>
            <a:prstGeom prst="ellipse">
              <a:avLst/>
            </a:prstGeom>
            <a:ln w="127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61" name="Straight Connector 260"/>
            <p:cNvCxnSpPr/>
            <p:nvPr/>
          </p:nvCxnSpPr>
          <p:spPr>
            <a:xfrm flipH="1" flipV="1">
              <a:off x="-1548284" y="-1361560"/>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16200000" flipH="1" flipV="1">
              <a:off x="-2659004" y="-250840"/>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flipH="1" flipV="1">
              <a:off x="-437565" y="-250841"/>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12600000" flipH="1" flipV="1">
              <a:off x="-2103644" y="711071"/>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1800000" flipH="1" flipV="1">
              <a:off x="-992925" y="-1212752"/>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19800000" flipH="1" flipV="1">
              <a:off x="-2103644" y="-1212752"/>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9000000" flipH="1" flipV="1">
              <a:off x="-992925" y="711071"/>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rot="18000000" flipH="1" flipV="1">
              <a:off x="-2510195" y="-806201"/>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7200000" flipH="1" flipV="1">
              <a:off x="-586373" y="304519"/>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grpSp>
      <p:grpSp>
        <p:nvGrpSpPr>
          <p:cNvPr id="12" name="Group 206"/>
          <p:cNvGrpSpPr/>
          <p:nvPr/>
        </p:nvGrpSpPr>
        <p:grpSpPr>
          <a:xfrm>
            <a:off x="3460735" y="1637891"/>
            <a:ext cx="2222580" cy="1612370"/>
            <a:chOff x="2164248" y="895351"/>
            <a:chExt cx="4843562" cy="3513764"/>
          </a:xfrm>
        </p:grpSpPr>
        <p:grpSp>
          <p:nvGrpSpPr>
            <p:cNvPr id="13" name="Group 207"/>
            <p:cNvGrpSpPr/>
            <p:nvPr/>
          </p:nvGrpSpPr>
          <p:grpSpPr>
            <a:xfrm>
              <a:off x="5648895" y="2949901"/>
              <a:ext cx="970654" cy="1274791"/>
              <a:chOff x="5144294" y="2956402"/>
              <a:chExt cx="476250" cy="625475"/>
            </a:xfrm>
          </p:grpSpPr>
          <p:sp>
            <p:nvSpPr>
              <p:cNvPr id="242" name="Freeform 499"/>
              <p:cNvSpPr>
                <a:spLocks/>
              </p:cNvSpPr>
              <p:nvPr/>
            </p:nvSpPr>
            <p:spPr bwMode="auto">
              <a:xfrm>
                <a:off x="5144294" y="2956402"/>
                <a:ext cx="476250" cy="330200"/>
              </a:xfrm>
              <a:custGeom>
                <a:avLst/>
                <a:gdLst>
                  <a:gd name="T0" fmla="*/ 300 w 300"/>
                  <a:gd name="T1" fmla="*/ 123 h 208"/>
                  <a:gd name="T2" fmla="*/ 148 w 300"/>
                  <a:gd name="T3" fmla="*/ 208 h 208"/>
                  <a:gd name="T4" fmla="*/ 0 w 300"/>
                  <a:gd name="T5" fmla="*/ 85 h 208"/>
                  <a:gd name="T6" fmla="*/ 148 w 300"/>
                  <a:gd name="T7" fmla="*/ 0 h 208"/>
                  <a:gd name="T8" fmla="*/ 300 w 300"/>
                  <a:gd name="T9" fmla="*/ 123 h 208"/>
                </a:gdLst>
                <a:ahLst/>
                <a:cxnLst>
                  <a:cxn ang="0">
                    <a:pos x="T0" y="T1"/>
                  </a:cxn>
                  <a:cxn ang="0">
                    <a:pos x="T2" y="T3"/>
                  </a:cxn>
                  <a:cxn ang="0">
                    <a:pos x="T4" y="T5"/>
                  </a:cxn>
                  <a:cxn ang="0">
                    <a:pos x="T6" y="T7"/>
                  </a:cxn>
                  <a:cxn ang="0">
                    <a:pos x="T8" y="T9"/>
                  </a:cxn>
                </a:cxnLst>
                <a:rect l="0" t="0" r="r" b="b"/>
                <a:pathLst>
                  <a:path w="300" h="208">
                    <a:moveTo>
                      <a:pt x="300" y="123"/>
                    </a:moveTo>
                    <a:lnTo>
                      <a:pt x="148" y="208"/>
                    </a:lnTo>
                    <a:lnTo>
                      <a:pt x="0" y="85"/>
                    </a:lnTo>
                    <a:lnTo>
                      <a:pt x="148" y="0"/>
                    </a:lnTo>
                    <a:lnTo>
                      <a:pt x="300" y="123"/>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500"/>
              <p:cNvSpPr>
                <a:spLocks/>
              </p:cNvSpPr>
              <p:nvPr/>
            </p:nvSpPr>
            <p:spPr bwMode="auto">
              <a:xfrm>
                <a:off x="5144294" y="3091339"/>
                <a:ext cx="234950" cy="490538"/>
              </a:xfrm>
              <a:custGeom>
                <a:avLst/>
                <a:gdLst>
                  <a:gd name="T0" fmla="*/ 148 w 148"/>
                  <a:gd name="T1" fmla="*/ 123 h 309"/>
                  <a:gd name="T2" fmla="*/ 148 w 148"/>
                  <a:gd name="T3" fmla="*/ 309 h 309"/>
                  <a:gd name="T4" fmla="*/ 0 w 148"/>
                  <a:gd name="T5" fmla="*/ 186 h 309"/>
                  <a:gd name="T6" fmla="*/ 0 w 148"/>
                  <a:gd name="T7" fmla="*/ 0 h 309"/>
                  <a:gd name="T8" fmla="*/ 148 w 148"/>
                  <a:gd name="T9" fmla="*/ 123 h 309"/>
                </a:gdLst>
                <a:ahLst/>
                <a:cxnLst>
                  <a:cxn ang="0">
                    <a:pos x="T0" y="T1"/>
                  </a:cxn>
                  <a:cxn ang="0">
                    <a:pos x="T2" y="T3"/>
                  </a:cxn>
                  <a:cxn ang="0">
                    <a:pos x="T4" y="T5"/>
                  </a:cxn>
                  <a:cxn ang="0">
                    <a:pos x="T6" y="T7"/>
                  </a:cxn>
                  <a:cxn ang="0">
                    <a:pos x="T8" y="T9"/>
                  </a:cxn>
                </a:cxnLst>
                <a:rect l="0" t="0" r="r" b="b"/>
                <a:pathLst>
                  <a:path w="148" h="309">
                    <a:moveTo>
                      <a:pt x="148" y="123"/>
                    </a:moveTo>
                    <a:lnTo>
                      <a:pt x="148" y="309"/>
                    </a:lnTo>
                    <a:lnTo>
                      <a:pt x="0" y="186"/>
                    </a:lnTo>
                    <a:lnTo>
                      <a:pt x="0" y="0"/>
                    </a:lnTo>
                    <a:lnTo>
                      <a:pt x="148" y="123"/>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4" name="Freeform 501"/>
              <p:cNvSpPr>
                <a:spLocks/>
              </p:cNvSpPr>
              <p:nvPr/>
            </p:nvSpPr>
            <p:spPr bwMode="auto">
              <a:xfrm>
                <a:off x="5379244" y="3151664"/>
                <a:ext cx="241300" cy="430213"/>
              </a:xfrm>
              <a:custGeom>
                <a:avLst/>
                <a:gdLst>
                  <a:gd name="T0" fmla="*/ 0 w 152"/>
                  <a:gd name="T1" fmla="*/ 85 h 271"/>
                  <a:gd name="T2" fmla="*/ 0 w 152"/>
                  <a:gd name="T3" fmla="*/ 271 h 271"/>
                  <a:gd name="T4" fmla="*/ 152 w 152"/>
                  <a:gd name="T5" fmla="*/ 189 h 271"/>
                  <a:gd name="T6" fmla="*/ 152 w 152"/>
                  <a:gd name="T7" fmla="*/ 0 h 271"/>
                  <a:gd name="T8" fmla="*/ 0 w 152"/>
                  <a:gd name="T9" fmla="*/ 85 h 271"/>
                </a:gdLst>
                <a:ahLst/>
                <a:cxnLst>
                  <a:cxn ang="0">
                    <a:pos x="T0" y="T1"/>
                  </a:cxn>
                  <a:cxn ang="0">
                    <a:pos x="T2" y="T3"/>
                  </a:cxn>
                  <a:cxn ang="0">
                    <a:pos x="T4" y="T5"/>
                  </a:cxn>
                  <a:cxn ang="0">
                    <a:pos x="T6" y="T7"/>
                  </a:cxn>
                  <a:cxn ang="0">
                    <a:pos x="T8" y="T9"/>
                  </a:cxn>
                </a:cxnLst>
                <a:rect l="0" t="0" r="r" b="b"/>
                <a:pathLst>
                  <a:path w="152" h="271">
                    <a:moveTo>
                      <a:pt x="0" y="85"/>
                    </a:moveTo>
                    <a:lnTo>
                      <a:pt x="0" y="271"/>
                    </a:lnTo>
                    <a:lnTo>
                      <a:pt x="152" y="189"/>
                    </a:lnTo>
                    <a:lnTo>
                      <a:pt x="152" y="0"/>
                    </a:lnTo>
                    <a:lnTo>
                      <a:pt x="0" y="8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208"/>
            <p:cNvGrpSpPr/>
            <p:nvPr/>
          </p:nvGrpSpPr>
          <p:grpSpPr>
            <a:xfrm>
              <a:off x="2164248" y="2124845"/>
              <a:ext cx="1122722" cy="1475395"/>
              <a:chOff x="3434557" y="2551589"/>
              <a:chExt cx="550862" cy="723901"/>
            </a:xfrm>
          </p:grpSpPr>
          <p:sp>
            <p:nvSpPr>
              <p:cNvPr id="239" name="Freeform 517"/>
              <p:cNvSpPr>
                <a:spLocks/>
              </p:cNvSpPr>
              <p:nvPr/>
            </p:nvSpPr>
            <p:spPr bwMode="auto">
              <a:xfrm>
                <a:off x="3434557" y="2551589"/>
                <a:ext cx="550862" cy="377825"/>
              </a:xfrm>
              <a:custGeom>
                <a:avLst/>
                <a:gdLst>
                  <a:gd name="T0" fmla="*/ 347 w 347"/>
                  <a:gd name="T1" fmla="*/ 142 h 238"/>
                  <a:gd name="T2" fmla="*/ 172 w 347"/>
                  <a:gd name="T3" fmla="*/ 238 h 238"/>
                  <a:gd name="T4" fmla="*/ 0 w 347"/>
                  <a:gd name="T5" fmla="*/ 97 h 238"/>
                  <a:gd name="T6" fmla="*/ 172 w 347"/>
                  <a:gd name="T7" fmla="*/ 0 h 238"/>
                  <a:gd name="T8" fmla="*/ 347 w 347"/>
                  <a:gd name="T9" fmla="*/ 142 h 238"/>
                </a:gdLst>
                <a:ahLst/>
                <a:cxnLst>
                  <a:cxn ang="0">
                    <a:pos x="T0" y="T1"/>
                  </a:cxn>
                  <a:cxn ang="0">
                    <a:pos x="T2" y="T3"/>
                  </a:cxn>
                  <a:cxn ang="0">
                    <a:pos x="T4" y="T5"/>
                  </a:cxn>
                  <a:cxn ang="0">
                    <a:pos x="T6" y="T7"/>
                  </a:cxn>
                  <a:cxn ang="0">
                    <a:pos x="T8" y="T9"/>
                  </a:cxn>
                </a:cxnLst>
                <a:rect l="0" t="0" r="r" b="b"/>
                <a:pathLst>
                  <a:path w="347" h="238">
                    <a:moveTo>
                      <a:pt x="347" y="142"/>
                    </a:moveTo>
                    <a:lnTo>
                      <a:pt x="172" y="238"/>
                    </a:lnTo>
                    <a:lnTo>
                      <a:pt x="0" y="97"/>
                    </a:lnTo>
                    <a:lnTo>
                      <a:pt x="172" y="0"/>
                    </a:lnTo>
                    <a:lnTo>
                      <a:pt x="347" y="1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518"/>
              <p:cNvSpPr>
                <a:spLocks/>
              </p:cNvSpPr>
              <p:nvPr/>
            </p:nvSpPr>
            <p:spPr bwMode="auto">
              <a:xfrm>
                <a:off x="3434557" y="2705577"/>
                <a:ext cx="273050" cy="569913"/>
              </a:xfrm>
              <a:custGeom>
                <a:avLst/>
                <a:gdLst>
                  <a:gd name="T0" fmla="*/ 172 w 172"/>
                  <a:gd name="T1" fmla="*/ 141 h 359"/>
                  <a:gd name="T2" fmla="*/ 172 w 172"/>
                  <a:gd name="T3" fmla="*/ 359 h 359"/>
                  <a:gd name="T4" fmla="*/ 0 w 172"/>
                  <a:gd name="T5" fmla="*/ 217 h 359"/>
                  <a:gd name="T6" fmla="*/ 0 w 172"/>
                  <a:gd name="T7" fmla="*/ 0 h 359"/>
                  <a:gd name="T8" fmla="*/ 172 w 172"/>
                  <a:gd name="T9" fmla="*/ 141 h 359"/>
                </a:gdLst>
                <a:ahLst/>
                <a:cxnLst>
                  <a:cxn ang="0">
                    <a:pos x="T0" y="T1"/>
                  </a:cxn>
                  <a:cxn ang="0">
                    <a:pos x="T2" y="T3"/>
                  </a:cxn>
                  <a:cxn ang="0">
                    <a:pos x="T4" y="T5"/>
                  </a:cxn>
                  <a:cxn ang="0">
                    <a:pos x="T6" y="T7"/>
                  </a:cxn>
                  <a:cxn ang="0">
                    <a:pos x="T8" y="T9"/>
                  </a:cxn>
                </a:cxnLst>
                <a:rect l="0" t="0" r="r" b="b"/>
                <a:pathLst>
                  <a:path w="172" h="359">
                    <a:moveTo>
                      <a:pt x="172" y="141"/>
                    </a:moveTo>
                    <a:lnTo>
                      <a:pt x="172" y="359"/>
                    </a:lnTo>
                    <a:lnTo>
                      <a:pt x="0" y="217"/>
                    </a:lnTo>
                    <a:lnTo>
                      <a:pt x="0" y="0"/>
                    </a:lnTo>
                    <a:lnTo>
                      <a:pt x="172" y="141"/>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1" name="Freeform 519"/>
              <p:cNvSpPr>
                <a:spLocks/>
              </p:cNvSpPr>
              <p:nvPr/>
            </p:nvSpPr>
            <p:spPr bwMode="auto">
              <a:xfrm>
                <a:off x="3707607" y="2777014"/>
                <a:ext cx="277812" cy="498475"/>
              </a:xfrm>
              <a:custGeom>
                <a:avLst/>
                <a:gdLst>
                  <a:gd name="T0" fmla="*/ 0 w 175"/>
                  <a:gd name="T1" fmla="*/ 96 h 314"/>
                  <a:gd name="T2" fmla="*/ 0 w 175"/>
                  <a:gd name="T3" fmla="*/ 314 h 314"/>
                  <a:gd name="T4" fmla="*/ 175 w 175"/>
                  <a:gd name="T5" fmla="*/ 217 h 314"/>
                  <a:gd name="T6" fmla="*/ 175 w 175"/>
                  <a:gd name="T7" fmla="*/ 0 h 314"/>
                  <a:gd name="T8" fmla="*/ 0 w 175"/>
                  <a:gd name="T9" fmla="*/ 96 h 314"/>
                </a:gdLst>
                <a:ahLst/>
                <a:cxnLst>
                  <a:cxn ang="0">
                    <a:pos x="T0" y="T1"/>
                  </a:cxn>
                  <a:cxn ang="0">
                    <a:pos x="T2" y="T3"/>
                  </a:cxn>
                  <a:cxn ang="0">
                    <a:pos x="T4" y="T5"/>
                  </a:cxn>
                  <a:cxn ang="0">
                    <a:pos x="T6" y="T7"/>
                  </a:cxn>
                  <a:cxn ang="0">
                    <a:pos x="T8" y="T9"/>
                  </a:cxn>
                </a:cxnLst>
                <a:rect l="0" t="0" r="r" b="b"/>
                <a:pathLst>
                  <a:path w="175" h="314">
                    <a:moveTo>
                      <a:pt x="0" y="96"/>
                    </a:moveTo>
                    <a:lnTo>
                      <a:pt x="0" y="314"/>
                    </a:lnTo>
                    <a:lnTo>
                      <a:pt x="175" y="217"/>
                    </a:lnTo>
                    <a:lnTo>
                      <a:pt x="175" y="0"/>
                    </a:lnTo>
                    <a:lnTo>
                      <a:pt x="0" y="96"/>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209"/>
            <p:cNvGrpSpPr/>
            <p:nvPr/>
          </p:nvGrpSpPr>
          <p:grpSpPr>
            <a:xfrm>
              <a:off x="2546039" y="1688052"/>
              <a:ext cx="588863" cy="779759"/>
              <a:chOff x="3621882" y="2337277"/>
              <a:chExt cx="288925" cy="382588"/>
            </a:xfrm>
          </p:grpSpPr>
          <p:sp>
            <p:nvSpPr>
              <p:cNvPr id="236" name="Freeform 514"/>
              <p:cNvSpPr>
                <a:spLocks/>
              </p:cNvSpPr>
              <p:nvPr/>
            </p:nvSpPr>
            <p:spPr bwMode="auto">
              <a:xfrm>
                <a:off x="3621882" y="2337277"/>
                <a:ext cx="288925" cy="198438"/>
              </a:xfrm>
              <a:custGeom>
                <a:avLst/>
                <a:gdLst>
                  <a:gd name="T0" fmla="*/ 182 w 182"/>
                  <a:gd name="T1" fmla="*/ 76 h 125"/>
                  <a:gd name="T2" fmla="*/ 92 w 182"/>
                  <a:gd name="T3" fmla="*/ 125 h 125"/>
                  <a:gd name="T4" fmla="*/ 0 w 182"/>
                  <a:gd name="T5" fmla="*/ 50 h 125"/>
                  <a:gd name="T6" fmla="*/ 92 w 182"/>
                  <a:gd name="T7" fmla="*/ 0 h 125"/>
                  <a:gd name="T8" fmla="*/ 182 w 182"/>
                  <a:gd name="T9" fmla="*/ 76 h 125"/>
                </a:gdLst>
                <a:ahLst/>
                <a:cxnLst>
                  <a:cxn ang="0">
                    <a:pos x="T0" y="T1"/>
                  </a:cxn>
                  <a:cxn ang="0">
                    <a:pos x="T2" y="T3"/>
                  </a:cxn>
                  <a:cxn ang="0">
                    <a:pos x="T4" y="T5"/>
                  </a:cxn>
                  <a:cxn ang="0">
                    <a:pos x="T6" y="T7"/>
                  </a:cxn>
                  <a:cxn ang="0">
                    <a:pos x="T8" y="T9"/>
                  </a:cxn>
                </a:cxnLst>
                <a:rect l="0" t="0" r="r" b="b"/>
                <a:pathLst>
                  <a:path w="182" h="125">
                    <a:moveTo>
                      <a:pt x="182" y="76"/>
                    </a:moveTo>
                    <a:lnTo>
                      <a:pt x="92" y="125"/>
                    </a:lnTo>
                    <a:lnTo>
                      <a:pt x="0" y="50"/>
                    </a:lnTo>
                    <a:lnTo>
                      <a:pt x="92" y="0"/>
                    </a:lnTo>
                    <a:lnTo>
                      <a:pt x="182" y="76"/>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515"/>
              <p:cNvSpPr>
                <a:spLocks/>
              </p:cNvSpPr>
              <p:nvPr/>
            </p:nvSpPr>
            <p:spPr bwMode="auto">
              <a:xfrm>
                <a:off x="3621882" y="2416652"/>
                <a:ext cx="146050" cy="303213"/>
              </a:xfrm>
              <a:custGeom>
                <a:avLst/>
                <a:gdLst>
                  <a:gd name="T0" fmla="*/ 92 w 92"/>
                  <a:gd name="T1" fmla="*/ 75 h 191"/>
                  <a:gd name="T2" fmla="*/ 92 w 92"/>
                  <a:gd name="T3" fmla="*/ 191 h 191"/>
                  <a:gd name="T4" fmla="*/ 0 w 92"/>
                  <a:gd name="T5" fmla="*/ 115 h 191"/>
                  <a:gd name="T6" fmla="*/ 0 w 92"/>
                  <a:gd name="T7" fmla="*/ 0 h 191"/>
                  <a:gd name="T8" fmla="*/ 92 w 92"/>
                  <a:gd name="T9" fmla="*/ 75 h 191"/>
                </a:gdLst>
                <a:ahLst/>
                <a:cxnLst>
                  <a:cxn ang="0">
                    <a:pos x="T0" y="T1"/>
                  </a:cxn>
                  <a:cxn ang="0">
                    <a:pos x="T2" y="T3"/>
                  </a:cxn>
                  <a:cxn ang="0">
                    <a:pos x="T4" y="T5"/>
                  </a:cxn>
                  <a:cxn ang="0">
                    <a:pos x="T6" y="T7"/>
                  </a:cxn>
                  <a:cxn ang="0">
                    <a:pos x="T8" y="T9"/>
                  </a:cxn>
                </a:cxnLst>
                <a:rect l="0" t="0" r="r" b="b"/>
                <a:pathLst>
                  <a:path w="92" h="191">
                    <a:moveTo>
                      <a:pt x="92" y="75"/>
                    </a:moveTo>
                    <a:lnTo>
                      <a:pt x="92" y="191"/>
                    </a:lnTo>
                    <a:lnTo>
                      <a:pt x="0" y="115"/>
                    </a:lnTo>
                    <a:lnTo>
                      <a:pt x="0" y="0"/>
                    </a:lnTo>
                    <a:lnTo>
                      <a:pt x="92" y="75"/>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8" name="Freeform 516"/>
              <p:cNvSpPr>
                <a:spLocks/>
              </p:cNvSpPr>
              <p:nvPr/>
            </p:nvSpPr>
            <p:spPr bwMode="auto">
              <a:xfrm>
                <a:off x="3767932" y="2457927"/>
                <a:ext cx="142875" cy="261938"/>
              </a:xfrm>
              <a:custGeom>
                <a:avLst/>
                <a:gdLst>
                  <a:gd name="T0" fmla="*/ 0 w 90"/>
                  <a:gd name="T1" fmla="*/ 49 h 165"/>
                  <a:gd name="T2" fmla="*/ 0 w 90"/>
                  <a:gd name="T3" fmla="*/ 165 h 165"/>
                  <a:gd name="T4" fmla="*/ 90 w 90"/>
                  <a:gd name="T5" fmla="*/ 113 h 165"/>
                  <a:gd name="T6" fmla="*/ 90 w 90"/>
                  <a:gd name="T7" fmla="*/ 0 h 165"/>
                  <a:gd name="T8" fmla="*/ 0 w 90"/>
                  <a:gd name="T9" fmla="*/ 49 h 165"/>
                </a:gdLst>
                <a:ahLst/>
                <a:cxnLst>
                  <a:cxn ang="0">
                    <a:pos x="T0" y="T1"/>
                  </a:cxn>
                  <a:cxn ang="0">
                    <a:pos x="T2" y="T3"/>
                  </a:cxn>
                  <a:cxn ang="0">
                    <a:pos x="T4" y="T5"/>
                  </a:cxn>
                  <a:cxn ang="0">
                    <a:pos x="T6" y="T7"/>
                  </a:cxn>
                  <a:cxn ang="0">
                    <a:pos x="T8" y="T9"/>
                  </a:cxn>
                </a:cxnLst>
                <a:rect l="0" t="0" r="r" b="b"/>
                <a:pathLst>
                  <a:path w="90" h="165">
                    <a:moveTo>
                      <a:pt x="0" y="49"/>
                    </a:moveTo>
                    <a:lnTo>
                      <a:pt x="0" y="165"/>
                    </a:lnTo>
                    <a:lnTo>
                      <a:pt x="90" y="113"/>
                    </a:lnTo>
                    <a:lnTo>
                      <a:pt x="90" y="0"/>
                    </a:lnTo>
                    <a:lnTo>
                      <a:pt x="0" y="49"/>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210"/>
            <p:cNvGrpSpPr/>
            <p:nvPr/>
          </p:nvGrpSpPr>
          <p:grpSpPr>
            <a:xfrm>
              <a:off x="5661837" y="1535982"/>
              <a:ext cx="1345973" cy="1779531"/>
              <a:chOff x="5150644" y="2262664"/>
              <a:chExt cx="660400" cy="873125"/>
            </a:xfrm>
          </p:grpSpPr>
          <p:sp>
            <p:nvSpPr>
              <p:cNvPr id="233" name="Freeform 496"/>
              <p:cNvSpPr>
                <a:spLocks/>
              </p:cNvSpPr>
              <p:nvPr/>
            </p:nvSpPr>
            <p:spPr bwMode="auto">
              <a:xfrm>
                <a:off x="5150644" y="2262664"/>
                <a:ext cx="660400" cy="457200"/>
              </a:xfrm>
              <a:custGeom>
                <a:avLst/>
                <a:gdLst>
                  <a:gd name="T0" fmla="*/ 416 w 416"/>
                  <a:gd name="T1" fmla="*/ 172 h 288"/>
                  <a:gd name="T2" fmla="*/ 208 w 416"/>
                  <a:gd name="T3" fmla="*/ 288 h 288"/>
                  <a:gd name="T4" fmla="*/ 0 w 416"/>
                  <a:gd name="T5" fmla="*/ 118 h 288"/>
                  <a:gd name="T6" fmla="*/ 208 w 416"/>
                  <a:gd name="T7" fmla="*/ 0 h 288"/>
                  <a:gd name="T8" fmla="*/ 416 w 416"/>
                  <a:gd name="T9" fmla="*/ 172 h 288"/>
                </a:gdLst>
                <a:ahLst/>
                <a:cxnLst>
                  <a:cxn ang="0">
                    <a:pos x="T0" y="T1"/>
                  </a:cxn>
                  <a:cxn ang="0">
                    <a:pos x="T2" y="T3"/>
                  </a:cxn>
                  <a:cxn ang="0">
                    <a:pos x="T4" y="T5"/>
                  </a:cxn>
                  <a:cxn ang="0">
                    <a:pos x="T6" y="T7"/>
                  </a:cxn>
                  <a:cxn ang="0">
                    <a:pos x="T8" y="T9"/>
                  </a:cxn>
                </a:cxnLst>
                <a:rect l="0" t="0" r="r" b="b"/>
                <a:pathLst>
                  <a:path w="416" h="288">
                    <a:moveTo>
                      <a:pt x="416" y="172"/>
                    </a:moveTo>
                    <a:lnTo>
                      <a:pt x="208" y="288"/>
                    </a:lnTo>
                    <a:lnTo>
                      <a:pt x="0" y="118"/>
                    </a:lnTo>
                    <a:lnTo>
                      <a:pt x="208" y="0"/>
                    </a:lnTo>
                    <a:lnTo>
                      <a:pt x="416" y="1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497"/>
              <p:cNvSpPr>
                <a:spLocks/>
              </p:cNvSpPr>
              <p:nvPr/>
            </p:nvSpPr>
            <p:spPr bwMode="auto">
              <a:xfrm>
                <a:off x="5150644" y="2449989"/>
                <a:ext cx="330200" cy="685800"/>
              </a:xfrm>
              <a:custGeom>
                <a:avLst/>
                <a:gdLst>
                  <a:gd name="T0" fmla="*/ 208 w 208"/>
                  <a:gd name="T1" fmla="*/ 170 h 432"/>
                  <a:gd name="T2" fmla="*/ 208 w 208"/>
                  <a:gd name="T3" fmla="*/ 432 h 432"/>
                  <a:gd name="T4" fmla="*/ 0 w 208"/>
                  <a:gd name="T5" fmla="*/ 260 h 432"/>
                  <a:gd name="T6" fmla="*/ 0 w 208"/>
                  <a:gd name="T7" fmla="*/ 0 h 432"/>
                  <a:gd name="T8" fmla="*/ 208 w 208"/>
                  <a:gd name="T9" fmla="*/ 170 h 432"/>
                </a:gdLst>
                <a:ahLst/>
                <a:cxnLst>
                  <a:cxn ang="0">
                    <a:pos x="T0" y="T1"/>
                  </a:cxn>
                  <a:cxn ang="0">
                    <a:pos x="T2" y="T3"/>
                  </a:cxn>
                  <a:cxn ang="0">
                    <a:pos x="T4" y="T5"/>
                  </a:cxn>
                  <a:cxn ang="0">
                    <a:pos x="T6" y="T7"/>
                  </a:cxn>
                  <a:cxn ang="0">
                    <a:pos x="T8" y="T9"/>
                  </a:cxn>
                </a:cxnLst>
                <a:rect l="0" t="0" r="r" b="b"/>
                <a:pathLst>
                  <a:path w="208" h="432">
                    <a:moveTo>
                      <a:pt x="208" y="170"/>
                    </a:moveTo>
                    <a:lnTo>
                      <a:pt x="208" y="432"/>
                    </a:lnTo>
                    <a:lnTo>
                      <a:pt x="0" y="260"/>
                    </a:lnTo>
                    <a:lnTo>
                      <a:pt x="0" y="0"/>
                    </a:lnTo>
                    <a:lnTo>
                      <a:pt x="208" y="170"/>
                    </a:lnTo>
                    <a:close/>
                  </a:path>
                </a:pathLst>
              </a:custGeom>
              <a:solidFill>
                <a:schemeClr val="accent1">
                  <a:lumMod val="50000"/>
                  <a:alpha val="94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498"/>
              <p:cNvSpPr>
                <a:spLocks/>
              </p:cNvSpPr>
              <p:nvPr/>
            </p:nvSpPr>
            <p:spPr bwMode="auto">
              <a:xfrm>
                <a:off x="5480844" y="2535714"/>
                <a:ext cx="330200" cy="600075"/>
              </a:xfrm>
              <a:custGeom>
                <a:avLst/>
                <a:gdLst>
                  <a:gd name="T0" fmla="*/ 0 w 208"/>
                  <a:gd name="T1" fmla="*/ 116 h 378"/>
                  <a:gd name="T2" fmla="*/ 0 w 208"/>
                  <a:gd name="T3" fmla="*/ 378 h 378"/>
                  <a:gd name="T4" fmla="*/ 208 w 208"/>
                  <a:gd name="T5" fmla="*/ 260 h 378"/>
                  <a:gd name="T6" fmla="*/ 208 w 208"/>
                  <a:gd name="T7" fmla="*/ 0 h 378"/>
                  <a:gd name="T8" fmla="*/ 0 w 208"/>
                  <a:gd name="T9" fmla="*/ 116 h 378"/>
                </a:gdLst>
                <a:ahLst/>
                <a:cxnLst>
                  <a:cxn ang="0">
                    <a:pos x="T0" y="T1"/>
                  </a:cxn>
                  <a:cxn ang="0">
                    <a:pos x="T2" y="T3"/>
                  </a:cxn>
                  <a:cxn ang="0">
                    <a:pos x="T4" y="T5"/>
                  </a:cxn>
                  <a:cxn ang="0">
                    <a:pos x="T6" y="T7"/>
                  </a:cxn>
                  <a:cxn ang="0">
                    <a:pos x="T8" y="T9"/>
                  </a:cxn>
                </a:cxnLst>
                <a:rect l="0" t="0" r="r" b="b"/>
                <a:pathLst>
                  <a:path w="208" h="378">
                    <a:moveTo>
                      <a:pt x="0" y="116"/>
                    </a:moveTo>
                    <a:lnTo>
                      <a:pt x="0" y="378"/>
                    </a:lnTo>
                    <a:lnTo>
                      <a:pt x="208" y="260"/>
                    </a:lnTo>
                    <a:lnTo>
                      <a:pt x="208" y="0"/>
                    </a:lnTo>
                    <a:lnTo>
                      <a:pt x="0" y="116"/>
                    </a:lnTo>
                    <a:close/>
                  </a:path>
                </a:pathLst>
              </a:custGeom>
              <a:gradFill>
                <a:gsLst>
                  <a:gs pos="100000">
                    <a:schemeClr val="accent1"/>
                  </a:gs>
                  <a:gs pos="0">
                    <a:schemeClr val="accent1">
                      <a:lumMod val="50000"/>
                      <a:alpha val="88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211"/>
            <p:cNvGrpSpPr/>
            <p:nvPr/>
          </p:nvGrpSpPr>
          <p:grpSpPr>
            <a:xfrm>
              <a:off x="4257624" y="895351"/>
              <a:ext cx="802407" cy="1061249"/>
              <a:chOff x="4461669" y="1948339"/>
              <a:chExt cx="393700" cy="520701"/>
            </a:xfrm>
          </p:grpSpPr>
          <p:sp>
            <p:nvSpPr>
              <p:cNvPr id="230" name="Freeform 511"/>
              <p:cNvSpPr>
                <a:spLocks/>
              </p:cNvSpPr>
              <p:nvPr/>
            </p:nvSpPr>
            <p:spPr bwMode="auto">
              <a:xfrm>
                <a:off x="4461669" y="1948339"/>
                <a:ext cx="393700" cy="273050"/>
              </a:xfrm>
              <a:custGeom>
                <a:avLst/>
                <a:gdLst>
                  <a:gd name="T0" fmla="*/ 248 w 248"/>
                  <a:gd name="T1" fmla="*/ 101 h 172"/>
                  <a:gd name="T2" fmla="*/ 123 w 248"/>
                  <a:gd name="T3" fmla="*/ 172 h 172"/>
                  <a:gd name="T4" fmla="*/ 0 w 248"/>
                  <a:gd name="T5" fmla="*/ 68 h 172"/>
                  <a:gd name="T6" fmla="*/ 123 w 248"/>
                  <a:gd name="T7" fmla="*/ 0 h 172"/>
                  <a:gd name="T8" fmla="*/ 248 w 248"/>
                  <a:gd name="T9" fmla="*/ 101 h 172"/>
                </a:gdLst>
                <a:ahLst/>
                <a:cxnLst>
                  <a:cxn ang="0">
                    <a:pos x="T0" y="T1"/>
                  </a:cxn>
                  <a:cxn ang="0">
                    <a:pos x="T2" y="T3"/>
                  </a:cxn>
                  <a:cxn ang="0">
                    <a:pos x="T4" y="T5"/>
                  </a:cxn>
                  <a:cxn ang="0">
                    <a:pos x="T6" y="T7"/>
                  </a:cxn>
                  <a:cxn ang="0">
                    <a:pos x="T8" y="T9"/>
                  </a:cxn>
                </a:cxnLst>
                <a:rect l="0" t="0" r="r" b="b"/>
                <a:pathLst>
                  <a:path w="248" h="172">
                    <a:moveTo>
                      <a:pt x="248" y="101"/>
                    </a:moveTo>
                    <a:lnTo>
                      <a:pt x="123" y="172"/>
                    </a:lnTo>
                    <a:lnTo>
                      <a:pt x="0" y="68"/>
                    </a:lnTo>
                    <a:lnTo>
                      <a:pt x="123" y="0"/>
                    </a:lnTo>
                    <a:lnTo>
                      <a:pt x="248" y="101"/>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512"/>
              <p:cNvSpPr>
                <a:spLocks/>
              </p:cNvSpPr>
              <p:nvPr/>
            </p:nvSpPr>
            <p:spPr bwMode="auto">
              <a:xfrm>
                <a:off x="4461669" y="2056289"/>
                <a:ext cx="195262" cy="412750"/>
              </a:xfrm>
              <a:custGeom>
                <a:avLst/>
                <a:gdLst>
                  <a:gd name="T0" fmla="*/ 123 w 123"/>
                  <a:gd name="T1" fmla="*/ 104 h 260"/>
                  <a:gd name="T2" fmla="*/ 123 w 123"/>
                  <a:gd name="T3" fmla="*/ 260 h 260"/>
                  <a:gd name="T4" fmla="*/ 0 w 123"/>
                  <a:gd name="T5" fmla="*/ 156 h 260"/>
                  <a:gd name="T6" fmla="*/ 0 w 123"/>
                  <a:gd name="T7" fmla="*/ 0 h 260"/>
                  <a:gd name="T8" fmla="*/ 123 w 123"/>
                  <a:gd name="T9" fmla="*/ 104 h 260"/>
                </a:gdLst>
                <a:ahLst/>
                <a:cxnLst>
                  <a:cxn ang="0">
                    <a:pos x="T0" y="T1"/>
                  </a:cxn>
                  <a:cxn ang="0">
                    <a:pos x="T2" y="T3"/>
                  </a:cxn>
                  <a:cxn ang="0">
                    <a:pos x="T4" y="T5"/>
                  </a:cxn>
                  <a:cxn ang="0">
                    <a:pos x="T6" y="T7"/>
                  </a:cxn>
                  <a:cxn ang="0">
                    <a:pos x="T8" y="T9"/>
                  </a:cxn>
                </a:cxnLst>
                <a:rect l="0" t="0" r="r" b="b"/>
                <a:pathLst>
                  <a:path w="123" h="260">
                    <a:moveTo>
                      <a:pt x="123" y="104"/>
                    </a:moveTo>
                    <a:lnTo>
                      <a:pt x="123" y="260"/>
                    </a:lnTo>
                    <a:lnTo>
                      <a:pt x="0" y="156"/>
                    </a:lnTo>
                    <a:lnTo>
                      <a:pt x="0" y="0"/>
                    </a:lnTo>
                    <a:lnTo>
                      <a:pt x="123" y="10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513"/>
              <p:cNvSpPr>
                <a:spLocks/>
              </p:cNvSpPr>
              <p:nvPr/>
            </p:nvSpPr>
            <p:spPr bwMode="auto">
              <a:xfrm>
                <a:off x="4656932" y="2108677"/>
                <a:ext cx="198437" cy="360363"/>
              </a:xfrm>
              <a:custGeom>
                <a:avLst/>
                <a:gdLst>
                  <a:gd name="T0" fmla="*/ 0 w 125"/>
                  <a:gd name="T1" fmla="*/ 71 h 227"/>
                  <a:gd name="T2" fmla="*/ 0 w 125"/>
                  <a:gd name="T3" fmla="*/ 227 h 227"/>
                  <a:gd name="T4" fmla="*/ 125 w 125"/>
                  <a:gd name="T5" fmla="*/ 156 h 227"/>
                  <a:gd name="T6" fmla="*/ 125 w 125"/>
                  <a:gd name="T7" fmla="*/ 0 h 227"/>
                  <a:gd name="T8" fmla="*/ 0 w 125"/>
                  <a:gd name="T9" fmla="*/ 71 h 227"/>
                </a:gdLst>
                <a:ahLst/>
                <a:cxnLst>
                  <a:cxn ang="0">
                    <a:pos x="T0" y="T1"/>
                  </a:cxn>
                  <a:cxn ang="0">
                    <a:pos x="T2" y="T3"/>
                  </a:cxn>
                  <a:cxn ang="0">
                    <a:pos x="T4" y="T5"/>
                  </a:cxn>
                  <a:cxn ang="0">
                    <a:pos x="T6" y="T7"/>
                  </a:cxn>
                  <a:cxn ang="0">
                    <a:pos x="T8" y="T9"/>
                  </a:cxn>
                </a:cxnLst>
                <a:rect l="0" t="0" r="r" b="b"/>
                <a:pathLst>
                  <a:path w="125" h="227">
                    <a:moveTo>
                      <a:pt x="0" y="71"/>
                    </a:moveTo>
                    <a:lnTo>
                      <a:pt x="0" y="227"/>
                    </a:lnTo>
                    <a:lnTo>
                      <a:pt x="125" y="156"/>
                    </a:lnTo>
                    <a:lnTo>
                      <a:pt x="125" y="0"/>
                    </a:lnTo>
                    <a:lnTo>
                      <a:pt x="0" y="71"/>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212"/>
            <p:cNvGrpSpPr/>
            <p:nvPr/>
          </p:nvGrpSpPr>
          <p:grpSpPr>
            <a:xfrm>
              <a:off x="3157549" y="3927025"/>
              <a:ext cx="365612" cy="482090"/>
              <a:chOff x="3921919" y="3435827"/>
              <a:chExt cx="179387" cy="236537"/>
            </a:xfrm>
          </p:grpSpPr>
          <p:sp>
            <p:nvSpPr>
              <p:cNvPr id="227" name="Freeform 505"/>
              <p:cNvSpPr>
                <a:spLocks/>
              </p:cNvSpPr>
              <p:nvPr/>
            </p:nvSpPr>
            <p:spPr bwMode="auto">
              <a:xfrm>
                <a:off x="3921919" y="3435827"/>
                <a:ext cx="179387" cy="123825"/>
              </a:xfrm>
              <a:custGeom>
                <a:avLst/>
                <a:gdLst>
                  <a:gd name="T0" fmla="*/ 113 w 113"/>
                  <a:gd name="T1" fmla="*/ 47 h 78"/>
                  <a:gd name="T2" fmla="*/ 56 w 113"/>
                  <a:gd name="T3" fmla="*/ 78 h 78"/>
                  <a:gd name="T4" fmla="*/ 0 w 113"/>
                  <a:gd name="T5" fmla="*/ 33 h 78"/>
                  <a:gd name="T6" fmla="*/ 56 w 113"/>
                  <a:gd name="T7" fmla="*/ 0 h 78"/>
                  <a:gd name="T8" fmla="*/ 113 w 113"/>
                  <a:gd name="T9" fmla="*/ 47 h 78"/>
                </a:gdLst>
                <a:ahLst/>
                <a:cxnLst>
                  <a:cxn ang="0">
                    <a:pos x="T0" y="T1"/>
                  </a:cxn>
                  <a:cxn ang="0">
                    <a:pos x="T2" y="T3"/>
                  </a:cxn>
                  <a:cxn ang="0">
                    <a:pos x="T4" y="T5"/>
                  </a:cxn>
                  <a:cxn ang="0">
                    <a:pos x="T6" y="T7"/>
                  </a:cxn>
                  <a:cxn ang="0">
                    <a:pos x="T8" y="T9"/>
                  </a:cxn>
                </a:cxnLst>
                <a:rect l="0" t="0" r="r" b="b"/>
                <a:pathLst>
                  <a:path w="113" h="78">
                    <a:moveTo>
                      <a:pt x="113" y="47"/>
                    </a:moveTo>
                    <a:lnTo>
                      <a:pt x="56" y="78"/>
                    </a:lnTo>
                    <a:lnTo>
                      <a:pt x="0" y="33"/>
                    </a:lnTo>
                    <a:lnTo>
                      <a:pt x="56" y="0"/>
                    </a:lnTo>
                    <a:lnTo>
                      <a:pt x="113" y="47"/>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506"/>
              <p:cNvSpPr>
                <a:spLocks/>
              </p:cNvSpPr>
              <p:nvPr/>
            </p:nvSpPr>
            <p:spPr bwMode="auto">
              <a:xfrm>
                <a:off x="3921919" y="3488214"/>
                <a:ext cx="88900" cy="184150"/>
              </a:xfrm>
              <a:custGeom>
                <a:avLst/>
                <a:gdLst>
                  <a:gd name="T0" fmla="*/ 56 w 56"/>
                  <a:gd name="T1" fmla="*/ 45 h 116"/>
                  <a:gd name="T2" fmla="*/ 56 w 56"/>
                  <a:gd name="T3" fmla="*/ 116 h 116"/>
                  <a:gd name="T4" fmla="*/ 0 w 56"/>
                  <a:gd name="T5" fmla="*/ 69 h 116"/>
                  <a:gd name="T6" fmla="*/ 0 w 56"/>
                  <a:gd name="T7" fmla="*/ 0 h 116"/>
                  <a:gd name="T8" fmla="*/ 56 w 56"/>
                  <a:gd name="T9" fmla="*/ 45 h 116"/>
                </a:gdLst>
                <a:ahLst/>
                <a:cxnLst>
                  <a:cxn ang="0">
                    <a:pos x="T0" y="T1"/>
                  </a:cxn>
                  <a:cxn ang="0">
                    <a:pos x="T2" y="T3"/>
                  </a:cxn>
                  <a:cxn ang="0">
                    <a:pos x="T4" y="T5"/>
                  </a:cxn>
                  <a:cxn ang="0">
                    <a:pos x="T6" y="T7"/>
                  </a:cxn>
                  <a:cxn ang="0">
                    <a:pos x="T8" y="T9"/>
                  </a:cxn>
                </a:cxnLst>
                <a:rect l="0" t="0" r="r" b="b"/>
                <a:pathLst>
                  <a:path w="56" h="116">
                    <a:moveTo>
                      <a:pt x="56" y="45"/>
                    </a:moveTo>
                    <a:lnTo>
                      <a:pt x="56" y="116"/>
                    </a:lnTo>
                    <a:lnTo>
                      <a:pt x="0" y="69"/>
                    </a:lnTo>
                    <a:lnTo>
                      <a:pt x="0" y="0"/>
                    </a:lnTo>
                    <a:lnTo>
                      <a:pt x="56" y="45"/>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507"/>
              <p:cNvSpPr>
                <a:spLocks/>
              </p:cNvSpPr>
              <p:nvPr/>
            </p:nvSpPr>
            <p:spPr bwMode="auto">
              <a:xfrm>
                <a:off x="4010819" y="3510439"/>
                <a:ext cx="90487" cy="161925"/>
              </a:xfrm>
              <a:custGeom>
                <a:avLst/>
                <a:gdLst>
                  <a:gd name="T0" fmla="*/ 0 w 57"/>
                  <a:gd name="T1" fmla="*/ 31 h 102"/>
                  <a:gd name="T2" fmla="*/ 0 w 57"/>
                  <a:gd name="T3" fmla="*/ 102 h 102"/>
                  <a:gd name="T4" fmla="*/ 57 w 57"/>
                  <a:gd name="T5" fmla="*/ 71 h 102"/>
                  <a:gd name="T6" fmla="*/ 57 w 57"/>
                  <a:gd name="T7" fmla="*/ 0 h 102"/>
                  <a:gd name="T8" fmla="*/ 0 w 57"/>
                  <a:gd name="T9" fmla="*/ 31 h 102"/>
                </a:gdLst>
                <a:ahLst/>
                <a:cxnLst>
                  <a:cxn ang="0">
                    <a:pos x="T0" y="T1"/>
                  </a:cxn>
                  <a:cxn ang="0">
                    <a:pos x="T2" y="T3"/>
                  </a:cxn>
                  <a:cxn ang="0">
                    <a:pos x="T4" y="T5"/>
                  </a:cxn>
                  <a:cxn ang="0">
                    <a:pos x="T6" y="T7"/>
                  </a:cxn>
                  <a:cxn ang="0">
                    <a:pos x="T8" y="T9"/>
                  </a:cxn>
                </a:cxnLst>
                <a:rect l="0" t="0" r="r" b="b"/>
                <a:pathLst>
                  <a:path w="57" h="102">
                    <a:moveTo>
                      <a:pt x="0" y="31"/>
                    </a:moveTo>
                    <a:lnTo>
                      <a:pt x="0" y="102"/>
                    </a:lnTo>
                    <a:lnTo>
                      <a:pt x="57" y="71"/>
                    </a:lnTo>
                    <a:lnTo>
                      <a:pt x="57" y="0"/>
                    </a:lnTo>
                    <a:lnTo>
                      <a:pt x="0" y="31"/>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213"/>
            <p:cNvGrpSpPr/>
            <p:nvPr/>
          </p:nvGrpSpPr>
          <p:grpSpPr>
            <a:xfrm>
              <a:off x="3904954" y="1070069"/>
              <a:ext cx="2293978" cy="3025203"/>
              <a:chOff x="3904954" y="1070069"/>
              <a:chExt cx="2293978" cy="3025203"/>
            </a:xfrm>
          </p:grpSpPr>
          <p:sp>
            <p:nvSpPr>
              <p:cNvPr id="224" name="Freeform 493"/>
              <p:cNvSpPr>
                <a:spLocks/>
              </p:cNvSpPr>
              <p:nvPr/>
            </p:nvSpPr>
            <p:spPr bwMode="auto">
              <a:xfrm>
                <a:off x="3904954" y="1070069"/>
                <a:ext cx="2293978" cy="1588636"/>
              </a:xfrm>
              <a:custGeom>
                <a:avLst/>
                <a:gdLst>
                  <a:gd name="T0" fmla="*/ 709 w 709"/>
                  <a:gd name="T1" fmla="*/ 290 h 491"/>
                  <a:gd name="T2" fmla="*/ 354 w 709"/>
                  <a:gd name="T3" fmla="*/ 491 h 491"/>
                  <a:gd name="T4" fmla="*/ 0 w 709"/>
                  <a:gd name="T5" fmla="*/ 198 h 491"/>
                  <a:gd name="T6" fmla="*/ 354 w 709"/>
                  <a:gd name="T7" fmla="*/ 0 h 491"/>
                  <a:gd name="T8" fmla="*/ 709 w 709"/>
                  <a:gd name="T9" fmla="*/ 290 h 491"/>
                </a:gdLst>
                <a:ahLst/>
                <a:cxnLst>
                  <a:cxn ang="0">
                    <a:pos x="T0" y="T1"/>
                  </a:cxn>
                  <a:cxn ang="0">
                    <a:pos x="T2" y="T3"/>
                  </a:cxn>
                  <a:cxn ang="0">
                    <a:pos x="T4" y="T5"/>
                  </a:cxn>
                  <a:cxn ang="0">
                    <a:pos x="T6" y="T7"/>
                  </a:cxn>
                  <a:cxn ang="0">
                    <a:pos x="T8" y="T9"/>
                  </a:cxn>
                </a:cxnLst>
                <a:rect l="0" t="0" r="r" b="b"/>
                <a:pathLst>
                  <a:path w="709" h="491">
                    <a:moveTo>
                      <a:pt x="709" y="290"/>
                    </a:moveTo>
                    <a:lnTo>
                      <a:pt x="354" y="491"/>
                    </a:lnTo>
                    <a:lnTo>
                      <a:pt x="0" y="198"/>
                    </a:lnTo>
                    <a:lnTo>
                      <a:pt x="354" y="0"/>
                    </a:lnTo>
                    <a:lnTo>
                      <a:pt x="709" y="290"/>
                    </a:lnTo>
                    <a:close/>
                  </a:path>
                </a:pathLst>
              </a:custGeom>
              <a:gradFill>
                <a:gsLst>
                  <a:gs pos="0">
                    <a:schemeClr val="accent1"/>
                  </a:gs>
                  <a:gs pos="100000">
                    <a:schemeClr val="accent1">
                      <a:lumMod val="75000"/>
                      <a:alpha val="8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494"/>
              <p:cNvSpPr>
                <a:spLocks/>
              </p:cNvSpPr>
              <p:nvPr/>
            </p:nvSpPr>
            <p:spPr bwMode="auto">
              <a:xfrm>
                <a:off x="3904954" y="1710700"/>
                <a:ext cx="1145372" cy="2384572"/>
              </a:xfrm>
              <a:custGeom>
                <a:avLst/>
                <a:gdLst>
                  <a:gd name="T0" fmla="*/ 354 w 354"/>
                  <a:gd name="T1" fmla="*/ 293 h 737"/>
                  <a:gd name="T2" fmla="*/ 354 w 354"/>
                  <a:gd name="T3" fmla="*/ 737 h 737"/>
                  <a:gd name="T4" fmla="*/ 0 w 354"/>
                  <a:gd name="T5" fmla="*/ 444 h 737"/>
                  <a:gd name="T6" fmla="*/ 0 w 354"/>
                  <a:gd name="T7" fmla="*/ 0 h 737"/>
                  <a:gd name="T8" fmla="*/ 354 w 354"/>
                  <a:gd name="T9" fmla="*/ 293 h 737"/>
                </a:gdLst>
                <a:ahLst/>
                <a:cxnLst>
                  <a:cxn ang="0">
                    <a:pos x="T0" y="T1"/>
                  </a:cxn>
                  <a:cxn ang="0">
                    <a:pos x="T2" y="T3"/>
                  </a:cxn>
                  <a:cxn ang="0">
                    <a:pos x="T4" y="T5"/>
                  </a:cxn>
                  <a:cxn ang="0">
                    <a:pos x="T6" y="T7"/>
                  </a:cxn>
                  <a:cxn ang="0">
                    <a:pos x="T8" y="T9"/>
                  </a:cxn>
                </a:cxnLst>
                <a:rect l="0" t="0" r="r" b="b"/>
                <a:pathLst>
                  <a:path w="354" h="737">
                    <a:moveTo>
                      <a:pt x="354" y="293"/>
                    </a:moveTo>
                    <a:lnTo>
                      <a:pt x="354" y="737"/>
                    </a:lnTo>
                    <a:lnTo>
                      <a:pt x="0" y="444"/>
                    </a:lnTo>
                    <a:lnTo>
                      <a:pt x="0" y="0"/>
                    </a:lnTo>
                    <a:lnTo>
                      <a:pt x="354" y="29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495"/>
              <p:cNvSpPr>
                <a:spLocks/>
              </p:cNvSpPr>
              <p:nvPr/>
            </p:nvSpPr>
            <p:spPr bwMode="auto">
              <a:xfrm>
                <a:off x="5050326" y="2008367"/>
                <a:ext cx="1148606" cy="2086905"/>
              </a:xfrm>
              <a:custGeom>
                <a:avLst/>
                <a:gdLst>
                  <a:gd name="T0" fmla="*/ 0 w 355"/>
                  <a:gd name="T1" fmla="*/ 201 h 645"/>
                  <a:gd name="T2" fmla="*/ 0 w 355"/>
                  <a:gd name="T3" fmla="*/ 645 h 645"/>
                  <a:gd name="T4" fmla="*/ 355 w 355"/>
                  <a:gd name="T5" fmla="*/ 447 h 645"/>
                  <a:gd name="T6" fmla="*/ 355 w 355"/>
                  <a:gd name="T7" fmla="*/ 0 h 645"/>
                  <a:gd name="T8" fmla="*/ 0 w 355"/>
                  <a:gd name="T9" fmla="*/ 201 h 645"/>
                </a:gdLst>
                <a:ahLst/>
                <a:cxnLst>
                  <a:cxn ang="0">
                    <a:pos x="T0" y="T1"/>
                  </a:cxn>
                  <a:cxn ang="0">
                    <a:pos x="T2" y="T3"/>
                  </a:cxn>
                  <a:cxn ang="0">
                    <a:pos x="T4" y="T5"/>
                  </a:cxn>
                  <a:cxn ang="0">
                    <a:pos x="T6" y="T7"/>
                  </a:cxn>
                  <a:cxn ang="0">
                    <a:pos x="T8" y="T9"/>
                  </a:cxn>
                </a:cxnLst>
                <a:rect l="0" t="0" r="r" b="b"/>
                <a:pathLst>
                  <a:path w="355" h="645">
                    <a:moveTo>
                      <a:pt x="0" y="201"/>
                    </a:moveTo>
                    <a:lnTo>
                      <a:pt x="0" y="645"/>
                    </a:lnTo>
                    <a:lnTo>
                      <a:pt x="355" y="447"/>
                    </a:lnTo>
                    <a:lnTo>
                      <a:pt x="355" y="0"/>
                    </a:lnTo>
                    <a:lnTo>
                      <a:pt x="0" y="201"/>
                    </a:lnTo>
                    <a:close/>
                  </a:path>
                </a:pathLst>
              </a:custGeom>
              <a:gradFill>
                <a:gsLst>
                  <a:gs pos="100000">
                    <a:schemeClr val="accent1">
                      <a:lumMod val="75000"/>
                      <a:alpha val="82000"/>
                    </a:schemeClr>
                  </a:gs>
                  <a:gs pos="0">
                    <a:schemeClr val="accent1">
                      <a:lumMod val="50000"/>
                      <a:alpha val="88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14"/>
            <p:cNvGrpSpPr/>
            <p:nvPr/>
          </p:nvGrpSpPr>
          <p:grpSpPr>
            <a:xfrm>
              <a:off x="4163795" y="3179621"/>
              <a:ext cx="695634" cy="909179"/>
              <a:chOff x="4415632" y="3069114"/>
              <a:chExt cx="341312" cy="446088"/>
            </a:xfrm>
          </p:grpSpPr>
          <p:sp>
            <p:nvSpPr>
              <p:cNvPr id="221" name="Freeform 502"/>
              <p:cNvSpPr>
                <a:spLocks/>
              </p:cNvSpPr>
              <p:nvPr/>
            </p:nvSpPr>
            <p:spPr bwMode="auto">
              <a:xfrm>
                <a:off x="4415632" y="3069114"/>
                <a:ext cx="341312" cy="231775"/>
              </a:xfrm>
              <a:custGeom>
                <a:avLst/>
                <a:gdLst>
                  <a:gd name="T0" fmla="*/ 215 w 215"/>
                  <a:gd name="T1" fmla="*/ 87 h 146"/>
                  <a:gd name="T2" fmla="*/ 109 w 215"/>
                  <a:gd name="T3" fmla="*/ 146 h 146"/>
                  <a:gd name="T4" fmla="*/ 0 w 215"/>
                  <a:gd name="T5" fmla="*/ 59 h 146"/>
                  <a:gd name="T6" fmla="*/ 109 w 215"/>
                  <a:gd name="T7" fmla="*/ 0 h 146"/>
                  <a:gd name="T8" fmla="*/ 215 w 215"/>
                  <a:gd name="T9" fmla="*/ 87 h 146"/>
                </a:gdLst>
                <a:ahLst/>
                <a:cxnLst>
                  <a:cxn ang="0">
                    <a:pos x="T0" y="T1"/>
                  </a:cxn>
                  <a:cxn ang="0">
                    <a:pos x="T2" y="T3"/>
                  </a:cxn>
                  <a:cxn ang="0">
                    <a:pos x="T4" y="T5"/>
                  </a:cxn>
                  <a:cxn ang="0">
                    <a:pos x="T6" y="T7"/>
                  </a:cxn>
                  <a:cxn ang="0">
                    <a:pos x="T8" y="T9"/>
                  </a:cxn>
                </a:cxnLst>
                <a:rect l="0" t="0" r="r" b="b"/>
                <a:pathLst>
                  <a:path w="215" h="146">
                    <a:moveTo>
                      <a:pt x="215" y="87"/>
                    </a:moveTo>
                    <a:lnTo>
                      <a:pt x="109" y="146"/>
                    </a:lnTo>
                    <a:lnTo>
                      <a:pt x="0" y="59"/>
                    </a:lnTo>
                    <a:lnTo>
                      <a:pt x="109" y="0"/>
                    </a:lnTo>
                    <a:lnTo>
                      <a:pt x="215" y="87"/>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503"/>
              <p:cNvSpPr>
                <a:spLocks/>
              </p:cNvSpPr>
              <p:nvPr/>
            </p:nvSpPr>
            <p:spPr bwMode="auto">
              <a:xfrm>
                <a:off x="4415632" y="3162777"/>
                <a:ext cx="173037" cy="352425"/>
              </a:xfrm>
              <a:custGeom>
                <a:avLst/>
                <a:gdLst>
                  <a:gd name="T0" fmla="*/ 109 w 109"/>
                  <a:gd name="T1" fmla="*/ 87 h 222"/>
                  <a:gd name="T2" fmla="*/ 109 w 109"/>
                  <a:gd name="T3" fmla="*/ 222 h 222"/>
                  <a:gd name="T4" fmla="*/ 0 w 109"/>
                  <a:gd name="T5" fmla="*/ 132 h 222"/>
                  <a:gd name="T6" fmla="*/ 0 w 109"/>
                  <a:gd name="T7" fmla="*/ 0 h 222"/>
                  <a:gd name="T8" fmla="*/ 109 w 109"/>
                  <a:gd name="T9" fmla="*/ 87 h 222"/>
                </a:gdLst>
                <a:ahLst/>
                <a:cxnLst>
                  <a:cxn ang="0">
                    <a:pos x="T0" y="T1"/>
                  </a:cxn>
                  <a:cxn ang="0">
                    <a:pos x="T2" y="T3"/>
                  </a:cxn>
                  <a:cxn ang="0">
                    <a:pos x="T4" y="T5"/>
                  </a:cxn>
                  <a:cxn ang="0">
                    <a:pos x="T6" y="T7"/>
                  </a:cxn>
                  <a:cxn ang="0">
                    <a:pos x="T8" y="T9"/>
                  </a:cxn>
                </a:cxnLst>
                <a:rect l="0" t="0" r="r" b="b"/>
                <a:pathLst>
                  <a:path w="109" h="222">
                    <a:moveTo>
                      <a:pt x="109" y="87"/>
                    </a:moveTo>
                    <a:lnTo>
                      <a:pt x="109" y="222"/>
                    </a:lnTo>
                    <a:lnTo>
                      <a:pt x="0" y="132"/>
                    </a:lnTo>
                    <a:lnTo>
                      <a:pt x="0" y="0"/>
                    </a:lnTo>
                    <a:lnTo>
                      <a:pt x="109" y="87"/>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504"/>
              <p:cNvSpPr>
                <a:spLocks/>
              </p:cNvSpPr>
              <p:nvPr/>
            </p:nvSpPr>
            <p:spPr bwMode="auto">
              <a:xfrm>
                <a:off x="4588669" y="3207227"/>
                <a:ext cx="168275" cy="307975"/>
              </a:xfrm>
              <a:custGeom>
                <a:avLst/>
                <a:gdLst>
                  <a:gd name="T0" fmla="*/ 0 w 106"/>
                  <a:gd name="T1" fmla="*/ 59 h 194"/>
                  <a:gd name="T2" fmla="*/ 0 w 106"/>
                  <a:gd name="T3" fmla="*/ 194 h 194"/>
                  <a:gd name="T4" fmla="*/ 106 w 106"/>
                  <a:gd name="T5" fmla="*/ 132 h 194"/>
                  <a:gd name="T6" fmla="*/ 106 w 106"/>
                  <a:gd name="T7" fmla="*/ 0 h 194"/>
                  <a:gd name="T8" fmla="*/ 0 w 106"/>
                  <a:gd name="T9" fmla="*/ 59 h 194"/>
                </a:gdLst>
                <a:ahLst/>
                <a:cxnLst>
                  <a:cxn ang="0">
                    <a:pos x="T0" y="T1"/>
                  </a:cxn>
                  <a:cxn ang="0">
                    <a:pos x="T2" y="T3"/>
                  </a:cxn>
                  <a:cxn ang="0">
                    <a:pos x="T4" y="T5"/>
                  </a:cxn>
                  <a:cxn ang="0">
                    <a:pos x="T6" y="T7"/>
                  </a:cxn>
                  <a:cxn ang="0">
                    <a:pos x="T8" y="T9"/>
                  </a:cxn>
                </a:cxnLst>
                <a:rect l="0" t="0" r="r" b="b"/>
                <a:pathLst>
                  <a:path w="106" h="194">
                    <a:moveTo>
                      <a:pt x="0" y="59"/>
                    </a:moveTo>
                    <a:lnTo>
                      <a:pt x="0" y="194"/>
                    </a:lnTo>
                    <a:lnTo>
                      <a:pt x="106" y="132"/>
                    </a:lnTo>
                    <a:lnTo>
                      <a:pt x="106" y="0"/>
                    </a:lnTo>
                    <a:lnTo>
                      <a:pt x="0" y="59"/>
                    </a:lnTo>
                    <a:close/>
                  </a:path>
                </a:pathLst>
              </a:custGeom>
              <a:solidFill>
                <a:schemeClr val="accent1">
                  <a:lumMod val="75000"/>
                  <a:alpha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215"/>
            <p:cNvGrpSpPr/>
            <p:nvPr/>
          </p:nvGrpSpPr>
          <p:grpSpPr>
            <a:xfrm>
              <a:off x="2859882" y="1390385"/>
              <a:ext cx="1886303" cy="2491343"/>
              <a:chOff x="2859882" y="1390385"/>
              <a:chExt cx="1886303" cy="2491343"/>
            </a:xfrm>
          </p:grpSpPr>
          <p:sp>
            <p:nvSpPr>
              <p:cNvPr id="217" name="Freeform 510"/>
              <p:cNvSpPr>
                <a:spLocks/>
              </p:cNvSpPr>
              <p:nvPr/>
            </p:nvSpPr>
            <p:spPr bwMode="auto">
              <a:xfrm>
                <a:off x="3798181" y="2170142"/>
                <a:ext cx="948004" cy="1711586"/>
              </a:xfrm>
              <a:custGeom>
                <a:avLst/>
                <a:gdLst>
                  <a:gd name="T0" fmla="*/ 0 w 293"/>
                  <a:gd name="T1" fmla="*/ 163 h 529"/>
                  <a:gd name="T2" fmla="*/ 0 w 293"/>
                  <a:gd name="T3" fmla="*/ 529 h 529"/>
                  <a:gd name="T4" fmla="*/ 293 w 293"/>
                  <a:gd name="T5" fmla="*/ 366 h 529"/>
                  <a:gd name="T6" fmla="*/ 293 w 293"/>
                  <a:gd name="T7" fmla="*/ 0 h 529"/>
                  <a:gd name="T8" fmla="*/ 0 w 293"/>
                  <a:gd name="T9" fmla="*/ 163 h 529"/>
                </a:gdLst>
                <a:ahLst/>
                <a:cxnLst>
                  <a:cxn ang="0">
                    <a:pos x="T0" y="T1"/>
                  </a:cxn>
                  <a:cxn ang="0">
                    <a:pos x="T2" y="T3"/>
                  </a:cxn>
                  <a:cxn ang="0">
                    <a:pos x="T4" y="T5"/>
                  </a:cxn>
                  <a:cxn ang="0">
                    <a:pos x="T6" y="T7"/>
                  </a:cxn>
                  <a:cxn ang="0">
                    <a:pos x="T8" y="T9"/>
                  </a:cxn>
                </a:cxnLst>
                <a:rect l="0" t="0" r="r" b="b"/>
                <a:pathLst>
                  <a:path w="293" h="529">
                    <a:moveTo>
                      <a:pt x="0" y="163"/>
                    </a:moveTo>
                    <a:lnTo>
                      <a:pt x="0" y="529"/>
                    </a:lnTo>
                    <a:lnTo>
                      <a:pt x="293" y="366"/>
                    </a:lnTo>
                    <a:lnTo>
                      <a:pt x="293" y="0"/>
                    </a:lnTo>
                    <a:lnTo>
                      <a:pt x="0" y="163"/>
                    </a:lnTo>
                    <a:close/>
                  </a:path>
                </a:pathLst>
              </a:custGeom>
              <a:solidFill>
                <a:srgbClr val="9E0B0F">
                  <a:alpha val="81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3" name="Group 217"/>
              <p:cNvGrpSpPr/>
              <p:nvPr/>
            </p:nvGrpSpPr>
            <p:grpSpPr>
              <a:xfrm>
                <a:off x="2859882" y="1390385"/>
                <a:ext cx="1886303" cy="2491343"/>
                <a:chOff x="3775869" y="2191227"/>
                <a:chExt cx="925512" cy="1222375"/>
              </a:xfrm>
            </p:grpSpPr>
            <p:sp>
              <p:nvSpPr>
                <p:cNvPr id="219" name="Freeform 508"/>
                <p:cNvSpPr>
                  <a:spLocks/>
                </p:cNvSpPr>
                <p:nvPr/>
              </p:nvSpPr>
              <p:spPr bwMode="auto">
                <a:xfrm>
                  <a:off x="3775869" y="2191227"/>
                  <a:ext cx="925512" cy="641350"/>
                </a:xfrm>
                <a:custGeom>
                  <a:avLst/>
                  <a:gdLst>
                    <a:gd name="T0" fmla="*/ 583 w 583"/>
                    <a:gd name="T1" fmla="*/ 241 h 404"/>
                    <a:gd name="T2" fmla="*/ 290 w 583"/>
                    <a:gd name="T3" fmla="*/ 404 h 404"/>
                    <a:gd name="T4" fmla="*/ 0 w 583"/>
                    <a:gd name="T5" fmla="*/ 163 h 404"/>
                    <a:gd name="T6" fmla="*/ 290 w 583"/>
                    <a:gd name="T7" fmla="*/ 0 h 404"/>
                    <a:gd name="T8" fmla="*/ 583 w 583"/>
                    <a:gd name="T9" fmla="*/ 241 h 404"/>
                  </a:gdLst>
                  <a:ahLst/>
                  <a:cxnLst>
                    <a:cxn ang="0">
                      <a:pos x="T0" y="T1"/>
                    </a:cxn>
                    <a:cxn ang="0">
                      <a:pos x="T2" y="T3"/>
                    </a:cxn>
                    <a:cxn ang="0">
                      <a:pos x="T4" y="T5"/>
                    </a:cxn>
                    <a:cxn ang="0">
                      <a:pos x="T6" y="T7"/>
                    </a:cxn>
                    <a:cxn ang="0">
                      <a:pos x="T8" y="T9"/>
                    </a:cxn>
                  </a:cxnLst>
                  <a:rect l="0" t="0" r="r" b="b"/>
                  <a:pathLst>
                    <a:path w="583" h="404">
                      <a:moveTo>
                        <a:pt x="583" y="241"/>
                      </a:moveTo>
                      <a:lnTo>
                        <a:pt x="290" y="404"/>
                      </a:lnTo>
                      <a:lnTo>
                        <a:pt x="0" y="163"/>
                      </a:lnTo>
                      <a:lnTo>
                        <a:pt x="290" y="0"/>
                      </a:lnTo>
                      <a:lnTo>
                        <a:pt x="583" y="241"/>
                      </a:lnTo>
                      <a:close/>
                    </a:path>
                  </a:pathLst>
                </a:custGeom>
                <a:gradFill>
                  <a:gsLst>
                    <a:gs pos="0">
                      <a:schemeClr val="accent1"/>
                    </a:gs>
                    <a:gs pos="100000">
                      <a:schemeClr val="accent1">
                        <a:lumMod val="75000"/>
                        <a:alpha val="8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509"/>
                <p:cNvSpPr>
                  <a:spLocks/>
                </p:cNvSpPr>
                <p:nvPr/>
              </p:nvSpPr>
              <p:spPr bwMode="auto">
                <a:xfrm>
                  <a:off x="3775869" y="2449989"/>
                  <a:ext cx="460375" cy="963613"/>
                </a:xfrm>
                <a:custGeom>
                  <a:avLst/>
                  <a:gdLst>
                    <a:gd name="T0" fmla="*/ 290 w 290"/>
                    <a:gd name="T1" fmla="*/ 241 h 607"/>
                    <a:gd name="T2" fmla="*/ 290 w 290"/>
                    <a:gd name="T3" fmla="*/ 607 h 607"/>
                    <a:gd name="T4" fmla="*/ 0 w 290"/>
                    <a:gd name="T5" fmla="*/ 366 h 607"/>
                    <a:gd name="T6" fmla="*/ 0 w 290"/>
                    <a:gd name="T7" fmla="*/ 0 h 607"/>
                    <a:gd name="T8" fmla="*/ 290 w 290"/>
                    <a:gd name="T9" fmla="*/ 241 h 607"/>
                  </a:gdLst>
                  <a:ahLst/>
                  <a:cxnLst>
                    <a:cxn ang="0">
                      <a:pos x="T0" y="T1"/>
                    </a:cxn>
                    <a:cxn ang="0">
                      <a:pos x="T2" y="T3"/>
                    </a:cxn>
                    <a:cxn ang="0">
                      <a:pos x="T4" y="T5"/>
                    </a:cxn>
                    <a:cxn ang="0">
                      <a:pos x="T6" y="T7"/>
                    </a:cxn>
                    <a:cxn ang="0">
                      <a:pos x="T8" y="T9"/>
                    </a:cxn>
                  </a:cxnLst>
                  <a:rect l="0" t="0" r="r" b="b"/>
                  <a:pathLst>
                    <a:path w="290" h="607">
                      <a:moveTo>
                        <a:pt x="290" y="241"/>
                      </a:moveTo>
                      <a:lnTo>
                        <a:pt x="290" y="607"/>
                      </a:lnTo>
                      <a:lnTo>
                        <a:pt x="0" y="366"/>
                      </a:lnTo>
                      <a:lnTo>
                        <a:pt x="0" y="0"/>
                      </a:lnTo>
                      <a:lnTo>
                        <a:pt x="290" y="241"/>
                      </a:lnTo>
                      <a:close/>
                    </a:path>
                  </a:pathLst>
                </a:custGeom>
                <a:solidFill>
                  <a:schemeClr val="accent1">
                    <a:lumMod val="50000"/>
                    <a:alpha val="81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sp>
        <p:nvSpPr>
          <p:cNvPr id="293" name="Rectangle 29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8663067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133"/>
                                        </p:tgtEl>
                                        <p:attrNameLst>
                                          <p:attrName>style.visibility</p:attrName>
                                        </p:attrNameLst>
                                      </p:cBhvr>
                                      <p:to>
                                        <p:strVal val="visible"/>
                                      </p:to>
                                    </p:set>
                                    <p:anim calcmode="lin" valueType="num">
                                      <p:cBhvr additive="base">
                                        <p:cTn id="7" dur="1750" fill="hold"/>
                                        <p:tgtEl>
                                          <p:spTgt spid="4133"/>
                                        </p:tgtEl>
                                        <p:attrNameLst>
                                          <p:attrName>ppt_x</p:attrName>
                                        </p:attrNameLst>
                                      </p:cBhvr>
                                      <p:tavLst>
                                        <p:tav tm="0">
                                          <p:val>
                                            <p:strVal val="0-#ppt_w/2"/>
                                          </p:val>
                                        </p:tav>
                                        <p:tav tm="100000">
                                          <p:val>
                                            <p:strVal val="#ppt_x"/>
                                          </p:val>
                                        </p:tav>
                                      </p:tavLst>
                                    </p:anim>
                                    <p:anim calcmode="lin" valueType="num">
                                      <p:cBhvr additive="base">
                                        <p:cTn id="8" dur="1750" fill="hold"/>
                                        <p:tgtEl>
                                          <p:spTgt spid="413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54"/>
                                        </p:tgtEl>
                                        <p:attrNameLst>
                                          <p:attrName>style.visibility</p:attrName>
                                        </p:attrNameLst>
                                      </p:cBhvr>
                                      <p:to>
                                        <p:strVal val="visible"/>
                                      </p:to>
                                    </p:set>
                                    <p:anim calcmode="lin" valueType="num">
                                      <p:cBhvr additive="base">
                                        <p:cTn id="11" dur="1750" fill="hold"/>
                                        <p:tgtEl>
                                          <p:spTgt spid="154"/>
                                        </p:tgtEl>
                                        <p:attrNameLst>
                                          <p:attrName>ppt_x</p:attrName>
                                        </p:attrNameLst>
                                      </p:cBhvr>
                                      <p:tavLst>
                                        <p:tav tm="0">
                                          <p:val>
                                            <p:strVal val="0-#ppt_w/2"/>
                                          </p:val>
                                        </p:tav>
                                        <p:tav tm="100000">
                                          <p:val>
                                            <p:strVal val="#ppt_x"/>
                                          </p:val>
                                        </p:tav>
                                      </p:tavLst>
                                    </p:anim>
                                    <p:anim calcmode="lin" valueType="num">
                                      <p:cBhvr additive="base">
                                        <p:cTn id="12" dur="1750" fill="hold"/>
                                        <p:tgtEl>
                                          <p:spTgt spid="15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1750" fill="hold"/>
                                        <p:tgtEl>
                                          <p:spTgt spid="94"/>
                                        </p:tgtEl>
                                        <p:attrNameLst>
                                          <p:attrName>ppt_x</p:attrName>
                                        </p:attrNameLst>
                                      </p:cBhvr>
                                      <p:tavLst>
                                        <p:tav tm="0">
                                          <p:val>
                                            <p:strVal val="0-#ppt_w/2"/>
                                          </p:val>
                                        </p:tav>
                                        <p:tav tm="100000">
                                          <p:val>
                                            <p:strVal val="#ppt_x"/>
                                          </p:val>
                                        </p:tav>
                                      </p:tavLst>
                                    </p:anim>
                                    <p:anim calcmode="lin" valueType="num">
                                      <p:cBhvr additive="base">
                                        <p:cTn id="16" dur="1750" fill="hold"/>
                                        <p:tgtEl>
                                          <p:spTgt spid="94"/>
                                        </p:tgtEl>
                                        <p:attrNameLst>
                                          <p:attrName>ppt_y</p:attrName>
                                        </p:attrNameLst>
                                      </p:cBhvr>
                                      <p:tavLst>
                                        <p:tav tm="0">
                                          <p:val>
                                            <p:strVal val="#ppt_y"/>
                                          </p:val>
                                        </p:tav>
                                        <p:tav tm="100000">
                                          <p:val>
                                            <p:strVal val="#ppt_y"/>
                                          </p:val>
                                        </p:tav>
                                      </p:tavLst>
                                    </p:anim>
                                  </p:childTnLst>
                                </p:cTn>
                              </p:par>
                              <p:par>
                                <p:cTn id="17" presetID="2" presetClass="entr" presetSubtype="8" decel="100000"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750" fill="hold"/>
                                        <p:tgtEl>
                                          <p:spTgt spid="33"/>
                                        </p:tgtEl>
                                        <p:attrNameLst>
                                          <p:attrName>ppt_x</p:attrName>
                                        </p:attrNameLst>
                                      </p:cBhvr>
                                      <p:tavLst>
                                        <p:tav tm="0">
                                          <p:val>
                                            <p:strVal val="0-#ppt_w/2"/>
                                          </p:val>
                                        </p:tav>
                                        <p:tav tm="100000">
                                          <p:val>
                                            <p:strVal val="#ppt_x"/>
                                          </p:val>
                                        </p:tav>
                                      </p:tavLst>
                                    </p:anim>
                                    <p:anim calcmode="lin" valueType="num">
                                      <p:cBhvr additive="base">
                                        <p:cTn id="20" dur="175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750" fill="hold"/>
                                        <p:tgtEl>
                                          <p:spTgt spid="6"/>
                                        </p:tgtEl>
                                        <p:attrNameLst>
                                          <p:attrName>ppt_x</p:attrName>
                                        </p:attrNameLst>
                                      </p:cBhvr>
                                      <p:tavLst>
                                        <p:tav tm="0">
                                          <p:val>
                                            <p:strVal val="0-#ppt_w/2"/>
                                          </p:val>
                                        </p:tav>
                                        <p:tav tm="100000">
                                          <p:val>
                                            <p:strVal val="#ppt_x"/>
                                          </p:val>
                                        </p:tav>
                                      </p:tavLst>
                                    </p:anim>
                                    <p:anim calcmode="lin" valueType="num">
                                      <p:cBhvr additive="base">
                                        <p:cTn id="24" dur="175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decel="100000" fill="hold" grpId="1" nodeType="withEffect">
                                  <p:stCondLst>
                                    <p:cond delay="0"/>
                                  </p:stCondLst>
                                  <p:childTnLst>
                                    <p:set>
                                      <p:cBhvr>
                                        <p:cTn id="26" dur="1" fill="hold">
                                          <p:stCondLst>
                                            <p:cond delay="0"/>
                                          </p:stCondLst>
                                        </p:cTn>
                                        <p:tgtEl>
                                          <p:spTgt spid="4117"/>
                                        </p:tgtEl>
                                        <p:attrNameLst>
                                          <p:attrName>style.visibility</p:attrName>
                                        </p:attrNameLst>
                                      </p:cBhvr>
                                      <p:to>
                                        <p:strVal val="visible"/>
                                      </p:to>
                                    </p:set>
                                    <p:anim calcmode="lin" valueType="num">
                                      <p:cBhvr additive="base">
                                        <p:cTn id="27" dur="1750" fill="hold"/>
                                        <p:tgtEl>
                                          <p:spTgt spid="4117"/>
                                        </p:tgtEl>
                                        <p:attrNameLst>
                                          <p:attrName>ppt_x</p:attrName>
                                        </p:attrNameLst>
                                      </p:cBhvr>
                                      <p:tavLst>
                                        <p:tav tm="0">
                                          <p:val>
                                            <p:strVal val="0-#ppt_w/2"/>
                                          </p:val>
                                        </p:tav>
                                        <p:tav tm="100000">
                                          <p:val>
                                            <p:strVal val="#ppt_x"/>
                                          </p:val>
                                        </p:tav>
                                      </p:tavLst>
                                    </p:anim>
                                    <p:anim calcmode="lin" valueType="num">
                                      <p:cBhvr additive="base">
                                        <p:cTn id="28" dur="1750" fill="hold"/>
                                        <p:tgtEl>
                                          <p:spTgt spid="4117"/>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153"/>
                                        </p:tgtEl>
                                        <p:attrNameLst>
                                          <p:attrName>style.visibility</p:attrName>
                                        </p:attrNameLst>
                                      </p:cBhvr>
                                      <p:to>
                                        <p:strVal val="visible"/>
                                      </p:to>
                                    </p:set>
                                    <p:anim calcmode="lin" valueType="num">
                                      <p:cBhvr additive="base">
                                        <p:cTn id="31" dur="1750" fill="hold"/>
                                        <p:tgtEl>
                                          <p:spTgt spid="153"/>
                                        </p:tgtEl>
                                        <p:attrNameLst>
                                          <p:attrName>ppt_x</p:attrName>
                                        </p:attrNameLst>
                                      </p:cBhvr>
                                      <p:tavLst>
                                        <p:tav tm="0">
                                          <p:val>
                                            <p:strVal val="0-#ppt_w/2"/>
                                          </p:val>
                                        </p:tav>
                                        <p:tav tm="100000">
                                          <p:val>
                                            <p:strVal val="#ppt_x"/>
                                          </p:val>
                                        </p:tav>
                                      </p:tavLst>
                                    </p:anim>
                                    <p:anim calcmode="lin" valueType="num">
                                      <p:cBhvr additive="base">
                                        <p:cTn id="32" dur="1750" fill="hold"/>
                                        <p:tgtEl>
                                          <p:spTgt spid="153"/>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1750" fill="hold"/>
                                        <p:tgtEl>
                                          <p:spTgt spid="88"/>
                                        </p:tgtEl>
                                        <p:attrNameLst>
                                          <p:attrName>ppt_x</p:attrName>
                                        </p:attrNameLst>
                                      </p:cBhvr>
                                      <p:tavLst>
                                        <p:tav tm="0">
                                          <p:val>
                                            <p:strVal val="0-#ppt_w/2"/>
                                          </p:val>
                                        </p:tav>
                                        <p:tav tm="100000">
                                          <p:val>
                                            <p:strVal val="#ppt_x"/>
                                          </p:val>
                                        </p:tav>
                                      </p:tavLst>
                                    </p:anim>
                                    <p:anim calcmode="lin" valueType="num">
                                      <p:cBhvr additive="base">
                                        <p:cTn id="36" dur="1750" fill="hold"/>
                                        <p:tgtEl>
                                          <p:spTgt spid="88"/>
                                        </p:tgtEl>
                                        <p:attrNameLst>
                                          <p:attrName>ppt_y</p:attrName>
                                        </p:attrNameLst>
                                      </p:cBhvr>
                                      <p:tavLst>
                                        <p:tav tm="0">
                                          <p:val>
                                            <p:strVal val="#ppt_y"/>
                                          </p:val>
                                        </p:tav>
                                        <p:tav tm="100000">
                                          <p:val>
                                            <p:strVal val="#ppt_y"/>
                                          </p:val>
                                        </p:tav>
                                      </p:tavLst>
                                    </p:anim>
                                  </p:childTnLst>
                                </p:cTn>
                              </p:par>
                              <p:par>
                                <p:cTn id="37" presetID="2" presetClass="entr" presetSubtype="8" decel="100000" fill="hold" grpId="1" nodeType="with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additive="base">
                                        <p:cTn id="39" dur="1750" fill="hold"/>
                                        <p:tgtEl>
                                          <p:spTgt spid="61"/>
                                        </p:tgtEl>
                                        <p:attrNameLst>
                                          <p:attrName>ppt_x</p:attrName>
                                        </p:attrNameLst>
                                      </p:cBhvr>
                                      <p:tavLst>
                                        <p:tav tm="0">
                                          <p:val>
                                            <p:strVal val="0-#ppt_w/2"/>
                                          </p:val>
                                        </p:tav>
                                        <p:tav tm="100000">
                                          <p:val>
                                            <p:strVal val="#ppt_x"/>
                                          </p:val>
                                        </p:tav>
                                      </p:tavLst>
                                    </p:anim>
                                    <p:anim calcmode="lin" valueType="num">
                                      <p:cBhvr additive="base">
                                        <p:cTn id="40" dur="1750" fill="hold"/>
                                        <p:tgtEl>
                                          <p:spTgt spid="61"/>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750" fill="hold"/>
                                        <p:tgtEl>
                                          <p:spTgt spid="92"/>
                                        </p:tgtEl>
                                        <p:attrNameLst>
                                          <p:attrName>ppt_x</p:attrName>
                                        </p:attrNameLst>
                                      </p:cBhvr>
                                      <p:tavLst>
                                        <p:tav tm="0">
                                          <p:val>
                                            <p:strVal val="0-#ppt_w/2"/>
                                          </p:val>
                                        </p:tav>
                                        <p:tav tm="100000">
                                          <p:val>
                                            <p:strVal val="#ppt_x"/>
                                          </p:val>
                                        </p:tav>
                                      </p:tavLst>
                                    </p:anim>
                                    <p:anim calcmode="lin" valueType="num">
                                      <p:cBhvr additive="base">
                                        <p:cTn id="44" dur="750" fill="hold"/>
                                        <p:tgtEl>
                                          <p:spTgt spid="92"/>
                                        </p:tgtEl>
                                        <p:attrNameLst>
                                          <p:attrName>ppt_y</p:attrName>
                                        </p:attrNameLst>
                                      </p:cBhvr>
                                      <p:tavLst>
                                        <p:tav tm="0">
                                          <p:val>
                                            <p:strVal val="#ppt_y"/>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4131"/>
                                        </p:tgtEl>
                                        <p:attrNameLst>
                                          <p:attrName>style.visibility</p:attrName>
                                        </p:attrNameLst>
                                      </p:cBhvr>
                                      <p:to>
                                        <p:strVal val="visible"/>
                                      </p:to>
                                    </p:set>
                                    <p:anim calcmode="lin" valueType="num">
                                      <p:cBhvr additive="base">
                                        <p:cTn id="47" dur="1750" fill="hold"/>
                                        <p:tgtEl>
                                          <p:spTgt spid="4131"/>
                                        </p:tgtEl>
                                        <p:attrNameLst>
                                          <p:attrName>ppt_x</p:attrName>
                                        </p:attrNameLst>
                                      </p:cBhvr>
                                      <p:tavLst>
                                        <p:tav tm="0">
                                          <p:val>
                                            <p:strVal val="0-#ppt_w/2"/>
                                          </p:val>
                                        </p:tav>
                                        <p:tav tm="100000">
                                          <p:val>
                                            <p:strVal val="#ppt_x"/>
                                          </p:val>
                                        </p:tav>
                                      </p:tavLst>
                                    </p:anim>
                                    <p:anim calcmode="lin" valueType="num">
                                      <p:cBhvr additive="base">
                                        <p:cTn id="48" dur="1750" fill="hold"/>
                                        <p:tgtEl>
                                          <p:spTgt spid="4131"/>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0"/>
                                  </p:stCondLst>
                                  <p:childTnLst>
                                    <p:set>
                                      <p:cBhvr>
                                        <p:cTn id="50" dur="1" fill="hold">
                                          <p:stCondLst>
                                            <p:cond delay="0"/>
                                          </p:stCondLst>
                                        </p:cTn>
                                        <p:tgtEl>
                                          <p:spTgt spid="4132"/>
                                        </p:tgtEl>
                                        <p:attrNameLst>
                                          <p:attrName>style.visibility</p:attrName>
                                        </p:attrNameLst>
                                      </p:cBhvr>
                                      <p:to>
                                        <p:strVal val="visible"/>
                                      </p:to>
                                    </p:set>
                                    <p:anim calcmode="lin" valueType="num">
                                      <p:cBhvr additive="base">
                                        <p:cTn id="51" dur="1750" fill="hold"/>
                                        <p:tgtEl>
                                          <p:spTgt spid="4132"/>
                                        </p:tgtEl>
                                        <p:attrNameLst>
                                          <p:attrName>ppt_x</p:attrName>
                                        </p:attrNameLst>
                                      </p:cBhvr>
                                      <p:tavLst>
                                        <p:tav tm="0">
                                          <p:val>
                                            <p:strVal val="1+#ppt_w/2"/>
                                          </p:val>
                                        </p:tav>
                                        <p:tav tm="100000">
                                          <p:val>
                                            <p:strVal val="#ppt_x"/>
                                          </p:val>
                                        </p:tav>
                                      </p:tavLst>
                                    </p:anim>
                                    <p:anim calcmode="lin" valueType="num">
                                      <p:cBhvr additive="base">
                                        <p:cTn id="52" dur="1750" fill="hold"/>
                                        <p:tgtEl>
                                          <p:spTgt spid="4132"/>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0"/>
                                  </p:stCondLst>
                                  <p:childTnLst>
                                    <p:set>
                                      <p:cBhvr>
                                        <p:cTn id="54" dur="1" fill="hold">
                                          <p:stCondLst>
                                            <p:cond delay="0"/>
                                          </p:stCondLst>
                                        </p:cTn>
                                        <p:tgtEl>
                                          <p:spTgt spid="4134"/>
                                        </p:tgtEl>
                                        <p:attrNameLst>
                                          <p:attrName>style.visibility</p:attrName>
                                        </p:attrNameLst>
                                      </p:cBhvr>
                                      <p:to>
                                        <p:strVal val="visible"/>
                                      </p:to>
                                    </p:set>
                                    <p:anim calcmode="lin" valueType="num">
                                      <p:cBhvr additive="base">
                                        <p:cTn id="55" dur="1750" fill="hold"/>
                                        <p:tgtEl>
                                          <p:spTgt spid="4134"/>
                                        </p:tgtEl>
                                        <p:attrNameLst>
                                          <p:attrName>ppt_x</p:attrName>
                                        </p:attrNameLst>
                                      </p:cBhvr>
                                      <p:tavLst>
                                        <p:tav tm="0">
                                          <p:val>
                                            <p:strVal val="1+#ppt_w/2"/>
                                          </p:val>
                                        </p:tav>
                                        <p:tav tm="100000">
                                          <p:val>
                                            <p:strVal val="#ppt_x"/>
                                          </p:val>
                                        </p:tav>
                                      </p:tavLst>
                                    </p:anim>
                                    <p:anim calcmode="lin" valueType="num">
                                      <p:cBhvr additive="base">
                                        <p:cTn id="56" dur="1750" fill="hold"/>
                                        <p:tgtEl>
                                          <p:spTgt spid="4134"/>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500"/>
                                  </p:stCondLst>
                                  <p:childTnLst>
                                    <p:set>
                                      <p:cBhvr>
                                        <p:cTn id="58" dur="1" fill="hold">
                                          <p:stCondLst>
                                            <p:cond delay="0"/>
                                          </p:stCondLst>
                                        </p:cTn>
                                        <p:tgtEl>
                                          <p:spTgt spid="90"/>
                                        </p:tgtEl>
                                        <p:attrNameLst>
                                          <p:attrName>style.visibility</p:attrName>
                                        </p:attrNameLst>
                                      </p:cBhvr>
                                      <p:to>
                                        <p:strVal val="visible"/>
                                      </p:to>
                                    </p:set>
                                    <p:anim calcmode="lin" valueType="num">
                                      <p:cBhvr additive="base">
                                        <p:cTn id="59" dur="750" fill="hold"/>
                                        <p:tgtEl>
                                          <p:spTgt spid="90"/>
                                        </p:tgtEl>
                                        <p:attrNameLst>
                                          <p:attrName>ppt_x</p:attrName>
                                        </p:attrNameLst>
                                      </p:cBhvr>
                                      <p:tavLst>
                                        <p:tav tm="0">
                                          <p:val>
                                            <p:strVal val="1+#ppt_w/2"/>
                                          </p:val>
                                        </p:tav>
                                        <p:tav tm="100000">
                                          <p:val>
                                            <p:strVal val="#ppt_x"/>
                                          </p:val>
                                        </p:tav>
                                      </p:tavLst>
                                    </p:anim>
                                    <p:anim calcmode="lin" valueType="num">
                                      <p:cBhvr additive="base">
                                        <p:cTn id="60" dur="750" fill="hold"/>
                                        <p:tgtEl>
                                          <p:spTgt spid="90"/>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500"/>
                                  </p:stCondLst>
                                  <p:childTnLst>
                                    <p:set>
                                      <p:cBhvr>
                                        <p:cTn id="62" dur="1" fill="hold">
                                          <p:stCondLst>
                                            <p:cond delay="0"/>
                                          </p:stCondLst>
                                        </p:cTn>
                                        <p:tgtEl>
                                          <p:spTgt spid="93"/>
                                        </p:tgtEl>
                                        <p:attrNameLst>
                                          <p:attrName>style.visibility</p:attrName>
                                        </p:attrNameLst>
                                      </p:cBhvr>
                                      <p:to>
                                        <p:strVal val="visible"/>
                                      </p:to>
                                    </p:set>
                                    <p:anim calcmode="lin" valueType="num">
                                      <p:cBhvr additive="base">
                                        <p:cTn id="63" dur="750" fill="hold"/>
                                        <p:tgtEl>
                                          <p:spTgt spid="93"/>
                                        </p:tgtEl>
                                        <p:attrNameLst>
                                          <p:attrName>ppt_x</p:attrName>
                                        </p:attrNameLst>
                                      </p:cBhvr>
                                      <p:tavLst>
                                        <p:tav tm="0">
                                          <p:val>
                                            <p:strVal val="1+#ppt_w/2"/>
                                          </p:val>
                                        </p:tav>
                                        <p:tav tm="100000">
                                          <p:val>
                                            <p:strVal val="#ppt_x"/>
                                          </p:val>
                                        </p:tav>
                                      </p:tavLst>
                                    </p:anim>
                                    <p:anim calcmode="lin" valueType="num">
                                      <p:cBhvr additive="base">
                                        <p:cTn id="64" dur="750" fill="hold"/>
                                        <p:tgtEl>
                                          <p:spTgt spid="93"/>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0"/>
                                  </p:stCondLst>
                                  <p:childTnLst>
                                    <p:set>
                                      <p:cBhvr>
                                        <p:cTn id="66" dur="1" fill="hold">
                                          <p:stCondLst>
                                            <p:cond delay="0"/>
                                          </p:stCondLst>
                                        </p:cTn>
                                        <p:tgtEl>
                                          <p:spTgt spid="4129"/>
                                        </p:tgtEl>
                                        <p:attrNameLst>
                                          <p:attrName>style.visibility</p:attrName>
                                        </p:attrNameLst>
                                      </p:cBhvr>
                                      <p:to>
                                        <p:strVal val="visible"/>
                                      </p:to>
                                    </p:set>
                                    <p:anim calcmode="lin" valueType="num">
                                      <p:cBhvr additive="base">
                                        <p:cTn id="67" dur="1750" fill="hold"/>
                                        <p:tgtEl>
                                          <p:spTgt spid="4129"/>
                                        </p:tgtEl>
                                        <p:attrNameLst>
                                          <p:attrName>ppt_x</p:attrName>
                                        </p:attrNameLst>
                                      </p:cBhvr>
                                      <p:tavLst>
                                        <p:tav tm="0">
                                          <p:val>
                                            <p:strVal val="1+#ppt_w/2"/>
                                          </p:val>
                                        </p:tav>
                                        <p:tav tm="100000">
                                          <p:val>
                                            <p:strVal val="#ppt_x"/>
                                          </p:val>
                                        </p:tav>
                                      </p:tavLst>
                                    </p:anim>
                                    <p:anim calcmode="lin" valueType="num">
                                      <p:cBhvr additive="base">
                                        <p:cTn id="68" dur="1750" fill="hold"/>
                                        <p:tgtEl>
                                          <p:spTgt spid="4129"/>
                                        </p:tgtEl>
                                        <p:attrNameLst>
                                          <p:attrName>ppt_y</p:attrName>
                                        </p:attrNameLst>
                                      </p:cBhvr>
                                      <p:tavLst>
                                        <p:tav tm="0">
                                          <p:val>
                                            <p:strVal val="#ppt_y"/>
                                          </p:val>
                                        </p:tav>
                                        <p:tav tm="100000">
                                          <p:val>
                                            <p:strVal val="#ppt_y"/>
                                          </p:val>
                                        </p:tav>
                                      </p:tavLst>
                                    </p:anim>
                                  </p:childTnLst>
                                </p:cTn>
                              </p:par>
                              <p:par>
                                <p:cTn id="69" presetID="2" presetClass="entr" presetSubtype="2" decel="100000" fill="hold" grpId="2" nodeType="withEffect">
                                  <p:stCondLst>
                                    <p:cond delay="0"/>
                                  </p:stCondLst>
                                  <p:childTnLst>
                                    <p:set>
                                      <p:cBhvr>
                                        <p:cTn id="70" dur="1" fill="hold">
                                          <p:stCondLst>
                                            <p:cond delay="0"/>
                                          </p:stCondLst>
                                        </p:cTn>
                                        <p:tgtEl>
                                          <p:spTgt spid="4128"/>
                                        </p:tgtEl>
                                        <p:attrNameLst>
                                          <p:attrName>style.visibility</p:attrName>
                                        </p:attrNameLst>
                                      </p:cBhvr>
                                      <p:to>
                                        <p:strVal val="visible"/>
                                      </p:to>
                                    </p:set>
                                    <p:anim calcmode="lin" valueType="num">
                                      <p:cBhvr additive="base">
                                        <p:cTn id="71" dur="1750" fill="hold"/>
                                        <p:tgtEl>
                                          <p:spTgt spid="4128"/>
                                        </p:tgtEl>
                                        <p:attrNameLst>
                                          <p:attrName>ppt_x</p:attrName>
                                        </p:attrNameLst>
                                      </p:cBhvr>
                                      <p:tavLst>
                                        <p:tav tm="0">
                                          <p:val>
                                            <p:strVal val="1+#ppt_w/2"/>
                                          </p:val>
                                        </p:tav>
                                        <p:tav tm="100000">
                                          <p:val>
                                            <p:strVal val="#ppt_x"/>
                                          </p:val>
                                        </p:tav>
                                      </p:tavLst>
                                    </p:anim>
                                    <p:anim calcmode="lin" valueType="num">
                                      <p:cBhvr additive="base">
                                        <p:cTn id="72" dur="1750" fill="hold"/>
                                        <p:tgtEl>
                                          <p:spTgt spid="4128"/>
                                        </p:tgtEl>
                                        <p:attrNameLst>
                                          <p:attrName>ppt_y</p:attrName>
                                        </p:attrNameLst>
                                      </p:cBhvr>
                                      <p:tavLst>
                                        <p:tav tm="0">
                                          <p:val>
                                            <p:strVal val="#ppt_y"/>
                                          </p:val>
                                        </p:tav>
                                        <p:tav tm="100000">
                                          <p:val>
                                            <p:strVal val="#ppt_y"/>
                                          </p:val>
                                        </p:tav>
                                      </p:tavLst>
                                    </p:anim>
                                  </p:childTnLst>
                                </p:cTn>
                              </p:par>
                              <p:par>
                                <p:cTn id="73" presetID="2" presetClass="entr" presetSubtype="2" decel="100000" fill="hold" grpId="1"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1750" fill="hold"/>
                                        <p:tgtEl>
                                          <p:spTgt spid="36"/>
                                        </p:tgtEl>
                                        <p:attrNameLst>
                                          <p:attrName>ppt_x</p:attrName>
                                        </p:attrNameLst>
                                      </p:cBhvr>
                                      <p:tavLst>
                                        <p:tav tm="0">
                                          <p:val>
                                            <p:strVal val="1+#ppt_w/2"/>
                                          </p:val>
                                        </p:tav>
                                        <p:tav tm="100000">
                                          <p:val>
                                            <p:strVal val="#ppt_x"/>
                                          </p:val>
                                        </p:tav>
                                      </p:tavLst>
                                    </p:anim>
                                    <p:anim calcmode="lin" valueType="num">
                                      <p:cBhvr additive="base">
                                        <p:cTn id="76" dur="1750" fill="hold"/>
                                        <p:tgtEl>
                                          <p:spTgt spid="36"/>
                                        </p:tgtEl>
                                        <p:attrNameLst>
                                          <p:attrName>ppt_y</p:attrName>
                                        </p:attrNameLst>
                                      </p:cBhvr>
                                      <p:tavLst>
                                        <p:tav tm="0">
                                          <p:val>
                                            <p:strVal val="#ppt_y"/>
                                          </p:val>
                                        </p:tav>
                                        <p:tav tm="100000">
                                          <p:val>
                                            <p:strVal val="#ppt_y"/>
                                          </p:val>
                                        </p:tav>
                                      </p:tavLst>
                                    </p:anim>
                                  </p:childTnLst>
                                </p:cTn>
                              </p:par>
                              <p:par>
                                <p:cTn id="77" presetID="2" presetClass="entr" presetSubtype="2" decel="100000" fill="hold" grpId="2" nodeType="with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additive="base">
                                        <p:cTn id="79" dur="1750" fill="hold"/>
                                        <p:tgtEl>
                                          <p:spTgt spid="57"/>
                                        </p:tgtEl>
                                        <p:attrNameLst>
                                          <p:attrName>ppt_x</p:attrName>
                                        </p:attrNameLst>
                                      </p:cBhvr>
                                      <p:tavLst>
                                        <p:tav tm="0">
                                          <p:val>
                                            <p:strVal val="1+#ppt_w/2"/>
                                          </p:val>
                                        </p:tav>
                                        <p:tav tm="100000">
                                          <p:val>
                                            <p:strVal val="#ppt_x"/>
                                          </p:val>
                                        </p:tav>
                                      </p:tavLst>
                                    </p:anim>
                                    <p:anim calcmode="lin" valueType="num">
                                      <p:cBhvr additive="base">
                                        <p:cTn id="80" dur="1750" fill="hold"/>
                                        <p:tgtEl>
                                          <p:spTgt spid="57"/>
                                        </p:tgtEl>
                                        <p:attrNameLst>
                                          <p:attrName>ppt_y</p:attrName>
                                        </p:attrNameLst>
                                      </p:cBhvr>
                                      <p:tavLst>
                                        <p:tav tm="0">
                                          <p:val>
                                            <p:strVal val="#ppt_y"/>
                                          </p:val>
                                        </p:tav>
                                        <p:tav tm="100000">
                                          <p:val>
                                            <p:strVal val="#ppt_y"/>
                                          </p:val>
                                        </p:tav>
                                      </p:tavLst>
                                    </p:anim>
                                  </p:childTnLst>
                                </p:cTn>
                              </p:par>
                              <p:par>
                                <p:cTn id="81" presetID="2" presetClass="entr" presetSubtype="2" decel="100000" fill="hold" grpId="2" nodeType="withEffect">
                                  <p:stCondLst>
                                    <p:cond delay="0"/>
                                  </p:stCondLst>
                                  <p:childTnLst>
                                    <p:set>
                                      <p:cBhvr>
                                        <p:cTn id="82" dur="1" fill="hold">
                                          <p:stCondLst>
                                            <p:cond delay="0"/>
                                          </p:stCondLst>
                                        </p:cTn>
                                        <p:tgtEl>
                                          <p:spTgt spid="4099"/>
                                        </p:tgtEl>
                                        <p:attrNameLst>
                                          <p:attrName>style.visibility</p:attrName>
                                        </p:attrNameLst>
                                      </p:cBhvr>
                                      <p:to>
                                        <p:strVal val="visible"/>
                                      </p:to>
                                    </p:set>
                                    <p:anim calcmode="lin" valueType="num">
                                      <p:cBhvr additive="base">
                                        <p:cTn id="83" dur="1750" fill="hold"/>
                                        <p:tgtEl>
                                          <p:spTgt spid="4099"/>
                                        </p:tgtEl>
                                        <p:attrNameLst>
                                          <p:attrName>ppt_x</p:attrName>
                                        </p:attrNameLst>
                                      </p:cBhvr>
                                      <p:tavLst>
                                        <p:tav tm="0">
                                          <p:val>
                                            <p:strVal val="1+#ppt_w/2"/>
                                          </p:val>
                                        </p:tav>
                                        <p:tav tm="100000">
                                          <p:val>
                                            <p:strVal val="#ppt_x"/>
                                          </p:val>
                                        </p:tav>
                                      </p:tavLst>
                                    </p:anim>
                                    <p:anim calcmode="lin" valueType="num">
                                      <p:cBhvr additive="base">
                                        <p:cTn id="84" dur="1750" fill="hold"/>
                                        <p:tgtEl>
                                          <p:spTgt spid="4099"/>
                                        </p:tgtEl>
                                        <p:attrNameLst>
                                          <p:attrName>ppt_y</p:attrName>
                                        </p:attrNameLst>
                                      </p:cBhvr>
                                      <p:tavLst>
                                        <p:tav tm="0">
                                          <p:val>
                                            <p:strVal val="#ppt_y"/>
                                          </p:val>
                                        </p:tav>
                                        <p:tav tm="100000">
                                          <p:val>
                                            <p:strVal val="#ppt_y"/>
                                          </p:val>
                                        </p:tav>
                                      </p:tavLst>
                                    </p:anim>
                                  </p:childTnLst>
                                </p:cTn>
                              </p:par>
                              <p:par>
                                <p:cTn id="85" presetID="2" presetClass="entr" presetSubtype="2" decel="100000" fill="hold" grpId="1" nodeType="withEffect">
                                  <p:stCondLst>
                                    <p:cond delay="0"/>
                                  </p:stCondLst>
                                  <p:childTnLst>
                                    <p:set>
                                      <p:cBhvr>
                                        <p:cTn id="86" dur="1" fill="hold">
                                          <p:stCondLst>
                                            <p:cond delay="0"/>
                                          </p:stCondLst>
                                        </p:cTn>
                                        <p:tgtEl>
                                          <p:spTgt spid="4104"/>
                                        </p:tgtEl>
                                        <p:attrNameLst>
                                          <p:attrName>style.visibility</p:attrName>
                                        </p:attrNameLst>
                                      </p:cBhvr>
                                      <p:to>
                                        <p:strVal val="visible"/>
                                      </p:to>
                                    </p:set>
                                    <p:anim calcmode="lin" valueType="num">
                                      <p:cBhvr additive="base">
                                        <p:cTn id="87" dur="1750" fill="hold"/>
                                        <p:tgtEl>
                                          <p:spTgt spid="4104"/>
                                        </p:tgtEl>
                                        <p:attrNameLst>
                                          <p:attrName>ppt_x</p:attrName>
                                        </p:attrNameLst>
                                      </p:cBhvr>
                                      <p:tavLst>
                                        <p:tav tm="0">
                                          <p:val>
                                            <p:strVal val="1+#ppt_w/2"/>
                                          </p:val>
                                        </p:tav>
                                        <p:tav tm="100000">
                                          <p:val>
                                            <p:strVal val="#ppt_x"/>
                                          </p:val>
                                        </p:tav>
                                      </p:tavLst>
                                    </p:anim>
                                    <p:anim calcmode="lin" valueType="num">
                                      <p:cBhvr additive="base">
                                        <p:cTn id="88" dur="1750" fill="hold"/>
                                        <p:tgtEl>
                                          <p:spTgt spid="4104"/>
                                        </p:tgtEl>
                                        <p:attrNameLst>
                                          <p:attrName>ppt_y</p:attrName>
                                        </p:attrNameLst>
                                      </p:cBhvr>
                                      <p:tavLst>
                                        <p:tav tm="0">
                                          <p:val>
                                            <p:strVal val="#ppt_y"/>
                                          </p:val>
                                        </p:tav>
                                        <p:tav tm="100000">
                                          <p:val>
                                            <p:strVal val="#ppt_y"/>
                                          </p:val>
                                        </p:tav>
                                      </p:tavLst>
                                    </p:anim>
                                  </p:childTnLst>
                                </p:cTn>
                              </p:par>
                              <p:par>
                                <p:cTn id="89" presetID="2" presetClass="entr" presetSubtype="2" decel="100000" fill="hold" grpId="0" nodeType="withEffect">
                                  <p:stCondLst>
                                    <p:cond delay="0"/>
                                  </p:stCondLst>
                                  <p:childTnLst>
                                    <p:set>
                                      <p:cBhvr>
                                        <p:cTn id="90" dur="1" fill="hold">
                                          <p:stCondLst>
                                            <p:cond delay="0"/>
                                          </p:stCondLst>
                                        </p:cTn>
                                        <p:tgtEl>
                                          <p:spTgt spid="4102"/>
                                        </p:tgtEl>
                                        <p:attrNameLst>
                                          <p:attrName>style.visibility</p:attrName>
                                        </p:attrNameLst>
                                      </p:cBhvr>
                                      <p:to>
                                        <p:strVal val="visible"/>
                                      </p:to>
                                    </p:set>
                                    <p:anim calcmode="lin" valueType="num">
                                      <p:cBhvr additive="base">
                                        <p:cTn id="91" dur="1750" fill="hold"/>
                                        <p:tgtEl>
                                          <p:spTgt spid="4102"/>
                                        </p:tgtEl>
                                        <p:attrNameLst>
                                          <p:attrName>ppt_x</p:attrName>
                                        </p:attrNameLst>
                                      </p:cBhvr>
                                      <p:tavLst>
                                        <p:tav tm="0">
                                          <p:val>
                                            <p:strVal val="1+#ppt_w/2"/>
                                          </p:val>
                                        </p:tav>
                                        <p:tav tm="100000">
                                          <p:val>
                                            <p:strVal val="#ppt_x"/>
                                          </p:val>
                                        </p:tav>
                                      </p:tavLst>
                                    </p:anim>
                                    <p:anim calcmode="lin" valueType="num">
                                      <p:cBhvr additive="base">
                                        <p:cTn id="92" dur="1750" fill="hold"/>
                                        <p:tgtEl>
                                          <p:spTgt spid="4102"/>
                                        </p:tgtEl>
                                        <p:attrNameLst>
                                          <p:attrName>ppt_y</p:attrName>
                                        </p:attrNameLst>
                                      </p:cBhvr>
                                      <p:tavLst>
                                        <p:tav tm="0">
                                          <p:val>
                                            <p:strVal val="#ppt_y"/>
                                          </p:val>
                                        </p:tav>
                                        <p:tav tm="100000">
                                          <p:val>
                                            <p:strVal val="#ppt_y"/>
                                          </p:val>
                                        </p:tav>
                                      </p:tavLst>
                                    </p:anim>
                                  </p:childTnLst>
                                </p:cTn>
                              </p:par>
                              <p:par>
                                <p:cTn id="93" presetID="2" presetClass="entr" presetSubtype="1" fill="hold" nodeType="withEffect">
                                  <p:stCondLst>
                                    <p:cond delay="800"/>
                                  </p:stCondLst>
                                  <p:childTnLst>
                                    <p:set>
                                      <p:cBhvr>
                                        <p:cTn id="94" dur="1" fill="hold">
                                          <p:stCondLst>
                                            <p:cond delay="0"/>
                                          </p:stCondLst>
                                        </p:cTn>
                                        <p:tgtEl>
                                          <p:spTgt spid="3"/>
                                        </p:tgtEl>
                                        <p:attrNameLst>
                                          <p:attrName>style.visibility</p:attrName>
                                        </p:attrNameLst>
                                      </p:cBhvr>
                                      <p:to>
                                        <p:strVal val="visible"/>
                                      </p:to>
                                    </p:set>
                                    <p:anim calcmode="lin" valueType="num">
                                      <p:cBhvr additive="base">
                                        <p:cTn id="95" dur="1000" fill="hold"/>
                                        <p:tgtEl>
                                          <p:spTgt spid="3"/>
                                        </p:tgtEl>
                                        <p:attrNameLst>
                                          <p:attrName>ppt_x</p:attrName>
                                        </p:attrNameLst>
                                      </p:cBhvr>
                                      <p:tavLst>
                                        <p:tav tm="0">
                                          <p:val>
                                            <p:strVal val="#ppt_x"/>
                                          </p:val>
                                        </p:tav>
                                        <p:tav tm="100000">
                                          <p:val>
                                            <p:strVal val="#ppt_x"/>
                                          </p:val>
                                        </p:tav>
                                      </p:tavLst>
                                    </p:anim>
                                    <p:anim calcmode="lin" valueType="num">
                                      <p:cBhvr additive="base">
                                        <p:cTn id="96"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1" nodeType="click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500"/>
                                        <p:tgtEl>
                                          <p:spTgt spid="11"/>
                                        </p:tgtEl>
                                      </p:cBhvr>
                                    </p:animEffect>
                                  </p:childTnLst>
                                </p:cTn>
                              </p:par>
                              <p:par>
                                <p:cTn id="102" presetID="6" presetClass="emph" presetSubtype="0" fill="hold" grpId="0" nodeType="withEffect">
                                  <p:stCondLst>
                                    <p:cond delay="0"/>
                                  </p:stCondLst>
                                  <p:childTnLst>
                                    <p:animScale>
                                      <p:cBhvr>
                                        <p:cTn id="103" dur="10" fill="hold"/>
                                        <p:tgtEl>
                                          <p:spTgt spid="11"/>
                                        </p:tgtEl>
                                      </p:cBhvr>
                                      <p:by x="100000" y="30000"/>
                                    </p:animScale>
                                  </p:childTnLst>
                                </p:cTn>
                              </p:par>
                              <p:par>
                                <p:cTn id="104" presetID="6" presetClass="emph" presetSubtype="0" accel="50000" decel="50000" fill="hold" grpId="2" nodeType="withEffect">
                                  <p:stCondLst>
                                    <p:cond delay="0"/>
                                  </p:stCondLst>
                                  <p:childTnLst>
                                    <p:animScale>
                                      <p:cBhvr>
                                        <p:cTn id="105" dur="1500" fill="hold"/>
                                        <p:tgtEl>
                                          <p:spTgt spid="11"/>
                                        </p:tgtEl>
                                      </p:cBhvr>
                                      <p:by x="100000" y="333330"/>
                                    </p:animScale>
                                  </p:childTnLst>
                                </p:cTn>
                              </p:par>
                              <p:par>
                                <p:cTn id="106" presetID="6" presetClass="emph" presetSubtype="0" accel="50000" decel="50000" fill="hold" grpId="0" nodeType="withEffect">
                                  <p:stCondLst>
                                    <p:cond delay="0"/>
                                  </p:stCondLst>
                                  <p:childTnLst>
                                    <p:animScale>
                                      <p:cBhvr>
                                        <p:cTn id="107" dur="1500" fill="hold"/>
                                        <p:tgtEl>
                                          <p:spTgt spid="40"/>
                                        </p:tgtEl>
                                      </p:cBhvr>
                                      <p:by x="100000" y="400000"/>
                                    </p:animScale>
                                  </p:childTnLst>
                                </p:cTn>
                              </p:par>
                              <p:par>
                                <p:cTn id="108" presetID="64" presetClass="path" presetSubtype="0" accel="50000" decel="50000" fill="hold" grpId="0" nodeType="withEffect">
                                  <p:stCondLst>
                                    <p:cond delay="0"/>
                                  </p:stCondLst>
                                  <p:childTnLst>
                                    <p:animMotion origin="layout" path="M 1.66667E-6 -4.26807E-6 L 1.66667E-6 -0.14731 " pathEditMode="relative" rAng="0" ptsTypes="AA">
                                      <p:cBhvr>
                                        <p:cTn id="109" dur="1500" fill="hold"/>
                                        <p:tgtEl>
                                          <p:spTgt spid="61"/>
                                        </p:tgtEl>
                                        <p:attrNameLst>
                                          <p:attrName>ppt_x</p:attrName>
                                          <p:attrName>ppt_y</p:attrName>
                                        </p:attrNameLst>
                                      </p:cBhvr>
                                      <p:rCtr x="0" y="-7381"/>
                                    </p:animMotion>
                                  </p:childTnLst>
                                </p:cTn>
                              </p:par>
                              <p:par>
                                <p:cTn id="110" presetID="64" presetClass="path" presetSubtype="0" fill="hold" nodeType="withEffect">
                                  <p:stCondLst>
                                    <p:cond delay="0"/>
                                  </p:stCondLst>
                                  <p:childTnLst>
                                    <p:animMotion origin="layout" path="M -2.5E-6 -7.77538E-7 L -2.5E-6 0.25085 " pathEditMode="relative" rAng="0" ptsTypes="AA">
                                      <p:cBhvr>
                                        <p:cTn id="111" dur="500" fill="hold"/>
                                        <p:tgtEl>
                                          <p:spTgt spid="4"/>
                                        </p:tgtEl>
                                        <p:attrNameLst>
                                          <p:attrName>ppt_x</p:attrName>
                                          <p:attrName>ppt_y</p:attrName>
                                        </p:attrNameLst>
                                      </p:cBhvr>
                                      <p:rCtr x="0" y="12527"/>
                                    </p:animMotion>
                                  </p:childTnLst>
                                </p:cTn>
                              </p:par>
                              <p:par>
                                <p:cTn id="112" presetID="64" presetClass="path" presetSubtype="0" accel="50000" decel="50000" fill="hold" grpId="0" nodeType="withEffect">
                                  <p:stCondLst>
                                    <p:cond delay="0"/>
                                  </p:stCondLst>
                                  <p:childTnLst>
                                    <p:animMotion origin="layout" path="M -3.33333E-6 2.12897E-6 L -3.33333E-6 0.22339 " pathEditMode="relative" rAng="0" ptsTypes="AA">
                                      <p:cBhvr>
                                        <p:cTn id="113" dur="1500" fill="hold"/>
                                        <p:tgtEl>
                                          <p:spTgt spid="33"/>
                                        </p:tgtEl>
                                        <p:attrNameLst>
                                          <p:attrName>ppt_x</p:attrName>
                                          <p:attrName>ppt_y</p:attrName>
                                        </p:attrNameLst>
                                      </p:cBhvr>
                                      <p:rCtr x="0" y="11169"/>
                                    </p:animMotion>
                                  </p:childTnLst>
                                </p:cTn>
                              </p:par>
                              <p:par>
                                <p:cTn id="114" presetID="64" presetClass="path" presetSubtype="0" accel="50000" decel="50000" fill="hold" nodeType="withEffect">
                                  <p:stCondLst>
                                    <p:cond delay="0"/>
                                  </p:stCondLst>
                                  <p:childTnLst>
                                    <p:animMotion origin="layout" path="M 4.72222E-6 3.95062E-6 L 4.72222E-6 0.27592 " pathEditMode="relative" rAng="0" ptsTypes="AA">
                                      <p:cBhvr>
                                        <p:cTn id="115" dur="1500" fill="hold"/>
                                        <p:tgtEl>
                                          <p:spTgt spid="6"/>
                                        </p:tgtEl>
                                        <p:attrNameLst>
                                          <p:attrName>ppt_x</p:attrName>
                                          <p:attrName>ppt_y</p:attrName>
                                        </p:attrNameLst>
                                      </p:cBhvr>
                                      <p:rCtr x="0" y="13796"/>
                                    </p:animMotion>
                                  </p:childTnLst>
                                </p:cTn>
                              </p:par>
                              <p:par>
                                <p:cTn id="116" presetID="64" presetClass="path" presetSubtype="0" accel="50000" decel="50000" fill="hold" grpId="0" nodeType="withEffect">
                                  <p:stCondLst>
                                    <p:cond delay="0"/>
                                  </p:stCondLst>
                                  <p:childTnLst>
                                    <p:animMotion origin="layout" path="M 4.16667E-6 4.10059E-6 L 4.16667E-6 0.21073 " pathEditMode="relative" rAng="0" ptsTypes="AA">
                                      <p:cBhvr>
                                        <p:cTn id="117" dur="1500" fill="hold"/>
                                        <p:tgtEl>
                                          <p:spTgt spid="4117"/>
                                        </p:tgtEl>
                                        <p:attrNameLst>
                                          <p:attrName>ppt_x</p:attrName>
                                          <p:attrName>ppt_y</p:attrName>
                                        </p:attrNameLst>
                                      </p:cBhvr>
                                      <p:rCtr x="0" y="10521"/>
                                    </p:animMotion>
                                  </p:childTnLst>
                                </p:cTn>
                              </p:par>
                              <p:par>
                                <p:cTn id="118" presetID="64" presetClass="path" presetSubtype="0" accel="50000" decel="50000" fill="hold" grpId="0" nodeType="withEffect">
                                  <p:stCondLst>
                                    <p:cond delay="0"/>
                                  </p:stCondLst>
                                  <p:childTnLst>
                                    <p:animMotion origin="layout" path="M -4.44444E-6 -1.93329E-6 L -4.44444E-6 -0.16491 " pathEditMode="relative" rAng="0" ptsTypes="AA">
                                      <p:cBhvr>
                                        <p:cTn id="119" dur="1500" fill="hold"/>
                                        <p:tgtEl>
                                          <p:spTgt spid="4128"/>
                                        </p:tgtEl>
                                        <p:attrNameLst>
                                          <p:attrName>ppt_x</p:attrName>
                                          <p:attrName>ppt_y</p:attrName>
                                        </p:attrNameLst>
                                      </p:cBhvr>
                                      <p:rCtr x="0" y="-8246"/>
                                    </p:animMotion>
                                  </p:childTnLst>
                                </p:cTn>
                              </p:par>
                              <p:par>
                                <p:cTn id="120" presetID="64" presetClass="path" presetSubtype="0" accel="50000" decel="50000" fill="hold" grpId="0" nodeType="withEffect">
                                  <p:stCondLst>
                                    <p:cond delay="0"/>
                                  </p:stCondLst>
                                  <p:childTnLst>
                                    <p:animMotion origin="layout" path="M -4.44444E-6 1.33601E-6 L -4.44444E-6 0.08824 " pathEditMode="relative" rAng="0" ptsTypes="AA">
                                      <p:cBhvr>
                                        <p:cTn id="121" dur="1500" fill="hold"/>
                                        <p:tgtEl>
                                          <p:spTgt spid="36"/>
                                        </p:tgtEl>
                                        <p:attrNameLst>
                                          <p:attrName>ppt_x</p:attrName>
                                          <p:attrName>ppt_y</p:attrName>
                                        </p:attrNameLst>
                                      </p:cBhvr>
                                      <p:rCtr x="0" y="4412"/>
                                    </p:animMotion>
                                  </p:childTnLst>
                                </p:cTn>
                              </p:par>
                              <p:par>
                                <p:cTn id="122" presetID="64" presetClass="path" presetSubtype="0" accel="50000" decel="50000" fill="hold" grpId="0" nodeType="withEffect">
                                  <p:stCondLst>
                                    <p:cond delay="0"/>
                                  </p:stCondLst>
                                  <p:childTnLst>
                                    <p:animMotion origin="layout" path="M -1.94444E-6 2.72755E-6 L -1.94444E-6 -0.09349 " pathEditMode="relative" rAng="0" ptsTypes="AA">
                                      <p:cBhvr>
                                        <p:cTn id="123" dur="1500" fill="hold"/>
                                        <p:tgtEl>
                                          <p:spTgt spid="57"/>
                                        </p:tgtEl>
                                        <p:attrNameLst>
                                          <p:attrName>ppt_x</p:attrName>
                                          <p:attrName>ppt_y</p:attrName>
                                        </p:attrNameLst>
                                      </p:cBhvr>
                                      <p:rCtr x="0" y="-4690"/>
                                    </p:animMotion>
                                  </p:childTnLst>
                                </p:cTn>
                              </p:par>
                              <p:par>
                                <p:cTn id="124" presetID="6" presetClass="emph" presetSubtype="0" accel="50000" decel="50000" fill="hold" grpId="1" nodeType="withEffect">
                                  <p:stCondLst>
                                    <p:cond delay="0"/>
                                  </p:stCondLst>
                                  <p:childTnLst>
                                    <p:animScale>
                                      <p:cBhvr>
                                        <p:cTn id="125" dur="1500" fill="hold"/>
                                        <p:tgtEl>
                                          <p:spTgt spid="4128"/>
                                        </p:tgtEl>
                                      </p:cBhvr>
                                      <p:by x="130000" y="130000"/>
                                    </p:animScale>
                                  </p:childTnLst>
                                </p:cTn>
                              </p:par>
                              <p:par>
                                <p:cTn id="126" presetID="6" presetClass="emph" presetSubtype="0" accel="50000" decel="50000" fill="hold" nodeType="withEffect">
                                  <p:stCondLst>
                                    <p:cond delay="0"/>
                                  </p:stCondLst>
                                  <p:childTnLst>
                                    <p:animScale>
                                      <p:cBhvr>
                                        <p:cTn id="127" dur="1500" fill="hold"/>
                                        <p:tgtEl>
                                          <p:spTgt spid="6"/>
                                        </p:tgtEl>
                                      </p:cBhvr>
                                      <p:by x="75000" y="75000"/>
                                    </p:animScale>
                                  </p:childTnLst>
                                </p:cTn>
                              </p:par>
                              <p:par>
                                <p:cTn id="128" presetID="6" presetClass="emph" presetSubtype="0" accel="50000" decel="50000" fill="hold" grpId="1" nodeType="withEffect">
                                  <p:stCondLst>
                                    <p:cond delay="0"/>
                                  </p:stCondLst>
                                  <p:childTnLst>
                                    <p:animScale>
                                      <p:cBhvr>
                                        <p:cTn id="129" dur="1500" fill="hold"/>
                                        <p:tgtEl>
                                          <p:spTgt spid="57"/>
                                        </p:tgtEl>
                                      </p:cBhvr>
                                      <p:by x="125000" y="125000"/>
                                    </p:animScale>
                                  </p:childTnLst>
                                </p:cTn>
                              </p:par>
                              <p:par>
                                <p:cTn id="130" presetID="6" presetClass="emph" presetSubtype="0" accel="50000" decel="50000" fill="hold" grpId="2" nodeType="withEffect">
                                  <p:stCondLst>
                                    <p:cond delay="0"/>
                                  </p:stCondLst>
                                  <p:childTnLst>
                                    <p:animScale>
                                      <p:cBhvr>
                                        <p:cTn id="131" dur="1500" fill="hold"/>
                                        <p:tgtEl>
                                          <p:spTgt spid="33"/>
                                        </p:tgtEl>
                                      </p:cBhvr>
                                      <p:by x="80000" y="80000"/>
                                    </p:animScale>
                                  </p:childTnLst>
                                </p:cTn>
                              </p:par>
                              <p:par>
                                <p:cTn id="132" presetID="64" presetClass="path" presetSubtype="0" accel="50000" decel="50000" fill="hold" grpId="0" nodeType="withEffect">
                                  <p:stCondLst>
                                    <p:cond delay="0"/>
                                  </p:stCondLst>
                                  <p:childTnLst>
                                    <p:animMotion origin="layout" path="M -3.88889E-6 -0.00061 L -3.88889E-6 -0.08148 " pathEditMode="relative" rAng="0" ptsTypes="AA">
                                      <p:cBhvr>
                                        <p:cTn id="133" dur="1500" fill="hold"/>
                                        <p:tgtEl>
                                          <p:spTgt spid="4099"/>
                                        </p:tgtEl>
                                        <p:attrNameLst>
                                          <p:attrName>ppt_x</p:attrName>
                                          <p:attrName>ppt_y</p:attrName>
                                        </p:attrNameLst>
                                      </p:cBhvr>
                                      <p:rCtr x="0" y="-4043"/>
                                    </p:animMotion>
                                  </p:childTnLst>
                                </p:cTn>
                              </p:par>
                              <p:par>
                                <p:cTn id="134" presetID="64" presetClass="path" presetSubtype="0" accel="50000" decel="50000" fill="hold" grpId="0" nodeType="withEffect">
                                  <p:stCondLst>
                                    <p:cond delay="0"/>
                                  </p:stCondLst>
                                  <p:childTnLst>
                                    <p:animMotion origin="layout" path="M 5.55112E-17 -4.6498E-6 L 5.55112E-17 0.07683 " pathEditMode="relative" rAng="0" ptsTypes="AA">
                                      <p:cBhvr>
                                        <p:cTn id="135" dur="1500" fill="hold"/>
                                        <p:tgtEl>
                                          <p:spTgt spid="4104"/>
                                        </p:tgtEl>
                                        <p:attrNameLst>
                                          <p:attrName>ppt_x</p:attrName>
                                          <p:attrName>ppt_y</p:attrName>
                                        </p:attrNameLst>
                                      </p:cBhvr>
                                      <p:rCtr x="0" y="3826"/>
                                    </p:animMotion>
                                  </p:childTnLst>
                                </p:cTn>
                              </p:par>
                              <p:par>
                                <p:cTn id="136" presetID="64" presetClass="path" presetSubtype="0" accel="50000" decel="50000" fill="hold" nodeType="withEffect">
                                  <p:stCondLst>
                                    <p:cond delay="0"/>
                                  </p:stCondLst>
                                  <p:childTnLst>
                                    <p:animMotion origin="layout" path="M 3.88889E-6 4.38136E-7 L 3.88889E-6 -0.62666 " pathEditMode="relative" rAng="0" ptsTypes="AA">
                                      <p:cBhvr>
                                        <p:cTn id="137" dur="1500" fill="hold"/>
                                        <p:tgtEl>
                                          <p:spTgt spid="3"/>
                                        </p:tgtEl>
                                        <p:attrNameLst>
                                          <p:attrName>ppt_x</p:attrName>
                                          <p:attrName>ppt_y</p:attrName>
                                        </p:attrNameLst>
                                      </p:cBhvr>
                                      <p:rCtr x="0" y="-31317"/>
                                    </p:animMotion>
                                  </p:childTnLst>
                                </p:cTn>
                              </p:par>
                              <p:par>
                                <p:cTn id="138" presetID="42" presetClass="path" presetSubtype="0" accel="50000" decel="50000" fill="hold" nodeType="withEffect">
                                  <p:stCondLst>
                                    <p:cond delay="0"/>
                                  </p:stCondLst>
                                  <p:childTnLst>
                                    <p:animMotion origin="layout" path="M 0 0 L 0 0.25 E" pathEditMode="relative" ptsTypes="">
                                      <p:cBhvr>
                                        <p:cTn id="139" dur="1500" fill="hold"/>
                                        <p:tgtEl>
                                          <p:spTgt spid="7"/>
                                        </p:tgtEl>
                                        <p:attrNameLst>
                                          <p:attrName>ppt_x</p:attrName>
                                          <p:attrName>ppt_y</p:attrName>
                                        </p:attrNameLst>
                                      </p:cBhvr>
                                    </p:animMotion>
                                  </p:childTnLst>
                                </p:cTn>
                              </p:par>
                              <p:par>
                                <p:cTn id="140" presetID="6" presetClass="emph" presetSubtype="0" accel="50000" decel="50000" fill="hold" grpId="2" nodeType="withEffect">
                                  <p:stCondLst>
                                    <p:cond delay="0"/>
                                  </p:stCondLst>
                                  <p:childTnLst>
                                    <p:animScale>
                                      <p:cBhvr>
                                        <p:cTn id="141" dur="1500" fill="hold"/>
                                        <p:tgtEl>
                                          <p:spTgt spid="61"/>
                                        </p:tgtEl>
                                      </p:cBhvr>
                                      <p:by x="110000" y="110000"/>
                                    </p:animScale>
                                  </p:childTnLst>
                                </p:cTn>
                              </p:par>
                              <p:par>
                                <p:cTn id="142" presetID="6" presetClass="emph" presetSubtype="0" accel="50000" decel="50000" fill="hold" grpId="1" nodeType="withEffect">
                                  <p:stCondLst>
                                    <p:cond delay="0"/>
                                  </p:stCondLst>
                                  <p:childTnLst>
                                    <p:animScale>
                                      <p:cBhvr>
                                        <p:cTn id="143" dur="1500" fill="hold"/>
                                        <p:tgtEl>
                                          <p:spTgt spid="4099"/>
                                        </p:tgtEl>
                                      </p:cBhvr>
                                      <p:by x="125000" y="125000"/>
                                    </p:animScale>
                                  </p:childTnLst>
                                </p:cTn>
                              </p:par>
                              <p:par>
                                <p:cTn id="144" presetID="1" presetClass="emph" presetSubtype="2" accel="50000" decel="50000" fill="hold" nodeType="withEffect">
                                  <p:stCondLst>
                                    <p:cond delay="0"/>
                                  </p:stCondLst>
                                  <p:childTnLst>
                                    <p:animClr clrSpc="rgb" dir="cw">
                                      <p:cBhvr>
                                        <p:cTn id="145" dur="1000" fill="hold"/>
                                        <p:tgtEl>
                                          <p:spTgt spid="4117"/>
                                        </p:tgtEl>
                                        <p:attrNameLst>
                                          <p:attrName>fillcolor</p:attrName>
                                        </p:attrNameLst>
                                      </p:cBhvr>
                                      <p:to>
                                        <a:schemeClr val="tx2"/>
                                      </p:to>
                                    </p:animClr>
                                    <p:set>
                                      <p:cBhvr>
                                        <p:cTn id="146" dur="1000" fill="hold"/>
                                        <p:tgtEl>
                                          <p:spTgt spid="4117"/>
                                        </p:tgtEl>
                                        <p:attrNameLst>
                                          <p:attrName>fill.type</p:attrName>
                                        </p:attrNameLst>
                                      </p:cBhvr>
                                      <p:to>
                                        <p:strVal val="solid"/>
                                      </p:to>
                                    </p:set>
                                    <p:set>
                                      <p:cBhvr>
                                        <p:cTn id="147" dur="1000" fill="hold"/>
                                        <p:tgtEl>
                                          <p:spTgt spid="4117"/>
                                        </p:tgtEl>
                                        <p:attrNameLst>
                                          <p:attrName>fill.on</p:attrName>
                                        </p:attrNameLst>
                                      </p:cBhvr>
                                      <p:to>
                                        <p:strVal val="true"/>
                                      </p:to>
                                    </p:set>
                                  </p:childTnLst>
                                </p:cTn>
                              </p:par>
                              <p:par>
                                <p:cTn id="148" presetID="1" presetClass="emph" presetSubtype="2" accel="50000" decel="50000" fill="hold" nodeType="withEffect">
                                  <p:stCondLst>
                                    <p:cond delay="0"/>
                                  </p:stCondLst>
                                  <p:childTnLst>
                                    <p:animClr clrSpc="rgb" dir="cw">
                                      <p:cBhvr>
                                        <p:cTn id="149" dur="1000" fill="hold"/>
                                        <p:tgtEl>
                                          <p:spTgt spid="36"/>
                                        </p:tgtEl>
                                        <p:attrNameLst>
                                          <p:attrName>fillcolor</p:attrName>
                                        </p:attrNameLst>
                                      </p:cBhvr>
                                      <p:to>
                                        <a:schemeClr val="tx2"/>
                                      </p:to>
                                    </p:animClr>
                                    <p:set>
                                      <p:cBhvr>
                                        <p:cTn id="150" dur="1000" fill="hold"/>
                                        <p:tgtEl>
                                          <p:spTgt spid="36"/>
                                        </p:tgtEl>
                                        <p:attrNameLst>
                                          <p:attrName>fill.type</p:attrName>
                                        </p:attrNameLst>
                                      </p:cBhvr>
                                      <p:to>
                                        <p:strVal val="solid"/>
                                      </p:to>
                                    </p:set>
                                    <p:set>
                                      <p:cBhvr>
                                        <p:cTn id="151" dur="1000" fill="hold"/>
                                        <p:tgtEl>
                                          <p:spTgt spid="36"/>
                                        </p:tgtEl>
                                        <p:attrNameLst>
                                          <p:attrName>fill.on</p:attrName>
                                        </p:attrNameLst>
                                      </p:cBhvr>
                                      <p:to>
                                        <p:strVal val="true"/>
                                      </p:to>
                                    </p:set>
                                  </p:childTnLst>
                                </p:cTn>
                              </p:par>
                              <p:par>
                                <p:cTn id="152" presetID="1" presetClass="emph" presetSubtype="2" fill="hold" nodeType="withEffect">
                                  <p:stCondLst>
                                    <p:cond delay="0"/>
                                  </p:stCondLst>
                                  <p:childTnLst>
                                    <p:animClr clrSpc="rgb" dir="cw">
                                      <p:cBhvr>
                                        <p:cTn id="153" dur="1000" fill="hold"/>
                                        <p:tgtEl>
                                          <p:spTgt spid="57"/>
                                        </p:tgtEl>
                                        <p:attrNameLst>
                                          <p:attrName>fillcolor</p:attrName>
                                        </p:attrNameLst>
                                      </p:cBhvr>
                                      <p:to>
                                        <a:srgbClr val="424545"/>
                                      </p:to>
                                    </p:animClr>
                                    <p:set>
                                      <p:cBhvr>
                                        <p:cTn id="154" dur="1000" fill="hold"/>
                                        <p:tgtEl>
                                          <p:spTgt spid="57"/>
                                        </p:tgtEl>
                                        <p:attrNameLst>
                                          <p:attrName>fill.type</p:attrName>
                                        </p:attrNameLst>
                                      </p:cBhvr>
                                      <p:to>
                                        <p:strVal val="solid"/>
                                      </p:to>
                                    </p:set>
                                    <p:set>
                                      <p:cBhvr>
                                        <p:cTn id="155" dur="1000" fill="hold"/>
                                        <p:tgtEl>
                                          <p:spTgt spid="57"/>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1000" fill="hold"/>
                                        <p:tgtEl>
                                          <p:spTgt spid="4128"/>
                                        </p:tgtEl>
                                        <p:attrNameLst>
                                          <p:attrName>fillcolor</p:attrName>
                                        </p:attrNameLst>
                                      </p:cBhvr>
                                      <p:to>
                                        <a:srgbClr val="424545"/>
                                      </p:to>
                                    </p:animClr>
                                    <p:set>
                                      <p:cBhvr>
                                        <p:cTn id="158" dur="1000" fill="hold"/>
                                        <p:tgtEl>
                                          <p:spTgt spid="4128"/>
                                        </p:tgtEl>
                                        <p:attrNameLst>
                                          <p:attrName>fill.type</p:attrName>
                                        </p:attrNameLst>
                                      </p:cBhvr>
                                      <p:to>
                                        <p:strVal val="solid"/>
                                      </p:to>
                                    </p:set>
                                    <p:set>
                                      <p:cBhvr>
                                        <p:cTn id="159" dur="1000" fill="hold"/>
                                        <p:tgtEl>
                                          <p:spTgt spid="4128"/>
                                        </p:tgtEl>
                                        <p:attrNameLst>
                                          <p:attrName>fill.on</p:attrName>
                                        </p:attrNameLst>
                                      </p:cBhvr>
                                      <p:to>
                                        <p:strVal val="true"/>
                                      </p:to>
                                    </p:set>
                                  </p:childTnLst>
                                </p:cTn>
                              </p:par>
                              <p:par>
                                <p:cTn id="160" presetID="1" presetClass="emph" presetSubtype="2" fill="hold" nodeType="withEffect">
                                  <p:stCondLst>
                                    <p:cond delay="0"/>
                                  </p:stCondLst>
                                  <p:childTnLst>
                                    <p:animClr clrSpc="rgb" dir="cw">
                                      <p:cBhvr>
                                        <p:cTn id="161" dur="1000" fill="hold"/>
                                        <p:tgtEl>
                                          <p:spTgt spid="61"/>
                                        </p:tgtEl>
                                        <p:attrNameLst>
                                          <p:attrName>fillcolor</p:attrName>
                                        </p:attrNameLst>
                                      </p:cBhvr>
                                      <p:to>
                                        <a:srgbClr val="424545"/>
                                      </p:to>
                                    </p:animClr>
                                    <p:set>
                                      <p:cBhvr>
                                        <p:cTn id="162" dur="1000" fill="hold"/>
                                        <p:tgtEl>
                                          <p:spTgt spid="61"/>
                                        </p:tgtEl>
                                        <p:attrNameLst>
                                          <p:attrName>fill.type</p:attrName>
                                        </p:attrNameLst>
                                      </p:cBhvr>
                                      <p:to>
                                        <p:strVal val="solid"/>
                                      </p:to>
                                    </p:set>
                                    <p:set>
                                      <p:cBhvr>
                                        <p:cTn id="163" dur="1000" fill="hold"/>
                                        <p:tgtEl>
                                          <p:spTgt spid="61"/>
                                        </p:tgtEl>
                                        <p:attrNameLst>
                                          <p:attrName>fill.on</p:attrName>
                                        </p:attrNameLst>
                                      </p:cBhvr>
                                      <p:to>
                                        <p:strVal val="true"/>
                                      </p:to>
                                    </p:set>
                                  </p:childTnLst>
                                </p:cTn>
                              </p:par>
                              <p:par>
                                <p:cTn id="164" presetID="1" presetClass="emph" presetSubtype="2" fill="hold" nodeType="withEffect">
                                  <p:stCondLst>
                                    <p:cond delay="0"/>
                                  </p:stCondLst>
                                  <p:childTnLst>
                                    <p:animClr clrSpc="rgb" dir="cw">
                                      <p:cBhvr>
                                        <p:cTn id="165" dur="1000" fill="hold"/>
                                        <p:tgtEl>
                                          <p:spTgt spid="4099"/>
                                        </p:tgtEl>
                                        <p:attrNameLst>
                                          <p:attrName>fillcolor</p:attrName>
                                        </p:attrNameLst>
                                      </p:cBhvr>
                                      <p:to>
                                        <a:srgbClr val="424545"/>
                                      </p:to>
                                    </p:animClr>
                                    <p:set>
                                      <p:cBhvr>
                                        <p:cTn id="166" dur="1000" fill="hold"/>
                                        <p:tgtEl>
                                          <p:spTgt spid="4099"/>
                                        </p:tgtEl>
                                        <p:attrNameLst>
                                          <p:attrName>fill.type</p:attrName>
                                        </p:attrNameLst>
                                      </p:cBhvr>
                                      <p:to>
                                        <p:strVal val="solid"/>
                                      </p:to>
                                    </p:set>
                                    <p:set>
                                      <p:cBhvr>
                                        <p:cTn id="167" dur="1000" fill="hold"/>
                                        <p:tgtEl>
                                          <p:spTgt spid="4099"/>
                                        </p:tgtEl>
                                        <p:attrNameLst>
                                          <p:attrName>fill.on</p:attrName>
                                        </p:attrNameLst>
                                      </p:cBhvr>
                                      <p:to>
                                        <p:strVal val="true"/>
                                      </p:to>
                                    </p:set>
                                  </p:childTnLst>
                                </p:cTn>
                              </p:par>
                              <p:par>
                                <p:cTn id="168" presetID="1" presetClass="emph" presetSubtype="2" fill="hold" nodeType="withEffect">
                                  <p:stCondLst>
                                    <p:cond delay="0"/>
                                  </p:stCondLst>
                                  <p:childTnLst>
                                    <p:animClr clrSpc="rgb" dir="cw">
                                      <p:cBhvr>
                                        <p:cTn id="169" dur="1000" fill="hold"/>
                                        <p:tgtEl>
                                          <p:spTgt spid="4104"/>
                                        </p:tgtEl>
                                        <p:attrNameLst>
                                          <p:attrName>fillcolor</p:attrName>
                                        </p:attrNameLst>
                                      </p:cBhvr>
                                      <p:to>
                                        <a:srgbClr val="424545"/>
                                      </p:to>
                                    </p:animClr>
                                    <p:set>
                                      <p:cBhvr>
                                        <p:cTn id="170" dur="1000" fill="hold"/>
                                        <p:tgtEl>
                                          <p:spTgt spid="4104"/>
                                        </p:tgtEl>
                                        <p:attrNameLst>
                                          <p:attrName>fill.type</p:attrName>
                                        </p:attrNameLst>
                                      </p:cBhvr>
                                      <p:to>
                                        <p:strVal val="solid"/>
                                      </p:to>
                                    </p:set>
                                    <p:set>
                                      <p:cBhvr>
                                        <p:cTn id="171" dur="1000" fill="hold"/>
                                        <p:tgtEl>
                                          <p:spTgt spid="4104"/>
                                        </p:tgtEl>
                                        <p:attrNameLst>
                                          <p:attrName>fill.on</p:attrName>
                                        </p:attrNameLst>
                                      </p:cBhvr>
                                      <p:to>
                                        <p:strVal val="true"/>
                                      </p:to>
                                    </p:set>
                                  </p:childTnLst>
                                </p:cTn>
                              </p:par>
                              <p:par>
                                <p:cTn id="172" presetID="10" presetClass="exit" presetSubtype="0" fill="hold" grpId="1" nodeType="withEffect">
                                  <p:stCondLst>
                                    <p:cond delay="0"/>
                                  </p:stCondLst>
                                  <p:childTnLst>
                                    <p:animEffect transition="out" filter="fade">
                                      <p:cBhvr>
                                        <p:cTn id="173" dur="250"/>
                                        <p:tgtEl>
                                          <p:spTgt spid="4133"/>
                                        </p:tgtEl>
                                      </p:cBhvr>
                                    </p:animEffect>
                                    <p:set>
                                      <p:cBhvr>
                                        <p:cTn id="174" dur="1" fill="hold">
                                          <p:stCondLst>
                                            <p:cond delay="249"/>
                                          </p:stCondLst>
                                        </p:cTn>
                                        <p:tgtEl>
                                          <p:spTgt spid="4133"/>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250"/>
                                        <p:tgtEl>
                                          <p:spTgt spid="154"/>
                                        </p:tgtEl>
                                      </p:cBhvr>
                                    </p:animEffect>
                                    <p:set>
                                      <p:cBhvr>
                                        <p:cTn id="177" dur="1" fill="hold">
                                          <p:stCondLst>
                                            <p:cond delay="249"/>
                                          </p:stCondLst>
                                        </p:cTn>
                                        <p:tgtEl>
                                          <p:spTgt spid="154"/>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250"/>
                                        <p:tgtEl>
                                          <p:spTgt spid="94"/>
                                        </p:tgtEl>
                                      </p:cBhvr>
                                    </p:animEffect>
                                    <p:set>
                                      <p:cBhvr>
                                        <p:cTn id="180" dur="1" fill="hold">
                                          <p:stCondLst>
                                            <p:cond delay="249"/>
                                          </p:stCondLst>
                                        </p:cTn>
                                        <p:tgtEl>
                                          <p:spTgt spid="94"/>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250"/>
                                        <p:tgtEl>
                                          <p:spTgt spid="153"/>
                                        </p:tgtEl>
                                      </p:cBhvr>
                                    </p:animEffect>
                                    <p:set>
                                      <p:cBhvr>
                                        <p:cTn id="183" dur="1" fill="hold">
                                          <p:stCondLst>
                                            <p:cond delay="249"/>
                                          </p:stCondLst>
                                        </p:cTn>
                                        <p:tgtEl>
                                          <p:spTgt spid="153"/>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250"/>
                                        <p:tgtEl>
                                          <p:spTgt spid="88"/>
                                        </p:tgtEl>
                                      </p:cBhvr>
                                    </p:animEffect>
                                    <p:set>
                                      <p:cBhvr>
                                        <p:cTn id="186" dur="1" fill="hold">
                                          <p:stCondLst>
                                            <p:cond delay="249"/>
                                          </p:stCondLst>
                                        </p:cTn>
                                        <p:tgtEl>
                                          <p:spTgt spid="88"/>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250"/>
                                        <p:tgtEl>
                                          <p:spTgt spid="92"/>
                                        </p:tgtEl>
                                      </p:cBhvr>
                                    </p:animEffect>
                                    <p:set>
                                      <p:cBhvr>
                                        <p:cTn id="189" dur="1" fill="hold">
                                          <p:stCondLst>
                                            <p:cond delay="249"/>
                                          </p:stCondLst>
                                        </p:cTn>
                                        <p:tgtEl>
                                          <p:spTgt spid="92"/>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250"/>
                                        <p:tgtEl>
                                          <p:spTgt spid="4131"/>
                                        </p:tgtEl>
                                      </p:cBhvr>
                                    </p:animEffect>
                                    <p:set>
                                      <p:cBhvr>
                                        <p:cTn id="192" dur="1" fill="hold">
                                          <p:stCondLst>
                                            <p:cond delay="249"/>
                                          </p:stCondLst>
                                        </p:cTn>
                                        <p:tgtEl>
                                          <p:spTgt spid="4131"/>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250"/>
                                        <p:tgtEl>
                                          <p:spTgt spid="4132"/>
                                        </p:tgtEl>
                                      </p:cBhvr>
                                    </p:animEffect>
                                    <p:set>
                                      <p:cBhvr>
                                        <p:cTn id="195" dur="1" fill="hold">
                                          <p:stCondLst>
                                            <p:cond delay="249"/>
                                          </p:stCondLst>
                                        </p:cTn>
                                        <p:tgtEl>
                                          <p:spTgt spid="4132"/>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250"/>
                                        <p:tgtEl>
                                          <p:spTgt spid="4134"/>
                                        </p:tgtEl>
                                      </p:cBhvr>
                                    </p:animEffect>
                                    <p:set>
                                      <p:cBhvr>
                                        <p:cTn id="198" dur="1" fill="hold">
                                          <p:stCondLst>
                                            <p:cond delay="249"/>
                                          </p:stCondLst>
                                        </p:cTn>
                                        <p:tgtEl>
                                          <p:spTgt spid="4134"/>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250"/>
                                        <p:tgtEl>
                                          <p:spTgt spid="90"/>
                                        </p:tgtEl>
                                      </p:cBhvr>
                                    </p:animEffect>
                                    <p:set>
                                      <p:cBhvr>
                                        <p:cTn id="201" dur="1" fill="hold">
                                          <p:stCondLst>
                                            <p:cond delay="249"/>
                                          </p:stCondLst>
                                        </p:cTn>
                                        <p:tgtEl>
                                          <p:spTgt spid="90"/>
                                        </p:tgtEl>
                                        <p:attrNameLst>
                                          <p:attrName>style.visibility</p:attrName>
                                        </p:attrNameLst>
                                      </p:cBhvr>
                                      <p:to>
                                        <p:strVal val="hidden"/>
                                      </p:to>
                                    </p:set>
                                  </p:childTnLst>
                                </p:cTn>
                              </p:par>
                              <p:par>
                                <p:cTn id="202" presetID="10" presetClass="exit" presetSubtype="0" fill="hold" grpId="1" nodeType="withEffect">
                                  <p:stCondLst>
                                    <p:cond delay="0"/>
                                  </p:stCondLst>
                                  <p:childTnLst>
                                    <p:animEffect transition="out" filter="fade">
                                      <p:cBhvr>
                                        <p:cTn id="203" dur="250"/>
                                        <p:tgtEl>
                                          <p:spTgt spid="93"/>
                                        </p:tgtEl>
                                      </p:cBhvr>
                                    </p:animEffect>
                                    <p:set>
                                      <p:cBhvr>
                                        <p:cTn id="204" dur="1" fill="hold">
                                          <p:stCondLst>
                                            <p:cond delay="249"/>
                                          </p:stCondLst>
                                        </p:cTn>
                                        <p:tgtEl>
                                          <p:spTgt spid="93"/>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250"/>
                                        <p:tgtEl>
                                          <p:spTgt spid="4129"/>
                                        </p:tgtEl>
                                      </p:cBhvr>
                                    </p:animEffect>
                                    <p:set>
                                      <p:cBhvr>
                                        <p:cTn id="207" dur="1" fill="hold">
                                          <p:stCondLst>
                                            <p:cond delay="249"/>
                                          </p:stCondLst>
                                        </p:cTn>
                                        <p:tgtEl>
                                          <p:spTgt spid="4129"/>
                                        </p:tgtEl>
                                        <p:attrNameLst>
                                          <p:attrName>style.visibility</p:attrName>
                                        </p:attrNameLst>
                                      </p:cBhvr>
                                      <p:to>
                                        <p:strVal val="hidden"/>
                                      </p:to>
                                    </p:set>
                                  </p:childTnLst>
                                </p:cTn>
                              </p:par>
                            </p:childTnLst>
                          </p:cTn>
                        </p:par>
                        <p:par>
                          <p:cTn id="208" fill="hold">
                            <p:stCondLst>
                              <p:cond delay="1500"/>
                            </p:stCondLst>
                            <p:childTnLst>
                              <p:par>
                                <p:cTn id="209" presetID="10" presetClass="entr" presetSubtype="0" fill="hold" nodeType="afterEffect">
                                  <p:stCondLst>
                                    <p:cond delay="0"/>
                                  </p:stCondLst>
                                  <p:childTnLst>
                                    <p:set>
                                      <p:cBhvr>
                                        <p:cTn id="210" dur="1" fill="hold">
                                          <p:stCondLst>
                                            <p:cond delay="0"/>
                                          </p:stCondLst>
                                        </p:cTn>
                                        <p:tgtEl>
                                          <p:spTgt spid="2"/>
                                        </p:tgtEl>
                                        <p:attrNameLst>
                                          <p:attrName>style.visibility</p:attrName>
                                        </p:attrNameLst>
                                      </p:cBhvr>
                                      <p:to>
                                        <p:strVal val="visible"/>
                                      </p:to>
                                    </p:set>
                                    <p:animEffect transition="in" filter="fade">
                                      <p:cBhvr>
                                        <p:cTn id="211" dur="500"/>
                                        <p:tgtEl>
                                          <p:spTgt spid="2"/>
                                        </p:tgtEl>
                                      </p:cBhvr>
                                    </p:animEffect>
                                  </p:childTnLst>
                                </p:cTn>
                              </p:par>
                              <p:par>
                                <p:cTn id="212" presetID="53" presetClass="entr" presetSubtype="16" fill="hold" nodeType="withEffect">
                                  <p:stCondLst>
                                    <p:cond delay="100"/>
                                  </p:stCondLst>
                                  <p:childTnLst>
                                    <p:set>
                                      <p:cBhvr>
                                        <p:cTn id="213" dur="1" fill="hold">
                                          <p:stCondLst>
                                            <p:cond delay="0"/>
                                          </p:stCondLst>
                                        </p:cTn>
                                        <p:tgtEl>
                                          <p:spTgt spid="12"/>
                                        </p:tgtEl>
                                        <p:attrNameLst>
                                          <p:attrName>style.visibility</p:attrName>
                                        </p:attrNameLst>
                                      </p:cBhvr>
                                      <p:to>
                                        <p:strVal val="visible"/>
                                      </p:to>
                                    </p:set>
                                    <p:anim calcmode="lin" valueType="num">
                                      <p:cBhvr>
                                        <p:cTn id="214" dur="250" fill="hold"/>
                                        <p:tgtEl>
                                          <p:spTgt spid="12"/>
                                        </p:tgtEl>
                                        <p:attrNameLst>
                                          <p:attrName>ppt_w</p:attrName>
                                        </p:attrNameLst>
                                      </p:cBhvr>
                                      <p:tavLst>
                                        <p:tav tm="0">
                                          <p:val>
                                            <p:fltVal val="0"/>
                                          </p:val>
                                        </p:tav>
                                        <p:tav tm="100000">
                                          <p:val>
                                            <p:strVal val="#ppt_w"/>
                                          </p:val>
                                        </p:tav>
                                      </p:tavLst>
                                    </p:anim>
                                    <p:anim calcmode="lin" valueType="num">
                                      <p:cBhvr>
                                        <p:cTn id="215" dur="250" fill="hold"/>
                                        <p:tgtEl>
                                          <p:spTgt spid="12"/>
                                        </p:tgtEl>
                                        <p:attrNameLst>
                                          <p:attrName>ppt_h</p:attrName>
                                        </p:attrNameLst>
                                      </p:cBhvr>
                                      <p:tavLst>
                                        <p:tav tm="0">
                                          <p:val>
                                            <p:fltVal val="0"/>
                                          </p:val>
                                        </p:tav>
                                        <p:tav tm="100000">
                                          <p:val>
                                            <p:strVal val="#ppt_h"/>
                                          </p:val>
                                        </p:tav>
                                      </p:tavLst>
                                    </p:anim>
                                    <p:animEffect transition="in" filter="fade">
                                      <p:cBhvr>
                                        <p:cTn id="216" dur="250"/>
                                        <p:tgtEl>
                                          <p:spTgt spid="12"/>
                                        </p:tgtEl>
                                      </p:cBhvr>
                                    </p:animEffect>
                                  </p:childTnLst>
                                </p:cTn>
                              </p:par>
                              <p:par>
                                <p:cTn id="217" presetID="6" presetClass="emph" presetSubtype="0" accel="62000" fill="hold" nodeType="withEffect">
                                  <p:stCondLst>
                                    <p:cond delay="350"/>
                                  </p:stCondLst>
                                  <p:childTnLst>
                                    <p:animScale>
                                      <p:cBhvr>
                                        <p:cTn id="218" dur="500" fill="hold"/>
                                        <p:tgtEl>
                                          <p:spTgt spid="12"/>
                                        </p:tgtEl>
                                      </p:cBhvr>
                                      <p:by x="75000" y="75000"/>
                                    </p:animScale>
                                  </p:childTnLst>
                                </p:cTn>
                              </p:par>
                              <p:par>
                                <p:cTn id="219" presetID="6" presetClass="entr" presetSubtype="16" fill="hold" nodeType="withEffect">
                                  <p:stCondLst>
                                    <p:cond delay="0"/>
                                  </p:stCondLst>
                                  <p:childTnLst>
                                    <p:set>
                                      <p:cBhvr>
                                        <p:cTn id="220" dur="1" fill="hold">
                                          <p:stCondLst>
                                            <p:cond delay="0"/>
                                          </p:stCondLst>
                                        </p:cTn>
                                        <p:tgtEl>
                                          <p:spTgt spid="10"/>
                                        </p:tgtEl>
                                        <p:attrNameLst>
                                          <p:attrName>style.visibility</p:attrName>
                                        </p:attrNameLst>
                                      </p:cBhvr>
                                      <p:to>
                                        <p:strVal val="visible"/>
                                      </p:to>
                                    </p:set>
                                    <p:animEffect transition="in" filter="circle(in)">
                                      <p:cBhvr>
                                        <p:cTn id="2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90" grpId="0" animBg="1"/>
      <p:bldP spid="90" grpId="1" animBg="1"/>
      <p:bldP spid="4129" grpId="0" animBg="1"/>
      <p:bldP spid="4129" grpId="1" animBg="1"/>
      <p:bldP spid="4131" grpId="0" animBg="1"/>
      <p:bldP spid="4131" grpId="1" animBg="1"/>
      <p:bldP spid="4132" grpId="0" animBg="1"/>
      <p:bldP spid="4132" grpId="1" animBg="1"/>
      <p:bldP spid="153" grpId="0" animBg="1"/>
      <p:bldP spid="153" grpId="1" animBg="1"/>
      <p:bldP spid="88" grpId="0" animBg="1"/>
      <p:bldP spid="88" grpId="1" animBg="1"/>
      <p:bldP spid="92" grpId="0" animBg="1"/>
      <p:bldP spid="92" grpId="1" animBg="1"/>
      <p:bldP spid="4134" grpId="0" animBg="1"/>
      <p:bldP spid="4134" grpId="1" animBg="1"/>
      <p:bldP spid="11" grpId="0" animBg="1"/>
      <p:bldP spid="11" grpId="1" animBg="1"/>
      <p:bldP spid="11" grpId="2" animBg="1"/>
      <p:bldP spid="4128" grpId="0" animBg="1"/>
      <p:bldP spid="4128" grpId="1" animBg="1"/>
      <p:bldP spid="4128" grpId="2" animBg="1"/>
      <p:bldP spid="61" grpId="0" animBg="1"/>
      <p:bldP spid="61" grpId="1" animBg="1"/>
      <p:bldP spid="61" grpId="2" animBg="1"/>
      <p:bldP spid="57" grpId="0" animBg="1"/>
      <p:bldP spid="57" grpId="1" animBg="1"/>
      <p:bldP spid="57" grpId="2" animBg="1"/>
      <p:bldP spid="4117" grpId="0" animBg="1"/>
      <p:bldP spid="4117" grpId="1" animBg="1"/>
      <p:bldP spid="36" grpId="0" animBg="1"/>
      <p:bldP spid="36" grpId="1" animBg="1"/>
      <p:bldP spid="4099" grpId="0" animBg="1"/>
      <p:bldP spid="4099" grpId="1" animBg="1"/>
      <p:bldP spid="4099" grpId="2" animBg="1"/>
      <p:bldP spid="4102" grpId="0" animBg="1"/>
      <p:bldP spid="4104" grpId="0" animBg="1"/>
      <p:bldP spid="4104" grpId="1" animBg="1"/>
      <p:bldP spid="93" grpId="0" animBg="1"/>
      <p:bldP spid="93" grpId="1" animBg="1"/>
      <p:bldP spid="33" grpId="0" animBg="1"/>
      <p:bldP spid="33" grpId="1" animBg="1"/>
      <p:bldP spid="33" grpId="2" animBg="1"/>
      <p:bldP spid="154" grpId="0" animBg="1"/>
      <p:bldP spid="154" grpId="1" animBg="1"/>
      <p:bldP spid="94" grpId="0" animBg="1"/>
      <p:bldP spid="94" grpId="1" animBg="1"/>
      <p:bldP spid="4133" grpId="0" animBg="1"/>
      <p:bldP spid="413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56"/>
          <p:cNvSpPr>
            <a:spLocks noEditPoints="1"/>
          </p:cNvSpPr>
          <p:nvPr/>
        </p:nvSpPr>
        <p:spPr bwMode="auto">
          <a:xfrm>
            <a:off x="7567886" y="2180698"/>
            <a:ext cx="212532" cy="679365"/>
          </a:xfrm>
          <a:custGeom>
            <a:avLst/>
            <a:gdLst>
              <a:gd name="T0" fmla="*/ 512 w 659"/>
              <a:gd name="T1" fmla="*/ 753 h 2107"/>
              <a:gd name="T2" fmla="*/ 211 w 659"/>
              <a:gd name="T3" fmla="*/ 253 h 2107"/>
              <a:gd name="T4" fmla="*/ 190 w 659"/>
              <a:gd name="T5" fmla="*/ 347 h 2107"/>
              <a:gd name="T6" fmla="*/ 57 w 659"/>
              <a:gd name="T7" fmla="*/ 427 h 2107"/>
              <a:gd name="T8" fmla="*/ 27 w 659"/>
              <a:gd name="T9" fmla="*/ 583 h 2107"/>
              <a:gd name="T10" fmla="*/ 2 w 659"/>
              <a:gd name="T11" fmla="*/ 740 h 2107"/>
              <a:gd name="T12" fmla="*/ 12 w 659"/>
              <a:gd name="T13" fmla="*/ 821 h 2107"/>
              <a:gd name="T14" fmla="*/ 105 w 659"/>
              <a:gd name="T15" fmla="*/ 931 h 2107"/>
              <a:gd name="T16" fmla="*/ 107 w 659"/>
              <a:gd name="T17" fmla="*/ 1168 h 2107"/>
              <a:gd name="T18" fmla="*/ 136 w 659"/>
              <a:gd name="T19" fmla="*/ 1226 h 2107"/>
              <a:gd name="T20" fmla="*/ 149 w 659"/>
              <a:gd name="T21" fmla="*/ 1356 h 2107"/>
              <a:gd name="T22" fmla="*/ 176 w 659"/>
              <a:gd name="T23" fmla="*/ 1582 h 2107"/>
              <a:gd name="T24" fmla="*/ 201 w 659"/>
              <a:gd name="T25" fmla="*/ 1890 h 2107"/>
              <a:gd name="T26" fmla="*/ 209 w 659"/>
              <a:gd name="T27" fmla="*/ 1958 h 2107"/>
              <a:gd name="T28" fmla="*/ 199 w 659"/>
              <a:gd name="T29" fmla="*/ 2017 h 2107"/>
              <a:gd name="T30" fmla="*/ 288 w 659"/>
              <a:gd name="T31" fmla="*/ 2084 h 2107"/>
              <a:gd name="T32" fmla="*/ 302 w 659"/>
              <a:gd name="T33" fmla="*/ 2029 h 2107"/>
              <a:gd name="T34" fmla="*/ 325 w 659"/>
              <a:gd name="T35" fmla="*/ 1981 h 2107"/>
              <a:gd name="T36" fmla="*/ 330 w 659"/>
              <a:gd name="T37" fmla="*/ 1928 h 2107"/>
              <a:gd name="T38" fmla="*/ 321 w 659"/>
              <a:gd name="T39" fmla="*/ 1699 h 2107"/>
              <a:gd name="T40" fmla="*/ 310 w 659"/>
              <a:gd name="T41" fmla="*/ 1586 h 2107"/>
              <a:gd name="T42" fmla="*/ 323 w 659"/>
              <a:gd name="T43" fmla="*/ 1384 h 2107"/>
              <a:gd name="T44" fmla="*/ 316 w 659"/>
              <a:gd name="T45" fmla="*/ 1309 h 2107"/>
              <a:gd name="T46" fmla="*/ 352 w 659"/>
              <a:gd name="T47" fmla="*/ 1294 h 2107"/>
              <a:gd name="T48" fmla="*/ 365 w 659"/>
              <a:gd name="T49" fmla="*/ 1422 h 2107"/>
              <a:gd name="T50" fmla="*/ 382 w 659"/>
              <a:gd name="T51" fmla="*/ 1564 h 2107"/>
              <a:gd name="T52" fmla="*/ 397 w 659"/>
              <a:gd name="T53" fmla="*/ 1762 h 2107"/>
              <a:gd name="T54" fmla="*/ 381 w 659"/>
              <a:gd name="T55" fmla="*/ 1903 h 2107"/>
              <a:gd name="T56" fmla="*/ 412 w 659"/>
              <a:gd name="T57" fmla="*/ 2024 h 2107"/>
              <a:gd name="T58" fmla="*/ 423 w 659"/>
              <a:gd name="T59" fmla="*/ 2067 h 2107"/>
              <a:gd name="T60" fmla="*/ 526 w 659"/>
              <a:gd name="T61" fmla="*/ 2019 h 2107"/>
              <a:gd name="T62" fmla="*/ 509 w 659"/>
              <a:gd name="T63" fmla="*/ 1909 h 2107"/>
              <a:gd name="T64" fmla="*/ 516 w 659"/>
              <a:gd name="T65" fmla="*/ 1661 h 2107"/>
              <a:gd name="T66" fmla="*/ 514 w 659"/>
              <a:gd name="T67" fmla="*/ 1542 h 2107"/>
              <a:gd name="T68" fmla="*/ 527 w 659"/>
              <a:gd name="T69" fmla="*/ 1399 h 2107"/>
              <a:gd name="T70" fmla="*/ 553 w 659"/>
              <a:gd name="T71" fmla="*/ 1203 h 2107"/>
              <a:gd name="T72" fmla="*/ 574 w 659"/>
              <a:gd name="T73" fmla="*/ 1168 h 2107"/>
              <a:gd name="T74" fmla="*/ 565 w 659"/>
              <a:gd name="T75" fmla="*/ 997 h 2107"/>
              <a:gd name="T76" fmla="*/ 566 w 659"/>
              <a:gd name="T77" fmla="*/ 941 h 2107"/>
              <a:gd name="T78" fmla="*/ 582 w 659"/>
              <a:gd name="T79" fmla="*/ 875 h 2107"/>
              <a:gd name="T80" fmla="*/ 639 w 659"/>
              <a:gd name="T81" fmla="*/ 688 h 2107"/>
              <a:gd name="T82" fmla="*/ 575 w 659"/>
              <a:gd name="T83" fmla="*/ 412 h 2107"/>
              <a:gd name="T84" fmla="*/ 516 w 659"/>
              <a:gd name="T85" fmla="*/ 356 h 2107"/>
              <a:gd name="T86" fmla="*/ 416 w 659"/>
              <a:gd name="T87" fmla="*/ 311 h 2107"/>
              <a:gd name="T88" fmla="*/ 380 w 659"/>
              <a:gd name="T89" fmla="*/ 239 h 2107"/>
              <a:gd name="T90" fmla="*/ 257 w 659"/>
              <a:gd name="T91" fmla="*/ 30 h 2107"/>
              <a:gd name="T92" fmla="*/ 183 w 659"/>
              <a:gd name="T93" fmla="*/ 85 h 2107"/>
              <a:gd name="T94" fmla="*/ 211 w 659"/>
              <a:gd name="T95" fmla="*/ 253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2107">
                <a:moveTo>
                  <a:pt x="511" y="732"/>
                </a:moveTo>
                <a:cubicBezTo>
                  <a:pt x="511" y="732"/>
                  <a:pt x="509" y="751"/>
                  <a:pt x="512" y="753"/>
                </a:cubicBezTo>
                <a:cubicBezTo>
                  <a:pt x="533" y="759"/>
                  <a:pt x="520" y="720"/>
                  <a:pt x="511" y="732"/>
                </a:cubicBezTo>
                <a:moveTo>
                  <a:pt x="211" y="253"/>
                </a:moveTo>
                <a:cubicBezTo>
                  <a:pt x="217" y="269"/>
                  <a:pt x="239" y="289"/>
                  <a:pt x="228" y="303"/>
                </a:cubicBezTo>
                <a:cubicBezTo>
                  <a:pt x="216" y="318"/>
                  <a:pt x="208" y="338"/>
                  <a:pt x="190" y="347"/>
                </a:cubicBezTo>
                <a:cubicBezTo>
                  <a:pt x="160" y="361"/>
                  <a:pt x="128" y="375"/>
                  <a:pt x="96" y="383"/>
                </a:cubicBezTo>
                <a:cubicBezTo>
                  <a:pt x="70" y="390"/>
                  <a:pt x="60" y="399"/>
                  <a:pt x="57" y="427"/>
                </a:cubicBezTo>
                <a:cubicBezTo>
                  <a:pt x="54" y="455"/>
                  <a:pt x="42" y="482"/>
                  <a:pt x="37" y="510"/>
                </a:cubicBezTo>
                <a:cubicBezTo>
                  <a:pt x="34" y="528"/>
                  <a:pt x="37" y="567"/>
                  <a:pt x="27" y="583"/>
                </a:cubicBezTo>
                <a:cubicBezTo>
                  <a:pt x="19" y="624"/>
                  <a:pt x="12" y="666"/>
                  <a:pt x="7" y="707"/>
                </a:cubicBezTo>
                <a:cubicBezTo>
                  <a:pt x="6" y="717"/>
                  <a:pt x="7" y="731"/>
                  <a:pt x="2" y="740"/>
                </a:cubicBezTo>
                <a:cubicBezTo>
                  <a:pt x="2" y="752"/>
                  <a:pt x="8" y="763"/>
                  <a:pt x="5" y="774"/>
                </a:cubicBezTo>
                <a:cubicBezTo>
                  <a:pt x="0" y="793"/>
                  <a:pt x="1" y="805"/>
                  <a:pt x="12" y="821"/>
                </a:cubicBezTo>
                <a:cubicBezTo>
                  <a:pt x="26" y="843"/>
                  <a:pt x="43" y="860"/>
                  <a:pt x="62" y="877"/>
                </a:cubicBezTo>
                <a:cubicBezTo>
                  <a:pt x="75" y="890"/>
                  <a:pt x="109" y="911"/>
                  <a:pt x="105" y="931"/>
                </a:cubicBezTo>
                <a:cubicBezTo>
                  <a:pt x="95" y="986"/>
                  <a:pt x="95" y="1045"/>
                  <a:pt x="99" y="1101"/>
                </a:cubicBezTo>
                <a:cubicBezTo>
                  <a:pt x="101" y="1123"/>
                  <a:pt x="104" y="1146"/>
                  <a:pt x="107" y="1168"/>
                </a:cubicBezTo>
                <a:cubicBezTo>
                  <a:pt x="109" y="1182"/>
                  <a:pt x="104" y="1218"/>
                  <a:pt x="126" y="1214"/>
                </a:cubicBezTo>
                <a:cubicBezTo>
                  <a:pt x="135" y="1218"/>
                  <a:pt x="136" y="1214"/>
                  <a:pt x="136" y="1226"/>
                </a:cubicBezTo>
                <a:cubicBezTo>
                  <a:pt x="137" y="1243"/>
                  <a:pt x="138" y="1259"/>
                  <a:pt x="140" y="1276"/>
                </a:cubicBezTo>
                <a:cubicBezTo>
                  <a:pt x="142" y="1302"/>
                  <a:pt x="145" y="1329"/>
                  <a:pt x="149" y="1356"/>
                </a:cubicBezTo>
                <a:cubicBezTo>
                  <a:pt x="155" y="1394"/>
                  <a:pt x="162" y="1432"/>
                  <a:pt x="165" y="1471"/>
                </a:cubicBezTo>
                <a:cubicBezTo>
                  <a:pt x="168" y="1504"/>
                  <a:pt x="162" y="1551"/>
                  <a:pt x="176" y="1582"/>
                </a:cubicBezTo>
                <a:cubicBezTo>
                  <a:pt x="186" y="1647"/>
                  <a:pt x="182" y="1715"/>
                  <a:pt x="187" y="1780"/>
                </a:cubicBezTo>
                <a:cubicBezTo>
                  <a:pt x="189" y="1817"/>
                  <a:pt x="194" y="1854"/>
                  <a:pt x="201" y="1890"/>
                </a:cubicBezTo>
                <a:cubicBezTo>
                  <a:pt x="205" y="1908"/>
                  <a:pt x="208" y="1927"/>
                  <a:pt x="209" y="1946"/>
                </a:cubicBezTo>
                <a:cubicBezTo>
                  <a:pt x="209" y="1948"/>
                  <a:pt x="207" y="1956"/>
                  <a:pt x="209" y="1958"/>
                </a:cubicBezTo>
                <a:cubicBezTo>
                  <a:pt x="212" y="1960"/>
                  <a:pt x="226" y="1963"/>
                  <a:pt x="226" y="1968"/>
                </a:cubicBezTo>
                <a:cubicBezTo>
                  <a:pt x="213" y="1977"/>
                  <a:pt x="209" y="2004"/>
                  <a:pt x="199" y="2017"/>
                </a:cubicBezTo>
                <a:cubicBezTo>
                  <a:pt x="191" y="2028"/>
                  <a:pt x="171" y="2074"/>
                  <a:pt x="191" y="2083"/>
                </a:cubicBezTo>
                <a:cubicBezTo>
                  <a:pt x="209" y="2101"/>
                  <a:pt x="266" y="2095"/>
                  <a:pt x="288" y="2084"/>
                </a:cubicBezTo>
                <a:cubicBezTo>
                  <a:pt x="296" y="2079"/>
                  <a:pt x="305" y="2070"/>
                  <a:pt x="304" y="2060"/>
                </a:cubicBezTo>
                <a:cubicBezTo>
                  <a:pt x="303" y="2054"/>
                  <a:pt x="292" y="2033"/>
                  <a:pt x="302" y="2029"/>
                </a:cubicBezTo>
                <a:cubicBezTo>
                  <a:pt x="309" y="2026"/>
                  <a:pt x="325" y="2016"/>
                  <a:pt x="325" y="2007"/>
                </a:cubicBezTo>
                <a:cubicBezTo>
                  <a:pt x="325" y="2002"/>
                  <a:pt x="328" y="1984"/>
                  <a:pt x="325" y="1981"/>
                </a:cubicBezTo>
                <a:cubicBezTo>
                  <a:pt x="323" y="1979"/>
                  <a:pt x="326" y="1955"/>
                  <a:pt x="325" y="1951"/>
                </a:cubicBezTo>
                <a:cubicBezTo>
                  <a:pt x="322" y="1940"/>
                  <a:pt x="328" y="1940"/>
                  <a:pt x="330" y="1928"/>
                </a:cubicBezTo>
                <a:cubicBezTo>
                  <a:pt x="332" y="1911"/>
                  <a:pt x="333" y="1893"/>
                  <a:pt x="334" y="1876"/>
                </a:cubicBezTo>
                <a:cubicBezTo>
                  <a:pt x="335" y="1816"/>
                  <a:pt x="326" y="1758"/>
                  <a:pt x="321" y="1699"/>
                </a:cubicBezTo>
                <a:cubicBezTo>
                  <a:pt x="320" y="1680"/>
                  <a:pt x="318" y="1661"/>
                  <a:pt x="316" y="1641"/>
                </a:cubicBezTo>
                <a:cubicBezTo>
                  <a:pt x="315" y="1618"/>
                  <a:pt x="305" y="1610"/>
                  <a:pt x="310" y="1586"/>
                </a:cubicBezTo>
                <a:cubicBezTo>
                  <a:pt x="319" y="1541"/>
                  <a:pt x="314" y="1497"/>
                  <a:pt x="319" y="1451"/>
                </a:cubicBezTo>
                <a:cubicBezTo>
                  <a:pt x="321" y="1429"/>
                  <a:pt x="324" y="1407"/>
                  <a:pt x="323" y="1384"/>
                </a:cubicBezTo>
                <a:cubicBezTo>
                  <a:pt x="323" y="1371"/>
                  <a:pt x="323" y="1357"/>
                  <a:pt x="322" y="1344"/>
                </a:cubicBezTo>
                <a:cubicBezTo>
                  <a:pt x="322" y="1332"/>
                  <a:pt x="317" y="1322"/>
                  <a:pt x="316" y="1309"/>
                </a:cubicBezTo>
                <a:cubicBezTo>
                  <a:pt x="314" y="1294"/>
                  <a:pt x="319" y="1267"/>
                  <a:pt x="327" y="1255"/>
                </a:cubicBezTo>
                <a:cubicBezTo>
                  <a:pt x="334" y="1246"/>
                  <a:pt x="350" y="1287"/>
                  <a:pt x="352" y="1294"/>
                </a:cubicBezTo>
                <a:cubicBezTo>
                  <a:pt x="359" y="1323"/>
                  <a:pt x="359" y="1353"/>
                  <a:pt x="364" y="1382"/>
                </a:cubicBezTo>
                <a:cubicBezTo>
                  <a:pt x="366" y="1396"/>
                  <a:pt x="364" y="1409"/>
                  <a:pt x="365" y="1422"/>
                </a:cubicBezTo>
                <a:cubicBezTo>
                  <a:pt x="367" y="1434"/>
                  <a:pt x="373" y="1444"/>
                  <a:pt x="373" y="1456"/>
                </a:cubicBezTo>
                <a:cubicBezTo>
                  <a:pt x="373" y="1490"/>
                  <a:pt x="366" y="1534"/>
                  <a:pt x="382" y="1564"/>
                </a:cubicBezTo>
                <a:cubicBezTo>
                  <a:pt x="404" y="1605"/>
                  <a:pt x="391" y="1657"/>
                  <a:pt x="391" y="1702"/>
                </a:cubicBezTo>
                <a:cubicBezTo>
                  <a:pt x="391" y="1722"/>
                  <a:pt x="391" y="1742"/>
                  <a:pt x="397" y="1762"/>
                </a:cubicBezTo>
                <a:cubicBezTo>
                  <a:pt x="402" y="1779"/>
                  <a:pt x="391" y="1796"/>
                  <a:pt x="388" y="1813"/>
                </a:cubicBezTo>
                <a:cubicBezTo>
                  <a:pt x="383" y="1842"/>
                  <a:pt x="378" y="1874"/>
                  <a:pt x="381" y="1903"/>
                </a:cubicBezTo>
                <a:cubicBezTo>
                  <a:pt x="384" y="1925"/>
                  <a:pt x="399" y="1956"/>
                  <a:pt x="390" y="1978"/>
                </a:cubicBezTo>
                <a:cubicBezTo>
                  <a:pt x="381" y="2001"/>
                  <a:pt x="393" y="2014"/>
                  <a:pt x="412" y="2024"/>
                </a:cubicBezTo>
                <a:cubicBezTo>
                  <a:pt x="417" y="2028"/>
                  <a:pt x="423" y="2024"/>
                  <a:pt x="426" y="2033"/>
                </a:cubicBezTo>
                <a:cubicBezTo>
                  <a:pt x="429" y="2045"/>
                  <a:pt x="415" y="2055"/>
                  <a:pt x="423" y="2067"/>
                </a:cubicBezTo>
                <a:cubicBezTo>
                  <a:pt x="438" y="2092"/>
                  <a:pt x="528" y="2107"/>
                  <a:pt x="539" y="2071"/>
                </a:cubicBezTo>
                <a:cubicBezTo>
                  <a:pt x="544" y="2055"/>
                  <a:pt x="535" y="2031"/>
                  <a:pt x="526" y="2019"/>
                </a:cubicBezTo>
                <a:cubicBezTo>
                  <a:pt x="521" y="2012"/>
                  <a:pt x="483" y="1960"/>
                  <a:pt x="505" y="1968"/>
                </a:cubicBezTo>
                <a:cubicBezTo>
                  <a:pt x="500" y="1950"/>
                  <a:pt x="504" y="1928"/>
                  <a:pt x="509" y="1909"/>
                </a:cubicBezTo>
                <a:cubicBezTo>
                  <a:pt x="514" y="1880"/>
                  <a:pt x="518" y="1851"/>
                  <a:pt x="517" y="1822"/>
                </a:cubicBezTo>
                <a:cubicBezTo>
                  <a:pt x="519" y="1768"/>
                  <a:pt x="516" y="1715"/>
                  <a:pt x="516" y="1661"/>
                </a:cubicBezTo>
                <a:cubicBezTo>
                  <a:pt x="515" y="1637"/>
                  <a:pt x="515" y="1614"/>
                  <a:pt x="514" y="1590"/>
                </a:cubicBezTo>
                <a:cubicBezTo>
                  <a:pt x="513" y="1577"/>
                  <a:pt x="508" y="1554"/>
                  <a:pt x="514" y="1542"/>
                </a:cubicBezTo>
                <a:cubicBezTo>
                  <a:pt x="522" y="1529"/>
                  <a:pt x="516" y="1509"/>
                  <a:pt x="518" y="1494"/>
                </a:cubicBezTo>
                <a:cubicBezTo>
                  <a:pt x="524" y="1463"/>
                  <a:pt x="526" y="1431"/>
                  <a:pt x="527" y="1399"/>
                </a:cubicBezTo>
                <a:cubicBezTo>
                  <a:pt x="528" y="1365"/>
                  <a:pt x="536" y="1330"/>
                  <a:pt x="536" y="1297"/>
                </a:cubicBezTo>
                <a:cubicBezTo>
                  <a:pt x="537" y="1283"/>
                  <a:pt x="535" y="1201"/>
                  <a:pt x="553" y="1203"/>
                </a:cubicBezTo>
                <a:cubicBezTo>
                  <a:pt x="558" y="1200"/>
                  <a:pt x="568" y="1202"/>
                  <a:pt x="572" y="1198"/>
                </a:cubicBezTo>
                <a:cubicBezTo>
                  <a:pt x="576" y="1195"/>
                  <a:pt x="574" y="1172"/>
                  <a:pt x="574" y="1168"/>
                </a:cubicBezTo>
                <a:cubicBezTo>
                  <a:pt x="575" y="1138"/>
                  <a:pt x="575" y="1109"/>
                  <a:pt x="574" y="1079"/>
                </a:cubicBezTo>
                <a:cubicBezTo>
                  <a:pt x="573" y="1052"/>
                  <a:pt x="568" y="1024"/>
                  <a:pt x="565" y="997"/>
                </a:cubicBezTo>
                <a:cubicBezTo>
                  <a:pt x="563" y="979"/>
                  <a:pt x="561" y="962"/>
                  <a:pt x="557" y="945"/>
                </a:cubicBezTo>
                <a:cubicBezTo>
                  <a:pt x="560" y="932"/>
                  <a:pt x="556" y="942"/>
                  <a:pt x="566" y="941"/>
                </a:cubicBezTo>
                <a:cubicBezTo>
                  <a:pt x="569" y="940"/>
                  <a:pt x="556" y="908"/>
                  <a:pt x="556" y="907"/>
                </a:cubicBezTo>
                <a:cubicBezTo>
                  <a:pt x="553" y="899"/>
                  <a:pt x="578" y="879"/>
                  <a:pt x="582" y="875"/>
                </a:cubicBezTo>
                <a:cubicBezTo>
                  <a:pt x="610" y="848"/>
                  <a:pt x="627" y="822"/>
                  <a:pt x="643" y="788"/>
                </a:cubicBezTo>
                <a:cubicBezTo>
                  <a:pt x="659" y="755"/>
                  <a:pt x="651" y="721"/>
                  <a:pt x="639" y="688"/>
                </a:cubicBezTo>
                <a:cubicBezTo>
                  <a:pt x="622" y="643"/>
                  <a:pt x="624" y="594"/>
                  <a:pt x="613" y="547"/>
                </a:cubicBezTo>
                <a:cubicBezTo>
                  <a:pt x="603" y="502"/>
                  <a:pt x="594" y="455"/>
                  <a:pt x="575" y="412"/>
                </a:cubicBezTo>
                <a:cubicBezTo>
                  <a:pt x="571" y="402"/>
                  <a:pt x="574" y="374"/>
                  <a:pt x="563" y="368"/>
                </a:cubicBezTo>
                <a:cubicBezTo>
                  <a:pt x="551" y="362"/>
                  <a:pt x="530" y="359"/>
                  <a:pt x="516" y="356"/>
                </a:cubicBezTo>
                <a:cubicBezTo>
                  <a:pt x="499" y="353"/>
                  <a:pt x="485" y="344"/>
                  <a:pt x="468" y="339"/>
                </a:cubicBezTo>
                <a:cubicBezTo>
                  <a:pt x="449" y="332"/>
                  <a:pt x="429" y="328"/>
                  <a:pt x="416" y="311"/>
                </a:cubicBezTo>
                <a:cubicBezTo>
                  <a:pt x="408" y="301"/>
                  <a:pt x="391" y="286"/>
                  <a:pt x="379" y="281"/>
                </a:cubicBezTo>
                <a:cubicBezTo>
                  <a:pt x="364" y="275"/>
                  <a:pt x="379" y="251"/>
                  <a:pt x="380" y="239"/>
                </a:cubicBezTo>
                <a:cubicBezTo>
                  <a:pt x="407" y="252"/>
                  <a:pt x="426" y="139"/>
                  <a:pt x="391" y="163"/>
                </a:cubicBezTo>
                <a:cubicBezTo>
                  <a:pt x="418" y="82"/>
                  <a:pt x="339" y="0"/>
                  <a:pt x="257" y="30"/>
                </a:cubicBezTo>
                <a:cubicBezTo>
                  <a:pt x="240" y="36"/>
                  <a:pt x="230" y="52"/>
                  <a:pt x="215" y="55"/>
                </a:cubicBezTo>
                <a:cubicBezTo>
                  <a:pt x="201" y="59"/>
                  <a:pt x="190" y="73"/>
                  <a:pt x="183" y="85"/>
                </a:cubicBezTo>
                <a:cubicBezTo>
                  <a:pt x="164" y="118"/>
                  <a:pt x="185" y="143"/>
                  <a:pt x="184" y="177"/>
                </a:cubicBezTo>
                <a:cubicBezTo>
                  <a:pt x="164" y="173"/>
                  <a:pt x="187" y="256"/>
                  <a:pt x="211" y="253"/>
                </a:cubicBezTo>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129" name="Freeform 61"/>
          <p:cNvSpPr>
            <a:spLocks noEditPoints="1"/>
          </p:cNvSpPr>
          <p:nvPr/>
        </p:nvSpPr>
        <p:spPr bwMode="auto">
          <a:xfrm>
            <a:off x="8599128" y="1996936"/>
            <a:ext cx="240813" cy="665539"/>
          </a:xfrm>
          <a:custGeom>
            <a:avLst/>
            <a:gdLst>
              <a:gd name="T0" fmla="*/ 640 w 702"/>
              <a:gd name="T1" fmla="*/ 560 h 1941"/>
              <a:gd name="T2" fmla="*/ 527 w 702"/>
              <a:gd name="T3" fmla="*/ 301 h 1941"/>
              <a:gd name="T4" fmla="*/ 377 w 702"/>
              <a:gd name="T5" fmla="*/ 222 h 1941"/>
              <a:gd name="T6" fmla="*/ 394 w 702"/>
              <a:gd name="T7" fmla="*/ 157 h 1941"/>
              <a:gd name="T8" fmla="*/ 233 w 702"/>
              <a:gd name="T9" fmla="*/ 38 h 1941"/>
              <a:gd name="T10" fmla="*/ 213 w 702"/>
              <a:gd name="T11" fmla="*/ 148 h 1941"/>
              <a:gd name="T12" fmla="*/ 239 w 702"/>
              <a:gd name="T13" fmla="*/ 214 h 1941"/>
              <a:gd name="T14" fmla="*/ 172 w 702"/>
              <a:gd name="T15" fmla="*/ 361 h 1941"/>
              <a:gd name="T16" fmla="*/ 83 w 702"/>
              <a:gd name="T17" fmla="*/ 446 h 1941"/>
              <a:gd name="T18" fmla="*/ 58 w 702"/>
              <a:gd name="T19" fmla="*/ 544 h 1941"/>
              <a:gd name="T20" fmla="*/ 13 w 702"/>
              <a:gd name="T21" fmla="*/ 676 h 1941"/>
              <a:gd name="T22" fmla="*/ 105 w 702"/>
              <a:gd name="T23" fmla="*/ 951 h 1941"/>
              <a:gd name="T24" fmla="*/ 176 w 702"/>
              <a:gd name="T25" fmla="*/ 1017 h 1941"/>
              <a:gd name="T26" fmla="*/ 208 w 702"/>
              <a:gd name="T27" fmla="*/ 1402 h 1941"/>
              <a:gd name="T28" fmla="*/ 205 w 702"/>
              <a:gd name="T29" fmla="*/ 1630 h 1941"/>
              <a:gd name="T30" fmla="*/ 244 w 702"/>
              <a:gd name="T31" fmla="*/ 1787 h 1941"/>
              <a:gd name="T32" fmla="*/ 329 w 702"/>
              <a:gd name="T33" fmla="*/ 1927 h 1941"/>
              <a:gd name="T34" fmla="*/ 360 w 702"/>
              <a:gd name="T35" fmla="*/ 1785 h 1941"/>
              <a:gd name="T36" fmla="*/ 361 w 702"/>
              <a:gd name="T37" fmla="*/ 1657 h 1941"/>
              <a:gd name="T38" fmla="*/ 356 w 702"/>
              <a:gd name="T39" fmla="*/ 1437 h 1941"/>
              <a:gd name="T40" fmla="*/ 367 w 702"/>
              <a:gd name="T41" fmla="*/ 1159 h 1941"/>
              <a:gd name="T42" fmla="*/ 407 w 702"/>
              <a:gd name="T43" fmla="*/ 1256 h 1941"/>
              <a:gd name="T44" fmla="*/ 474 w 702"/>
              <a:gd name="T45" fmla="*/ 1575 h 1941"/>
              <a:gd name="T46" fmla="*/ 501 w 702"/>
              <a:gd name="T47" fmla="*/ 1816 h 1941"/>
              <a:gd name="T48" fmla="*/ 537 w 702"/>
              <a:gd name="T49" fmla="*/ 1910 h 1941"/>
              <a:gd name="T50" fmla="*/ 627 w 702"/>
              <a:gd name="T51" fmla="*/ 1861 h 1941"/>
              <a:gd name="T52" fmla="*/ 611 w 702"/>
              <a:gd name="T53" fmla="*/ 1770 h 1941"/>
              <a:gd name="T54" fmla="*/ 613 w 702"/>
              <a:gd name="T55" fmla="*/ 1667 h 1941"/>
              <a:gd name="T56" fmla="*/ 626 w 702"/>
              <a:gd name="T57" fmla="*/ 1416 h 1941"/>
              <a:gd name="T58" fmla="*/ 613 w 702"/>
              <a:gd name="T59" fmla="*/ 1248 h 1941"/>
              <a:gd name="T60" fmla="*/ 598 w 702"/>
              <a:gd name="T61" fmla="*/ 1045 h 1941"/>
              <a:gd name="T62" fmla="*/ 644 w 702"/>
              <a:gd name="T63" fmla="*/ 1100 h 1941"/>
              <a:gd name="T64" fmla="*/ 664 w 702"/>
              <a:gd name="T65" fmla="*/ 1092 h 1941"/>
              <a:gd name="T66" fmla="*/ 681 w 702"/>
              <a:gd name="T67" fmla="*/ 1030 h 1941"/>
              <a:gd name="T68" fmla="*/ 696 w 702"/>
              <a:gd name="T69" fmla="*/ 960 h 1941"/>
              <a:gd name="T70" fmla="*/ 183 w 702"/>
              <a:gd name="T71" fmla="*/ 801 h 1941"/>
              <a:gd name="T72" fmla="*/ 157 w 702"/>
              <a:gd name="T73" fmla="*/ 834 h 1941"/>
              <a:gd name="T74" fmla="*/ 133 w 702"/>
              <a:gd name="T75" fmla="*/ 772 h 1941"/>
              <a:gd name="T76" fmla="*/ 153 w 702"/>
              <a:gd name="T77" fmla="*/ 635 h 1941"/>
              <a:gd name="T78" fmla="*/ 188 w 702"/>
              <a:gd name="T79" fmla="*/ 741 h 1941"/>
              <a:gd name="T80" fmla="*/ 570 w 702"/>
              <a:gd name="T81" fmla="*/ 769 h 1941"/>
              <a:gd name="T82" fmla="*/ 587 w 702"/>
              <a:gd name="T83" fmla="*/ 885 h 1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2" h="1941">
                <a:moveTo>
                  <a:pt x="700" y="922"/>
                </a:moveTo>
                <a:cubicBezTo>
                  <a:pt x="688" y="826"/>
                  <a:pt x="674" y="731"/>
                  <a:pt x="655" y="636"/>
                </a:cubicBezTo>
                <a:cubicBezTo>
                  <a:pt x="650" y="611"/>
                  <a:pt x="646" y="585"/>
                  <a:pt x="640" y="560"/>
                </a:cubicBezTo>
                <a:cubicBezTo>
                  <a:pt x="635" y="535"/>
                  <a:pt x="639" y="512"/>
                  <a:pt x="636" y="486"/>
                </a:cubicBezTo>
                <a:cubicBezTo>
                  <a:pt x="629" y="431"/>
                  <a:pt x="609" y="380"/>
                  <a:pt x="594" y="327"/>
                </a:cubicBezTo>
                <a:cubicBezTo>
                  <a:pt x="588" y="307"/>
                  <a:pt x="545" y="305"/>
                  <a:pt x="527" y="301"/>
                </a:cubicBezTo>
                <a:cubicBezTo>
                  <a:pt x="507" y="296"/>
                  <a:pt x="486" y="293"/>
                  <a:pt x="465" y="290"/>
                </a:cubicBezTo>
                <a:cubicBezTo>
                  <a:pt x="441" y="286"/>
                  <a:pt x="419" y="281"/>
                  <a:pt x="399" y="265"/>
                </a:cubicBezTo>
                <a:cubicBezTo>
                  <a:pt x="380" y="249"/>
                  <a:pt x="370" y="251"/>
                  <a:pt x="377" y="222"/>
                </a:cubicBezTo>
                <a:cubicBezTo>
                  <a:pt x="380" y="209"/>
                  <a:pt x="378" y="195"/>
                  <a:pt x="383" y="183"/>
                </a:cubicBezTo>
                <a:cubicBezTo>
                  <a:pt x="384" y="179"/>
                  <a:pt x="391" y="179"/>
                  <a:pt x="392" y="174"/>
                </a:cubicBezTo>
                <a:cubicBezTo>
                  <a:pt x="393" y="169"/>
                  <a:pt x="394" y="163"/>
                  <a:pt x="394" y="157"/>
                </a:cubicBezTo>
                <a:cubicBezTo>
                  <a:pt x="395" y="135"/>
                  <a:pt x="392" y="120"/>
                  <a:pt x="392" y="99"/>
                </a:cubicBezTo>
                <a:cubicBezTo>
                  <a:pt x="392" y="52"/>
                  <a:pt x="361" y="12"/>
                  <a:pt x="314" y="7"/>
                </a:cubicBezTo>
                <a:cubicBezTo>
                  <a:pt x="284" y="0"/>
                  <a:pt x="253" y="17"/>
                  <a:pt x="233" y="38"/>
                </a:cubicBezTo>
                <a:cubicBezTo>
                  <a:pt x="221" y="51"/>
                  <a:pt x="215" y="73"/>
                  <a:pt x="215" y="91"/>
                </a:cubicBezTo>
                <a:cubicBezTo>
                  <a:pt x="215" y="93"/>
                  <a:pt x="219" y="131"/>
                  <a:pt x="220" y="130"/>
                </a:cubicBezTo>
                <a:cubicBezTo>
                  <a:pt x="213" y="135"/>
                  <a:pt x="210" y="132"/>
                  <a:pt x="213" y="148"/>
                </a:cubicBezTo>
                <a:cubicBezTo>
                  <a:pt x="216" y="159"/>
                  <a:pt x="220" y="171"/>
                  <a:pt x="222" y="183"/>
                </a:cubicBezTo>
                <a:cubicBezTo>
                  <a:pt x="224" y="190"/>
                  <a:pt x="232" y="192"/>
                  <a:pt x="235" y="198"/>
                </a:cubicBezTo>
                <a:cubicBezTo>
                  <a:pt x="237" y="203"/>
                  <a:pt x="237" y="209"/>
                  <a:pt x="239" y="214"/>
                </a:cubicBezTo>
                <a:cubicBezTo>
                  <a:pt x="243" y="236"/>
                  <a:pt x="261" y="256"/>
                  <a:pt x="259" y="279"/>
                </a:cubicBezTo>
                <a:cubicBezTo>
                  <a:pt x="256" y="299"/>
                  <a:pt x="244" y="313"/>
                  <a:pt x="230" y="327"/>
                </a:cubicBezTo>
                <a:cubicBezTo>
                  <a:pt x="214" y="342"/>
                  <a:pt x="191" y="350"/>
                  <a:pt x="172" y="361"/>
                </a:cubicBezTo>
                <a:cubicBezTo>
                  <a:pt x="153" y="371"/>
                  <a:pt x="135" y="381"/>
                  <a:pt x="116" y="393"/>
                </a:cubicBezTo>
                <a:cubicBezTo>
                  <a:pt x="107" y="399"/>
                  <a:pt x="94" y="404"/>
                  <a:pt x="87" y="413"/>
                </a:cubicBezTo>
                <a:cubicBezTo>
                  <a:pt x="82" y="420"/>
                  <a:pt x="85" y="437"/>
                  <a:pt x="83" y="446"/>
                </a:cubicBezTo>
                <a:cubicBezTo>
                  <a:pt x="80" y="460"/>
                  <a:pt x="75" y="474"/>
                  <a:pt x="75" y="488"/>
                </a:cubicBezTo>
                <a:cubicBezTo>
                  <a:pt x="75" y="497"/>
                  <a:pt x="78" y="510"/>
                  <a:pt x="75" y="518"/>
                </a:cubicBezTo>
                <a:cubicBezTo>
                  <a:pt x="71" y="528"/>
                  <a:pt x="62" y="534"/>
                  <a:pt x="58" y="544"/>
                </a:cubicBezTo>
                <a:cubicBezTo>
                  <a:pt x="55" y="551"/>
                  <a:pt x="53" y="559"/>
                  <a:pt x="50" y="567"/>
                </a:cubicBezTo>
                <a:cubicBezTo>
                  <a:pt x="46" y="580"/>
                  <a:pt x="42" y="594"/>
                  <a:pt x="38" y="608"/>
                </a:cubicBezTo>
                <a:cubicBezTo>
                  <a:pt x="31" y="632"/>
                  <a:pt x="20" y="653"/>
                  <a:pt x="13" y="676"/>
                </a:cubicBezTo>
                <a:cubicBezTo>
                  <a:pt x="7" y="696"/>
                  <a:pt x="0" y="730"/>
                  <a:pt x="7" y="750"/>
                </a:cubicBezTo>
                <a:cubicBezTo>
                  <a:pt x="25" y="797"/>
                  <a:pt x="41" y="844"/>
                  <a:pt x="66" y="888"/>
                </a:cubicBezTo>
                <a:cubicBezTo>
                  <a:pt x="78" y="910"/>
                  <a:pt x="93" y="929"/>
                  <a:pt x="105" y="951"/>
                </a:cubicBezTo>
                <a:cubicBezTo>
                  <a:pt x="115" y="969"/>
                  <a:pt x="118" y="983"/>
                  <a:pt x="140" y="984"/>
                </a:cubicBezTo>
                <a:cubicBezTo>
                  <a:pt x="130" y="972"/>
                  <a:pt x="151" y="970"/>
                  <a:pt x="152" y="973"/>
                </a:cubicBezTo>
                <a:cubicBezTo>
                  <a:pt x="159" y="989"/>
                  <a:pt x="167" y="1002"/>
                  <a:pt x="176" y="1017"/>
                </a:cubicBezTo>
                <a:cubicBezTo>
                  <a:pt x="185" y="1032"/>
                  <a:pt x="178" y="1069"/>
                  <a:pt x="177" y="1087"/>
                </a:cubicBezTo>
                <a:cubicBezTo>
                  <a:pt x="175" y="1139"/>
                  <a:pt x="176" y="1193"/>
                  <a:pt x="179" y="1245"/>
                </a:cubicBezTo>
                <a:cubicBezTo>
                  <a:pt x="182" y="1299"/>
                  <a:pt x="204" y="1348"/>
                  <a:pt x="208" y="1402"/>
                </a:cubicBezTo>
                <a:cubicBezTo>
                  <a:pt x="210" y="1430"/>
                  <a:pt x="215" y="1457"/>
                  <a:pt x="219" y="1485"/>
                </a:cubicBezTo>
                <a:cubicBezTo>
                  <a:pt x="222" y="1510"/>
                  <a:pt x="219" y="1531"/>
                  <a:pt x="216" y="1557"/>
                </a:cubicBezTo>
                <a:cubicBezTo>
                  <a:pt x="213" y="1581"/>
                  <a:pt x="209" y="1606"/>
                  <a:pt x="205" y="1630"/>
                </a:cubicBezTo>
                <a:cubicBezTo>
                  <a:pt x="199" y="1661"/>
                  <a:pt x="221" y="1680"/>
                  <a:pt x="228" y="1707"/>
                </a:cubicBezTo>
                <a:cubicBezTo>
                  <a:pt x="232" y="1724"/>
                  <a:pt x="222" y="1737"/>
                  <a:pt x="230" y="1753"/>
                </a:cubicBezTo>
                <a:cubicBezTo>
                  <a:pt x="235" y="1764"/>
                  <a:pt x="238" y="1776"/>
                  <a:pt x="244" y="1787"/>
                </a:cubicBezTo>
                <a:cubicBezTo>
                  <a:pt x="256" y="1814"/>
                  <a:pt x="251" y="1831"/>
                  <a:pt x="243" y="1858"/>
                </a:cubicBezTo>
                <a:cubicBezTo>
                  <a:pt x="236" y="1877"/>
                  <a:pt x="221" y="1914"/>
                  <a:pt x="243" y="1927"/>
                </a:cubicBezTo>
                <a:cubicBezTo>
                  <a:pt x="257" y="1937"/>
                  <a:pt x="316" y="1941"/>
                  <a:pt x="329" y="1927"/>
                </a:cubicBezTo>
                <a:cubicBezTo>
                  <a:pt x="343" y="1913"/>
                  <a:pt x="335" y="1896"/>
                  <a:pt x="338" y="1879"/>
                </a:cubicBezTo>
                <a:cubicBezTo>
                  <a:pt x="340" y="1863"/>
                  <a:pt x="349" y="1856"/>
                  <a:pt x="347" y="1837"/>
                </a:cubicBezTo>
                <a:cubicBezTo>
                  <a:pt x="345" y="1817"/>
                  <a:pt x="353" y="1803"/>
                  <a:pt x="360" y="1785"/>
                </a:cubicBezTo>
                <a:cubicBezTo>
                  <a:pt x="366" y="1770"/>
                  <a:pt x="374" y="1756"/>
                  <a:pt x="375" y="1741"/>
                </a:cubicBezTo>
                <a:cubicBezTo>
                  <a:pt x="376" y="1727"/>
                  <a:pt x="368" y="1713"/>
                  <a:pt x="362" y="1700"/>
                </a:cubicBezTo>
                <a:cubicBezTo>
                  <a:pt x="356" y="1686"/>
                  <a:pt x="360" y="1673"/>
                  <a:pt x="361" y="1657"/>
                </a:cubicBezTo>
                <a:cubicBezTo>
                  <a:pt x="362" y="1640"/>
                  <a:pt x="356" y="1623"/>
                  <a:pt x="354" y="1607"/>
                </a:cubicBezTo>
                <a:cubicBezTo>
                  <a:pt x="351" y="1576"/>
                  <a:pt x="333" y="1546"/>
                  <a:pt x="346" y="1515"/>
                </a:cubicBezTo>
                <a:cubicBezTo>
                  <a:pt x="356" y="1491"/>
                  <a:pt x="356" y="1463"/>
                  <a:pt x="356" y="1437"/>
                </a:cubicBezTo>
                <a:cubicBezTo>
                  <a:pt x="356" y="1407"/>
                  <a:pt x="352" y="1379"/>
                  <a:pt x="352" y="1350"/>
                </a:cubicBezTo>
                <a:cubicBezTo>
                  <a:pt x="353" y="1317"/>
                  <a:pt x="356" y="1284"/>
                  <a:pt x="359" y="1252"/>
                </a:cubicBezTo>
                <a:cubicBezTo>
                  <a:pt x="363" y="1221"/>
                  <a:pt x="364" y="1190"/>
                  <a:pt x="367" y="1159"/>
                </a:cubicBezTo>
                <a:cubicBezTo>
                  <a:pt x="367" y="1151"/>
                  <a:pt x="375" y="1090"/>
                  <a:pt x="381" y="1093"/>
                </a:cubicBezTo>
                <a:cubicBezTo>
                  <a:pt x="392" y="1100"/>
                  <a:pt x="395" y="1164"/>
                  <a:pt x="398" y="1178"/>
                </a:cubicBezTo>
                <a:cubicBezTo>
                  <a:pt x="402" y="1203"/>
                  <a:pt x="399" y="1233"/>
                  <a:pt x="407" y="1256"/>
                </a:cubicBezTo>
                <a:cubicBezTo>
                  <a:pt x="420" y="1294"/>
                  <a:pt x="433" y="1332"/>
                  <a:pt x="445" y="1370"/>
                </a:cubicBezTo>
                <a:cubicBezTo>
                  <a:pt x="455" y="1403"/>
                  <a:pt x="446" y="1436"/>
                  <a:pt x="452" y="1470"/>
                </a:cubicBezTo>
                <a:cubicBezTo>
                  <a:pt x="459" y="1505"/>
                  <a:pt x="470" y="1540"/>
                  <a:pt x="474" y="1575"/>
                </a:cubicBezTo>
                <a:cubicBezTo>
                  <a:pt x="477" y="1605"/>
                  <a:pt x="487" y="1633"/>
                  <a:pt x="487" y="1663"/>
                </a:cubicBezTo>
                <a:cubicBezTo>
                  <a:pt x="486" y="1692"/>
                  <a:pt x="464" y="1717"/>
                  <a:pt x="471" y="1747"/>
                </a:cubicBezTo>
                <a:cubicBezTo>
                  <a:pt x="477" y="1773"/>
                  <a:pt x="502" y="1788"/>
                  <a:pt x="501" y="1816"/>
                </a:cubicBezTo>
                <a:cubicBezTo>
                  <a:pt x="500" y="1839"/>
                  <a:pt x="496" y="1851"/>
                  <a:pt x="514" y="1868"/>
                </a:cubicBezTo>
                <a:cubicBezTo>
                  <a:pt x="520" y="1872"/>
                  <a:pt x="537" y="1868"/>
                  <a:pt x="529" y="1883"/>
                </a:cubicBezTo>
                <a:cubicBezTo>
                  <a:pt x="523" y="1893"/>
                  <a:pt x="529" y="1904"/>
                  <a:pt x="537" y="1910"/>
                </a:cubicBezTo>
                <a:cubicBezTo>
                  <a:pt x="552" y="1921"/>
                  <a:pt x="581" y="1917"/>
                  <a:pt x="600" y="1916"/>
                </a:cubicBezTo>
                <a:cubicBezTo>
                  <a:pt x="611" y="1915"/>
                  <a:pt x="634" y="1916"/>
                  <a:pt x="634" y="1899"/>
                </a:cubicBezTo>
                <a:cubicBezTo>
                  <a:pt x="634" y="1887"/>
                  <a:pt x="632" y="1872"/>
                  <a:pt x="627" y="1861"/>
                </a:cubicBezTo>
                <a:cubicBezTo>
                  <a:pt x="620" y="1849"/>
                  <a:pt x="610" y="1836"/>
                  <a:pt x="606" y="1823"/>
                </a:cubicBezTo>
                <a:cubicBezTo>
                  <a:pt x="603" y="1816"/>
                  <a:pt x="604" y="1807"/>
                  <a:pt x="602" y="1800"/>
                </a:cubicBezTo>
                <a:cubicBezTo>
                  <a:pt x="599" y="1791"/>
                  <a:pt x="608" y="1778"/>
                  <a:pt x="611" y="1770"/>
                </a:cubicBezTo>
                <a:cubicBezTo>
                  <a:pt x="615" y="1758"/>
                  <a:pt x="617" y="1745"/>
                  <a:pt x="621" y="1733"/>
                </a:cubicBezTo>
                <a:cubicBezTo>
                  <a:pt x="624" y="1724"/>
                  <a:pt x="632" y="1708"/>
                  <a:pt x="625" y="1699"/>
                </a:cubicBezTo>
                <a:cubicBezTo>
                  <a:pt x="617" y="1688"/>
                  <a:pt x="613" y="1681"/>
                  <a:pt x="613" y="1667"/>
                </a:cubicBezTo>
                <a:cubicBezTo>
                  <a:pt x="611" y="1637"/>
                  <a:pt x="617" y="1607"/>
                  <a:pt x="618" y="1577"/>
                </a:cubicBezTo>
                <a:cubicBezTo>
                  <a:pt x="619" y="1550"/>
                  <a:pt x="615" y="1518"/>
                  <a:pt x="623" y="1491"/>
                </a:cubicBezTo>
                <a:cubicBezTo>
                  <a:pt x="630" y="1467"/>
                  <a:pt x="625" y="1440"/>
                  <a:pt x="626" y="1416"/>
                </a:cubicBezTo>
                <a:cubicBezTo>
                  <a:pt x="626" y="1401"/>
                  <a:pt x="628" y="1386"/>
                  <a:pt x="626" y="1371"/>
                </a:cubicBezTo>
                <a:cubicBezTo>
                  <a:pt x="625" y="1359"/>
                  <a:pt x="616" y="1351"/>
                  <a:pt x="615" y="1340"/>
                </a:cubicBezTo>
                <a:cubicBezTo>
                  <a:pt x="613" y="1309"/>
                  <a:pt x="614" y="1279"/>
                  <a:pt x="613" y="1248"/>
                </a:cubicBezTo>
                <a:cubicBezTo>
                  <a:pt x="613" y="1222"/>
                  <a:pt x="612" y="1192"/>
                  <a:pt x="607" y="1166"/>
                </a:cubicBezTo>
                <a:cubicBezTo>
                  <a:pt x="601" y="1142"/>
                  <a:pt x="597" y="1116"/>
                  <a:pt x="595" y="1090"/>
                </a:cubicBezTo>
                <a:cubicBezTo>
                  <a:pt x="594" y="1075"/>
                  <a:pt x="589" y="1056"/>
                  <a:pt x="598" y="1045"/>
                </a:cubicBezTo>
                <a:cubicBezTo>
                  <a:pt x="608" y="1050"/>
                  <a:pt x="610" y="1039"/>
                  <a:pt x="615" y="1039"/>
                </a:cubicBezTo>
                <a:cubicBezTo>
                  <a:pt x="619" y="1040"/>
                  <a:pt x="625" y="1046"/>
                  <a:pt x="628" y="1047"/>
                </a:cubicBezTo>
                <a:cubicBezTo>
                  <a:pt x="616" y="1068"/>
                  <a:pt x="641" y="1085"/>
                  <a:pt x="644" y="1100"/>
                </a:cubicBezTo>
                <a:cubicBezTo>
                  <a:pt x="646" y="1108"/>
                  <a:pt x="647" y="1137"/>
                  <a:pt x="655" y="1137"/>
                </a:cubicBezTo>
                <a:cubicBezTo>
                  <a:pt x="671" y="1137"/>
                  <a:pt x="660" y="1111"/>
                  <a:pt x="659" y="1100"/>
                </a:cubicBezTo>
                <a:cubicBezTo>
                  <a:pt x="657" y="1092"/>
                  <a:pt x="664" y="1096"/>
                  <a:pt x="664" y="1092"/>
                </a:cubicBezTo>
                <a:cubicBezTo>
                  <a:pt x="664" y="1087"/>
                  <a:pt x="662" y="1086"/>
                  <a:pt x="661" y="1082"/>
                </a:cubicBezTo>
                <a:cubicBezTo>
                  <a:pt x="660" y="1078"/>
                  <a:pt x="669" y="1066"/>
                  <a:pt x="672" y="1060"/>
                </a:cubicBezTo>
                <a:cubicBezTo>
                  <a:pt x="677" y="1048"/>
                  <a:pt x="681" y="1045"/>
                  <a:pt x="681" y="1030"/>
                </a:cubicBezTo>
                <a:cubicBezTo>
                  <a:pt x="681" y="1020"/>
                  <a:pt x="686" y="1015"/>
                  <a:pt x="691" y="1008"/>
                </a:cubicBezTo>
                <a:cubicBezTo>
                  <a:pt x="702" y="991"/>
                  <a:pt x="677" y="965"/>
                  <a:pt x="689" y="951"/>
                </a:cubicBezTo>
                <a:cubicBezTo>
                  <a:pt x="692" y="948"/>
                  <a:pt x="695" y="959"/>
                  <a:pt x="696" y="960"/>
                </a:cubicBezTo>
                <a:cubicBezTo>
                  <a:pt x="699" y="962"/>
                  <a:pt x="700" y="926"/>
                  <a:pt x="700" y="922"/>
                </a:cubicBezTo>
                <a:close/>
                <a:moveTo>
                  <a:pt x="188" y="741"/>
                </a:moveTo>
                <a:cubicBezTo>
                  <a:pt x="177" y="760"/>
                  <a:pt x="181" y="780"/>
                  <a:pt x="183" y="801"/>
                </a:cubicBezTo>
                <a:cubicBezTo>
                  <a:pt x="184" y="810"/>
                  <a:pt x="185" y="819"/>
                  <a:pt x="187" y="828"/>
                </a:cubicBezTo>
                <a:cubicBezTo>
                  <a:pt x="189" y="843"/>
                  <a:pt x="182" y="832"/>
                  <a:pt x="173" y="832"/>
                </a:cubicBezTo>
                <a:cubicBezTo>
                  <a:pt x="169" y="832"/>
                  <a:pt x="158" y="838"/>
                  <a:pt x="157" y="834"/>
                </a:cubicBezTo>
                <a:cubicBezTo>
                  <a:pt x="155" y="826"/>
                  <a:pt x="153" y="818"/>
                  <a:pt x="149" y="811"/>
                </a:cubicBezTo>
                <a:cubicBezTo>
                  <a:pt x="146" y="803"/>
                  <a:pt x="140" y="796"/>
                  <a:pt x="134" y="790"/>
                </a:cubicBezTo>
                <a:cubicBezTo>
                  <a:pt x="124" y="781"/>
                  <a:pt x="131" y="785"/>
                  <a:pt x="133" y="772"/>
                </a:cubicBezTo>
                <a:cubicBezTo>
                  <a:pt x="135" y="751"/>
                  <a:pt x="146" y="730"/>
                  <a:pt x="144" y="709"/>
                </a:cubicBezTo>
                <a:cubicBezTo>
                  <a:pt x="143" y="696"/>
                  <a:pt x="142" y="683"/>
                  <a:pt x="140" y="671"/>
                </a:cubicBezTo>
                <a:cubicBezTo>
                  <a:pt x="139" y="663"/>
                  <a:pt x="143" y="635"/>
                  <a:pt x="153" y="635"/>
                </a:cubicBezTo>
                <a:cubicBezTo>
                  <a:pt x="156" y="634"/>
                  <a:pt x="177" y="683"/>
                  <a:pt x="182" y="689"/>
                </a:cubicBezTo>
                <a:cubicBezTo>
                  <a:pt x="188" y="697"/>
                  <a:pt x="194" y="704"/>
                  <a:pt x="201" y="711"/>
                </a:cubicBezTo>
                <a:cubicBezTo>
                  <a:pt x="205" y="715"/>
                  <a:pt x="190" y="738"/>
                  <a:pt x="188" y="741"/>
                </a:cubicBezTo>
                <a:close/>
                <a:moveTo>
                  <a:pt x="570" y="769"/>
                </a:moveTo>
                <a:cubicBezTo>
                  <a:pt x="558" y="767"/>
                  <a:pt x="556" y="715"/>
                  <a:pt x="556" y="706"/>
                </a:cubicBezTo>
                <a:cubicBezTo>
                  <a:pt x="559" y="700"/>
                  <a:pt x="578" y="770"/>
                  <a:pt x="570" y="769"/>
                </a:cubicBezTo>
                <a:close/>
                <a:moveTo>
                  <a:pt x="598" y="1025"/>
                </a:moveTo>
                <a:cubicBezTo>
                  <a:pt x="584" y="990"/>
                  <a:pt x="589" y="942"/>
                  <a:pt x="587" y="904"/>
                </a:cubicBezTo>
                <a:cubicBezTo>
                  <a:pt x="587" y="902"/>
                  <a:pt x="584" y="887"/>
                  <a:pt x="587" y="885"/>
                </a:cubicBezTo>
                <a:cubicBezTo>
                  <a:pt x="582" y="888"/>
                  <a:pt x="599" y="951"/>
                  <a:pt x="603" y="957"/>
                </a:cubicBezTo>
                <a:cubicBezTo>
                  <a:pt x="614" y="972"/>
                  <a:pt x="603" y="1007"/>
                  <a:pt x="598" y="1025"/>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131" name="Freeform 63"/>
          <p:cNvSpPr>
            <a:spLocks/>
          </p:cNvSpPr>
          <p:nvPr/>
        </p:nvSpPr>
        <p:spPr bwMode="auto">
          <a:xfrm>
            <a:off x="1918223" y="1599397"/>
            <a:ext cx="212028" cy="561735"/>
          </a:xfrm>
          <a:custGeom>
            <a:avLst/>
            <a:gdLst>
              <a:gd name="T0" fmla="*/ 54 w 741"/>
              <a:gd name="T1" fmla="*/ 485 h 1964"/>
              <a:gd name="T2" fmla="*/ 80 w 741"/>
              <a:gd name="T3" fmla="*/ 449 h 1964"/>
              <a:gd name="T4" fmla="*/ 87 w 741"/>
              <a:gd name="T5" fmla="*/ 405 h 1964"/>
              <a:gd name="T6" fmla="*/ 119 w 741"/>
              <a:gd name="T7" fmla="*/ 325 h 1964"/>
              <a:gd name="T8" fmla="*/ 167 w 741"/>
              <a:gd name="T9" fmla="*/ 271 h 1964"/>
              <a:gd name="T10" fmla="*/ 182 w 741"/>
              <a:gd name="T11" fmla="*/ 213 h 1964"/>
              <a:gd name="T12" fmla="*/ 217 w 741"/>
              <a:gd name="T13" fmla="*/ 183 h 1964"/>
              <a:gd name="T14" fmla="*/ 220 w 741"/>
              <a:gd name="T15" fmla="*/ 131 h 1964"/>
              <a:gd name="T16" fmla="*/ 308 w 741"/>
              <a:gd name="T17" fmla="*/ 3 h 1964"/>
              <a:gd name="T18" fmla="*/ 399 w 741"/>
              <a:gd name="T19" fmla="*/ 90 h 1964"/>
              <a:gd name="T20" fmla="*/ 410 w 741"/>
              <a:gd name="T21" fmla="*/ 101 h 1964"/>
              <a:gd name="T22" fmla="*/ 399 w 741"/>
              <a:gd name="T23" fmla="*/ 226 h 1964"/>
              <a:gd name="T24" fmla="*/ 503 w 741"/>
              <a:gd name="T25" fmla="*/ 286 h 1964"/>
              <a:gd name="T26" fmla="*/ 554 w 741"/>
              <a:gd name="T27" fmla="*/ 301 h 1964"/>
              <a:gd name="T28" fmla="*/ 616 w 741"/>
              <a:gd name="T29" fmla="*/ 375 h 1964"/>
              <a:gd name="T30" fmla="*/ 647 w 741"/>
              <a:gd name="T31" fmla="*/ 473 h 1964"/>
              <a:gd name="T32" fmla="*/ 656 w 741"/>
              <a:gd name="T33" fmla="*/ 543 h 1964"/>
              <a:gd name="T34" fmla="*/ 669 w 741"/>
              <a:gd name="T35" fmla="*/ 608 h 1964"/>
              <a:gd name="T36" fmla="*/ 688 w 741"/>
              <a:gd name="T37" fmla="*/ 1022 h 1964"/>
              <a:gd name="T38" fmla="*/ 672 w 741"/>
              <a:gd name="T39" fmla="*/ 1074 h 1964"/>
              <a:gd name="T40" fmla="*/ 740 w 741"/>
              <a:gd name="T41" fmla="*/ 1112 h 1964"/>
              <a:gd name="T42" fmla="*/ 735 w 741"/>
              <a:gd name="T43" fmla="*/ 1342 h 1964"/>
              <a:gd name="T44" fmla="*/ 656 w 741"/>
              <a:gd name="T45" fmla="*/ 1410 h 1964"/>
              <a:gd name="T46" fmla="*/ 582 w 741"/>
              <a:gd name="T47" fmla="*/ 1472 h 1964"/>
              <a:gd name="T48" fmla="*/ 584 w 741"/>
              <a:gd name="T49" fmla="*/ 1807 h 1964"/>
              <a:gd name="T50" fmla="*/ 635 w 741"/>
              <a:gd name="T51" fmla="*/ 1945 h 1964"/>
              <a:gd name="T52" fmla="*/ 506 w 741"/>
              <a:gd name="T53" fmla="*/ 1934 h 1964"/>
              <a:gd name="T54" fmla="*/ 449 w 741"/>
              <a:gd name="T55" fmla="*/ 1882 h 1964"/>
              <a:gd name="T56" fmla="*/ 430 w 741"/>
              <a:gd name="T57" fmla="*/ 1804 h 1964"/>
              <a:gd name="T58" fmla="*/ 444 w 741"/>
              <a:gd name="T59" fmla="*/ 1750 h 1964"/>
              <a:gd name="T60" fmla="*/ 427 w 741"/>
              <a:gd name="T61" fmla="*/ 1696 h 1964"/>
              <a:gd name="T62" fmla="*/ 390 w 741"/>
              <a:gd name="T63" fmla="*/ 1308 h 1964"/>
              <a:gd name="T64" fmla="*/ 354 w 741"/>
              <a:gd name="T65" fmla="*/ 1449 h 1964"/>
              <a:gd name="T66" fmla="*/ 316 w 741"/>
              <a:gd name="T67" fmla="*/ 1734 h 1964"/>
              <a:gd name="T68" fmla="*/ 324 w 741"/>
              <a:gd name="T69" fmla="*/ 1831 h 1964"/>
              <a:gd name="T70" fmla="*/ 282 w 741"/>
              <a:gd name="T71" fmla="*/ 1894 h 1964"/>
              <a:gd name="T72" fmla="*/ 269 w 741"/>
              <a:gd name="T73" fmla="*/ 1936 h 1964"/>
              <a:gd name="T74" fmla="*/ 149 w 741"/>
              <a:gd name="T75" fmla="*/ 1945 h 1964"/>
              <a:gd name="T76" fmla="*/ 189 w 741"/>
              <a:gd name="T77" fmla="*/ 1856 h 1964"/>
              <a:gd name="T78" fmla="*/ 172 w 741"/>
              <a:gd name="T79" fmla="*/ 1790 h 1964"/>
              <a:gd name="T80" fmla="*/ 206 w 741"/>
              <a:gd name="T81" fmla="*/ 1718 h 1964"/>
              <a:gd name="T82" fmla="*/ 185 w 741"/>
              <a:gd name="T83" fmla="*/ 1544 h 1964"/>
              <a:gd name="T84" fmla="*/ 91 w 741"/>
              <a:gd name="T85" fmla="*/ 1068 h 1964"/>
              <a:gd name="T86" fmla="*/ 134 w 741"/>
              <a:gd name="T87" fmla="*/ 845 h 1964"/>
              <a:gd name="T88" fmla="*/ 164 w 741"/>
              <a:gd name="T89" fmla="*/ 646 h 1964"/>
              <a:gd name="T90" fmla="*/ 122 w 741"/>
              <a:gd name="T91" fmla="*/ 659 h 1964"/>
              <a:gd name="T92" fmla="*/ 17 w 741"/>
              <a:gd name="T93" fmla="*/ 5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1" h="1964">
                <a:moveTo>
                  <a:pt x="17" y="536"/>
                </a:moveTo>
                <a:cubicBezTo>
                  <a:pt x="26" y="516"/>
                  <a:pt x="45" y="502"/>
                  <a:pt x="54" y="485"/>
                </a:cubicBezTo>
                <a:cubicBezTo>
                  <a:pt x="60" y="474"/>
                  <a:pt x="59" y="464"/>
                  <a:pt x="73" y="463"/>
                </a:cubicBezTo>
                <a:cubicBezTo>
                  <a:pt x="67" y="454"/>
                  <a:pt x="80" y="456"/>
                  <a:pt x="80" y="449"/>
                </a:cubicBezTo>
                <a:cubicBezTo>
                  <a:pt x="75" y="443"/>
                  <a:pt x="67" y="428"/>
                  <a:pt x="80" y="425"/>
                </a:cubicBezTo>
                <a:cubicBezTo>
                  <a:pt x="75" y="415"/>
                  <a:pt x="85" y="413"/>
                  <a:pt x="87" y="405"/>
                </a:cubicBezTo>
                <a:cubicBezTo>
                  <a:pt x="90" y="387"/>
                  <a:pt x="83" y="359"/>
                  <a:pt x="91" y="344"/>
                </a:cubicBezTo>
                <a:cubicBezTo>
                  <a:pt x="94" y="338"/>
                  <a:pt x="110" y="329"/>
                  <a:pt x="119" y="325"/>
                </a:cubicBezTo>
                <a:cubicBezTo>
                  <a:pt x="136" y="316"/>
                  <a:pt x="150" y="310"/>
                  <a:pt x="170" y="308"/>
                </a:cubicBezTo>
                <a:cubicBezTo>
                  <a:pt x="170" y="296"/>
                  <a:pt x="165" y="283"/>
                  <a:pt x="167" y="271"/>
                </a:cubicBezTo>
                <a:cubicBezTo>
                  <a:pt x="167" y="265"/>
                  <a:pt x="172" y="259"/>
                  <a:pt x="174" y="252"/>
                </a:cubicBezTo>
                <a:cubicBezTo>
                  <a:pt x="177" y="238"/>
                  <a:pt x="177" y="222"/>
                  <a:pt x="182" y="213"/>
                </a:cubicBezTo>
                <a:cubicBezTo>
                  <a:pt x="185" y="207"/>
                  <a:pt x="195" y="204"/>
                  <a:pt x="200" y="199"/>
                </a:cubicBezTo>
                <a:cubicBezTo>
                  <a:pt x="207" y="194"/>
                  <a:pt x="212" y="189"/>
                  <a:pt x="217" y="183"/>
                </a:cubicBezTo>
                <a:cubicBezTo>
                  <a:pt x="220" y="171"/>
                  <a:pt x="209" y="151"/>
                  <a:pt x="219" y="142"/>
                </a:cubicBezTo>
                <a:cubicBezTo>
                  <a:pt x="216" y="141"/>
                  <a:pt x="216" y="131"/>
                  <a:pt x="220" y="131"/>
                </a:cubicBezTo>
                <a:cubicBezTo>
                  <a:pt x="213" y="102"/>
                  <a:pt x="217" y="60"/>
                  <a:pt x="233" y="40"/>
                </a:cubicBezTo>
                <a:cubicBezTo>
                  <a:pt x="249" y="22"/>
                  <a:pt x="276" y="0"/>
                  <a:pt x="308" y="3"/>
                </a:cubicBezTo>
                <a:cubicBezTo>
                  <a:pt x="325" y="4"/>
                  <a:pt x="353" y="10"/>
                  <a:pt x="365" y="18"/>
                </a:cubicBezTo>
                <a:cubicBezTo>
                  <a:pt x="380" y="28"/>
                  <a:pt x="395" y="66"/>
                  <a:pt x="399" y="90"/>
                </a:cubicBezTo>
                <a:cubicBezTo>
                  <a:pt x="400" y="94"/>
                  <a:pt x="401" y="101"/>
                  <a:pt x="399" y="106"/>
                </a:cubicBezTo>
                <a:cubicBezTo>
                  <a:pt x="403" y="104"/>
                  <a:pt x="405" y="98"/>
                  <a:pt x="410" y="101"/>
                </a:cubicBezTo>
                <a:cubicBezTo>
                  <a:pt x="418" y="121"/>
                  <a:pt x="425" y="177"/>
                  <a:pt x="398" y="176"/>
                </a:cubicBezTo>
                <a:cubicBezTo>
                  <a:pt x="396" y="196"/>
                  <a:pt x="395" y="207"/>
                  <a:pt x="399" y="226"/>
                </a:cubicBezTo>
                <a:cubicBezTo>
                  <a:pt x="415" y="234"/>
                  <a:pt x="422" y="247"/>
                  <a:pt x="435" y="257"/>
                </a:cubicBezTo>
                <a:cubicBezTo>
                  <a:pt x="456" y="272"/>
                  <a:pt x="476" y="277"/>
                  <a:pt x="503" y="286"/>
                </a:cubicBezTo>
                <a:cubicBezTo>
                  <a:pt x="516" y="290"/>
                  <a:pt x="528" y="299"/>
                  <a:pt x="540" y="301"/>
                </a:cubicBezTo>
                <a:cubicBezTo>
                  <a:pt x="544" y="302"/>
                  <a:pt x="549" y="301"/>
                  <a:pt x="554" y="301"/>
                </a:cubicBezTo>
                <a:cubicBezTo>
                  <a:pt x="577" y="304"/>
                  <a:pt x="603" y="318"/>
                  <a:pt x="617" y="333"/>
                </a:cubicBezTo>
                <a:cubicBezTo>
                  <a:pt x="615" y="349"/>
                  <a:pt x="620" y="360"/>
                  <a:pt x="616" y="375"/>
                </a:cubicBezTo>
                <a:cubicBezTo>
                  <a:pt x="626" y="391"/>
                  <a:pt x="629" y="411"/>
                  <a:pt x="634" y="434"/>
                </a:cubicBezTo>
                <a:cubicBezTo>
                  <a:pt x="638" y="448"/>
                  <a:pt x="644" y="461"/>
                  <a:pt x="647" y="473"/>
                </a:cubicBezTo>
                <a:cubicBezTo>
                  <a:pt x="651" y="487"/>
                  <a:pt x="649" y="498"/>
                  <a:pt x="649" y="511"/>
                </a:cubicBezTo>
                <a:cubicBezTo>
                  <a:pt x="650" y="521"/>
                  <a:pt x="656" y="532"/>
                  <a:pt x="656" y="543"/>
                </a:cubicBezTo>
                <a:cubicBezTo>
                  <a:pt x="657" y="548"/>
                  <a:pt x="656" y="554"/>
                  <a:pt x="656" y="558"/>
                </a:cubicBezTo>
                <a:cubicBezTo>
                  <a:pt x="660" y="576"/>
                  <a:pt x="669" y="589"/>
                  <a:pt x="669" y="608"/>
                </a:cubicBezTo>
                <a:cubicBezTo>
                  <a:pt x="670" y="633"/>
                  <a:pt x="674" y="656"/>
                  <a:pt x="676" y="681"/>
                </a:cubicBezTo>
                <a:cubicBezTo>
                  <a:pt x="686" y="791"/>
                  <a:pt x="684" y="907"/>
                  <a:pt x="688" y="1022"/>
                </a:cubicBezTo>
                <a:cubicBezTo>
                  <a:pt x="682" y="1023"/>
                  <a:pt x="674" y="1021"/>
                  <a:pt x="671" y="1025"/>
                </a:cubicBezTo>
                <a:cubicBezTo>
                  <a:pt x="671" y="1040"/>
                  <a:pt x="675" y="1058"/>
                  <a:pt x="672" y="1074"/>
                </a:cubicBezTo>
                <a:cubicBezTo>
                  <a:pt x="689" y="1080"/>
                  <a:pt x="723" y="1071"/>
                  <a:pt x="736" y="1084"/>
                </a:cubicBezTo>
                <a:cubicBezTo>
                  <a:pt x="741" y="1088"/>
                  <a:pt x="740" y="1101"/>
                  <a:pt x="740" y="1112"/>
                </a:cubicBezTo>
                <a:cubicBezTo>
                  <a:pt x="738" y="1158"/>
                  <a:pt x="738" y="1229"/>
                  <a:pt x="736" y="1283"/>
                </a:cubicBezTo>
                <a:cubicBezTo>
                  <a:pt x="735" y="1303"/>
                  <a:pt x="739" y="1329"/>
                  <a:pt x="735" y="1342"/>
                </a:cubicBezTo>
                <a:cubicBezTo>
                  <a:pt x="731" y="1353"/>
                  <a:pt x="714" y="1357"/>
                  <a:pt x="713" y="1366"/>
                </a:cubicBezTo>
                <a:cubicBezTo>
                  <a:pt x="692" y="1377"/>
                  <a:pt x="675" y="1395"/>
                  <a:pt x="656" y="1410"/>
                </a:cubicBezTo>
                <a:cubicBezTo>
                  <a:pt x="634" y="1428"/>
                  <a:pt x="607" y="1445"/>
                  <a:pt x="592" y="1468"/>
                </a:cubicBezTo>
                <a:cubicBezTo>
                  <a:pt x="590" y="1471"/>
                  <a:pt x="582" y="1467"/>
                  <a:pt x="582" y="1472"/>
                </a:cubicBezTo>
                <a:cubicBezTo>
                  <a:pt x="586" y="1560"/>
                  <a:pt x="574" y="1676"/>
                  <a:pt x="580" y="1770"/>
                </a:cubicBezTo>
                <a:cubicBezTo>
                  <a:pt x="581" y="1783"/>
                  <a:pt x="585" y="1798"/>
                  <a:pt x="584" y="1807"/>
                </a:cubicBezTo>
                <a:cubicBezTo>
                  <a:pt x="582" y="1817"/>
                  <a:pt x="571" y="1826"/>
                  <a:pt x="569" y="1835"/>
                </a:cubicBezTo>
                <a:cubicBezTo>
                  <a:pt x="589" y="1874"/>
                  <a:pt x="625" y="1897"/>
                  <a:pt x="635" y="1945"/>
                </a:cubicBezTo>
                <a:cubicBezTo>
                  <a:pt x="618" y="1957"/>
                  <a:pt x="584" y="1964"/>
                  <a:pt x="555" y="1962"/>
                </a:cubicBezTo>
                <a:cubicBezTo>
                  <a:pt x="536" y="1960"/>
                  <a:pt x="511" y="1949"/>
                  <a:pt x="506" y="1934"/>
                </a:cubicBezTo>
                <a:cubicBezTo>
                  <a:pt x="501" y="1920"/>
                  <a:pt x="505" y="1904"/>
                  <a:pt x="492" y="1896"/>
                </a:cubicBezTo>
                <a:cubicBezTo>
                  <a:pt x="476" y="1905"/>
                  <a:pt x="459" y="1891"/>
                  <a:pt x="449" y="1882"/>
                </a:cubicBezTo>
                <a:cubicBezTo>
                  <a:pt x="447" y="1881"/>
                  <a:pt x="449" y="1874"/>
                  <a:pt x="448" y="1870"/>
                </a:cubicBezTo>
                <a:cubicBezTo>
                  <a:pt x="430" y="1856"/>
                  <a:pt x="424" y="1831"/>
                  <a:pt x="430" y="1804"/>
                </a:cubicBezTo>
                <a:cubicBezTo>
                  <a:pt x="431" y="1796"/>
                  <a:pt x="438" y="1791"/>
                  <a:pt x="440" y="1783"/>
                </a:cubicBezTo>
                <a:cubicBezTo>
                  <a:pt x="442" y="1774"/>
                  <a:pt x="445" y="1757"/>
                  <a:pt x="444" y="1750"/>
                </a:cubicBezTo>
                <a:cubicBezTo>
                  <a:pt x="442" y="1742"/>
                  <a:pt x="432" y="1738"/>
                  <a:pt x="430" y="1732"/>
                </a:cubicBezTo>
                <a:cubicBezTo>
                  <a:pt x="427" y="1724"/>
                  <a:pt x="428" y="1710"/>
                  <a:pt x="427" y="1696"/>
                </a:cubicBezTo>
                <a:cubicBezTo>
                  <a:pt x="425" y="1660"/>
                  <a:pt x="420" y="1622"/>
                  <a:pt x="417" y="1590"/>
                </a:cubicBezTo>
                <a:cubicBezTo>
                  <a:pt x="408" y="1494"/>
                  <a:pt x="396" y="1404"/>
                  <a:pt x="390" y="1308"/>
                </a:cubicBezTo>
                <a:cubicBezTo>
                  <a:pt x="386" y="1247"/>
                  <a:pt x="387" y="1171"/>
                  <a:pt x="365" y="1130"/>
                </a:cubicBezTo>
                <a:cubicBezTo>
                  <a:pt x="356" y="1229"/>
                  <a:pt x="360" y="1346"/>
                  <a:pt x="354" y="1449"/>
                </a:cubicBezTo>
                <a:cubicBezTo>
                  <a:pt x="348" y="1536"/>
                  <a:pt x="358" y="1641"/>
                  <a:pt x="333" y="1704"/>
                </a:cubicBezTo>
                <a:cubicBezTo>
                  <a:pt x="329" y="1713"/>
                  <a:pt x="319" y="1722"/>
                  <a:pt x="316" y="1734"/>
                </a:cubicBezTo>
                <a:cubicBezTo>
                  <a:pt x="312" y="1749"/>
                  <a:pt x="316" y="1764"/>
                  <a:pt x="309" y="1775"/>
                </a:cubicBezTo>
                <a:cubicBezTo>
                  <a:pt x="313" y="1791"/>
                  <a:pt x="328" y="1812"/>
                  <a:pt x="324" y="1831"/>
                </a:cubicBezTo>
                <a:cubicBezTo>
                  <a:pt x="322" y="1844"/>
                  <a:pt x="307" y="1845"/>
                  <a:pt x="301" y="1856"/>
                </a:cubicBezTo>
                <a:cubicBezTo>
                  <a:pt x="309" y="1876"/>
                  <a:pt x="294" y="1887"/>
                  <a:pt x="282" y="1894"/>
                </a:cubicBezTo>
                <a:cubicBezTo>
                  <a:pt x="274" y="1898"/>
                  <a:pt x="270" y="1894"/>
                  <a:pt x="267" y="1901"/>
                </a:cubicBezTo>
                <a:cubicBezTo>
                  <a:pt x="265" y="1906"/>
                  <a:pt x="273" y="1924"/>
                  <a:pt x="269" y="1936"/>
                </a:cubicBezTo>
                <a:cubicBezTo>
                  <a:pt x="263" y="1959"/>
                  <a:pt x="228" y="1964"/>
                  <a:pt x="196" y="1962"/>
                </a:cubicBezTo>
                <a:cubicBezTo>
                  <a:pt x="179" y="1960"/>
                  <a:pt x="153" y="1957"/>
                  <a:pt x="149" y="1945"/>
                </a:cubicBezTo>
                <a:cubicBezTo>
                  <a:pt x="144" y="1932"/>
                  <a:pt x="157" y="1907"/>
                  <a:pt x="163" y="1896"/>
                </a:cubicBezTo>
                <a:cubicBezTo>
                  <a:pt x="171" y="1881"/>
                  <a:pt x="182" y="1870"/>
                  <a:pt x="189" y="1856"/>
                </a:cubicBezTo>
                <a:cubicBezTo>
                  <a:pt x="179" y="1844"/>
                  <a:pt x="192" y="1828"/>
                  <a:pt x="196" y="1815"/>
                </a:cubicBezTo>
                <a:cubicBezTo>
                  <a:pt x="188" y="1807"/>
                  <a:pt x="178" y="1801"/>
                  <a:pt x="172" y="1790"/>
                </a:cubicBezTo>
                <a:cubicBezTo>
                  <a:pt x="169" y="1763"/>
                  <a:pt x="180" y="1760"/>
                  <a:pt x="191" y="1747"/>
                </a:cubicBezTo>
                <a:cubicBezTo>
                  <a:pt x="197" y="1739"/>
                  <a:pt x="206" y="1729"/>
                  <a:pt x="206" y="1718"/>
                </a:cubicBezTo>
                <a:cubicBezTo>
                  <a:pt x="206" y="1710"/>
                  <a:pt x="200" y="1699"/>
                  <a:pt x="197" y="1688"/>
                </a:cubicBezTo>
                <a:cubicBezTo>
                  <a:pt x="185" y="1646"/>
                  <a:pt x="184" y="1592"/>
                  <a:pt x="185" y="1544"/>
                </a:cubicBezTo>
                <a:cubicBezTo>
                  <a:pt x="188" y="1388"/>
                  <a:pt x="174" y="1229"/>
                  <a:pt x="161" y="1089"/>
                </a:cubicBezTo>
                <a:cubicBezTo>
                  <a:pt x="136" y="1083"/>
                  <a:pt x="111" y="1078"/>
                  <a:pt x="91" y="1068"/>
                </a:cubicBezTo>
                <a:cubicBezTo>
                  <a:pt x="105" y="997"/>
                  <a:pt x="120" y="925"/>
                  <a:pt x="137" y="855"/>
                </a:cubicBezTo>
                <a:cubicBezTo>
                  <a:pt x="138" y="850"/>
                  <a:pt x="132" y="851"/>
                  <a:pt x="134" y="845"/>
                </a:cubicBezTo>
                <a:cubicBezTo>
                  <a:pt x="150" y="806"/>
                  <a:pt x="165" y="761"/>
                  <a:pt x="171" y="711"/>
                </a:cubicBezTo>
                <a:cubicBezTo>
                  <a:pt x="174" y="684"/>
                  <a:pt x="166" y="669"/>
                  <a:pt x="164" y="646"/>
                </a:cubicBezTo>
                <a:cubicBezTo>
                  <a:pt x="163" y="628"/>
                  <a:pt x="163" y="615"/>
                  <a:pt x="160" y="601"/>
                </a:cubicBezTo>
                <a:cubicBezTo>
                  <a:pt x="154" y="629"/>
                  <a:pt x="140" y="647"/>
                  <a:pt x="122" y="659"/>
                </a:cubicBezTo>
                <a:cubicBezTo>
                  <a:pt x="83" y="685"/>
                  <a:pt x="17" y="650"/>
                  <a:pt x="6" y="612"/>
                </a:cubicBezTo>
                <a:cubicBezTo>
                  <a:pt x="0" y="588"/>
                  <a:pt x="9" y="554"/>
                  <a:pt x="17" y="536"/>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132" name="Freeform 64"/>
          <p:cNvSpPr>
            <a:spLocks/>
          </p:cNvSpPr>
          <p:nvPr/>
        </p:nvSpPr>
        <p:spPr bwMode="auto">
          <a:xfrm>
            <a:off x="2338311" y="1527354"/>
            <a:ext cx="154204" cy="507366"/>
          </a:xfrm>
          <a:custGeom>
            <a:avLst/>
            <a:gdLst>
              <a:gd name="T0" fmla="*/ 6 w 589"/>
              <a:gd name="T1" fmla="*/ 1023 h 1939"/>
              <a:gd name="T2" fmla="*/ 17 w 589"/>
              <a:gd name="T3" fmla="*/ 1140 h 1939"/>
              <a:gd name="T4" fmla="*/ 40 w 589"/>
              <a:gd name="T5" fmla="*/ 1167 h 1939"/>
              <a:gd name="T6" fmla="*/ 102 w 589"/>
              <a:gd name="T7" fmla="*/ 1192 h 1939"/>
              <a:gd name="T8" fmla="*/ 77 w 589"/>
              <a:gd name="T9" fmla="*/ 1155 h 1939"/>
              <a:gd name="T10" fmla="*/ 79 w 589"/>
              <a:gd name="T11" fmla="*/ 1108 h 1939"/>
              <a:gd name="T12" fmla="*/ 113 w 589"/>
              <a:gd name="T13" fmla="*/ 1159 h 1939"/>
              <a:gd name="T14" fmla="*/ 77 w 589"/>
              <a:gd name="T15" fmla="*/ 1031 h 1939"/>
              <a:gd name="T16" fmla="*/ 125 w 589"/>
              <a:gd name="T17" fmla="*/ 732 h 1939"/>
              <a:gd name="T18" fmla="*/ 121 w 589"/>
              <a:gd name="T19" fmla="*/ 881 h 1939"/>
              <a:gd name="T20" fmla="*/ 115 w 589"/>
              <a:gd name="T21" fmla="*/ 975 h 1939"/>
              <a:gd name="T22" fmla="*/ 117 w 589"/>
              <a:gd name="T23" fmla="*/ 1088 h 1939"/>
              <a:gd name="T24" fmla="*/ 125 w 589"/>
              <a:gd name="T25" fmla="*/ 1163 h 1939"/>
              <a:gd name="T26" fmla="*/ 129 w 589"/>
              <a:gd name="T27" fmla="*/ 1327 h 1939"/>
              <a:gd name="T28" fmla="*/ 114 w 589"/>
              <a:gd name="T29" fmla="*/ 1601 h 1939"/>
              <a:gd name="T30" fmla="*/ 135 w 589"/>
              <a:gd name="T31" fmla="*/ 1710 h 1939"/>
              <a:gd name="T32" fmla="*/ 109 w 589"/>
              <a:gd name="T33" fmla="*/ 1802 h 1939"/>
              <a:gd name="T34" fmla="*/ 97 w 589"/>
              <a:gd name="T35" fmla="*/ 1842 h 1939"/>
              <a:gd name="T36" fmla="*/ 77 w 589"/>
              <a:gd name="T37" fmla="*/ 1886 h 1939"/>
              <a:gd name="T38" fmla="*/ 167 w 589"/>
              <a:gd name="T39" fmla="*/ 1928 h 1939"/>
              <a:gd name="T40" fmla="*/ 208 w 589"/>
              <a:gd name="T41" fmla="*/ 1863 h 1939"/>
              <a:gd name="T42" fmla="*/ 247 w 589"/>
              <a:gd name="T43" fmla="*/ 1775 h 1939"/>
              <a:gd name="T44" fmla="*/ 273 w 589"/>
              <a:gd name="T45" fmla="*/ 1697 h 1939"/>
              <a:gd name="T46" fmla="*/ 283 w 589"/>
              <a:gd name="T47" fmla="*/ 1552 h 1939"/>
              <a:gd name="T48" fmla="*/ 308 w 589"/>
              <a:gd name="T49" fmla="*/ 1223 h 1939"/>
              <a:gd name="T50" fmla="*/ 372 w 589"/>
              <a:gd name="T51" fmla="*/ 1636 h 1939"/>
              <a:gd name="T52" fmla="*/ 376 w 589"/>
              <a:gd name="T53" fmla="*/ 1735 h 1939"/>
              <a:gd name="T54" fmla="*/ 390 w 589"/>
              <a:gd name="T55" fmla="*/ 1824 h 1939"/>
              <a:gd name="T56" fmla="*/ 415 w 589"/>
              <a:gd name="T57" fmla="*/ 1879 h 1939"/>
              <a:gd name="T58" fmla="*/ 519 w 589"/>
              <a:gd name="T59" fmla="*/ 1928 h 1939"/>
              <a:gd name="T60" fmla="*/ 506 w 589"/>
              <a:gd name="T61" fmla="*/ 1773 h 1939"/>
              <a:gd name="T62" fmla="*/ 481 w 589"/>
              <a:gd name="T63" fmla="*/ 1675 h 1939"/>
              <a:gd name="T64" fmla="*/ 506 w 589"/>
              <a:gd name="T65" fmla="*/ 1534 h 1939"/>
              <a:gd name="T66" fmla="*/ 561 w 589"/>
              <a:gd name="T67" fmla="*/ 1538 h 1939"/>
              <a:gd name="T68" fmla="*/ 577 w 589"/>
              <a:gd name="T69" fmla="*/ 1434 h 1939"/>
              <a:gd name="T70" fmla="*/ 574 w 589"/>
              <a:gd name="T71" fmla="*/ 1184 h 1939"/>
              <a:gd name="T72" fmla="*/ 579 w 589"/>
              <a:gd name="T73" fmla="*/ 1096 h 1939"/>
              <a:gd name="T74" fmla="*/ 568 w 589"/>
              <a:gd name="T75" fmla="*/ 1001 h 1939"/>
              <a:gd name="T76" fmla="*/ 557 w 589"/>
              <a:gd name="T77" fmla="*/ 767 h 1939"/>
              <a:gd name="T78" fmla="*/ 537 w 589"/>
              <a:gd name="T79" fmla="*/ 596 h 1939"/>
              <a:gd name="T80" fmla="*/ 530 w 589"/>
              <a:gd name="T81" fmla="*/ 541 h 1939"/>
              <a:gd name="T82" fmla="*/ 523 w 589"/>
              <a:gd name="T83" fmla="*/ 409 h 1939"/>
              <a:gd name="T84" fmla="*/ 452 w 589"/>
              <a:gd name="T85" fmla="*/ 331 h 1939"/>
              <a:gd name="T86" fmla="*/ 386 w 589"/>
              <a:gd name="T87" fmla="*/ 302 h 1939"/>
              <a:gd name="T88" fmla="*/ 340 w 589"/>
              <a:gd name="T89" fmla="*/ 268 h 1939"/>
              <a:gd name="T90" fmla="*/ 377 w 589"/>
              <a:gd name="T91" fmla="*/ 152 h 1939"/>
              <a:gd name="T92" fmla="*/ 346 w 589"/>
              <a:gd name="T93" fmla="*/ 31 h 1939"/>
              <a:gd name="T94" fmla="*/ 341 w 589"/>
              <a:gd name="T95" fmla="*/ 28 h 1939"/>
              <a:gd name="T96" fmla="*/ 199 w 589"/>
              <a:gd name="T97" fmla="*/ 22 h 1939"/>
              <a:gd name="T98" fmla="*/ 173 w 589"/>
              <a:gd name="T99" fmla="*/ 84 h 1939"/>
              <a:gd name="T100" fmla="*/ 172 w 589"/>
              <a:gd name="T101" fmla="*/ 89 h 1939"/>
              <a:gd name="T102" fmla="*/ 167 w 589"/>
              <a:gd name="T103" fmla="*/ 158 h 1939"/>
              <a:gd name="T104" fmla="*/ 197 w 589"/>
              <a:gd name="T105" fmla="*/ 204 h 1939"/>
              <a:gd name="T106" fmla="*/ 205 w 589"/>
              <a:gd name="T107" fmla="*/ 294 h 1939"/>
              <a:gd name="T108" fmla="*/ 149 w 589"/>
              <a:gd name="T109" fmla="*/ 325 h 1939"/>
              <a:gd name="T110" fmla="*/ 79 w 589"/>
              <a:gd name="T111" fmla="*/ 362 h 1939"/>
              <a:gd name="T112" fmla="*/ 42 w 589"/>
              <a:gd name="T113" fmla="*/ 445 h 1939"/>
              <a:gd name="T114" fmla="*/ 10 w 589"/>
              <a:gd name="T115" fmla="*/ 782 h 1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9" h="1939">
                <a:moveTo>
                  <a:pt x="10" y="782"/>
                </a:moveTo>
                <a:cubicBezTo>
                  <a:pt x="6" y="864"/>
                  <a:pt x="0" y="946"/>
                  <a:pt x="6" y="1023"/>
                </a:cubicBezTo>
                <a:cubicBezTo>
                  <a:pt x="7" y="1028"/>
                  <a:pt x="16" y="1026"/>
                  <a:pt x="18" y="1031"/>
                </a:cubicBezTo>
                <a:cubicBezTo>
                  <a:pt x="15" y="1070"/>
                  <a:pt x="1" y="1109"/>
                  <a:pt x="17" y="1140"/>
                </a:cubicBezTo>
                <a:cubicBezTo>
                  <a:pt x="19" y="1144"/>
                  <a:pt x="22" y="1145"/>
                  <a:pt x="25" y="1149"/>
                </a:cubicBezTo>
                <a:cubicBezTo>
                  <a:pt x="31" y="1156"/>
                  <a:pt x="34" y="1160"/>
                  <a:pt x="40" y="1167"/>
                </a:cubicBezTo>
                <a:cubicBezTo>
                  <a:pt x="50" y="1177"/>
                  <a:pt x="59" y="1181"/>
                  <a:pt x="75" y="1187"/>
                </a:cubicBezTo>
                <a:cubicBezTo>
                  <a:pt x="83" y="1191"/>
                  <a:pt x="94" y="1198"/>
                  <a:pt x="102" y="1192"/>
                </a:cubicBezTo>
                <a:cubicBezTo>
                  <a:pt x="106" y="1181"/>
                  <a:pt x="94" y="1176"/>
                  <a:pt x="86" y="1171"/>
                </a:cubicBezTo>
                <a:cubicBezTo>
                  <a:pt x="88" y="1161"/>
                  <a:pt x="81" y="1160"/>
                  <a:pt x="77" y="1155"/>
                </a:cubicBezTo>
                <a:cubicBezTo>
                  <a:pt x="78" y="1150"/>
                  <a:pt x="73" y="1145"/>
                  <a:pt x="72" y="1138"/>
                </a:cubicBezTo>
                <a:cubicBezTo>
                  <a:pt x="71" y="1128"/>
                  <a:pt x="72" y="1112"/>
                  <a:pt x="79" y="1108"/>
                </a:cubicBezTo>
                <a:cubicBezTo>
                  <a:pt x="86" y="1112"/>
                  <a:pt x="85" y="1127"/>
                  <a:pt x="89" y="1139"/>
                </a:cubicBezTo>
                <a:cubicBezTo>
                  <a:pt x="92" y="1151"/>
                  <a:pt x="101" y="1164"/>
                  <a:pt x="113" y="1159"/>
                </a:cubicBezTo>
                <a:cubicBezTo>
                  <a:pt x="119" y="1150"/>
                  <a:pt x="114" y="1137"/>
                  <a:pt x="112" y="1126"/>
                </a:cubicBezTo>
                <a:cubicBezTo>
                  <a:pt x="103" y="1092"/>
                  <a:pt x="101" y="1050"/>
                  <a:pt x="77" y="1031"/>
                </a:cubicBezTo>
                <a:cubicBezTo>
                  <a:pt x="91" y="1025"/>
                  <a:pt x="89" y="1005"/>
                  <a:pt x="93" y="984"/>
                </a:cubicBezTo>
                <a:cubicBezTo>
                  <a:pt x="108" y="906"/>
                  <a:pt x="115" y="813"/>
                  <a:pt x="125" y="732"/>
                </a:cubicBezTo>
                <a:cubicBezTo>
                  <a:pt x="142" y="773"/>
                  <a:pt x="122" y="827"/>
                  <a:pt x="117" y="872"/>
                </a:cubicBezTo>
                <a:cubicBezTo>
                  <a:pt x="116" y="877"/>
                  <a:pt x="122" y="876"/>
                  <a:pt x="121" y="881"/>
                </a:cubicBezTo>
                <a:cubicBezTo>
                  <a:pt x="120" y="901"/>
                  <a:pt x="123" y="920"/>
                  <a:pt x="121" y="942"/>
                </a:cubicBezTo>
                <a:cubicBezTo>
                  <a:pt x="120" y="953"/>
                  <a:pt x="116" y="964"/>
                  <a:pt x="115" y="975"/>
                </a:cubicBezTo>
                <a:cubicBezTo>
                  <a:pt x="114" y="990"/>
                  <a:pt x="116" y="1006"/>
                  <a:pt x="117" y="1024"/>
                </a:cubicBezTo>
                <a:cubicBezTo>
                  <a:pt x="119" y="1045"/>
                  <a:pt x="114" y="1069"/>
                  <a:pt x="117" y="1088"/>
                </a:cubicBezTo>
                <a:cubicBezTo>
                  <a:pt x="118" y="1094"/>
                  <a:pt x="121" y="1097"/>
                  <a:pt x="122" y="1101"/>
                </a:cubicBezTo>
                <a:cubicBezTo>
                  <a:pt x="125" y="1120"/>
                  <a:pt x="124" y="1143"/>
                  <a:pt x="125" y="1163"/>
                </a:cubicBezTo>
                <a:cubicBezTo>
                  <a:pt x="127" y="1183"/>
                  <a:pt x="131" y="1202"/>
                  <a:pt x="132" y="1221"/>
                </a:cubicBezTo>
                <a:cubicBezTo>
                  <a:pt x="136" y="1256"/>
                  <a:pt x="127" y="1291"/>
                  <a:pt x="129" y="1327"/>
                </a:cubicBezTo>
                <a:cubicBezTo>
                  <a:pt x="131" y="1374"/>
                  <a:pt x="131" y="1424"/>
                  <a:pt x="128" y="1470"/>
                </a:cubicBezTo>
                <a:cubicBezTo>
                  <a:pt x="124" y="1516"/>
                  <a:pt x="111" y="1561"/>
                  <a:pt x="114" y="1601"/>
                </a:cubicBezTo>
                <a:cubicBezTo>
                  <a:pt x="116" y="1624"/>
                  <a:pt x="121" y="1649"/>
                  <a:pt x="127" y="1669"/>
                </a:cubicBezTo>
                <a:cubicBezTo>
                  <a:pt x="129" y="1680"/>
                  <a:pt x="139" y="1695"/>
                  <a:pt x="135" y="1710"/>
                </a:cubicBezTo>
                <a:cubicBezTo>
                  <a:pt x="131" y="1722"/>
                  <a:pt x="111" y="1725"/>
                  <a:pt x="106" y="1734"/>
                </a:cubicBezTo>
                <a:cubicBezTo>
                  <a:pt x="99" y="1745"/>
                  <a:pt x="104" y="1790"/>
                  <a:pt x="109" y="1802"/>
                </a:cubicBezTo>
                <a:cubicBezTo>
                  <a:pt x="111" y="1805"/>
                  <a:pt x="110" y="1808"/>
                  <a:pt x="115" y="1808"/>
                </a:cubicBezTo>
                <a:cubicBezTo>
                  <a:pt x="112" y="1821"/>
                  <a:pt x="104" y="1830"/>
                  <a:pt x="97" y="1842"/>
                </a:cubicBezTo>
                <a:cubicBezTo>
                  <a:pt x="91" y="1852"/>
                  <a:pt x="80" y="1864"/>
                  <a:pt x="77" y="1875"/>
                </a:cubicBezTo>
                <a:cubicBezTo>
                  <a:pt x="76" y="1877"/>
                  <a:pt x="78" y="1882"/>
                  <a:pt x="77" y="1886"/>
                </a:cubicBezTo>
                <a:cubicBezTo>
                  <a:pt x="76" y="1896"/>
                  <a:pt x="71" y="1920"/>
                  <a:pt x="83" y="1928"/>
                </a:cubicBezTo>
                <a:cubicBezTo>
                  <a:pt x="94" y="1935"/>
                  <a:pt x="153" y="1933"/>
                  <a:pt x="167" y="1928"/>
                </a:cubicBezTo>
                <a:cubicBezTo>
                  <a:pt x="189" y="1919"/>
                  <a:pt x="184" y="1902"/>
                  <a:pt x="185" y="1879"/>
                </a:cubicBezTo>
                <a:cubicBezTo>
                  <a:pt x="193" y="1877"/>
                  <a:pt x="202" y="1870"/>
                  <a:pt x="208" y="1863"/>
                </a:cubicBezTo>
                <a:cubicBezTo>
                  <a:pt x="208" y="1850"/>
                  <a:pt x="208" y="1839"/>
                  <a:pt x="207" y="1829"/>
                </a:cubicBezTo>
                <a:cubicBezTo>
                  <a:pt x="220" y="1815"/>
                  <a:pt x="233" y="1793"/>
                  <a:pt x="247" y="1775"/>
                </a:cubicBezTo>
                <a:cubicBezTo>
                  <a:pt x="252" y="1768"/>
                  <a:pt x="261" y="1763"/>
                  <a:pt x="265" y="1755"/>
                </a:cubicBezTo>
                <a:cubicBezTo>
                  <a:pt x="271" y="1742"/>
                  <a:pt x="270" y="1716"/>
                  <a:pt x="273" y="1697"/>
                </a:cubicBezTo>
                <a:cubicBezTo>
                  <a:pt x="276" y="1677"/>
                  <a:pt x="281" y="1658"/>
                  <a:pt x="282" y="1641"/>
                </a:cubicBezTo>
                <a:cubicBezTo>
                  <a:pt x="284" y="1613"/>
                  <a:pt x="282" y="1583"/>
                  <a:pt x="283" y="1552"/>
                </a:cubicBezTo>
                <a:cubicBezTo>
                  <a:pt x="286" y="1491"/>
                  <a:pt x="285" y="1431"/>
                  <a:pt x="290" y="1374"/>
                </a:cubicBezTo>
                <a:cubicBezTo>
                  <a:pt x="296" y="1318"/>
                  <a:pt x="299" y="1273"/>
                  <a:pt x="308" y="1223"/>
                </a:cubicBezTo>
                <a:cubicBezTo>
                  <a:pt x="331" y="1273"/>
                  <a:pt x="317" y="1336"/>
                  <a:pt x="333" y="1397"/>
                </a:cubicBezTo>
                <a:cubicBezTo>
                  <a:pt x="352" y="1471"/>
                  <a:pt x="360" y="1554"/>
                  <a:pt x="372" y="1636"/>
                </a:cubicBezTo>
                <a:cubicBezTo>
                  <a:pt x="375" y="1652"/>
                  <a:pt x="380" y="1668"/>
                  <a:pt x="380" y="1683"/>
                </a:cubicBezTo>
                <a:cubicBezTo>
                  <a:pt x="381" y="1700"/>
                  <a:pt x="377" y="1718"/>
                  <a:pt x="376" y="1735"/>
                </a:cubicBezTo>
                <a:cubicBezTo>
                  <a:pt x="374" y="1751"/>
                  <a:pt x="368" y="1768"/>
                  <a:pt x="369" y="1784"/>
                </a:cubicBezTo>
                <a:cubicBezTo>
                  <a:pt x="370" y="1803"/>
                  <a:pt x="386" y="1808"/>
                  <a:pt x="390" y="1824"/>
                </a:cubicBezTo>
                <a:cubicBezTo>
                  <a:pt x="392" y="1835"/>
                  <a:pt x="384" y="1856"/>
                  <a:pt x="388" y="1867"/>
                </a:cubicBezTo>
                <a:cubicBezTo>
                  <a:pt x="390" y="1870"/>
                  <a:pt x="401" y="1879"/>
                  <a:pt x="415" y="1879"/>
                </a:cubicBezTo>
                <a:cubicBezTo>
                  <a:pt x="418" y="1890"/>
                  <a:pt x="412" y="1899"/>
                  <a:pt x="414" y="1913"/>
                </a:cubicBezTo>
                <a:cubicBezTo>
                  <a:pt x="429" y="1939"/>
                  <a:pt x="483" y="1932"/>
                  <a:pt x="519" y="1928"/>
                </a:cubicBezTo>
                <a:cubicBezTo>
                  <a:pt x="539" y="1887"/>
                  <a:pt x="504" y="1854"/>
                  <a:pt x="490" y="1824"/>
                </a:cubicBezTo>
                <a:cubicBezTo>
                  <a:pt x="492" y="1808"/>
                  <a:pt x="507" y="1793"/>
                  <a:pt x="506" y="1773"/>
                </a:cubicBezTo>
                <a:cubicBezTo>
                  <a:pt x="505" y="1755"/>
                  <a:pt x="479" y="1735"/>
                  <a:pt x="476" y="1718"/>
                </a:cubicBezTo>
                <a:cubicBezTo>
                  <a:pt x="474" y="1706"/>
                  <a:pt x="480" y="1690"/>
                  <a:pt x="481" y="1675"/>
                </a:cubicBezTo>
                <a:cubicBezTo>
                  <a:pt x="483" y="1630"/>
                  <a:pt x="483" y="1587"/>
                  <a:pt x="482" y="1539"/>
                </a:cubicBezTo>
                <a:cubicBezTo>
                  <a:pt x="488" y="1533"/>
                  <a:pt x="498" y="1537"/>
                  <a:pt x="506" y="1534"/>
                </a:cubicBezTo>
                <a:cubicBezTo>
                  <a:pt x="516" y="1532"/>
                  <a:pt x="518" y="1521"/>
                  <a:pt x="527" y="1516"/>
                </a:cubicBezTo>
                <a:cubicBezTo>
                  <a:pt x="536" y="1528"/>
                  <a:pt x="544" y="1536"/>
                  <a:pt x="561" y="1538"/>
                </a:cubicBezTo>
                <a:cubicBezTo>
                  <a:pt x="564" y="1523"/>
                  <a:pt x="570" y="1508"/>
                  <a:pt x="574" y="1492"/>
                </a:cubicBezTo>
                <a:cubicBezTo>
                  <a:pt x="578" y="1474"/>
                  <a:pt x="576" y="1454"/>
                  <a:pt x="577" y="1434"/>
                </a:cubicBezTo>
                <a:cubicBezTo>
                  <a:pt x="584" y="1354"/>
                  <a:pt x="589" y="1267"/>
                  <a:pt x="584" y="1186"/>
                </a:cubicBezTo>
                <a:cubicBezTo>
                  <a:pt x="583" y="1183"/>
                  <a:pt x="575" y="1185"/>
                  <a:pt x="574" y="1184"/>
                </a:cubicBezTo>
                <a:cubicBezTo>
                  <a:pt x="570" y="1166"/>
                  <a:pt x="565" y="1150"/>
                  <a:pt x="558" y="1136"/>
                </a:cubicBezTo>
                <a:cubicBezTo>
                  <a:pt x="559" y="1120"/>
                  <a:pt x="576" y="1110"/>
                  <a:pt x="579" y="1096"/>
                </a:cubicBezTo>
                <a:cubicBezTo>
                  <a:pt x="581" y="1084"/>
                  <a:pt x="574" y="1066"/>
                  <a:pt x="572" y="1050"/>
                </a:cubicBezTo>
                <a:cubicBezTo>
                  <a:pt x="570" y="1034"/>
                  <a:pt x="567" y="1018"/>
                  <a:pt x="568" y="1001"/>
                </a:cubicBezTo>
                <a:cubicBezTo>
                  <a:pt x="572" y="998"/>
                  <a:pt x="579" y="998"/>
                  <a:pt x="583" y="995"/>
                </a:cubicBezTo>
                <a:cubicBezTo>
                  <a:pt x="570" y="923"/>
                  <a:pt x="570" y="842"/>
                  <a:pt x="557" y="767"/>
                </a:cubicBezTo>
                <a:cubicBezTo>
                  <a:pt x="551" y="730"/>
                  <a:pt x="543" y="692"/>
                  <a:pt x="542" y="657"/>
                </a:cubicBezTo>
                <a:cubicBezTo>
                  <a:pt x="541" y="635"/>
                  <a:pt x="542" y="615"/>
                  <a:pt x="537" y="596"/>
                </a:cubicBezTo>
                <a:cubicBezTo>
                  <a:pt x="534" y="586"/>
                  <a:pt x="529" y="576"/>
                  <a:pt x="528" y="566"/>
                </a:cubicBezTo>
                <a:cubicBezTo>
                  <a:pt x="527" y="558"/>
                  <a:pt x="530" y="549"/>
                  <a:pt x="530" y="541"/>
                </a:cubicBezTo>
                <a:cubicBezTo>
                  <a:pt x="531" y="521"/>
                  <a:pt x="531" y="500"/>
                  <a:pt x="529" y="479"/>
                </a:cubicBezTo>
                <a:cubicBezTo>
                  <a:pt x="527" y="453"/>
                  <a:pt x="524" y="433"/>
                  <a:pt x="523" y="409"/>
                </a:cubicBezTo>
                <a:cubicBezTo>
                  <a:pt x="523" y="394"/>
                  <a:pt x="521" y="369"/>
                  <a:pt x="515" y="362"/>
                </a:cubicBezTo>
                <a:cubicBezTo>
                  <a:pt x="506" y="350"/>
                  <a:pt x="473" y="339"/>
                  <a:pt x="452" y="331"/>
                </a:cubicBezTo>
                <a:cubicBezTo>
                  <a:pt x="440" y="326"/>
                  <a:pt x="428" y="323"/>
                  <a:pt x="417" y="318"/>
                </a:cubicBezTo>
                <a:cubicBezTo>
                  <a:pt x="405" y="313"/>
                  <a:pt x="395" y="305"/>
                  <a:pt x="386" y="302"/>
                </a:cubicBezTo>
                <a:cubicBezTo>
                  <a:pt x="375" y="298"/>
                  <a:pt x="364" y="295"/>
                  <a:pt x="356" y="288"/>
                </a:cubicBezTo>
                <a:cubicBezTo>
                  <a:pt x="350" y="282"/>
                  <a:pt x="348" y="274"/>
                  <a:pt x="340" y="268"/>
                </a:cubicBezTo>
                <a:cubicBezTo>
                  <a:pt x="335" y="220"/>
                  <a:pt x="366" y="199"/>
                  <a:pt x="365" y="161"/>
                </a:cubicBezTo>
                <a:cubicBezTo>
                  <a:pt x="372" y="165"/>
                  <a:pt x="373" y="157"/>
                  <a:pt x="377" y="152"/>
                </a:cubicBezTo>
                <a:cubicBezTo>
                  <a:pt x="374" y="138"/>
                  <a:pt x="377" y="121"/>
                  <a:pt x="376" y="104"/>
                </a:cubicBezTo>
                <a:cubicBezTo>
                  <a:pt x="373" y="74"/>
                  <a:pt x="359" y="52"/>
                  <a:pt x="346" y="31"/>
                </a:cubicBezTo>
                <a:cubicBezTo>
                  <a:pt x="340" y="30"/>
                  <a:pt x="348" y="34"/>
                  <a:pt x="345" y="34"/>
                </a:cubicBezTo>
                <a:cubicBezTo>
                  <a:pt x="341" y="32"/>
                  <a:pt x="345" y="30"/>
                  <a:pt x="341" y="28"/>
                </a:cubicBezTo>
                <a:cubicBezTo>
                  <a:pt x="323" y="15"/>
                  <a:pt x="298" y="9"/>
                  <a:pt x="277" y="0"/>
                </a:cubicBezTo>
                <a:cubicBezTo>
                  <a:pt x="249" y="2"/>
                  <a:pt x="216" y="1"/>
                  <a:pt x="199" y="22"/>
                </a:cubicBezTo>
                <a:cubicBezTo>
                  <a:pt x="197" y="24"/>
                  <a:pt x="195" y="30"/>
                  <a:pt x="192" y="33"/>
                </a:cubicBezTo>
                <a:cubicBezTo>
                  <a:pt x="183" y="46"/>
                  <a:pt x="175" y="64"/>
                  <a:pt x="173" y="84"/>
                </a:cubicBezTo>
                <a:cubicBezTo>
                  <a:pt x="172" y="85"/>
                  <a:pt x="168" y="83"/>
                  <a:pt x="169" y="89"/>
                </a:cubicBezTo>
                <a:cubicBezTo>
                  <a:pt x="170" y="96"/>
                  <a:pt x="171" y="84"/>
                  <a:pt x="172" y="89"/>
                </a:cubicBezTo>
                <a:cubicBezTo>
                  <a:pt x="166" y="101"/>
                  <a:pt x="172" y="114"/>
                  <a:pt x="172" y="128"/>
                </a:cubicBezTo>
                <a:cubicBezTo>
                  <a:pt x="171" y="140"/>
                  <a:pt x="165" y="149"/>
                  <a:pt x="167" y="158"/>
                </a:cubicBezTo>
                <a:cubicBezTo>
                  <a:pt x="169" y="170"/>
                  <a:pt x="179" y="172"/>
                  <a:pt x="179" y="183"/>
                </a:cubicBezTo>
                <a:cubicBezTo>
                  <a:pt x="187" y="187"/>
                  <a:pt x="191" y="202"/>
                  <a:pt x="197" y="204"/>
                </a:cubicBezTo>
                <a:cubicBezTo>
                  <a:pt x="200" y="225"/>
                  <a:pt x="220" y="247"/>
                  <a:pt x="217" y="271"/>
                </a:cubicBezTo>
                <a:cubicBezTo>
                  <a:pt x="216" y="278"/>
                  <a:pt x="209" y="288"/>
                  <a:pt x="205" y="294"/>
                </a:cubicBezTo>
                <a:cubicBezTo>
                  <a:pt x="200" y="301"/>
                  <a:pt x="190" y="305"/>
                  <a:pt x="184" y="311"/>
                </a:cubicBezTo>
                <a:cubicBezTo>
                  <a:pt x="171" y="314"/>
                  <a:pt x="158" y="323"/>
                  <a:pt x="149" y="325"/>
                </a:cubicBezTo>
                <a:cubicBezTo>
                  <a:pt x="147" y="331"/>
                  <a:pt x="134" y="336"/>
                  <a:pt x="128" y="341"/>
                </a:cubicBezTo>
                <a:cubicBezTo>
                  <a:pt x="109" y="343"/>
                  <a:pt x="98" y="352"/>
                  <a:pt x="79" y="362"/>
                </a:cubicBezTo>
                <a:cubicBezTo>
                  <a:pt x="67" y="369"/>
                  <a:pt x="48" y="376"/>
                  <a:pt x="45" y="386"/>
                </a:cubicBezTo>
                <a:cubicBezTo>
                  <a:pt x="39" y="401"/>
                  <a:pt x="43" y="424"/>
                  <a:pt x="42" y="445"/>
                </a:cubicBezTo>
                <a:cubicBezTo>
                  <a:pt x="39" y="525"/>
                  <a:pt x="33" y="605"/>
                  <a:pt x="21" y="679"/>
                </a:cubicBezTo>
                <a:cubicBezTo>
                  <a:pt x="15" y="712"/>
                  <a:pt x="12" y="747"/>
                  <a:pt x="10" y="782"/>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3" name="Freeform 53"/>
          <p:cNvSpPr>
            <a:spLocks/>
          </p:cNvSpPr>
          <p:nvPr/>
        </p:nvSpPr>
        <p:spPr bwMode="auto">
          <a:xfrm flipH="1">
            <a:off x="1731012" y="1956762"/>
            <a:ext cx="204530" cy="777706"/>
          </a:xfrm>
          <a:custGeom>
            <a:avLst/>
            <a:gdLst>
              <a:gd name="T0" fmla="*/ 43 w 108"/>
              <a:gd name="T1" fmla="*/ 53 h 412"/>
              <a:gd name="T2" fmla="*/ 24 w 108"/>
              <a:gd name="T3" fmla="*/ 74 h 412"/>
              <a:gd name="T4" fmla="*/ 17 w 108"/>
              <a:gd name="T5" fmla="*/ 116 h 412"/>
              <a:gd name="T6" fmla="*/ 19 w 108"/>
              <a:gd name="T7" fmla="*/ 136 h 412"/>
              <a:gd name="T8" fmla="*/ 20 w 108"/>
              <a:gd name="T9" fmla="*/ 153 h 412"/>
              <a:gd name="T10" fmla="*/ 28 w 108"/>
              <a:gd name="T11" fmla="*/ 222 h 412"/>
              <a:gd name="T12" fmla="*/ 3 w 108"/>
              <a:gd name="T13" fmla="*/ 259 h 412"/>
              <a:gd name="T14" fmla="*/ 6 w 108"/>
              <a:gd name="T15" fmla="*/ 323 h 412"/>
              <a:gd name="T16" fmla="*/ 23 w 108"/>
              <a:gd name="T17" fmla="*/ 372 h 412"/>
              <a:gd name="T18" fmla="*/ 23 w 108"/>
              <a:gd name="T19" fmla="*/ 396 h 412"/>
              <a:gd name="T20" fmla="*/ 45 w 108"/>
              <a:gd name="T21" fmla="*/ 405 h 412"/>
              <a:gd name="T22" fmla="*/ 62 w 108"/>
              <a:gd name="T23" fmla="*/ 407 h 412"/>
              <a:gd name="T24" fmla="*/ 89 w 108"/>
              <a:gd name="T25" fmla="*/ 411 h 412"/>
              <a:gd name="T26" fmla="*/ 84 w 108"/>
              <a:gd name="T27" fmla="*/ 391 h 412"/>
              <a:gd name="T28" fmla="*/ 80 w 108"/>
              <a:gd name="T29" fmla="*/ 382 h 412"/>
              <a:gd name="T30" fmla="*/ 69 w 108"/>
              <a:gd name="T31" fmla="*/ 349 h 412"/>
              <a:gd name="T32" fmla="*/ 69 w 108"/>
              <a:gd name="T33" fmla="*/ 332 h 412"/>
              <a:gd name="T34" fmla="*/ 91 w 108"/>
              <a:gd name="T35" fmla="*/ 323 h 412"/>
              <a:gd name="T36" fmla="*/ 95 w 108"/>
              <a:gd name="T37" fmla="*/ 265 h 412"/>
              <a:gd name="T38" fmla="*/ 99 w 108"/>
              <a:gd name="T39" fmla="*/ 265 h 412"/>
              <a:gd name="T40" fmla="*/ 89 w 108"/>
              <a:gd name="T41" fmla="*/ 253 h 412"/>
              <a:gd name="T42" fmla="*/ 99 w 108"/>
              <a:gd name="T43" fmla="*/ 213 h 412"/>
              <a:gd name="T44" fmla="*/ 100 w 108"/>
              <a:gd name="T45" fmla="*/ 195 h 412"/>
              <a:gd name="T46" fmla="*/ 95 w 108"/>
              <a:gd name="T47" fmla="*/ 174 h 412"/>
              <a:gd name="T48" fmla="*/ 92 w 108"/>
              <a:gd name="T49" fmla="*/ 142 h 412"/>
              <a:gd name="T50" fmla="*/ 80 w 108"/>
              <a:gd name="T51" fmla="*/ 75 h 412"/>
              <a:gd name="T52" fmla="*/ 84 w 108"/>
              <a:gd name="T53" fmla="*/ 53 h 412"/>
              <a:gd name="T54" fmla="*/ 85 w 108"/>
              <a:gd name="T55" fmla="*/ 37 h 412"/>
              <a:gd name="T56" fmla="*/ 82 w 108"/>
              <a:gd name="T57" fmla="*/ 24 h 412"/>
              <a:gd name="T58" fmla="*/ 70 w 108"/>
              <a:gd name="T59" fmla="*/ 3 h 412"/>
              <a:gd name="T60" fmla="*/ 55 w 108"/>
              <a:gd name="T61" fmla="*/ 0 h 412"/>
              <a:gd name="T62" fmla="*/ 43 w 108"/>
              <a:gd name="T63" fmla="*/ 3 h 412"/>
              <a:gd name="T64" fmla="*/ 34 w 108"/>
              <a:gd name="T65" fmla="*/ 38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412">
                <a:moveTo>
                  <a:pt x="39" y="52"/>
                </a:moveTo>
                <a:cubicBezTo>
                  <a:pt x="41" y="53"/>
                  <a:pt x="41" y="52"/>
                  <a:pt x="43" y="53"/>
                </a:cubicBezTo>
                <a:cubicBezTo>
                  <a:pt x="41" y="57"/>
                  <a:pt x="41" y="64"/>
                  <a:pt x="35" y="63"/>
                </a:cubicBezTo>
                <a:cubicBezTo>
                  <a:pt x="33" y="68"/>
                  <a:pt x="27" y="70"/>
                  <a:pt x="24" y="74"/>
                </a:cubicBezTo>
                <a:cubicBezTo>
                  <a:pt x="19" y="80"/>
                  <a:pt x="14" y="91"/>
                  <a:pt x="15" y="102"/>
                </a:cubicBezTo>
                <a:cubicBezTo>
                  <a:pt x="15" y="106"/>
                  <a:pt x="17" y="111"/>
                  <a:pt x="17" y="116"/>
                </a:cubicBezTo>
                <a:cubicBezTo>
                  <a:pt x="18" y="120"/>
                  <a:pt x="16" y="123"/>
                  <a:pt x="17" y="127"/>
                </a:cubicBezTo>
                <a:cubicBezTo>
                  <a:pt x="17" y="130"/>
                  <a:pt x="18" y="133"/>
                  <a:pt x="19" y="136"/>
                </a:cubicBezTo>
                <a:cubicBezTo>
                  <a:pt x="19" y="138"/>
                  <a:pt x="21" y="141"/>
                  <a:pt x="21" y="144"/>
                </a:cubicBezTo>
                <a:cubicBezTo>
                  <a:pt x="21" y="147"/>
                  <a:pt x="20" y="150"/>
                  <a:pt x="20" y="153"/>
                </a:cubicBezTo>
                <a:cubicBezTo>
                  <a:pt x="20" y="160"/>
                  <a:pt x="24" y="168"/>
                  <a:pt x="26" y="176"/>
                </a:cubicBezTo>
                <a:cubicBezTo>
                  <a:pt x="28" y="191"/>
                  <a:pt x="26" y="207"/>
                  <a:pt x="28" y="222"/>
                </a:cubicBezTo>
                <a:cubicBezTo>
                  <a:pt x="29" y="230"/>
                  <a:pt x="29" y="242"/>
                  <a:pt x="29" y="253"/>
                </a:cubicBezTo>
                <a:cubicBezTo>
                  <a:pt x="20" y="254"/>
                  <a:pt x="4" y="248"/>
                  <a:pt x="3" y="259"/>
                </a:cubicBezTo>
                <a:cubicBezTo>
                  <a:pt x="1" y="272"/>
                  <a:pt x="2" y="293"/>
                  <a:pt x="1" y="308"/>
                </a:cubicBezTo>
                <a:cubicBezTo>
                  <a:pt x="1" y="315"/>
                  <a:pt x="0" y="321"/>
                  <a:pt x="6" y="323"/>
                </a:cubicBezTo>
                <a:cubicBezTo>
                  <a:pt x="12" y="324"/>
                  <a:pt x="17" y="321"/>
                  <a:pt x="23" y="323"/>
                </a:cubicBezTo>
                <a:cubicBezTo>
                  <a:pt x="22" y="338"/>
                  <a:pt x="22" y="357"/>
                  <a:pt x="23" y="372"/>
                </a:cubicBezTo>
                <a:cubicBezTo>
                  <a:pt x="23" y="376"/>
                  <a:pt x="22" y="380"/>
                  <a:pt x="25" y="382"/>
                </a:cubicBezTo>
                <a:cubicBezTo>
                  <a:pt x="24" y="386"/>
                  <a:pt x="23" y="392"/>
                  <a:pt x="23" y="396"/>
                </a:cubicBezTo>
                <a:cubicBezTo>
                  <a:pt x="29" y="399"/>
                  <a:pt x="39" y="397"/>
                  <a:pt x="45" y="396"/>
                </a:cubicBezTo>
                <a:cubicBezTo>
                  <a:pt x="46" y="398"/>
                  <a:pt x="45" y="402"/>
                  <a:pt x="45" y="405"/>
                </a:cubicBezTo>
                <a:cubicBezTo>
                  <a:pt x="48" y="407"/>
                  <a:pt x="53" y="408"/>
                  <a:pt x="57" y="408"/>
                </a:cubicBezTo>
                <a:cubicBezTo>
                  <a:pt x="58" y="408"/>
                  <a:pt x="60" y="407"/>
                  <a:pt x="62" y="407"/>
                </a:cubicBezTo>
                <a:cubicBezTo>
                  <a:pt x="63" y="407"/>
                  <a:pt x="65" y="409"/>
                  <a:pt x="68" y="409"/>
                </a:cubicBezTo>
                <a:cubicBezTo>
                  <a:pt x="73" y="411"/>
                  <a:pt x="81" y="412"/>
                  <a:pt x="89" y="411"/>
                </a:cubicBezTo>
                <a:cubicBezTo>
                  <a:pt x="96" y="411"/>
                  <a:pt x="103" y="410"/>
                  <a:pt x="108" y="406"/>
                </a:cubicBezTo>
                <a:cubicBezTo>
                  <a:pt x="104" y="396"/>
                  <a:pt x="88" y="400"/>
                  <a:pt x="84" y="391"/>
                </a:cubicBezTo>
                <a:cubicBezTo>
                  <a:pt x="83" y="389"/>
                  <a:pt x="86" y="390"/>
                  <a:pt x="85" y="388"/>
                </a:cubicBezTo>
                <a:cubicBezTo>
                  <a:pt x="84" y="386"/>
                  <a:pt x="84" y="382"/>
                  <a:pt x="80" y="382"/>
                </a:cubicBezTo>
                <a:cubicBezTo>
                  <a:pt x="79" y="374"/>
                  <a:pt x="74" y="370"/>
                  <a:pt x="72" y="363"/>
                </a:cubicBezTo>
                <a:cubicBezTo>
                  <a:pt x="73" y="359"/>
                  <a:pt x="71" y="354"/>
                  <a:pt x="69" y="349"/>
                </a:cubicBezTo>
                <a:cubicBezTo>
                  <a:pt x="67" y="346"/>
                  <a:pt x="64" y="342"/>
                  <a:pt x="64" y="340"/>
                </a:cubicBezTo>
                <a:cubicBezTo>
                  <a:pt x="64" y="337"/>
                  <a:pt x="68" y="335"/>
                  <a:pt x="69" y="332"/>
                </a:cubicBezTo>
                <a:cubicBezTo>
                  <a:pt x="70" y="329"/>
                  <a:pt x="70" y="327"/>
                  <a:pt x="71" y="324"/>
                </a:cubicBezTo>
                <a:cubicBezTo>
                  <a:pt x="78" y="323"/>
                  <a:pt x="87" y="327"/>
                  <a:pt x="91" y="323"/>
                </a:cubicBezTo>
                <a:cubicBezTo>
                  <a:pt x="94" y="320"/>
                  <a:pt x="94" y="308"/>
                  <a:pt x="94" y="299"/>
                </a:cubicBezTo>
                <a:cubicBezTo>
                  <a:pt x="95" y="287"/>
                  <a:pt x="94" y="276"/>
                  <a:pt x="95" y="265"/>
                </a:cubicBezTo>
                <a:cubicBezTo>
                  <a:pt x="96" y="270"/>
                  <a:pt x="100" y="273"/>
                  <a:pt x="100" y="279"/>
                </a:cubicBezTo>
                <a:cubicBezTo>
                  <a:pt x="103" y="275"/>
                  <a:pt x="100" y="268"/>
                  <a:pt x="99" y="265"/>
                </a:cubicBezTo>
                <a:cubicBezTo>
                  <a:pt x="98" y="263"/>
                  <a:pt x="95" y="261"/>
                  <a:pt x="94" y="259"/>
                </a:cubicBezTo>
                <a:cubicBezTo>
                  <a:pt x="92" y="257"/>
                  <a:pt x="92" y="254"/>
                  <a:pt x="89" y="253"/>
                </a:cubicBezTo>
                <a:cubicBezTo>
                  <a:pt x="90" y="244"/>
                  <a:pt x="93" y="236"/>
                  <a:pt x="94" y="225"/>
                </a:cubicBezTo>
                <a:cubicBezTo>
                  <a:pt x="98" y="223"/>
                  <a:pt x="98" y="219"/>
                  <a:pt x="99" y="213"/>
                </a:cubicBezTo>
                <a:cubicBezTo>
                  <a:pt x="99" y="209"/>
                  <a:pt x="101" y="205"/>
                  <a:pt x="101" y="202"/>
                </a:cubicBezTo>
                <a:cubicBezTo>
                  <a:pt x="101" y="199"/>
                  <a:pt x="100" y="197"/>
                  <a:pt x="100" y="195"/>
                </a:cubicBezTo>
                <a:cubicBezTo>
                  <a:pt x="100" y="193"/>
                  <a:pt x="101" y="192"/>
                  <a:pt x="102" y="190"/>
                </a:cubicBezTo>
                <a:cubicBezTo>
                  <a:pt x="102" y="184"/>
                  <a:pt x="96" y="180"/>
                  <a:pt x="95" y="174"/>
                </a:cubicBezTo>
                <a:cubicBezTo>
                  <a:pt x="93" y="169"/>
                  <a:pt x="94" y="164"/>
                  <a:pt x="94" y="158"/>
                </a:cubicBezTo>
                <a:cubicBezTo>
                  <a:pt x="94" y="152"/>
                  <a:pt x="92" y="147"/>
                  <a:pt x="92" y="142"/>
                </a:cubicBezTo>
                <a:cubicBezTo>
                  <a:pt x="91" y="125"/>
                  <a:pt x="93" y="107"/>
                  <a:pt x="88" y="94"/>
                </a:cubicBezTo>
                <a:cubicBezTo>
                  <a:pt x="85" y="87"/>
                  <a:pt x="83" y="80"/>
                  <a:pt x="80" y="75"/>
                </a:cubicBezTo>
                <a:cubicBezTo>
                  <a:pt x="76" y="71"/>
                  <a:pt x="68" y="66"/>
                  <a:pt x="71" y="57"/>
                </a:cubicBezTo>
                <a:cubicBezTo>
                  <a:pt x="76" y="57"/>
                  <a:pt x="81" y="56"/>
                  <a:pt x="84" y="53"/>
                </a:cubicBezTo>
                <a:cubicBezTo>
                  <a:pt x="83" y="47"/>
                  <a:pt x="83" y="44"/>
                  <a:pt x="82" y="39"/>
                </a:cubicBezTo>
                <a:cubicBezTo>
                  <a:pt x="82" y="38"/>
                  <a:pt x="85" y="39"/>
                  <a:pt x="85" y="37"/>
                </a:cubicBezTo>
                <a:cubicBezTo>
                  <a:pt x="85" y="34"/>
                  <a:pt x="82" y="31"/>
                  <a:pt x="80" y="29"/>
                </a:cubicBezTo>
                <a:cubicBezTo>
                  <a:pt x="83" y="28"/>
                  <a:pt x="80" y="27"/>
                  <a:pt x="82" y="24"/>
                </a:cubicBezTo>
                <a:cubicBezTo>
                  <a:pt x="81" y="20"/>
                  <a:pt x="79" y="18"/>
                  <a:pt x="78" y="15"/>
                </a:cubicBezTo>
                <a:cubicBezTo>
                  <a:pt x="87" y="10"/>
                  <a:pt x="77" y="6"/>
                  <a:pt x="70" y="3"/>
                </a:cubicBezTo>
                <a:cubicBezTo>
                  <a:pt x="67" y="3"/>
                  <a:pt x="65" y="1"/>
                  <a:pt x="63" y="1"/>
                </a:cubicBezTo>
                <a:cubicBezTo>
                  <a:pt x="61" y="0"/>
                  <a:pt x="57" y="0"/>
                  <a:pt x="55" y="0"/>
                </a:cubicBezTo>
                <a:cubicBezTo>
                  <a:pt x="55" y="0"/>
                  <a:pt x="54" y="0"/>
                  <a:pt x="54" y="0"/>
                </a:cubicBezTo>
                <a:cubicBezTo>
                  <a:pt x="50" y="0"/>
                  <a:pt x="46" y="5"/>
                  <a:pt x="43" y="3"/>
                </a:cubicBezTo>
                <a:cubicBezTo>
                  <a:pt x="39" y="8"/>
                  <a:pt x="34" y="11"/>
                  <a:pt x="33" y="18"/>
                </a:cubicBezTo>
                <a:cubicBezTo>
                  <a:pt x="33" y="24"/>
                  <a:pt x="35" y="31"/>
                  <a:pt x="34" y="38"/>
                </a:cubicBezTo>
                <a:cubicBezTo>
                  <a:pt x="37" y="40"/>
                  <a:pt x="38" y="46"/>
                  <a:pt x="39" y="52"/>
                </a:cubicBezTo>
                <a:close/>
              </a:path>
            </a:pathLst>
          </a:custGeom>
          <a:solidFill>
            <a:srgbClr val="5959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55"/>
          <p:cNvSpPr>
            <a:spLocks/>
          </p:cNvSpPr>
          <p:nvPr/>
        </p:nvSpPr>
        <p:spPr bwMode="auto">
          <a:xfrm>
            <a:off x="1997664" y="2140303"/>
            <a:ext cx="253313" cy="719760"/>
          </a:xfrm>
          <a:custGeom>
            <a:avLst/>
            <a:gdLst>
              <a:gd name="T0" fmla="*/ 395 w 718"/>
              <a:gd name="T1" fmla="*/ 10 h 2040"/>
              <a:gd name="T2" fmla="*/ 442 w 718"/>
              <a:gd name="T3" fmla="*/ 123 h 2040"/>
              <a:gd name="T4" fmla="*/ 449 w 718"/>
              <a:gd name="T5" fmla="*/ 156 h 2040"/>
              <a:gd name="T6" fmla="*/ 425 w 718"/>
              <a:gd name="T7" fmla="*/ 229 h 2040"/>
              <a:gd name="T8" fmla="*/ 447 w 718"/>
              <a:gd name="T9" fmla="*/ 276 h 2040"/>
              <a:gd name="T10" fmla="*/ 644 w 718"/>
              <a:gd name="T11" fmla="*/ 338 h 2040"/>
              <a:gd name="T12" fmla="*/ 665 w 718"/>
              <a:gd name="T13" fmla="*/ 437 h 2040"/>
              <a:gd name="T14" fmla="*/ 706 w 718"/>
              <a:gd name="T15" fmla="*/ 610 h 2040"/>
              <a:gd name="T16" fmla="*/ 718 w 718"/>
              <a:gd name="T17" fmla="*/ 695 h 2040"/>
              <a:gd name="T18" fmla="*/ 684 w 718"/>
              <a:gd name="T19" fmla="*/ 754 h 2040"/>
              <a:gd name="T20" fmla="*/ 611 w 718"/>
              <a:gd name="T21" fmla="*/ 805 h 2040"/>
              <a:gd name="T22" fmla="*/ 594 w 718"/>
              <a:gd name="T23" fmla="*/ 838 h 2040"/>
              <a:gd name="T24" fmla="*/ 605 w 718"/>
              <a:gd name="T25" fmla="*/ 943 h 2040"/>
              <a:gd name="T26" fmla="*/ 612 w 718"/>
              <a:gd name="T27" fmla="*/ 1124 h 2040"/>
              <a:gd name="T28" fmla="*/ 579 w 718"/>
              <a:gd name="T29" fmla="*/ 1186 h 2040"/>
              <a:gd name="T30" fmla="*/ 554 w 718"/>
              <a:gd name="T31" fmla="*/ 1375 h 2040"/>
              <a:gd name="T32" fmla="*/ 565 w 718"/>
              <a:gd name="T33" fmla="*/ 1495 h 2040"/>
              <a:gd name="T34" fmla="*/ 576 w 718"/>
              <a:gd name="T35" fmla="*/ 1675 h 2040"/>
              <a:gd name="T36" fmla="*/ 607 w 718"/>
              <a:gd name="T37" fmla="*/ 1863 h 2040"/>
              <a:gd name="T38" fmla="*/ 602 w 718"/>
              <a:gd name="T39" fmla="*/ 1915 h 2040"/>
              <a:gd name="T40" fmla="*/ 646 w 718"/>
              <a:gd name="T41" fmla="*/ 2026 h 2040"/>
              <a:gd name="T42" fmla="*/ 529 w 718"/>
              <a:gd name="T43" fmla="*/ 1977 h 2040"/>
              <a:gd name="T44" fmla="*/ 491 w 718"/>
              <a:gd name="T45" fmla="*/ 1931 h 2040"/>
              <a:gd name="T46" fmla="*/ 449 w 718"/>
              <a:gd name="T47" fmla="*/ 1828 h 2040"/>
              <a:gd name="T48" fmla="*/ 405 w 718"/>
              <a:gd name="T49" fmla="*/ 1655 h 2040"/>
              <a:gd name="T50" fmla="*/ 389 w 718"/>
              <a:gd name="T51" fmla="*/ 1452 h 2040"/>
              <a:gd name="T52" fmla="*/ 358 w 718"/>
              <a:gd name="T53" fmla="*/ 1264 h 2040"/>
              <a:gd name="T54" fmla="*/ 321 w 718"/>
              <a:gd name="T55" fmla="*/ 1282 h 2040"/>
              <a:gd name="T56" fmla="*/ 267 w 718"/>
              <a:gd name="T57" fmla="*/ 1534 h 2040"/>
              <a:gd name="T58" fmla="*/ 226 w 718"/>
              <a:gd name="T59" fmla="*/ 1797 h 2040"/>
              <a:gd name="T60" fmla="*/ 194 w 718"/>
              <a:gd name="T61" fmla="*/ 1906 h 2040"/>
              <a:gd name="T62" fmla="*/ 165 w 718"/>
              <a:gd name="T63" fmla="*/ 1960 h 2040"/>
              <a:gd name="T64" fmla="*/ 122 w 718"/>
              <a:gd name="T65" fmla="*/ 1999 h 2040"/>
              <a:gd name="T66" fmla="*/ 18 w 718"/>
              <a:gd name="T67" fmla="*/ 2018 h 2040"/>
              <a:gd name="T68" fmla="*/ 49 w 718"/>
              <a:gd name="T69" fmla="*/ 1922 h 2040"/>
              <a:gd name="T70" fmla="*/ 75 w 718"/>
              <a:gd name="T71" fmla="*/ 1842 h 2040"/>
              <a:gd name="T72" fmla="*/ 109 w 718"/>
              <a:gd name="T73" fmla="*/ 1589 h 2040"/>
              <a:gd name="T74" fmla="*/ 123 w 718"/>
              <a:gd name="T75" fmla="*/ 1196 h 2040"/>
              <a:gd name="T76" fmla="*/ 106 w 718"/>
              <a:gd name="T77" fmla="*/ 1136 h 2040"/>
              <a:gd name="T78" fmla="*/ 132 w 718"/>
              <a:gd name="T79" fmla="*/ 902 h 2040"/>
              <a:gd name="T80" fmla="*/ 92 w 718"/>
              <a:gd name="T81" fmla="*/ 791 h 2040"/>
              <a:gd name="T82" fmla="*/ 45 w 718"/>
              <a:gd name="T83" fmla="*/ 707 h 2040"/>
              <a:gd name="T84" fmla="*/ 58 w 718"/>
              <a:gd name="T85" fmla="*/ 570 h 2040"/>
              <a:gd name="T86" fmla="*/ 85 w 718"/>
              <a:gd name="T87" fmla="*/ 428 h 2040"/>
              <a:gd name="T88" fmla="*/ 139 w 718"/>
              <a:gd name="T89" fmla="*/ 365 h 2040"/>
              <a:gd name="T90" fmla="*/ 246 w 718"/>
              <a:gd name="T91" fmla="*/ 321 h 2040"/>
              <a:gd name="T92" fmla="*/ 267 w 718"/>
              <a:gd name="T93" fmla="*/ 232 h 2040"/>
              <a:gd name="T94" fmla="*/ 246 w 718"/>
              <a:gd name="T95" fmla="*/ 196 h 2040"/>
              <a:gd name="T96" fmla="*/ 248 w 718"/>
              <a:gd name="T97" fmla="*/ 131 h 2040"/>
              <a:gd name="T98" fmla="*/ 261 w 718"/>
              <a:gd name="T99" fmla="*/ 29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8" h="2040">
                <a:moveTo>
                  <a:pt x="353" y="1"/>
                </a:moveTo>
                <a:cubicBezTo>
                  <a:pt x="370" y="0"/>
                  <a:pt x="381" y="7"/>
                  <a:pt x="395" y="10"/>
                </a:cubicBezTo>
                <a:cubicBezTo>
                  <a:pt x="409" y="13"/>
                  <a:pt x="416" y="9"/>
                  <a:pt x="426" y="23"/>
                </a:cubicBezTo>
                <a:cubicBezTo>
                  <a:pt x="443" y="47"/>
                  <a:pt x="452" y="95"/>
                  <a:pt x="442" y="123"/>
                </a:cubicBezTo>
                <a:cubicBezTo>
                  <a:pt x="439" y="133"/>
                  <a:pt x="443" y="134"/>
                  <a:pt x="451" y="136"/>
                </a:cubicBezTo>
                <a:cubicBezTo>
                  <a:pt x="450" y="142"/>
                  <a:pt x="450" y="149"/>
                  <a:pt x="449" y="156"/>
                </a:cubicBezTo>
                <a:cubicBezTo>
                  <a:pt x="448" y="168"/>
                  <a:pt x="449" y="189"/>
                  <a:pt x="441" y="199"/>
                </a:cubicBezTo>
                <a:cubicBezTo>
                  <a:pt x="431" y="211"/>
                  <a:pt x="429" y="213"/>
                  <a:pt x="425" y="229"/>
                </a:cubicBezTo>
                <a:cubicBezTo>
                  <a:pt x="423" y="238"/>
                  <a:pt x="421" y="246"/>
                  <a:pt x="419" y="254"/>
                </a:cubicBezTo>
                <a:cubicBezTo>
                  <a:pt x="429" y="260"/>
                  <a:pt x="437" y="270"/>
                  <a:pt x="447" y="276"/>
                </a:cubicBezTo>
                <a:cubicBezTo>
                  <a:pt x="480" y="295"/>
                  <a:pt x="516" y="295"/>
                  <a:pt x="552" y="304"/>
                </a:cubicBezTo>
                <a:cubicBezTo>
                  <a:pt x="579" y="311"/>
                  <a:pt x="623" y="319"/>
                  <a:pt x="644" y="338"/>
                </a:cubicBezTo>
                <a:cubicBezTo>
                  <a:pt x="653" y="346"/>
                  <a:pt x="654" y="367"/>
                  <a:pt x="655" y="378"/>
                </a:cubicBezTo>
                <a:cubicBezTo>
                  <a:pt x="658" y="398"/>
                  <a:pt x="661" y="418"/>
                  <a:pt x="665" y="437"/>
                </a:cubicBezTo>
                <a:cubicBezTo>
                  <a:pt x="672" y="477"/>
                  <a:pt x="673" y="516"/>
                  <a:pt x="686" y="555"/>
                </a:cubicBezTo>
                <a:cubicBezTo>
                  <a:pt x="692" y="573"/>
                  <a:pt x="700" y="591"/>
                  <a:pt x="706" y="610"/>
                </a:cubicBezTo>
                <a:cubicBezTo>
                  <a:pt x="711" y="627"/>
                  <a:pt x="705" y="637"/>
                  <a:pt x="704" y="654"/>
                </a:cubicBezTo>
                <a:cubicBezTo>
                  <a:pt x="704" y="669"/>
                  <a:pt x="718" y="680"/>
                  <a:pt x="718" y="695"/>
                </a:cubicBezTo>
                <a:cubicBezTo>
                  <a:pt x="718" y="707"/>
                  <a:pt x="710" y="720"/>
                  <a:pt x="704" y="730"/>
                </a:cubicBezTo>
                <a:cubicBezTo>
                  <a:pt x="699" y="741"/>
                  <a:pt x="694" y="747"/>
                  <a:pt x="684" y="754"/>
                </a:cubicBezTo>
                <a:cubicBezTo>
                  <a:pt x="670" y="763"/>
                  <a:pt x="663" y="774"/>
                  <a:pt x="652" y="785"/>
                </a:cubicBezTo>
                <a:cubicBezTo>
                  <a:pt x="642" y="796"/>
                  <a:pt x="624" y="798"/>
                  <a:pt x="611" y="805"/>
                </a:cubicBezTo>
                <a:cubicBezTo>
                  <a:pt x="610" y="806"/>
                  <a:pt x="602" y="815"/>
                  <a:pt x="600" y="815"/>
                </a:cubicBezTo>
                <a:cubicBezTo>
                  <a:pt x="587" y="821"/>
                  <a:pt x="591" y="824"/>
                  <a:pt x="594" y="838"/>
                </a:cubicBezTo>
                <a:cubicBezTo>
                  <a:pt x="597" y="857"/>
                  <a:pt x="598" y="877"/>
                  <a:pt x="604" y="894"/>
                </a:cubicBezTo>
                <a:cubicBezTo>
                  <a:pt x="608" y="908"/>
                  <a:pt x="603" y="928"/>
                  <a:pt x="605" y="943"/>
                </a:cubicBezTo>
                <a:cubicBezTo>
                  <a:pt x="609" y="989"/>
                  <a:pt x="604" y="1034"/>
                  <a:pt x="607" y="1079"/>
                </a:cubicBezTo>
                <a:cubicBezTo>
                  <a:pt x="608" y="1092"/>
                  <a:pt x="615" y="1111"/>
                  <a:pt x="612" y="1124"/>
                </a:cubicBezTo>
                <a:cubicBezTo>
                  <a:pt x="609" y="1136"/>
                  <a:pt x="594" y="1141"/>
                  <a:pt x="585" y="1148"/>
                </a:cubicBezTo>
                <a:cubicBezTo>
                  <a:pt x="573" y="1156"/>
                  <a:pt x="578" y="1174"/>
                  <a:pt x="579" y="1186"/>
                </a:cubicBezTo>
                <a:cubicBezTo>
                  <a:pt x="581" y="1209"/>
                  <a:pt x="581" y="1232"/>
                  <a:pt x="579" y="1255"/>
                </a:cubicBezTo>
                <a:cubicBezTo>
                  <a:pt x="575" y="1296"/>
                  <a:pt x="560" y="1334"/>
                  <a:pt x="554" y="1375"/>
                </a:cubicBezTo>
                <a:cubicBezTo>
                  <a:pt x="551" y="1392"/>
                  <a:pt x="562" y="1416"/>
                  <a:pt x="564" y="1434"/>
                </a:cubicBezTo>
                <a:cubicBezTo>
                  <a:pt x="566" y="1455"/>
                  <a:pt x="565" y="1474"/>
                  <a:pt x="565" y="1495"/>
                </a:cubicBezTo>
                <a:cubicBezTo>
                  <a:pt x="565" y="1535"/>
                  <a:pt x="572" y="1576"/>
                  <a:pt x="575" y="1616"/>
                </a:cubicBezTo>
                <a:cubicBezTo>
                  <a:pt x="576" y="1636"/>
                  <a:pt x="576" y="1655"/>
                  <a:pt x="576" y="1675"/>
                </a:cubicBezTo>
                <a:cubicBezTo>
                  <a:pt x="576" y="1698"/>
                  <a:pt x="584" y="1718"/>
                  <a:pt x="590" y="1739"/>
                </a:cubicBezTo>
                <a:cubicBezTo>
                  <a:pt x="601" y="1781"/>
                  <a:pt x="611" y="1820"/>
                  <a:pt x="607" y="1863"/>
                </a:cubicBezTo>
                <a:cubicBezTo>
                  <a:pt x="606" y="1873"/>
                  <a:pt x="605" y="1882"/>
                  <a:pt x="605" y="1892"/>
                </a:cubicBezTo>
                <a:cubicBezTo>
                  <a:pt x="606" y="1899"/>
                  <a:pt x="600" y="1908"/>
                  <a:pt x="602" y="1915"/>
                </a:cubicBezTo>
                <a:cubicBezTo>
                  <a:pt x="605" y="1927"/>
                  <a:pt x="624" y="1946"/>
                  <a:pt x="633" y="1955"/>
                </a:cubicBezTo>
                <a:cubicBezTo>
                  <a:pt x="645" y="1967"/>
                  <a:pt x="662" y="2012"/>
                  <a:pt x="646" y="2026"/>
                </a:cubicBezTo>
                <a:cubicBezTo>
                  <a:pt x="628" y="2040"/>
                  <a:pt x="586" y="2035"/>
                  <a:pt x="566" y="2031"/>
                </a:cubicBezTo>
                <a:cubicBezTo>
                  <a:pt x="538" y="2025"/>
                  <a:pt x="529" y="2004"/>
                  <a:pt x="529" y="1977"/>
                </a:cubicBezTo>
                <a:cubicBezTo>
                  <a:pt x="529" y="1967"/>
                  <a:pt x="511" y="1970"/>
                  <a:pt x="504" y="1965"/>
                </a:cubicBezTo>
                <a:cubicBezTo>
                  <a:pt x="490" y="1954"/>
                  <a:pt x="491" y="1948"/>
                  <a:pt x="491" y="1931"/>
                </a:cubicBezTo>
                <a:cubicBezTo>
                  <a:pt x="492" y="1917"/>
                  <a:pt x="476" y="1896"/>
                  <a:pt x="470" y="1883"/>
                </a:cubicBezTo>
                <a:cubicBezTo>
                  <a:pt x="461" y="1865"/>
                  <a:pt x="458" y="1845"/>
                  <a:pt x="449" y="1828"/>
                </a:cubicBezTo>
                <a:cubicBezTo>
                  <a:pt x="430" y="1790"/>
                  <a:pt x="418" y="1753"/>
                  <a:pt x="407" y="1712"/>
                </a:cubicBezTo>
                <a:cubicBezTo>
                  <a:pt x="403" y="1693"/>
                  <a:pt x="406" y="1673"/>
                  <a:pt x="405" y="1655"/>
                </a:cubicBezTo>
                <a:cubicBezTo>
                  <a:pt x="404" y="1633"/>
                  <a:pt x="403" y="1611"/>
                  <a:pt x="402" y="1589"/>
                </a:cubicBezTo>
                <a:cubicBezTo>
                  <a:pt x="400" y="1543"/>
                  <a:pt x="397" y="1497"/>
                  <a:pt x="389" y="1452"/>
                </a:cubicBezTo>
                <a:cubicBezTo>
                  <a:pt x="381" y="1409"/>
                  <a:pt x="375" y="1366"/>
                  <a:pt x="369" y="1324"/>
                </a:cubicBezTo>
                <a:cubicBezTo>
                  <a:pt x="365" y="1303"/>
                  <a:pt x="362" y="1283"/>
                  <a:pt x="358" y="1264"/>
                </a:cubicBezTo>
                <a:cubicBezTo>
                  <a:pt x="354" y="1246"/>
                  <a:pt x="353" y="1216"/>
                  <a:pt x="343" y="1201"/>
                </a:cubicBezTo>
                <a:cubicBezTo>
                  <a:pt x="315" y="1211"/>
                  <a:pt x="323" y="1257"/>
                  <a:pt x="321" y="1282"/>
                </a:cubicBezTo>
                <a:cubicBezTo>
                  <a:pt x="317" y="1327"/>
                  <a:pt x="299" y="1368"/>
                  <a:pt x="292" y="1412"/>
                </a:cubicBezTo>
                <a:cubicBezTo>
                  <a:pt x="286" y="1454"/>
                  <a:pt x="271" y="1492"/>
                  <a:pt x="267" y="1534"/>
                </a:cubicBezTo>
                <a:cubicBezTo>
                  <a:pt x="263" y="1579"/>
                  <a:pt x="254" y="1625"/>
                  <a:pt x="247" y="1670"/>
                </a:cubicBezTo>
                <a:cubicBezTo>
                  <a:pt x="241" y="1713"/>
                  <a:pt x="235" y="1755"/>
                  <a:pt x="226" y="1797"/>
                </a:cubicBezTo>
                <a:cubicBezTo>
                  <a:pt x="223" y="1817"/>
                  <a:pt x="223" y="1836"/>
                  <a:pt x="216" y="1855"/>
                </a:cubicBezTo>
                <a:cubicBezTo>
                  <a:pt x="211" y="1868"/>
                  <a:pt x="205" y="1903"/>
                  <a:pt x="194" y="1906"/>
                </a:cubicBezTo>
                <a:cubicBezTo>
                  <a:pt x="181" y="1910"/>
                  <a:pt x="193" y="1936"/>
                  <a:pt x="189" y="1945"/>
                </a:cubicBezTo>
                <a:cubicBezTo>
                  <a:pt x="186" y="1951"/>
                  <a:pt x="171" y="1957"/>
                  <a:pt x="165" y="1960"/>
                </a:cubicBezTo>
                <a:cubicBezTo>
                  <a:pt x="155" y="1965"/>
                  <a:pt x="148" y="1959"/>
                  <a:pt x="140" y="1964"/>
                </a:cubicBezTo>
                <a:cubicBezTo>
                  <a:pt x="123" y="1972"/>
                  <a:pt x="126" y="1985"/>
                  <a:pt x="122" y="1999"/>
                </a:cubicBezTo>
                <a:cubicBezTo>
                  <a:pt x="116" y="2018"/>
                  <a:pt x="74" y="2022"/>
                  <a:pt x="59" y="2022"/>
                </a:cubicBezTo>
                <a:cubicBezTo>
                  <a:pt x="45" y="2022"/>
                  <a:pt x="31" y="2021"/>
                  <a:pt x="18" y="2018"/>
                </a:cubicBezTo>
                <a:cubicBezTo>
                  <a:pt x="0" y="2014"/>
                  <a:pt x="5" y="2007"/>
                  <a:pt x="5" y="1991"/>
                </a:cubicBezTo>
                <a:cubicBezTo>
                  <a:pt x="5" y="1960"/>
                  <a:pt x="29" y="1942"/>
                  <a:pt x="49" y="1922"/>
                </a:cubicBezTo>
                <a:cubicBezTo>
                  <a:pt x="55" y="1917"/>
                  <a:pt x="76" y="1902"/>
                  <a:pt x="68" y="1893"/>
                </a:cubicBezTo>
                <a:cubicBezTo>
                  <a:pt x="61" y="1885"/>
                  <a:pt x="74" y="1854"/>
                  <a:pt x="75" y="1842"/>
                </a:cubicBezTo>
                <a:cubicBezTo>
                  <a:pt x="80" y="1805"/>
                  <a:pt x="78" y="1767"/>
                  <a:pt x="84" y="1730"/>
                </a:cubicBezTo>
                <a:cubicBezTo>
                  <a:pt x="91" y="1683"/>
                  <a:pt x="102" y="1636"/>
                  <a:pt x="109" y="1589"/>
                </a:cubicBezTo>
                <a:cubicBezTo>
                  <a:pt x="120" y="1508"/>
                  <a:pt x="127" y="1431"/>
                  <a:pt x="123" y="1350"/>
                </a:cubicBezTo>
                <a:cubicBezTo>
                  <a:pt x="121" y="1299"/>
                  <a:pt x="122" y="1248"/>
                  <a:pt x="123" y="1196"/>
                </a:cubicBezTo>
                <a:cubicBezTo>
                  <a:pt x="123" y="1184"/>
                  <a:pt x="121" y="1176"/>
                  <a:pt x="112" y="1168"/>
                </a:cubicBezTo>
                <a:cubicBezTo>
                  <a:pt x="100" y="1156"/>
                  <a:pt x="105" y="1151"/>
                  <a:pt x="106" y="1136"/>
                </a:cubicBezTo>
                <a:cubicBezTo>
                  <a:pt x="110" y="1102"/>
                  <a:pt x="114" y="1069"/>
                  <a:pt x="117" y="1035"/>
                </a:cubicBezTo>
                <a:cubicBezTo>
                  <a:pt x="121" y="989"/>
                  <a:pt x="123" y="947"/>
                  <a:pt x="132" y="902"/>
                </a:cubicBezTo>
                <a:cubicBezTo>
                  <a:pt x="135" y="886"/>
                  <a:pt x="182" y="765"/>
                  <a:pt x="176" y="762"/>
                </a:cubicBezTo>
                <a:cubicBezTo>
                  <a:pt x="152" y="784"/>
                  <a:pt x="125" y="818"/>
                  <a:pt x="92" y="791"/>
                </a:cubicBezTo>
                <a:cubicBezTo>
                  <a:pt x="80" y="781"/>
                  <a:pt x="64" y="777"/>
                  <a:pt x="57" y="761"/>
                </a:cubicBezTo>
                <a:cubicBezTo>
                  <a:pt x="50" y="744"/>
                  <a:pt x="46" y="725"/>
                  <a:pt x="45" y="707"/>
                </a:cubicBezTo>
                <a:cubicBezTo>
                  <a:pt x="45" y="689"/>
                  <a:pt x="55" y="677"/>
                  <a:pt x="53" y="659"/>
                </a:cubicBezTo>
                <a:cubicBezTo>
                  <a:pt x="50" y="631"/>
                  <a:pt x="55" y="598"/>
                  <a:pt x="58" y="570"/>
                </a:cubicBezTo>
                <a:cubicBezTo>
                  <a:pt x="61" y="548"/>
                  <a:pt x="69" y="527"/>
                  <a:pt x="74" y="506"/>
                </a:cubicBezTo>
                <a:cubicBezTo>
                  <a:pt x="79" y="480"/>
                  <a:pt x="82" y="454"/>
                  <a:pt x="85" y="428"/>
                </a:cubicBezTo>
                <a:cubicBezTo>
                  <a:pt x="87" y="415"/>
                  <a:pt x="85" y="398"/>
                  <a:pt x="97" y="389"/>
                </a:cubicBezTo>
                <a:cubicBezTo>
                  <a:pt x="111" y="380"/>
                  <a:pt x="125" y="373"/>
                  <a:pt x="139" y="365"/>
                </a:cubicBezTo>
                <a:cubicBezTo>
                  <a:pt x="153" y="358"/>
                  <a:pt x="169" y="357"/>
                  <a:pt x="181" y="349"/>
                </a:cubicBezTo>
                <a:cubicBezTo>
                  <a:pt x="201" y="336"/>
                  <a:pt x="226" y="334"/>
                  <a:pt x="246" y="321"/>
                </a:cubicBezTo>
                <a:cubicBezTo>
                  <a:pt x="258" y="313"/>
                  <a:pt x="275" y="300"/>
                  <a:pt x="280" y="286"/>
                </a:cubicBezTo>
                <a:cubicBezTo>
                  <a:pt x="286" y="267"/>
                  <a:pt x="269" y="250"/>
                  <a:pt x="267" y="232"/>
                </a:cubicBezTo>
                <a:cubicBezTo>
                  <a:pt x="266" y="224"/>
                  <a:pt x="267" y="214"/>
                  <a:pt x="262" y="207"/>
                </a:cubicBezTo>
                <a:cubicBezTo>
                  <a:pt x="259" y="201"/>
                  <a:pt x="250" y="201"/>
                  <a:pt x="246" y="196"/>
                </a:cubicBezTo>
                <a:cubicBezTo>
                  <a:pt x="237" y="185"/>
                  <a:pt x="235" y="145"/>
                  <a:pt x="237" y="131"/>
                </a:cubicBezTo>
                <a:cubicBezTo>
                  <a:pt x="241" y="132"/>
                  <a:pt x="245" y="132"/>
                  <a:pt x="248" y="131"/>
                </a:cubicBezTo>
                <a:cubicBezTo>
                  <a:pt x="248" y="112"/>
                  <a:pt x="249" y="95"/>
                  <a:pt x="251" y="75"/>
                </a:cubicBezTo>
                <a:cubicBezTo>
                  <a:pt x="253" y="60"/>
                  <a:pt x="250" y="42"/>
                  <a:pt x="261" y="29"/>
                </a:cubicBezTo>
                <a:cubicBezTo>
                  <a:pt x="284" y="4"/>
                  <a:pt x="320" y="3"/>
                  <a:pt x="353" y="1"/>
                </a:cubicBezTo>
              </a:path>
            </a:pathLst>
          </a:custGeom>
          <a:solidFill>
            <a:srgbClr val="5959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57"/>
          <p:cNvSpPr>
            <a:spLocks/>
          </p:cNvSpPr>
          <p:nvPr/>
        </p:nvSpPr>
        <p:spPr bwMode="auto">
          <a:xfrm>
            <a:off x="1410471" y="1940624"/>
            <a:ext cx="208206" cy="721851"/>
          </a:xfrm>
          <a:custGeom>
            <a:avLst/>
            <a:gdLst>
              <a:gd name="T0" fmla="*/ 61 w 590"/>
              <a:gd name="T1" fmla="*/ 825 h 2046"/>
              <a:gd name="T2" fmla="*/ 42 w 590"/>
              <a:gd name="T3" fmla="*/ 950 h 2046"/>
              <a:gd name="T4" fmla="*/ 37 w 590"/>
              <a:gd name="T5" fmla="*/ 1041 h 2046"/>
              <a:gd name="T6" fmla="*/ 74 w 590"/>
              <a:gd name="T7" fmla="*/ 1098 h 2046"/>
              <a:gd name="T8" fmla="*/ 68 w 590"/>
              <a:gd name="T9" fmla="*/ 1313 h 2046"/>
              <a:gd name="T10" fmla="*/ 92 w 590"/>
              <a:gd name="T11" fmla="*/ 1523 h 2046"/>
              <a:gd name="T12" fmla="*/ 88 w 590"/>
              <a:gd name="T13" fmla="*/ 1649 h 2046"/>
              <a:gd name="T14" fmla="*/ 102 w 590"/>
              <a:gd name="T15" fmla="*/ 1789 h 2046"/>
              <a:gd name="T16" fmla="*/ 121 w 590"/>
              <a:gd name="T17" fmla="*/ 1895 h 2046"/>
              <a:gd name="T18" fmla="*/ 182 w 590"/>
              <a:gd name="T19" fmla="*/ 2040 h 2046"/>
              <a:gd name="T20" fmla="*/ 244 w 590"/>
              <a:gd name="T21" fmla="*/ 1963 h 2046"/>
              <a:gd name="T22" fmla="*/ 230 w 590"/>
              <a:gd name="T23" fmla="*/ 1882 h 2046"/>
              <a:gd name="T24" fmla="*/ 244 w 590"/>
              <a:gd name="T25" fmla="*/ 1775 h 2046"/>
              <a:gd name="T26" fmla="*/ 225 w 590"/>
              <a:gd name="T27" fmla="*/ 1596 h 2046"/>
              <a:gd name="T28" fmla="*/ 268 w 590"/>
              <a:gd name="T29" fmla="*/ 1349 h 2046"/>
              <a:gd name="T30" fmla="*/ 313 w 590"/>
              <a:gd name="T31" fmla="*/ 1332 h 2046"/>
              <a:gd name="T32" fmla="*/ 316 w 590"/>
              <a:gd name="T33" fmla="*/ 1574 h 2046"/>
              <a:gd name="T34" fmla="*/ 307 w 590"/>
              <a:gd name="T35" fmla="*/ 1849 h 2046"/>
              <a:gd name="T36" fmla="*/ 311 w 590"/>
              <a:gd name="T37" fmla="*/ 1955 h 2046"/>
              <a:gd name="T38" fmla="*/ 421 w 590"/>
              <a:gd name="T39" fmla="*/ 2022 h 2046"/>
              <a:gd name="T40" fmla="*/ 507 w 590"/>
              <a:gd name="T41" fmla="*/ 1974 h 2046"/>
              <a:gd name="T42" fmla="*/ 432 w 590"/>
              <a:gd name="T43" fmla="*/ 1907 h 2046"/>
              <a:gd name="T44" fmla="*/ 438 w 590"/>
              <a:gd name="T45" fmla="*/ 1794 h 2046"/>
              <a:gd name="T46" fmla="*/ 467 w 590"/>
              <a:gd name="T47" fmla="*/ 1690 h 2046"/>
              <a:gd name="T48" fmla="*/ 459 w 590"/>
              <a:gd name="T49" fmla="*/ 1569 h 2046"/>
              <a:gd name="T50" fmla="*/ 474 w 590"/>
              <a:gd name="T51" fmla="*/ 1369 h 2046"/>
              <a:gd name="T52" fmla="*/ 508 w 590"/>
              <a:gd name="T53" fmla="*/ 1110 h 2046"/>
              <a:gd name="T54" fmla="*/ 516 w 590"/>
              <a:gd name="T55" fmla="*/ 1021 h 2046"/>
              <a:gd name="T56" fmla="*/ 519 w 590"/>
              <a:gd name="T57" fmla="*/ 856 h 2046"/>
              <a:gd name="T58" fmla="*/ 490 w 590"/>
              <a:gd name="T59" fmla="*/ 746 h 2046"/>
              <a:gd name="T60" fmla="*/ 562 w 590"/>
              <a:gd name="T61" fmla="*/ 705 h 2046"/>
              <a:gd name="T62" fmla="*/ 576 w 590"/>
              <a:gd name="T63" fmla="*/ 565 h 2046"/>
              <a:gd name="T64" fmla="*/ 537 w 590"/>
              <a:gd name="T65" fmla="*/ 457 h 2046"/>
              <a:gd name="T66" fmla="*/ 449 w 590"/>
              <a:gd name="T67" fmla="*/ 346 h 2046"/>
              <a:gd name="T68" fmla="*/ 382 w 590"/>
              <a:gd name="T69" fmla="*/ 320 h 2046"/>
              <a:gd name="T70" fmla="*/ 333 w 590"/>
              <a:gd name="T71" fmla="*/ 242 h 2046"/>
              <a:gd name="T72" fmla="*/ 361 w 590"/>
              <a:gd name="T73" fmla="*/ 186 h 2046"/>
              <a:gd name="T74" fmla="*/ 352 w 590"/>
              <a:gd name="T75" fmla="*/ 119 h 2046"/>
              <a:gd name="T76" fmla="*/ 312 w 590"/>
              <a:gd name="T77" fmla="*/ 26 h 2046"/>
              <a:gd name="T78" fmla="*/ 202 w 590"/>
              <a:gd name="T79" fmla="*/ 14 h 2046"/>
              <a:gd name="T80" fmla="*/ 142 w 590"/>
              <a:gd name="T81" fmla="*/ 105 h 2046"/>
              <a:gd name="T82" fmla="*/ 160 w 590"/>
              <a:gd name="T83" fmla="*/ 160 h 2046"/>
              <a:gd name="T84" fmla="*/ 144 w 590"/>
              <a:gd name="T85" fmla="*/ 194 h 2046"/>
              <a:gd name="T86" fmla="*/ 180 w 590"/>
              <a:gd name="T87" fmla="*/ 231 h 2046"/>
              <a:gd name="T88" fmla="*/ 148 w 590"/>
              <a:gd name="T89" fmla="*/ 316 h 2046"/>
              <a:gd name="T90" fmla="*/ 9 w 590"/>
              <a:gd name="T91" fmla="*/ 413 h 2046"/>
              <a:gd name="T92" fmla="*/ 22 w 590"/>
              <a:gd name="T93" fmla="*/ 615 h 2046"/>
              <a:gd name="T94" fmla="*/ 80 w 590"/>
              <a:gd name="T95" fmla="*/ 746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0" h="2046">
                <a:moveTo>
                  <a:pt x="80" y="746"/>
                </a:moveTo>
                <a:cubicBezTo>
                  <a:pt x="77" y="775"/>
                  <a:pt x="66" y="798"/>
                  <a:pt x="61" y="825"/>
                </a:cubicBezTo>
                <a:cubicBezTo>
                  <a:pt x="58" y="842"/>
                  <a:pt x="63" y="862"/>
                  <a:pt x="55" y="878"/>
                </a:cubicBezTo>
                <a:cubicBezTo>
                  <a:pt x="46" y="899"/>
                  <a:pt x="45" y="928"/>
                  <a:pt x="42" y="950"/>
                </a:cubicBezTo>
                <a:cubicBezTo>
                  <a:pt x="38" y="972"/>
                  <a:pt x="33" y="994"/>
                  <a:pt x="30" y="1016"/>
                </a:cubicBezTo>
                <a:cubicBezTo>
                  <a:pt x="27" y="1030"/>
                  <a:pt x="20" y="1039"/>
                  <a:pt x="37" y="1041"/>
                </a:cubicBezTo>
                <a:cubicBezTo>
                  <a:pt x="47" y="1042"/>
                  <a:pt x="57" y="1042"/>
                  <a:pt x="67" y="1045"/>
                </a:cubicBezTo>
                <a:cubicBezTo>
                  <a:pt x="82" y="1050"/>
                  <a:pt x="75" y="1084"/>
                  <a:pt x="74" y="1098"/>
                </a:cubicBezTo>
                <a:cubicBezTo>
                  <a:pt x="72" y="1125"/>
                  <a:pt x="70" y="1152"/>
                  <a:pt x="76" y="1178"/>
                </a:cubicBezTo>
                <a:cubicBezTo>
                  <a:pt x="86" y="1222"/>
                  <a:pt x="73" y="1269"/>
                  <a:pt x="68" y="1313"/>
                </a:cubicBezTo>
                <a:cubicBezTo>
                  <a:pt x="63" y="1364"/>
                  <a:pt x="61" y="1415"/>
                  <a:pt x="72" y="1465"/>
                </a:cubicBezTo>
                <a:cubicBezTo>
                  <a:pt x="76" y="1485"/>
                  <a:pt x="83" y="1504"/>
                  <a:pt x="92" y="1523"/>
                </a:cubicBezTo>
                <a:cubicBezTo>
                  <a:pt x="101" y="1540"/>
                  <a:pt x="90" y="1561"/>
                  <a:pt x="88" y="1579"/>
                </a:cubicBezTo>
                <a:cubicBezTo>
                  <a:pt x="86" y="1603"/>
                  <a:pt x="86" y="1626"/>
                  <a:pt x="88" y="1649"/>
                </a:cubicBezTo>
                <a:cubicBezTo>
                  <a:pt x="90" y="1675"/>
                  <a:pt x="87" y="1704"/>
                  <a:pt x="95" y="1728"/>
                </a:cubicBezTo>
                <a:cubicBezTo>
                  <a:pt x="102" y="1750"/>
                  <a:pt x="105" y="1766"/>
                  <a:pt x="102" y="1789"/>
                </a:cubicBezTo>
                <a:cubicBezTo>
                  <a:pt x="99" y="1810"/>
                  <a:pt x="109" y="1827"/>
                  <a:pt x="108" y="1848"/>
                </a:cubicBezTo>
                <a:cubicBezTo>
                  <a:pt x="108" y="1868"/>
                  <a:pt x="118" y="1877"/>
                  <a:pt x="121" y="1895"/>
                </a:cubicBezTo>
                <a:cubicBezTo>
                  <a:pt x="124" y="1918"/>
                  <a:pt x="125" y="1941"/>
                  <a:pt x="127" y="1964"/>
                </a:cubicBezTo>
                <a:cubicBezTo>
                  <a:pt x="129" y="2002"/>
                  <a:pt x="141" y="2032"/>
                  <a:pt x="182" y="2040"/>
                </a:cubicBezTo>
                <a:cubicBezTo>
                  <a:pt x="211" y="2046"/>
                  <a:pt x="262" y="2046"/>
                  <a:pt x="254" y="2005"/>
                </a:cubicBezTo>
                <a:cubicBezTo>
                  <a:pt x="252" y="1991"/>
                  <a:pt x="248" y="1977"/>
                  <a:pt x="244" y="1963"/>
                </a:cubicBezTo>
                <a:cubicBezTo>
                  <a:pt x="241" y="1951"/>
                  <a:pt x="230" y="1941"/>
                  <a:pt x="227" y="1929"/>
                </a:cubicBezTo>
                <a:cubicBezTo>
                  <a:pt x="226" y="1918"/>
                  <a:pt x="224" y="1892"/>
                  <a:pt x="230" y="1882"/>
                </a:cubicBezTo>
                <a:cubicBezTo>
                  <a:pt x="241" y="1865"/>
                  <a:pt x="215" y="1849"/>
                  <a:pt x="228" y="1838"/>
                </a:cubicBezTo>
                <a:cubicBezTo>
                  <a:pt x="245" y="1825"/>
                  <a:pt x="250" y="1795"/>
                  <a:pt x="244" y="1775"/>
                </a:cubicBezTo>
                <a:cubicBezTo>
                  <a:pt x="238" y="1750"/>
                  <a:pt x="244" y="1723"/>
                  <a:pt x="236" y="1697"/>
                </a:cubicBezTo>
                <a:cubicBezTo>
                  <a:pt x="225" y="1667"/>
                  <a:pt x="228" y="1628"/>
                  <a:pt x="225" y="1596"/>
                </a:cubicBezTo>
                <a:cubicBezTo>
                  <a:pt x="222" y="1552"/>
                  <a:pt x="225" y="1507"/>
                  <a:pt x="236" y="1465"/>
                </a:cubicBezTo>
                <a:cubicBezTo>
                  <a:pt x="246" y="1426"/>
                  <a:pt x="261" y="1389"/>
                  <a:pt x="268" y="1349"/>
                </a:cubicBezTo>
                <a:cubicBezTo>
                  <a:pt x="270" y="1339"/>
                  <a:pt x="287" y="1231"/>
                  <a:pt x="296" y="1232"/>
                </a:cubicBezTo>
                <a:cubicBezTo>
                  <a:pt x="310" y="1234"/>
                  <a:pt x="312" y="1320"/>
                  <a:pt x="313" y="1332"/>
                </a:cubicBezTo>
                <a:cubicBezTo>
                  <a:pt x="318" y="1376"/>
                  <a:pt x="312" y="1420"/>
                  <a:pt x="315" y="1464"/>
                </a:cubicBezTo>
                <a:cubicBezTo>
                  <a:pt x="317" y="1502"/>
                  <a:pt x="320" y="1537"/>
                  <a:pt x="316" y="1574"/>
                </a:cubicBezTo>
                <a:cubicBezTo>
                  <a:pt x="311" y="1620"/>
                  <a:pt x="310" y="1666"/>
                  <a:pt x="305" y="1712"/>
                </a:cubicBezTo>
                <a:cubicBezTo>
                  <a:pt x="300" y="1759"/>
                  <a:pt x="302" y="1802"/>
                  <a:pt x="307" y="1849"/>
                </a:cubicBezTo>
                <a:cubicBezTo>
                  <a:pt x="308" y="1861"/>
                  <a:pt x="308" y="1874"/>
                  <a:pt x="308" y="1885"/>
                </a:cubicBezTo>
                <a:cubicBezTo>
                  <a:pt x="303" y="1902"/>
                  <a:pt x="303" y="1940"/>
                  <a:pt x="311" y="1955"/>
                </a:cubicBezTo>
                <a:cubicBezTo>
                  <a:pt x="324" y="1979"/>
                  <a:pt x="364" y="1979"/>
                  <a:pt x="385" y="1993"/>
                </a:cubicBezTo>
                <a:cubicBezTo>
                  <a:pt x="399" y="2003"/>
                  <a:pt x="403" y="2015"/>
                  <a:pt x="421" y="2022"/>
                </a:cubicBezTo>
                <a:cubicBezTo>
                  <a:pt x="439" y="2028"/>
                  <a:pt x="458" y="2032"/>
                  <a:pt x="477" y="2030"/>
                </a:cubicBezTo>
                <a:cubicBezTo>
                  <a:pt x="511" y="2027"/>
                  <a:pt x="531" y="2003"/>
                  <a:pt x="507" y="1974"/>
                </a:cubicBezTo>
                <a:cubicBezTo>
                  <a:pt x="496" y="1961"/>
                  <a:pt x="481" y="1953"/>
                  <a:pt x="467" y="1944"/>
                </a:cubicBezTo>
                <a:cubicBezTo>
                  <a:pt x="452" y="1934"/>
                  <a:pt x="443" y="1920"/>
                  <a:pt x="432" y="1907"/>
                </a:cubicBezTo>
                <a:cubicBezTo>
                  <a:pt x="417" y="1891"/>
                  <a:pt x="431" y="1855"/>
                  <a:pt x="441" y="1841"/>
                </a:cubicBezTo>
                <a:cubicBezTo>
                  <a:pt x="447" y="1832"/>
                  <a:pt x="439" y="1805"/>
                  <a:pt x="438" y="1794"/>
                </a:cubicBezTo>
                <a:cubicBezTo>
                  <a:pt x="437" y="1771"/>
                  <a:pt x="435" y="1759"/>
                  <a:pt x="446" y="1738"/>
                </a:cubicBezTo>
                <a:cubicBezTo>
                  <a:pt x="454" y="1723"/>
                  <a:pt x="464" y="1707"/>
                  <a:pt x="467" y="1690"/>
                </a:cubicBezTo>
                <a:cubicBezTo>
                  <a:pt x="470" y="1671"/>
                  <a:pt x="465" y="1649"/>
                  <a:pt x="465" y="1629"/>
                </a:cubicBezTo>
                <a:cubicBezTo>
                  <a:pt x="465" y="1608"/>
                  <a:pt x="465" y="1589"/>
                  <a:pt x="459" y="1569"/>
                </a:cubicBezTo>
                <a:cubicBezTo>
                  <a:pt x="453" y="1544"/>
                  <a:pt x="465" y="1530"/>
                  <a:pt x="466" y="1506"/>
                </a:cubicBezTo>
                <a:cubicBezTo>
                  <a:pt x="469" y="1460"/>
                  <a:pt x="467" y="1414"/>
                  <a:pt x="474" y="1369"/>
                </a:cubicBezTo>
                <a:cubicBezTo>
                  <a:pt x="480" y="1325"/>
                  <a:pt x="494" y="1284"/>
                  <a:pt x="501" y="1241"/>
                </a:cubicBezTo>
                <a:cubicBezTo>
                  <a:pt x="507" y="1198"/>
                  <a:pt x="509" y="1154"/>
                  <a:pt x="508" y="1110"/>
                </a:cubicBezTo>
                <a:cubicBezTo>
                  <a:pt x="507" y="1088"/>
                  <a:pt x="506" y="1067"/>
                  <a:pt x="507" y="1045"/>
                </a:cubicBezTo>
                <a:cubicBezTo>
                  <a:pt x="507" y="1032"/>
                  <a:pt x="502" y="1024"/>
                  <a:pt x="516" y="1021"/>
                </a:cubicBezTo>
                <a:cubicBezTo>
                  <a:pt x="528" y="1018"/>
                  <a:pt x="541" y="1015"/>
                  <a:pt x="553" y="1016"/>
                </a:cubicBezTo>
                <a:cubicBezTo>
                  <a:pt x="534" y="965"/>
                  <a:pt x="531" y="909"/>
                  <a:pt x="519" y="856"/>
                </a:cubicBezTo>
                <a:cubicBezTo>
                  <a:pt x="514" y="830"/>
                  <a:pt x="510" y="802"/>
                  <a:pt x="502" y="776"/>
                </a:cubicBezTo>
                <a:cubicBezTo>
                  <a:pt x="499" y="765"/>
                  <a:pt x="492" y="759"/>
                  <a:pt x="490" y="746"/>
                </a:cubicBezTo>
                <a:cubicBezTo>
                  <a:pt x="488" y="734"/>
                  <a:pt x="487" y="722"/>
                  <a:pt x="487" y="710"/>
                </a:cubicBezTo>
                <a:cubicBezTo>
                  <a:pt x="513" y="704"/>
                  <a:pt x="536" y="708"/>
                  <a:pt x="562" y="705"/>
                </a:cubicBezTo>
                <a:cubicBezTo>
                  <a:pt x="590" y="701"/>
                  <a:pt x="590" y="663"/>
                  <a:pt x="587" y="641"/>
                </a:cubicBezTo>
                <a:cubicBezTo>
                  <a:pt x="584" y="616"/>
                  <a:pt x="579" y="590"/>
                  <a:pt x="576" y="565"/>
                </a:cubicBezTo>
                <a:cubicBezTo>
                  <a:pt x="574" y="547"/>
                  <a:pt x="574" y="544"/>
                  <a:pt x="564" y="530"/>
                </a:cubicBezTo>
                <a:cubicBezTo>
                  <a:pt x="548" y="508"/>
                  <a:pt x="545" y="482"/>
                  <a:pt x="537" y="457"/>
                </a:cubicBezTo>
                <a:cubicBezTo>
                  <a:pt x="528" y="432"/>
                  <a:pt x="512" y="411"/>
                  <a:pt x="501" y="386"/>
                </a:cubicBezTo>
                <a:cubicBezTo>
                  <a:pt x="493" y="367"/>
                  <a:pt x="468" y="353"/>
                  <a:pt x="449" y="346"/>
                </a:cubicBezTo>
                <a:cubicBezTo>
                  <a:pt x="437" y="342"/>
                  <a:pt x="424" y="342"/>
                  <a:pt x="411" y="338"/>
                </a:cubicBezTo>
                <a:cubicBezTo>
                  <a:pt x="400" y="334"/>
                  <a:pt x="393" y="324"/>
                  <a:pt x="382" y="320"/>
                </a:cubicBezTo>
                <a:cubicBezTo>
                  <a:pt x="369" y="316"/>
                  <a:pt x="321" y="311"/>
                  <a:pt x="321" y="294"/>
                </a:cubicBezTo>
                <a:cubicBezTo>
                  <a:pt x="322" y="273"/>
                  <a:pt x="326" y="261"/>
                  <a:pt x="333" y="242"/>
                </a:cubicBezTo>
                <a:cubicBezTo>
                  <a:pt x="338" y="230"/>
                  <a:pt x="337" y="221"/>
                  <a:pt x="347" y="213"/>
                </a:cubicBezTo>
                <a:cubicBezTo>
                  <a:pt x="355" y="207"/>
                  <a:pt x="359" y="196"/>
                  <a:pt x="361" y="186"/>
                </a:cubicBezTo>
                <a:cubicBezTo>
                  <a:pt x="363" y="179"/>
                  <a:pt x="372" y="141"/>
                  <a:pt x="354" y="148"/>
                </a:cubicBezTo>
                <a:cubicBezTo>
                  <a:pt x="335" y="148"/>
                  <a:pt x="352" y="130"/>
                  <a:pt x="352" y="119"/>
                </a:cubicBezTo>
                <a:cubicBezTo>
                  <a:pt x="352" y="101"/>
                  <a:pt x="353" y="74"/>
                  <a:pt x="349" y="57"/>
                </a:cubicBezTo>
                <a:cubicBezTo>
                  <a:pt x="344" y="40"/>
                  <a:pt x="324" y="35"/>
                  <a:pt x="312" y="26"/>
                </a:cubicBezTo>
                <a:cubicBezTo>
                  <a:pt x="294" y="12"/>
                  <a:pt x="280" y="1"/>
                  <a:pt x="256" y="4"/>
                </a:cubicBezTo>
                <a:cubicBezTo>
                  <a:pt x="234" y="6"/>
                  <a:pt x="224" y="0"/>
                  <a:pt x="202" y="14"/>
                </a:cubicBezTo>
                <a:cubicBezTo>
                  <a:pt x="187" y="24"/>
                  <a:pt x="158" y="29"/>
                  <a:pt x="152" y="49"/>
                </a:cubicBezTo>
                <a:cubicBezTo>
                  <a:pt x="148" y="65"/>
                  <a:pt x="135" y="88"/>
                  <a:pt x="142" y="105"/>
                </a:cubicBezTo>
                <a:cubicBezTo>
                  <a:pt x="145" y="113"/>
                  <a:pt x="143" y="121"/>
                  <a:pt x="145" y="129"/>
                </a:cubicBezTo>
                <a:cubicBezTo>
                  <a:pt x="149" y="140"/>
                  <a:pt x="160" y="148"/>
                  <a:pt x="160" y="160"/>
                </a:cubicBezTo>
                <a:cubicBezTo>
                  <a:pt x="154" y="163"/>
                  <a:pt x="146" y="157"/>
                  <a:pt x="141" y="161"/>
                </a:cubicBezTo>
                <a:cubicBezTo>
                  <a:pt x="132" y="167"/>
                  <a:pt x="141" y="187"/>
                  <a:pt x="144" y="194"/>
                </a:cubicBezTo>
                <a:cubicBezTo>
                  <a:pt x="149" y="203"/>
                  <a:pt x="157" y="222"/>
                  <a:pt x="168" y="226"/>
                </a:cubicBezTo>
                <a:cubicBezTo>
                  <a:pt x="175" y="228"/>
                  <a:pt x="177" y="222"/>
                  <a:pt x="180" y="231"/>
                </a:cubicBezTo>
                <a:cubicBezTo>
                  <a:pt x="183" y="241"/>
                  <a:pt x="188" y="251"/>
                  <a:pt x="191" y="261"/>
                </a:cubicBezTo>
                <a:cubicBezTo>
                  <a:pt x="202" y="297"/>
                  <a:pt x="177" y="306"/>
                  <a:pt x="148" y="316"/>
                </a:cubicBezTo>
                <a:cubicBezTo>
                  <a:pt x="120" y="325"/>
                  <a:pt x="95" y="336"/>
                  <a:pt x="67" y="347"/>
                </a:cubicBezTo>
                <a:cubicBezTo>
                  <a:pt x="32" y="361"/>
                  <a:pt x="15" y="375"/>
                  <a:pt x="9" y="413"/>
                </a:cubicBezTo>
                <a:cubicBezTo>
                  <a:pt x="0" y="461"/>
                  <a:pt x="9" y="505"/>
                  <a:pt x="13" y="552"/>
                </a:cubicBezTo>
                <a:cubicBezTo>
                  <a:pt x="14" y="574"/>
                  <a:pt x="11" y="595"/>
                  <a:pt x="22" y="615"/>
                </a:cubicBezTo>
                <a:cubicBezTo>
                  <a:pt x="29" y="630"/>
                  <a:pt x="38" y="643"/>
                  <a:pt x="45" y="658"/>
                </a:cubicBezTo>
                <a:cubicBezTo>
                  <a:pt x="60" y="688"/>
                  <a:pt x="76" y="712"/>
                  <a:pt x="80" y="746"/>
                </a:cubicBezTo>
              </a:path>
            </a:pathLst>
          </a:custGeom>
          <a:solidFill>
            <a:srgbClr val="5959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34" name="Freeform 66"/>
          <p:cNvSpPr>
            <a:spLocks/>
          </p:cNvSpPr>
          <p:nvPr/>
        </p:nvSpPr>
        <p:spPr bwMode="auto">
          <a:xfrm>
            <a:off x="828778" y="1790539"/>
            <a:ext cx="223418" cy="657062"/>
          </a:xfrm>
          <a:custGeom>
            <a:avLst/>
            <a:gdLst>
              <a:gd name="T0" fmla="*/ 972 w 989"/>
              <a:gd name="T1" fmla="*/ 685 h 2910"/>
              <a:gd name="T2" fmla="*/ 959 w 989"/>
              <a:gd name="T3" fmla="*/ 597 h 2910"/>
              <a:gd name="T4" fmla="*/ 932 w 989"/>
              <a:gd name="T5" fmla="*/ 541 h 2910"/>
              <a:gd name="T6" fmla="*/ 824 w 989"/>
              <a:gd name="T7" fmla="*/ 504 h 2910"/>
              <a:gd name="T8" fmla="*/ 741 w 989"/>
              <a:gd name="T9" fmla="*/ 420 h 2910"/>
              <a:gd name="T10" fmla="*/ 781 w 989"/>
              <a:gd name="T11" fmla="*/ 275 h 2910"/>
              <a:gd name="T12" fmla="*/ 813 w 989"/>
              <a:gd name="T13" fmla="*/ 170 h 2910"/>
              <a:gd name="T14" fmla="*/ 583 w 989"/>
              <a:gd name="T15" fmla="*/ 35 h 2910"/>
              <a:gd name="T16" fmla="*/ 519 w 989"/>
              <a:gd name="T17" fmla="*/ 193 h 2910"/>
              <a:gd name="T18" fmla="*/ 559 w 989"/>
              <a:gd name="T19" fmla="*/ 283 h 2910"/>
              <a:gd name="T20" fmla="*/ 566 w 989"/>
              <a:gd name="T21" fmla="*/ 381 h 2910"/>
              <a:gd name="T22" fmla="*/ 463 w 989"/>
              <a:gd name="T23" fmla="*/ 421 h 2910"/>
              <a:gd name="T24" fmla="*/ 358 w 989"/>
              <a:gd name="T25" fmla="*/ 418 h 2910"/>
              <a:gd name="T26" fmla="*/ 290 w 989"/>
              <a:gd name="T27" fmla="*/ 557 h 2910"/>
              <a:gd name="T28" fmla="*/ 282 w 989"/>
              <a:gd name="T29" fmla="*/ 884 h 2910"/>
              <a:gd name="T30" fmla="*/ 315 w 989"/>
              <a:gd name="T31" fmla="*/ 925 h 2910"/>
              <a:gd name="T32" fmla="*/ 334 w 989"/>
              <a:gd name="T33" fmla="*/ 962 h 2910"/>
              <a:gd name="T34" fmla="*/ 352 w 989"/>
              <a:gd name="T35" fmla="*/ 1033 h 2910"/>
              <a:gd name="T36" fmla="*/ 333 w 989"/>
              <a:gd name="T37" fmla="*/ 1114 h 2910"/>
              <a:gd name="T38" fmla="*/ 308 w 989"/>
              <a:gd name="T39" fmla="*/ 1396 h 2910"/>
              <a:gd name="T40" fmla="*/ 310 w 989"/>
              <a:gd name="T41" fmla="*/ 1447 h 2910"/>
              <a:gd name="T42" fmla="*/ 302 w 989"/>
              <a:gd name="T43" fmla="*/ 1521 h 2910"/>
              <a:gd name="T44" fmla="*/ 286 w 989"/>
              <a:gd name="T45" fmla="*/ 1612 h 2910"/>
              <a:gd name="T46" fmla="*/ 255 w 989"/>
              <a:gd name="T47" fmla="*/ 1954 h 2910"/>
              <a:gd name="T48" fmla="*/ 217 w 989"/>
              <a:gd name="T49" fmla="*/ 2131 h 2910"/>
              <a:gd name="T50" fmla="*/ 185 w 989"/>
              <a:gd name="T51" fmla="*/ 2284 h 2910"/>
              <a:gd name="T52" fmla="*/ 133 w 989"/>
              <a:gd name="T53" fmla="*/ 2526 h 2910"/>
              <a:gd name="T54" fmla="*/ 80 w 989"/>
              <a:gd name="T55" fmla="*/ 2716 h 2910"/>
              <a:gd name="T56" fmla="*/ 68 w 989"/>
              <a:gd name="T57" fmla="*/ 2805 h 2910"/>
              <a:gd name="T58" fmla="*/ 35 w 989"/>
              <a:gd name="T59" fmla="*/ 2836 h 2910"/>
              <a:gd name="T60" fmla="*/ 1 w 989"/>
              <a:gd name="T61" fmla="*/ 2879 h 2910"/>
              <a:gd name="T62" fmla="*/ 54 w 989"/>
              <a:gd name="T63" fmla="*/ 2909 h 2910"/>
              <a:gd name="T64" fmla="*/ 177 w 989"/>
              <a:gd name="T65" fmla="*/ 2838 h 2910"/>
              <a:gd name="T66" fmla="*/ 216 w 989"/>
              <a:gd name="T67" fmla="*/ 2831 h 2910"/>
              <a:gd name="T68" fmla="*/ 265 w 989"/>
              <a:gd name="T69" fmla="*/ 2831 h 2910"/>
              <a:gd name="T70" fmla="*/ 371 w 989"/>
              <a:gd name="T71" fmla="*/ 2846 h 2910"/>
              <a:gd name="T72" fmla="*/ 395 w 989"/>
              <a:gd name="T73" fmla="*/ 2800 h 2910"/>
              <a:gd name="T74" fmla="*/ 444 w 989"/>
              <a:gd name="T75" fmla="*/ 2407 h 2910"/>
              <a:gd name="T76" fmla="*/ 461 w 989"/>
              <a:gd name="T77" fmla="*/ 2123 h 2910"/>
              <a:gd name="T78" fmla="*/ 477 w 989"/>
              <a:gd name="T79" fmla="*/ 1986 h 2910"/>
              <a:gd name="T80" fmla="*/ 504 w 989"/>
              <a:gd name="T81" fmla="*/ 1865 h 2910"/>
              <a:gd name="T82" fmla="*/ 606 w 989"/>
              <a:gd name="T83" fmla="*/ 1581 h 2910"/>
              <a:gd name="T84" fmla="*/ 654 w 989"/>
              <a:gd name="T85" fmla="*/ 1540 h 2910"/>
              <a:gd name="T86" fmla="*/ 688 w 989"/>
              <a:gd name="T87" fmla="*/ 1836 h 2910"/>
              <a:gd name="T88" fmla="*/ 696 w 989"/>
              <a:gd name="T89" fmla="*/ 2014 h 2910"/>
              <a:gd name="T90" fmla="*/ 700 w 989"/>
              <a:gd name="T91" fmla="*/ 2313 h 2910"/>
              <a:gd name="T92" fmla="*/ 684 w 989"/>
              <a:gd name="T93" fmla="*/ 2670 h 2910"/>
              <a:gd name="T94" fmla="*/ 716 w 989"/>
              <a:gd name="T95" fmla="*/ 2818 h 2910"/>
              <a:gd name="T96" fmla="*/ 758 w 989"/>
              <a:gd name="T97" fmla="*/ 2862 h 2910"/>
              <a:gd name="T98" fmla="*/ 898 w 989"/>
              <a:gd name="T99" fmla="*/ 2882 h 2910"/>
              <a:gd name="T100" fmla="*/ 938 w 989"/>
              <a:gd name="T101" fmla="*/ 2820 h 2910"/>
              <a:gd name="T102" fmla="*/ 976 w 989"/>
              <a:gd name="T103" fmla="*/ 2779 h 2910"/>
              <a:gd name="T104" fmla="*/ 980 w 989"/>
              <a:gd name="T105" fmla="*/ 2619 h 2910"/>
              <a:gd name="T106" fmla="*/ 958 w 989"/>
              <a:gd name="T107" fmla="*/ 2362 h 2910"/>
              <a:gd name="T108" fmla="*/ 934 w 989"/>
              <a:gd name="T109" fmla="*/ 2104 h 2910"/>
              <a:gd name="T110" fmla="*/ 925 w 989"/>
              <a:gd name="T111" fmla="*/ 1922 h 2910"/>
              <a:gd name="T112" fmla="*/ 945 w 989"/>
              <a:gd name="T113" fmla="*/ 1595 h 2910"/>
              <a:gd name="T114" fmla="*/ 970 w 989"/>
              <a:gd name="T115" fmla="*/ 1403 h 2910"/>
              <a:gd name="T116" fmla="*/ 951 w 989"/>
              <a:gd name="T117" fmla="*/ 1265 h 2910"/>
              <a:gd name="T118" fmla="*/ 919 w 989"/>
              <a:gd name="T119" fmla="*/ 1132 h 2910"/>
              <a:gd name="T120" fmla="*/ 848 w 989"/>
              <a:gd name="T121" fmla="*/ 1027 h 2910"/>
              <a:gd name="T122" fmla="*/ 924 w 989"/>
              <a:gd name="T123" fmla="*/ 958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9" h="2910">
                <a:moveTo>
                  <a:pt x="981" y="742"/>
                </a:moveTo>
                <a:cubicBezTo>
                  <a:pt x="982" y="741"/>
                  <a:pt x="986" y="739"/>
                  <a:pt x="986" y="732"/>
                </a:cubicBezTo>
                <a:cubicBezTo>
                  <a:pt x="987" y="722"/>
                  <a:pt x="973" y="710"/>
                  <a:pt x="971" y="709"/>
                </a:cubicBezTo>
                <a:cubicBezTo>
                  <a:pt x="969" y="708"/>
                  <a:pt x="970" y="707"/>
                  <a:pt x="971" y="706"/>
                </a:cubicBezTo>
                <a:cubicBezTo>
                  <a:pt x="971" y="705"/>
                  <a:pt x="975" y="701"/>
                  <a:pt x="976" y="696"/>
                </a:cubicBezTo>
                <a:cubicBezTo>
                  <a:pt x="976" y="688"/>
                  <a:pt x="973" y="687"/>
                  <a:pt x="972" y="685"/>
                </a:cubicBezTo>
                <a:cubicBezTo>
                  <a:pt x="970" y="683"/>
                  <a:pt x="971" y="680"/>
                  <a:pt x="974" y="674"/>
                </a:cubicBezTo>
                <a:cubicBezTo>
                  <a:pt x="976" y="668"/>
                  <a:pt x="972" y="663"/>
                  <a:pt x="970" y="657"/>
                </a:cubicBezTo>
                <a:cubicBezTo>
                  <a:pt x="968" y="650"/>
                  <a:pt x="969" y="640"/>
                  <a:pt x="970" y="637"/>
                </a:cubicBezTo>
                <a:cubicBezTo>
                  <a:pt x="970" y="633"/>
                  <a:pt x="969" y="630"/>
                  <a:pt x="968" y="627"/>
                </a:cubicBezTo>
                <a:cubicBezTo>
                  <a:pt x="966" y="624"/>
                  <a:pt x="965" y="619"/>
                  <a:pt x="964" y="613"/>
                </a:cubicBezTo>
                <a:cubicBezTo>
                  <a:pt x="963" y="607"/>
                  <a:pt x="961" y="599"/>
                  <a:pt x="959" y="597"/>
                </a:cubicBezTo>
                <a:cubicBezTo>
                  <a:pt x="957" y="594"/>
                  <a:pt x="958" y="594"/>
                  <a:pt x="959" y="592"/>
                </a:cubicBezTo>
                <a:cubicBezTo>
                  <a:pt x="959" y="589"/>
                  <a:pt x="961" y="583"/>
                  <a:pt x="962" y="577"/>
                </a:cubicBezTo>
                <a:cubicBezTo>
                  <a:pt x="963" y="571"/>
                  <a:pt x="961" y="567"/>
                  <a:pt x="960" y="564"/>
                </a:cubicBezTo>
                <a:cubicBezTo>
                  <a:pt x="959" y="562"/>
                  <a:pt x="957" y="560"/>
                  <a:pt x="956" y="558"/>
                </a:cubicBezTo>
                <a:cubicBezTo>
                  <a:pt x="956" y="557"/>
                  <a:pt x="950" y="550"/>
                  <a:pt x="945" y="546"/>
                </a:cubicBezTo>
                <a:cubicBezTo>
                  <a:pt x="940" y="542"/>
                  <a:pt x="934" y="541"/>
                  <a:pt x="932" y="541"/>
                </a:cubicBezTo>
                <a:cubicBezTo>
                  <a:pt x="929" y="541"/>
                  <a:pt x="929" y="541"/>
                  <a:pt x="921" y="537"/>
                </a:cubicBezTo>
                <a:cubicBezTo>
                  <a:pt x="914" y="532"/>
                  <a:pt x="901" y="527"/>
                  <a:pt x="894" y="525"/>
                </a:cubicBezTo>
                <a:cubicBezTo>
                  <a:pt x="887" y="524"/>
                  <a:pt x="871" y="520"/>
                  <a:pt x="865" y="519"/>
                </a:cubicBezTo>
                <a:cubicBezTo>
                  <a:pt x="859" y="518"/>
                  <a:pt x="858" y="517"/>
                  <a:pt x="854" y="514"/>
                </a:cubicBezTo>
                <a:cubicBezTo>
                  <a:pt x="850" y="512"/>
                  <a:pt x="844" y="509"/>
                  <a:pt x="839" y="508"/>
                </a:cubicBezTo>
                <a:cubicBezTo>
                  <a:pt x="834" y="506"/>
                  <a:pt x="830" y="505"/>
                  <a:pt x="824" y="504"/>
                </a:cubicBezTo>
                <a:cubicBezTo>
                  <a:pt x="819" y="504"/>
                  <a:pt x="818" y="500"/>
                  <a:pt x="809" y="492"/>
                </a:cubicBezTo>
                <a:cubicBezTo>
                  <a:pt x="800" y="484"/>
                  <a:pt x="788" y="472"/>
                  <a:pt x="782" y="465"/>
                </a:cubicBezTo>
                <a:cubicBezTo>
                  <a:pt x="775" y="459"/>
                  <a:pt x="772" y="456"/>
                  <a:pt x="770" y="453"/>
                </a:cubicBezTo>
                <a:cubicBezTo>
                  <a:pt x="768" y="451"/>
                  <a:pt x="762" y="443"/>
                  <a:pt x="756" y="434"/>
                </a:cubicBezTo>
                <a:cubicBezTo>
                  <a:pt x="750" y="425"/>
                  <a:pt x="748" y="426"/>
                  <a:pt x="744" y="425"/>
                </a:cubicBezTo>
                <a:cubicBezTo>
                  <a:pt x="740" y="425"/>
                  <a:pt x="741" y="424"/>
                  <a:pt x="741" y="420"/>
                </a:cubicBezTo>
                <a:cubicBezTo>
                  <a:pt x="741" y="415"/>
                  <a:pt x="741" y="402"/>
                  <a:pt x="742" y="396"/>
                </a:cubicBezTo>
                <a:cubicBezTo>
                  <a:pt x="743" y="390"/>
                  <a:pt x="750" y="361"/>
                  <a:pt x="751" y="356"/>
                </a:cubicBezTo>
                <a:cubicBezTo>
                  <a:pt x="752" y="351"/>
                  <a:pt x="752" y="353"/>
                  <a:pt x="757" y="348"/>
                </a:cubicBezTo>
                <a:cubicBezTo>
                  <a:pt x="764" y="338"/>
                  <a:pt x="768" y="330"/>
                  <a:pt x="771" y="321"/>
                </a:cubicBezTo>
                <a:cubicBezTo>
                  <a:pt x="774" y="311"/>
                  <a:pt x="775" y="288"/>
                  <a:pt x="776" y="280"/>
                </a:cubicBezTo>
                <a:cubicBezTo>
                  <a:pt x="777" y="273"/>
                  <a:pt x="777" y="274"/>
                  <a:pt x="781" y="275"/>
                </a:cubicBezTo>
                <a:cubicBezTo>
                  <a:pt x="790" y="275"/>
                  <a:pt x="793" y="273"/>
                  <a:pt x="798" y="269"/>
                </a:cubicBezTo>
                <a:cubicBezTo>
                  <a:pt x="803" y="265"/>
                  <a:pt x="808" y="251"/>
                  <a:pt x="812" y="239"/>
                </a:cubicBezTo>
                <a:cubicBezTo>
                  <a:pt x="816" y="227"/>
                  <a:pt x="816" y="211"/>
                  <a:pt x="815" y="205"/>
                </a:cubicBezTo>
                <a:cubicBezTo>
                  <a:pt x="815" y="200"/>
                  <a:pt x="817" y="191"/>
                  <a:pt x="819" y="186"/>
                </a:cubicBezTo>
                <a:cubicBezTo>
                  <a:pt x="822" y="180"/>
                  <a:pt x="821" y="176"/>
                  <a:pt x="819" y="173"/>
                </a:cubicBezTo>
                <a:cubicBezTo>
                  <a:pt x="818" y="171"/>
                  <a:pt x="816" y="170"/>
                  <a:pt x="813" y="170"/>
                </a:cubicBezTo>
                <a:cubicBezTo>
                  <a:pt x="810" y="170"/>
                  <a:pt x="807" y="172"/>
                  <a:pt x="805" y="175"/>
                </a:cubicBezTo>
                <a:cubicBezTo>
                  <a:pt x="804" y="177"/>
                  <a:pt x="803" y="178"/>
                  <a:pt x="802" y="179"/>
                </a:cubicBezTo>
                <a:cubicBezTo>
                  <a:pt x="800" y="180"/>
                  <a:pt x="799" y="178"/>
                  <a:pt x="799" y="171"/>
                </a:cubicBezTo>
                <a:cubicBezTo>
                  <a:pt x="798" y="122"/>
                  <a:pt x="790" y="93"/>
                  <a:pt x="785" y="75"/>
                </a:cubicBezTo>
                <a:cubicBezTo>
                  <a:pt x="779" y="57"/>
                  <a:pt x="735" y="8"/>
                  <a:pt x="694" y="5"/>
                </a:cubicBezTo>
                <a:cubicBezTo>
                  <a:pt x="649" y="2"/>
                  <a:pt x="638" y="0"/>
                  <a:pt x="583" y="35"/>
                </a:cubicBezTo>
                <a:cubicBezTo>
                  <a:pt x="528" y="70"/>
                  <a:pt x="537" y="157"/>
                  <a:pt x="537" y="163"/>
                </a:cubicBezTo>
                <a:cubicBezTo>
                  <a:pt x="537" y="169"/>
                  <a:pt x="537" y="182"/>
                  <a:pt x="537" y="186"/>
                </a:cubicBezTo>
                <a:cubicBezTo>
                  <a:pt x="536" y="189"/>
                  <a:pt x="537" y="192"/>
                  <a:pt x="535" y="191"/>
                </a:cubicBezTo>
                <a:cubicBezTo>
                  <a:pt x="534" y="190"/>
                  <a:pt x="533" y="188"/>
                  <a:pt x="531" y="186"/>
                </a:cubicBezTo>
                <a:cubicBezTo>
                  <a:pt x="529" y="184"/>
                  <a:pt x="526" y="181"/>
                  <a:pt x="523" y="183"/>
                </a:cubicBezTo>
                <a:cubicBezTo>
                  <a:pt x="520" y="185"/>
                  <a:pt x="519" y="189"/>
                  <a:pt x="519" y="193"/>
                </a:cubicBezTo>
                <a:cubicBezTo>
                  <a:pt x="520" y="198"/>
                  <a:pt x="521" y="202"/>
                  <a:pt x="522" y="207"/>
                </a:cubicBezTo>
                <a:cubicBezTo>
                  <a:pt x="524" y="212"/>
                  <a:pt x="523" y="216"/>
                  <a:pt x="524" y="221"/>
                </a:cubicBezTo>
                <a:cubicBezTo>
                  <a:pt x="524" y="226"/>
                  <a:pt x="526" y="239"/>
                  <a:pt x="528" y="246"/>
                </a:cubicBezTo>
                <a:cubicBezTo>
                  <a:pt x="530" y="252"/>
                  <a:pt x="532" y="256"/>
                  <a:pt x="535" y="266"/>
                </a:cubicBezTo>
                <a:cubicBezTo>
                  <a:pt x="538" y="276"/>
                  <a:pt x="543" y="279"/>
                  <a:pt x="548" y="282"/>
                </a:cubicBezTo>
                <a:cubicBezTo>
                  <a:pt x="553" y="284"/>
                  <a:pt x="556" y="284"/>
                  <a:pt x="559" y="283"/>
                </a:cubicBezTo>
                <a:cubicBezTo>
                  <a:pt x="561" y="283"/>
                  <a:pt x="561" y="283"/>
                  <a:pt x="561" y="287"/>
                </a:cubicBezTo>
                <a:cubicBezTo>
                  <a:pt x="562" y="291"/>
                  <a:pt x="563" y="300"/>
                  <a:pt x="566" y="314"/>
                </a:cubicBezTo>
                <a:cubicBezTo>
                  <a:pt x="568" y="327"/>
                  <a:pt x="570" y="329"/>
                  <a:pt x="572" y="332"/>
                </a:cubicBezTo>
                <a:cubicBezTo>
                  <a:pt x="573" y="334"/>
                  <a:pt x="573" y="337"/>
                  <a:pt x="573" y="345"/>
                </a:cubicBezTo>
                <a:cubicBezTo>
                  <a:pt x="573" y="353"/>
                  <a:pt x="572" y="362"/>
                  <a:pt x="571" y="369"/>
                </a:cubicBezTo>
                <a:cubicBezTo>
                  <a:pt x="570" y="375"/>
                  <a:pt x="568" y="380"/>
                  <a:pt x="566" y="381"/>
                </a:cubicBezTo>
                <a:cubicBezTo>
                  <a:pt x="564" y="383"/>
                  <a:pt x="564" y="382"/>
                  <a:pt x="561" y="379"/>
                </a:cubicBezTo>
                <a:cubicBezTo>
                  <a:pt x="557" y="376"/>
                  <a:pt x="556" y="378"/>
                  <a:pt x="548" y="380"/>
                </a:cubicBezTo>
                <a:cubicBezTo>
                  <a:pt x="541" y="382"/>
                  <a:pt x="525" y="393"/>
                  <a:pt x="515" y="397"/>
                </a:cubicBezTo>
                <a:cubicBezTo>
                  <a:pt x="504" y="402"/>
                  <a:pt x="487" y="411"/>
                  <a:pt x="482" y="413"/>
                </a:cubicBezTo>
                <a:cubicBezTo>
                  <a:pt x="476" y="414"/>
                  <a:pt x="473" y="415"/>
                  <a:pt x="468" y="418"/>
                </a:cubicBezTo>
                <a:cubicBezTo>
                  <a:pt x="464" y="422"/>
                  <a:pt x="465" y="421"/>
                  <a:pt x="463" y="421"/>
                </a:cubicBezTo>
                <a:cubicBezTo>
                  <a:pt x="461" y="421"/>
                  <a:pt x="456" y="420"/>
                  <a:pt x="452" y="419"/>
                </a:cubicBezTo>
                <a:cubicBezTo>
                  <a:pt x="447" y="418"/>
                  <a:pt x="447" y="418"/>
                  <a:pt x="441" y="420"/>
                </a:cubicBezTo>
                <a:cubicBezTo>
                  <a:pt x="436" y="422"/>
                  <a:pt x="435" y="423"/>
                  <a:pt x="431" y="423"/>
                </a:cubicBezTo>
                <a:cubicBezTo>
                  <a:pt x="428" y="422"/>
                  <a:pt x="414" y="421"/>
                  <a:pt x="404" y="420"/>
                </a:cubicBezTo>
                <a:cubicBezTo>
                  <a:pt x="394" y="419"/>
                  <a:pt x="379" y="419"/>
                  <a:pt x="373" y="419"/>
                </a:cubicBezTo>
                <a:cubicBezTo>
                  <a:pt x="367" y="419"/>
                  <a:pt x="363" y="418"/>
                  <a:pt x="358" y="418"/>
                </a:cubicBezTo>
                <a:cubicBezTo>
                  <a:pt x="354" y="417"/>
                  <a:pt x="345" y="419"/>
                  <a:pt x="337" y="423"/>
                </a:cubicBezTo>
                <a:cubicBezTo>
                  <a:pt x="329" y="426"/>
                  <a:pt x="319" y="435"/>
                  <a:pt x="317" y="438"/>
                </a:cubicBezTo>
                <a:cubicBezTo>
                  <a:pt x="315" y="443"/>
                  <a:pt x="312" y="449"/>
                  <a:pt x="310" y="454"/>
                </a:cubicBezTo>
                <a:cubicBezTo>
                  <a:pt x="309" y="457"/>
                  <a:pt x="307" y="474"/>
                  <a:pt x="307" y="481"/>
                </a:cubicBezTo>
                <a:cubicBezTo>
                  <a:pt x="307" y="488"/>
                  <a:pt x="308" y="483"/>
                  <a:pt x="303" y="499"/>
                </a:cubicBezTo>
                <a:cubicBezTo>
                  <a:pt x="297" y="515"/>
                  <a:pt x="292" y="546"/>
                  <a:pt x="290" y="557"/>
                </a:cubicBezTo>
                <a:cubicBezTo>
                  <a:pt x="287" y="568"/>
                  <a:pt x="282" y="600"/>
                  <a:pt x="279" y="616"/>
                </a:cubicBezTo>
                <a:cubicBezTo>
                  <a:pt x="277" y="637"/>
                  <a:pt x="271" y="663"/>
                  <a:pt x="268" y="679"/>
                </a:cubicBezTo>
                <a:cubicBezTo>
                  <a:pt x="265" y="694"/>
                  <a:pt x="263" y="722"/>
                  <a:pt x="263" y="739"/>
                </a:cubicBezTo>
                <a:cubicBezTo>
                  <a:pt x="262" y="755"/>
                  <a:pt x="265" y="791"/>
                  <a:pt x="266" y="805"/>
                </a:cubicBezTo>
                <a:cubicBezTo>
                  <a:pt x="268" y="820"/>
                  <a:pt x="272" y="846"/>
                  <a:pt x="275" y="859"/>
                </a:cubicBezTo>
                <a:cubicBezTo>
                  <a:pt x="278" y="873"/>
                  <a:pt x="281" y="881"/>
                  <a:pt x="282" y="884"/>
                </a:cubicBezTo>
                <a:cubicBezTo>
                  <a:pt x="284" y="887"/>
                  <a:pt x="285" y="893"/>
                  <a:pt x="286" y="896"/>
                </a:cubicBezTo>
                <a:cubicBezTo>
                  <a:pt x="287" y="900"/>
                  <a:pt x="289" y="902"/>
                  <a:pt x="293" y="904"/>
                </a:cubicBezTo>
                <a:cubicBezTo>
                  <a:pt x="296" y="907"/>
                  <a:pt x="295" y="907"/>
                  <a:pt x="296" y="910"/>
                </a:cubicBezTo>
                <a:cubicBezTo>
                  <a:pt x="297" y="912"/>
                  <a:pt x="300" y="916"/>
                  <a:pt x="302" y="916"/>
                </a:cubicBezTo>
                <a:cubicBezTo>
                  <a:pt x="304" y="917"/>
                  <a:pt x="305" y="917"/>
                  <a:pt x="307" y="919"/>
                </a:cubicBezTo>
                <a:cubicBezTo>
                  <a:pt x="309" y="920"/>
                  <a:pt x="314" y="924"/>
                  <a:pt x="315" y="925"/>
                </a:cubicBezTo>
                <a:cubicBezTo>
                  <a:pt x="316" y="926"/>
                  <a:pt x="317" y="926"/>
                  <a:pt x="317" y="929"/>
                </a:cubicBezTo>
                <a:cubicBezTo>
                  <a:pt x="317" y="932"/>
                  <a:pt x="320" y="941"/>
                  <a:pt x="321" y="943"/>
                </a:cubicBezTo>
                <a:cubicBezTo>
                  <a:pt x="322" y="945"/>
                  <a:pt x="321" y="948"/>
                  <a:pt x="321" y="954"/>
                </a:cubicBezTo>
                <a:cubicBezTo>
                  <a:pt x="322" y="960"/>
                  <a:pt x="321" y="960"/>
                  <a:pt x="325" y="961"/>
                </a:cubicBezTo>
                <a:cubicBezTo>
                  <a:pt x="329" y="961"/>
                  <a:pt x="329" y="961"/>
                  <a:pt x="331" y="960"/>
                </a:cubicBezTo>
                <a:cubicBezTo>
                  <a:pt x="334" y="959"/>
                  <a:pt x="334" y="960"/>
                  <a:pt x="334" y="962"/>
                </a:cubicBezTo>
                <a:cubicBezTo>
                  <a:pt x="335" y="964"/>
                  <a:pt x="335" y="968"/>
                  <a:pt x="338" y="968"/>
                </a:cubicBezTo>
                <a:cubicBezTo>
                  <a:pt x="341" y="967"/>
                  <a:pt x="343" y="967"/>
                  <a:pt x="345" y="966"/>
                </a:cubicBezTo>
                <a:cubicBezTo>
                  <a:pt x="348" y="964"/>
                  <a:pt x="348" y="964"/>
                  <a:pt x="349" y="968"/>
                </a:cubicBezTo>
                <a:cubicBezTo>
                  <a:pt x="351" y="975"/>
                  <a:pt x="352" y="981"/>
                  <a:pt x="353" y="993"/>
                </a:cubicBezTo>
                <a:cubicBezTo>
                  <a:pt x="354" y="1004"/>
                  <a:pt x="354" y="1005"/>
                  <a:pt x="354" y="1010"/>
                </a:cubicBezTo>
                <a:cubicBezTo>
                  <a:pt x="353" y="1016"/>
                  <a:pt x="352" y="1027"/>
                  <a:pt x="352" y="1033"/>
                </a:cubicBezTo>
                <a:cubicBezTo>
                  <a:pt x="352" y="1039"/>
                  <a:pt x="352" y="1038"/>
                  <a:pt x="350" y="1040"/>
                </a:cubicBezTo>
                <a:cubicBezTo>
                  <a:pt x="347" y="1042"/>
                  <a:pt x="345" y="1043"/>
                  <a:pt x="342" y="1045"/>
                </a:cubicBezTo>
                <a:cubicBezTo>
                  <a:pt x="339" y="1047"/>
                  <a:pt x="338" y="1048"/>
                  <a:pt x="337" y="1053"/>
                </a:cubicBezTo>
                <a:cubicBezTo>
                  <a:pt x="337" y="1057"/>
                  <a:pt x="337" y="1065"/>
                  <a:pt x="337" y="1075"/>
                </a:cubicBezTo>
                <a:cubicBezTo>
                  <a:pt x="336" y="1085"/>
                  <a:pt x="336" y="1100"/>
                  <a:pt x="336" y="1101"/>
                </a:cubicBezTo>
                <a:cubicBezTo>
                  <a:pt x="336" y="1102"/>
                  <a:pt x="334" y="1105"/>
                  <a:pt x="333" y="1114"/>
                </a:cubicBezTo>
                <a:cubicBezTo>
                  <a:pt x="331" y="1123"/>
                  <a:pt x="331" y="1154"/>
                  <a:pt x="331" y="1162"/>
                </a:cubicBezTo>
                <a:cubicBezTo>
                  <a:pt x="331" y="1169"/>
                  <a:pt x="326" y="1196"/>
                  <a:pt x="323" y="1208"/>
                </a:cubicBezTo>
                <a:cubicBezTo>
                  <a:pt x="321" y="1220"/>
                  <a:pt x="319" y="1241"/>
                  <a:pt x="318" y="1250"/>
                </a:cubicBezTo>
                <a:cubicBezTo>
                  <a:pt x="318" y="1260"/>
                  <a:pt x="317" y="1301"/>
                  <a:pt x="316" y="1310"/>
                </a:cubicBezTo>
                <a:cubicBezTo>
                  <a:pt x="316" y="1320"/>
                  <a:pt x="311" y="1361"/>
                  <a:pt x="310" y="1369"/>
                </a:cubicBezTo>
                <a:cubicBezTo>
                  <a:pt x="309" y="1377"/>
                  <a:pt x="308" y="1391"/>
                  <a:pt x="308" y="1396"/>
                </a:cubicBezTo>
                <a:cubicBezTo>
                  <a:pt x="308" y="1401"/>
                  <a:pt x="309" y="1401"/>
                  <a:pt x="313" y="1402"/>
                </a:cubicBezTo>
                <a:cubicBezTo>
                  <a:pt x="316" y="1403"/>
                  <a:pt x="317" y="1402"/>
                  <a:pt x="321" y="1402"/>
                </a:cubicBezTo>
                <a:cubicBezTo>
                  <a:pt x="325" y="1402"/>
                  <a:pt x="324" y="1403"/>
                  <a:pt x="322" y="1406"/>
                </a:cubicBezTo>
                <a:cubicBezTo>
                  <a:pt x="321" y="1409"/>
                  <a:pt x="319" y="1414"/>
                  <a:pt x="317" y="1420"/>
                </a:cubicBezTo>
                <a:cubicBezTo>
                  <a:pt x="315" y="1428"/>
                  <a:pt x="314" y="1433"/>
                  <a:pt x="312" y="1436"/>
                </a:cubicBezTo>
                <a:cubicBezTo>
                  <a:pt x="310" y="1439"/>
                  <a:pt x="310" y="1444"/>
                  <a:pt x="310" y="1447"/>
                </a:cubicBezTo>
                <a:cubicBezTo>
                  <a:pt x="310" y="1451"/>
                  <a:pt x="309" y="1454"/>
                  <a:pt x="307" y="1457"/>
                </a:cubicBezTo>
                <a:cubicBezTo>
                  <a:pt x="305" y="1460"/>
                  <a:pt x="305" y="1464"/>
                  <a:pt x="306" y="1467"/>
                </a:cubicBezTo>
                <a:cubicBezTo>
                  <a:pt x="306" y="1470"/>
                  <a:pt x="307" y="1475"/>
                  <a:pt x="306" y="1486"/>
                </a:cubicBezTo>
                <a:cubicBezTo>
                  <a:pt x="304" y="1496"/>
                  <a:pt x="302" y="1498"/>
                  <a:pt x="299" y="1501"/>
                </a:cubicBezTo>
                <a:cubicBezTo>
                  <a:pt x="296" y="1504"/>
                  <a:pt x="298" y="1510"/>
                  <a:pt x="299" y="1513"/>
                </a:cubicBezTo>
                <a:cubicBezTo>
                  <a:pt x="301" y="1515"/>
                  <a:pt x="302" y="1517"/>
                  <a:pt x="302" y="1521"/>
                </a:cubicBezTo>
                <a:cubicBezTo>
                  <a:pt x="302" y="1525"/>
                  <a:pt x="300" y="1527"/>
                  <a:pt x="299" y="1530"/>
                </a:cubicBezTo>
                <a:cubicBezTo>
                  <a:pt x="298" y="1534"/>
                  <a:pt x="298" y="1546"/>
                  <a:pt x="298" y="1549"/>
                </a:cubicBezTo>
                <a:cubicBezTo>
                  <a:pt x="298" y="1551"/>
                  <a:pt x="296" y="1557"/>
                  <a:pt x="292" y="1563"/>
                </a:cubicBezTo>
                <a:cubicBezTo>
                  <a:pt x="288" y="1568"/>
                  <a:pt x="290" y="1574"/>
                  <a:pt x="291" y="1579"/>
                </a:cubicBezTo>
                <a:cubicBezTo>
                  <a:pt x="292" y="1584"/>
                  <a:pt x="291" y="1589"/>
                  <a:pt x="290" y="1595"/>
                </a:cubicBezTo>
                <a:cubicBezTo>
                  <a:pt x="289" y="1601"/>
                  <a:pt x="286" y="1610"/>
                  <a:pt x="286" y="1612"/>
                </a:cubicBezTo>
                <a:cubicBezTo>
                  <a:pt x="285" y="1614"/>
                  <a:pt x="283" y="1629"/>
                  <a:pt x="281" y="1639"/>
                </a:cubicBezTo>
                <a:cubicBezTo>
                  <a:pt x="278" y="1654"/>
                  <a:pt x="273" y="1691"/>
                  <a:pt x="271" y="1706"/>
                </a:cubicBezTo>
                <a:cubicBezTo>
                  <a:pt x="269" y="1722"/>
                  <a:pt x="266" y="1741"/>
                  <a:pt x="264" y="1764"/>
                </a:cubicBezTo>
                <a:cubicBezTo>
                  <a:pt x="262" y="1786"/>
                  <a:pt x="260" y="1806"/>
                  <a:pt x="260" y="1818"/>
                </a:cubicBezTo>
                <a:cubicBezTo>
                  <a:pt x="259" y="1830"/>
                  <a:pt x="258" y="1881"/>
                  <a:pt x="258" y="1900"/>
                </a:cubicBezTo>
                <a:cubicBezTo>
                  <a:pt x="258" y="1920"/>
                  <a:pt x="255" y="1949"/>
                  <a:pt x="255" y="1954"/>
                </a:cubicBezTo>
                <a:cubicBezTo>
                  <a:pt x="255" y="1959"/>
                  <a:pt x="255" y="1960"/>
                  <a:pt x="254" y="1963"/>
                </a:cubicBezTo>
                <a:cubicBezTo>
                  <a:pt x="253" y="1967"/>
                  <a:pt x="252" y="1977"/>
                  <a:pt x="251" y="1989"/>
                </a:cubicBezTo>
                <a:cubicBezTo>
                  <a:pt x="249" y="2001"/>
                  <a:pt x="244" y="2032"/>
                  <a:pt x="243" y="2036"/>
                </a:cubicBezTo>
                <a:cubicBezTo>
                  <a:pt x="242" y="2041"/>
                  <a:pt x="241" y="2050"/>
                  <a:pt x="237" y="2060"/>
                </a:cubicBezTo>
                <a:cubicBezTo>
                  <a:pt x="233" y="2070"/>
                  <a:pt x="227" y="2088"/>
                  <a:pt x="225" y="2093"/>
                </a:cubicBezTo>
                <a:cubicBezTo>
                  <a:pt x="223" y="2098"/>
                  <a:pt x="218" y="2118"/>
                  <a:pt x="217" y="2131"/>
                </a:cubicBezTo>
                <a:cubicBezTo>
                  <a:pt x="216" y="2146"/>
                  <a:pt x="212" y="2164"/>
                  <a:pt x="210" y="2172"/>
                </a:cubicBezTo>
                <a:cubicBezTo>
                  <a:pt x="208" y="2179"/>
                  <a:pt x="208" y="2179"/>
                  <a:pt x="206" y="2186"/>
                </a:cubicBezTo>
                <a:cubicBezTo>
                  <a:pt x="203" y="2192"/>
                  <a:pt x="202" y="2197"/>
                  <a:pt x="202" y="2202"/>
                </a:cubicBezTo>
                <a:cubicBezTo>
                  <a:pt x="202" y="2207"/>
                  <a:pt x="201" y="2214"/>
                  <a:pt x="199" y="2221"/>
                </a:cubicBezTo>
                <a:cubicBezTo>
                  <a:pt x="198" y="2227"/>
                  <a:pt x="195" y="2242"/>
                  <a:pt x="193" y="2251"/>
                </a:cubicBezTo>
                <a:cubicBezTo>
                  <a:pt x="191" y="2260"/>
                  <a:pt x="187" y="2275"/>
                  <a:pt x="185" y="2284"/>
                </a:cubicBezTo>
                <a:cubicBezTo>
                  <a:pt x="182" y="2294"/>
                  <a:pt x="177" y="2310"/>
                  <a:pt x="176" y="2319"/>
                </a:cubicBezTo>
                <a:cubicBezTo>
                  <a:pt x="175" y="2328"/>
                  <a:pt x="173" y="2346"/>
                  <a:pt x="172" y="2354"/>
                </a:cubicBezTo>
                <a:cubicBezTo>
                  <a:pt x="171" y="2361"/>
                  <a:pt x="166" y="2384"/>
                  <a:pt x="163" y="2397"/>
                </a:cubicBezTo>
                <a:cubicBezTo>
                  <a:pt x="160" y="2417"/>
                  <a:pt x="152" y="2448"/>
                  <a:pt x="149" y="2460"/>
                </a:cubicBezTo>
                <a:cubicBezTo>
                  <a:pt x="146" y="2473"/>
                  <a:pt x="142" y="2491"/>
                  <a:pt x="140" y="2498"/>
                </a:cubicBezTo>
                <a:cubicBezTo>
                  <a:pt x="138" y="2505"/>
                  <a:pt x="134" y="2521"/>
                  <a:pt x="133" y="2526"/>
                </a:cubicBezTo>
                <a:cubicBezTo>
                  <a:pt x="132" y="2532"/>
                  <a:pt x="130" y="2537"/>
                  <a:pt x="128" y="2542"/>
                </a:cubicBezTo>
                <a:cubicBezTo>
                  <a:pt x="126" y="2547"/>
                  <a:pt x="122" y="2558"/>
                  <a:pt x="119" y="2565"/>
                </a:cubicBezTo>
                <a:cubicBezTo>
                  <a:pt x="117" y="2572"/>
                  <a:pt x="108" y="2604"/>
                  <a:pt x="103" y="2617"/>
                </a:cubicBezTo>
                <a:cubicBezTo>
                  <a:pt x="99" y="2630"/>
                  <a:pt x="94" y="2643"/>
                  <a:pt x="90" y="2655"/>
                </a:cubicBezTo>
                <a:cubicBezTo>
                  <a:pt x="86" y="2666"/>
                  <a:pt x="82" y="2678"/>
                  <a:pt x="81" y="2684"/>
                </a:cubicBezTo>
                <a:cubicBezTo>
                  <a:pt x="81" y="2691"/>
                  <a:pt x="80" y="2709"/>
                  <a:pt x="80" y="2716"/>
                </a:cubicBezTo>
                <a:cubicBezTo>
                  <a:pt x="80" y="2722"/>
                  <a:pt x="80" y="2737"/>
                  <a:pt x="79" y="2742"/>
                </a:cubicBezTo>
                <a:cubicBezTo>
                  <a:pt x="79" y="2747"/>
                  <a:pt x="77" y="2763"/>
                  <a:pt x="77" y="2768"/>
                </a:cubicBezTo>
                <a:cubicBezTo>
                  <a:pt x="77" y="2772"/>
                  <a:pt x="76" y="2775"/>
                  <a:pt x="75" y="2779"/>
                </a:cubicBezTo>
                <a:cubicBezTo>
                  <a:pt x="74" y="2782"/>
                  <a:pt x="74" y="2786"/>
                  <a:pt x="75" y="2787"/>
                </a:cubicBezTo>
                <a:cubicBezTo>
                  <a:pt x="76" y="2788"/>
                  <a:pt x="76" y="2789"/>
                  <a:pt x="74" y="2790"/>
                </a:cubicBezTo>
                <a:cubicBezTo>
                  <a:pt x="69" y="2795"/>
                  <a:pt x="68" y="2802"/>
                  <a:pt x="68" y="2805"/>
                </a:cubicBezTo>
                <a:cubicBezTo>
                  <a:pt x="68" y="2807"/>
                  <a:pt x="68" y="2807"/>
                  <a:pt x="66" y="2809"/>
                </a:cubicBezTo>
                <a:cubicBezTo>
                  <a:pt x="64" y="2811"/>
                  <a:pt x="64" y="2813"/>
                  <a:pt x="60" y="2814"/>
                </a:cubicBezTo>
                <a:cubicBezTo>
                  <a:pt x="56" y="2815"/>
                  <a:pt x="52" y="2819"/>
                  <a:pt x="50" y="2821"/>
                </a:cubicBezTo>
                <a:cubicBezTo>
                  <a:pt x="48" y="2824"/>
                  <a:pt x="48" y="2827"/>
                  <a:pt x="47" y="2829"/>
                </a:cubicBezTo>
                <a:cubicBezTo>
                  <a:pt x="46" y="2831"/>
                  <a:pt x="46" y="2830"/>
                  <a:pt x="43" y="2832"/>
                </a:cubicBezTo>
                <a:cubicBezTo>
                  <a:pt x="40" y="2833"/>
                  <a:pt x="37" y="2835"/>
                  <a:pt x="35" y="2836"/>
                </a:cubicBezTo>
                <a:cubicBezTo>
                  <a:pt x="33" y="2838"/>
                  <a:pt x="32" y="2841"/>
                  <a:pt x="30" y="2843"/>
                </a:cubicBezTo>
                <a:cubicBezTo>
                  <a:pt x="28" y="2844"/>
                  <a:pt x="25" y="2847"/>
                  <a:pt x="23" y="2850"/>
                </a:cubicBezTo>
                <a:cubicBezTo>
                  <a:pt x="20" y="2853"/>
                  <a:pt x="21" y="2854"/>
                  <a:pt x="19" y="2855"/>
                </a:cubicBezTo>
                <a:cubicBezTo>
                  <a:pt x="16" y="2856"/>
                  <a:pt x="14" y="2858"/>
                  <a:pt x="10" y="2864"/>
                </a:cubicBezTo>
                <a:cubicBezTo>
                  <a:pt x="6" y="2870"/>
                  <a:pt x="4" y="2873"/>
                  <a:pt x="2" y="2875"/>
                </a:cubicBezTo>
                <a:cubicBezTo>
                  <a:pt x="0" y="2877"/>
                  <a:pt x="1" y="2877"/>
                  <a:pt x="1" y="2879"/>
                </a:cubicBezTo>
                <a:cubicBezTo>
                  <a:pt x="1" y="2881"/>
                  <a:pt x="2" y="2883"/>
                  <a:pt x="4" y="2885"/>
                </a:cubicBezTo>
                <a:cubicBezTo>
                  <a:pt x="7" y="2886"/>
                  <a:pt x="7" y="2886"/>
                  <a:pt x="6" y="2889"/>
                </a:cubicBezTo>
                <a:cubicBezTo>
                  <a:pt x="5" y="2892"/>
                  <a:pt x="9" y="2895"/>
                  <a:pt x="9" y="2896"/>
                </a:cubicBezTo>
                <a:cubicBezTo>
                  <a:pt x="10" y="2897"/>
                  <a:pt x="10" y="2899"/>
                  <a:pt x="12" y="2901"/>
                </a:cubicBezTo>
                <a:cubicBezTo>
                  <a:pt x="14" y="2904"/>
                  <a:pt x="19" y="2905"/>
                  <a:pt x="27" y="2907"/>
                </a:cubicBezTo>
                <a:cubicBezTo>
                  <a:pt x="35" y="2908"/>
                  <a:pt x="45" y="2908"/>
                  <a:pt x="54" y="2909"/>
                </a:cubicBezTo>
                <a:cubicBezTo>
                  <a:pt x="63" y="2910"/>
                  <a:pt x="76" y="2908"/>
                  <a:pt x="86" y="2907"/>
                </a:cubicBezTo>
                <a:cubicBezTo>
                  <a:pt x="95" y="2905"/>
                  <a:pt x="115" y="2900"/>
                  <a:pt x="124" y="2897"/>
                </a:cubicBezTo>
                <a:cubicBezTo>
                  <a:pt x="133" y="2894"/>
                  <a:pt x="143" y="2891"/>
                  <a:pt x="151" y="2888"/>
                </a:cubicBezTo>
                <a:cubicBezTo>
                  <a:pt x="159" y="2885"/>
                  <a:pt x="169" y="2882"/>
                  <a:pt x="172" y="2877"/>
                </a:cubicBezTo>
                <a:cubicBezTo>
                  <a:pt x="176" y="2871"/>
                  <a:pt x="175" y="2860"/>
                  <a:pt x="174" y="2854"/>
                </a:cubicBezTo>
                <a:cubicBezTo>
                  <a:pt x="174" y="2847"/>
                  <a:pt x="176" y="2842"/>
                  <a:pt x="177" y="2838"/>
                </a:cubicBezTo>
                <a:cubicBezTo>
                  <a:pt x="179" y="2834"/>
                  <a:pt x="179" y="2833"/>
                  <a:pt x="179" y="2830"/>
                </a:cubicBezTo>
                <a:cubicBezTo>
                  <a:pt x="179" y="2827"/>
                  <a:pt x="184" y="2818"/>
                  <a:pt x="186" y="2815"/>
                </a:cubicBezTo>
                <a:cubicBezTo>
                  <a:pt x="188" y="2811"/>
                  <a:pt x="188" y="2811"/>
                  <a:pt x="191" y="2811"/>
                </a:cubicBezTo>
                <a:cubicBezTo>
                  <a:pt x="193" y="2812"/>
                  <a:pt x="213" y="2816"/>
                  <a:pt x="215" y="2817"/>
                </a:cubicBezTo>
                <a:cubicBezTo>
                  <a:pt x="218" y="2817"/>
                  <a:pt x="217" y="2818"/>
                  <a:pt x="217" y="2821"/>
                </a:cubicBezTo>
                <a:cubicBezTo>
                  <a:pt x="217" y="2824"/>
                  <a:pt x="217" y="2830"/>
                  <a:pt x="216" y="2831"/>
                </a:cubicBezTo>
                <a:cubicBezTo>
                  <a:pt x="216" y="2833"/>
                  <a:pt x="215" y="2836"/>
                  <a:pt x="214" y="2839"/>
                </a:cubicBezTo>
                <a:cubicBezTo>
                  <a:pt x="213" y="2842"/>
                  <a:pt x="215" y="2842"/>
                  <a:pt x="223" y="2843"/>
                </a:cubicBezTo>
                <a:cubicBezTo>
                  <a:pt x="231" y="2845"/>
                  <a:pt x="248" y="2847"/>
                  <a:pt x="253" y="2848"/>
                </a:cubicBezTo>
                <a:cubicBezTo>
                  <a:pt x="259" y="2849"/>
                  <a:pt x="264" y="2847"/>
                  <a:pt x="266" y="2845"/>
                </a:cubicBezTo>
                <a:cubicBezTo>
                  <a:pt x="268" y="2843"/>
                  <a:pt x="267" y="2842"/>
                  <a:pt x="266" y="2840"/>
                </a:cubicBezTo>
                <a:cubicBezTo>
                  <a:pt x="265" y="2838"/>
                  <a:pt x="265" y="2833"/>
                  <a:pt x="265" y="2831"/>
                </a:cubicBezTo>
                <a:cubicBezTo>
                  <a:pt x="265" y="2828"/>
                  <a:pt x="265" y="2828"/>
                  <a:pt x="268" y="2829"/>
                </a:cubicBezTo>
                <a:cubicBezTo>
                  <a:pt x="271" y="2829"/>
                  <a:pt x="282" y="2831"/>
                  <a:pt x="288" y="2833"/>
                </a:cubicBezTo>
                <a:cubicBezTo>
                  <a:pt x="294" y="2835"/>
                  <a:pt x="322" y="2839"/>
                  <a:pt x="330" y="2840"/>
                </a:cubicBezTo>
                <a:cubicBezTo>
                  <a:pt x="339" y="2841"/>
                  <a:pt x="349" y="2843"/>
                  <a:pt x="353" y="2843"/>
                </a:cubicBezTo>
                <a:cubicBezTo>
                  <a:pt x="357" y="2843"/>
                  <a:pt x="358" y="2844"/>
                  <a:pt x="359" y="2845"/>
                </a:cubicBezTo>
                <a:cubicBezTo>
                  <a:pt x="360" y="2845"/>
                  <a:pt x="365" y="2846"/>
                  <a:pt x="371" y="2846"/>
                </a:cubicBezTo>
                <a:cubicBezTo>
                  <a:pt x="377" y="2847"/>
                  <a:pt x="377" y="2848"/>
                  <a:pt x="379" y="2849"/>
                </a:cubicBezTo>
                <a:cubicBezTo>
                  <a:pt x="381" y="2850"/>
                  <a:pt x="383" y="2850"/>
                  <a:pt x="385" y="2849"/>
                </a:cubicBezTo>
                <a:cubicBezTo>
                  <a:pt x="387" y="2847"/>
                  <a:pt x="390" y="2844"/>
                  <a:pt x="392" y="2840"/>
                </a:cubicBezTo>
                <a:cubicBezTo>
                  <a:pt x="394" y="2837"/>
                  <a:pt x="394" y="2836"/>
                  <a:pt x="394" y="2829"/>
                </a:cubicBezTo>
                <a:cubicBezTo>
                  <a:pt x="394" y="2823"/>
                  <a:pt x="393" y="2814"/>
                  <a:pt x="394" y="2811"/>
                </a:cubicBezTo>
                <a:cubicBezTo>
                  <a:pt x="395" y="2809"/>
                  <a:pt x="395" y="2804"/>
                  <a:pt x="395" y="2800"/>
                </a:cubicBezTo>
                <a:cubicBezTo>
                  <a:pt x="395" y="2796"/>
                  <a:pt x="395" y="2790"/>
                  <a:pt x="395" y="2785"/>
                </a:cubicBezTo>
                <a:cubicBezTo>
                  <a:pt x="395" y="2779"/>
                  <a:pt x="403" y="2722"/>
                  <a:pt x="406" y="2705"/>
                </a:cubicBezTo>
                <a:cubicBezTo>
                  <a:pt x="410" y="2678"/>
                  <a:pt x="415" y="2644"/>
                  <a:pt x="417" y="2632"/>
                </a:cubicBezTo>
                <a:cubicBezTo>
                  <a:pt x="418" y="2621"/>
                  <a:pt x="427" y="2561"/>
                  <a:pt x="428" y="2551"/>
                </a:cubicBezTo>
                <a:cubicBezTo>
                  <a:pt x="430" y="2540"/>
                  <a:pt x="437" y="2474"/>
                  <a:pt x="438" y="2463"/>
                </a:cubicBezTo>
                <a:cubicBezTo>
                  <a:pt x="439" y="2451"/>
                  <a:pt x="443" y="2414"/>
                  <a:pt x="444" y="2407"/>
                </a:cubicBezTo>
                <a:cubicBezTo>
                  <a:pt x="444" y="2398"/>
                  <a:pt x="448" y="2346"/>
                  <a:pt x="449" y="2336"/>
                </a:cubicBezTo>
                <a:cubicBezTo>
                  <a:pt x="449" y="2326"/>
                  <a:pt x="451" y="2285"/>
                  <a:pt x="451" y="2280"/>
                </a:cubicBezTo>
                <a:cubicBezTo>
                  <a:pt x="452" y="2274"/>
                  <a:pt x="454" y="2232"/>
                  <a:pt x="454" y="2225"/>
                </a:cubicBezTo>
                <a:cubicBezTo>
                  <a:pt x="455" y="2218"/>
                  <a:pt x="457" y="2189"/>
                  <a:pt x="457" y="2184"/>
                </a:cubicBezTo>
                <a:cubicBezTo>
                  <a:pt x="458" y="2178"/>
                  <a:pt x="459" y="2155"/>
                  <a:pt x="460" y="2144"/>
                </a:cubicBezTo>
                <a:cubicBezTo>
                  <a:pt x="461" y="2134"/>
                  <a:pt x="461" y="2128"/>
                  <a:pt x="461" y="2123"/>
                </a:cubicBezTo>
                <a:cubicBezTo>
                  <a:pt x="462" y="2118"/>
                  <a:pt x="464" y="2101"/>
                  <a:pt x="464" y="2098"/>
                </a:cubicBezTo>
                <a:cubicBezTo>
                  <a:pt x="464" y="2095"/>
                  <a:pt x="465" y="2091"/>
                  <a:pt x="465" y="2089"/>
                </a:cubicBezTo>
                <a:cubicBezTo>
                  <a:pt x="465" y="2086"/>
                  <a:pt x="466" y="2079"/>
                  <a:pt x="468" y="2072"/>
                </a:cubicBezTo>
                <a:cubicBezTo>
                  <a:pt x="469" y="2065"/>
                  <a:pt x="470" y="2049"/>
                  <a:pt x="470" y="2042"/>
                </a:cubicBezTo>
                <a:cubicBezTo>
                  <a:pt x="471" y="2036"/>
                  <a:pt x="475" y="2010"/>
                  <a:pt x="476" y="2003"/>
                </a:cubicBezTo>
                <a:cubicBezTo>
                  <a:pt x="477" y="1997"/>
                  <a:pt x="478" y="1989"/>
                  <a:pt x="477" y="1986"/>
                </a:cubicBezTo>
                <a:cubicBezTo>
                  <a:pt x="476" y="1983"/>
                  <a:pt x="477" y="1979"/>
                  <a:pt x="478" y="1973"/>
                </a:cubicBezTo>
                <a:cubicBezTo>
                  <a:pt x="478" y="1968"/>
                  <a:pt x="478" y="1965"/>
                  <a:pt x="480" y="1962"/>
                </a:cubicBezTo>
                <a:cubicBezTo>
                  <a:pt x="482" y="1958"/>
                  <a:pt x="486" y="1944"/>
                  <a:pt x="490" y="1934"/>
                </a:cubicBezTo>
                <a:cubicBezTo>
                  <a:pt x="493" y="1923"/>
                  <a:pt x="496" y="1908"/>
                  <a:pt x="497" y="1901"/>
                </a:cubicBezTo>
                <a:cubicBezTo>
                  <a:pt x="498" y="1894"/>
                  <a:pt x="501" y="1874"/>
                  <a:pt x="501" y="1872"/>
                </a:cubicBezTo>
                <a:cubicBezTo>
                  <a:pt x="501" y="1870"/>
                  <a:pt x="502" y="1869"/>
                  <a:pt x="504" y="1865"/>
                </a:cubicBezTo>
                <a:cubicBezTo>
                  <a:pt x="507" y="1859"/>
                  <a:pt x="513" y="1846"/>
                  <a:pt x="514" y="1840"/>
                </a:cubicBezTo>
                <a:cubicBezTo>
                  <a:pt x="515" y="1834"/>
                  <a:pt x="518" y="1825"/>
                  <a:pt x="518" y="1820"/>
                </a:cubicBezTo>
                <a:cubicBezTo>
                  <a:pt x="518" y="1814"/>
                  <a:pt x="523" y="1803"/>
                  <a:pt x="527" y="1793"/>
                </a:cubicBezTo>
                <a:cubicBezTo>
                  <a:pt x="531" y="1782"/>
                  <a:pt x="547" y="1746"/>
                  <a:pt x="551" y="1737"/>
                </a:cubicBezTo>
                <a:cubicBezTo>
                  <a:pt x="553" y="1731"/>
                  <a:pt x="569" y="1699"/>
                  <a:pt x="584" y="1652"/>
                </a:cubicBezTo>
                <a:cubicBezTo>
                  <a:pt x="591" y="1634"/>
                  <a:pt x="601" y="1596"/>
                  <a:pt x="606" y="1581"/>
                </a:cubicBezTo>
                <a:cubicBezTo>
                  <a:pt x="611" y="1565"/>
                  <a:pt x="618" y="1551"/>
                  <a:pt x="620" y="1547"/>
                </a:cubicBezTo>
                <a:cubicBezTo>
                  <a:pt x="622" y="1544"/>
                  <a:pt x="630" y="1532"/>
                  <a:pt x="632" y="1527"/>
                </a:cubicBezTo>
                <a:cubicBezTo>
                  <a:pt x="634" y="1523"/>
                  <a:pt x="634" y="1523"/>
                  <a:pt x="635" y="1523"/>
                </a:cubicBezTo>
                <a:cubicBezTo>
                  <a:pt x="637" y="1523"/>
                  <a:pt x="643" y="1523"/>
                  <a:pt x="647" y="1522"/>
                </a:cubicBezTo>
                <a:cubicBezTo>
                  <a:pt x="651" y="1522"/>
                  <a:pt x="649" y="1523"/>
                  <a:pt x="652" y="1526"/>
                </a:cubicBezTo>
                <a:cubicBezTo>
                  <a:pt x="654" y="1529"/>
                  <a:pt x="654" y="1534"/>
                  <a:pt x="654" y="1540"/>
                </a:cubicBezTo>
                <a:cubicBezTo>
                  <a:pt x="654" y="1546"/>
                  <a:pt x="654" y="1553"/>
                  <a:pt x="655" y="1567"/>
                </a:cubicBezTo>
                <a:cubicBezTo>
                  <a:pt x="656" y="1581"/>
                  <a:pt x="657" y="1594"/>
                  <a:pt x="660" y="1605"/>
                </a:cubicBezTo>
                <a:cubicBezTo>
                  <a:pt x="662" y="1621"/>
                  <a:pt x="666" y="1637"/>
                  <a:pt x="668" y="1643"/>
                </a:cubicBezTo>
                <a:cubicBezTo>
                  <a:pt x="673" y="1660"/>
                  <a:pt x="677" y="1685"/>
                  <a:pt x="680" y="1704"/>
                </a:cubicBezTo>
                <a:cubicBezTo>
                  <a:pt x="683" y="1723"/>
                  <a:pt x="684" y="1760"/>
                  <a:pt x="685" y="1774"/>
                </a:cubicBezTo>
                <a:cubicBezTo>
                  <a:pt x="686" y="1788"/>
                  <a:pt x="687" y="1826"/>
                  <a:pt x="688" y="1836"/>
                </a:cubicBezTo>
                <a:cubicBezTo>
                  <a:pt x="688" y="1845"/>
                  <a:pt x="689" y="1857"/>
                  <a:pt x="689" y="1866"/>
                </a:cubicBezTo>
                <a:cubicBezTo>
                  <a:pt x="690" y="1875"/>
                  <a:pt x="690" y="1889"/>
                  <a:pt x="690" y="1895"/>
                </a:cubicBezTo>
                <a:cubicBezTo>
                  <a:pt x="690" y="1901"/>
                  <a:pt x="691" y="1932"/>
                  <a:pt x="691" y="1937"/>
                </a:cubicBezTo>
                <a:cubicBezTo>
                  <a:pt x="691" y="1942"/>
                  <a:pt x="691" y="1960"/>
                  <a:pt x="692" y="1967"/>
                </a:cubicBezTo>
                <a:cubicBezTo>
                  <a:pt x="694" y="1974"/>
                  <a:pt x="694" y="1978"/>
                  <a:pt x="694" y="1988"/>
                </a:cubicBezTo>
                <a:cubicBezTo>
                  <a:pt x="694" y="1998"/>
                  <a:pt x="695" y="2006"/>
                  <a:pt x="696" y="2014"/>
                </a:cubicBezTo>
                <a:cubicBezTo>
                  <a:pt x="696" y="2021"/>
                  <a:pt x="697" y="2026"/>
                  <a:pt x="697" y="2030"/>
                </a:cubicBezTo>
                <a:cubicBezTo>
                  <a:pt x="696" y="2034"/>
                  <a:pt x="695" y="2044"/>
                  <a:pt x="695" y="2054"/>
                </a:cubicBezTo>
                <a:cubicBezTo>
                  <a:pt x="695" y="2064"/>
                  <a:pt x="695" y="2076"/>
                  <a:pt x="695" y="2096"/>
                </a:cubicBezTo>
                <a:cubicBezTo>
                  <a:pt x="694" y="2116"/>
                  <a:pt x="696" y="2133"/>
                  <a:pt x="697" y="2145"/>
                </a:cubicBezTo>
                <a:cubicBezTo>
                  <a:pt x="698" y="2157"/>
                  <a:pt x="700" y="2206"/>
                  <a:pt x="700" y="2233"/>
                </a:cubicBezTo>
                <a:cubicBezTo>
                  <a:pt x="700" y="2261"/>
                  <a:pt x="700" y="2296"/>
                  <a:pt x="700" y="2313"/>
                </a:cubicBezTo>
                <a:cubicBezTo>
                  <a:pt x="699" y="2329"/>
                  <a:pt x="700" y="2373"/>
                  <a:pt x="700" y="2386"/>
                </a:cubicBezTo>
                <a:cubicBezTo>
                  <a:pt x="700" y="2399"/>
                  <a:pt x="700" y="2432"/>
                  <a:pt x="700" y="2445"/>
                </a:cubicBezTo>
                <a:cubicBezTo>
                  <a:pt x="700" y="2457"/>
                  <a:pt x="699" y="2462"/>
                  <a:pt x="697" y="2477"/>
                </a:cubicBezTo>
                <a:cubicBezTo>
                  <a:pt x="695" y="2493"/>
                  <a:pt x="694" y="2523"/>
                  <a:pt x="693" y="2541"/>
                </a:cubicBezTo>
                <a:cubicBezTo>
                  <a:pt x="691" y="2559"/>
                  <a:pt x="688" y="2609"/>
                  <a:pt x="687" y="2621"/>
                </a:cubicBezTo>
                <a:cubicBezTo>
                  <a:pt x="686" y="2634"/>
                  <a:pt x="684" y="2661"/>
                  <a:pt x="684" y="2670"/>
                </a:cubicBezTo>
                <a:cubicBezTo>
                  <a:pt x="684" y="2680"/>
                  <a:pt x="682" y="2684"/>
                  <a:pt x="685" y="2694"/>
                </a:cubicBezTo>
                <a:cubicBezTo>
                  <a:pt x="687" y="2705"/>
                  <a:pt x="701" y="2742"/>
                  <a:pt x="703" y="2745"/>
                </a:cubicBezTo>
                <a:cubicBezTo>
                  <a:pt x="704" y="2748"/>
                  <a:pt x="704" y="2753"/>
                  <a:pt x="704" y="2763"/>
                </a:cubicBezTo>
                <a:cubicBezTo>
                  <a:pt x="704" y="2773"/>
                  <a:pt x="705" y="2783"/>
                  <a:pt x="706" y="2789"/>
                </a:cubicBezTo>
                <a:cubicBezTo>
                  <a:pt x="706" y="2796"/>
                  <a:pt x="708" y="2812"/>
                  <a:pt x="708" y="2813"/>
                </a:cubicBezTo>
                <a:cubicBezTo>
                  <a:pt x="708" y="2814"/>
                  <a:pt x="710" y="2815"/>
                  <a:pt x="716" y="2818"/>
                </a:cubicBezTo>
                <a:cubicBezTo>
                  <a:pt x="723" y="2820"/>
                  <a:pt x="726" y="2823"/>
                  <a:pt x="728" y="2825"/>
                </a:cubicBezTo>
                <a:cubicBezTo>
                  <a:pt x="731" y="2828"/>
                  <a:pt x="732" y="2828"/>
                  <a:pt x="740" y="2828"/>
                </a:cubicBezTo>
                <a:cubicBezTo>
                  <a:pt x="747" y="2828"/>
                  <a:pt x="749" y="2827"/>
                  <a:pt x="751" y="2825"/>
                </a:cubicBezTo>
                <a:cubicBezTo>
                  <a:pt x="753" y="2824"/>
                  <a:pt x="752" y="2829"/>
                  <a:pt x="753" y="2836"/>
                </a:cubicBezTo>
                <a:cubicBezTo>
                  <a:pt x="753" y="2843"/>
                  <a:pt x="756" y="2851"/>
                  <a:pt x="757" y="2854"/>
                </a:cubicBezTo>
                <a:cubicBezTo>
                  <a:pt x="758" y="2857"/>
                  <a:pt x="758" y="2859"/>
                  <a:pt x="758" y="2862"/>
                </a:cubicBezTo>
                <a:cubicBezTo>
                  <a:pt x="757" y="2865"/>
                  <a:pt x="757" y="2867"/>
                  <a:pt x="762" y="2871"/>
                </a:cubicBezTo>
                <a:cubicBezTo>
                  <a:pt x="766" y="2874"/>
                  <a:pt x="767" y="2876"/>
                  <a:pt x="771" y="2880"/>
                </a:cubicBezTo>
                <a:cubicBezTo>
                  <a:pt x="774" y="2884"/>
                  <a:pt x="781" y="2888"/>
                  <a:pt x="793" y="2890"/>
                </a:cubicBezTo>
                <a:cubicBezTo>
                  <a:pt x="805" y="2893"/>
                  <a:pt x="822" y="2894"/>
                  <a:pt x="833" y="2893"/>
                </a:cubicBezTo>
                <a:cubicBezTo>
                  <a:pt x="843" y="2893"/>
                  <a:pt x="863" y="2892"/>
                  <a:pt x="871" y="2890"/>
                </a:cubicBezTo>
                <a:cubicBezTo>
                  <a:pt x="878" y="2889"/>
                  <a:pt x="892" y="2887"/>
                  <a:pt x="898" y="2882"/>
                </a:cubicBezTo>
                <a:cubicBezTo>
                  <a:pt x="904" y="2877"/>
                  <a:pt x="908" y="2866"/>
                  <a:pt x="911" y="2860"/>
                </a:cubicBezTo>
                <a:cubicBezTo>
                  <a:pt x="914" y="2854"/>
                  <a:pt x="914" y="2849"/>
                  <a:pt x="913" y="2846"/>
                </a:cubicBezTo>
                <a:cubicBezTo>
                  <a:pt x="913" y="2843"/>
                  <a:pt x="908" y="2833"/>
                  <a:pt x="907" y="2830"/>
                </a:cubicBezTo>
                <a:cubicBezTo>
                  <a:pt x="905" y="2828"/>
                  <a:pt x="905" y="2825"/>
                  <a:pt x="905" y="2822"/>
                </a:cubicBezTo>
                <a:cubicBezTo>
                  <a:pt x="905" y="2820"/>
                  <a:pt x="905" y="2819"/>
                  <a:pt x="908" y="2819"/>
                </a:cubicBezTo>
                <a:cubicBezTo>
                  <a:pt x="912" y="2819"/>
                  <a:pt x="931" y="2820"/>
                  <a:pt x="938" y="2820"/>
                </a:cubicBezTo>
                <a:cubicBezTo>
                  <a:pt x="944" y="2820"/>
                  <a:pt x="946" y="2820"/>
                  <a:pt x="950" y="2819"/>
                </a:cubicBezTo>
                <a:cubicBezTo>
                  <a:pt x="954" y="2818"/>
                  <a:pt x="960" y="2817"/>
                  <a:pt x="962" y="2817"/>
                </a:cubicBezTo>
                <a:cubicBezTo>
                  <a:pt x="965" y="2817"/>
                  <a:pt x="967" y="2817"/>
                  <a:pt x="970" y="2816"/>
                </a:cubicBezTo>
                <a:cubicBezTo>
                  <a:pt x="972" y="2815"/>
                  <a:pt x="973" y="2813"/>
                  <a:pt x="975" y="2810"/>
                </a:cubicBezTo>
                <a:cubicBezTo>
                  <a:pt x="976" y="2807"/>
                  <a:pt x="976" y="2799"/>
                  <a:pt x="976" y="2794"/>
                </a:cubicBezTo>
                <a:cubicBezTo>
                  <a:pt x="976" y="2789"/>
                  <a:pt x="975" y="2783"/>
                  <a:pt x="976" y="2779"/>
                </a:cubicBezTo>
                <a:cubicBezTo>
                  <a:pt x="976" y="2776"/>
                  <a:pt x="976" y="2772"/>
                  <a:pt x="976" y="2762"/>
                </a:cubicBezTo>
                <a:cubicBezTo>
                  <a:pt x="977" y="2753"/>
                  <a:pt x="976" y="2742"/>
                  <a:pt x="977" y="2738"/>
                </a:cubicBezTo>
                <a:cubicBezTo>
                  <a:pt x="977" y="2734"/>
                  <a:pt x="977" y="2728"/>
                  <a:pt x="977" y="2721"/>
                </a:cubicBezTo>
                <a:cubicBezTo>
                  <a:pt x="977" y="2715"/>
                  <a:pt x="978" y="2701"/>
                  <a:pt x="978" y="2691"/>
                </a:cubicBezTo>
                <a:cubicBezTo>
                  <a:pt x="978" y="2680"/>
                  <a:pt x="980" y="2653"/>
                  <a:pt x="980" y="2643"/>
                </a:cubicBezTo>
                <a:cubicBezTo>
                  <a:pt x="981" y="2633"/>
                  <a:pt x="981" y="2627"/>
                  <a:pt x="980" y="2619"/>
                </a:cubicBezTo>
                <a:cubicBezTo>
                  <a:pt x="979" y="2612"/>
                  <a:pt x="975" y="2558"/>
                  <a:pt x="975" y="2552"/>
                </a:cubicBezTo>
                <a:cubicBezTo>
                  <a:pt x="974" y="2545"/>
                  <a:pt x="970" y="2503"/>
                  <a:pt x="970" y="2496"/>
                </a:cubicBezTo>
                <a:cubicBezTo>
                  <a:pt x="969" y="2488"/>
                  <a:pt x="967" y="2449"/>
                  <a:pt x="966" y="2438"/>
                </a:cubicBezTo>
                <a:cubicBezTo>
                  <a:pt x="965" y="2427"/>
                  <a:pt x="964" y="2404"/>
                  <a:pt x="964" y="2398"/>
                </a:cubicBezTo>
                <a:cubicBezTo>
                  <a:pt x="964" y="2393"/>
                  <a:pt x="964" y="2390"/>
                  <a:pt x="963" y="2385"/>
                </a:cubicBezTo>
                <a:cubicBezTo>
                  <a:pt x="963" y="2381"/>
                  <a:pt x="959" y="2373"/>
                  <a:pt x="958" y="2362"/>
                </a:cubicBezTo>
                <a:cubicBezTo>
                  <a:pt x="957" y="2350"/>
                  <a:pt x="954" y="2324"/>
                  <a:pt x="953" y="2309"/>
                </a:cubicBezTo>
                <a:cubicBezTo>
                  <a:pt x="952" y="2294"/>
                  <a:pt x="946" y="2241"/>
                  <a:pt x="945" y="2229"/>
                </a:cubicBezTo>
                <a:cubicBezTo>
                  <a:pt x="944" y="2217"/>
                  <a:pt x="942" y="2188"/>
                  <a:pt x="942" y="2182"/>
                </a:cubicBezTo>
                <a:cubicBezTo>
                  <a:pt x="942" y="2175"/>
                  <a:pt x="941" y="2159"/>
                  <a:pt x="940" y="2153"/>
                </a:cubicBezTo>
                <a:cubicBezTo>
                  <a:pt x="939" y="2147"/>
                  <a:pt x="938" y="2139"/>
                  <a:pt x="937" y="2132"/>
                </a:cubicBezTo>
                <a:cubicBezTo>
                  <a:pt x="937" y="2125"/>
                  <a:pt x="935" y="2112"/>
                  <a:pt x="934" y="2104"/>
                </a:cubicBezTo>
                <a:cubicBezTo>
                  <a:pt x="934" y="2096"/>
                  <a:pt x="933" y="2088"/>
                  <a:pt x="933" y="2085"/>
                </a:cubicBezTo>
                <a:cubicBezTo>
                  <a:pt x="933" y="2081"/>
                  <a:pt x="932" y="2072"/>
                  <a:pt x="931" y="2065"/>
                </a:cubicBezTo>
                <a:cubicBezTo>
                  <a:pt x="931" y="2059"/>
                  <a:pt x="931" y="2055"/>
                  <a:pt x="931" y="2045"/>
                </a:cubicBezTo>
                <a:cubicBezTo>
                  <a:pt x="930" y="2035"/>
                  <a:pt x="929" y="2015"/>
                  <a:pt x="928" y="2010"/>
                </a:cubicBezTo>
                <a:cubicBezTo>
                  <a:pt x="927" y="2005"/>
                  <a:pt x="927" y="1989"/>
                  <a:pt x="927" y="1982"/>
                </a:cubicBezTo>
                <a:cubicBezTo>
                  <a:pt x="927" y="1975"/>
                  <a:pt x="925" y="1933"/>
                  <a:pt x="925" y="1922"/>
                </a:cubicBezTo>
                <a:cubicBezTo>
                  <a:pt x="925" y="1911"/>
                  <a:pt x="925" y="1884"/>
                  <a:pt x="925" y="1876"/>
                </a:cubicBezTo>
                <a:cubicBezTo>
                  <a:pt x="925" y="1868"/>
                  <a:pt x="926" y="1850"/>
                  <a:pt x="927" y="1843"/>
                </a:cubicBezTo>
                <a:cubicBezTo>
                  <a:pt x="929" y="1832"/>
                  <a:pt x="931" y="1814"/>
                  <a:pt x="931" y="1797"/>
                </a:cubicBezTo>
                <a:cubicBezTo>
                  <a:pt x="932" y="1781"/>
                  <a:pt x="931" y="1734"/>
                  <a:pt x="931" y="1712"/>
                </a:cubicBezTo>
                <a:cubicBezTo>
                  <a:pt x="932" y="1689"/>
                  <a:pt x="934" y="1670"/>
                  <a:pt x="937" y="1644"/>
                </a:cubicBezTo>
                <a:cubicBezTo>
                  <a:pt x="940" y="1618"/>
                  <a:pt x="943" y="1608"/>
                  <a:pt x="945" y="1595"/>
                </a:cubicBezTo>
                <a:cubicBezTo>
                  <a:pt x="949" y="1578"/>
                  <a:pt x="956" y="1546"/>
                  <a:pt x="960" y="1524"/>
                </a:cubicBezTo>
                <a:cubicBezTo>
                  <a:pt x="965" y="1502"/>
                  <a:pt x="967" y="1469"/>
                  <a:pt x="968" y="1461"/>
                </a:cubicBezTo>
                <a:cubicBezTo>
                  <a:pt x="968" y="1454"/>
                  <a:pt x="969" y="1444"/>
                  <a:pt x="971" y="1440"/>
                </a:cubicBezTo>
                <a:cubicBezTo>
                  <a:pt x="972" y="1436"/>
                  <a:pt x="972" y="1432"/>
                  <a:pt x="970" y="1427"/>
                </a:cubicBezTo>
                <a:cubicBezTo>
                  <a:pt x="967" y="1417"/>
                  <a:pt x="968" y="1410"/>
                  <a:pt x="967" y="1406"/>
                </a:cubicBezTo>
                <a:cubicBezTo>
                  <a:pt x="967" y="1402"/>
                  <a:pt x="968" y="1403"/>
                  <a:pt x="970" y="1403"/>
                </a:cubicBezTo>
                <a:cubicBezTo>
                  <a:pt x="975" y="1402"/>
                  <a:pt x="974" y="1397"/>
                  <a:pt x="973" y="1391"/>
                </a:cubicBezTo>
                <a:cubicBezTo>
                  <a:pt x="973" y="1386"/>
                  <a:pt x="971" y="1377"/>
                  <a:pt x="970" y="1371"/>
                </a:cubicBezTo>
                <a:cubicBezTo>
                  <a:pt x="968" y="1365"/>
                  <a:pt x="966" y="1353"/>
                  <a:pt x="965" y="1349"/>
                </a:cubicBezTo>
                <a:cubicBezTo>
                  <a:pt x="963" y="1346"/>
                  <a:pt x="961" y="1337"/>
                  <a:pt x="960" y="1328"/>
                </a:cubicBezTo>
                <a:cubicBezTo>
                  <a:pt x="959" y="1318"/>
                  <a:pt x="957" y="1302"/>
                  <a:pt x="955" y="1287"/>
                </a:cubicBezTo>
                <a:cubicBezTo>
                  <a:pt x="953" y="1272"/>
                  <a:pt x="952" y="1269"/>
                  <a:pt x="951" y="1265"/>
                </a:cubicBezTo>
                <a:cubicBezTo>
                  <a:pt x="950" y="1261"/>
                  <a:pt x="947" y="1247"/>
                  <a:pt x="945" y="1241"/>
                </a:cubicBezTo>
                <a:cubicBezTo>
                  <a:pt x="944" y="1235"/>
                  <a:pt x="940" y="1225"/>
                  <a:pt x="936" y="1215"/>
                </a:cubicBezTo>
                <a:cubicBezTo>
                  <a:pt x="932" y="1204"/>
                  <a:pt x="927" y="1194"/>
                  <a:pt x="927" y="1190"/>
                </a:cubicBezTo>
                <a:cubicBezTo>
                  <a:pt x="926" y="1186"/>
                  <a:pt x="925" y="1174"/>
                  <a:pt x="923" y="1167"/>
                </a:cubicBezTo>
                <a:cubicBezTo>
                  <a:pt x="922" y="1159"/>
                  <a:pt x="921" y="1152"/>
                  <a:pt x="921" y="1147"/>
                </a:cubicBezTo>
                <a:cubicBezTo>
                  <a:pt x="921" y="1142"/>
                  <a:pt x="921" y="1137"/>
                  <a:pt x="919" y="1132"/>
                </a:cubicBezTo>
                <a:cubicBezTo>
                  <a:pt x="917" y="1127"/>
                  <a:pt x="908" y="1116"/>
                  <a:pt x="905" y="1113"/>
                </a:cubicBezTo>
                <a:cubicBezTo>
                  <a:pt x="902" y="1110"/>
                  <a:pt x="894" y="1100"/>
                  <a:pt x="891" y="1096"/>
                </a:cubicBezTo>
                <a:cubicBezTo>
                  <a:pt x="888" y="1092"/>
                  <a:pt x="877" y="1068"/>
                  <a:pt x="876" y="1065"/>
                </a:cubicBezTo>
                <a:cubicBezTo>
                  <a:pt x="875" y="1062"/>
                  <a:pt x="873" y="1061"/>
                  <a:pt x="870" y="1057"/>
                </a:cubicBezTo>
                <a:cubicBezTo>
                  <a:pt x="867" y="1053"/>
                  <a:pt x="857" y="1041"/>
                  <a:pt x="855" y="1038"/>
                </a:cubicBezTo>
                <a:cubicBezTo>
                  <a:pt x="853" y="1034"/>
                  <a:pt x="851" y="1030"/>
                  <a:pt x="848" y="1027"/>
                </a:cubicBezTo>
                <a:cubicBezTo>
                  <a:pt x="846" y="1024"/>
                  <a:pt x="842" y="1012"/>
                  <a:pt x="840" y="1009"/>
                </a:cubicBezTo>
                <a:cubicBezTo>
                  <a:pt x="839" y="1006"/>
                  <a:pt x="841" y="1002"/>
                  <a:pt x="844" y="995"/>
                </a:cubicBezTo>
                <a:cubicBezTo>
                  <a:pt x="847" y="989"/>
                  <a:pt x="853" y="977"/>
                  <a:pt x="855" y="974"/>
                </a:cubicBezTo>
                <a:cubicBezTo>
                  <a:pt x="858" y="970"/>
                  <a:pt x="857" y="971"/>
                  <a:pt x="863" y="975"/>
                </a:cubicBezTo>
                <a:cubicBezTo>
                  <a:pt x="869" y="978"/>
                  <a:pt x="881" y="978"/>
                  <a:pt x="887" y="977"/>
                </a:cubicBezTo>
                <a:cubicBezTo>
                  <a:pt x="892" y="975"/>
                  <a:pt x="913" y="965"/>
                  <a:pt x="924" y="958"/>
                </a:cubicBezTo>
                <a:cubicBezTo>
                  <a:pt x="943" y="946"/>
                  <a:pt x="950" y="933"/>
                  <a:pt x="956" y="922"/>
                </a:cubicBezTo>
                <a:cubicBezTo>
                  <a:pt x="971" y="892"/>
                  <a:pt x="979" y="858"/>
                  <a:pt x="984" y="838"/>
                </a:cubicBezTo>
                <a:cubicBezTo>
                  <a:pt x="989" y="819"/>
                  <a:pt x="989" y="802"/>
                  <a:pt x="989" y="792"/>
                </a:cubicBezTo>
                <a:cubicBezTo>
                  <a:pt x="989" y="782"/>
                  <a:pt x="981" y="756"/>
                  <a:pt x="981" y="751"/>
                </a:cubicBezTo>
                <a:cubicBezTo>
                  <a:pt x="980" y="745"/>
                  <a:pt x="981" y="744"/>
                  <a:pt x="981" y="742"/>
                </a:cubicBezTo>
                <a:close/>
              </a:path>
            </a:pathLst>
          </a:custGeom>
          <a:solidFill>
            <a:srgbClr val="5959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 name="callouts"/>
          <p:cNvGrpSpPr/>
          <p:nvPr/>
        </p:nvGrpSpPr>
        <p:grpSpPr>
          <a:xfrm>
            <a:off x="0" y="900726"/>
            <a:ext cx="9236467" cy="3296652"/>
            <a:chOff x="0" y="958547"/>
            <a:chExt cx="9236467" cy="3296652"/>
          </a:xfrm>
        </p:grpSpPr>
        <p:cxnSp>
          <p:nvCxnSpPr>
            <p:cNvPr id="16" name="Elbow Connector 15"/>
            <p:cNvCxnSpPr>
              <a:stCxn id="84" idx="3"/>
            </p:cNvCxnSpPr>
            <p:nvPr/>
          </p:nvCxnSpPr>
          <p:spPr>
            <a:xfrm>
              <a:off x="2116476" y="1143213"/>
              <a:ext cx="852755" cy="808877"/>
            </a:xfrm>
            <a:prstGeom prst="bentConnector3">
              <a:avLst>
                <a:gd name="adj1" fmla="val 50000"/>
              </a:avLst>
            </a:prstGeom>
            <a:noFill/>
            <a:ln w="22225" cap="rnd">
              <a:gradFill>
                <a:gsLst>
                  <a:gs pos="0">
                    <a:schemeClr val="accent1"/>
                  </a:gs>
                  <a:gs pos="100000">
                    <a:schemeClr val="tx1"/>
                  </a:gs>
                </a:gsLst>
                <a:lin ang="5400000" scaled="0"/>
              </a:gradFill>
              <a:prstDash val="sysDot"/>
              <a:headEnd type="oval"/>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84" name="TextBox 83"/>
            <p:cNvSpPr txBox="1"/>
            <p:nvPr/>
          </p:nvSpPr>
          <p:spPr>
            <a:xfrm>
              <a:off x="0" y="958547"/>
              <a:ext cx="2116476" cy="369332"/>
            </a:xfrm>
            <a:prstGeom prst="rect">
              <a:avLst/>
            </a:prstGeom>
            <a:noFill/>
          </p:spPr>
          <p:txBody>
            <a:bodyPr wrap="square" rtlCol="0">
              <a:spAutoFit/>
            </a:bodyPr>
            <a:lstStyle/>
            <a:p>
              <a:pPr algn="r"/>
              <a:r>
                <a:rPr lang="en-US" dirty="0" smtClean="0">
                  <a:solidFill>
                    <a:srgbClr val="424545"/>
                  </a:solidFill>
                </a:rPr>
                <a:t>Social Recruiting</a:t>
              </a:r>
            </a:p>
          </p:txBody>
        </p:sp>
        <p:sp>
          <p:nvSpPr>
            <p:cNvPr id="85" name="TextBox 84"/>
            <p:cNvSpPr txBox="1"/>
            <p:nvPr/>
          </p:nvSpPr>
          <p:spPr>
            <a:xfrm>
              <a:off x="6781543" y="958547"/>
              <a:ext cx="2454924" cy="369332"/>
            </a:xfrm>
            <a:prstGeom prst="rect">
              <a:avLst/>
            </a:prstGeom>
            <a:noFill/>
          </p:spPr>
          <p:txBody>
            <a:bodyPr wrap="square" rtlCol="0">
              <a:spAutoFit/>
            </a:bodyPr>
            <a:lstStyle/>
            <a:p>
              <a:r>
                <a:rPr lang="en-US" dirty="0" smtClean="0">
                  <a:solidFill>
                    <a:srgbClr val="424545"/>
                  </a:solidFill>
                </a:rPr>
                <a:t>Social Worker Profile</a:t>
              </a:r>
            </a:p>
          </p:txBody>
        </p:sp>
        <p:sp>
          <p:nvSpPr>
            <p:cNvPr id="86" name="TextBox 85"/>
            <p:cNvSpPr txBox="1"/>
            <p:nvPr/>
          </p:nvSpPr>
          <p:spPr>
            <a:xfrm>
              <a:off x="6781543" y="3331869"/>
              <a:ext cx="2218618" cy="923330"/>
            </a:xfrm>
            <a:prstGeom prst="rect">
              <a:avLst/>
            </a:prstGeom>
            <a:noFill/>
          </p:spPr>
          <p:txBody>
            <a:bodyPr wrap="square" rtlCol="0">
              <a:spAutoFit/>
            </a:bodyPr>
            <a:lstStyle/>
            <a:p>
              <a:r>
                <a:rPr lang="en-US" dirty="0" smtClean="0">
                  <a:solidFill>
                    <a:srgbClr val="424545"/>
                  </a:solidFill>
                </a:rPr>
                <a:t>Social Performance and Goal Management</a:t>
              </a:r>
            </a:p>
          </p:txBody>
        </p:sp>
        <p:sp>
          <p:nvSpPr>
            <p:cNvPr id="87" name="TextBox 86"/>
            <p:cNvSpPr txBox="1"/>
            <p:nvPr/>
          </p:nvSpPr>
          <p:spPr>
            <a:xfrm>
              <a:off x="279687" y="3331869"/>
              <a:ext cx="1836789" cy="369332"/>
            </a:xfrm>
            <a:prstGeom prst="rect">
              <a:avLst/>
            </a:prstGeom>
            <a:noFill/>
          </p:spPr>
          <p:txBody>
            <a:bodyPr wrap="square" rtlCol="0">
              <a:spAutoFit/>
            </a:bodyPr>
            <a:lstStyle/>
            <a:p>
              <a:pPr algn="r"/>
              <a:r>
                <a:rPr lang="en-US" dirty="0" smtClean="0">
                  <a:solidFill>
                    <a:srgbClr val="424545"/>
                  </a:solidFill>
                </a:rPr>
                <a:t>Social Learning</a:t>
              </a:r>
            </a:p>
          </p:txBody>
        </p:sp>
        <p:cxnSp>
          <p:nvCxnSpPr>
            <p:cNvPr id="89" name="Elbow Connector 88"/>
            <p:cNvCxnSpPr>
              <a:stCxn id="87" idx="3"/>
            </p:cNvCxnSpPr>
            <p:nvPr/>
          </p:nvCxnSpPr>
          <p:spPr>
            <a:xfrm flipV="1">
              <a:off x="2116476" y="3246635"/>
              <a:ext cx="678095" cy="269900"/>
            </a:xfrm>
            <a:prstGeom prst="bentConnector3">
              <a:avLst>
                <a:gd name="adj1" fmla="val 50000"/>
              </a:avLst>
            </a:prstGeom>
            <a:noFill/>
            <a:ln w="22225" cap="rnd">
              <a:gradFill>
                <a:gsLst>
                  <a:gs pos="0">
                    <a:schemeClr val="accent1"/>
                  </a:gs>
                  <a:gs pos="100000">
                    <a:schemeClr val="tx1"/>
                  </a:gs>
                </a:gsLst>
                <a:lin ang="5400000" scaled="0"/>
              </a:gradFill>
              <a:prstDash val="sysDot"/>
              <a:headEnd type="oval"/>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91" name="Elbow Connector 90"/>
            <p:cNvCxnSpPr>
              <a:stCxn id="86" idx="1"/>
            </p:cNvCxnSpPr>
            <p:nvPr/>
          </p:nvCxnSpPr>
          <p:spPr>
            <a:xfrm rot="10800000">
              <a:off x="6318609" y="3226088"/>
              <a:ext cx="462934" cy="567447"/>
            </a:xfrm>
            <a:prstGeom prst="bentConnector2">
              <a:avLst/>
            </a:prstGeom>
            <a:noFill/>
            <a:ln w="22225" cap="rnd">
              <a:gradFill>
                <a:gsLst>
                  <a:gs pos="0">
                    <a:schemeClr val="accent1"/>
                  </a:gs>
                  <a:gs pos="100000">
                    <a:schemeClr val="tx1"/>
                  </a:gs>
                </a:gsLst>
                <a:lin ang="5400000" scaled="0"/>
              </a:gradFill>
              <a:prstDash val="sysDot"/>
              <a:headEnd type="oval"/>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97" name="Elbow Connector 96"/>
            <p:cNvCxnSpPr>
              <a:stCxn id="85" idx="1"/>
            </p:cNvCxnSpPr>
            <p:nvPr/>
          </p:nvCxnSpPr>
          <p:spPr>
            <a:xfrm rot="10800000" flipV="1">
              <a:off x="6123407" y="1143212"/>
              <a:ext cx="658137" cy="757505"/>
            </a:xfrm>
            <a:prstGeom prst="bentConnector2">
              <a:avLst/>
            </a:prstGeom>
            <a:noFill/>
            <a:ln w="22225" cap="rnd">
              <a:gradFill>
                <a:gsLst>
                  <a:gs pos="0">
                    <a:schemeClr val="accent1"/>
                  </a:gs>
                  <a:gs pos="100000">
                    <a:schemeClr val="tx1"/>
                  </a:gs>
                </a:gsLst>
                <a:lin ang="5400000" scaled="0"/>
              </a:gradFill>
              <a:prstDash val="sysDot"/>
              <a:headEnd type="oval"/>
              <a:tailEnd type="none" w="med" len="med"/>
            </a:ln>
          </p:spPr>
          <p:style>
            <a:lnRef idx="2">
              <a:schemeClr val="accent1">
                <a:shade val="50000"/>
              </a:schemeClr>
            </a:lnRef>
            <a:fillRef idx="1">
              <a:schemeClr val="accent1"/>
            </a:fillRef>
            <a:effectRef idx="0">
              <a:schemeClr val="accent1"/>
            </a:effectRef>
            <a:fontRef idx="minor">
              <a:schemeClr val="lt1"/>
            </a:fontRef>
          </p:style>
        </p:cxnSp>
      </p:grpSp>
      <p:sp>
        <p:nvSpPr>
          <p:cNvPr id="11" name="DOUGHNUT"/>
          <p:cNvSpPr/>
          <p:nvPr/>
        </p:nvSpPr>
        <p:spPr>
          <a:xfrm>
            <a:off x="2578813" y="541790"/>
            <a:ext cx="3986374" cy="3826919"/>
          </a:xfrm>
          <a:prstGeom prst="donut">
            <a:avLst>
              <a:gd name="adj" fmla="val 19745"/>
            </a:avLst>
          </a:prstGeom>
          <a:gradFill>
            <a:gsLst>
              <a:gs pos="0">
                <a:schemeClr val="accent1">
                  <a:alpha val="76000"/>
                </a:schemeClr>
              </a:gs>
              <a:gs pos="100000">
                <a:schemeClr val="accent1">
                  <a:lumMod val="85000"/>
                </a:schemeClr>
              </a:gs>
            </a:gsLst>
            <a:lin ang="5400000" scaled="0"/>
          </a:gradFill>
          <a:ln>
            <a:noFill/>
          </a:ln>
          <a:scene3d>
            <a:camera prst="perspectiveRelaxedModerately" fov="1800000">
              <a:rot lat="20999997" lon="0" rev="0"/>
            </a:camera>
            <a:lightRig rig="soft" dir="t"/>
          </a:scene3d>
          <a:sp3d z="6350" extrusionH="508000" prstMaterial="metal">
            <a:bevelT w="63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26" name="Picture 2" hidden="1"/>
          <p:cNvPicPr>
            <a:picLocks noChangeArrowheads="1"/>
          </p:cNvPicPr>
          <p:nvPr/>
        </p:nvPicPr>
        <p:blipFill>
          <a:blip r:embed="rId3" cstate="print">
            <a:extLst>
              <a:ext uri="{BEBA8EAE-BF5A-486C-A8C5-ECC9F3942E4B}">
                <a14:imgProps xmlns="" xmlns:a14="http://schemas.microsoft.com/office/drawing/2010/main">
                  <a14:imgLayer r:embed="rId4">
                    <a14:imgEffect>
                      <a14:colorTemperature colorTemp="1500"/>
                    </a14:imgEffect>
                    <a14:imgEffect>
                      <a14:saturation sat="0"/>
                    </a14:imgEffect>
                    <a14:imgEffect>
                      <a14:brightnessContrast bright="-3000" contrast="53000"/>
                    </a14:imgEffect>
                  </a14:imgLayer>
                </a14:imgProps>
              </a:ext>
              <a:ext uri="{28A0092B-C50C-407E-A947-70E740481C1C}">
                <a14:useLocalDpi xmlns="" xmlns:a14="http://schemas.microsoft.com/office/drawing/2010/main" val="0"/>
              </a:ext>
            </a:extLst>
          </a:blip>
          <a:srcRect/>
          <a:stretch>
            <a:fillRect/>
          </a:stretch>
        </p:blipFill>
        <p:spPr bwMode="auto">
          <a:xfrm>
            <a:off x="2578100" y="1994728"/>
            <a:ext cx="3987800" cy="11961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128" name="Freeform 100"/>
          <p:cNvSpPr>
            <a:spLocks/>
          </p:cNvSpPr>
          <p:nvPr/>
        </p:nvSpPr>
        <p:spPr bwMode="auto">
          <a:xfrm>
            <a:off x="1052196" y="2658772"/>
            <a:ext cx="153501" cy="488144"/>
          </a:xfrm>
          <a:custGeom>
            <a:avLst/>
            <a:gdLst>
              <a:gd name="T0" fmla="*/ 85 w 89"/>
              <a:gd name="T1" fmla="*/ 275 h 284"/>
              <a:gd name="T2" fmla="*/ 83 w 89"/>
              <a:gd name="T3" fmla="*/ 267 h 284"/>
              <a:gd name="T4" fmla="*/ 83 w 89"/>
              <a:gd name="T5" fmla="*/ 253 h 284"/>
              <a:gd name="T6" fmla="*/ 78 w 89"/>
              <a:gd name="T7" fmla="*/ 222 h 284"/>
              <a:gd name="T8" fmla="*/ 77 w 89"/>
              <a:gd name="T9" fmla="*/ 196 h 284"/>
              <a:gd name="T10" fmla="*/ 78 w 89"/>
              <a:gd name="T11" fmla="*/ 165 h 284"/>
              <a:gd name="T12" fmla="*/ 77 w 89"/>
              <a:gd name="T13" fmla="*/ 140 h 284"/>
              <a:gd name="T14" fmla="*/ 74 w 89"/>
              <a:gd name="T15" fmla="*/ 126 h 284"/>
              <a:gd name="T16" fmla="*/ 71 w 89"/>
              <a:gd name="T17" fmla="*/ 118 h 284"/>
              <a:gd name="T18" fmla="*/ 72 w 89"/>
              <a:gd name="T19" fmla="*/ 112 h 284"/>
              <a:gd name="T20" fmla="*/ 77 w 89"/>
              <a:gd name="T21" fmla="*/ 103 h 284"/>
              <a:gd name="T22" fmla="*/ 79 w 89"/>
              <a:gd name="T23" fmla="*/ 95 h 284"/>
              <a:gd name="T24" fmla="*/ 83 w 89"/>
              <a:gd name="T25" fmla="*/ 85 h 284"/>
              <a:gd name="T26" fmla="*/ 84 w 89"/>
              <a:gd name="T27" fmla="*/ 65 h 284"/>
              <a:gd name="T28" fmla="*/ 79 w 89"/>
              <a:gd name="T29" fmla="*/ 52 h 284"/>
              <a:gd name="T30" fmla="*/ 74 w 89"/>
              <a:gd name="T31" fmla="*/ 46 h 284"/>
              <a:gd name="T32" fmla="*/ 58 w 89"/>
              <a:gd name="T33" fmla="*/ 39 h 284"/>
              <a:gd name="T34" fmla="*/ 53 w 89"/>
              <a:gd name="T35" fmla="*/ 31 h 284"/>
              <a:gd name="T36" fmla="*/ 56 w 89"/>
              <a:gd name="T37" fmla="*/ 22 h 284"/>
              <a:gd name="T38" fmla="*/ 54 w 89"/>
              <a:gd name="T39" fmla="*/ 14 h 284"/>
              <a:gd name="T40" fmla="*/ 29 w 89"/>
              <a:gd name="T41" fmla="*/ 10 h 284"/>
              <a:gd name="T42" fmla="*/ 29 w 89"/>
              <a:gd name="T43" fmla="*/ 23 h 284"/>
              <a:gd name="T44" fmla="*/ 33 w 89"/>
              <a:gd name="T45" fmla="*/ 32 h 284"/>
              <a:gd name="T46" fmla="*/ 31 w 89"/>
              <a:gd name="T47" fmla="*/ 38 h 284"/>
              <a:gd name="T48" fmla="*/ 24 w 89"/>
              <a:gd name="T49" fmla="*/ 42 h 284"/>
              <a:gd name="T50" fmla="*/ 17 w 89"/>
              <a:gd name="T51" fmla="*/ 48 h 284"/>
              <a:gd name="T52" fmla="*/ 12 w 89"/>
              <a:gd name="T53" fmla="*/ 51 h 284"/>
              <a:gd name="T54" fmla="*/ 8 w 89"/>
              <a:gd name="T55" fmla="*/ 58 h 284"/>
              <a:gd name="T56" fmla="*/ 6 w 89"/>
              <a:gd name="T57" fmla="*/ 70 h 284"/>
              <a:gd name="T58" fmla="*/ 6 w 89"/>
              <a:gd name="T59" fmla="*/ 94 h 284"/>
              <a:gd name="T60" fmla="*/ 9 w 89"/>
              <a:gd name="T61" fmla="*/ 99 h 284"/>
              <a:gd name="T62" fmla="*/ 18 w 89"/>
              <a:gd name="T63" fmla="*/ 101 h 284"/>
              <a:gd name="T64" fmla="*/ 19 w 89"/>
              <a:gd name="T65" fmla="*/ 112 h 284"/>
              <a:gd name="T66" fmla="*/ 18 w 89"/>
              <a:gd name="T67" fmla="*/ 118 h 284"/>
              <a:gd name="T68" fmla="*/ 17 w 89"/>
              <a:gd name="T69" fmla="*/ 125 h 284"/>
              <a:gd name="T70" fmla="*/ 15 w 89"/>
              <a:gd name="T71" fmla="*/ 136 h 284"/>
              <a:gd name="T72" fmla="*/ 15 w 89"/>
              <a:gd name="T73" fmla="*/ 157 h 284"/>
              <a:gd name="T74" fmla="*/ 17 w 89"/>
              <a:gd name="T75" fmla="*/ 191 h 284"/>
              <a:gd name="T76" fmla="*/ 18 w 89"/>
              <a:gd name="T77" fmla="*/ 223 h 284"/>
              <a:gd name="T78" fmla="*/ 17 w 89"/>
              <a:gd name="T79" fmla="*/ 258 h 284"/>
              <a:gd name="T80" fmla="*/ 14 w 89"/>
              <a:gd name="T81" fmla="*/ 268 h 284"/>
              <a:gd name="T82" fmla="*/ 12 w 89"/>
              <a:gd name="T83" fmla="*/ 273 h 284"/>
              <a:gd name="T84" fmla="*/ 3 w 89"/>
              <a:gd name="T85" fmla="*/ 277 h 284"/>
              <a:gd name="T86" fmla="*/ 0 w 89"/>
              <a:gd name="T87" fmla="*/ 281 h 284"/>
              <a:gd name="T88" fmla="*/ 23 w 89"/>
              <a:gd name="T89" fmla="*/ 282 h 284"/>
              <a:gd name="T90" fmla="*/ 35 w 89"/>
              <a:gd name="T91" fmla="*/ 278 h 284"/>
              <a:gd name="T92" fmla="*/ 36 w 89"/>
              <a:gd name="T93" fmla="*/ 270 h 284"/>
              <a:gd name="T94" fmla="*/ 37 w 89"/>
              <a:gd name="T95" fmla="*/ 259 h 284"/>
              <a:gd name="T96" fmla="*/ 40 w 89"/>
              <a:gd name="T97" fmla="*/ 231 h 284"/>
              <a:gd name="T98" fmla="*/ 43 w 89"/>
              <a:gd name="T99" fmla="*/ 191 h 284"/>
              <a:gd name="T100" fmla="*/ 46 w 89"/>
              <a:gd name="T101" fmla="*/ 169 h 284"/>
              <a:gd name="T102" fmla="*/ 50 w 89"/>
              <a:gd name="T103" fmla="*/ 180 h 284"/>
              <a:gd name="T104" fmla="*/ 55 w 89"/>
              <a:gd name="T105" fmla="*/ 218 h 284"/>
              <a:gd name="T106" fmla="*/ 58 w 89"/>
              <a:gd name="T107" fmla="*/ 250 h 284"/>
              <a:gd name="T108" fmla="*/ 63 w 89"/>
              <a:gd name="T109" fmla="*/ 267 h 284"/>
              <a:gd name="T110" fmla="*/ 65 w 89"/>
              <a:gd name="T111" fmla="*/ 275 h 284"/>
              <a:gd name="T112" fmla="*/ 70 w 89"/>
              <a:gd name="T113" fmla="*/ 280 h 284"/>
              <a:gd name="T114" fmla="*/ 88 w 89"/>
              <a:gd name="T115" fmla="*/ 2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 h="284">
                <a:moveTo>
                  <a:pt x="89" y="282"/>
                </a:moveTo>
                <a:cubicBezTo>
                  <a:pt x="88" y="281"/>
                  <a:pt x="88" y="281"/>
                  <a:pt x="88" y="281"/>
                </a:cubicBezTo>
                <a:cubicBezTo>
                  <a:pt x="88" y="280"/>
                  <a:pt x="87" y="280"/>
                  <a:pt x="87" y="280"/>
                </a:cubicBezTo>
                <a:cubicBezTo>
                  <a:pt x="87" y="279"/>
                  <a:pt x="87" y="279"/>
                  <a:pt x="87" y="278"/>
                </a:cubicBezTo>
                <a:cubicBezTo>
                  <a:pt x="86" y="278"/>
                  <a:pt x="86" y="278"/>
                  <a:pt x="86" y="277"/>
                </a:cubicBezTo>
                <a:cubicBezTo>
                  <a:pt x="86" y="277"/>
                  <a:pt x="85" y="276"/>
                  <a:pt x="85" y="275"/>
                </a:cubicBezTo>
                <a:cubicBezTo>
                  <a:pt x="84" y="275"/>
                  <a:pt x="84" y="274"/>
                  <a:pt x="83" y="274"/>
                </a:cubicBezTo>
                <a:cubicBezTo>
                  <a:pt x="83" y="273"/>
                  <a:pt x="83" y="274"/>
                  <a:pt x="83" y="273"/>
                </a:cubicBezTo>
                <a:cubicBezTo>
                  <a:pt x="83" y="273"/>
                  <a:pt x="82" y="272"/>
                  <a:pt x="82" y="272"/>
                </a:cubicBezTo>
                <a:cubicBezTo>
                  <a:pt x="82" y="272"/>
                  <a:pt x="82" y="272"/>
                  <a:pt x="82" y="271"/>
                </a:cubicBezTo>
                <a:cubicBezTo>
                  <a:pt x="82" y="271"/>
                  <a:pt x="82" y="271"/>
                  <a:pt x="82" y="270"/>
                </a:cubicBezTo>
                <a:cubicBezTo>
                  <a:pt x="83" y="269"/>
                  <a:pt x="83" y="268"/>
                  <a:pt x="83" y="267"/>
                </a:cubicBezTo>
                <a:cubicBezTo>
                  <a:pt x="83" y="267"/>
                  <a:pt x="83" y="266"/>
                  <a:pt x="83" y="266"/>
                </a:cubicBezTo>
                <a:cubicBezTo>
                  <a:pt x="83" y="266"/>
                  <a:pt x="83" y="266"/>
                  <a:pt x="83" y="266"/>
                </a:cubicBezTo>
                <a:cubicBezTo>
                  <a:pt x="83" y="265"/>
                  <a:pt x="83" y="265"/>
                  <a:pt x="83" y="265"/>
                </a:cubicBezTo>
                <a:cubicBezTo>
                  <a:pt x="83" y="264"/>
                  <a:pt x="83" y="264"/>
                  <a:pt x="83" y="263"/>
                </a:cubicBezTo>
                <a:cubicBezTo>
                  <a:pt x="83" y="263"/>
                  <a:pt x="83" y="259"/>
                  <a:pt x="83" y="258"/>
                </a:cubicBezTo>
                <a:cubicBezTo>
                  <a:pt x="83" y="257"/>
                  <a:pt x="83" y="254"/>
                  <a:pt x="83" y="253"/>
                </a:cubicBezTo>
                <a:cubicBezTo>
                  <a:pt x="83" y="252"/>
                  <a:pt x="82" y="250"/>
                  <a:pt x="82" y="249"/>
                </a:cubicBezTo>
                <a:cubicBezTo>
                  <a:pt x="82" y="248"/>
                  <a:pt x="81" y="243"/>
                  <a:pt x="81" y="242"/>
                </a:cubicBezTo>
                <a:cubicBezTo>
                  <a:pt x="80" y="240"/>
                  <a:pt x="80" y="236"/>
                  <a:pt x="80" y="236"/>
                </a:cubicBezTo>
                <a:cubicBezTo>
                  <a:pt x="80" y="235"/>
                  <a:pt x="80" y="234"/>
                  <a:pt x="80" y="233"/>
                </a:cubicBezTo>
                <a:cubicBezTo>
                  <a:pt x="80" y="232"/>
                  <a:pt x="79" y="228"/>
                  <a:pt x="79" y="227"/>
                </a:cubicBezTo>
                <a:cubicBezTo>
                  <a:pt x="79" y="226"/>
                  <a:pt x="79" y="223"/>
                  <a:pt x="78" y="222"/>
                </a:cubicBezTo>
                <a:cubicBezTo>
                  <a:pt x="78" y="222"/>
                  <a:pt x="78" y="219"/>
                  <a:pt x="78" y="218"/>
                </a:cubicBezTo>
                <a:cubicBezTo>
                  <a:pt x="78" y="218"/>
                  <a:pt x="78" y="216"/>
                  <a:pt x="78" y="214"/>
                </a:cubicBezTo>
                <a:cubicBezTo>
                  <a:pt x="78" y="213"/>
                  <a:pt x="78" y="210"/>
                  <a:pt x="78" y="209"/>
                </a:cubicBezTo>
                <a:cubicBezTo>
                  <a:pt x="78" y="208"/>
                  <a:pt x="78" y="205"/>
                  <a:pt x="78" y="204"/>
                </a:cubicBezTo>
                <a:cubicBezTo>
                  <a:pt x="77" y="203"/>
                  <a:pt x="77" y="201"/>
                  <a:pt x="77" y="200"/>
                </a:cubicBezTo>
                <a:cubicBezTo>
                  <a:pt x="77" y="199"/>
                  <a:pt x="77" y="197"/>
                  <a:pt x="77" y="196"/>
                </a:cubicBezTo>
                <a:cubicBezTo>
                  <a:pt x="77" y="196"/>
                  <a:pt x="77" y="194"/>
                  <a:pt x="77" y="193"/>
                </a:cubicBezTo>
                <a:cubicBezTo>
                  <a:pt x="77" y="192"/>
                  <a:pt x="77" y="191"/>
                  <a:pt x="77" y="190"/>
                </a:cubicBezTo>
                <a:cubicBezTo>
                  <a:pt x="77" y="189"/>
                  <a:pt x="78" y="185"/>
                  <a:pt x="78" y="183"/>
                </a:cubicBezTo>
                <a:cubicBezTo>
                  <a:pt x="78" y="182"/>
                  <a:pt x="78" y="180"/>
                  <a:pt x="78" y="178"/>
                </a:cubicBezTo>
                <a:cubicBezTo>
                  <a:pt x="78" y="176"/>
                  <a:pt x="78" y="173"/>
                  <a:pt x="78" y="172"/>
                </a:cubicBezTo>
                <a:cubicBezTo>
                  <a:pt x="78" y="171"/>
                  <a:pt x="78" y="167"/>
                  <a:pt x="78" y="165"/>
                </a:cubicBezTo>
                <a:cubicBezTo>
                  <a:pt x="78" y="163"/>
                  <a:pt x="78" y="161"/>
                  <a:pt x="77" y="160"/>
                </a:cubicBezTo>
                <a:cubicBezTo>
                  <a:pt x="77" y="159"/>
                  <a:pt x="77" y="156"/>
                  <a:pt x="77" y="156"/>
                </a:cubicBezTo>
                <a:cubicBezTo>
                  <a:pt x="77" y="155"/>
                  <a:pt x="78" y="153"/>
                  <a:pt x="78" y="153"/>
                </a:cubicBezTo>
                <a:cubicBezTo>
                  <a:pt x="78" y="152"/>
                  <a:pt x="78" y="149"/>
                  <a:pt x="78" y="148"/>
                </a:cubicBezTo>
                <a:cubicBezTo>
                  <a:pt x="78" y="147"/>
                  <a:pt x="78" y="145"/>
                  <a:pt x="77" y="143"/>
                </a:cubicBezTo>
                <a:cubicBezTo>
                  <a:pt x="77" y="142"/>
                  <a:pt x="77" y="140"/>
                  <a:pt x="77" y="140"/>
                </a:cubicBezTo>
                <a:cubicBezTo>
                  <a:pt x="77" y="139"/>
                  <a:pt x="76" y="137"/>
                  <a:pt x="76" y="136"/>
                </a:cubicBezTo>
                <a:cubicBezTo>
                  <a:pt x="76" y="136"/>
                  <a:pt x="75" y="133"/>
                  <a:pt x="75" y="132"/>
                </a:cubicBezTo>
                <a:cubicBezTo>
                  <a:pt x="75" y="131"/>
                  <a:pt x="75" y="131"/>
                  <a:pt x="75" y="130"/>
                </a:cubicBezTo>
                <a:cubicBezTo>
                  <a:pt x="75" y="130"/>
                  <a:pt x="74" y="129"/>
                  <a:pt x="74" y="129"/>
                </a:cubicBezTo>
                <a:cubicBezTo>
                  <a:pt x="74" y="128"/>
                  <a:pt x="74" y="128"/>
                  <a:pt x="74" y="128"/>
                </a:cubicBezTo>
                <a:cubicBezTo>
                  <a:pt x="74" y="127"/>
                  <a:pt x="74" y="127"/>
                  <a:pt x="74" y="126"/>
                </a:cubicBezTo>
                <a:cubicBezTo>
                  <a:pt x="74" y="125"/>
                  <a:pt x="73" y="124"/>
                  <a:pt x="73" y="124"/>
                </a:cubicBezTo>
                <a:cubicBezTo>
                  <a:pt x="73" y="124"/>
                  <a:pt x="73" y="123"/>
                  <a:pt x="73" y="122"/>
                </a:cubicBezTo>
                <a:cubicBezTo>
                  <a:pt x="73" y="122"/>
                  <a:pt x="73" y="121"/>
                  <a:pt x="72" y="121"/>
                </a:cubicBezTo>
                <a:cubicBezTo>
                  <a:pt x="72" y="121"/>
                  <a:pt x="72" y="121"/>
                  <a:pt x="72" y="120"/>
                </a:cubicBezTo>
                <a:cubicBezTo>
                  <a:pt x="72" y="120"/>
                  <a:pt x="72" y="120"/>
                  <a:pt x="72" y="119"/>
                </a:cubicBezTo>
                <a:cubicBezTo>
                  <a:pt x="72" y="119"/>
                  <a:pt x="71" y="118"/>
                  <a:pt x="71" y="118"/>
                </a:cubicBezTo>
                <a:cubicBezTo>
                  <a:pt x="71" y="118"/>
                  <a:pt x="71" y="118"/>
                  <a:pt x="71" y="117"/>
                </a:cubicBezTo>
                <a:cubicBezTo>
                  <a:pt x="71" y="117"/>
                  <a:pt x="71" y="117"/>
                  <a:pt x="71" y="117"/>
                </a:cubicBezTo>
                <a:cubicBezTo>
                  <a:pt x="72" y="116"/>
                  <a:pt x="72" y="115"/>
                  <a:pt x="72" y="115"/>
                </a:cubicBezTo>
                <a:cubicBezTo>
                  <a:pt x="72" y="114"/>
                  <a:pt x="72" y="113"/>
                  <a:pt x="71" y="113"/>
                </a:cubicBezTo>
                <a:cubicBezTo>
                  <a:pt x="71" y="113"/>
                  <a:pt x="71" y="113"/>
                  <a:pt x="71" y="113"/>
                </a:cubicBezTo>
                <a:cubicBezTo>
                  <a:pt x="72" y="112"/>
                  <a:pt x="72" y="112"/>
                  <a:pt x="72" y="112"/>
                </a:cubicBezTo>
                <a:cubicBezTo>
                  <a:pt x="73" y="112"/>
                  <a:pt x="74" y="111"/>
                  <a:pt x="75" y="110"/>
                </a:cubicBezTo>
                <a:cubicBezTo>
                  <a:pt x="75" y="110"/>
                  <a:pt x="75" y="109"/>
                  <a:pt x="76" y="109"/>
                </a:cubicBezTo>
                <a:cubicBezTo>
                  <a:pt x="76" y="108"/>
                  <a:pt x="76" y="108"/>
                  <a:pt x="76" y="107"/>
                </a:cubicBezTo>
                <a:cubicBezTo>
                  <a:pt x="76" y="107"/>
                  <a:pt x="76" y="106"/>
                  <a:pt x="76" y="105"/>
                </a:cubicBezTo>
                <a:cubicBezTo>
                  <a:pt x="76" y="105"/>
                  <a:pt x="76" y="105"/>
                  <a:pt x="76" y="104"/>
                </a:cubicBezTo>
                <a:cubicBezTo>
                  <a:pt x="77" y="104"/>
                  <a:pt x="77" y="104"/>
                  <a:pt x="77" y="103"/>
                </a:cubicBezTo>
                <a:cubicBezTo>
                  <a:pt x="77" y="103"/>
                  <a:pt x="77" y="102"/>
                  <a:pt x="77" y="102"/>
                </a:cubicBezTo>
                <a:cubicBezTo>
                  <a:pt x="77" y="101"/>
                  <a:pt x="77" y="100"/>
                  <a:pt x="77" y="100"/>
                </a:cubicBezTo>
                <a:cubicBezTo>
                  <a:pt x="77" y="99"/>
                  <a:pt x="77" y="99"/>
                  <a:pt x="77" y="99"/>
                </a:cubicBezTo>
                <a:cubicBezTo>
                  <a:pt x="76" y="98"/>
                  <a:pt x="76" y="98"/>
                  <a:pt x="77" y="98"/>
                </a:cubicBezTo>
                <a:cubicBezTo>
                  <a:pt x="77" y="98"/>
                  <a:pt x="77" y="97"/>
                  <a:pt x="77" y="97"/>
                </a:cubicBezTo>
                <a:cubicBezTo>
                  <a:pt x="78" y="96"/>
                  <a:pt x="78" y="96"/>
                  <a:pt x="79" y="95"/>
                </a:cubicBezTo>
                <a:cubicBezTo>
                  <a:pt x="79" y="94"/>
                  <a:pt x="79" y="95"/>
                  <a:pt x="79" y="95"/>
                </a:cubicBezTo>
                <a:cubicBezTo>
                  <a:pt x="79" y="94"/>
                  <a:pt x="80" y="93"/>
                  <a:pt x="80" y="93"/>
                </a:cubicBezTo>
                <a:cubicBezTo>
                  <a:pt x="80" y="93"/>
                  <a:pt x="81" y="92"/>
                  <a:pt x="81" y="92"/>
                </a:cubicBezTo>
                <a:cubicBezTo>
                  <a:pt x="81" y="91"/>
                  <a:pt x="81" y="91"/>
                  <a:pt x="81" y="91"/>
                </a:cubicBezTo>
                <a:cubicBezTo>
                  <a:pt x="81" y="90"/>
                  <a:pt x="82" y="89"/>
                  <a:pt x="82" y="88"/>
                </a:cubicBezTo>
                <a:cubicBezTo>
                  <a:pt x="82" y="87"/>
                  <a:pt x="83" y="86"/>
                  <a:pt x="83" y="85"/>
                </a:cubicBezTo>
                <a:cubicBezTo>
                  <a:pt x="83" y="84"/>
                  <a:pt x="83" y="81"/>
                  <a:pt x="84" y="79"/>
                </a:cubicBezTo>
                <a:cubicBezTo>
                  <a:pt x="84" y="78"/>
                  <a:pt x="84" y="77"/>
                  <a:pt x="84" y="75"/>
                </a:cubicBezTo>
                <a:cubicBezTo>
                  <a:pt x="84" y="74"/>
                  <a:pt x="85" y="71"/>
                  <a:pt x="85" y="70"/>
                </a:cubicBezTo>
                <a:cubicBezTo>
                  <a:pt x="85" y="69"/>
                  <a:pt x="85" y="68"/>
                  <a:pt x="85" y="68"/>
                </a:cubicBezTo>
                <a:cubicBezTo>
                  <a:pt x="85" y="67"/>
                  <a:pt x="85" y="67"/>
                  <a:pt x="85" y="66"/>
                </a:cubicBezTo>
                <a:cubicBezTo>
                  <a:pt x="85" y="66"/>
                  <a:pt x="84" y="65"/>
                  <a:pt x="84" y="65"/>
                </a:cubicBezTo>
                <a:cubicBezTo>
                  <a:pt x="84" y="64"/>
                  <a:pt x="82" y="61"/>
                  <a:pt x="82" y="60"/>
                </a:cubicBezTo>
                <a:cubicBezTo>
                  <a:pt x="82" y="59"/>
                  <a:pt x="81" y="57"/>
                  <a:pt x="81" y="57"/>
                </a:cubicBezTo>
                <a:cubicBezTo>
                  <a:pt x="81" y="57"/>
                  <a:pt x="81" y="57"/>
                  <a:pt x="81" y="56"/>
                </a:cubicBezTo>
                <a:cubicBezTo>
                  <a:pt x="81" y="56"/>
                  <a:pt x="81" y="55"/>
                  <a:pt x="81" y="55"/>
                </a:cubicBezTo>
                <a:cubicBezTo>
                  <a:pt x="81" y="54"/>
                  <a:pt x="81" y="54"/>
                  <a:pt x="80" y="53"/>
                </a:cubicBezTo>
                <a:cubicBezTo>
                  <a:pt x="80" y="53"/>
                  <a:pt x="79" y="52"/>
                  <a:pt x="79" y="52"/>
                </a:cubicBezTo>
                <a:cubicBezTo>
                  <a:pt x="79" y="52"/>
                  <a:pt x="79" y="52"/>
                  <a:pt x="79" y="51"/>
                </a:cubicBezTo>
                <a:cubicBezTo>
                  <a:pt x="78" y="51"/>
                  <a:pt x="78" y="51"/>
                  <a:pt x="78" y="50"/>
                </a:cubicBezTo>
                <a:cubicBezTo>
                  <a:pt x="78" y="49"/>
                  <a:pt x="77" y="49"/>
                  <a:pt x="77" y="48"/>
                </a:cubicBezTo>
                <a:cubicBezTo>
                  <a:pt x="77" y="48"/>
                  <a:pt x="77" y="48"/>
                  <a:pt x="76" y="48"/>
                </a:cubicBezTo>
                <a:cubicBezTo>
                  <a:pt x="76" y="48"/>
                  <a:pt x="76" y="47"/>
                  <a:pt x="75" y="47"/>
                </a:cubicBezTo>
                <a:cubicBezTo>
                  <a:pt x="75" y="47"/>
                  <a:pt x="74" y="47"/>
                  <a:pt x="74" y="46"/>
                </a:cubicBezTo>
                <a:cubicBezTo>
                  <a:pt x="74" y="46"/>
                  <a:pt x="73" y="46"/>
                  <a:pt x="73" y="46"/>
                </a:cubicBezTo>
                <a:cubicBezTo>
                  <a:pt x="73" y="45"/>
                  <a:pt x="71" y="44"/>
                  <a:pt x="70" y="44"/>
                </a:cubicBezTo>
                <a:cubicBezTo>
                  <a:pt x="68" y="43"/>
                  <a:pt x="66" y="42"/>
                  <a:pt x="65" y="41"/>
                </a:cubicBezTo>
                <a:cubicBezTo>
                  <a:pt x="64" y="41"/>
                  <a:pt x="63" y="40"/>
                  <a:pt x="62" y="40"/>
                </a:cubicBezTo>
                <a:cubicBezTo>
                  <a:pt x="61" y="40"/>
                  <a:pt x="60" y="39"/>
                  <a:pt x="59" y="39"/>
                </a:cubicBezTo>
                <a:cubicBezTo>
                  <a:pt x="59" y="39"/>
                  <a:pt x="59" y="39"/>
                  <a:pt x="58" y="39"/>
                </a:cubicBezTo>
                <a:cubicBezTo>
                  <a:pt x="58" y="38"/>
                  <a:pt x="57" y="38"/>
                  <a:pt x="57" y="38"/>
                </a:cubicBezTo>
                <a:cubicBezTo>
                  <a:pt x="56" y="37"/>
                  <a:pt x="56" y="37"/>
                  <a:pt x="56" y="37"/>
                </a:cubicBezTo>
                <a:cubicBezTo>
                  <a:pt x="56" y="37"/>
                  <a:pt x="56" y="37"/>
                  <a:pt x="56" y="37"/>
                </a:cubicBezTo>
                <a:cubicBezTo>
                  <a:pt x="55" y="36"/>
                  <a:pt x="54" y="34"/>
                  <a:pt x="54" y="34"/>
                </a:cubicBezTo>
                <a:cubicBezTo>
                  <a:pt x="54" y="34"/>
                  <a:pt x="53" y="32"/>
                  <a:pt x="53" y="32"/>
                </a:cubicBezTo>
                <a:cubicBezTo>
                  <a:pt x="53" y="32"/>
                  <a:pt x="53" y="32"/>
                  <a:pt x="53" y="31"/>
                </a:cubicBezTo>
                <a:cubicBezTo>
                  <a:pt x="53" y="31"/>
                  <a:pt x="53" y="29"/>
                  <a:pt x="53" y="28"/>
                </a:cubicBezTo>
                <a:cubicBezTo>
                  <a:pt x="53" y="28"/>
                  <a:pt x="53" y="28"/>
                  <a:pt x="53" y="27"/>
                </a:cubicBezTo>
                <a:cubicBezTo>
                  <a:pt x="53" y="27"/>
                  <a:pt x="54" y="25"/>
                  <a:pt x="54" y="24"/>
                </a:cubicBezTo>
                <a:cubicBezTo>
                  <a:pt x="54" y="24"/>
                  <a:pt x="54" y="24"/>
                  <a:pt x="54" y="24"/>
                </a:cubicBezTo>
                <a:cubicBezTo>
                  <a:pt x="54" y="24"/>
                  <a:pt x="55" y="24"/>
                  <a:pt x="55" y="24"/>
                </a:cubicBezTo>
                <a:cubicBezTo>
                  <a:pt x="55" y="23"/>
                  <a:pt x="55" y="22"/>
                  <a:pt x="56" y="22"/>
                </a:cubicBezTo>
                <a:cubicBezTo>
                  <a:pt x="56" y="21"/>
                  <a:pt x="56" y="21"/>
                  <a:pt x="56" y="20"/>
                </a:cubicBezTo>
                <a:cubicBezTo>
                  <a:pt x="56" y="19"/>
                  <a:pt x="57" y="18"/>
                  <a:pt x="56" y="17"/>
                </a:cubicBezTo>
                <a:cubicBezTo>
                  <a:pt x="56" y="17"/>
                  <a:pt x="56" y="16"/>
                  <a:pt x="56" y="15"/>
                </a:cubicBezTo>
                <a:cubicBezTo>
                  <a:pt x="56" y="15"/>
                  <a:pt x="55" y="15"/>
                  <a:pt x="55" y="14"/>
                </a:cubicBezTo>
                <a:cubicBezTo>
                  <a:pt x="55" y="14"/>
                  <a:pt x="55" y="14"/>
                  <a:pt x="54" y="14"/>
                </a:cubicBezTo>
                <a:cubicBezTo>
                  <a:pt x="54" y="15"/>
                  <a:pt x="54" y="14"/>
                  <a:pt x="54" y="14"/>
                </a:cubicBezTo>
                <a:cubicBezTo>
                  <a:pt x="55" y="13"/>
                  <a:pt x="54" y="12"/>
                  <a:pt x="54" y="9"/>
                </a:cubicBezTo>
                <a:cubicBezTo>
                  <a:pt x="53" y="6"/>
                  <a:pt x="51" y="4"/>
                  <a:pt x="50" y="3"/>
                </a:cubicBezTo>
                <a:cubicBezTo>
                  <a:pt x="48" y="1"/>
                  <a:pt x="45" y="0"/>
                  <a:pt x="44" y="0"/>
                </a:cubicBezTo>
                <a:cubicBezTo>
                  <a:pt x="42" y="0"/>
                  <a:pt x="39" y="1"/>
                  <a:pt x="37" y="1"/>
                </a:cubicBezTo>
                <a:cubicBezTo>
                  <a:pt x="35" y="2"/>
                  <a:pt x="32" y="4"/>
                  <a:pt x="31" y="5"/>
                </a:cubicBezTo>
                <a:cubicBezTo>
                  <a:pt x="30" y="6"/>
                  <a:pt x="29" y="8"/>
                  <a:pt x="29" y="10"/>
                </a:cubicBezTo>
                <a:cubicBezTo>
                  <a:pt x="29" y="12"/>
                  <a:pt x="29" y="16"/>
                  <a:pt x="30" y="16"/>
                </a:cubicBezTo>
                <a:cubicBezTo>
                  <a:pt x="30" y="17"/>
                  <a:pt x="30" y="17"/>
                  <a:pt x="29" y="17"/>
                </a:cubicBezTo>
                <a:cubicBezTo>
                  <a:pt x="29" y="17"/>
                  <a:pt x="29" y="17"/>
                  <a:pt x="29" y="17"/>
                </a:cubicBezTo>
                <a:cubicBezTo>
                  <a:pt x="29" y="18"/>
                  <a:pt x="29" y="18"/>
                  <a:pt x="29" y="19"/>
                </a:cubicBezTo>
                <a:cubicBezTo>
                  <a:pt x="29" y="20"/>
                  <a:pt x="29" y="20"/>
                  <a:pt x="29" y="21"/>
                </a:cubicBezTo>
                <a:cubicBezTo>
                  <a:pt x="29" y="22"/>
                  <a:pt x="29" y="22"/>
                  <a:pt x="29" y="23"/>
                </a:cubicBezTo>
                <a:cubicBezTo>
                  <a:pt x="30" y="24"/>
                  <a:pt x="30" y="25"/>
                  <a:pt x="30" y="25"/>
                </a:cubicBezTo>
                <a:cubicBezTo>
                  <a:pt x="31" y="26"/>
                  <a:pt x="31" y="26"/>
                  <a:pt x="32" y="26"/>
                </a:cubicBezTo>
                <a:cubicBezTo>
                  <a:pt x="32" y="26"/>
                  <a:pt x="32" y="26"/>
                  <a:pt x="32" y="27"/>
                </a:cubicBezTo>
                <a:cubicBezTo>
                  <a:pt x="32" y="27"/>
                  <a:pt x="32" y="27"/>
                  <a:pt x="32" y="28"/>
                </a:cubicBezTo>
                <a:cubicBezTo>
                  <a:pt x="32" y="29"/>
                  <a:pt x="33" y="31"/>
                  <a:pt x="33" y="31"/>
                </a:cubicBezTo>
                <a:cubicBezTo>
                  <a:pt x="33" y="31"/>
                  <a:pt x="33" y="31"/>
                  <a:pt x="33" y="32"/>
                </a:cubicBezTo>
                <a:cubicBezTo>
                  <a:pt x="33" y="32"/>
                  <a:pt x="33" y="32"/>
                  <a:pt x="33" y="32"/>
                </a:cubicBezTo>
                <a:cubicBezTo>
                  <a:pt x="33" y="33"/>
                  <a:pt x="33" y="33"/>
                  <a:pt x="33" y="33"/>
                </a:cubicBezTo>
                <a:cubicBezTo>
                  <a:pt x="33" y="34"/>
                  <a:pt x="33" y="34"/>
                  <a:pt x="33" y="34"/>
                </a:cubicBezTo>
                <a:cubicBezTo>
                  <a:pt x="33" y="34"/>
                  <a:pt x="33" y="35"/>
                  <a:pt x="33" y="35"/>
                </a:cubicBezTo>
                <a:cubicBezTo>
                  <a:pt x="33" y="35"/>
                  <a:pt x="32" y="36"/>
                  <a:pt x="32" y="36"/>
                </a:cubicBezTo>
                <a:cubicBezTo>
                  <a:pt x="32" y="37"/>
                  <a:pt x="31" y="38"/>
                  <a:pt x="31" y="38"/>
                </a:cubicBezTo>
                <a:cubicBezTo>
                  <a:pt x="31" y="38"/>
                  <a:pt x="31" y="38"/>
                  <a:pt x="31" y="38"/>
                </a:cubicBezTo>
                <a:cubicBezTo>
                  <a:pt x="30" y="38"/>
                  <a:pt x="30" y="39"/>
                  <a:pt x="29" y="39"/>
                </a:cubicBezTo>
                <a:cubicBezTo>
                  <a:pt x="29" y="39"/>
                  <a:pt x="28" y="39"/>
                  <a:pt x="28" y="40"/>
                </a:cubicBezTo>
                <a:cubicBezTo>
                  <a:pt x="28" y="40"/>
                  <a:pt x="27" y="40"/>
                  <a:pt x="27" y="40"/>
                </a:cubicBezTo>
                <a:cubicBezTo>
                  <a:pt x="27" y="41"/>
                  <a:pt x="26" y="41"/>
                  <a:pt x="25" y="42"/>
                </a:cubicBezTo>
                <a:cubicBezTo>
                  <a:pt x="25" y="42"/>
                  <a:pt x="25" y="42"/>
                  <a:pt x="24" y="42"/>
                </a:cubicBezTo>
                <a:cubicBezTo>
                  <a:pt x="24" y="43"/>
                  <a:pt x="24" y="43"/>
                  <a:pt x="23" y="43"/>
                </a:cubicBezTo>
                <a:cubicBezTo>
                  <a:pt x="23" y="43"/>
                  <a:pt x="22" y="44"/>
                  <a:pt x="22" y="44"/>
                </a:cubicBezTo>
                <a:cubicBezTo>
                  <a:pt x="21" y="44"/>
                  <a:pt x="21" y="44"/>
                  <a:pt x="20" y="45"/>
                </a:cubicBezTo>
                <a:cubicBezTo>
                  <a:pt x="20" y="45"/>
                  <a:pt x="19" y="45"/>
                  <a:pt x="18" y="46"/>
                </a:cubicBezTo>
                <a:cubicBezTo>
                  <a:pt x="18" y="46"/>
                  <a:pt x="17" y="47"/>
                  <a:pt x="17" y="47"/>
                </a:cubicBezTo>
                <a:cubicBezTo>
                  <a:pt x="17" y="47"/>
                  <a:pt x="17" y="48"/>
                  <a:pt x="17" y="48"/>
                </a:cubicBezTo>
                <a:cubicBezTo>
                  <a:pt x="17" y="48"/>
                  <a:pt x="16" y="48"/>
                  <a:pt x="16" y="48"/>
                </a:cubicBezTo>
                <a:cubicBezTo>
                  <a:pt x="16" y="48"/>
                  <a:pt x="16" y="49"/>
                  <a:pt x="15" y="49"/>
                </a:cubicBezTo>
                <a:cubicBezTo>
                  <a:pt x="15" y="49"/>
                  <a:pt x="14" y="50"/>
                  <a:pt x="14" y="50"/>
                </a:cubicBezTo>
                <a:cubicBezTo>
                  <a:pt x="14" y="50"/>
                  <a:pt x="14" y="50"/>
                  <a:pt x="14" y="50"/>
                </a:cubicBezTo>
                <a:cubicBezTo>
                  <a:pt x="14" y="50"/>
                  <a:pt x="14" y="50"/>
                  <a:pt x="14" y="50"/>
                </a:cubicBezTo>
                <a:cubicBezTo>
                  <a:pt x="13" y="51"/>
                  <a:pt x="13" y="51"/>
                  <a:pt x="12" y="51"/>
                </a:cubicBezTo>
                <a:cubicBezTo>
                  <a:pt x="12" y="51"/>
                  <a:pt x="12" y="52"/>
                  <a:pt x="12" y="52"/>
                </a:cubicBezTo>
                <a:cubicBezTo>
                  <a:pt x="12" y="52"/>
                  <a:pt x="12" y="52"/>
                  <a:pt x="11" y="52"/>
                </a:cubicBezTo>
                <a:cubicBezTo>
                  <a:pt x="11" y="53"/>
                  <a:pt x="11" y="53"/>
                  <a:pt x="11" y="53"/>
                </a:cubicBezTo>
                <a:cubicBezTo>
                  <a:pt x="10" y="54"/>
                  <a:pt x="10" y="55"/>
                  <a:pt x="10" y="55"/>
                </a:cubicBezTo>
                <a:cubicBezTo>
                  <a:pt x="10" y="55"/>
                  <a:pt x="10" y="55"/>
                  <a:pt x="10" y="56"/>
                </a:cubicBezTo>
                <a:cubicBezTo>
                  <a:pt x="9" y="56"/>
                  <a:pt x="9" y="57"/>
                  <a:pt x="8" y="58"/>
                </a:cubicBezTo>
                <a:cubicBezTo>
                  <a:pt x="8" y="58"/>
                  <a:pt x="8" y="59"/>
                  <a:pt x="8" y="59"/>
                </a:cubicBezTo>
                <a:cubicBezTo>
                  <a:pt x="8" y="59"/>
                  <a:pt x="7" y="60"/>
                  <a:pt x="7" y="60"/>
                </a:cubicBezTo>
                <a:cubicBezTo>
                  <a:pt x="7" y="61"/>
                  <a:pt x="6" y="63"/>
                  <a:pt x="6" y="63"/>
                </a:cubicBezTo>
                <a:cubicBezTo>
                  <a:pt x="6" y="64"/>
                  <a:pt x="6" y="64"/>
                  <a:pt x="6" y="64"/>
                </a:cubicBezTo>
                <a:cubicBezTo>
                  <a:pt x="6" y="65"/>
                  <a:pt x="6" y="66"/>
                  <a:pt x="6" y="66"/>
                </a:cubicBezTo>
                <a:cubicBezTo>
                  <a:pt x="6" y="67"/>
                  <a:pt x="6" y="69"/>
                  <a:pt x="6" y="70"/>
                </a:cubicBezTo>
                <a:cubicBezTo>
                  <a:pt x="6" y="71"/>
                  <a:pt x="5" y="74"/>
                  <a:pt x="5" y="74"/>
                </a:cubicBezTo>
                <a:cubicBezTo>
                  <a:pt x="5" y="74"/>
                  <a:pt x="5" y="78"/>
                  <a:pt x="5" y="78"/>
                </a:cubicBezTo>
                <a:cubicBezTo>
                  <a:pt x="5" y="78"/>
                  <a:pt x="5" y="80"/>
                  <a:pt x="5" y="81"/>
                </a:cubicBezTo>
                <a:cubicBezTo>
                  <a:pt x="5" y="82"/>
                  <a:pt x="5" y="84"/>
                  <a:pt x="5" y="85"/>
                </a:cubicBezTo>
                <a:cubicBezTo>
                  <a:pt x="5" y="86"/>
                  <a:pt x="6" y="89"/>
                  <a:pt x="6" y="90"/>
                </a:cubicBezTo>
                <a:cubicBezTo>
                  <a:pt x="6" y="91"/>
                  <a:pt x="6" y="93"/>
                  <a:pt x="6" y="94"/>
                </a:cubicBezTo>
                <a:cubicBezTo>
                  <a:pt x="6" y="95"/>
                  <a:pt x="6" y="95"/>
                  <a:pt x="6" y="95"/>
                </a:cubicBezTo>
                <a:cubicBezTo>
                  <a:pt x="6" y="96"/>
                  <a:pt x="6" y="96"/>
                  <a:pt x="7" y="96"/>
                </a:cubicBezTo>
                <a:cubicBezTo>
                  <a:pt x="7" y="97"/>
                  <a:pt x="8" y="97"/>
                  <a:pt x="8" y="97"/>
                </a:cubicBezTo>
                <a:cubicBezTo>
                  <a:pt x="8" y="98"/>
                  <a:pt x="8" y="98"/>
                  <a:pt x="8" y="98"/>
                </a:cubicBezTo>
                <a:cubicBezTo>
                  <a:pt x="8" y="98"/>
                  <a:pt x="9" y="99"/>
                  <a:pt x="9" y="99"/>
                </a:cubicBezTo>
                <a:cubicBezTo>
                  <a:pt x="9" y="99"/>
                  <a:pt x="9" y="99"/>
                  <a:pt x="9" y="99"/>
                </a:cubicBezTo>
                <a:cubicBezTo>
                  <a:pt x="9" y="99"/>
                  <a:pt x="10" y="100"/>
                  <a:pt x="10" y="100"/>
                </a:cubicBezTo>
                <a:cubicBezTo>
                  <a:pt x="10" y="100"/>
                  <a:pt x="10" y="100"/>
                  <a:pt x="11" y="101"/>
                </a:cubicBezTo>
                <a:cubicBezTo>
                  <a:pt x="11" y="101"/>
                  <a:pt x="11" y="101"/>
                  <a:pt x="11" y="101"/>
                </a:cubicBezTo>
                <a:cubicBezTo>
                  <a:pt x="11" y="101"/>
                  <a:pt x="12" y="101"/>
                  <a:pt x="13" y="101"/>
                </a:cubicBezTo>
                <a:cubicBezTo>
                  <a:pt x="13" y="101"/>
                  <a:pt x="15" y="101"/>
                  <a:pt x="16" y="101"/>
                </a:cubicBezTo>
                <a:cubicBezTo>
                  <a:pt x="16" y="101"/>
                  <a:pt x="18" y="101"/>
                  <a:pt x="18" y="101"/>
                </a:cubicBezTo>
                <a:cubicBezTo>
                  <a:pt x="18" y="101"/>
                  <a:pt x="18" y="101"/>
                  <a:pt x="18" y="102"/>
                </a:cubicBezTo>
                <a:cubicBezTo>
                  <a:pt x="18" y="102"/>
                  <a:pt x="18" y="103"/>
                  <a:pt x="18" y="104"/>
                </a:cubicBezTo>
                <a:cubicBezTo>
                  <a:pt x="18" y="104"/>
                  <a:pt x="18" y="107"/>
                  <a:pt x="18" y="108"/>
                </a:cubicBezTo>
                <a:cubicBezTo>
                  <a:pt x="18" y="109"/>
                  <a:pt x="18" y="110"/>
                  <a:pt x="18" y="111"/>
                </a:cubicBezTo>
                <a:cubicBezTo>
                  <a:pt x="18" y="111"/>
                  <a:pt x="18" y="112"/>
                  <a:pt x="19" y="112"/>
                </a:cubicBezTo>
                <a:cubicBezTo>
                  <a:pt x="19" y="112"/>
                  <a:pt x="19" y="112"/>
                  <a:pt x="19" y="112"/>
                </a:cubicBezTo>
                <a:cubicBezTo>
                  <a:pt x="19" y="112"/>
                  <a:pt x="19" y="113"/>
                  <a:pt x="19" y="113"/>
                </a:cubicBezTo>
                <a:cubicBezTo>
                  <a:pt x="19" y="113"/>
                  <a:pt x="19" y="113"/>
                  <a:pt x="19" y="113"/>
                </a:cubicBezTo>
                <a:cubicBezTo>
                  <a:pt x="19" y="113"/>
                  <a:pt x="19" y="113"/>
                  <a:pt x="19" y="113"/>
                </a:cubicBezTo>
                <a:cubicBezTo>
                  <a:pt x="19" y="114"/>
                  <a:pt x="18" y="115"/>
                  <a:pt x="18" y="115"/>
                </a:cubicBezTo>
                <a:cubicBezTo>
                  <a:pt x="18" y="116"/>
                  <a:pt x="18" y="116"/>
                  <a:pt x="18" y="116"/>
                </a:cubicBezTo>
                <a:cubicBezTo>
                  <a:pt x="18" y="117"/>
                  <a:pt x="18" y="118"/>
                  <a:pt x="18" y="118"/>
                </a:cubicBezTo>
                <a:cubicBezTo>
                  <a:pt x="18" y="119"/>
                  <a:pt x="19" y="119"/>
                  <a:pt x="19" y="119"/>
                </a:cubicBezTo>
                <a:cubicBezTo>
                  <a:pt x="19" y="120"/>
                  <a:pt x="19" y="120"/>
                  <a:pt x="19" y="120"/>
                </a:cubicBezTo>
                <a:cubicBezTo>
                  <a:pt x="19" y="120"/>
                  <a:pt x="19" y="120"/>
                  <a:pt x="18" y="121"/>
                </a:cubicBezTo>
                <a:cubicBezTo>
                  <a:pt x="18" y="122"/>
                  <a:pt x="18" y="123"/>
                  <a:pt x="18" y="123"/>
                </a:cubicBezTo>
                <a:cubicBezTo>
                  <a:pt x="18" y="123"/>
                  <a:pt x="18" y="124"/>
                  <a:pt x="18" y="124"/>
                </a:cubicBezTo>
                <a:cubicBezTo>
                  <a:pt x="18" y="124"/>
                  <a:pt x="17" y="125"/>
                  <a:pt x="17" y="125"/>
                </a:cubicBezTo>
                <a:cubicBezTo>
                  <a:pt x="17" y="125"/>
                  <a:pt x="17" y="127"/>
                  <a:pt x="17" y="127"/>
                </a:cubicBezTo>
                <a:cubicBezTo>
                  <a:pt x="17" y="128"/>
                  <a:pt x="17" y="128"/>
                  <a:pt x="17" y="128"/>
                </a:cubicBezTo>
                <a:cubicBezTo>
                  <a:pt x="17" y="129"/>
                  <a:pt x="17" y="129"/>
                  <a:pt x="17" y="129"/>
                </a:cubicBezTo>
                <a:cubicBezTo>
                  <a:pt x="17" y="130"/>
                  <a:pt x="16" y="131"/>
                  <a:pt x="16" y="132"/>
                </a:cubicBezTo>
                <a:cubicBezTo>
                  <a:pt x="16" y="132"/>
                  <a:pt x="15" y="133"/>
                  <a:pt x="15" y="134"/>
                </a:cubicBezTo>
                <a:cubicBezTo>
                  <a:pt x="15" y="135"/>
                  <a:pt x="15" y="135"/>
                  <a:pt x="15" y="136"/>
                </a:cubicBezTo>
                <a:cubicBezTo>
                  <a:pt x="15" y="137"/>
                  <a:pt x="15" y="139"/>
                  <a:pt x="15" y="140"/>
                </a:cubicBezTo>
                <a:cubicBezTo>
                  <a:pt x="15" y="141"/>
                  <a:pt x="15" y="142"/>
                  <a:pt x="15" y="143"/>
                </a:cubicBezTo>
                <a:cubicBezTo>
                  <a:pt x="15" y="144"/>
                  <a:pt x="15" y="146"/>
                  <a:pt x="15" y="147"/>
                </a:cubicBezTo>
                <a:cubicBezTo>
                  <a:pt x="15" y="147"/>
                  <a:pt x="15" y="149"/>
                  <a:pt x="15" y="150"/>
                </a:cubicBezTo>
                <a:cubicBezTo>
                  <a:pt x="15" y="150"/>
                  <a:pt x="15" y="153"/>
                  <a:pt x="15" y="154"/>
                </a:cubicBezTo>
                <a:cubicBezTo>
                  <a:pt x="15" y="155"/>
                  <a:pt x="15" y="156"/>
                  <a:pt x="15" y="157"/>
                </a:cubicBezTo>
                <a:cubicBezTo>
                  <a:pt x="15" y="157"/>
                  <a:pt x="15" y="161"/>
                  <a:pt x="15" y="163"/>
                </a:cubicBezTo>
                <a:cubicBezTo>
                  <a:pt x="15" y="164"/>
                  <a:pt x="15" y="168"/>
                  <a:pt x="15" y="169"/>
                </a:cubicBezTo>
                <a:cubicBezTo>
                  <a:pt x="15" y="170"/>
                  <a:pt x="15" y="172"/>
                  <a:pt x="16" y="173"/>
                </a:cubicBezTo>
                <a:cubicBezTo>
                  <a:pt x="16" y="175"/>
                  <a:pt x="16" y="178"/>
                  <a:pt x="16" y="179"/>
                </a:cubicBezTo>
                <a:cubicBezTo>
                  <a:pt x="16" y="180"/>
                  <a:pt x="17" y="185"/>
                  <a:pt x="17" y="186"/>
                </a:cubicBezTo>
                <a:cubicBezTo>
                  <a:pt x="17" y="188"/>
                  <a:pt x="17" y="190"/>
                  <a:pt x="17" y="191"/>
                </a:cubicBezTo>
                <a:cubicBezTo>
                  <a:pt x="17" y="192"/>
                  <a:pt x="18" y="195"/>
                  <a:pt x="18" y="195"/>
                </a:cubicBezTo>
                <a:cubicBezTo>
                  <a:pt x="18" y="196"/>
                  <a:pt x="18" y="198"/>
                  <a:pt x="18" y="200"/>
                </a:cubicBezTo>
                <a:cubicBezTo>
                  <a:pt x="18" y="202"/>
                  <a:pt x="18" y="205"/>
                  <a:pt x="18" y="206"/>
                </a:cubicBezTo>
                <a:cubicBezTo>
                  <a:pt x="18" y="207"/>
                  <a:pt x="18" y="208"/>
                  <a:pt x="18" y="209"/>
                </a:cubicBezTo>
                <a:cubicBezTo>
                  <a:pt x="18" y="210"/>
                  <a:pt x="19" y="214"/>
                  <a:pt x="19" y="216"/>
                </a:cubicBezTo>
                <a:cubicBezTo>
                  <a:pt x="19" y="217"/>
                  <a:pt x="18" y="222"/>
                  <a:pt x="18" y="223"/>
                </a:cubicBezTo>
                <a:cubicBezTo>
                  <a:pt x="18" y="225"/>
                  <a:pt x="18" y="229"/>
                  <a:pt x="18" y="230"/>
                </a:cubicBezTo>
                <a:cubicBezTo>
                  <a:pt x="18" y="231"/>
                  <a:pt x="18" y="235"/>
                  <a:pt x="18" y="235"/>
                </a:cubicBezTo>
                <a:cubicBezTo>
                  <a:pt x="18" y="236"/>
                  <a:pt x="18" y="237"/>
                  <a:pt x="18" y="238"/>
                </a:cubicBezTo>
                <a:cubicBezTo>
                  <a:pt x="18" y="239"/>
                  <a:pt x="18" y="243"/>
                  <a:pt x="18" y="245"/>
                </a:cubicBezTo>
                <a:cubicBezTo>
                  <a:pt x="18" y="247"/>
                  <a:pt x="17" y="250"/>
                  <a:pt x="17" y="252"/>
                </a:cubicBezTo>
                <a:cubicBezTo>
                  <a:pt x="17" y="253"/>
                  <a:pt x="17" y="257"/>
                  <a:pt x="17" y="258"/>
                </a:cubicBezTo>
                <a:cubicBezTo>
                  <a:pt x="17" y="258"/>
                  <a:pt x="17" y="258"/>
                  <a:pt x="17" y="258"/>
                </a:cubicBezTo>
                <a:cubicBezTo>
                  <a:pt x="16" y="259"/>
                  <a:pt x="15" y="260"/>
                  <a:pt x="15" y="261"/>
                </a:cubicBezTo>
                <a:cubicBezTo>
                  <a:pt x="14" y="261"/>
                  <a:pt x="14" y="263"/>
                  <a:pt x="14" y="264"/>
                </a:cubicBezTo>
                <a:cubicBezTo>
                  <a:pt x="14" y="264"/>
                  <a:pt x="14" y="265"/>
                  <a:pt x="14" y="265"/>
                </a:cubicBezTo>
                <a:cubicBezTo>
                  <a:pt x="14" y="265"/>
                  <a:pt x="14" y="265"/>
                  <a:pt x="14" y="266"/>
                </a:cubicBezTo>
                <a:cubicBezTo>
                  <a:pt x="14" y="266"/>
                  <a:pt x="14" y="268"/>
                  <a:pt x="14" y="268"/>
                </a:cubicBezTo>
                <a:cubicBezTo>
                  <a:pt x="14" y="269"/>
                  <a:pt x="14" y="269"/>
                  <a:pt x="14" y="269"/>
                </a:cubicBezTo>
                <a:cubicBezTo>
                  <a:pt x="14" y="269"/>
                  <a:pt x="14" y="270"/>
                  <a:pt x="14" y="270"/>
                </a:cubicBezTo>
                <a:cubicBezTo>
                  <a:pt x="14" y="270"/>
                  <a:pt x="14" y="270"/>
                  <a:pt x="14" y="270"/>
                </a:cubicBezTo>
                <a:cubicBezTo>
                  <a:pt x="14" y="271"/>
                  <a:pt x="13" y="271"/>
                  <a:pt x="13" y="271"/>
                </a:cubicBezTo>
                <a:cubicBezTo>
                  <a:pt x="14" y="271"/>
                  <a:pt x="14" y="271"/>
                  <a:pt x="13" y="272"/>
                </a:cubicBezTo>
                <a:cubicBezTo>
                  <a:pt x="13" y="272"/>
                  <a:pt x="12" y="272"/>
                  <a:pt x="12" y="273"/>
                </a:cubicBezTo>
                <a:cubicBezTo>
                  <a:pt x="12" y="273"/>
                  <a:pt x="12" y="273"/>
                  <a:pt x="11" y="274"/>
                </a:cubicBezTo>
                <a:cubicBezTo>
                  <a:pt x="11" y="274"/>
                  <a:pt x="10" y="275"/>
                  <a:pt x="10" y="275"/>
                </a:cubicBezTo>
                <a:cubicBezTo>
                  <a:pt x="10" y="275"/>
                  <a:pt x="9" y="275"/>
                  <a:pt x="9" y="275"/>
                </a:cubicBezTo>
                <a:cubicBezTo>
                  <a:pt x="8" y="275"/>
                  <a:pt x="7" y="275"/>
                  <a:pt x="7" y="275"/>
                </a:cubicBezTo>
                <a:cubicBezTo>
                  <a:pt x="7" y="276"/>
                  <a:pt x="6" y="276"/>
                  <a:pt x="5" y="276"/>
                </a:cubicBezTo>
                <a:cubicBezTo>
                  <a:pt x="5" y="276"/>
                  <a:pt x="4" y="276"/>
                  <a:pt x="3" y="277"/>
                </a:cubicBezTo>
                <a:cubicBezTo>
                  <a:pt x="2" y="277"/>
                  <a:pt x="1" y="279"/>
                  <a:pt x="1" y="279"/>
                </a:cubicBezTo>
                <a:cubicBezTo>
                  <a:pt x="1" y="280"/>
                  <a:pt x="1" y="280"/>
                  <a:pt x="1" y="281"/>
                </a:cubicBezTo>
                <a:cubicBezTo>
                  <a:pt x="1" y="281"/>
                  <a:pt x="1" y="281"/>
                  <a:pt x="1" y="281"/>
                </a:cubicBezTo>
                <a:cubicBezTo>
                  <a:pt x="0" y="281"/>
                  <a:pt x="0" y="281"/>
                  <a:pt x="0" y="281"/>
                </a:cubicBezTo>
                <a:cubicBezTo>
                  <a:pt x="0" y="281"/>
                  <a:pt x="0" y="281"/>
                  <a:pt x="0" y="281"/>
                </a:cubicBezTo>
                <a:cubicBezTo>
                  <a:pt x="0" y="281"/>
                  <a:pt x="0" y="281"/>
                  <a:pt x="0" y="281"/>
                </a:cubicBezTo>
                <a:cubicBezTo>
                  <a:pt x="0" y="282"/>
                  <a:pt x="0" y="282"/>
                  <a:pt x="0" y="282"/>
                </a:cubicBezTo>
                <a:cubicBezTo>
                  <a:pt x="0" y="283"/>
                  <a:pt x="0" y="283"/>
                  <a:pt x="1" y="283"/>
                </a:cubicBezTo>
                <a:cubicBezTo>
                  <a:pt x="2" y="283"/>
                  <a:pt x="4" y="283"/>
                  <a:pt x="6" y="283"/>
                </a:cubicBezTo>
                <a:cubicBezTo>
                  <a:pt x="9" y="283"/>
                  <a:pt x="12" y="284"/>
                  <a:pt x="14" y="284"/>
                </a:cubicBezTo>
                <a:cubicBezTo>
                  <a:pt x="15" y="284"/>
                  <a:pt x="19" y="283"/>
                  <a:pt x="20" y="283"/>
                </a:cubicBezTo>
                <a:cubicBezTo>
                  <a:pt x="21" y="283"/>
                  <a:pt x="22" y="282"/>
                  <a:pt x="23" y="282"/>
                </a:cubicBezTo>
                <a:cubicBezTo>
                  <a:pt x="23" y="281"/>
                  <a:pt x="24" y="280"/>
                  <a:pt x="24" y="279"/>
                </a:cubicBezTo>
                <a:cubicBezTo>
                  <a:pt x="24" y="279"/>
                  <a:pt x="24" y="279"/>
                  <a:pt x="25" y="279"/>
                </a:cubicBezTo>
                <a:cubicBezTo>
                  <a:pt x="25" y="279"/>
                  <a:pt x="27" y="280"/>
                  <a:pt x="27" y="280"/>
                </a:cubicBezTo>
                <a:cubicBezTo>
                  <a:pt x="28" y="280"/>
                  <a:pt x="28" y="280"/>
                  <a:pt x="29" y="280"/>
                </a:cubicBezTo>
                <a:cubicBezTo>
                  <a:pt x="30" y="280"/>
                  <a:pt x="31" y="280"/>
                  <a:pt x="32" y="279"/>
                </a:cubicBezTo>
                <a:cubicBezTo>
                  <a:pt x="34" y="279"/>
                  <a:pt x="35" y="279"/>
                  <a:pt x="35" y="278"/>
                </a:cubicBezTo>
                <a:cubicBezTo>
                  <a:pt x="35" y="278"/>
                  <a:pt x="37" y="278"/>
                  <a:pt x="37" y="277"/>
                </a:cubicBezTo>
                <a:cubicBezTo>
                  <a:pt x="37" y="277"/>
                  <a:pt x="37" y="276"/>
                  <a:pt x="37" y="276"/>
                </a:cubicBezTo>
                <a:cubicBezTo>
                  <a:pt x="37" y="275"/>
                  <a:pt x="36" y="273"/>
                  <a:pt x="36" y="272"/>
                </a:cubicBezTo>
                <a:cubicBezTo>
                  <a:pt x="36" y="272"/>
                  <a:pt x="36" y="272"/>
                  <a:pt x="36" y="272"/>
                </a:cubicBezTo>
                <a:cubicBezTo>
                  <a:pt x="36" y="271"/>
                  <a:pt x="36" y="271"/>
                  <a:pt x="36" y="271"/>
                </a:cubicBezTo>
                <a:cubicBezTo>
                  <a:pt x="36" y="271"/>
                  <a:pt x="36" y="270"/>
                  <a:pt x="36" y="270"/>
                </a:cubicBezTo>
                <a:cubicBezTo>
                  <a:pt x="36" y="270"/>
                  <a:pt x="36" y="268"/>
                  <a:pt x="36" y="268"/>
                </a:cubicBezTo>
                <a:cubicBezTo>
                  <a:pt x="36" y="268"/>
                  <a:pt x="36" y="267"/>
                  <a:pt x="36" y="267"/>
                </a:cubicBezTo>
                <a:cubicBezTo>
                  <a:pt x="35" y="267"/>
                  <a:pt x="35" y="266"/>
                  <a:pt x="35" y="266"/>
                </a:cubicBezTo>
                <a:cubicBezTo>
                  <a:pt x="35" y="265"/>
                  <a:pt x="35" y="265"/>
                  <a:pt x="35" y="264"/>
                </a:cubicBezTo>
                <a:cubicBezTo>
                  <a:pt x="36" y="264"/>
                  <a:pt x="36" y="264"/>
                  <a:pt x="36" y="263"/>
                </a:cubicBezTo>
                <a:cubicBezTo>
                  <a:pt x="36" y="262"/>
                  <a:pt x="37" y="260"/>
                  <a:pt x="37" y="259"/>
                </a:cubicBezTo>
                <a:cubicBezTo>
                  <a:pt x="37" y="258"/>
                  <a:pt x="37" y="258"/>
                  <a:pt x="38" y="257"/>
                </a:cubicBezTo>
                <a:cubicBezTo>
                  <a:pt x="38" y="257"/>
                  <a:pt x="38" y="255"/>
                  <a:pt x="39" y="254"/>
                </a:cubicBezTo>
                <a:cubicBezTo>
                  <a:pt x="39" y="252"/>
                  <a:pt x="39" y="250"/>
                  <a:pt x="39" y="249"/>
                </a:cubicBezTo>
                <a:cubicBezTo>
                  <a:pt x="39" y="247"/>
                  <a:pt x="39" y="244"/>
                  <a:pt x="39" y="243"/>
                </a:cubicBezTo>
                <a:cubicBezTo>
                  <a:pt x="40" y="241"/>
                  <a:pt x="40" y="239"/>
                  <a:pt x="40" y="238"/>
                </a:cubicBezTo>
                <a:cubicBezTo>
                  <a:pt x="40" y="237"/>
                  <a:pt x="40" y="233"/>
                  <a:pt x="40" y="231"/>
                </a:cubicBezTo>
                <a:cubicBezTo>
                  <a:pt x="40" y="230"/>
                  <a:pt x="40" y="227"/>
                  <a:pt x="40" y="226"/>
                </a:cubicBezTo>
                <a:cubicBezTo>
                  <a:pt x="40" y="223"/>
                  <a:pt x="40" y="220"/>
                  <a:pt x="40" y="219"/>
                </a:cubicBezTo>
                <a:cubicBezTo>
                  <a:pt x="40" y="217"/>
                  <a:pt x="41" y="211"/>
                  <a:pt x="41" y="210"/>
                </a:cubicBezTo>
                <a:cubicBezTo>
                  <a:pt x="41" y="209"/>
                  <a:pt x="42" y="202"/>
                  <a:pt x="42" y="200"/>
                </a:cubicBezTo>
                <a:cubicBezTo>
                  <a:pt x="42" y="197"/>
                  <a:pt x="42" y="196"/>
                  <a:pt x="42" y="195"/>
                </a:cubicBezTo>
                <a:cubicBezTo>
                  <a:pt x="42" y="194"/>
                  <a:pt x="43" y="192"/>
                  <a:pt x="43" y="191"/>
                </a:cubicBezTo>
                <a:cubicBezTo>
                  <a:pt x="43" y="190"/>
                  <a:pt x="43" y="187"/>
                  <a:pt x="43" y="186"/>
                </a:cubicBezTo>
                <a:cubicBezTo>
                  <a:pt x="43" y="186"/>
                  <a:pt x="43" y="185"/>
                  <a:pt x="44" y="183"/>
                </a:cubicBezTo>
                <a:cubicBezTo>
                  <a:pt x="44" y="182"/>
                  <a:pt x="44" y="178"/>
                  <a:pt x="44" y="177"/>
                </a:cubicBezTo>
                <a:cubicBezTo>
                  <a:pt x="45" y="176"/>
                  <a:pt x="44" y="174"/>
                  <a:pt x="44" y="174"/>
                </a:cubicBezTo>
                <a:cubicBezTo>
                  <a:pt x="44" y="174"/>
                  <a:pt x="44" y="173"/>
                  <a:pt x="45" y="172"/>
                </a:cubicBezTo>
                <a:cubicBezTo>
                  <a:pt x="45" y="170"/>
                  <a:pt x="46" y="169"/>
                  <a:pt x="46" y="169"/>
                </a:cubicBezTo>
                <a:cubicBezTo>
                  <a:pt x="46" y="168"/>
                  <a:pt x="46" y="168"/>
                  <a:pt x="46" y="168"/>
                </a:cubicBezTo>
                <a:cubicBezTo>
                  <a:pt x="46" y="168"/>
                  <a:pt x="47" y="169"/>
                  <a:pt x="47" y="169"/>
                </a:cubicBezTo>
                <a:cubicBezTo>
                  <a:pt x="47" y="170"/>
                  <a:pt x="47" y="170"/>
                  <a:pt x="47" y="171"/>
                </a:cubicBezTo>
                <a:cubicBezTo>
                  <a:pt x="47" y="172"/>
                  <a:pt x="48" y="173"/>
                  <a:pt x="48" y="174"/>
                </a:cubicBezTo>
                <a:cubicBezTo>
                  <a:pt x="49" y="176"/>
                  <a:pt x="49" y="177"/>
                  <a:pt x="49" y="178"/>
                </a:cubicBezTo>
                <a:cubicBezTo>
                  <a:pt x="50" y="178"/>
                  <a:pt x="50" y="179"/>
                  <a:pt x="50" y="180"/>
                </a:cubicBezTo>
                <a:cubicBezTo>
                  <a:pt x="50" y="181"/>
                  <a:pt x="51" y="183"/>
                  <a:pt x="51" y="185"/>
                </a:cubicBezTo>
                <a:cubicBezTo>
                  <a:pt x="51" y="186"/>
                  <a:pt x="52" y="189"/>
                  <a:pt x="52" y="190"/>
                </a:cubicBezTo>
                <a:cubicBezTo>
                  <a:pt x="52" y="192"/>
                  <a:pt x="53" y="198"/>
                  <a:pt x="53" y="199"/>
                </a:cubicBezTo>
                <a:cubicBezTo>
                  <a:pt x="53" y="199"/>
                  <a:pt x="53" y="202"/>
                  <a:pt x="54" y="203"/>
                </a:cubicBezTo>
                <a:cubicBezTo>
                  <a:pt x="54" y="205"/>
                  <a:pt x="54" y="208"/>
                  <a:pt x="54" y="209"/>
                </a:cubicBezTo>
                <a:cubicBezTo>
                  <a:pt x="54" y="210"/>
                  <a:pt x="55" y="216"/>
                  <a:pt x="55" y="218"/>
                </a:cubicBezTo>
                <a:cubicBezTo>
                  <a:pt x="55" y="220"/>
                  <a:pt x="55" y="220"/>
                  <a:pt x="55" y="221"/>
                </a:cubicBezTo>
                <a:cubicBezTo>
                  <a:pt x="55" y="223"/>
                  <a:pt x="55" y="225"/>
                  <a:pt x="55" y="226"/>
                </a:cubicBezTo>
                <a:cubicBezTo>
                  <a:pt x="55" y="226"/>
                  <a:pt x="56" y="230"/>
                  <a:pt x="56" y="231"/>
                </a:cubicBezTo>
                <a:cubicBezTo>
                  <a:pt x="56" y="232"/>
                  <a:pt x="57" y="237"/>
                  <a:pt x="57" y="239"/>
                </a:cubicBezTo>
                <a:cubicBezTo>
                  <a:pt x="57" y="240"/>
                  <a:pt x="57" y="246"/>
                  <a:pt x="58" y="246"/>
                </a:cubicBezTo>
                <a:cubicBezTo>
                  <a:pt x="58" y="247"/>
                  <a:pt x="58" y="249"/>
                  <a:pt x="58" y="250"/>
                </a:cubicBezTo>
                <a:cubicBezTo>
                  <a:pt x="58" y="250"/>
                  <a:pt x="58" y="250"/>
                  <a:pt x="58" y="252"/>
                </a:cubicBezTo>
                <a:cubicBezTo>
                  <a:pt x="58" y="253"/>
                  <a:pt x="58" y="255"/>
                  <a:pt x="58" y="256"/>
                </a:cubicBezTo>
                <a:cubicBezTo>
                  <a:pt x="59" y="257"/>
                  <a:pt x="59" y="259"/>
                  <a:pt x="60" y="259"/>
                </a:cubicBezTo>
                <a:cubicBezTo>
                  <a:pt x="60" y="260"/>
                  <a:pt x="60" y="261"/>
                  <a:pt x="61" y="262"/>
                </a:cubicBezTo>
                <a:cubicBezTo>
                  <a:pt x="61" y="263"/>
                  <a:pt x="61" y="264"/>
                  <a:pt x="62" y="264"/>
                </a:cubicBezTo>
                <a:cubicBezTo>
                  <a:pt x="62" y="265"/>
                  <a:pt x="63" y="266"/>
                  <a:pt x="63" y="267"/>
                </a:cubicBezTo>
                <a:cubicBezTo>
                  <a:pt x="63" y="267"/>
                  <a:pt x="63" y="267"/>
                  <a:pt x="63" y="267"/>
                </a:cubicBezTo>
                <a:cubicBezTo>
                  <a:pt x="63" y="268"/>
                  <a:pt x="63" y="268"/>
                  <a:pt x="63" y="268"/>
                </a:cubicBezTo>
                <a:cubicBezTo>
                  <a:pt x="63" y="269"/>
                  <a:pt x="64" y="270"/>
                  <a:pt x="64" y="271"/>
                </a:cubicBezTo>
                <a:cubicBezTo>
                  <a:pt x="64" y="272"/>
                  <a:pt x="65" y="272"/>
                  <a:pt x="65" y="272"/>
                </a:cubicBezTo>
                <a:cubicBezTo>
                  <a:pt x="65" y="272"/>
                  <a:pt x="65" y="272"/>
                  <a:pt x="65" y="272"/>
                </a:cubicBezTo>
                <a:cubicBezTo>
                  <a:pt x="65" y="272"/>
                  <a:pt x="65" y="274"/>
                  <a:pt x="65" y="275"/>
                </a:cubicBezTo>
                <a:cubicBezTo>
                  <a:pt x="65" y="275"/>
                  <a:pt x="65" y="277"/>
                  <a:pt x="65" y="277"/>
                </a:cubicBezTo>
                <a:cubicBezTo>
                  <a:pt x="65" y="277"/>
                  <a:pt x="65" y="278"/>
                  <a:pt x="66" y="278"/>
                </a:cubicBezTo>
                <a:cubicBezTo>
                  <a:pt x="66" y="279"/>
                  <a:pt x="66" y="279"/>
                  <a:pt x="67" y="279"/>
                </a:cubicBezTo>
                <a:cubicBezTo>
                  <a:pt x="67" y="279"/>
                  <a:pt x="68" y="279"/>
                  <a:pt x="69" y="280"/>
                </a:cubicBezTo>
                <a:cubicBezTo>
                  <a:pt x="70" y="280"/>
                  <a:pt x="69" y="280"/>
                  <a:pt x="70" y="280"/>
                </a:cubicBezTo>
                <a:cubicBezTo>
                  <a:pt x="70" y="280"/>
                  <a:pt x="70" y="280"/>
                  <a:pt x="70" y="280"/>
                </a:cubicBezTo>
                <a:cubicBezTo>
                  <a:pt x="70" y="281"/>
                  <a:pt x="70" y="281"/>
                  <a:pt x="69" y="282"/>
                </a:cubicBezTo>
                <a:cubicBezTo>
                  <a:pt x="69" y="283"/>
                  <a:pt x="70" y="283"/>
                  <a:pt x="70" y="283"/>
                </a:cubicBezTo>
                <a:cubicBezTo>
                  <a:pt x="71" y="284"/>
                  <a:pt x="71" y="284"/>
                  <a:pt x="72" y="284"/>
                </a:cubicBezTo>
                <a:cubicBezTo>
                  <a:pt x="72" y="284"/>
                  <a:pt x="74" y="284"/>
                  <a:pt x="75" y="284"/>
                </a:cubicBezTo>
                <a:cubicBezTo>
                  <a:pt x="76" y="284"/>
                  <a:pt x="81" y="284"/>
                  <a:pt x="84" y="284"/>
                </a:cubicBezTo>
                <a:cubicBezTo>
                  <a:pt x="86" y="284"/>
                  <a:pt x="87" y="283"/>
                  <a:pt x="88" y="283"/>
                </a:cubicBezTo>
                <a:cubicBezTo>
                  <a:pt x="88" y="283"/>
                  <a:pt x="89" y="283"/>
                  <a:pt x="89" y="283"/>
                </a:cubicBezTo>
                <a:cubicBezTo>
                  <a:pt x="89" y="283"/>
                  <a:pt x="89" y="282"/>
                  <a:pt x="89" y="282"/>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4" name="dude" hidden="1"/>
          <p:cNvGrpSpPr/>
          <p:nvPr/>
        </p:nvGrpSpPr>
        <p:grpSpPr>
          <a:xfrm>
            <a:off x="3842810" y="1915589"/>
            <a:ext cx="458919" cy="1214951"/>
            <a:chOff x="695922" y="2580708"/>
            <a:chExt cx="690956" cy="1829252"/>
          </a:xfrm>
          <a:solidFill>
            <a:schemeClr val="tx2"/>
          </a:solidFill>
        </p:grpSpPr>
        <p:sp>
          <p:nvSpPr>
            <p:cNvPr id="73" name="Freeform 72"/>
            <p:cNvSpPr>
              <a:spLocks/>
            </p:cNvSpPr>
            <p:nvPr/>
          </p:nvSpPr>
          <p:spPr bwMode="auto">
            <a:xfrm>
              <a:off x="695922" y="2580708"/>
              <a:ext cx="690956" cy="1829252"/>
            </a:xfrm>
            <a:custGeom>
              <a:avLst/>
              <a:gdLst>
                <a:gd name="T0" fmla="*/ 269 w 1100"/>
                <a:gd name="T1" fmla="*/ 414 h 2912"/>
                <a:gd name="T2" fmla="*/ 94 w 1100"/>
                <a:gd name="T3" fmla="*/ 772 h 2912"/>
                <a:gd name="T4" fmla="*/ 117 w 1100"/>
                <a:gd name="T5" fmla="*/ 1075 h 2912"/>
                <a:gd name="T6" fmla="*/ 271 w 1100"/>
                <a:gd name="T7" fmla="*/ 1388 h 2912"/>
                <a:gd name="T8" fmla="*/ 292 w 1100"/>
                <a:gd name="T9" fmla="*/ 1448 h 2912"/>
                <a:gd name="T10" fmla="*/ 315 w 1100"/>
                <a:gd name="T11" fmla="*/ 1705 h 2912"/>
                <a:gd name="T12" fmla="*/ 298 w 1100"/>
                <a:gd name="T13" fmla="*/ 1791 h 2912"/>
                <a:gd name="T14" fmla="*/ 309 w 1100"/>
                <a:gd name="T15" fmla="*/ 1874 h 2912"/>
                <a:gd name="T16" fmla="*/ 224 w 1100"/>
                <a:gd name="T17" fmla="*/ 2102 h 2912"/>
                <a:gd name="T18" fmla="*/ 130 w 1100"/>
                <a:gd name="T19" fmla="*/ 2347 h 2912"/>
                <a:gd name="T20" fmla="*/ 51 w 1100"/>
                <a:gd name="T21" fmla="*/ 2543 h 2912"/>
                <a:gd name="T22" fmla="*/ 28 w 1100"/>
                <a:gd name="T23" fmla="*/ 2596 h 2912"/>
                <a:gd name="T24" fmla="*/ 38 w 1100"/>
                <a:gd name="T25" fmla="*/ 2756 h 2912"/>
                <a:gd name="T26" fmla="*/ 115 w 1100"/>
                <a:gd name="T27" fmla="*/ 2897 h 2912"/>
                <a:gd name="T28" fmla="*/ 243 w 1100"/>
                <a:gd name="T29" fmla="*/ 2897 h 2912"/>
                <a:gd name="T30" fmla="*/ 228 w 1100"/>
                <a:gd name="T31" fmla="*/ 2790 h 2912"/>
                <a:gd name="T32" fmla="*/ 213 w 1100"/>
                <a:gd name="T33" fmla="*/ 2743 h 2912"/>
                <a:gd name="T34" fmla="*/ 407 w 1100"/>
                <a:gd name="T35" fmla="*/ 2285 h 2912"/>
                <a:gd name="T36" fmla="*/ 539 w 1100"/>
                <a:gd name="T37" fmla="*/ 1995 h 2912"/>
                <a:gd name="T38" fmla="*/ 535 w 1100"/>
                <a:gd name="T39" fmla="*/ 2240 h 2912"/>
                <a:gd name="T40" fmla="*/ 522 w 1100"/>
                <a:gd name="T41" fmla="*/ 2396 h 2912"/>
                <a:gd name="T42" fmla="*/ 539 w 1100"/>
                <a:gd name="T43" fmla="*/ 2675 h 2912"/>
                <a:gd name="T44" fmla="*/ 539 w 1100"/>
                <a:gd name="T45" fmla="*/ 2758 h 2912"/>
                <a:gd name="T46" fmla="*/ 541 w 1100"/>
                <a:gd name="T47" fmla="*/ 2805 h 2912"/>
                <a:gd name="T48" fmla="*/ 669 w 1100"/>
                <a:gd name="T49" fmla="*/ 2861 h 2912"/>
                <a:gd name="T50" fmla="*/ 729 w 1100"/>
                <a:gd name="T51" fmla="*/ 2850 h 2912"/>
                <a:gd name="T52" fmla="*/ 895 w 1100"/>
                <a:gd name="T53" fmla="*/ 2884 h 2912"/>
                <a:gd name="T54" fmla="*/ 983 w 1100"/>
                <a:gd name="T55" fmla="*/ 2869 h 2912"/>
                <a:gd name="T56" fmla="*/ 878 w 1100"/>
                <a:gd name="T57" fmla="*/ 2775 h 2912"/>
                <a:gd name="T58" fmla="*/ 808 w 1100"/>
                <a:gd name="T59" fmla="*/ 2724 h 2912"/>
                <a:gd name="T60" fmla="*/ 729 w 1100"/>
                <a:gd name="T61" fmla="*/ 2547 h 2912"/>
                <a:gd name="T62" fmla="*/ 755 w 1100"/>
                <a:gd name="T63" fmla="*/ 2466 h 2912"/>
                <a:gd name="T64" fmla="*/ 782 w 1100"/>
                <a:gd name="T65" fmla="*/ 2204 h 2912"/>
                <a:gd name="T66" fmla="*/ 846 w 1100"/>
                <a:gd name="T67" fmla="*/ 1413 h 2912"/>
                <a:gd name="T68" fmla="*/ 936 w 1100"/>
                <a:gd name="T69" fmla="*/ 1329 h 2912"/>
                <a:gd name="T70" fmla="*/ 984 w 1100"/>
                <a:gd name="T71" fmla="*/ 1360 h 2912"/>
                <a:gd name="T72" fmla="*/ 925 w 1100"/>
                <a:gd name="T73" fmla="*/ 1051 h 2912"/>
                <a:gd name="T74" fmla="*/ 870 w 1100"/>
                <a:gd name="T75" fmla="*/ 780 h 2912"/>
                <a:gd name="T76" fmla="*/ 946 w 1100"/>
                <a:gd name="T77" fmla="*/ 814 h 2912"/>
                <a:gd name="T78" fmla="*/ 1098 w 1100"/>
                <a:gd name="T79" fmla="*/ 733 h 2912"/>
                <a:gd name="T80" fmla="*/ 955 w 1100"/>
                <a:gd name="T81" fmla="*/ 484 h 2912"/>
                <a:gd name="T82" fmla="*/ 910 w 1100"/>
                <a:gd name="T83" fmla="*/ 412 h 2912"/>
                <a:gd name="T84" fmla="*/ 880 w 1100"/>
                <a:gd name="T85" fmla="*/ 284 h 2912"/>
                <a:gd name="T86" fmla="*/ 842 w 1100"/>
                <a:gd name="T87" fmla="*/ 239 h 2912"/>
                <a:gd name="T88" fmla="*/ 821 w 1100"/>
                <a:gd name="T89" fmla="*/ 166 h 2912"/>
                <a:gd name="T90" fmla="*/ 851 w 1100"/>
                <a:gd name="T91" fmla="*/ 141 h 2912"/>
                <a:gd name="T92" fmla="*/ 527 w 1100"/>
                <a:gd name="T93" fmla="*/ 117 h 2912"/>
                <a:gd name="T94" fmla="*/ 520 w 1100"/>
                <a:gd name="T95" fmla="*/ 177 h 2912"/>
                <a:gd name="T96" fmla="*/ 505 w 1100"/>
                <a:gd name="T97" fmla="*/ 235 h 2912"/>
                <a:gd name="T98" fmla="*/ 509 w 1100"/>
                <a:gd name="T99" fmla="*/ 269 h 2912"/>
                <a:gd name="T100" fmla="*/ 497 w 1100"/>
                <a:gd name="T101" fmla="*/ 299 h 2912"/>
                <a:gd name="T102" fmla="*/ 441 w 1100"/>
                <a:gd name="T103" fmla="*/ 311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0" h="2912">
                  <a:moveTo>
                    <a:pt x="441" y="311"/>
                  </a:moveTo>
                  <a:cubicBezTo>
                    <a:pt x="441" y="311"/>
                    <a:pt x="345" y="395"/>
                    <a:pt x="269" y="414"/>
                  </a:cubicBezTo>
                  <a:cubicBezTo>
                    <a:pt x="269" y="414"/>
                    <a:pt x="173" y="433"/>
                    <a:pt x="151" y="510"/>
                  </a:cubicBezTo>
                  <a:cubicBezTo>
                    <a:pt x="94" y="772"/>
                    <a:pt x="94" y="772"/>
                    <a:pt x="94" y="772"/>
                  </a:cubicBezTo>
                  <a:cubicBezTo>
                    <a:pt x="94" y="772"/>
                    <a:pt x="83" y="868"/>
                    <a:pt x="83" y="889"/>
                  </a:cubicBezTo>
                  <a:cubicBezTo>
                    <a:pt x="83" y="889"/>
                    <a:pt x="70" y="987"/>
                    <a:pt x="117" y="1075"/>
                  </a:cubicBezTo>
                  <a:cubicBezTo>
                    <a:pt x="261" y="1356"/>
                    <a:pt x="261" y="1356"/>
                    <a:pt x="261" y="1356"/>
                  </a:cubicBezTo>
                  <a:cubicBezTo>
                    <a:pt x="261" y="1356"/>
                    <a:pt x="271" y="1381"/>
                    <a:pt x="271" y="1388"/>
                  </a:cubicBezTo>
                  <a:cubicBezTo>
                    <a:pt x="271" y="1394"/>
                    <a:pt x="271" y="1420"/>
                    <a:pt x="271" y="1420"/>
                  </a:cubicBezTo>
                  <a:cubicBezTo>
                    <a:pt x="271" y="1420"/>
                    <a:pt x="266" y="1454"/>
                    <a:pt x="292" y="1448"/>
                  </a:cubicBezTo>
                  <a:cubicBezTo>
                    <a:pt x="322" y="1435"/>
                    <a:pt x="322" y="1435"/>
                    <a:pt x="322" y="1435"/>
                  </a:cubicBezTo>
                  <a:cubicBezTo>
                    <a:pt x="315" y="1705"/>
                    <a:pt x="315" y="1705"/>
                    <a:pt x="315" y="1705"/>
                  </a:cubicBezTo>
                  <a:cubicBezTo>
                    <a:pt x="315" y="1705"/>
                    <a:pt x="318" y="1720"/>
                    <a:pt x="311" y="1735"/>
                  </a:cubicBezTo>
                  <a:cubicBezTo>
                    <a:pt x="305" y="1750"/>
                    <a:pt x="296" y="1769"/>
                    <a:pt x="298" y="1791"/>
                  </a:cubicBezTo>
                  <a:cubicBezTo>
                    <a:pt x="301" y="1812"/>
                    <a:pt x="301" y="1840"/>
                    <a:pt x="301" y="1846"/>
                  </a:cubicBezTo>
                  <a:cubicBezTo>
                    <a:pt x="301" y="1853"/>
                    <a:pt x="303" y="1863"/>
                    <a:pt x="309" y="1874"/>
                  </a:cubicBezTo>
                  <a:cubicBezTo>
                    <a:pt x="315" y="1884"/>
                    <a:pt x="322" y="1944"/>
                    <a:pt x="298" y="1963"/>
                  </a:cubicBezTo>
                  <a:cubicBezTo>
                    <a:pt x="298" y="1963"/>
                    <a:pt x="249" y="2015"/>
                    <a:pt x="224" y="2102"/>
                  </a:cubicBezTo>
                  <a:cubicBezTo>
                    <a:pt x="200" y="2166"/>
                    <a:pt x="200" y="2166"/>
                    <a:pt x="200" y="2166"/>
                  </a:cubicBezTo>
                  <a:cubicBezTo>
                    <a:pt x="200" y="2166"/>
                    <a:pt x="151" y="2255"/>
                    <a:pt x="130" y="2347"/>
                  </a:cubicBezTo>
                  <a:cubicBezTo>
                    <a:pt x="92" y="2456"/>
                    <a:pt x="92" y="2456"/>
                    <a:pt x="92" y="2456"/>
                  </a:cubicBezTo>
                  <a:cubicBezTo>
                    <a:pt x="51" y="2543"/>
                    <a:pt x="51" y="2543"/>
                    <a:pt x="51" y="2543"/>
                  </a:cubicBezTo>
                  <a:cubicBezTo>
                    <a:pt x="51" y="2581"/>
                    <a:pt x="51" y="2581"/>
                    <a:pt x="51" y="2581"/>
                  </a:cubicBezTo>
                  <a:cubicBezTo>
                    <a:pt x="28" y="2596"/>
                    <a:pt x="28" y="2596"/>
                    <a:pt x="28" y="2596"/>
                  </a:cubicBezTo>
                  <a:cubicBezTo>
                    <a:pt x="28" y="2596"/>
                    <a:pt x="0" y="2648"/>
                    <a:pt x="28" y="2692"/>
                  </a:cubicBezTo>
                  <a:cubicBezTo>
                    <a:pt x="28" y="2692"/>
                    <a:pt x="38" y="2729"/>
                    <a:pt x="38" y="2756"/>
                  </a:cubicBezTo>
                  <a:cubicBezTo>
                    <a:pt x="41" y="2814"/>
                    <a:pt x="41" y="2814"/>
                    <a:pt x="41" y="2814"/>
                  </a:cubicBezTo>
                  <a:cubicBezTo>
                    <a:pt x="41" y="2814"/>
                    <a:pt x="32" y="2867"/>
                    <a:pt x="115" y="2897"/>
                  </a:cubicBezTo>
                  <a:cubicBezTo>
                    <a:pt x="168" y="2908"/>
                    <a:pt x="168" y="2908"/>
                    <a:pt x="168" y="2908"/>
                  </a:cubicBezTo>
                  <a:cubicBezTo>
                    <a:pt x="168" y="2908"/>
                    <a:pt x="228" y="2912"/>
                    <a:pt x="243" y="2897"/>
                  </a:cubicBezTo>
                  <a:cubicBezTo>
                    <a:pt x="243" y="2897"/>
                    <a:pt x="266" y="2852"/>
                    <a:pt x="241" y="2816"/>
                  </a:cubicBezTo>
                  <a:cubicBezTo>
                    <a:pt x="228" y="2790"/>
                    <a:pt x="228" y="2790"/>
                    <a:pt x="228" y="2790"/>
                  </a:cubicBezTo>
                  <a:cubicBezTo>
                    <a:pt x="211" y="2765"/>
                    <a:pt x="211" y="2765"/>
                    <a:pt x="211" y="2765"/>
                  </a:cubicBezTo>
                  <a:cubicBezTo>
                    <a:pt x="213" y="2743"/>
                    <a:pt x="213" y="2743"/>
                    <a:pt x="213" y="2743"/>
                  </a:cubicBezTo>
                  <a:cubicBezTo>
                    <a:pt x="213" y="2743"/>
                    <a:pt x="241" y="2729"/>
                    <a:pt x="252" y="2680"/>
                  </a:cubicBezTo>
                  <a:cubicBezTo>
                    <a:pt x="407" y="2285"/>
                    <a:pt x="407" y="2285"/>
                    <a:pt x="407" y="2285"/>
                  </a:cubicBezTo>
                  <a:cubicBezTo>
                    <a:pt x="488" y="2127"/>
                    <a:pt x="488" y="2127"/>
                    <a:pt x="488" y="2127"/>
                  </a:cubicBezTo>
                  <a:cubicBezTo>
                    <a:pt x="488" y="2127"/>
                    <a:pt x="535" y="2057"/>
                    <a:pt x="539" y="1995"/>
                  </a:cubicBezTo>
                  <a:cubicBezTo>
                    <a:pt x="539" y="1995"/>
                    <a:pt x="565" y="1959"/>
                    <a:pt x="539" y="2183"/>
                  </a:cubicBezTo>
                  <a:cubicBezTo>
                    <a:pt x="535" y="2240"/>
                    <a:pt x="535" y="2240"/>
                    <a:pt x="535" y="2240"/>
                  </a:cubicBezTo>
                  <a:cubicBezTo>
                    <a:pt x="529" y="2281"/>
                    <a:pt x="529" y="2281"/>
                    <a:pt x="529" y="2281"/>
                  </a:cubicBezTo>
                  <a:cubicBezTo>
                    <a:pt x="529" y="2281"/>
                    <a:pt x="516" y="2341"/>
                    <a:pt x="522" y="2396"/>
                  </a:cubicBezTo>
                  <a:cubicBezTo>
                    <a:pt x="539" y="2466"/>
                    <a:pt x="539" y="2466"/>
                    <a:pt x="539" y="2466"/>
                  </a:cubicBezTo>
                  <a:cubicBezTo>
                    <a:pt x="539" y="2466"/>
                    <a:pt x="550" y="2594"/>
                    <a:pt x="539" y="2675"/>
                  </a:cubicBezTo>
                  <a:cubicBezTo>
                    <a:pt x="539" y="2735"/>
                    <a:pt x="539" y="2735"/>
                    <a:pt x="539" y="2735"/>
                  </a:cubicBezTo>
                  <a:cubicBezTo>
                    <a:pt x="539" y="2758"/>
                    <a:pt x="539" y="2758"/>
                    <a:pt x="539" y="2758"/>
                  </a:cubicBezTo>
                  <a:cubicBezTo>
                    <a:pt x="539" y="2758"/>
                    <a:pt x="539" y="2769"/>
                    <a:pt x="541" y="2775"/>
                  </a:cubicBezTo>
                  <a:cubicBezTo>
                    <a:pt x="544" y="2782"/>
                    <a:pt x="541" y="2797"/>
                    <a:pt x="541" y="2805"/>
                  </a:cubicBezTo>
                  <a:cubicBezTo>
                    <a:pt x="541" y="2814"/>
                    <a:pt x="548" y="2854"/>
                    <a:pt x="601" y="2861"/>
                  </a:cubicBezTo>
                  <a:cubicBezTo>
                    <a:pt x="669" y="2861"/>
                    <a:pt x="669" y="2861"/>
                    <a:pt x="669" y="2861"/>
                  </a:cubicBezTo>
                  <a:cubicBezTo>
                    <a:pt x="693" y="2852"/>
                    <a:pt x="693" y="2852"/>
                    <a:pt x="693" y="2852"/>
                  </a:cubicBezTo>
                  <a:cubicBezTo>
                    <a:pt x="693" y="2852"/>
                    <a:pt x="714" y="2844"/>
                    <a:pt x="729" y="2850"/>
                  </a:cubicBezTo>
                  <a:cubicBezTo>
                    <a:pt x="744" y="2856"/>
                    <a:pt x="778" y="2871"/>
                    <a:pt x="789" y="2874"/>
                  </a:cubicBezTo>
                  <a:cubicBezTo>
                    <a:pt x="799" y="2876"/>
                    <a:pt x="870" y="2884"/>
                    <a:pt x="895" y="2884"/>
                  </a:cubicBezTo>
                  <a:cubicBezTo>
                    <a:pt x="921" y="2884"/>
                    <a:pt x="968" y="2884"/>
                    <a:pt x="968" y="2884"/>
                  </a:cubicBezTo>
                  <a:cubicBezTo>
                    <a:pt x="983" y="2869"/>
                    <a:pt x="983" y="2869"/>
                    <a:pt x="983" y="2869"/>
                  </a:cubicBezTo>
                  <a:cubicBezTo>
                    <a:pt x="983" y="2869"/>
                    <a:pt x="993" y="2784"/>
                    <a:pt x="940" y="2784"/>
                  </a:cubicBezTo>
                  <a:cubicBezTo>
                    <a:pt x="940" y="2784"/>
                    <a:pt x="889" y="2775"/>
                    <a:pt x="878" y="2775"/>
                  </a:cubicBezTo>
                  <a:cubicBezTo>
                    <a:pt x="868" y="2775"/>
                    <a:pt x="833" y="2761"/>
                    <a:pt x="833" y="2761"/>
                  </a:cubicBezTo>
                  <a:cubicBezTo>
                    <a:pt x="808" y="2724"/>
                    <a:pt x="808" y="2724"/>
                    <a:pt x="808" y="2724"/>
                  </a:cubicBezTo>
                  <a:cubicBezTo>
                    <a:pt x="808" y="2724"/>
                    <a:pt x="774" y="2656"/>
                    <a:pt x="742" y="2633"/>
                  </a:cubicBezTo>
                  <a:cubicBezTo>
                    <a:pt x="742" y="2633"/>
                    <a:pt x="727" y="2609"/>
                    <a:pt x="729" y="2547"/>
                  </a:cubicBezTo>
                  <a:cubicBezTo>
                    <a:pt x="742" y="2503"/>
                    <a:pt x="742" y="2503"/>
                    <a:pt x="742" y="2503"/>
                  </a:cubicBezTo>
                  <a:cubicBezTo>
                    <a:pt x="755" y="2466"/>
                    <a:pt x="755" y="2466"/>
                    <a:pt x="755" y="2466"/>
                  </a:cubicBezTo>
                  <a:cubicBezTo>
                    <a:pt x="755" y="2466"/>
                    <a:pt x="757" y="2426"/>
                    <a:pt x="757" y="2413"/>
                  </a:cubicBezTo>
                  <a:cubicBezTo>
                    <a:pt x="757" y="2400"/>
                    <a:pt x="763" y="2272"/>
                    <a:pt x="782" y="2204"/>
                  </a:cubicBezTo>
                  <a:cubicBezTo>
                    <a:pt x="782" y="2204"/>
                    <a:pt x="855" y="1671"/>
                    <a:pt x="855" y="1646"/>
                  </a:cubicBezTo>
                  <a:cubicBezTo>
                    <a:pt x="846" y="1413"/>
                    <a:pt x="846" y="1413"/>
                    <a:pt x="846" y="1413"/>
                  </a:cubicBezTo>
                  <a:cubicBezTo>
                    <a:pt x="848" y="1329"/>
                    <a:pt x="848" y="1329"/>
                    <a:pt x="848" y="1329"/>
                  </a:cubicBezTo>
                  <a:cubicBezTo>
                    <a:pt x="848" y="1329"/>
                    <a:pt x="895" y="1302"/>
                    <a:pt x="936" y="1329"/>
                  </a:cubicBezTo>
                  <a:cubicBezTo>
                    <a:pt x="957" y="1341"/>
                    <a:pt x="957" y="1341"/>
                    <a:pt x="957" y="1341"/>
                  </a:cubicBezTo>
                  <a:cubicBezTo>
                    <a:pt x="984" y="1360"/>
                    <a:pt x="984" y="1360"/>
                    <a:pt x="984" y="1360"/>
                  </a:cubicBezTo>
                  <a:cubicBezTo>
                    <a:pt x="984" y="1360"/>
                    <a:pt x="997" y="1356"/>
                    <a:pt x="984" y="1305"/>
                  </a:cubicBezTo>
                  <a:cubicBezTo>
                    <a:pt x="925" y="1051"/>
                    <a:pt x="925" y="1051"/>
                    <a:pt x="925" y="1051"/>
                  </a:cubicBezTo>
                  <a:cubicBezTo>
                    <a:pt x="878" y="855"/>
                    <a:pt x="878" y="855"/>
                    <a:pt x="878" y="855"/>
                  </a:cubicBezTo>
                  <a:cubicBezTo>
                    <a:pt x="878" y="855"/>
                    <a:pt x="863" y="795"/>
                    <a:pt x="870" y="780"/>
                  </a:cubicBezTo>
                  <a:cubicBezTo>
                    <a:pt x="876" y="765"/>
                    <a:pt x="887" y="780"/>
                    <a:pt x="900" y="789"/>
                  </a:cubicBezTo>
                  <a:cubicBezTo>
                    <a:pt x="946" y="814"/>
                    <a:pt x="946" y="814"/>
                    <a:pt x="946" y="814"/>
                  </a:cubicBezTo>
                  <a:cubicBezTo>
                    <a:pt x="946" y="814"/>
                    <a:pt x="1021" y="851"/>
                    <a:pt x="1068" y="821"/>
                  </a:cubicBezTo>
                  <a:cubicBezTo>
                    <a:pt x="1068" y="821"/>
                    <a:pt x="1100" y="808"/>
                    <a:pt x="1098" y="733"/>
                  </a:cubicBezTo>
                  <a:cubicBezTo>
                    <a:pt x="1098" y="733"/>
                    <a:pt x="1094" y="682"/>
                    <a:pt x="1062" y="635"/>
                  </a:cubicBezTo>
                  <a:cubicBezTo>
                    <a:pt x="955" y="484"/>
                    <a:pt x="955" y="484"/>
                    <a:pt x="955" y="484"/>
                  </a:cubicBezTo>
                  <a:cubicBezTo>
                    <a:pt x="955" y="484"/>
                    <a:pt x="936" y="452"/>
                    <a:pt x="912" y="450"/>
                  </a:cubicBezTo>
                  <a:cubicBezTo>
                    <a:pt x="910" y="412"/>
                    <a:pt x="910" y="412"/>
                    <a:pt x="910" y="412"/>
                  </a:cubicBezTo>
                  <a:cubicBezTo>
                    <a:pt x="910" y="343"/>
                    <a:pt x="910" y="343"/>
                    <a:pt x="910" y="343"/>
                  </a:cubicBezTo>
                  <a:cubicBezTo>
                    <a:pt x="910" y="343"/>
                    <a:pt x="908" y="320"/>
                    <a:pt x="880" y="284"/>
                  </a:cubicBezTo>
                  <a:cubicBezTo>
                    <a:pt x="861" y="254"/>
                    <a:pt x="861" y="254"/>
                    <a:pt x="861" y="254"/>
                  </a:cubicBezTo>
                  <a:cubicBezTo>
                    <a:pt x="842" y="239"/>
                    <a:pt x="842" y="239"/>
                    <a:pt x="842" y="239"/>
                  </a:cubicBezTo>
                  <a:cubicBezTo>
                    <a:pt x="814" y="239"/>
                    <a:pt x="814" y="239"/>
                    <a:pt x="814" y="239"/>
                  </a:cubicBezTo>
                  <a:cubicBezTo>
                    <a:pt x="814" y="239"/>
                    <a:pt x="827" y="198"/>
                    <a:pt x="821" y="166"/>
                  </a:cubicBezTo>
                  <a:cubicBezTo>
                    <a:pt x="836" y="155"/>
                    <a:pt x="836" y="155"/>
                    <a:pt x="836" y="155"/>
                  </a:cubicBezTo>
                  <a:cubicBezTo>
                    <a:pt x="851" y="141"/>
                    <a:pt x="851" y="141"/>
                    <a:pt x="851" y="141"/>
                  </a:cubicBezTo>
                  <a:cubicBezTo>
                    <a:pt x="851" y="141"/>
                    <a:pt x="823" y="2"/>
                    <a:pt x="667" y="0"/>
                  </a:cubicBezTo>
                  <a:cubicBezTo>
                    <a:pt x="667" y="0"/>
                    <a:pt x="522" y="7"/>
                    <a:pt x="527" y="117"/>
                  </a:cubicBezTo>
                  <a:cubicBezTo>
                    <a:pt x="527" y="166"/>
                    <a:pt x="527" y="166"/>
                    <a:pt x="527" y="166"/>
                  </a:cubicBezTo>
                  <a:cubicBezTo>
                    <a:pt x="520" y="177"/>
                    <a:pt x="520" y="177"/>
                    <a:pt x="520" y="177"/>
                  </a:cubicBezTo>
                  <a:cubicBezTo>
                    <a:pt x="520" y="177"/>
                    <a:pt x="503" y="184"/>
                    <a:pt x="503" y="201"/>
                  </a:cubicBezTo>
                  <a:cubicBezTo>
                    <a:pt x="505" y="235"/>
                    <a:pt x="505" y="235"/>
                    <a:pt x="505" y="235"/>
                  </a:cubicBezTo>
                  <a:cubicBezTo>
                    <a:pt x="512" y="250"/>
                    <a:pt x="512" y="250"/>
                    <a:pt x="512" y="250"/>
                  </a:cubicBezTo>
                  <a:cubicBezTo>
                    <a:pt x="509" y="269"/>
                    <a:pt x="509" y="269"/>
                    <a:pt x="509" y="269"/>
                  </a:cubicBezTo>
                  <a:cubicBezTo>
                    <a:pt x="504" y="289"/>
                    <a:pt x="504" y="289"/>
                    <a:pt x="504" y="289"/>
                  </a:cubicBezTo>
                  <a:cubicBezTo>
                    <a:pt x="497" y="299"/>
                    <a:pt x="497" y="299"/>
                    <a:pt x="497" y="299"/>
                  </a:cubicBezTo>
                  <a:cubicBezTo>
                    <a:pt x="475" y="301"/>
                    <a:pt x="475" y="301"/>
                    <a:pt x="475" y="301"/>
                  </a:cubicBezTo>
                  <a:cubicBezTo>
                    <a:pt x="475" y="301"/>
                    <a:pt x="460" y="297"/>
                    <a:pt x="441" y="3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73"/>
            <p:cNvSpPr>
              <a:spLocks/>
            </p:cNvSpPr>
            <p:nvPr/>
          </p:nvSpPr>
          <p:spPr bwMode="auto">
            <a:xfrm>
              <a:off x="909485" y="3411074"/>
              <a:ext cx="72872" cy="90957"/>
            </a:xfrm>
            <a:custGeom>
              <a:avLst/>
              <a:gdLst>
                <a:gd name="T0" fmla="*/ 20 w 116"/>
                <a:gd name="T1" fmla="*/ 79 h 145"/>
                <a:gd name="T2" fmla="*/ 86 w 116"/>
                <a:gd name="T3" fmla="*/ 19 h 145"/>
                <a:gd name="T4" fmla="*/ 114 w 116"/>
                <a:gd name="T5" fmla="*/ 19 h 145"/>
                <a:gd name="T6" fmla="*/ 114 w 116"/>
                <a:gd name="T7" fmla="*/ 55 h 145"/>
                <a:gd name="T8" fmla="*/ 54 w 116"/>
                <a:gd name="T9" fmla="*/ 136 h 145"/>
                <a:gd name="T10" fmla="*/ 44 w 116"/>
                <a:gd name="T11" fmla="*/ 145 h 145"/>
                <a:gd name="T12" fmla="*/ 29 w 116"/>
                <a:gd name="T13" fmla="*/ 130 h 145"/>
                <a:gd name="T14" fmla="*/ 20 w 116"/>
                <a:gd name="T15" fmla="*/ 128 h 145"/>
                <a:gd name="T16" fmla="*/ 20 w 116"/>
                <a:gd name="T17" fmla="*/ 7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5">
                  <a:moveTo>
                    <a:pt x="20" y="79"/>
                  </a:moveTo>
                  <a:cubicBezTo>
                    <a:pt x="86" y="19"/>
                    <a:pt x="86" y="19"/>
                    <a:pt x="86" y="19"/>
                  </a:cubicBezTo>
                  <a:cubicBezTo>
                    <a:pt x="86" y="19"/>
                    <a:pt x="116" y="0"/>
                    <a:pt x="114" y="19"/>
                  </a:cubicBezTo>
                  <a:cubicBezTo>
                    <a:pt x="114" y="55"/>
                    <a:pt x="114" y="55"/>
                    <a:pt x="114" y="55"/>
                  </a:cubicBezTo>
                  <a:cubicBezTo>
                    <a:pt x="54" y="136"/>
                    <a:pt x="54" y="136"/>
                    <a:pt x="54" y="136"/>
                  </a:cubicBezTo>
                  <a:cubicBezTo>
                    <a:pt x="44" y="145"/>
                    <a:pt x="44" y="145"/>
                    <a:pt x="44" y="145"/>
                  </a:cubicBezTo>
                  <a:cubicBezTo>
                    <a:pt x="29" y="130"/>
                    <a:pt x="29" y="130"/>
                    <a:pt x="29" y="130"/>
                  </a:cubicBezTo>
                  <a:cubicBezTo>
                    <a:pt x="20" y="128"/>
                    <a:pt x="20" y="128"/>
                    <a:pt x="20" y="128"/>
                  </a:cubicBezTo>
                  <a:cubicBezTo>
                    <a:pt x="20" y="128"/>
                    <a:pt x="0" y="97"/>
                    <a:pt x="20" y="7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 name="Group 75"/>
            <p:cNvGrpSpPr/>
            <p:nvPr/>
          </p:nvGrpSpPr>
          <p:grpSpPr>
            <a:xfrm>
              <a:off x="1170655" y="2729644"/>
              <a:ext cx="100532" cy="187766"/>
              <a:chOff x="4701255" y="1488218"/>
              <a:chExt cx="100532" cy="187766"/>
            </a:xfrm>
            <a:grpFill/>
          </p:grpSpPr>
          <p:sp>
            <p:nvSpPr>
              <p:cNvPr id="78" name="Freeform 77"/>
              <p:cNvSpPr>
                <a:spLocks/>
              </p:cNvSpPr>
              <p:nvPr/>
            </p:nvSpPr>
            <p:spPr bwMode="auto">
              <a:xfrm>
                <a:off x="4713223" y="1500718"/>
                <a:ext cx="61702" cy="128191"/>
              </a:xfrm>
              <a:custGeom>
                <a:avLst/>
                <a:gdLst>
                  <a:gd name="T0" fmla="*/ 96 w 98"/>
                  <a:gd name="T1" fmla="*/ 98 h 204"/>
                  <a:gd name="T2" fmla="*/ 71 w 98"/>
                  <a:gd name="T3" fmla="*/ 171 h 204"/>
                  <a:gd name="T4" fmla="*/ 32 w 98"/>
                  <a:gd name="T5" fmla="*/ 149 h 204"/>
                  <a:gd name="T6" fmla="*/ 0 w 98"/>
                  <a:gd name="T7" fmla="*/ 96 h 204"/>
                  <a:gd name="T8" fmla="*/ 34 w 98"/>
                  <a:gd name="T9" fmla="*/ 0 h 204"/>
                  <a:gd name="T10" fmla="*/ 84 w 98"/>
                  <a:gd name="T11" fmla="*/ 63 h 204"/>
                  <a:gd name="T12" fmla="*/ 96 w 98"/>
                  <a:gd name="T13" fmla="*/ 98 h 204"/>
                </a:gdLst>
                <a:ahLst/>
                <a:cxnLst>
                  <a:cxn ang="0">
                    <a:pos x="T0" y="T1"/>
                  </a:cxn>
                  <a:cxn ang="0">
                    <a:pos x="T2" y="T3"/>
                  </a:cxn>
                  <a:cxn ang="0">
                    <a:pos x="T4" y="T5"/>
                  </a:cxn>
                  <a:cxn ang="0">
                    <a:pos x="T6" y="T7"/>
                  </a:cxn>
                  <a:cxn ang="0">
                    <a:pos x="T8" y="T9"/>
                  </a:cxn>
                  <a:cxn ang="0">
                    <a:pos x="T10" y="T11"/>
                  </a:cxn>
                  <a:cxn ang="0">
                    <a:pos x="T12" y="T13"/>
                  </a:cxn>
                </a:cxnLst>
                <a:rect l="0" t="0" r="r" b="b"/>
                <a:pathLst>
                  <a:path w="98" h="204">
                    <a:moveTo>
                      <a:pt x="96" y="98"/>
                    </a:moveTo>
                    <a:cubicBezTo>
                      <a:pt x="71" y="171"/>
                      <a:pt x="71" y="171"/>
                      <a:pt x="71" y="171"/>
                    </a:cubicBezTo>
                    <a:cubicBezTo>
                      <a:pt x="71" y="171"/>
                      <a:pt x="51" y="204"/>
                      <a:pt x="32" y="149"/>
                    </a:cubicBezTo>
                    <a:cubicBezTo>
                      <a:pt x="0" y="96"/>
                      <a:pt x="0" y="96"/>
                      <a:pt x="0" y="96"/>
                    </a:cubicBezTo>
                    <a:cubicBezTo>
                      <a:pt x="0" y="96"/>
                      <a:pt x="22" y="45"/>
                      <a:pt x="34" y="0"/>
                    </a:cubicBezTo>
                    <a:cubicBezTo>
                      <a:pt x="84" y="63"/>
                      <a:pt x="84" y="63"/>
                      <a:pt x="84" y="63"/>
                    </a:cubicBezTo>
                    <a:cubicBezTo>
                      <a:pt x="84" y="63"/>
                      <a:pt x="98" y="73"/>
                      <a:pt x="96" y="9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78"/>
              <p:cNvSpPr>
                <a:spLocks/>
              </p:cNvSpPr>
              <p:nvPr/>
            </p:nvSpPr>
            <p:spPr bwMode="auto">
              <a:xfrm>
                <a:off x="4701255" y="1488218"/>
                <a:ext cx="100532" cy="187766"/>
              </a:xfrm>
              <a:custGeom>
                <a:avLst/>
                <a:gdLst>
                  <a:gd name="T0" fmla="*/ 150 w 160"/>
                  <a:gd name="T1" fmla="*/ 87 h 299"/>
                  <a:gd name="T2" fmla="*/ 145 w 160"/>
                  <a:gd name="T3" fmla="*/ 75 h 299"/>
                  <a:gd name="T4" fmla="*/ 112 w 160"/>
                  <a:gd name="T5" fmla="*/ 22 h 299"/>
                  <a:gd name="T6" fmla="*/ 89 w 160"/>
                  <a:gd name="T7" fmla="*/ 0 h 299"/>
                  <a:gd name="T8" fmla="*/ 58 w 160"/>
                  <a:gd name="T9" fmla="*/ 2 h 299"/>
                  <a:gd name="T10" fmla="*/ 50 w 160"/>
                  <a:gd name="T11" fmla="*/ 31 h 299"/>
                  <a:gd name="T12" fmla="*/ 70 w 160"/>
                  <a:gd name="T13" fmla="*/ 51 h 299"/>
                  <a:gd name="T14" fmla="*/ 64 w 160"/>
                  <a:gd name="T15" fmla="*/ 54 h 299"/>
                  <a:gd name="T16" fmla="*/ 50 w 160"/>
                  <a:gd name="T17" fmla="*/ 62 h 299"/>
                  <a:gd name="T18" fmla="*/ 48 w 160"/>
                  <a:gd name="T19" fmla="*/ 85 h 299"/>
                  <a:gd name="T20" fmla="*/ 80 w 160"/>
                  <a:gd name="T21" fmla="*/ 80 h 299"/>
                  <a:gd name="T22" fmla="*/ 89 w 160"/>
                  <a:gd name="T23" fmla="*/ 80 h 299"/>
                  <a:gd name="T24" fmla="*/ 105 w 160"/>
                  <a:gd name="T25" fmla="*/ 100 h 299"/>
                  <a:gd name="T26" fmla="*/ 89 w 160"/>
                  <a:gd name="T27" fmla="*/ 145 h 299"/>
                  <a:gd name="T28" fmla="*/ 86 w 160"/>
                  <a:gd name="T29" fmla="*/ 155 h 299"/>
                  <a:gd name="T30" fmla="*/ 83 w 160"/>
                  <a:gd name="T31" fmla="*/ 168 h 299"/>
                  <a:gd name="T32" fmla="*/ 83 w 160"/>
                  <a:gd name="T33" fmla="*/ 168 h 299"/>
                  <a:gd name="T34" fmla="*/ 77 w 160"/>
                  <a:gd name="T35" fmla="*/ 179 h 299"/>
                  <a:gd name="T36" fmla="*/ 77 w 160"/>
                  <a:gd name="T37" fmla="*/ 179 h 299"/>
                  <a:gd name="T38" fmla="*/ 70 w 160"/>
                  <a:gd name="T39" fmla="*/ 185 h 299"/>
                  <a:gd name="T40" fmla="*/ 70 w 160"/>
                  <a:gd name="T41" fmla="*/ 185 h 299"/>
                  <a:gd name="T42" fmla="*/ 49 w 160"/>
                  <a:gd name="T43" fmla="*/ 160 h 299"/>
                  <a:gd name="T44" fmla="*/ 30 w 160"/>
                  <a:gd name="T45" fmla="*/ 127 h 299"/>
                  <a:gd name="T46" fmla="*/ 3 w 160"/>
                  <a:gd name="T47" fmla="*/ 117 h 299"/>
                  <a:gd name="T48" fmla="*/ 0 w 160"/>
                  <a:gd name="T49" fmla="*/ 121 h 299"/>
                  <a:gd name="T50" fmla="*/ 3 w 160"/>
                  <a:gd name="T51" fmla="*/ 140 h 299"/>
                  <a:gd name="T52" fmla="*/ 3 w 160"/>
                  <a:gd name="T53" fmla="*/ 147 h 299"/>
                  <a:gd name="T54" fmla="*/ 3 w 160"/>
                  <a:gd name="T55" fmla="*/ 148 h 299"/>
                  <a:gd name="T56" fmla="*/ 6 w 160"/>
                  <a:gd name="T57" fmla="*/ 169 h 299"/>
                  <a:gd name="T58" fmla="*/ 19 w 160"/>
                  <a:gd name="T59" fmla="*/ 189 h 299"/>
                  <a:gd name="T60" fmla="*/ 60 w 160"/>
                  <a:gd name="T61" fmla="*/ 245 h 299"/>
                  <a:gd name="T62" fmla="*/ 67 w 160"/>
                  <a:gd name="T63" fmla="*/ 268 h 299"/>
                  <a:gd name="T64" fmla="*/ 131 w 160"/>
                  <a:gd name="T65" fmla="*/ 273 h 299"/>
                  <a:gd name="T66" fmla="*/ 160 w 160"/>
                  <a:gd name="T67" fmla="*/ 235 h 299"/>
                  <a:gd name="T68" fmla="*/ 160 w 160"/>
                  <a:gd name="T69" fmla="*/ 134 h 299"/>
                  <a:gd name="T70" fmla="*/ 150 w 160"/>
                  <a:gd name="T71" fmla="*/ 8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99">
                    <a:moveTo>
                      <a:pt x="150" y="87"/>
                    </a:moveTo>
                    <a:cubicBezTo>
                      <a:pt x="145" y="75"/>
                      <a:pt x="145" y="75"/>
                      <a:pt x="145" y="75"/>
                    </a:cubicBezTo>
                    <a:cubicBezTo>
                      <a:pt x="112" y="22"/>
                      <a:pt x="112" y="22"/>
                      <a:pt x="112" y="22"/>
                    </a:cubicBezTo>
                    <a:cubicBezTo>
                      <a:pt x="103" y="5"/>
                      <a:pt x="89" y="0"/>
                      <a:pt x="89" y="0"/>
                    </a:cubicBezTo>
                    <a:cubicBezTo>
                      <a:pt x="58" y="2"/>
                      <a:pt x="58" y="2"/>
                      <a:pt x="58" y="2"/>
                    </a:cubicBezTo>
                    <a:cubicBezTo>
                      <a:pt x="50" y="31"/>
                      <a:pt x="50" y="31"/>
                      <a:pt x="50" y="31"/>
                    </a:cubicBezTo>
                    <a:cubicBezTo>
                      <a:pt x="70" y="51"/>
                      <a:pt x="70" y="51"/>
                      <a:pt x="70" y="51"/>
                    </a:cubicBezTo>
                    <a:cubicBezTo>
                      <a:pt x="64" y="54"/>
                      <a:pt x="64" y="54"/>
                      <a:pt x="64" y="54"/>
                    </a:cubicBezTo>
                    <a:cubicBezTo>
                      <a:pt x="50" y="62"/>
                      <a:pt x="50" y="62"/>
                      <a:pt x="50" y="62"/>
                    </a:cubicBezTo>
                    <a:cubicBezTo>
                      <a:pt x="50" y="62"/>
                      <a:pt x="35" y="78"/>
                      <a:pt x="48" y="85"/>
                    </a:cubicBezTo>
                    <a:cubicBezTo>
                      <a:pt x="48" y="85"/>
                      <a:pt x="62" y="92"/>
                      <a:pt x="80" y="80"/>
                    </a:cubicBezTo>
                    <a:cubicBezTo>
                      <a:pt x="89" y="80"/>
                      <a:pt x="89" y="80"/>
                      <a:pt x="89" y="80"/>
                    </a:cubicBezTo>
                    <a:cubicBezTo>
                      <a:pt x="105" y="100"/>
                      <a:pt x="105" y="100"/>
                      <a:pt x="105" y="100"/>
                    </a:cubicBezTo>
                    <a:cubicBezTo>
                      <a:pt x="105" y="100"/>
                      <a:pt x="91" y="130"/>
                      <a:pt x="89" y="145"/>
                    </a:cubicBezTo>
                    <a:cubicBezTo>
                      <a:pt x="86" y="155"/>
                      <a:pt x="86" y="155"/>
                      <a:pt x="86" y="155"/>
                    </a:cubicBezTo>
                    <a:cubicBezTo>
                      <a:pt x="83" y="168"/>
                      <a:pt x="83" y="168"/>
                      <a:pt x="83" y="168"/>
                    </a:cubicBezTo>
                    <a:cubicBezTo>
                      <a:pt x="83" y="168"/>
                      <a:pt x="83" y="168"/>
                      <a:pt x="83" y="168"/>
                    </a:cubicBezTo>
                    <a:cubicBezTo>
                      <a:pt x="77" y="179"/>
                      <a:pt x="77" y="179"/>
                      <a:pt x="77" y="179"/>
                    </a:cubicBezTo>
                    <a:cubicBezTo>
                      <a:pt x="77" y="179"/>
                      <a:pt x="77" y="179"/>
                      <a:pt x="77" y="179"/>
                    </a:cubicBezTo>
                    <a:cubicBezTo>
                      <a:pt x="70" y="185"/>
                      <a:pt x="70" y="185"/>
                      <a:pt x="70" y="185"/>
                    </a:cubicBezTo>
                    <a:cubicBezTo>
                      <a:pt x="70" y="185"/>
                      <a:pt x="70" y="185"/>
                      <a:pt x="70" y="185"/>
                    </a:cubicBezTo>
                    <a:cubicBezTo>
                      <a:pt x="70" y="185"/>
                      <a:pt x="63" y="168"/>
                      <a:pt x="49" y="160"/>
                    </a:cubicBezTo>
                    <a:cubicBezTo>
                      <a:pt x="30" y="127"/>
                      <a:pt x="30" y="127"/>
                      <a:pt x="30" y="127"/>
                    </a:cubicBezTo>
                    <a:cubicBezTo>
                      <a:pt x="30" y="127"/>
                      <a:pt x="20" y="106"/>
                      <a:pt x="3" y="117"/>
                    </a:cubicBezTo>
                    <a:cubicBezTo>
                      <a:pt x="0" y="121"/>
                      <a:pt x="0" y="121"/>
                      <a:pt x="0" y="121"/>
                    </a:cubicBezTo>
                    <a:cubicBezTo>
                      <a:pt x="0" y="121"/>
                      <a:pt x="2" y="131"/>
                      <a:pt x="3" y="140"/>
                    </a:cubicBezTo>
                    <a:cubicBezTo>
                      <a:pt x="3" y="143"/>
                      <a:pt x="3" y="145"/>
                      <a:pt x="3" y="147"/>
                    </a:cubicBezTo>
                    <a:cubicBezTo>
                      <a:pt x="3" y="147"/>
                      <a:pt x="3" y="148"/>
                      <a:pt x="3" y="148"/>
                    </a:cubicBezTo>
                    <a:cubicBezTo>
                      <a:pt x="6" y="169"/>
                      <a:pt x="6" y="169"/>
                      <a:pt x="6" y="169"/>
                    </a:cubicBezTo>
                    <a:cubicBezTo>
                      <a:pt x="6" y="169"/>
                      <a:pt x="11" y="183"/>
                      <a:pt x="19" y="189"/>
                    </a:cubicBezTo>
                    <a:cubicBezTo>
                      <a:pt x="60" y="245"/>
                      <a:pt x="60" y="245"/>
                      <a:pt x="60" y="245"/>
                    </a:cubicBezTo>
                    <a:cubicBezTo>
                      <a:pt x="67" y="268"/>
                      <a:pt x="67" y="268"/>
                      <a:pt x="67" y="268"/>
                    </a:cubicBezTo>
                    <a:cubicBezTo>
                      <a:pt x="67" y="268"/>
                      <a:pt x="72" y="299"/>
                      <a:pt x="131" y="273"/>
                    </a:cubicBezTo>
                    <a:cubicBezTo>
                      <a:pt x="131" y="273"/>
                      <a:pt x="159" y="252"/>
                      <a:pt x="160" y="235"/>
                    </a:cubicBezTo>
                    <a:cubicBezTo>
                      <a:pt x="160" y="134"/>
                      <a:pt x="160" y="134"/>
                      <a:pt x="160" y="134"/>
                    </a:cubicBezTo>
                    <a:cubicBezTo>
                      <a:pt x="160" y="134"/>
                      <a:pt x="160" y="107"/>
                      <a:pt x="150" y="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30" name="Freeform 7"/>
          <p:cNvSpPr>
            <a:spLocks/>
          </p:cNvSpPr>
          <p:nvPr/>
        </p:nvSpPr>
        <p:spPr bwMode="auto">
          <a:xfrm>
            <a:off x="48858488" y="-64050740"/>
            <a:ext cx="187325" cy="187325"/>
          </a:xfrm>
          <a:custGeom>
            <a:avLst/>
            <a:gdLst>
              <a:gd name="T0" fmla="*/ 0 w 50"/>
              <a:gd name="T1" fmla="*/ 0 h 50"/>
              <a:gd name="T2" fmla="*/ 0 w 50"/>
              <a:gd name="T3" fmla="*/ 0 h 50"/>
            </a:gdLst>
            <a:ahLst/>
            <a:cxnLst>
              <a:cxn ang="0">
                <a:pos x="T0" y="T1"/>
              </a:cxn>
              <a:cxn ang="0">
                <a:pos x="T2" y="T3"/>
              </a:cxn>
            </a:cxnLst>
            <a:rect l="0" t="0" r="r" b="b"/>
            <a:pathLst>
              <a:path w="50" h="50">
                <a:moveTo>
                  <a:pt x="0" y="0"/>
                </a:moveTo>
                <a:cubicBezTo>
                  <a:pt x="25" y="25"/>
                  <a:pt x="50" y="50"/>
                  <a:pt x="0" y="0"/>
                </a:cubicBezTo>
                <a:close/>
              </a:path>
            </a:pathLst>
          </a:custGeom>
          <a:solidFill>
            <a:srgbClr val="8C919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8"/>
          <p:cNvSpPr>
            <a:spLocks/>
          </p:cNvSpPr>
          <p:nvPr/>
        </p:nvSpPr>
        <p:spPr bwMode="auto">
          <a:xfrm>
            <a:off x="48764825" y="-64144403"/>
            <a:ext cx="93663" cy="93663"/>
          </a:xfrm>
          <a:custGeom>
            <a:avLst/>
            <a:gdLst>
              <a:gd name="T0" fmla="*/ 0 w 25"/>
              <a:gd name="T1" fmla="*/ 0 h 25"/>
              <a:gd name="T2" fmla="*/ 25 w 25"/>
              <a:gd name="T3" fmla="*/ 25 h 25"/>
              <a:gd name="T4" fmla="*/ 0 w 25"/>
              <a:gd name="T5" fmla="*/ 0 h 25"/>
            </a:gdLst>
            <a:ahLst/>
            <a:cxnLst>
              <a:cxn ang="0">
                <a:pos x="T0" y="T1"/>
              </a:cxn>
              <a:cxn ang="0">
                <a:pos x="T2" y="T3"/>
              </a:cxn>
              <a:cxn ang="0">
                <a:pos x="T4" y="T5"/>
              </a:cxn>
            </a:cxnLst>
            <a:rect l="0" t="0" r="r" b="b"/>
            <a:pathLst>
              <a:path w="25" h="25">
                <a:moveTo>
                  <a:pt x="0" y="0"/>
                </a:moveTo>
                <a:cubicBezTo>
                  <a:pt x="11" y="11"/>
                  <a:pt x="18" y="18"/>
                  <a:pt x="25" y="25"/>
                </a:cubicBezTo>
                <a:cubicBezTo>
                  <a:pt x="12" y="12"/>
                  <a:pt x="0" y="0"/>
                  <a:pt x="0" y="0"/>
                </a:cubicBezTo>
                <a:close/>
              </a:path>
            </a:pathLst>
          </a:custGeom>
          <a:solidFill>
            <a:srgbClr val="8C919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7"/>
          <p:cNvSpPr>
            <a:spLocks noEditPoints="1"/>
          </p:cNvSpPr>
          <p:nvPr/>
        </p:nvSpPr>
        <p:spPr bwMode="auto">
          <a:xfrm>
            <a:off x="6039516" y="2269677"/>
            <a:ext cx="425117" cy="515672"/>
          </a:xfrm>
          <a:custGeom>
            <a:avLst/>
            <a:gdLst>
              <a:gd name="T0" fmla="*/ 26988 w 31458"/>
              <a:gd name="T1" fmla="*/ 4821 h 38159"/>
              <a:gd name="T2" fmla="*/ 27236 w 31458"/>
              <a:gd name="T3" fmla="*/ 1607 h 38159"/>
              <a:gd name="T4" fmla="*/ 24256 w 31458"/>
              <a:gd name="T5" fmla="*/ 742 h 38159"/>
              <a:gd name="T6" fmla="*/ 23884 w 31458"/>
              <a:gd name="T7" fmla="*/ 2102 h 38159"/>
              <a:gd name="T8" fmla="*/ 24629 w 31458"/>
              <a:gd name="T9" fmla="*/ 5439 h 38159"/>
              <a:gd name="T10" fmla="*/ 21276 w 31458"/>
              <a:gd name="T11" fmla="*/ 8777 h 38159"/>
              <a:gd name="T12" fmla="*/ 18669 w 31458"/>
              <a:gd name="T13" fmla="*/ 4574 h 38159"/>
              <a:gd name="T14" fmla="*/ 18048 w 31458"/>
              <a:gd name="T15" fmla="*/ 2720 h 38159"/>
              <a:gd name="T16" fmla="*/ 16434 w 31458"/>
              <a:gd name="T17" fmla="*/ 2596 h 38159"/>
              <a:gd name="T18" fmla="*/ 15565 w 31458"/>
              <a:gd name="T19" fmla="*/ 3833 h 38159"/>
              <a:gd name="T20" fmla="*/ 15938 w 31458"/>
              <a:gd name="T21" fmla="*/ 6799 h 38159"/>
              <a:gd name="T22" fmla="*/ 11592 w 31458"/>
              <a:gd name="T23" fmla="*/ 14093 h 38159"/>
              <a:gd name="T24" fmla="*/ 13455 w 31458"/>
              <a:gd name="T25" fmla="*/ 22129 h 38159"/>
              <a:gd name="T26" fmla="*/ 14027 w 31458"/>
              <a:gd name="T27" fmla="*/ 35450 h 38159"/>
              <a:gd name="T28" fmla="*/ 12877 w 31458"/>
              <a:gd name="T29" fmla="*/ 36052 h 38159"/>
              <a:gd name="T30" fmla="*/ 11638 w 31458"/>
              <a:gd name="T31" fmla="*/ 26385 h 38159"/>
              <a:gd name="T32" fmla="*/ 10276 w 31458"/>
              <a:gd name="T33" fmla="*/ 20065 h 38159"/>
              <a:gd name="T34" fmla="*/ 10771 w 31458"/>
              <a:gd name="T35" fmla="*/ 16843 h 38159"/>
              <a:gd name="T36" fmla="*/ 10152 w 31458"/>
              <a:gd name="T37" fmla="*/ 11762 h 38159"/>
              <a:gd name="T38" fmla="*/ 6438 w 31458"/>
              <a:gd name="T39" fmla="*/ 6309 h 38159"/>
              <a:gd name="T40" fmla="*/ 6562 w 31458"/>
              <a:gd name="T41" fmla="*/ 3707 h 38159"/>
              <a:gd name="T42" fmla="*/ 5324 w 31458"/>
              <a:gd name="T43" fmla="*/ 2591 h 38159"/>
              <a:gd name="T44" fmla="*/ 3714 w 31458"/>
              <a:gd name="T45" fmla="*/ 3087 h 38159"/>
              <a:gd name="T46" fmla="*/ 3342 w 31458"/>
              <a:gd name="T47" fmla="*/ 4946 h 38159"/>
              <a:gd name="T48" fmla="*/ 866 w 31458"/>
              <a:gd name="T49" fmla="*/ 10398 h 38159"/>
              <a:gd name="T50" fmla="*/ 743 w 31458"/>
              <a:gd name="T51" fmla="*/ 22048 h 38159"/>
              <a:gd name="T52" fmla="*/ 2352 w 31458"/>
              <a:gd name="T53" fmla="*/ 23907 h 38159"/>
              <a:gd name="T54" fmla="*/ 3467 w 31458"/>
              <a:gd name="T55" fmla="*/ 28740 h 38159"/>
              <a:gd name="T56" fmla="*/ 4829 w 31458"/>
              <a:gd name="T57" fmla="*/ 36548 h 38159"/>
              <a:gd name="T58" fmla="*/ 5571 w 31458"/>
              <a:gd name="T59" fmla="*/ 38159 h 38159"/>
              <a:gd name="T60" fmla="*/ 7305 w 31458"/>
              <a:gd name="T61" fmla="*/ 38035 h 38159"/>
              <a:gd name="T62" fmla="*/ 7057 w 31458"/>
              <a:gd name="T63" fmla="*/ 33449 h 38159"/>
              <a:gd name="T64" fmla="*/ 6686 w 31458"/>
              <a:gd name="T65" fmla="*/ 23411 h 38159"/>
              <a:gd name="T66" fmla="*/ 9657 w 31458"/>
              <a:gd name="T67" fmla="*/ 36176 h 38159"/>
              <a:gd name="T68" fmla="*/ 10648 w 31458"/>
              <a:gd name="T69" fmla="*/ 37539 h 38159"/>
              <a:gd name="T70" fmla="*/ 12133 w 31458"/>
              <a:gd name="T71" fmla="*/ 37787 h 38159"/>
              <a:gd name="T72" fmla="*/ 13743 w 31458"/>
              <a:gd name="T73" fmla="*/ 37539 h 38159"/>
              <a:gd name="T74" fmla="*/ 14572 w 31458"/>
              <a:gd name="T75" fmla="*/ 36716 h 38159"/>
              <a:gd name="T76" fmla="*/ 16434 w 31458"/>
              <a:gd name="T77" fmla="*/ 35603 h 38159"/>
              <a:gd name="T78" fmla="*/ 17056 w 31458"/>
              <a:gd name="T79" fmla="*/ 23736 h 38159"/>
              <a:gd name="T80" fmla="*/ 18421 w 31458"/>
              <a:gd name="T81" fmla="*/ 34243 h 38159"/>
              <a:gd name="T82" fmla="*/ 20283 w 31458"/>
              <a:gd name="T83" fmla="*/ 36222 h 38159"/>
              <a:gd name="T84" fmla="*/ 21276 w 31458"/>
              <a:gd name="T85" fmla="*/ 36345 h 38159"/>
              <a:gd name="T86" fmla="*/ 21649 w 31458"/>
              <a:gd name="T87" fmla="*/ 34985 h 38159"/>
              <a:gd name="T88" fmla="*/ 20780 w 31458"/>
              <a:gd name="T89" fmla="*/ 25342 h 38159"/>
              <a:gd name="T90" fmla="*/ 21897 w 31458"/>
              <a:gd name="T91" fmla="*/ 13846 h 38159"/>
              <a:gd name="T92" fmla="*/ 22146 w 31458"/>
              <a:gd name="T93" fmla="*/ 20645 h 38159"/>
              <a:gd name="T94" fmla="*/ 23263 w 31458"/>
              <a:gd name="T95" fmla="*/ 22129 h 38159"/>
              <a:gd name="T96" fmla="*/ 23511 w 31458"/>
              <a:gd name="T97" fmla="*/ 21140 h 38159"/>
              <a:gd name="T98" fmla="*/ 24877 w 31458"/>
              <a:gd name="T99" fmla="*/ 25590 h 38159"/>
              <a:gd name="T100" fmla="*/ 25374 w 31458"/>
              <a:gd name="T101" fmla="*/ 34738 h 38159"/>
              <a:gd name="T102" fmla="*/ 27981 w 31458"/>
              <a:gd name="T103" fmla="*/ 35727 h 38159"/>
              <a:gd name="T104" fmla="*/ 30216 w 31458"/>
              <a:gd name="T105" fmla="*/ 36593 h 38159"/>
              <a:gd name="T106" fmla="*/ 29968 w 31458"/>
              <a:gd name="T107" fmla="*/ 26826 h 38159"/>
              <a:gd name="T108" fmla="*/ 30464 w 31458"/>
              <a:gd name="T109" fmla="*/ 22252 h 38159"/>
              <a:gd name="T110" fmla="*/ 13291 w 31458"/>
              <a:gd name="T111" fmla="*/ 15523 h 38159"/>
              <a:gd name="T112" fmla="*/ 2529 w 31458"/>
              <a:gd name="T113" fmla="*/ 17617 h 38159"/>
              <a:gd name="T114" fmla="*/ 2187 w 31458"/>
              <a:gd name="T115" fmla="*/ 21770 h 38159"/>
              <a:gd name="T116" fmla="*/ 2586 w 31458"/>
              <a:gd name="T117" fmla="*/ 17483 h 38159"/>
              <a:gd name="T118" fmla="*/ 29690 w 31458"/>
              <a:gd name="T119" fmla="*/ 17982 h 38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58" h="38159">
                <a:moveTo>
                  <a:pt x="30837" y="18544"/>
                </a:moveTo>
                <a:cubicBezTo>
                  <a:pt x="30960" y="18420"/>
                  <a:pt x="31210" y="16442"/>
                  <a:pt x="31210" y="15824"/>
                </a:cubicBezTo>
                <a:cubicBezTo>
                  <a:pt x="31458" y="12857"/>
                  <a:pt x="31458" y="12857"/>
                  <a:pt x="31458" y="12857"/>
                </a:cubicBezTo>
                <a:cubicBezTo>
                  <a:pt x="31458" y="12733"/>
                  <a:pt x="31458" y="12362"/>
                  <a:pt x="31085" y="10632"/>
                </a:cubicBezTo>
                <a:cubicBezTo>
                  <a:pt x="31085" y="10508"/>
                  <a:pt x="30960" y="10014"/>
                  <a:pt x="30837" y="9766"/>
                </a:cubicBezTo>
                <a:cubicBezTo>
                  <a:pt x="30837" y="9643"/>
                  <a:pt x="30712" y="8406"/>
                  <a:pt x="30464" y="7789"/>
                </a:cubicBezTo>
                <a:cubicBezTo>
                  <a:pt x="30340" y="7665"/>
                  <a:pt x="30092" y="6923"/>
                  <a:pt x="29719" y="6799"/>
                </a:cubicBezTo>
                <a:cubicBezTo>
                  <a:pt x="29596" y="6676"/>
                  <a:pt x="28478" y="6058"/>
                  <a:pt x="27609" y="5563"/>
                </a:cubicBezTo>
                <a:cubicBezTo>
                  <a:pt x="27484" y="5563"/>
                  <a:pt x="27609" y="5687"/>
                  <a:pt x="27236" y="5316"/>
                </a:cubicBezTo>
                <a:cubicBezTo>
                  <a:pt x="27112" y="5192"/>
                  <a:pt x="26988" y="4945"/>
                  <a:pt x="26988" y="4821"/>
                </a:cubicBezTo>
                <a:cubicBezTo>
                  <a:pt x="26740" y="4574"/>
                  <a:pt x="26740" y="4821"/>
                  <a:pt x="26740" y="4574"/>
                </a:cubicBezTo>
                <a:cubicBezTo>
                  <a:pt x="26615" y="4450"/>
                  <a:pt x="26615" y="3833"/>
                  <a:pt x="26740" y="3585"/>
                </a:cubicBezTo>
                <a:cubicBezTo>
                  <a:pt x="26740" y="3462"/>
                  <a:pt x="26740" y="3833"/>
                  <a:pt x="26988" y="3462"/>
                </a:cubicBezTo>
                <a:cubicBezTo>
                  <a:pt x="27236" y="3338"/>
                  <a:pt x="27112" y="3214"/>
                  <a:pt x="27236" y="2844"/>
                </a:cubicBezTo>
                <a:cubicBezTo>
                  <a:pt x="27236" y="2720"/>
                  <a:pt x="27361" y="2349"/>
                  <a:pt x="27236" y="2349"/>
                </a:cubicBezTo>
                <a:cubicBezTo>
                  <a:pt x="27112" y="2349"/>
                  <a:pt x="27112" y="2349"/>
                  <a:pt x="27112" y="2225"/>
                </a:cubicBezTo>
                <a:cubicBezTo>
                  <a:pt x="27112" y="2102"/>
                  <a:pt x="27112" y="2102"/>
                  <a:pt x="27236" y="2102"/>
                </a:cubicBezTo>
                <a:cubicBezTo>
                  <a:pt x="27236" y="1978"/>
                  <a:pt x="27236" y="1978"/>
                  <a:pt x="27236" y="1978"/>
                </a:cubicBezTo>
                <a:cubicBezTo>
                  <a:pt x="27236" y="1978"/>
                  <a:pt x="27236" y="1978"/>
                  <a:pt x="27236" y="1854"/>
                </a:cubicBezTo>
                <a:cubicBezTo>
                  <a:pt x="27236" y="1731"/>
                  <a:pt x="27236" y="1607"/>
                  <a:pt x="27236" y="1607"/>
                </a:cubicBezTo>
                <a:cubicBezTo>
                  <a:pt x="27112" y="1484"/>
                  <a:pt x="27112" y="1484"/>
                  <a:pt x="27112" y="1484"/>
                </a:cubicBezTo>
                <a:cubicBezTo>
                  <a:pt x="27112" y="1360"/>
                  <a:pt x="27112" y="1360"/>
                  <a:pt x="27112" y="1236"/>
                </a:cubicBezTo>
                <a:cubicBezTo>
                  <a:pt x="27112" y="1113"/>
                  <a:pt x="26988" y="989"/>
                  <a:pt x="26988" y="989"/>
                </a:cubicBezTo>
                <a:cubicBezTo>
                  <a:pt x="26864" y="865"/>
                  <a:pt x="26988" y="865"/>
                  <a:pt x="26740" y="495"/>
                </a:cubicBezTo>
                <a:cubicBezTo>
                  <a:pt x="26615" y="371"/>
                  <a:pt x="26367" y="248"/>
                  <a:pt x="26119" y="371"/>
                </a:cubicBezTo>
                <a:cubicBezTo>
                  <a:pt x="25995" y="495"/>
                  <a:pt x="26119" y="495"/>
                  <a:pt x="25995" y="371"/>
                </a:cubicBezTo>
                <a:cubicBezTo>
                  <a:pt x="25870" y="248"/>
                  <a:pt x="25498" y="0"/>
                  <a:pt x="25001" y="124"/>
                </a:cubicBezTo>
                <a:cubicBezTo>
                  <a:pt x="24877" y="124"/>
                  <a:pt x="24877" y="124"/>
                  <a:pt x="24753" y="248"/>
                </a:cubicBezTo>
                <a:cubicBezTo>
                  <a:pt x="24516" y="366"/>
                  <a:pt x="24279" y="596"/>
                  <a:pt x="24150" y="724"/>
                </a:cubicBezTo>
                <a:cubicBezTo>
                  <a:pt x="24244" y="631"/>
                  <a:pt x="24139" y="742"/>
                  <a:pt x="24256" y="742"/>
                </a:cubicBezTo>
                <a:cubicBezTo>
                  <a:pt x="24132" y="742"/>
                  <a:pt x="24008" y="989"/>
                  <a:pt x="24008" y="1113"/>
                </a:cubicBezTo>
                <a:cubicBezTo>
                  <a:pt x="24008" y="989"/>
                  <a:pt x="24008" y="1113"/>
                  <a:pt x="24008" y="989"/>
                </a:cubicBezTo>
                <a:cubicBezTo>
                  <a:pt x="24008" y="1113"/>
                  <a:pt x="24008" y="1236"/>
                  <a:pt x="23884" y="1236"/>
                </a:cubicBezTo>
                <a:cubicBezTo>
                  <a:pt x="24008" y="1236"/>
                  <a:pt x="23884" y="1236"/>
                  <a:pt x="24008" y="1236"/>
                </a:cubicBezTo>
                <a:cubicBezTo>
                  <a:pt x="24008" y="1236"/>
                  <a:pt x="23884" y="1360"/>
                  <a:pt x="23884" y="1484"/>
                </a:cubicBezTo>
                <a:cubicBezTo>
                  <a:pt x="23884" y="1484"/>
                  <a:pt x="23884" y="1607"/>
                  <a:pt x="23760" y="1607"/>
                </a:cubicBezTo>
                <a:cubicBezTo>
                  <a:pt x="23884" y="1607"/>
                  <a:pt x="23760" y="1607"/>
                  <a:pt x="23884" y="1607"/>
                </a:cubicBezTo>
                <a:cubicBezTo>
                  <a:pt x="23760" y="1731"/>
                  <a:pt x="23760" y="1731"/>
                  <a:pt x="23760" y="1731"/>
                </a:cubicBezTo>
                <a:cubicBezTo>
                  <a:pt x="23760" y="1731"/>
                  <a:pt x="23884" y="1731"/>
                  <a:pt x="23884" y="1854"/>
                </a:cubicBezTo>
                <a:cubicBezTo>
                  <a:pt x="23884" y="1854"/>
                  <a:pt x="23884" y="1978"/>
                  <a:pt x="23884" y="2102"/>
                </a:cubicBezTo>
                <a:cubicBezTo>
                  <a:pt x="23884" y="2102"/>
                  <a:pt x="23884" y="2102"/>
                  <a:pt x="23884" y="2225"/>
                </a:cubicBezTo>
                <a:cubicBezTo>
                  <a:pt x="23884" y="2349"/>
                  <a:pt x="23884" y="2225"/>
                  <a:pt x="23884" y="2349"/>
                </a:cubicBezTo>
                <a:cubicBezTo>
                  <a:pt x="23760" y="2349"/>
                  <a:pt x="23884" y="2349"/>
                  <a:pt x="23884" y="2473"/>
                </a:cubicBezTo>
                <a:cubicBezTo>
                  <a:pt x="23884" y="2720"/>
                  <a:pt x="23884" y="2720"/>
                  <a:pt x="23884" y="2967"/>
                </a:cubicBezTo>
                <a:cubicBezTo>
                  <a:pt x="23884" y="3214"/>
                  <a:pt x="23760" y="3338"/>
                  <a:pt x="24008" y="3462"/>
                </a:cubicBezTo>
                <a:cubicBezTo>
                  <a:pt x="24132" y="3585"/>
                  <a:pt x="24132" y="3462"/>
                  <a:pt x="24132" y="3585"/>
                </a:cubicBezTo>
                <a:cubicBezTo>
                  <a:pt x="24132" y="3833"/>
                  <a:pt x="24132" y="4080"/>
                  <a:pt x="24381" y="4450"/>
                </a:cubicBezTo>
                <a:cubicBezTo>
                  <a:pt x="24504" y="4574"/>
                  <a:pt x="24504" y="4574"/>
                  <a:pt x="24504" y="4698"/>
                </a:cubicBezTo>
                <a:cubicBezTo>
                  <a:pt x="24504" y="4945"/>
                  <a:pt x="24629" y="5192"/>
                  <a:pt x="24629" y="5316"/>
                </a:cubicBezTo>
                <a:cubicBezTo>
                  <a:pt x="24629" y="5439"/>
                  <a:pt x="24629" y="5439"/>
                  <a:pt x="24629" y="5439"/>
                </a:cubicBezTo>
                <a:cubicBezTo>
                  <a:pt x="24504" y="5563"/>
                  <a:pt x="24381" y="5934"/>
                  <a:pt x="24256" y="6429"/>
                </a:cubicBezTo>
                <a:cubicBezTo>
                  <a:pt x="24132" y="6552"/>
                  <a:pt x="24132" y="6552"/>
                  <a:pt x="24008" y="6799"/>
                </a:cubicBezTo>
                <a:cubicBezTo>
                  <a:pt x="23884" y="6799"/>
                  <a:pt x="23511" y="7170"/>
                  <a:pt x="23263" y="7418"/>
                </a:cubicBezTo>
                <a:cubicBezTo>
                  <a:pt x="23015" y="7541"/>
                  <a:pt x="22890" y="7418"/>
                  <a:pt x="22642" y="8159"/>
                </a:cubicBezTo>
                <a:cubicBezTo>
                  <a:pt x="22642" y="8283"/>
                  <a:pt x="22519" y="8406"/>
                  <a:pt x="22519" y="8901"/>
                </a:cubicBezTo>
                <a:cubicBezTo>
                  <a:pt x="22519" y="9024"/>
                  <a:pt x="22519" y="9272"/>
                  <a:pt x="22394" y="10014"/>
                </a:cubicBezTo>
                <a:cubicBezTo>
                  <a:pt x="22394" y="10137"/>
                  <a:pt x="22519" y="10384"/>
                  <a:pt x="22394" y="11621"/>
                </a:cubicBezTo>
                <a:cubicBezTo>
                  <a:pt x="22394" y="11868"/>
                  <a:pt x="22394" y="11744"/>
                  <a:pt x="22269" y="11497"/>
                </a:cubicBezTo>
                <a:cubicBezTo>
                  <a:pt x="22146" y="11250"/>
                  <a:pt x="21649" y="9890"/>
                  <a:pt x="21525" y="9766"/>
                </a:cubicBezTo>
                <a:cubicBezTo>
                  <a:pt x="21525" y="9643"/>
                  <a:pt x="21525" y="9272"/>
                  <a:pt x="21276" y="8777"/>
                </a:cubicBezTo>
                <a:cubicBezTo>
                  <a:pt x="21153" y="8654"/>
                  <a:pt x="20905" y="8283"/>
                  <a:pt x="20780" y="8159"/>
                </a:cubicBezTo>
                <a:cubicBezTo>
                  <a:pt x="20655" y="8159"/>
                  <a:pt x="19662" y="7665"/>
                  <a:pt x="19166" y="7418"/>
                </a:cubicBezTo>
                <a:cubicBezTo>
                  <a:pt x="19041" y="7418"/>
                  <a:pt x="19041" y="7418"/>
                  <a:pt x="18918" y="7294"/>
                </a:cubicBezTo>
                <a:cubicBezTo>
                  <a:pt x="18793" y="7170"/>
                  <a:pt x="18669" y="6923"/>
                  <a:pt x="18297" y="6799"/>
                </a:cubicBezTo>
                <a:cubicBezTo>
                  <a:pt x="18297" y="6799"/>
                  <a:pt x="18297" y="6799"/>
                  <a:pt x="18297" y="6676"/>
                </a:cubicBezTo>
                <a:cubicBezTo>
                  <a:pt x="18297" y="6429"/>
                  <a:pt x="18297" y="6429"/>
                  <a:pt x="18297" y="6305"/>
                </a:cubicBezTo>
                <a:cubicBezTo>
                  <a:pt x="18421" y="6058"/>
                  <a:pt x="18545" y="5934"/>
                  <a:pt x="18669" y="5439"/>
                </a:cubicBezTo>
                <a:cubicBezTo>
                  <a:pt x="18669" y="5316"/>
                  <a:pt x="18669" y="5439"/>
                  <a:pt x="18669" y="5192"/>
                </a:cubicBezTo>
                <a:cubicBezTo>
                  <a:pt x="18669" y="5069"/>
                  <a:pt x="18793" y="4698"/>
                  <a:pt x="18669" y="4698"/>
                </a:cubicBezTo>
                <a:cubicBezTo>
                  <a:pt x="18545" y="4698"/>
                  <a:pt x="18545" y="4698"/>
                  <a:pt x="18669" y="4574"/>
                </a:cubicBezTo>
                <a:cubicBezTo>
                  <a:pt x="18669" y="4450"/>
                  <a:pt x="18669" y="4204"/>
                  <a:pt x="18669" y="4080"/>
                </a:cubicBezTo>
                <a:cubicBezTo>
                  <a:pt x="18669" y="3956"/>
                  <a:pt x="18669" y="3956"/>
                  <a:pt x="18669" y="3956"/>
                </a:cubicBezTo>
                <a:cubicBezTo>
                  <a:pt x="18669" y="3833"/>
                  <a:pt x="18669" y="3709"/>
                  <a:pt x="18669" y="3709"/>
                </a:cubicBezTo>
                <a:cubicBezTo>
                  <a:pt x="18669" y="3709"/>
                  <a:pt x="18545" y="3585"/>
                  <a:pt x="18545" y="3462"/>
                </a:cubicBezTo>
                <a:cubicBezTo>
                  <a:pt x="18545" y="3338"/>
                  <a:pt x="18545" y="3338"/>
                  <a:pt x="18545" y="3338"/>
                </a:cubicBezTo>
                <a:cubicBezTo>
                  <a:pt x="18545" y="3214"/>
                  <a:pt x="18545" y="3214"/>
                  <a:pt x="18421" y="3214"/>
                </a:cubicBezTo>
                <a:cubicBezTo>
                  <a:pt x="18297" y="3214"/>
                  <a:pt x="18297" y="3091"/>
                  <a:pt x="18297" y="3091"/>
                </a:cubicBezTo>
                <a:cubicBezTo>
                  <a:pt x="18297" y="2967"/>
                  <a:pt x="18297" y="2967"/>
                  <a:pt x="18297" y="2967"/>
                </a:cubicBezTo>
                <a:cubicBezTo>
                  <a:pt x="18173" y="2967"/>
                  <a:pt x="18173" y="2844"/>
                  <a:pt x="18173" y="2844"/>
                </a:cubicBezTo>
                <a:cubicBezTo>
                  <a:pt x="18048" y="2720"/>
                  <a:pt x="18048" y="2720"/>
                  <a:pt x="18048" y="2720"/>
                </a:cubicBezTo>
                <a:cubicBezTo>
                  <a:pt x="17925" y="2720"/>
                  <a:pt x="17925" y="2720"/>
                  <a:pt x="17925" y="2720"/>
                </a:cubicBezTo>
                <a:cubicBezTo>
                  <a:pt x="17800" y="2720"/>
                  <a:pt x="17675" y="2596"/>
                  <a:pt x="17675" y="2596"/>
                </a:cubicBezTo>
                <a:cubicBezTo>
                  <a:pt x="17552" y="2473"/>
                  <a:pt x="17552" y="2473"/>
                  <a:pt x="17552" y="2473"/>
                </a:cubicBezTo>
                <a:cubicBezTo>
                  <a:pt x="17427" y="2473"/>
                  <a:pt x="17427" y="2473"/>
                  <a:pt x="17427" y="2473"/>
                </a:cubicBezTo>
                <a:cubicBezTo>
                  <a:pt x="17304" y="2473"/>
                  <a:pt x="17304" y="2473"/>
                  <a:pt x="17304" y="2473"/>
                </a:cubicBezTo>
                <a:cubicBezTo>
                  <a:pt x="17304" y="2473"/>
                  <a:pt x="17179" y="2473"/>
                  <a:pt x="17056" y="2473"/>
                </a:cubicBezTo>
                <a:cubicBezTo>
                  <a:pt x="16931" y="2473"/>
                  <a:pt x="16931" y="2473"/>
                  <a:pt x="16931" y="2473"/>
                </a:cubicBezTo>
                <a:cubicBezTo>
                  <a:pt x="16807" y="2596"/>
                  <a:pt x="16807" y="2596"/>
                  <a:pt x="16807" y="2596"/>
                </a:cubicBezTo>
                <a:cubicBezTo>
                  <a:pt x="16683" y="2596"/>
                  <a:pt x="16683" y="2596"/>
                  <a:pt x="16683" y="2596"/>
                </a:cubicBezTo>
                <a:cubicBezTo>
                  <a:pt x="16559" y="2596"/>
                  <a:pt x="16559" y="2596"/>
                  <a:pt x="16434" y="2596"/>
                </a:cubicBezTo>
                <a:cubicBezTo>
                  <a:pt x="16434" y="2720"/>
                  <a:pt x="16310" y="2720"/>
                  <a:pt x="16310" y="2720"/>
                </a:cubicBezTo>
                <a:cubicBezTo>
                  <a:pt x="16186" y="2844"/>
                  <a:pt x="16186" y="2844"/>
                  <a:pt x="16186" y="2844"/>
                </a:cubicBezTo>
                <a:cubicBezTo>
                  <a:pt x="16186" y="2844"/>
                  <a:pt x="16062" y="2967"/>
                  <a:pt x="15938" y="2967"/>
                </a:cubicBezTo>
                <a:cubicBezTo>
                  <a:pt x="15938" y="3091"/>
                  <a:pt x="15938" y="3091"/>
                  <a:pt x="15938" y="3091"/>
                </a:cubicBezTo>
                <a:cubicBezTo>
                  <a:pt x="15813" y="3091"/>
                  <a:pt x="15813" y="3091"/>
                  <a:pt x="15813" y="3214"/>
                </a:cubicBezTo>
                <a:cubicBezTo>
                  <a:pt x="15690" y="3214"/>
                  <a:pt x="15690" y="3214"/>
                  <a:pt x="15690" y="3338"/>
                </a:cubicBezTo>
                <a:cubicBezTo>
                  <a:pt x="15690" y="3338"/>
                  <a:pt x="15690" y="3338"/>
                  <a:pt x="15690" y="3462"/>
                </a:cubicBezTo>
                <a:cubicBezTo>
                  <a:pt x="15565" y="3462"/>
                  <a:pt x="15565" y="3585"/>
                  <a:pt x="15565" y="3585"/>
                </a:cubicBezTo>
                <a:cubicBezTo>
                  <a:pt x="15565" y="3709"/>
                  <a:pt x="15565" y="3709"/>
                  <a:pt x="15565" y="3709"/>
                </a:cubicBezTo>
                <a:cubicBezTo>
                  <a:pt x="15565" y="3833"/>
                  <a:pt x="15565" y="3833"/>
                  <a:pt x="15565" y="3833"/>
                </a:cubicBezTo>
                <a:cubicBezTo>
                  <a:pt x="15565" y="3956"/>
                  <a:pt x="15565" y="3956"/>
                  <a:pt x="15565" y="4080"/>
                </a:cubicBezTo>
                <a:cubicBezTo>
                  <a:pt x="15565" y="4080"/>
                  <a:pt x="15565" y="4080"/>
                  <a:pt x="15565" y="4204"/>
                </a:cubicBezTo>
                <a:cubicBezTo>
                  <a:pt x="15565" y="4204"/>
                  <a:pt x="15565" y="4204"/>
                  <a:pt x="15565" y="4327"/>
                </a:cubicBezTo>
                <a:cubicBezTo>
                  <a:pt x="15690" y="4327"/>
                  <a:pt x="15690" y="4327"/>
                  <a:pt x="15690" y="4450"/>
                </a:cubicBezTo>
                <a:cubicBezTo>
                  <a:pt x="15690" y="4450"/>
                  <a:pt x="15690" y="4450"/>
                  <a:pt x="15690" y="4574"/>
                </a:cubicBezTo>
                <a:cubicBezTo>
                  <a:pt x="15690" y="4698"/>
                  <a:pt x="15690" y="4574"/>
                  <a:pt x="15565" y="4698"/>
                </a:cubicBezTo>
                <a:cubicBezTo>
                  <a:pt x="15565" y="4698"/>
                  <a:pt x="15442" y="4945"/>
                  <a:pt x="15690" y="5563"/>
                </a:cubicBezTo>
                <a:cubicBezTo>
                  <a:pt x="15690" y="5563"/>
                  <a:pt x="15690" y="5687"/>
                  <a:pt x="15938" y="5687"/>
                </a:cubicBezTo>
                <a:cubicBezTo>
                  <a:pt x="15938" y="5687"/>
                  <a:pt x="15938" y="5687"/>
                  <a:pt x="15938" y="5810"/>
                </a:cubicBezTo>
                <a:cubicBezTo>
                  <a:pt x="15938" y="5934"/>
                  <a:pt x="15938" y="6676"/>
                  <a:pt x="15938" y="6799"/>
                </a:cubicBezTo>
                <a:cubicBezTo>
                  <a:pt x="15938" y="6799"/>
                  <a:pt x="15938" y="6799"/>
                  <a:pt x="15813" y="6799"/>
                </a:cubicBezTo>
                <a:cubicBezTo>
                  <a:pt x="15813" y="6799"/>
                  <a:pt x="15565" y="6799"/>
                  <a:pt x="15442" y="7047"/>
                </a:cubicBezTo>
                <a:cubicBezTo>
                  <a:pt x="15069" y="7541"/>
                  <a:pt x="15069" y="7541"/>
                  <a:pt x="15069" y="7541"/>
                </a:cubicBezTo>
                <a:cubicBezTo>
                  <a:pt x="14944" y="7665"/>
                  <a:pt x="13827" y="8159"/>
                  <a:pt x="13330" y="8406"/>
                </a:cubicBezTo>
                <a:cubicBezTo>
                  <a:pt x="13206" y="8530"/>
                  <a:pt x="12958" y="8654"/>
                  <a:pt x="12585" y="9272"/>
                </a:cubicBezTo>
                <a:cubicBezTo>
                  <a:pt x="12461" y="9272"/>
                  <a:pt x="11344" y="12239"/>
                  <a:pt x="11344" y="12362"/>
                </a:cubicBezTo>
                <a:cubicBezTo>
                  <a:pt x="11344" y="12486"/>
                  <a:pt x="10847" y="13599"/>
                  <a:pt x="10847" y="13599"/>
                </a:cubicBezTo>
                <a:cubicBezTo>
                  <a:pt x="10847" y="13722"/>
                  <a:pt x="10847" y="13722"/>
                  <a:pt x="10971" y="13846"/>
                </a:cubicBezTo>
                <a:cubicBezTo>
                  <a:pt x="11095" y="13846"/>
                  <a:pt x="11468" y="13970"/>
                  <a:pt x="11468" y="13970"/>
                </a:cubicBezTo>
                <a:cubicBezTo>
                  <a:pt x="11592" y="14093"/>
                  <a:pt x="11592" y="13970"/>
                  <a:pt x="11592" y="14093"/>
                </a:cubicBezTo>
                <a:cubicBezTo>
                  <a:pt x="11592" y="14217"/>
                  <a:pt x="11592" y="14835"/>
                  <a:pt x="11592" y="14959"/>
                </a:cubicBezTo>
                <a:cubicBezTo>
                  <a:pt x="11592" y="15082"/>
                  <a:pt x="11965" y="16195"/>
                  <a:pt x="11965" y="16195"/>
                </a:cubicBezTo>
                <a:cubicBezTo>
                  <a:pt x="12089" y="16689"/>
                  <a:pt x="12710" y="17431"/>
                  <a:pt x="12958" y="18173"/>
                </a:cubicBezTo>
                <a:cubicBezTo>
                  <a:pt x="13082" y="18296"/>
                  <a:pt x="13082" y="18544"/>
                  <a:pt x="13206" y="18667"/>
                </a:cubicBezTo>
                <a:cubicBezTo>
                  <a:pt x="13206" y="18667"/>
                  <a:pt x="13082" y="18667"/>
                  <a:pt x="13206" y="18791"/>
                </a:cubicBezTo>
                <a:cubicBezTo>
                  <a:pt x="13330" y="18915"/>
                  <a:pt x="13330" y="18915"/>
                  <a:pt x="13330" y="19038"/>
                </a:cubicBezTo>
                <a:cubicBezTo>
                  <a:pt x="13455" y="19161"/>
                  <a:pt x="13330" y="19161"/>
                  <a:pt x="13330" y="19161"/>
                </a:cubicBezTo>
                <a:cubicBezTo>
                  <a:pt x="13455" y="19285"/>
                  <a:pt x="13330" y="19285"/>
                  <a:pt x="13455" y="19409"/>
                </a:cubicBezTo>
                <a:cubicBezTo>
                  <a:pt x="13579" y="19532"/>
                  <a:pt x="13455" y="19656"/>
                  <a:pt x="13455" y="19780"/>
                </a:cubicBezTo>
                <a:cubicBezTo>
                  <a:pt x="13579" y="19903"/>
                  <a:pt x="13455" y="21016"/>
                  <a:pt x="13455" y="22129"/>
                </a:cubicBezTo>
                <a:cubicBezTo>
                  <a:pt x="13455" y="22252"/>
                  <a:pt x="13579" y="25837"/>
                  <a:pt x="13579" y="25961"/>
                </a:cubicBezTo>
                <a:cubicBezTo>
                  <a:pt x="13579" y="26084"/>
                  <a:pt x="13703" y="28557"/>
                  <a:pt x="13579" y="29917"/>
                </a:cubicBezTo>
                <a:cubicBezTo>
                  <a:pt x="13579" y="29917"/>
                  <a:pt x="13579" y="30782"/>
                  <a:pt x="13579" y="31524"/>
                </a:cubicBezTo>
                <a:cubicBezTo>
                  <a:pt x="13579" y="31524"/>
                  <a:pt x="13579" y="32389"/>
                  <a:pt x="13827" y="32883"/>
                </a:cubicBezTo>
                <a:cubicBezTo>
                  <a:pt x="13951" y="33007"/>
                  <a:pt x="13951" y="33131"/>
                  <a:pt x="13951" y="33502"/>
                </a:cubicBezTo>
                <a:cubicBezTo>
                  <a:pt x="13951" y="33625"/>
                  <a:pt x="14076" y="33873"/>
                  <a:pt x="14324" y="34367"/>
                </a:cubicBezTo>
                <a:cubicBezTo>
                  <a:pt x="14324" y="34491"/>
                  <a:pt x="14199" y="34367"/>
                  <a:pt x="14324" y="34614"/>
                </a:cubicBezTo>
                <a:cubicBezTo>
                  <a:pt x="14572" y="34985"/>
                  <a:pt x="14572" y="34862"/>
                  <a:pt x="14448" y="34985"/>
                </a:cubicBezTo>
                <a:cubicBezTo>
                  <a:pt x="14335" y="35210"/>
                  <a:pt x="14018" y="35333"/>
                  <a:pt x="14055" y="35446"/>
                </a:cubicBezTo>
                <a:cubicBezTo>
                  <a:pt x="14039" y="35450"/>
                  <a:pt x="14027" y="35450"/>
                  <a:pt x="14027" y="35450"/>
                </a:cubicBezTo>
                <a:cubicBezTo>
                  <a:pt x="14038" y="35450"/>
                  <a:pt x="14047" y="35450"/>
                  <a:pt x="14056" y="35450"/>
                </a:cubicBezTo>
                <a:cubicBezTo>
                  <a:pt x="14060" y="35460"/>
                  <a:pt x="14066" y="35470"/>
                  <a:pt x="14076" y="35480"/>
                </a:cubicBezTo>
                <a:cubicBezTo>
                  <a:pt x="14076" y="35603"/>
                  <a:pt x="14076" y="35603"/>
                  <a:pt x="14076" y="35603"/>
                </a:cubicBezTo>
                <a:cubicBezTo>
                  <a:pt x="13951" y="35727"/>
                  <a:pt x="13951" y="35851"/>
                  <a:pt x="13951" y="36098"/>
                </a:cubicBezTo>
                <a:cubicBezTo>
                  <a:pt x="13951" y="36222"/>
                  <a:pt x="13951" y="36222"/>
                  <a:pt x="13827" y="36222"/>
                </a:cubicBezTo>
                <a:cubicBezTo>
                  <a:pt x="13827" y="36301"/>
                  <a:pt x="13827" y="36329"/>
                  <a:pt x="13827" y="36372"/>
                </a:cubicBezTo>
                <a:cubicBezTo>
                  <a:pt x="13758" y="36385"/>
                  <a:pt x="13688" y="36424"/>
                  <a:pt x="13619" y="36424"/>
                </a:cubicBezTo>
                <a:cubicBezTo>
                  <a:pt x="13495" y="36424"/>
                  <a:pt x="13372" y="36424"/>
                  <a:pt x="12877" y="36052"/>
                </a:cubicBezTo>
                <a:cubicBezTo>
                  <a:pt x="12919" y="36095"/>
                  <a:pt x="12876" y="36052"/>
                  <a:pt x="12876" y="36052"/>
                </a:cubicBezTo>
                <a:cubicBezTo>
                  <a:pt x="12876" y="36052"/>
                  <a:pt x="12877" y="36052"/>
                  <a:pt x="12877" y="36052"/>
                </a:cubicBezTo>
                <a:cubicBezTo>
                  <a:pt x="12848" y="36024"/>
                  <a:pt x="12780" y="35955"/>
                  <a:pt x="12628" y="35804"/>
                </a:cubicBezTo>
                <a:cubicBezTo>
                  <a:pt x="12628" y="35680"/>
                  <a:pt x="12628" y="35680"/>
                  <a:pt x="12505" y="35680"/>
                </a:cubicBezTo>
                <a:cubicBezTo>
                  <a:pt x="12505" y="35556"/>
                  <a:pt x="12505" y="35556"/>
                  <a:pt x="12505" y="35432"/>
                </a:cubicBezTo>
                <a:cubicBezTo>
                  <a:pt x="12381" y="35308"/>
                  <a:pt x="12381" y="35432"/>
                  <a:pt x="12505" y="35308"/>
                </a:cubicBezTo>
                <a:cubicBezTo>
                  <a:pt x="12628" y="35185"/>
                  <a:pt x="12752" y="35060"/>
                  <a:pt x="12628" y="34564"/>
                </a:cubicBezTo>
                <a:cubicBezTo>
                  <a:pt x="12628" y="34441"/>
                  <a:pt x="12505" y="33449"/>
                  <a:pt x="12381" y="33078"/>
                </a:cubicBezTo>
                <a:cubicBezTo>
                  <a:pt x="12381" y="33078"/>
                  <a:pt x="12133" y="31839"/>
                  <a:pt x="12133" y="31095"/>
                </a:cubicBezTo>
                <a:cubicBezTo>
                  <a:pt x="12133" y="31095"/>
                  <a:pt x="12010" y="29731"/>
                  <a:pt x="11886" y="29484"/>
                </a:cubicBezTo>
                <a:cubicBezTo>
                  <a:pt x="11886" y="29360"/>
                  <a:pt x="11886" y="29112"/>
                  <a:pt x="11886" y="27749"/>
                </a:cubicBezTo>
                <a:cubicBezTo>
                  <a:pt x="11886" y="27749"/>
                  <a:pt x="11762" y="26881"/>
                  <a:pt x="11638" y="26385"/>
                </a:cubicBezTo>
                <a:cubicBezTo>
                  <a:pt x="11638" y="26385"/>
                  <a:pt x="11638" y="25518"/>
                  <a:pt x="11514" y="25146"/>
                </a:cubicBezTo>
                <a:cubicBezTo>
                  <a:pt x="11514" y="25146"/>
                  <a:pt x="11390" y="23783"/>
                  <a:pt x="11143" y="23411"/>
                </a:cubicBezTo>
                <a:cubicBezTo>
                  <a:pt x="11143" y="23287"/>
                  <a:pt x="11143" y="23163"/>
                  <a:pt x="11143" y="23039"/>
                </a:cubicBezTo>
                <a:cubicBezTo>
                  <a:pt x="11019" y="23039"/>
                  <a:pt x="11019" y="22916"/>
                  <a:pt x="11019" y="22916"/>
                </a:cubicBezTo>
                <a:cubicBezTo>
                  <a:pt x="11019" y="22791"/>
                  <a:pt x="11019" y="22420"/>
                  <a:pt x="10771" y="21924"/>
                </a:cubicBezTo>
                <a:cubicBezTo>
                  <a:pt x="10648" y="21800"/>
                  <a:pt x="10771" y="21676"/>
                  <a:pt x="10648" y="21428"/>
                </a:cubicBezTo>
                <a:cubicBezTo>
                  <a:pt x="10524" y="21428"/>
                  <a:pt x="10400" y="21181"/>
                  <a:pt x="10276" y="21056"/>
                </a:cubicBezTo>
                <a:cubicBezTo>
                  <a:pt x="10276" y="20933"/>
                  <a:pt x="10400" y="20684"/>
                  <a:pt x="10276" y="20561"/>
                </a:cubicBezTo>
                <a:cubicBezTo>
                  <a:pt x="10276" y="20437"/>
                  <a:pt x="10276" y="20313"/>
                  <a:pt x="10276" y="20313"/>
                </a:cubicBezTo>
                <a:cubicBezTo>
                  <a:pt x="10276" y="20189"/>
                  <a:pt x="10276" y="20189"/>
                  <a:pt x="10276" y="20065"/>
                </a:cubicBezTo>
                <a:cubicBezTo>
                  <a:pt x="10276" y="20065"/>
                  <a:pt x="10400" y="20065"/>
                  <a:pt x="10400" y="19817"/>
                </a:cubicBezTo>
                <a:cubicBezTo>
                  <a:pt x="10524" y="19693"/>
                  <a:pt x="10400" y="19693"/>
                  <a:pt x="10524" y="19570"/>
                </a:cubicBezTo>
                <a:cubicBezTo>
                  <a:pt x="10524" y="19445"/>
                  <a:pt x="10648" y="19198"/>
                  <a:pt x="10648" y="19073"/>
                </a:cubicBezTo>
                <a:cubicBezTo>
                  <a:pt x="10648" y="19073"/>
                  <a:pt x="10648" y="19073"/>
                  <a:pt x="10771" y="19073"/>
                </a:cubicBezTo>
                <a:cubicBezTo>
                  <a:pt x="10895" y="18950"/>
                  <a:pt x="11019" y="18950"/>
                  <a:pt x="11019" y="18578"/>
                </a:cubicBezTo>
                <a:cubicBezTo>
                  <a:pt x="11019" y="18454"/>
                  <a:pt x="11019" y="18330"/>
                  <a:pt x="10771" y="18206"/>
                </a:cubicBezTo>
                <a:cubicBezTo>
                  <a:pt x="10648" y="18082"/>
                  <a:pt x="10648" y="18206"/>
                  <a:pt x="10648" y="17958"/>
                </a:cubicBezTo>
                <a:cubicBezTo>
                  <a:pt x="10524" y="17587"/>
                  <a:pt x="10648" y="17710"/>
                  <a:pt x="10648" y="17587"/>
                </a:cubicBezTo>
                <a:cubicBezTo>
                  <a:pt x="10648" y="17463"/>
                  <a:pt x="10771" y="17215"/>
                  <a:pt x="10771" y="17215"/>
                </a:cubicBezTo>
                <a:cubicBezTo>
                  <a:pt x="10771" y="17091"/>
                  <a:pt x="10771" y="17091"/>
                  <a:pt x="10771" y="16843"/>
                </a:cubicBezTo>
                <a:cubicBezTo>
                  <a:pt x="10648" y="16843"/>
                  <a:pt x="10524" y="16471"/>
                  <a:pt x="10524" y="16347"/>
                </a:cubicBezTo>
                <a:cubicBezTo>
                  <a:pt x="10524" y="16347"/>
                  <a:pt x="10648" y="16223"/>
                  <a:pt x="10524" y="15976"/>
                </a:cubicBezTo>
                <a:cubicBezTo>
                  <a:pt x="10524" y="15851"/>
                  <a:pt x="10771" y="15851"/>
                  <a:pt x="10648" y="15604"/>
                </a:cubicBezTo>
                <a:cubicBezTo>
                  <a:pt x="10400" y="15356"/>
                  <a:pt x="10524" y="15356"/>
                  <a:pt x="10400" y="15108"/>
                </a:cubicBezTo>
                <a:cubicBezTo>
                  <a:pt x="10400" y="15108"/>
                  <a:pt x="10400" y="15108"/>
                  <a:pt x="10524" y="14984"/>
                </a:cubicBezTo>
                <a:cubicBezTo>
                  <a:pt x="10648" y="14860"/>
                  <a:pt x="10895" y="14860"/>
                  <a:pt x="10648" y="14612"/>
                </a:cubicBezTo>
                <a:cubicBezTo>
                  <a:pt x="10648" y="14488"/>
                  <a:pt x="10648" y="14488"/>
                  <a:pt x="10648" y="14240"/>
                </a:cubicBezTo>
                <a:cubicBezTo>
                  <a:pt x="10648" y="13621"/>
                  <a:pt x="10524" y="13125"/>
                  <a:pt x="10524" y="13001"/>
                </a:cubicBezTo>
                <a:cubicBezTo>
                  <a:pt x="10524" y="13001"/>
                  <a:pt x="10400" y="12381"/>
                  <a:pt x="10276" y="12258"/>
                </a:cubicBezTo>
                <a:cubicBezTo>
                  <a:pt x="10276" y="12258"/>
                  <a:pt x="10276" y="12010"/>
                  <a:pt x="10152" y="11762"/>
                </a:cubicBezTo>
                <a:cubicBezTo>
                  <a:pt x="10152" y="11762"/>
                  <a:pt x="9904" y="10770"/>
                  <a:pt x="9781" y="10398"/>
                </a:cubicBezTo>
                <a:cubicBezTo>
                  <a:pt x="9781" y="10275"/>
                  <a:pt x="9657" y="9779"/>
                  <a:pt x="9409" y="9531"/>
                </a:cubicBezTo>
                <a:cubicBezTo>
                  <a:pt x="9409" y="9531"/>
                  <a:pt x="9038" y="9159"/>
                  <a:pt x="8790" y="9035"/>
                </a:cubicBezTo>
                <a:cubicBezTo>
                  <a:pt x="8790" y="9035"/>
                  <a:pt x="8295" y="8788"/>
                  <a:pt x="7552" y="8540"/>
                </a:cubicBezTo>
                <a:cubicBezTo>
                  <a:pt x="6810" y="8292"/>
                  <a:pt x="6810" y="8292"/>
                  <a:pt x="6810" y="8292"/>
                </a:cubicBezTo>
                <a:cubicBezTo>
                  <a:pt x="6810" y="8168"/>
                  <a:pt x="6810" y="8168"/>
                  <a:pt x="6686" y="8044"/>
                </a:cubicBezTo>
                <a:cubicBezTo>
                  <a:pt x="6686" y="7920"/>
                  <a:pt x="6438" y="7796"/>
                  <a:pt x="6314" y="7549"/>
                </a:cubicBezTo>
                <a:cubicBezTo>
                  <a:pt x="6190" y="7549"/>
                  <a:pt x="6190" y="7549"/>
                  <a:pt x="6190" y="7424"/>
                </a:cubicBezTo>
                <a:cubicBezTo>
                  <a:pt x="6190" y="6805"/>
                  <a:pt x="6190" y="7052"/>
                  <a:pt x="6314" y="6805"/>
                </a:cubicBezTo>
                <a:cubicBezTo>
                  <a:pt x="6314" y="6805"/>
                  <a:pt x="6438" y="6681"/>
                  <a:pt x="6438" y="6309"/>
                </a:cubicBezTo>
                <a:cubicBezTo>
                  <a:pt x="6438" y="6309"/>
                  <a:pt x="6562" y="6309"/>
                  <a:pt x="6562" y="6061"/>
                </a:cubicBezTo>
                <a:cubicBezTo>
                  <a:pt x="6562" y="5813"/>
                  <a:pt x="6810" y="5565"/>
                  <a:pt x="6810" y="5565"/>
                </a:cubicBezTo>
                <a:cubicBezTo>
                  <a:pt x="6810" y="5318"/>
                  <a:pt x="6933" y="5069"/>
                  <a:pt x="6686" y="5194"/>
                </a:cubicBezTo>
                <a:cubicBezTo>
                  <a:pt x="6562" y="5194"/>
                  <a:pt x="6562" y="5194"/>
                  <a:pt x="6686" y="5069"/>
                </a:cubicBezTo>
                <a:cubicBezTo>
                  <a:pt x="6686" y="4946"/>
                  <a:pt x="6686" y="4946"/>
                  <a:pt x="6686" y="4946"/>
                </a:cubicBezTo>
                <a:cubicBezTo>
                  <a:pt x="6686" y="4822"/>
                  <a:pt x="6686" y="4822"/>
                  <a:pt x="6810" y="4698"/>
                </a:cubicBezTo>
                <a:cubicBezTo>
                  <a:pt x="6810" y="4574"/>
                  <a:pt x="6810" y="4574"/>
                  <a:pt x="6810" y="4574"/>
                </a:cubicBezTo>
                <a:cubicBezTo>
                  <a:pt x="6810" y="4450"/>
                  <a:pt x="6810" y="4326"/>
                  <a:pt x="6810" y="4326"/>
                </a:cubicBezTo>
                <a:cubicBezTo>
                  <a:pt x="6810" y="4078"/>
                  <a:pt x="6810" y="4078"/>
                  <a:pt x="6810" y="4078"/>
                </a:cubicBezTo>
                <a:cubicBezTo>
                  <a:pt x="6686" y="4078"/>
                  <a:pt x="6562" y="3707"/>
                  <a:pt x="6562" y="3707"/>
                </a:cubicBezTo>
                <a:cubicBezTo>
                  <a:pt x="6562" y="3582"/>
                  <a:pt x="6562" y="3582"/>
                  <a:pt x="6562" y="3582"/>
                </a:cubicBezTo>
                <a:cubicBezTo>
                  <a:pt x="6438" y="3582"/>
                  <a:pt x="6438" y="3459"/>
                  <a:pt x="6438" y="3335"/>
                </a:cubicBezTo>
                <a:cubicBezTo>
                  <a:pt x="6314" y="3335"/>
                  <a:pt x="6314" y="3211"/>
                  <a:pt x="6314" y="3211"/>
                </a:cubicBezTo>
                <a:cubicBezTo>
                  <a:pt x="6190" y="3211"/>
                  <a:pt x="6190" y="3087"/>
                  <a:pt x="6190" y="3087"/>
                </a:cubicBezTo>
                <a:cubicBezTo>
                  <a:pt x="6066" y="3087"/>
                  <a:pt x="6066" y="2963"/>
                  <a:pt x="6066" y="2963"/>
                </a:cubicBezTo>
                <a:cubicBezTo>
                  <a:pt x="5943" y="2963"/>
                  <a:pt x="6066" y="2839"/>
                  <a:pt x="5943" y="2963"/>
                </a:cubicBezTo>
                <a:cubicBezTo>
                  <a:pt x="5943" y="2963"/>
                  <a:pt x="5943" y="2839"/>
                  <a:pt x="5819" y="2839"/>
                </a:cubicBezTo>
                <a:cubicBezTo>
                  <a:pt x="5819" y="2839"/>
                  <a:pt x="5819" y="2715"/>
                  <a:pt x="5695" y="2715"/>
                </a:cubicBezTo>
                <a:cubicBezTo>
                  <a:pt x="5448" y="2591"/>
                  <a:pt x="5571" y="2591"/>
                  <a:pt x="5571" y="2591"/>
                </a:cubicBezTo>
                <a:cubicBezTo>
                  <a:pt x="5448" y="2591"/>
                  <a:pt x="5448" y="2591"/>
                  <a:pt x="5324" y="2591"/>
                </a:cubicBezTo>
                <a:cubicBezTo>
                  <a:pt x="5200" y="2591"/>
                  <a:pt x="5324" y="2591"/>
                  <a:pt x="5200" y="2591"/>
                </a:cubicBezTo>
                <a:cubicBezTo>
                  <a:pt x="5200" y="2591"/>
                  <a:pt x="5200" y="2591"/>
                  <a:pt x="5076" y="2591"/>
                </a:cubicBezTo>
                <a:cubicBezTo>
                  <a:pt x="4952" y="2591"/>
                  <a:pt x="4952" y="2591"/>
                  <a:pt x="4952" y="2591"/>
                </a:cubicBezTo>
                <a:cubicBezTo>
                  <a:pt x="4829" y="2591"/>
                  <a:pt x="4829" y="2591"/>
                  <a:pt x="4829" y="2591"/>
                </a:cubicBezTo>
                <a:cubicBezTo>
                  <a:pt x="4704" y="2591"/>
                  <a:pt x="4704" y="2591"/>
                  <a:pt x="4704" y="2591"/>
                </a:cubicBezTo>
                <a:cubicBezTo>
                  <a:pt x="4457" y="2715"/>
                  <a:pt x="4581" y="2591"/>
                  <a:pt x="4457" y="2591"/>
                </a:cubicBezTo>
                <a:cubicBezTo>
                  <a:pt x="4333" y="2715"/>
                  <a:pt x="4333" y="2591"/>
                  <a:pt x="4209" y="2715"/>
                </a:cubicBezTo>
                <a:cubicBezTo>
                  <a:pt x="4086" y="2715"/>
                  <a:pt x="4086" y="2715"/>
                  <a:pt x="4086" y="2839"/>
                </a:cubicBezTo>
                <a:cubicBezTo>
                  <a:pt x="4086" y="2839"/>
                  <a:pt x="4086" y="2715"/>
                  <a:pt x="3838" y="2963"/>
                </a:cubicBezTo>
                <a:cubicBezTo>
                  <a:pt x="3714" y="3087"/>
                  <a:pt x="3714" y="2963"/>
                  <a:pt x="3714" y="3087"/>
                </a:cubicBezTo>
                <a:cubicBezTo>
                  <a:pt x="3714" y="3087"/>
                  <a:pt x="3838" y="3087"/>
                  <a:pt x="3590" y="3211"/>
                </a:cubicBezTo>
                <a:cubicBezTo>
                  <a:pt x="3590" y="3211"/>
                  <a:pt x="3590" y="3087"/>
                  <a:pt x="3467" y="3211"/>
                </a:cubicBezTo>
                <a:cubicBezTo>
                  <a:pt x="3467" y="3459"/>
                  <a:pt x="3342" y="3335"/>
                  <a:pt x="3342" y="3459"/>
                </a:cubicBezTo>
                <a:cubicBezTo>
                  <a:pt x="3342" y="3707"/>
                  <a:pt x="3342" y="3582"/>
                  <a:pt x="3342" y="3830"/>
                </a:cubicBezTo>
                <a:cubicBezTo>
                  <a:pt x="3219" y="3954"/>
                  <a:pt x="3219" y="3830"/>
                  <a:pt x="3219" y="4078"/>
                </a:cubicBezTo>
                <a:cubicBezTo>
                  <a:pt x="3219" y="4108"/>
                  <a:pt x="3219" y="4176"/>
                  <a:pt x="3219" y="4326"/>
                </a:cubicBezTo>
                <a:cubicBezTo>
                  <a:pt x="3219" y="4450"/>
                  <a:pt x="3219" y="4450"/>
                  <a:pt x="3219" y="4450"/>
                </a:cubicBezTo>
                <a:cubicBezTo>
                  <a:pt x="3219" y="4574"/>
                  <a:pt x="3219" y="4574"/>
                  <a:pt x="3342" y="4698"/>
                </a:cubicBezTo>
                <a:cubicBezTo>
                  <a:pt x="3342" y="4822"/>
                  <a:pt x="3342" y="4822"/>
                  <a:pt x="3342" y="4822"/>
                </a:cubicBezTo>
                <a:cubicBezTo>
                  <a:pt x="3342" y="4946"/>
                  <a:pt x="3467" y="4946"/>
                  <a:pt x="3342" y="4946"/>
                </a:cubicBezTo>
                <a:cubicBezTo>
                  <a:pt x="3219" y="4946"/>
                  <a:pt x="3095" y="4946"/>
                  <a:pt x="3095" y="5318"/>
                </a:cubicBezTo>
                <a:cubicBezTo>
                  <a:pt x="3219" y="5441"/>
                  <a:pt x="3342" y="5690"/>
                  <a:pt x="3342" y="5937"/>
                </a:cubicBezTo>
                <a:cubicBezTo>
                  <a:pt x="3342" y="6185"/>
                  <a:pt x="3467" y="6185"/>
                  <a:pt x="3590" y="6185"/>
                </a:cubicBezTo>
                <a:cubicBezTo>
                  <a:pt x="3714" y="6185"/>
                  <a:pt x="3714" y="6061"/>
                  <a:pt x="3714" y="6309"/>
                </a:cubicBezTo>
                <a:cubicBezTo>
                  <a:pt x="3714" y="6557"/>
                  <a:pt x="3838" y="7300"/>
                  <a:pt x="3838" y="7424"/>
                </a:cubicBezTo>
                <a:cubicBezTo>
                  <a:pt x="3838" y="7549"/>
                  <a:pt x="3838" y="7549"/>
                  <a:pt x="3714" y="7549"/>
                </a:cubicBezTo>
                <a:cubicBezTo>
                  <a:pt x="3590" y="7672"/>
                  <a:pt x="3590" y="7549"/>
                  <a:pt x="3342" y="8416"/>
                </a:cubicBezTo>
                <a:cubicBezTo>
                  <a:pt x="3219" y="8540"/>
                  <a:pt x="3219" y="8540"/>
                  <a:pt x="3219" y="8540"/>
                </a:cubicBezTo>
                <a:cubicBezTo>
                  <a:pt x="3095" y="8540"/>
                  <a:pt x="2724" y="8788"/>
                  <a:pt x="2105" y="9283"/>
                </a:cubicBezTo>
                <a:cubicBezTo>
                  <a:pt x="2105" y="9407"/>
                  <a:pt x="1362" y="9903"/>
                  <a:pt x="866" y="10398"/>
                </a:cubicBezTo>
                <a:cubicBezTo>
                  <a:pt x="743" y="10522"/>
                  <a:pt x="495" y="11019"/>
                  <a:pt x="247" y="11762"/>
                </a:cubicBezTo>
                <a:cubicBezTo>
                  <a:pt x="247" y="11762"/>
                  <a:pt x="0" y="12877"/>
                  <a:pt x="0" y="13497"/>
                </a:cubicBezTo>
                <a:cubicBezTo>
                  <a:pt x="0" y="13621"/>
                  <a:pt x="124" y="14860"/>
                  <a:pt x="0" y="16595"/>
                </a:cubicBezTo>
                <a:cubicBezTo>
                  <a:pt x="0" y="16595"/>
                  <a:pt x="124" y="18702"/>
                  <a:pt x="124" y="18826"/>
                </a:cubicBezTo>
                <a:cubicBezTo>
                  <a:pt x="124" y="19073"/>
                  <a:pt x="247" y="19445"/>
                  <a:pt x="247" y="19570"/>
                </a:cubicBezTo>
                <a:cubicBezTo>
                  <a:pt x="247" y="19693"/>
                  <a:pt x="495" y="20437"/>
                  <a:pt x="495" y="20561"/>
                </a:cubicBezTo>
                <a:cubicBezTo>
                  <a:pt x="495" y="20809"/>
                  <a:pt x="495" y="20809"/>
                  <a:pt x="495" y="20809"/>
                </a:cubicBezTo>
                <a:cubicBezTo>
                  <a:pt x="495" y="20933"/>
                  <a:pt x="619" y="21181"/>
                  <a:pt x="619" y="21181"/>
                </a:cubicBezTo>
                <a:cubicBezTo>
                  <a:pt x="619" y="21305"/>
                  <a:pt x="743" y="21800"/>
                  <a:pt x="743" y="21800"/>
                </a:cubicBezTo>
                <a:cubicBezTo>
                  <a:pt x="743" y="22048"/>
                  <a:pt x="743" y="21924"/>
                  <a:pt x="743" y="22048"/>
                </a:cubicBezTo>
                <a:cubicBezTo>
                  <a:pt x="743" y="22172"/>
                  <a:pt x="743" y="22544"/>
                  <a:pt x="743" y="22667"/>
                </a:cubicBezTo>
                <a:cubicBezTo>
                  <a:pt x="743" y="22791"/>
                  <a:pt x="990" y="23163"/>
                  <a:pt x="990" y="23411"/>
                </a:cubicBezTo>
                <a:cubicBezTo>
                  <a:pt x="990" y="23411"/>
                  <a:pt x="990" y="23411"/>
                  <a:pt x="1114" y="23535"/>
                </a:cubicBezTo>
                <a:cubicBezTo>
                  <a:pt x="1362" y="23659"/>
                  <a:pt x="1238" y="23659"/>
                  <a:pt x="1362" y="23659"/>
                </a:cubicBezTo>
                <a:cubicBezTo>
                  <a:pt x="1485" y="23659"/>
                  <a:pt x="1362" y="23783"/>
                  <a:pt x="1609" y="23907"/>
                </a:cubicBezTo>
                <a:cubicBezTo>
                  <a:pt x="1733" y="23907"/>
                  <a:pt x="1733" y="24031"/>
                  <a:pt x="1857" y="24031"/>
                </a:cubicBezTo>
                <a:cubicBezTo>
                  <a:pt x="1857" y="24155"/>
                  <a:pt x="1857" y="24155"/>
                  <a:pt x="2105" y="24155"/>
                </a:cubicBezTo>
                <a:cubicBezTo>
                  <a:pt x="2228" y="24279"/>
                  <a:pt x="2228" y="24155"/>
                  <a:pt x="2352" y="24279"/>
                </a:cubicBezTo>
                <a:cubicBezTo>
                  <a:pt x="2352" y="24279"/>
                  <a:pt x="2600" y="24402"/>
                  <a:pt x="2476" y="24031"/>
                </a:cubicBezTo>
                <a:cubicBezTo>
                  <a:pt x="2476" y="24031"/>
                  <a:pt x="2476" y="23907"/>
                  <a:pt x="2352" y="23907"/>
                </a:cubicBezTo>
                <a:cubicBezTo>
                  <a:pt x="2352" y="23783"/>
                  <a:pt x="2228" y="23659"/>
                  <a:pt x="2228" y="23535"/>
                </a:cubicBezTo>
                <a:cubicBezTo>
                  <a:pt x="2228" y="23535"/>
                  <a:pt x="2228" y="23411"/>
                  <a:pt x="2105" y="23163"/>
                </a:cubicBezTo>
                <a:cubicBezTo>
                  <a:pt x="2105" y="23065"/>
                  <a:pt x="2105" y="23043"/>
                  <a:pt x="2105" y="22916"/>
                </a:cubicBezTo>
                <a:cubicBezTo>
                  <a:pt x="2105" y="22916"/>
                  <a:pt x="2228" y="23039"/>
                  <a:pt x="2228" y="23163"/>
                </a:cubicBezTo>
                <a:cubicBezTo>
                  <a:pt x="2228" y="23163"/>
                  <a:pt x="2228" y="23287"/>
                  <a:pt x="2352" y="23535"/>
                </a:cubicBezTo>
                <a:cubicBezTo>
                  <a:pt x="2476" y="23659"/>
                  <a:pt x="2476" y="23659"/>
                  <a:pt x="2476" y="23659"/>
                </a:cubicBezTo>
                <a:cubicBezTo>
                  <a:pt x="2600" y="23783"/>
                  <a:pt x="2600" y="23659"/>
                  <a:pt x="2600" y="23783"/>
                </a:cubicBezTo>
                <a:cubicBezTo>
                  <a:pt x="2600" y="23907"/>
                  <a:pt x="2724" y="24279"/>
                  <a:pt x="2847" y="24774"/>
                </a:cubicBezTo>
                <a:cubicBezTo>
                  <a:pt x="2847" y="24899"/>
                  <a:pt x="3095" y="26385"/>
                  <a:pt x="3095" y="26881"/>
                </a:cubicBezTo>
                <a:cubicBezTo>
                  <a:pt x="3095" y="26881"/>
                  <a:pt x="3219" y="27996"/>
                  <a:pt x="3467" y="28740"/>
                </a:cubicBezTo>
                <a:cubicBezTo>
                  <a:pt x="3467" y="28864"/>
                  <a:pt x="3467" y="28740"/>
                  <a:pt x="3590" y="29856"/>
                </a:cubicBezTo>
                <a:cubicBezTo>
                  <a:pt x="3590" y="29979"/>
                  <a:pt x="3838" y="30723"/>
                  <a:pt x="3838" y="30723"/>
                </a:cubicBezTo>
                <a:cubicBezTo>
                  <a:pt x="3838" y="30847"/>
                  <a:pt x="3838" y="30970"/>
                  <a:pt x="3962" y="31219"/>
                </a:cubicBezTo>
                <a:cubicBezTo>
                  <a:pt x="3962" y="31342"/>
                  <a:pt x="3962" y="31591"/>
                  <a:pt x="3962" y="31591"/>
                </a:cubicBezTo>
                <a:cubicBezTo>
                  <a:pt x="3962" y="31714"/>
                  <a:pt x="3838" y="31962"/>
                  <a:pt x="3962" y="32210"/>
                </a:cubicBezTo>
                <a:cubicBezTo>
                  <a:pt x="4086" y="32334"/>
                  <a:pt x="3962" y="32706"/>
                  <a:pt x="3962" y="32953"/>
                </a:cubicBezTo>
                <a:cubicBezTo>
                  <a:pt x="4086" y="33078"/>
                  <a:pt x="3962" y="33449"/>
                  <a:pt x="4086" y="33697"/>
                </a:cubicBezTo>
                <a:cubicBezTo>
                  <a:pt x="4086" y="33697"/>
                  <a:pt x="4457" y="34689"/>
                  <a:pt x="4457" y="34936"/>
                </a:cubicBezTo>
                <a:cubicBezTo>
                  <a:pt x="4457" y="34936"/>
                  <a:pt x="4209" y="35556"/>
                  <a:pt x="4333" y="35928"/>
                </a:cubicBezTo>
                <a:cubicBezTo>
                  <a:pt x="4581" y="36176"/>
                  <a:pt x="4704" y="36424"/>
                  <a:pt x="4829" y="36548"/>
                </a:cubicBezTo>
                <a:cubicBezTo>
                  <a:pt x="4952" y="36671"/>
                  <a:pt x="4952" y="36919"/>
                  <a:pt x="5076" y="36796"/>
                </a:cubicBezTo>
                <a:cubicBezTo>
                  <a:pt x="5200" y="36796"/>
                  <a:pt x="5200" y="36796"/>
                  <a:pt x="5200" y="36919"/>
                </a:cubicBezTo>
                <a:cubicBezTo>
                  <a:pt x="5076" y="37043"/>
                  <a:pt x="5076" y="37291"/>
                  <a:pt x="5076" y="37291"/>
                </a:cubicBezTo>
                <a:cubicBezTo>
                  <a:pt x="5200" y="37415"/>
                  <a:pt x="5076" y="37415"/>
                  <a:pt x="5076" y="37539"/>
                </a:cubicBezTo>
                <a:cubicBezTo>
                  <a:pt x="5076" y="37663"/>
                  <a:pt x="5076" y="37663"/>
                  <a:pt x="5076" y="37787"/>
                </a:cubicBezTo>
                <a:cubicBezTo>
                  <a:pt x="5076" y="37910"/>
                  <a:pt x="5076" y="37910"/>
                  <a:pt x="5076" y="38035"/>
                </a:cubicBezTo>
                <a:cubicBezTo>
                  <a:pt x="5200" y="38035"/>
                  <a:pt x="5200" y="38159"/>
                  <a:pt x="5200" y="38035"/>
                </a:cubicBezTo>
                <a:cubicBezTo>
                  <a:pt x="5324" y="38035"/>
                  <a:pt x="5324" y="38159"/>
                  <a:pt x="5324" y="38159"/>
                </a:cubicBezTo>
                <a:cubicBezTo>
                  <a:pt x="5448" y="38159"/>
                  <a:pt x="5448" y="38159"/>
                  <a:pt x="5448" y="38159"/>
                </a:cubicBezTo>
                <a:cubicBezTo>
                  <a:pt x="5571" y="38159"/>
                  <a:pt x="5571" y="38159"/>
                  <a:pt x="5571" y="38159"/>
                </a:cubicBezTo>
                <a:cubicBezTo>
                  <a:pt x="5695" y="38159"/>
                  <a:pt x="5571" y="38159"/>
                  <a:pt x="5695" y="38159"/>
                </a:cubicBezTo>
                <a:cubicBezTo>
                  <a:pt x="5819" y="38159"/>
                  <a:pt x="5819" y="38159"/>
                  <a:pt x="5819" y="38159"/>
                </a:cubicBezTo>
                <a:cubicBezTo>
                  <a:pt x="5943" y="38159"/>
                  <a:pt x="5943" y="38159"/>
                  <a:pt x="6066" y="38159"/>
                </a:cubicBezTo>
                <a:cubicBezTo>
                  <a:pt x="6314" y="38159"/>
                  <a:pt x="6190" y="38159"/>
                  <a:pt x="6314" y="38035"/>
                </a:cubicBezTo>
                <a:cubicBezTo>
                  <a:pt x="6314" y="38035"/>
                  <a:pt x="6314" y="38159"/>
                  <a:pt x="6438" y="38159"/>
                </a:cubicBezTo>
                <a:cubicBezTo>
                  <a:pt x="6686" y="38035"/>
                  <a:pt x="6562" y="38035"/>
                  <a:pt x="6686" y="38035"/>
                </a:cubicBezTo>
                <a:cubicBezTo>
                  <a:pt x="6686" y="38035"/>
                  <a:pt x="6686" y="38159"/>
                  <a:pt x="6933" y="38035"/>
                </a:cubicBezTo>
                <a:cubicBezTo>
                  <a:pt x="7057" y="38035"/>
                  <a:pt x="6933" y="38035"/>
                  <a:pt x="7057" y="38035"/>
                </a:cubicBezTo>
                <a:cubicBezTo>
                  <a:pt x="7181" y="38035"/>
                  <a:pt x="7181" y="38035"/>
                  <a:pt x="7181" y="38035"/>
                </a:cubicBezTo>
                <a:cubicBezTo>
                  <a:pt x="7305" y="38035"/>
                  <a:pt x="7305" y="38035"/>
                  <a:pt x="7305" y="38035"/>
                </a:cubicBezTo>
                <a:cubicBezTo>
                  <a:pt x="7428" y="37910"/>
                  <a:pt x="7428" y="37910"/>
                  <a:pt x="7428" y="37910"/>
                </a:cubicBezTo>
                <a:cubicBezTo>
                  <a:pt x="7428" y="37787"/>
                  <a:pt x="7428" y="37539"/>
                  <a:pt x="7305" y="37415"/>
                </a:cubicBezTo>
                <a:cubicBezTo>
                  <a:pt x="7181" y="37415"/>
                  <a:pt x="7305" y="37291"/>
                  <a:pt x="7181" y="36796"/>
                </a:cubicBezTo>
                <a:cubicBezTo>
                  <a:pt x="7181" y="36671"/>
                  <a:pt x="7181" y="36424"/>
                  <a:pt x="7181" y="36299"/>
                </a:cubicBezTo>
                <a:cubicBezTo>
                  <a:pt x="7181" y="36176"/>
                  <a:pt x="7181" y="36424"/>
                  <a:pt x="7305" y="36176"/>
                </a:cubicBezTo>
                <a:cubicBezTo>
                  <a:pt x="7305" y="36176"/>
                  <a:pt x="7305" y="36052"/>
                  <a:pt x="7552" y="35804"/>
                </a:cubicBezTo>
                <a:cubicBezTo>
                  <a:pt x="7552" y="35680"/>
                  <a:pt x="7552" y="35556"/>
                  <a:pt x="7800" y="35185"/>
                </a:cubicBezTo>
                <a:cubicBezTo>
                  <a:pt x="7924" y="34936"/>
                  <a:pt x="7924" y="34689"/>
                  <a:pt x="7800" y="34441"/>
                </a:cubicBezTo>
                <a:cubicBezTo>
                  <a:pt x="7800" y="34317"/>
                  <a:pt x="7552" y="34193"/>
                  <a:pt x="7305" y="33945"/>
                </a:cubicBezTo>
                <a:cubicBezTo>
                  <a:pt x="7181" y="33945"/>
                  <a:pt x="7305" y="33945"/>
                  <a:pt x="7057" y="33449"/>
                </a:cubicBezTo>
                <a:cubicBezTo>
                  <a:pt x="7057" y="33449"/>
                  <a:pt x="6562" y="32458"/>
                  <a:pt x="6438" y="32334"/>
                </a:cubicBezTo>
                <a:cubicBezTo>
                  <a:pt x="6438" y="32210"/>
                  <a:pt x="6438" y="32334"/>
                  <a:pt x="6438" y="32086"/>
                </a:cubicBezTo>
                <a:cubicBezTo>
                  <a:pt x="6438" y="31839"/>
                  <a:pt x="6438" y="31591"/>
                  <a:pt x="6314" y="30847"/>
                </a:cubicBezTo>
                <a:cubicBezTo>
                  <a:pt x="6190" y="30723"/>
                  <a:pt x="6190" y="30103"/>
                  <a:pt x="6066" y="29731"/>
                </a:cubicBezTo>
                <a:cubicBezTo>
                  <a:pt x="6066" y="29607"/>
                  <a:pt x="6190" y="28740"/>
                  <a:pt x="6190" y="28245"/>
                </a:cubicBezTo>
                <a:cubicBezTo>
                  <a:pt x="6190" y="28120"/>
                  <a:pt x="6190" y="27749"/>
                  <a:pt x="6190" y="27624"/>
                </a:cubicBezTo>
                <a:cubicBezTo>
                  <a:pt x="6314" y="27501"/>
                  <a:pt x="6562" y="26510"/>
                  <a:pt x="6686" y="25766"/>
                </a:cubicBezTo>
                <a:cubicBezTo>
                  <a:pt x="6686" y="25641"/>
                  <a:pt x="6810" y="25146"/>
                  <a:pt x="6686" y="24402"/>
                </a:cubicBezTo>
                <a:cubicBezTo>
                  <a:pt x="6686" y="24402"/>
                  <a:pt x="6686" y="24155"/>
                  <a:pt x="6686" y="23907"/>
                </a:cubicBezTo>
                <a:cubicBezTo>
                  <a:pt x="6686" y="23783"/>
                  <a:pt x="6686" y="23535"/>
                  <a:pt x="6686" y="23411"/>
                </a:cubicBezTo>
                <a:cubicBezTo>
                  <a:pt x="6810" y="23287"/>
                  <a:pt x="6686" y="23287"/>
                  <a:pt x="6810" y="23535"/>
                </a:cubicBezTo>
                <a:cubicBezTo>
                  <a:pt x="6810" y="23659"/>
                  <a:pt x="7181" y="24279"/>
                  <a:pt x="7676" y="26013"/>
                </a:cubicBezTo>
                <a:cubicBezTo>
                  <a:pt x="7676" y="26138"/>
                  <a:pt x="8047" y="27377"/>
                  <a:pt x="8419" y="28120"/>
                </a:cubicBezTo>
                <a:cubicBezTo>
                  <a:pt x="8542" y="28245"/>
                  <a:pt x="8542" y="28245"/>
                  <a:pt x="8542" y="28988"/>
                </a:cubicBezTo>
                <a:cubicBezTo>
                  <a:pt x="8542" y="29112"/>
                  <a:pt x="8542" y="30103"/>
                  <a:pt x="8667" y="30228"/>
                </a:cubicBezTo>
                <a:cubicBezTo>
                  <a:pt x="8667" y="30351"/>
                  <a:pt x="8542" y="31095"/>
                  <a:pt x="8667" y="31467"/>
                </a:cubicBezTo>
                <a:cubicBezTo>
                  <a:pt x="8667" y="31714"/>
                  <a:pt x="9038" y="32953"/>
                  <a:pt x="9038" y="33078"/>
                </a:cubicBezTo>
                <a:cubicBezTo>
                  <a:pt x="9038" y="33325"/>
                  <a:pt x="9038" y="33325"/>
                  <a:pt x="9038" y="34936"/>
                </a:cubicBezTo>
                <a:cubicBezTo>
                  <a:pt x="9038" y="35060"/>
                  <a:pt x="9038" y="35308"/>
                  <a:pt x="9162" y="35556"/>
                </a:cubicBezTo>
                <a:cubicBezTo>
                  <a:pt x="9286" y="35680"/>
                  <a:pt x="9534" y="36176"/>
                  <a:pt x="9657" y="36176"/>
                </a:cubicBezTo>
                <a:cubicBezTo>
                  <a:pt x="9657" y="36299"/>
                  <a:pt x="9657" y="36424"/>
                  <a:pt x="9657" y="36424"/>
                </a:cubicBezTo>
                <a:cubicBezTo>
                  <a:pt x="9657" y="36548"/>
                  <a:pt x="9657" y="36424"/>
                  <a:pt x="9657" y="36796"/>
                </a:cubicBezTo>
                <a:cubicBezTo>
                  <a:pt x="9657" y="36919"/>
                  <a:pt x="9657" y="37291"/>
                  <a:pt x="9781" y="37291"/>
                </a:cubicBezTo>
                <a:cubicBezTo>
                  <a:pt x="9904" y="37291"/>
                  <a:pt x="9781" y="37291"/>
                  <a:pt x="9904" y="37415"/>
                </a:cubicBezTo>
                <a:cubicBezTo>
                  <a:pt x="10029" y="37415"/>
                  <a:pt x="10029" y="37415"/>
                  <a:pt x="10029" y="37415"/>
                </a:cubicBezTo>
                <a:cubicBezTo>
                  <a:pt x="10029" y="37415"/>
                  <a:pt x="10029" y="37415"/>
                  <a:pt x="10152" y="37415"/>
                </a:cubicBezTo>
                <a:cubicBezTo>
                  <a:pt x="10276" y="37415"/>
                  <a:pt x="10276" y="37415"/>
                  <a:pt x="10276" y="37415"/>
                </a:cubicBezTo>
                <a:cubicBezTo>
                  <a:pt x="10400" y="37415"/>
                  <a:pt x="10276" y="37415"/>
                  <a:pt x="10400" y="37415"/>
                </a:cubicBezTo>
                <a:cubicBezTo>
                  <a:pt x="10524" y="37415"/>
                  <a:pt x="10524" y="37415"/>
                  <a:pt x="10524" y="37415"/>
                </a:cubicBezTo>
                <a:cubicBezTo>
                  <a:pt x="10648" y="37415"/>
                  <a:pt x="10524" y="37539"/>
                  <a:pt x="10648" y="37539"/>
                </a:cubicBezTo>
                <a:cubicBezTo>
                  <a:pt x="10771" y="37539"/>
                  <a:pt x="10771" y="37539"/>
                  <a:pt x="11019" y="37415"/>
                </a:cubicBezTo>
                <a:cubicBezTo>
                  <a:pt x="11266" y="37168"/>
                  <a:pt x="11143" y="37168"/>
                  <a:pt x="11266" y="37291"/>
                </a:cubicBezTo>
                <a:cubicBezTo>
                  <a:pt x="11514" y="37415"/>
                  <a:pt x="11390" y="37415"/>
                  <a:pt x="11390" y="37415"/>
                </a:cubicBezTo>
                <a:cubicBezTo>
                  <a:pt x="11390" y="37539"/>
                  <a:pt x="11390" y="37539"/>
                  <a:pt x="11514" y="37539"/>
                </a:cubicBezTo>
                <a:cubicBezTo>
                  <a:pt x="11514" y="37539"/>
                  <a:pt x="11514" y="37539"/>
                  <a:pt x="11514" y="37663"/>
                </a:cubicBezTo>
                <a:cubicBezTo>
                  <a:pt x="11638" y="37663"/>
                  <a:pt x="11638" y="37663"/>
                  <a:pt x="11638" y="37663"/>
                </a:cubicBezTo>
                <a:cubicBezTo>
                  <a:pt x="11638" y="37663"/>
                  <a:pt x="11638" y="37787"/>
                  <a:pt x="11762" y="37787"/>
                </a:cubicBezTo>
                <a:cubicBezTo>
                  <a:pt x="11886" y="37787"/>
                  <a:pt x="11762" y="37787"/>
                  <a:pt x="11886" y="37787"/>
                </a:cubicBezTo>
                <a:cubicBezTo>
                  <a:pt x="12010" y="37910"/>
                  <a:pt x="12010" y="37787"/>
                  <a:pt x="12010" y="37787"/>
                </a:cubicBezTo>
                <a:cubicBezTo>
                  <a:pt x="12010" y="37787"/>
                  <a:pt x="12010" y="37910"/>
                  <a:pt x="12133" y="37787"/>
                </a:cubicBezTo>
                <a:cubicBezTo>
                  <a:pt x="12257" y="37787"/>
                  <a:pt x="12257" y="37787"/>
                  <a:pt x="12257" y="37787"/>
                </a:cubicBezTo>
                <a:cubicBezTo>
                  <a:pt x="12257" y="37787"/>
                  <a:pt x="12257" y="37787"/>
                  <a:pt x="12381" y="37787"/>
                </a:cubicBezTo>
                <a:cubicBezTo>
                  <a:pt x="12505" y="37787"/>
                  <a:pt x="12505" y="37787"/>
                  <a:pt x="12505" y="37787"/>
                </a:cubicBezTo>
                <a:cubicBezTo>
                  <a:pt x="12628" y="37787"/>
                  <a:pt x="12628" y="37787"/>
                  <a:pt x="12628" y="37787"/>
                </a:cubicBezTo>
                <a:cubicBezTo>
                  <a:pt x="12876" y="37787"/>
                  <a:pt x="12752" y="37787"/>
                  <a:pt x="12876" y="37787"/>
                </a:cubicBezTo>
                <a:cubicBezTo>
                  <a:pt x="12876" y="37787"/>
                  <a:pt x="12876" y="37787"/>
                  <a:pt x="13000" y="37787"/>
                </a:cubicBezTo>
                <a:cubicBezTo>
                  <a:pt x="13124" y="37787"/>
                  <a:pt x="13124" y="37663"/>
                  <a:pt x="13124" y="37663"/>
                </a:cubicBezTo>
                <a:cubicBezTo>
                  <a:pt x="13247" y="37663"/>
                  <a:pt x="13247" y="37663"/>
                  <a:pt x="13372" y="37663"/>
                </a:cubicBezTo>
                <a:cubicBezTo>
                  <a:pt x="13433" y="37663"/>
                  <a:pt x="13472" y="37663"/>
                  <a:pt x="13495" y="37663"/>
                </a:cubicBezTo>
                <a:cubicBezTo>
                  <a:pt x="13619" y="37539"/>
                  <a:pt x="13495" y="37663"/>
                  <a:pt x="13743" y="37539"/>
                </a:cubicBezTo>
                <a:cubicBezTo>
                  <a:pt x="13867" y="37539"/>
                  <a:pt x="13867" y="37539"/>
                  <a:pt x="13867" y="37539"/>
                </a:cubicBezTo>
                <a:cubicBezTo>
                  <a:pt x="13990" y="37539"/>
                  <a:pt x="13990" y="37539"/>
                  <a:pt x="14114" y="37539"/>
                </a:cubicBezTo>
                <a:cubicBezTo>
                  <a:pt x="14238" y="37415"/>
                  <a:pt x="14238" y="37415"/>
                  <a:pt x="14238" y="37415"/>
                </a:cubicBezTo>
                <a:cubicBezTo>
                  <a:pt x="14238" y="37415"/>
                  <a:pt x="14238" y="37415"/>
                  <a:pt x="14362" y="37415"/>
                </a:cubicBezTo>
                <a:cubicBezTo>
                  <a:pt x="14486" y="37415"/>
                  <a:pt x="14362" y="37415"/>
                  <a:pt x="14362" y="37168"/>
                </a:cubicBezTo>
                <a:cubicBezTo>
                  <a:pt x="14362" y="36919"/>
                  <a:pt x="14362" y="37043"/>
                  <a:pt x="14238" y="36919"/>
                </a:cubicBezTo>
                <a:cubicBezTo>
                  <a:pt x="14238" y="36919"/>
                  <a:pt x="14238" y="36835"/>
                  <a:pt x="14189" y="36716"/>
                </a:cubicBezTo>
                <a:cubicBezTo>
                  <a:pt x="14199" y="36716"/>
                  <a:pt x="14199" y="36716"/>
                  <a:pt x="14199" y="36716"/>
                </a:cubicBezTo>
                <a:cubicBezTo>
                  <a:pt x="14199" y="36716"/>
                  <a:pt x="14199" y="36716"/>
                  <a:pt x="14324" y="36716"/>
                </a:cubicBezTo>
                <a:cubicBezTo>
                  <a:pt x="14572" y="36716"/>
                  <a:pt x="14572" y="36716"/>
                  <a:pt x="14572" y="36716"/>
                </a:cubicBezTo>
                <a:cubicBezTo>
                  <a:pt x="14572" y="36716"/>
                  <a:pt x="14448" y="36716"/>
                  <a:pt x="14820" y="36840"/>
                </a:cubicBezTo>
                <a:cubicBezTo>
                  <a:pt x="14944" y="36840"/>
                  <a:pt x="14820" y="36716"/>
                  <a:pt x="14944" y="36716"/>
                </a:cubicBezTo>
                <a:cubicBezTo>
                  <a:pt x="15069" y="36716"/>
                  <a:pt x="14944" y="36840"/>
                  <a:pt x="15193" y="36840"/>
                </a:cubicBezTo>
                <a:cubicBezTo>
                  <a:pt x="15317" y="36840"/>
                  <a:pt x="15317" y="36840"/>
                  <a:pt x="15317" y="36840"/>
                </a:cubicBezTo>
                <a:cubicBezTo>
                  <a:pt x="15442" y="36840"/>
                  <a:pt x="15442" y="36840"/>
                  <a:pt x="15565" y="36840"/>
                </a:cubicBezTo>
                <a:cubicBezTo>
                  <a:pt x="15565" y="36840"/>
                  <a:pt x="15690" y="36840"/>
                  <a:pt x="15813" y="36716"/>
                </a:cubicBezTo>
                <a:cubicBezTo>
                  <a:pt x="16062" y="36593"/>
                  <a:pt x="15938" y="36593"/>
                  <a:pt x="15938" y="36469"/>
                </a:cubicBezTo>
                <a:cubicBezTo>
                  <a:pt x="15938" y="36222"/>
                  <a:pt x="15813" y="36098"/>
                  <a:pt x="16062" y="36098"/>
                </a:cubicBezTo>
                <a:cubicBezTo>
                  <a:pt x="16186" y="36222"/>
                  <a:pt x="16186" y="36222"/>
                  <a:pt x="16310" y="36098"/>
                </a:cubicBezTo>
                <a:cubicBezTo>
                  <a:pt x="16434" y="35974"/>
                  <a:pt x="16434" y="36098"/>
                  <a:pt x="16434" y="35603"/>
                </a:cubicBezTo>
                <a:cubicBezTo>
                  <a:pt x="16434" y="35480"/>
                  <a:pt x="16434" y="35356"/>
                  <a:pt x="16434" y="35356"/>
                </a:cubicBezTo>
                <a:cubicBezTo>
                  <a:pt x="16310" y="35233"/>
                  <a:pt x="16310" y="35356"/>
                  <a:pt x="16310" y="35109"/>
                </a:cubicBezTo>
                <a:cubicBezTo>
                  <a:pt x="16310" y="34985"/>
                  <a:pt x="16310" y="35109"/>
                  <a:pt x="16434" y="34862"/>
                </a:cubicBezTo>
                <a:cubicBezTo>
                  <a:pt x="16807" y="34243"/>
                  <a:pt x="16559" y="34614"/>
                  <a:pt x="16683" y="34367"/>
                </a:cubicBezTo>
                <a:cubicBezTo>
                  <a:pt x="16807" y="34243"/>
                  <a:pt x="17056" y="33873"/>
                  <a:pt x="16807" y="32513"/>
                </a:cubicBezTo>
                <a:cubicBezTo>
                  <a:pt x="16807" y="32389"/>
                  <a:pt x="16559" y="31524"/>
                  <a:pt x="16559" y="31401"/>
                </a:cubicBezTo>
                <a:cubicBezTo>
                  <a:pt x="16559" y="31153"/>
                  <a:pt x="16559" y="31277"/>
                  <a:pt x="16683" y="30906"/>
                </a:cubicBezTo>
                <a:cubicBezTo>
                  <a:pt x="16807" y="30659"/>
                  <a:pt x="16931" y="29175"/>
                  <a:pt x="16931" y="28928"/>
                </a:cubicBezTo>
                <a:cubicBezTo>
                  <a:pt x="16931" y="28804"/>
                  <a:pt x="16807" y="26579"/>
                  <a:pt x="16807" y="26332"/>
                </a:cubicBezTo>
                <a:cubicBezTo>
                  <a:pt x="16807" y="26208"/>
                  <a:pt x="16807" y="25219"/>
                  <a:pt x="17056" y="23736"/>
                </a:cubicBezTo>
                <a:cubicBezTo>
                  <a:pt x="17056" y="23612"/>
                  <a:pt x="17179" y="22994"/>
                  <a:pt x="17179" y="22871"/>
                </a:cubicBezTo>
                <a:cubicBezTo>
                  <a:pt x="17179" y="22747"/>
                  <a:pt x="17179" y="22623"/>
                  <a:pt x="17304" y="22500"/>
                </a:cubicBezTo>
                <a:cubicBezTo>
                  <a:pt x="17304" y="22500"/>
                  <a:pt x="17304" y="22500"/>
                  <a:pt x="17304" y="22623"/>
                </a:cubicBezTo>
                <a:cubicBezTo>
                  <a:pt x="17304" y="22871"/>
                  <a:pt x="17552" y="24354"/>
                  <a:pt x="17675" y="26826"/>
                </a:cubicBezTo>
                <a:cubicBezTo>
                  <a:pt x="17675" y="27073"/>
                  <a:pt x="17800" y="28557"/>
                  <a:pt x="17925" y="28928"/>
                </a:cubicBezTo>
                <a:cubicBezTo>
                  <a:pt x="17925" y="28928"/>
                  <a:pt x="18173" y="30164"/>
                  <a:pt x="18173" y="30288"/>
                </a:cubicBezTo>
                <a:cubicBezTo>
                  <a:pt x="18173" y="30412"/>
                  <a:pt x="18173" y="30412"/>
                  <a:pt x="18173" y="30659"/>
                </a:cubicBezTo>
                <a:cubicBezTo>
                  <a:pt x="18173" y="30782"/>
                  <a:pt x="18048" y="32266"/>
                  <a:pt x="18173" y="33254"/>
                </a:cubicBezTo>
                <a:cubicBezTo>
                  <a:pt x="18173" y="33378"/>
                  <a:pt x="18297" y="33996"/>
                  <a:pt x="18297" y="34120"/>
                </a:cubicBezTo>
                <a:cubicBezTo>
                  <a:pt x="18421" y="34243"/>
                  <a:pt x="18297" y="34120"/>
                  <a:pt x="18421" y="34243"/>
                </a:cubicBezTo>
                <a:cubicBezTo>
                  <a:pt x="18421" y="34491"/>
                  <a:pt x="18421" y="34614"/>
                  <a:pt x="18421" y="34614"/>
                </a:cubicBezTo>
                <a:cubicBezTo>
                  <a:pt x="18421" y="34738"/>
                  <a:pt x="18545" y="34614"/>
                  <a:pt x="18545" y="34862"/>
                </a:cubicBezTo>
                <a:cubicBezTo>
                  <a:pt x="18421" y="34985"/>
                  <a:pt x="18545" y="34985"/>
                  <a:pt x="18421" y="34985"/>
                </a:cubicBezTo>
                <a:cubicBezTo>
                  <a:pt x="18297" y="35109"/>
                  <a:pt x="18421" y="35109"/>
                  <a:pt x="18421" y="35356"/>
                </a:cubicBezTo>
                <a:cubicBezTo>
                  <a:pt x="18297" y="35603"/>
                  <a:pt x="18297" y="35603"/>
                  <a:pt x="18545" y="35727"/>
                </a:cubicBezTo>
                <a:cubicBezTo>
                  <a:pt x="18793" y="35727"/>
                  <a:pt x="19041" y="35851"/>
                  <a:pt x="19166" y="35851"/>
                </a:cubicBezTo>
                <a:cubicBezTo>
                  <a:pt x="19291" y="35851"/>
                  <a:pt x="19166" y="35851"/>
                  <a:pt x="19414" y="35727"/>
                </a:cubicBezTo>
                <a:cubicBezTo>
                  <a:pt x="19539" y="35727"/>
                  <a:pt x="19539" y="35727"/>
                  <a:pt x="19787" y="35851"/>
                </a:cubicBezTo>
                <a:cubicBezTo>
                  <a:pt x="20035" y="35974"/>
                  <a:pt x="19787" y="35851"/>
                  <a:pt x="20035" y="35974"/>
                </a:cubicBezTo>
                <a:cubicBezTo>
                  <a:pt x="20035" y="36098"/>
                  <a:pt x="20159" y="36098"/>
                  <a:pt x="20283" y="36222"/>
                </a:cubicBezTo>
                <a:cubicBezTo>
                  <a:pt x="20407" y="36222"/>
                  <a:pt x="20407" y="36222"/>
                  <a:pt x="20407" y="36222"/>
                </a:cubicBezTo>
                <a:cubicBezTo>
                  <a:pt x="20532" y="36222"/>
                  <a:pt x="20532" y="36222"/>
                  <a:pt x="20532" y="36222"/>
                </a:cubicBezTo>
                <a:cubicBezTo>
                  <a:pt x="20532" y="36222"/>
                  <a:pt x="20532" y="36222"/>
                  <a:pt x="20655" y="36222"/>
                </a:cubicBezTo>
                <a:cubicBezTo>
                  <a:pt x="20780" y="36345"/>
                  <a:pt x="20780" y="36222"/>
                  <a:pt x="20780" y="36222"/>
                </a:cubicBezTo>
                <a:cubicBezTo>
                  <a:pt x="20780" y="36345"/>
                  <a:pt x="20780" y="36345"/>
                  <a:pt x="20905" y="36345"/>
                </a:cubicBezTo>
                <a:cubicBezTo>
                  <a:pt x="21028" y="36345"/>
                  <a:pt x="21028" y="36345"/>
                  <a:pt x="21028" y="36345"/>
                </a:cubicBezTo>
                <a:cubicBezTo>
                  <a:pt x="21028" y="36345"/>
                  <a:pt x="21028" y="36345"/>
                  <a:pt x="21153" y="36345"/>
                </a:cubicBezTo>
                <a:cubicBezTo>
                  <a:pt x="21216" y="36345"/>
                  <a:pt x="21254" y="36337"/>
                  <a:pt x="21278" y="36327"/>
                </a:cubicBezTo>
                <a:cubicBezTo>
                  <a:pt x="21286" y="36260"/>
                  <a:pt x="21341" y="36301"/>
                  <a:pt x="21278" y="36327"/>
                </a:cubicBezTo>
                <a:cubicBezTo>
                  <a:pt x="21277" y="36333"/>
                  <a:pt x="21276" y="36339"/>
                  <a:pt x="21276" y="36345"/>
                </a:cubicBezTo>
                <a:cubicBezTo>
                  <a:pt x="21276" y="36345"/>
                  <a:pt x="21276" y="36345"/>
                  <a:pt x="21525" y="36345"/>
                </a:cubicBezTo>
                <a:cubicBezTo>
                  <a:pt x="21649" y="36222"/>
                  <a:pt x="21525" y="36222"/>
                  <a:pt x="21649" y="36222"/>
                </a:cubicBezTo>
                <a:cubicBezTo>
                  <a:pt x="21649" y="36222"/>
                  <a:pt x="21649" y="36222"/>
                  <a:pt x="21897" y="36222"/>
                </a:cubicBezTo>
                <a:cubicBezTo>
                  <a:pt x="22021" y="36222"/>
                  <a:pt x="22021" y="36098"/>
                  <a:pt x="22021" y="36098"/>
                </a:cubicBezTo>
                <a:cubicBezTo>
                  <a:pt x="22146" y="36098"/>
                  <a:pt x="22021" y="36098"/>
                  <a:pt x="22269" y="36098"/>
                </a:cubicBezTo>
                <a:cubicBezTo>
                  <a:pt x="22394" y="35974"/>
                  <a:pt x="22519" y="35974"/>
                  <a:pt x="22519" y="35974"/>
                </a:cubicBezTo>
                <a:cubicBezTo>
                  <a:pt x="22642" y="35974"/>
                  <a:pt x="22642" y="35974"/>
                  <a:pt x="22642" y="35851"/>
                </a:cubicBezTo>
                <a:cubicBezTo>
                  <a:pt x="22519" y="35603"/>
                  <a:pt x="22394" y="35727"/>
                  <a:pt x="22394" y="35603"/>
                </a:cubicBezTo>
                <a:cubicBezTo>
                  <a:pt x="22394" y="35480"/>
                  <a:pt x="22394" y="35233"/>
                  <a:pt x="22269" y="35109"/>
                </a:cubicBezTo>
                <a:cubicBezTo>
                  <a:pt x="22146" y="35109"/>
                  <a:pt x="21773" y="34985"/>
                  <a:pt x="21649" y="34985"/>
                </a:cubicBezTo>
                <a:cubicBezTo>
                  <a:pt x="21525" y="34985"/>
                  <a:pt x="21773" y="34985"/>
                  <a:pt x="21525" y="34862"/>
                </a:cubicBezTo>
                <a:cubicBezTo>
                  <a:pt x="21401" y="34862"/>
                  <a:pt x="21401" y="34862"/>
                  <a:pt x="21525" y="34738"/>
                </a:cubicBezTo>
                <a:cubicBezTo>
                  <a:pt x="21649" y="34738"/>
                  <a:pt x="21773" y="34491"/>
                  <a:pt x="21028" y="34367"/>
                </a:cubicBezTo>
                <a:cubicBezTo>
                  <a:pt x="20905" y="34367"/>
                  <a:pt x="20780" y="34367"/>
                  <a:pt x="20780" y="34120"/>
                </a:cubicBezTo>
                <a:cubicBezTo>
                  <a:pt x="20780" y="33873"/>
                  <a:pt x="20905" y="33996"/>
                  <a:pt x="20780" y="33749"/>
                </a:cubicBezTo>
                <a:cubicBezTo>
                  <a:pt x="20780" y="33749"/>
                  <a:pt x="20905" y="33749"/>
                  <a:pt x="20905" y="33254"/>
                </a:cubicBezTo>
                <a:cubicBezTo>
                  <a:pt x="20905" y="33007"/>
                  <a:pt x="21153" y="33131"/>
                  <a:pt x="21153" y="32513"/>
                </a:cubicBezTo>
                <a:cubicBezTo>
                  <a:pt x="21153" y="32389"/>
                  <a:pt x="21028" y="32266"/>
                  <a:pt x="21028" y="29793"/>
                </a:cubicBezTo>
                <a:cubicBezTo>
                  <a:pt x="21028" y="29670"/>
                  <a:pt x="20905" y="27939"/>
                  <a:pt x="20905" y="27815"/>
                </a:cubicBezTo>
                <a:cubicBezTo>
                  <a:pt x="20905" y="27692"/>
                  <a:pt x="20780" y="25961"/>
                  <a:pt x="20780" y="25342"/>
                </a:cubicBezTo>
                <a:cubicBezTo>
                  <a:pt x="20780" y="25219"/>
                  <a:pt x="20780" y="24971"/>
                  <a:pt x="21028" y="23118"/>
                </a:cubicBezTo>
                <a:cubicBezTo>
                  <a:pt x="21153" y="22871"/>
                  <a:pt x="21153" y="21263"/>
                  <a:pt x="21028" y="20274"/>
                </a:cubicBezTo>
                <a:cubicBezTo>
                  <a:pt x="21028" y="20151"/>
                  <a:pt x="21153" y="19780"/>
                  <a:pt x="21153" y="19285"/>
                </a:cubicBezTo>
                <a:cubicBezTo>
                  <a:pt x="21153" y="19161"/>
                  <a:pt x="21276" y="19285"/>
                  <a:pt x="21153" y="19038"/>
                </a:cubicBezTo>
                <a:cubicBezTo>
                  <a:pt x="21153" y="19038"/>
                  <a:pt x="21276" y="18915"/>
                  <a:pt x="21276" y="18667"/>
                </a:cubicBezTo>
                <a:cubicBezTo>
                  <a:pt x="21401" y="18667"/>
                  <a:pt x="21401" y="18667"/>
                  <a:pt x="21525" y="18544"/>
                </a:cubicBezTo>
                <a:cubicBezTo>
                  <a:pt x="21525" y="18544"/>
                  <a:pt x="21649" y="18173"/>
                  <a:pt x="21401" y="17926"/>
                </a:cubicBezTo>
                <a:cubicBezTo>
                  <a:pt x="21401" y="17926"/>
                  <a:pt x="21401" y="17926"/>
                  <a:pt x="21401" y="17678"/>
                </a:cubicBezTo>
                <a:cubicBezTo>
                  <a:pt x="21401" y="17307"/>
                  <a:pt x="22021" y="15824"/>
                  <a:pt x="21773" y="13970"/>
                </a:cubicBezTo>
                <a:cubicBezTo>
                  <a:pt x="21773" y="13846"/>
                  <a:pt x="21649" y="13846"/>
                  <a:pt x="21897" y="13846"/>
                </a:cubicBezTo>
                <a:cubicBezTo>
                  <a:pt x="22021" y="13722"/>
                  <a:pt x="22146" y="13722"/>
                  <a:pt x="22269" y="13599"/>
                </a:cubicBezTo>
                <a:cubicBezTo>
                  <a:pt x="22269" y="13722"/>
                  <a:pt x="22394" y="14588"/>
                  <a:pt x="22394" y="14588"/>
                </a:cubicBezTo>
                <a:cubicBezTo>
                  <a:pt x="22394" y="14835"/>
                  <a:pt x="22146" y="14588"/>
                  <a:pt x="22269" y="14959"/>
                </a:cubicBezTo>
                <a:cubicBezTo>
                  <a:pt x="22269" y="15082"/>
                  <a:pt x="22269" y="15082"/>
                  <a:pt x="22269" y="15453"/>
                </a:cubicBezTo>
                <a:cubicBezTo>
                  <a:pt x="22269" y="15453"/>
                  <a:pt x="22269" y="15700"/>
                  <a:pt x="22394" y="15700"/>
                </a:cubicBezTo>
                <a:cubicBezTo>
                  <a:pt x="22519" y="15700"/>
                  <a:pt x="22519" y="15700"/>
                  <a:pt x="22519" y="15700"/>
                </a:cubicBezTo>
                <a:cubicBezTo>
                  <a:pt x="22519" y="15824"/>
                  <a:pt x="22642" y="17802"/>
                  <a:pt x="22394" y="18915"/>
                </a:cubicBezTo>
                <a:cubicBezTo>
                  <a:pt x="22394" y="18915"/>
                  <a:pt x="22394" y="19038"/>
                  <a:pt x="22394" y="19161"/>
                </a:cubicBezTo>
                <a:cubicBezTo>
                  <a:pt x="22519" y="19285"/>
                  <a:pt x="22394" y="19409"/>
                  <a:pt x="22394" y="19409"/>
                </a:cubicBezTo>
                <a:cubicBezTo>
                  <a:pt x="22394" y="19532"/>
                  <a:pt x="22146" y="20521"/>
                  <a:pt x="22146" y="20645"/>
                </a:cubicBezTo>
                <a:cubicBezTo>
                  <a:pt x="22146" y="20769"/>
                  <a:pt x="22021" y="20892"/>
                  <a:pt x="22269" y="21140"/>
                </a:cubicBezTo>
                <a:cubicBezTo>
                  <a:pt x="22269" y="21263"/>
                  <a:pt x="22394" y="21387"/>
                  <a:pt x="22394" y="21511"/>
                </a:cubicBezTo>
                <a:cubicBezTo>
                  <a:pt x="22394" y="21634"/>
                  <a:pt x="22394" y="21634"/>
                  <a:pt x="22519" y="21758"/>
                </a:cubicBezTo>
                <a:cubicBezTo>
                  <a:pt x="22519" y="21881"/>
                  <a:pt x="22767" y="22129"/>
                  <a:pt x="22767" y="22252"/>
                </a:cubicBezTo>
                <a:cubicBezTo>
                  <a:pt x="22890" y="22252"/>
                  <a:pt x="22890" y="22252"/>
                  <a:pt x="22890" y="22376"/>
                </a:cubicBezTo>
                <a:cubicBezTo>
                  <a:pt x="23015" y="22500"/>
                  <a:pt x="23015" y="22500"/>
                  <a:pt x="23015" y="22376"/>
                </a:cubicBezTo>
                <a:cubicBezTo>
                  <a:pt x="23139" y="22376"/>
                  <a:pt x="23139" y="22376"/>
                  <a:pt x="23139" y="22500"/>
                </a:cubicBezTo>
                <a:cubicBezTo>
                  <a:pt x="23263" y="22623"/>
                  <a:pt x="23263" y="22623"/>
                  <a:pt x="23387" y="22500"/>
                </a:cubicBezTo>
                <a:cubicBezTo>
                  <a:pt x="23511" y="22500"/>
                  <a:pt x="23636" y="22376"/>
                  <a:pt x="23511" y="22252"/>
                </a:cubicBezTo>
                <a:cubicBezTo>
                  <a:pt x="23511" y="22252"/>
                  <a:pt x="23511" y="22252"/>
                  <a:pt x="23263" y="22129"/>
                </a:cubicBezTo>
                <a:cubicBezTo>
                  <a:pt x="23139" y="22005"/>
                  <a:pt x="23139" y="21881"/>
                  <a:pt x="23015" y="21881"/>
                </a:cubicBezTo>
                <a:cubicBezTo>
                  <a:pt x="23015" y="21758"/>
                  <a:pt x="22890" y="21634"/>
                  <a:pt x="22890" y="21511"/>
                </a:cubicBezTo>
                <a:cubicBezTo>
                  <a:pt x="22767" y="21263"/>
                  <a:pt x="22767" y="21263"/>
                  <a:pt x="22767" y="21263"/>
                </a:cubicBezTo>
                <a:cubicBezTo>
                  <a:pt x="22767" y="21263"/>
                  <a:pt x="22890" y="21140"/>
                  <a:pt x="22767" y="20892"/>
                </a:cubicBezTo>
                <a:cubicBezTo>
                  <a:pt x="22767" y="20769"/>
                  <a:pt x="22890" y="20769"/>
                  <a:pt x="22890" y="20645"/>
                </a:cubicBezTo>
                <a:cubicBezTo>
                  <a:pt x="23015" y="20645"/>
                  <a:pt x="22890" y="20645"/>
                  <a:pt x="23015" y="20645"/>
                </a:cubicBezTo>
                <a:cubicBezTo>
                  <a:pt x="23139" y="20645"/>
                  <a:pt x="23139" y="20645"/>
                  <a:pt x="23139" y="20769"/>
                </a:cubicBezTo>
                <a:cubicBezTo>
                  <a:pt x="23139" y="20892"/>
                  <a:pt x="23139" y="21140"/>
                  <a:pt x="23263" y="21387"/>
                </a:cubicBezTo>
                <a:cubicBezTo>
                  <a:pt x="23263" y="21511"/>
                  <a:pt x="23387" y="21758"/>
                  <a:pt x="23636" y="21511"/>
                </a:cubicBezTo>
                <a:cubicBezTo>
                  <a:pt x="23636" y="21511"/>
                  <a:pt x="23636" y="21387"/>
                  <a:pt x="23511" y="21140"/>
                </a:cubicBezTo>
                <a:cubicBezTo>
                  <a:pt x="23511" y="21016"/>
                  <a:pt x="23511" y="20892"/>
                  <a:pt x="23511" y="20769"/>
                </a:cubicBezTo>
                <a:cubicBezTo>
                  <a:pt x="23511" y="20645"/>
                  <a:pt x="23636" y="20398"/>
                  <a:pt x="23636" y="20274"/>
                </a:cubicBezTo>
                <a:cubicBezTo>
                  <a:pt x="23636" y="20151"/>
                  <a:pt x="23636" y="19780"/>
                  <a:pt x="23263" y="19532"/>
                </a:cubicBezTo>
                <a:cubicBezTo>
                  <a:pt x="23139" y="19532"/>
                  <a:pt x="23139" y="19409"/>
                  <a:pt x="23263" y="18915"/>
                </a:cubicBezTo>
                <a:cubicBezTo>
                  <a:pt x="23263" y="18791"/>
                  <a:pt x="23387" y="18544"/>
                  <a:pt x="23387" y="18544"/>
                </a:cubicBezTo>
                <a:cubicBezTo>
                  <a:pt x="23511" y="18420"/>
                  <a:pt x="23511" y="18420"/>
                  <a:pt x="23511" y="18544"/>
                </a:cubicBezTo>
                <a:cubicBezTo>
                  <a:pt x="23511" y="18791"/>
                  <a:pt x="23636" y="20027"/>
                  <a:pt x="23760" y="20151"/>
                </a:cubicBezTo>
                <a:cubicBezTo>
                  <a:pt x="23760" y="20274"/>
                  <a:pt x="24132" y="22994"/>
                  <a:pt x="24132" y="23118"/>
                </a:cubicBezTo>
                <a:cubicBezTo>
                  <a:pt x="24132" y="23241"/>
                  <a:pt x="24381" y="24354"/>
                  <a:pt x="24753" y="25095"/>
                </a:cubicBezTo>
                <a:cubicBezTo>
                  <a:pt x="24753" y="25342"/>
                  <a:pt x="24877" y="25342"/>
                  <a:pt x="24877" y="25590"/>
                </a:cubicBezTo>
                <a:cubicBezTo>
                  <a:pt x="24877" y="25713"/>
                  <a:pt x="24629" y="25713"/>
                  <a:pt x="24877" y="26084"/>
                </a:cubicBezTo>
                <a:cubicBezTo>
                  <a:pt x="25001" y="26208"/>
                  <a:pt x="25126" y="26084"/>
                  <a:pt x="25001" y="26702"/>
                </a:cubicBezTo>
                <a:cubicBezTo>
                  <a:pt x="24877" y="26950"/>
                  <a:pt x="25001" y="27444"/>
                  <a:pt x="25001" y="27568"/>
                </a:cubicBezTo>
                <a:cubicBezTo>
                  <a:pt x="25001" y="27692"/>
                  <a:pt x="25001" y="28310"/>
                  <a:pt x="25126" y="29175"/>
                </a:cubicBezTo>
                <a:cubicBezTo>
                  <a:pt x="25126" y="29299"/>
                  <a:pt x="25498" y="31401"/>
                  <a:pt x="25498" y="31524"/>
                </a:cubicBezTo>
                <a:cubicBezTo>
                  <a:pt x="25622" y="31524"/>
                  <a:pt x="25622" y="31524"/>
                  <a:pt x="25622" y="31524"/>
                </a:cubicBezTo>
                <a:cubicBezTo>
                  <a:pt x="25622" y="31648"/>
                  <a:pt x="25747" y="32142"/>
                  <a:pt x="25498" y="32883"/>
                </a:cubicBezTo>
                <a:cubicBezTo>
                  <a:pt x="25498" y="33007"/>
                  <a:pt x="25498" y="33007"/>
                  <a:pt x="25498" y="33131"/>
                </a:cubicBezTo>
                <a:cubicBezTo>
                  <a:pt x="25622" y="33254"/>
                  <a:pt x="25498" y="34491"/>
                  <a:pt x="25374" y="34614"/>
                </a:cubicBezTo>
                <a:cubicBezTo>
                  <a:pt x="25374" y="34738"/>
                  <a:pt x="25498" y="34614"/>
                  <a:pt x="25374" y="34738"/>
                </a:cubicBezTo>
                <a:cubicBezTo>
                  <a:pt x="25374" y="34862"/>
                  <a:pt x="25250" y="34985"/>
                  <a:pt x="24877" y="35233"/>
                </a:cubicBezTo>
                <a:cubicBezTo>
                  <a:pt x="24753" y="35233"/>
                  <a:pt x="24132" y="35356"/>
                  <a:pt x="24132" y="35727"/>
                </a:cubicBezTo>
                <a:cubicBezTo>
                  <a:pt x="24132" y="35851"/>
                  <a:pt x="24132" y="35851"/>
                  <a:pt x="24008" y="35851"/>
                </a:cubicBezTo>
                <a:cubicBezTo>
                  <a:pt x="24008" y="35851"/>
                  <a:pt x="24008" y="35851"/>
                  <a:pt x="24008" y="35974"/>
                </a:cubicBezTo>
                <a:cubicBezTo>
                  <a:pt x="24008" y="36098"/>
                  <a:pt x="24008" y="36098"/>
                  <a:pt x="24132" y="36222"/>
                </a:cubicBezTo>
                <a:cubicBezTo>
                  <a:pt x="24381" y="36222"/>
                  <a:pt x="25498" y="36469"/>
                  <a:pt x="26243" y="36222"/>
                </a:cubicBezTo>
                <a:cubicBezTo>
                  <a:pt x="26615" y="36098"/>
                  <a:pt x="26740" y="35727"/>
                  <a:pt x="26864" y="35727"/>
                </a:cubicBezTo>
                <a:cubicBezTo>
                  <a:pt x="26988" y="35851"/>
                  <a:pt x="26988" y="35851"/>
                  <a:pt x="27112" y="35851"/>
                </a:cubicBezTo>
                <a:cubicBezTo>
                  <a:pt x="27236" y="35851"/>
                  <a:pt x="27112" y="35851"/>
                  <a:pt x="27609" y="35851"/>
                </a:cubicBezTo>
                <a:cubicBezTo>
                  <a:pt x="27733" y="35851"/>
                  <a:pt x="27857" y="35727"/>
                  <a:pt x="27981" y="35727"/>
                </a:cubicBezTo>
                <a:cubicBezTo>
                  <a:pt x="27981" y="35727"/>
                  <a:pt x="28105" y="35727"/>
                  <a:pt x="27981" y="35851"/>
                </a:cubicBezTo>
                <a:cubicBezTo>
                  <a:pt x="27733" y="36098"/>
                  <a:pt x="27609" y="36098"/>
                  <a:pt x="27609" y="36345"/>
                </a:cubicBezTo>
                <a:cubicBezTo>
                  <a:pt x="27609" y="36469"/>
                  <a:pt x="27484" y="36716"/>
                  <a:pt x="27484" y="36716"/>
                </a:cubicBezTo>
                <a:cubicBezTo>
                  <a:pt x="27484" y="36840"/>
                  <a:pt x="27484" y="36840"/>
                  <a:pt x="27484" y="36840"/>
                </a:cubicBezTo>
                <a:cubicBezTo>
                  <a:pt x="27361" y="36964"/>
                  <a:pt x="27361" y="36964"/>
                  <a:pt x="27361" y="37087"/>
                </a:cubicBezTo>
                <a:cubicBezTo>
                  <a:pt x="27361" y="37334"/>
                  <a:pt x="27361" y="37334"/>
                  <a:pt x="27609" y="37334"/>
                </a:cubicBezTo>
                <a:cubicBezTo>
                  <a:pt x="27981" y="37334"/>
                  <a:pt x="28975" y="37334"/>
                  <a:pt x="29347" y="37334"/>
                </a:cubicBezTo>
                <a:cubicBezTo>
                  <a:pt x="30092" y="37211"/>
                  <a:pt x="29968" y="36964"/>
                  <a:pt x="29968" y="36840"/>
                </a:cubicBezTo>
                <a:cubicBezTo>
                  <a:pt x="30092" y="36716"/>
                  <a:pt x="29968" y="36716"/>
                  <a:pt x="30092" y="36716"/>
                </a:cubicBezTo>
                <a:cubicBezTo>
                  <a:pt x="30216" y="36716"/>
                  <a:pt x="30216" y="36716"/>
                  <a:pt x="30216" y="36593"/>
                </a:cubicBezTo>
                <a:cubicBezTo>
                  <a:pt x="30340" y="36469"/>
                  <a:pt x="30340" y="36593"/>
                  <a:pt x="30216" y="36222"/>
                </a:cubicBezTo>
                <a:cubicBezTo>
                  <a:pt x="30216" y="35851"/>
                  <a:pt x="30216" y="35851"/>
                  <a:pt x="30092" y="35727"/>
                </a:cubicBezTo>
                <a:cubicBezTo>
                  <a:pt x="30092" y="35603"/>
                  <a:pt x="30092" y="35480"/>
                  <a:pt x="30216" y="35233"/>
                </a:cubicBezTo>
                <a:cubicBezTo>
                  <a:pt x="30340" y="35109"/>
                  <a:pt x="30340" y="34614"/>
                  <a:pt x="30340" y="34243"/>
                </a:cubicBezTo>
                <a:cubicBezTo>
                  <a:pt x="30216" y="34243"/>
                  <a:pt x="30216" y="34120"/>
                  <a:pt x="30340" y="33378"/>
                </a:cubicBezTo>
                <a:cubicBezTo>
                  <a:pt x="30340" y="33254"/>
                  <a:pt x="30216" y="32636"/>
                  <a:pt x="30464" y="32389"/>
                </a:cubicBezTo>
                <a:cubicBezTo>
                  <a:pt x="30464" y="32266"/>
                  <a:pt x="30589" y="31401"/>
                  <a:pt x="30589" y="31153"/>
                </a:cubicBezTo>
                <a:cubicBezTo>
                  <a:pt x="30589" y="31030"/>
                  <a:pt x="30216" y="28804"/>
                  <a:pt x="30216" y="28433"/>
                </a:cubicBezTo>
                <a:cubicBezTo>
                  <a:pt x="30216" y="28310"/>
                  <a:pt x="30216" y="27939"/>
                  <a:pt x="30092" y="27692"/>
                </a:cubicBezTo>
                <a:cubicBezTo>
                  <a:pt x="30092" y="27692"/>
                  <a:pt x="30092" y="27197"/>
                  <a:pt x="29968" y="26826"/>
                </a:cubicBezTo>
                <a:cubicBezTo>
                  <a:pt x="29844" y="26826"/>
                  <a:pt x="29844" y="26702"/>
                  <a:pt x="29844" y="26332"/>
                </a:cubicBezTo>
                <a:cubicBezTo>
                  <a:pt x="29968" y="26208"/>
                  <a:pt x="29719" y="25713"/>
                  <a:pt x="29471" y="25466"/>
                </a:cubicBezTo>
                <a:cubicBezTo>
                  <a:pt x="29471" y="25342"/>
                  <a:pt x="29471" y="25342"/>
                  <a:pt x="29596" y="25095"/>
                </a:cubicBezTo>
                <a:cubicBezTo>
                  <a:pt x="29719" y="24725"/>
                  <a:pt x="29719" y="24354"/>
                  <a:pt x="29596" y="23736"/>
                </a:cubicBezTo>
                <a:cubicBezTo>
                  <a:pt x="29596" y="23612"/>
                  <a:pt x="29596" y="22871"/>
                  <a:pt x="29596" y="22871"/>
                </a:cubicBezTo>
                <a:cubicBezTo>
                  <a:pt x="29596" y="22747"/>
                  <a:pt x="29596" y="22871"/>
                  <a:pt x="29719" y="22500"/>
                </a:cubicBezTo>
                <a:cubicBezTo>
                  <a:pt x="29719" y="22376"/>
                  <a:pt x="29719" y="22500"/>
                  <a:pt x="29844" y="22500"/>
                </a:cubicBezTo>
                <a:cubicBezTo>
                  <a:pt x="29844" y="22623"/>
                  <a:pt x="29968" y="22623"/>
                  <a:pt x="30092" y="22376"/>
                </a:cubicBezTo>
                <a:cubicBezTo>
                  <a:pt x="30216" y="22252"/>
                  <a:pt x="30092" y="22252"/>
                  <a:pt x="30216" y="22376"/>
                </a:cubicBezTo>
                <a:cubicBezTo>
                  <a:pt x="30216" y="22500"/>
                  <a:pt x="30340" y="22376"/>
                  <a:pt x="30464" y="22252"/>
                </a:cubicBezTo>
                <a:cubicBezTo>
                  <a:pt x="30589" y="22129"/>
                  <a:pt x="30589" y="22252"/>
                  <a:pt x="30589" y="22005"/>
                </a:cubicBezTo>
                <a:cubicBezTo>
                  <a:pt x="30589" y="21881"/>
                  <a:pt x="30712" y="21881"/>
                  <a:pt x="30712" y="21634"/>
                </a:cubicBezTo>
                <a:cubicBezTo>
                  <a:pt x="30712" y="21634"/>
                  <a:pt x="30712" y="21387"/>
                  <a:pt x="30712" y="21140"/>
                </a:cubicBezTo>
                <a:cubicBezTo>
                  <a:pt x="30837" y="21016"/>
                  <a:pt x="30960" y="20521"/>
                  <a:pt x="30712" y="20027"/>
                </a:cubicBezTo>
                <a:cubicBezTo>
                  <a:pt x="30712" y="19903"/>
                  <a:pt x="30712" y="19780"/>
                  <a:pt x="30712" y="19656"/>
                </a:cubicBezTo>
                <a:cubicBezTo>
                  <a:pt x="30712" y="19656"/>
                  <a:pt x="30837" y="19780"/>
                  <a:pt x="30837" y="19532"/>
                </a:cubicBezTo>
                <a:cubicBezTo>
                  <a:pt x="30837" y="19285"/>
                  <a:pt x="30712" y="19532"/>
                  <a:pt x="30837" y="19285"/>
                </a:cubicBezTo>
                <a:cubicBezTo>
                  <a:pt x="30837" y="19161"/>
                  <a:pt x="30837" y="18667"/>
                  <a:pt x="30837" y="18544"/>
                </a:cubicBezTo>
                <a:close/>
                <a:moveTo>
                  <a:pt x="13438" y="14141"/>
                </a:moveTo>
                <a:cubicBezTo>
                  <a:pt x="13438" y="14141"/>
                  <a:pt x="13291" y="15272"/>
                  <a:pt x="13291" y="15523"/>
                </a:cubicBezTo>
                <a:cubicBezTo>
                  <a:pt x="13144" y="15272"/>
                  <a:pt x="12996" y="14769"/>
                  <a:pt x="12849" y="14643"/>
                </a:cubicBezTo>
                <a:cubicBezTo>
                  <a:pt x="12849" y="14392"/>
                  <a:pt x="12849" y="14518"/>
                  <a:pt x="12996" y="14518"/>
                </a:cubicBezTo>
                <a:cubicBezTo>
                  <a:pt x="13144" y="14141"/>
                  <a:pt x="13144" y="14266"/>
                  <a:pt x="13144" y="14266"/>
                </a:cubicBezTo>
                <a:cubicBezTo>
                  <a:pt x="13291" y="14141"/>
                  <a:pt x="13291" y="14141"/>
                  <a:pt x="13438" y="14015"/>
                </a:cubicBezTo>
                <a:cubicBezTo>
                  <a:pt x="13438" y="14015"/>
                  <a:pt x="13438" y="14015"/>
                  <a:pt x="13438" y="14141"/>
                </a:cubicBezTo>
                <a:close/>
                <a:moveTo>
                  <a:pt x="2708" y="17902"/>
                </a:moveTo>
                <a:cubicBezTo>
                  <a:pt x="2708" y="18019"/>
                  <a:pt x="2591" y="18137"/>
                  <a:pt x="2591" y="18137"/>
                </a:cubicBezTo>
                <a:cubicBezTo>
                  <a:pt x="2591" y="18137"/>
                  <a:pt x="2473" y="18137"/>
                  <a:pt x="2591" y="18019"/>
                </a:cubicBezTo>
                <a:cubicBezTo>
                  <a:pt x="2591" y="18019"/>
                  <a:pt x="2473" y="17902"/>
                  <a:pt x="2473" y="17784"/>
                </a:cubicBezTo>
                <a:cubicBezTo>
                  <a:pt x="2495" y="17716"/>
                  <a:pt x="2514" y="17661"/>
                  <a:pt x="2529" y="17617"/>
                </a:cubicBezTo>
                <a:cubicBezTo>
                  <a:pt x="2494" y="17682"/>
                  <a:pt x="2456" y="17748"/>
                  <a:pt x="2456" y="17813"/>
                </a:cubicBezTo>
                <a:cubicBezTo>
                  <a:pt x="2456" y="18061"/>
                  <a:pt x="2456" y="17937"/>
                  <a:pt x="2456" y="18061"/>
                </a:cubicBezTo>
                <a:cubicBezTo>
                  <a:pt x="2456" y="18184"/>
                  <a:pt x="2591" y="18184"/>
                  <a:pt x="2591" y="18308"/>
                </a:cubicBezTo>
                <a:cubicBezTo>
                  <a:pt x="2591" y="18308"/>
                  <a:pt x="2591" y="18679"/>
                  <a:pt x="2456" y="18803"/>
                </a:cubicBezTo>
                <a:cubicBezTo>
                  <a:pt x="2456" y="18926"/>
                  <a:pt x="2456" y="19545"/>
                  <a:pt x="2321" y="19668"/>
                </a:cubicBezTo>
                <a:cubicBezTo>
                  <a:pt x="2321" y="20163"/>
                  <a:pt x="2456" y="20163"/>
                  <a:pt x="2456" y="20287"/>
                </a:cubicBezTo>
                <a:cubicBezTo>
                  <a:pt x="2321" y="20534"/>
                  <a:pt x="2456" y="20905"/>
                  <a:pt x="2456" y="20905"/>
                </a:cubicBezTo>
                <a:cubicBezTo>
                  <a:pt x="2456" y="21028"/>
                  <a:pt x="2456" y="21770"/>
                  <a:pt x="2456" y="22018"/>
                </a:cubicBezTo>
                <a:cubicBezTo>
                  <a:pt x="2456" y="22141"/>
                  <a:pt x="2456" y="22141"/>
                  <a:pt x="2321" y="22018"/>
                </a:cubicBezTo>
                <a:cubicBezTo>
                  <a:pt x="2321" y="21894"/>
                  <a:pt x="2187" y="21770"/>
                  <a:pt x="2187" y="21770"/>
                </a:cubicBezTo>
                <a:cubicBezTo>
                  <a:pt x="2052" y="21523"/>
                  <a:pt x="2187" y="21647"/>
                  <a:pt x="2187" y="21523"/>
                </a:cubicBezTo>
                <a:cubicBezTo>
                  <a:pt x="1918" y="20410"/>
                  <a:pt x="1918" y="20410"/>
                  <a:pt x="1918" y="20287"/>
                </a:cubicBezTo>
                <a:cubicBezTo>
                  <a:pt x="2052" y="20163"/>
                  <a:pt x="1648" y="20163"/>
                  <a:pt x="1783" y="20039"/>
                </a:cubicBezTo>
                <a:cubicBezTo>
                  <a:pt x="2187" y="19421"/>
                  <a:pt x="2052" y="19421"/>
                  <a:pt x="2052" y="19297"/>
                </a:cubicBezTo>
                <a:cubicBezTo>
                  <a:pt x="2187" y="18432"/>
                  <a:pt x="2052" y="18308"/>
                  <a:pt x="2052" y="18308"/>
                </a:cubicBezTo>
                <a:cubicBezTo>
                  <a:pt x="2052" y="18061"/>
                  <a:pt x="2052" y="18061"/>
                  <a:pt x="2052" y="17937"/>
                </a:cubicBezTo>
                <a:cubicBezTo>
                  <a:pt x="2321" y="17690"/>
                  <a:pt x="2187" y="17566"/>
                  <a:pt x="2187" y="17319"/>
                </a:cubicBezTo>
                <a:cubicBezTo>
                  <a:pt x="2187" y="17195"/>
                  <a:pt x="2187" y="17195"/>
                  <a:pt x="2321" y="17319"/>
                </a:cubicBezTo>
                <a:cubicBezTo>
                  <a:pt x="2321" y="17443"/>
                  <a:pt x="2456" y="17443"/>
                  <a:pt x="2591" y="17443"/>
                </a:cubicBezTo>
                <a:cubicBezTo>
                  <a:pt x="2591" y="17456"/>
                  <a:pt x="2588" y="17470"/>
                  <a:pt x="2586" y="17483"/>
                </a:cubicBezTo>
                <a:cubicBezTo>
                  <a:pt x="2617" y="17431"/>
                  <a:pt x="2646" y="17430"/>
                  <a:pt x="2708" y="17430"/>
                </a:cubicBezTo>
                <a:cubicBezTo>
                  <a:pt x="2826" y="17430"/>
                  <a:pt x="2826" y="17430"/>
                  <a:pt x="2708" y="17784"/>
                </a:cubicBezTo>
                <a:cubicBezTo>
                  <a:pt x="2708" y="17902"/>
                  <a:pt x="2826" y="17902"/>
                  <a:pt x="2708" y="17902"/>
                </a:cubicBezTo>
                <a:close/>
                <a:moveTo>
                  <a:pt x="29220" y="15075"/>
                </a:moveTo>
                <a:cubicBezTo>
                  <a:pt x="29220" y="14957"/>
                  <a:pt x="29220" y="14957"/>
                  <a:pt x="29338" y="14839"/>
                </a:cubicBezTo>
                <a:cubicBezTo>
                  <a:pt x="29338" y="14957"/>
                  <a:pt x="29338" y="15075"/>
                  <a:pt x="29338" y="15193"/>
                </a:cubicBezTo>
                <a:cubicBezTo>
                  <a:pt x="29338" y="15310"/>
                  <a:pt x="29456" y="15310"/>
                  <a:pt x="29338" y="15310"/>
                </a:cubicBezTo>
                <a:cubicBezTo>
                  <a:pt x="29220" y="15428"/>
                  <a:pt x="29220" y="15428"/>
                  <a:pt x="29220" y="15193"/>
                </a:cubicBezTo>
                <a:cubicBezTo>
                  <a:pt x="29220" y="15075"/>
                  <a:pt x="29102" y="15075"/>
                  <a:pt x="29220" y="15075"/>
                </a:cubicBezTo>
                <a:close/>
                <a:moveTo>
                  <a:pt x="29690" y="17982"/>
                </a:moveTo>
                <a:cubicBezTo>
                  <a:pt x="29690" y="18726"/>
                  <a:pt x="29534" y="18478"/>
                  <a:pt x="29534" y="18230"/>
                </a:cubicBezTo>
                <a:cubicBezTo>
                  <a:pt x="29377" y="17238"/>
                  <a:pt x="29377" y="17114"/>
                  <a:pt x="29377" y="16991"/>
                </a:cubicBezTo>
                <a:cubicBezTo>
                  <a:pt x="29377" y="16742"/>
                  <a:pt x="29220" y="16866"/>
                  <a:pt x="29220" y="16866"/>
                </a:cubicBezTo>
                <a:cubicBezTo>
                  <a:pt x="29377" y="16742"/>
                  <a:pt x="29220" y="16619"/>
                  <a:pt x="29220" y="16495"/>
                </a:cubicBezTo>
                <a:cubicBezTo>
                  <a:pt x="29220" y="16370"/>
                  <a:pt x="29220" y="16370"/>
                  <a:pt x="29377" y="16619"/>
                </a:cubicBezTo>
                <a:cubicBezTo>
                  <a:pt x="29534" y="16742"/>
                  <a:pt x="29534" y="16495"/>
                  <a:pt x="29690" y="16742"/>
                </a:cubicBezTo>
                <a:cubicBezTo>
                  <a:pt x="29690" y="17114"/>
                  <a:pt x="29690" y="17734"/>
                  <a:pt x="29690" y="17982"/>
                </a:cubicBezTo>
                <a:close/>
              </a:path>
            </a:pathLst>
          </a:custGeom>
          <a:solidFill>
            <a:srgbClr val="8C919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three dudes"/>
          <p:cNvSpPr>
            <a:spLocks noEditPoints="1"/>
          </p:cNvSpPr>
          <p:nvPr/>
        </p:nvSpPr>
        <p:spPr bwMode="auto">
          <a:xfrm>
            <a:off x="8050250" y="2346087"/>
            <a:ext cx="669285" cy="719508"/>
          </a:xfrm>
          <a:custGeom>
            <a:avLst/>
            <a:gdLst>
              <a:gd name="T0" fmla="*/ 20 w 259"/>
              <a:gd name="T1" fmla="*/ 99 h 279"/>
              <a:gd name="T2" fmla="*/ 16 w 259"/>
              <a:gd name="T3" fmla="*/ 108 h 279"/>
              <a:gd name="T4" fmla="*/ 232 w 259"/>
              <a:gd name="T5" fmla="*/ 86 h 279"/>
              <a:gd name="T6" fmla="*/ 238 w 259"/>
              <a:gd name="T7" fmla="*/ 107 h 279"/>
              <a:gd name="T8" fmla="*/ 224 w 259"/>
              <a:gd name="T9" fmla="*/ 115 h 279"/>
              <a:gd name="T10" fmla="*/ 196 w 259"/>
              <a:gd name="T11" fmla="*/ 197 h 279"/>
              <a:gd name="T12" fmla="*/ 205 w 259"/>
              <a:gd name="T13" fmla="*/ 263 h 279"/>
              <a:gd name="T14" fmla="*/ 201 w 259"/>
              <a:gd name="T15" fmla="*/ 277 h 279"/>
              <a:gd name="T16" fmla="*/ 219 w 259"/>
              <a:gd name="T17" fmla="*/ 277 h 279"/>
              <a:gd name="T18" fmla="*/ 226 w 259"/>
              <a:gd name="T19" fmla="*/ 268 h 279"/>
              <a:gd name="T20" fmla="*/ 228 w 259"/>
              <a:gd name="T21" fmla="*/ 198 h 279"/>
              <a:gd name="T22" fmla="*/ 233 w 259"/>
              <a:gd name="T23" fmla="*/ 132 h 279"/>
              <a:gd name="T24" fmla="*/ 258 w 259"/>
              <a:gd name="T25" fmla="*/ 92 h 279"/>
              <a:gd name="T26" fmla="*/ 224 w 259"/>
              <a:gd name="T27" fmla="*/ 47 h 279"/>
              <a:gd name="T28" fmla="*/ 210 w 259"/>
              <a:gd name="T29" fmla="*/ 25 h 279"/>
              <a:gd name="T30" fmla="*/ 191 w 259"/>
              <a:gd name="T31" fmla="*/ 10 h 279"/>
              <a:gd name="T32" fmla="*/ 185 w 259"/>
              <a:gd name="T33" fmla="*/ 35 h 279"/>
              <a:gd name="T34" fmla="*/ 173 w 259"/>
              <a:gd name="T35" fmla="*/ 63 h 279"/>
              <a:gd name="T36" fmla="*/ 148 w 259"/>
              <a:gd name="T37" fmla="*/ 31 h 279"/>
              <a:gd name="T38" fmla="*/ 152 w 259"/>
              <a:gd name="T39" fmla="*/ 15 h 279"/>
              <a:gd name="T40" fmla="*/ 141 w 259"/>
              <a:gd name="T41" fmla="*/ 0 h 279"/>
              <a:gd name="T42" fmla="*/ 124 w 259"/>
              <a:gd name="T43" fmla="*/ 28 h 279"/>
              <a:gd name="T44" fmla="*/ 98 w 259"/>
              <a:gd name="T45" fmla="*/ 50 h 279"/>
              <a:gd name="T46" fmla="*/ 77 w 259"/>
              <a:gd name="T47" fmla="*/ 49 h 279"/>
              <a:gd name="T48" fmla="*/ 75 w 259"/>
              <a:gd name="T49" fmla="*/ 22 h 279"/>
              <a:gd name="T50" fmla="*/ 67 w 259"/>
              <a:gd name="T51" fmla="*/ 6 h 279"/>
              <a:gd name="T52" fmla="*/ 45 w 259"/>
              <a:gd name="T53" fmla="*/ 27 h 279"/>
              <a:gd name="T54" fmla="*/ 25 w 259"/>
              <a:gd name="T55" fmla="*/ 49 h 279"/>
              <a:gd name="T56" fmla="*/ 1 w 259"/>
              <a:gd name="T57" fmla="*/ 96 h 279"/>
              <a:gd name="T58" fmla="*/ 15 w 259"/>
              <a:gd name="T59" fmla="*/ 149 h 279"/>
              <a:gd name="T60" fmla="*/ 18 w 259"/>
              <a:gd name="T61" fmla="*/ 256 h 279"/>
              <a:gd name="T62" fmla="*/ 34 w 259"/>
              <a:gd name="T63" fmla="*/ 267 h 279"/>
              <a:gd name="T64" fmla="*/ 41 w 259"/>
              <a:gd name="T65" fmla="*/ 227 h 279"/>
              <a:gd name="T66" fmla="*/ 43 w 259"/>
              <a:gd name="T67" fmla="*/ 254 h 279"/>
              <a:gd name="T68" fmla="*/ 72 w 259"/>
              <a:gd name="T69" fmla="*/ 257 h 279"/>
              <a:gd name="T70" fmla="*/ 63 w 259"/>
              <a:gd name="T71" fmla="*/ 250 h 279"/>
              <a:gd name="T72" fmla="*/ 79 w 259"/>
              <a:gd name="T73" fmla="*/ 145 h 279"/>
              <a:gd name="T74" fmla="*/ 90 w 259"/>
              <a:gd name="T75" fmla="*/ 100 h 279"/>
              <a:gd name="T76" fmla="*/ 97 w 259"/>
              <a:gd name="T77" fmla="*/ 147 h 279"/>
              <a:gd name="T78" fmla="*/ 95 w 259"/>
              <a:gd name="T79" fmla="*/ 211 h 279"/>
              <a:gd name="T80" fmla="*/ 98 w 259"/>
              <a:gd name="T81" fmla="*/ 241 h 279"/>
              <a:gd name="T82" fmla="*/ 90 w 259"/>
              <a:gd name="T83" fmla="*/ 263 h 279"/>
              <a:gd name="T84" fmla="*/ 103 w 259"/>
              <a:gd name="T85" fmla="*/ 270 h 279"/>
              <a:gd name="T86" fmla="*/ 114 w 259"/>
              <a:gd name="T87" fmla="*/ 245 h 279"/>
              <a:gd name="T88" fmla="*/ 118 w 259"/>
              <a:gd name="T89" fmla="*/ 196 h 279"/>
              <a:gd name="T90" fmla="*/ 125 w 259"/>
              <a:gd name="T91" fmla="*/ 191 h 279"/>
              <a:gd name="T92" fmla="*/ 121 w 259"/>
              <a:gd name="T93" fmla="*/ 232 h 279"/>
              <a:gd name="T94" fmla="*/ 123 w 259"/>
              <a:gd name="T95" fmla="*/ 267 h 279"/>
              <a:gd name="T96" fmla="*/ 135 w 259"/>
              <a:gd name="T97" fmla="*/ 268 h 279"/>
              <a:gd name="T98" fmla="*/ 136 w 259"/>
              <a:gd name="T99" fmla="*/ 248 h 279"/>
              <a:gd name="T100" fmla="*/ 144 w 259"/>
              <a:gd name="T101" fmla="*/ 212 h 279"/>
              <a:gd name="T102" fmla="*/ 157 w 259"/>
              <a:gd name="T103" fmla="*/ 151 h 279"/>
              <a:gd name="T104" fmla="*/ 162 w 259"/>
              <a:gd name="T105" fmla="*/ 109 h 279"/>
              <a:gd name="T106" fmla="*/ 168 w 259"/>
              <a:gd name="T107" fmla="*/ 104 h 279"/>
              <a:gd name="T108" fmla="*/ 160 w 259"/>
              <a:gd name="T109" fmla="*/ 156 h 279"/>
              <a:gd name="T110" fmla="*/ 169 w 259"/>
              <a:gd name="T111" fmla="*/ 244 h 279"/>
              <a:gd name="T112" fmla="*/ 164 w 259"/>
              <a:gd name="T113" fmla="*/ 259 h 279"/>
              <a:gd name="T114" fmla="*/ 166 w 259"/>
              <a:gd name="T115" fmla="*/ 270 h 279"/>
              <a:gd name="T116" fmla="*/ 178 w 259"/>
              <a:gd name="T117" fmla="*/ 267 h 279"/>
              <a:gd name="T118" fmla="*/ 191 w 259"/>
              <a:gd name="T119" fmla="*/ 255 h 279"/>
              <a:gd name="T120" fmla="*/ 194 w 259"/>
              <a:gd name="T121" fmla="*/ 20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279">
                <a:moveTo>
                  <a:pt x="18" y="131"/>
                </a:moveTo>
                <a:cubicBezTo>
                  <a:pt x="18" y="131"/>
                  <a:pt x="18" y="130"/>
                  <a:pt x="19" y="128"/>
                </a:cubicBezTo>
                <a:cubicBezTo>
                  <a:pt x="19" y="127"/>
                  <a:pt x="19" y="126"/>
                  <a:pt x="19" y="125"/>
                </a:cubicBezTo>
                <a:cubicBezTo>
                  <a:pt x="20" y="125"/>
                  <a:pt x="22" y="123"/>
                  <a:pt x="22" y="122"/>
                </a:cubicBezTo>
                <a:cubicBezTo>
                  <a:pt x="22" y="122"/>
                  <a:pt x="21" y="122"/>
                  <a:pt x="21" y="122"/>
                </a:cubicBezTo>
                <a:cubicBezTo>
                  <a:pt x="21" y="122"/>
                  <a:pt x="22" y="120"/>
                  <a:pt x="22" y="120"/>
                </a:cubicBezTo>
                <a:cubicBezTo>
                  <a:pt x="22" y="120"/>
                  <a:pt x="22" y="117"/>
                  <a:pt x="22" y="117"/>
                </a:cubicBezTo>
                <a:cubicBezTo>
                  <a:pt x="22" y="117"/>
                  <a:pt x="22" y="117"/>
                  <a:pt x="21" y="117"/>
                </a:cubicBezTo>
                <a:cubicBezTo>
                  <a:pt x="21" y="116"/>
                  <a:pt x="19" y="114"/>
                  <a:pt x="19" y="114"/>
                </a:cubicBezTo>
                <a:cubicBezTo>
                  <a:pt x="19" y="113"/>
                  <a:pt x="19" y="112"/>
                  <a:pt x="19" y="111"/>
                </a:cubicBezTo>
                <a:cubicBezTo>
                  <a:pt x="19" y="111"/>
                  <a:pt x="20" y="104"/>
                  <a:pt x="20" y="104"/>
                </a:cubicBezTo>
                <a:cubicBezTo>
                  <a:pt x="20" y="103"/>
                  <a:pt x="20" y="100"/>
                  <a:pt x="20" y="99"/>
                </a:cubicBezTo>
                <a:cubicBezTo>
                  <a:pt x="20" y="98"/>
                  <a:pt x="21" y="93"/>
                  <a:pt x="21" y="92"/>
                </a:cubicBezTo>
                <a:cubicBezTo>
                  <a:pt x="21" y="91"/>
                  <a:pt x="22" y="91"/>
                  <a:pt x="22" y="91"/>
                </a:cubicBezTo>
                <a:cubicBezTo>
                  <a:pt x="22" y="90"/>
                  <a:pt x="21" y="89"/>
                  <a:pt x="21" y="89"/>
                </a:cubicBezTo>
                <a:cubicBezTo>
                  <a:pt x="21" y="90"/>
                  <a:pt x="20" y="91"/>
                  <a:pt x="20" y="91"/>
                </a:cubicBezTo>
                <a:cubicBezTo>
                  <a:pt x="19" y="91"/>
                  <a:pt x="18" y="92"/>
                  <a:pt x="18" y="93"/>
                </a:cubicBezTo>
                <a:cubicBezTo>
                  <a:pt x="17" y="93"/>
                  <a:pt x="16" y="94"/>
                  <a:pt x="16" y="94"/>
                </a:cubicBezTo>
                <a:cubicBezTo>
                  <a:pt x="16" y="95"/>
                  <a:pt x="16" y="95"/>
                  <a:pt x="15" y="96"/>
                </a:cubicBezTo>
                <a:cubicBezTo>
                  <a:pt x="15" y="96"/>
                  <a:pt x="15" y="96"/>
                  <a:pt x="15" y="96"/>
                </a:cubicBezTo>
                <a:cubicBezTo>
                  <a:pt x="15" y="96"/>
                  <a:pt x="15" y="97"/>
                  <a:pt x="15" y="97"/>
                </a:cubicBezTo>
                <a:cubicBezTo>
                  <a:pt x="15" y="98"/>
                  <a:pt x="15" y="99"/>
                  <a:pt x="15" y="99"/>
                </a:cubicBezTo>
                <a:cubicBezTo>
                  <a:pt x="15" y="100"/>
                  <a:pt x="15" y="102"/>
                  <a:pt x="15" y="102"/>
                </a:cubicBezTo>
                <a:cubicBezTo>
                  <a:pt x="15" y="103"/>
                  <a:pt x="16" y="108"/>
                  <a:pt x="16" y="108"/>
                </a:cubicBezTo>
                <a:cubicBezTo>
                  <a:pt x="16" y="109"/>
                  <a:pt x="16" y="113"/>
                  <a:pt x="15" y="114"/>
                </a:cubicBezTo>
                <a:cubicBezTo>
                  <a:pt x="15" y="117"/>
                  <a:pt x="15" y="120"/>
                  <a:pt x="15" y="122"/>
                </a:cubicBezTo>
                <a:cubicBezTo>
                  <a:pt x="16" y="123"/>
                  <a:pt x="17" y="128"/>
                  <a:pt x="16" y="128"/>
                </a:cubicBezTo>
                <a:cubicBezTo>
                  <a:pt x="16" y="129"/>
                  <a:pt x="18" y="131"/>
                  <a:pt x="18" y="131"/>
                </a:cubicBezTo>
                <a:close/>
                <a:moveTo>
                  <a:pt x="223" y="113"/>
                </a:moveTo>
                <a:cubicBezTo>
                  <a:pt x="224" y="113"/>
                  <a:pt x="226" y="112"/>
                  <a:pt x="226" y="111"/>
                </a:cubicBezTo>
                <a:cubicBezTo>
                  <a:pt x="227" y="110"/>
                  <a:pt x="228" y="108"/>
                  <a:pt x="228" y="107"/>
                </a:cubicBezTo>
                <a:cubicBezTo>
                  <a:pt x="228" y="106"/>
                  <a:pt x="230" y="100"/>
                  <a:pt x="230" y="98"/>
                </a:cubicBezTo>
                <a:cubicBezTo>
                  <a:pt x="230" y="97"/>
                  <a:pt x="230" y="91"/>
                  <a:pt x="230" y="90"/>
                </a:cubicBezTo>
                <a:cubicBezTo>
                  <a:pt x="230" y="89"/>
                  <a:pt x="230" y="88"/>
                  <a:pt x="230" y="88"/>
                </a:cubicBezTo>
                <a:cubicBezTo>
                  <a:pt x="231" y="87"/>
                  <a:pt x="231" y="86"/>
                  <a:pt x="231" y="86"/>
                </a:cubicBezTo>
                <a:cubicBezTo>
                  <a:pt x="231" y="86"/>
                  <a:pt x="232" y="86"/>
                  <a:pt x="232" y="86"/>
                </a:cubicBezTo>
                <a:cubicBezTo>
                  <a:pt x="232" y="86"/>
                  <a:pt x="232" y="87"/>
                  <a:pt x="233" y="88"/>
                </a:cubicBezTo>
                <a:cubicBezTo>
                  <a:pt x="233" y="88"/>
                  <a:pt x="234" y="89"/>
                  <a:pt x="234" y="89"/>
                </a:cubicBezTo>
                <a:cubicBezTo>
                  <a:pt x="235" y="89"/>
                  <a:pt x="236" y="89"/>
                  <a:pt x="236" y="89"/>
                </a:cubicBezTo>
                <a:cubicBezTo>
                  <a:pt x="236" y="89"/>
                  <a:pt x="238" y="91"/>
                  <a:pt x="239" y="91"/>
                </a:cubicBezTo>
                <a:cubicBezTo>
                  <a:pt x="239" y="91"/>
                  <a:pt x="240" y="91"/>
                  <a:pt x="240" y="91"/>
                </a:cubicBezTo>
                <a:cubicBezTo>
                  <a:pt x="240" y="92"/>
                  <a:pt x="240" y="93"/>
                  <a:pt x="241" y="94"/>
                </a:cubicBezTo>
                <a:cubicBezTo>
                  <a:pt x="241" y="94"/>
                  <a:pt x="241" y="94"/>
                  <a:pt x="241" y="94"/>
                </a:cubicBezTo>
                <a:cubicBezTo>
                  <a:pt x="241" y="94"/>
                  <a:pt x="242" y="97"/>
                  <a:pt x="242" y="98"/>
                </a:cubicBezTo>
                <a:cubicBezTo>
                  <a:pt x="242" y="98"/>
                  <a:pt x="241" y="98"/>
                  <a:pt x="241" y="98"/>
                </a:cubicBezTo>
                <a:cubicBezTo>
                  <a:pt x="242" y="98"/>
                  <a:pt x="242" y="98"/>
                  <a:pt x="242" y="98"/>
                </a:cubicBezTo>
                <a:cubicBezTo>
                  <a:pt x="242" y="98"/>
                  <a:pt x="241" y="101"/>
                  <a:pt x="240" y="102"/>
                </a:cubicBezTo>
                <a:cubicBezTo>
                  <a:pt x="240" y="103"/>
                  <a:pt x="238" y="106"/>
                  <a:pt x="238" y="107"/>
                </a:cubicBezTo>
                <a:cubicBezTo>
                  <a:pt x="237" y="109"/>
                  <a:pt x="236" y="111"/>
                  <a:pt x="236" y="112"/>
                </a:cubicBezTo>
                <a:cubicBezTo>
                  <a:pt x="235" y="113"/>
                  <a:pt x="233" y="116"/>
                  <a:pt x="232" y="117"/>
                </a:cubicBezTo>
                <a:cubicBezTo>
                  <a:pt x="231" y="118"/>
                  <a:pt x="230" y="120"/>
                  <a:pt x="230" y="120"/>
                </a:cubicBezTo>
                <a:cubicBezTo>
                  <a:pt x="230" y="121"/>
                  <a:pt x="229" y="122"/>
                  <a:pt x="229" y="122"/>
                </a:cubicBezTo>
                <a:cubicBezTo>
                  <a:pt x="229" y="122"/>
                  <a:pt x="229" y="122"/>
                  <a:pt x="229" y="122"/>
                </a:cubicBezTo>
                <a:cubicBezTo>
                  <a:pt x="228" y="122"/>
                  <a:pt x="227" y="124"/>
                  <a:pt x="227" y="124"/>
                </a:cubicBezTo>
                <a:cubicBezTo>
                  <a:pt x="227" y="124"/>
                  <a:pt x="227" y="124"/>
                  <a:pt x="227" y="124"/>
                </a:cubicBezTo>
                <a:cubicBezTo>
                  <a:pt x="227" y="124"/>
                  <a:pt x="226" y="125"/>
                  <a:pt x="225" y="125"/>
                </a:cubicBezTo>
                <a:cubicBezTo>
                  <a:pt x="225" y="125"/>
                  <a:pt x="225" y="122"/>
                  <a:pt x="224" y="121"/>
                </a:cubicBezTo>
                <a:cubicBezTo>
                  <a:pt x="224" y="120"/>
                  <a:pt x="223" y="120"/>
                  <a:pt x="223" y="120"/>
                </a:cubicBezTo>
                <a:cubicBezTo>
                  <a:pt x="224" y="119"/>
                  <a:pt x="224" y="118"/>
                  <a:pt x="224" y="118"/>
                </a:cubicBezTo>
                <a:cubicBezTo>
                  <a:pt x="225" y="117"/>
                  <a:pt x="224" y="116"/>
                  <a:pt x="224" y="115"/>
                </a:cubicBezTo>
                <a:cubicBezTo>
                  <a:pt x="224" y="114"/>
                  <a:pt x="223" y="113"/>
                  <a:pt x="223" y="113"/>
                </a:cubicBezTo>
                <a:close/>
                <a:moveTo>
                  <a:pt x="223" y="114"/>
                </a:moveTo>
                <a:cubicBezTo>
                  <a:pt x="223" y="114"/>
                  <a:pt x="224" y="116"/>
                  <a:pt x="224" y="117"/>
                </a:cubicBezTo>
                <a:cubicBezTo>
                  <a:pt x="224" y="117"/>
                  <a:pt x="224" y="118"/>
                  <a:pt x="224" y="118"/>
                </a:cubicBezTo>
                <a:cubicBezTo>
                  <a:pt x="224" y="119"/>
                  <a:pt x="223" y="120"/>
                  <a:pt x="223" y="119"/>
                </a:cubicBezTo>
                <a:cubicBezTo>
                  <a:pt x="223" y="119"/>
                  <a:pt x="222" y="118"/>
                  <a:pt x="223" y="118"/>
                </a:cubicBezTo>
                <a:cubicBezTo>
                  <a:pt x="223" y="118"/>
                  <a:pt x="223" y="118"/>
                  <a:pt x="223" y="118"/>
                </a:cubicBezTo>
                <a:cubicBezTo>
                  <a:pt x="223" y="117"/>
                  <a:pt x="223" y="115"/>
                  <a:pt x="223" y="115"/>
                </a:cubicBezTo>
                <a:cubicBezTo>
                  <a:pt x="223" y="115"/>
                  <a:pt x="223" y="114"/>
                  <a:pt x="223" y="114"/>
                </a:cubicBezTo>
                <a:close/>
                <a:moveTo>
                  <a:pt x="194" y="188"/>
                </a:moveTo>
                <a:cubicBezTo>
                  <a:pt x="194" y="189"/>
                  <a:pt x="196" y="192"/>
                  <a:pt x="196" y="193"/>
                </a:cubicBezTo>
                <a:cubicBezTo>
                  <a:pt x="196" y="194"/>
                  <a:pt x="196" y="196"/>
                  <a:pt x="196" y="197"/>
                </a:cubicBezTo>
                <a:cubicBezTo>
                  <a:pt x="196" y="197"/>
                  <a:pt x="197" y="204"/>
                  <a:pt x="197" y="205"/>
                </a:cubicBezTo>
                <a:cubicBezTo>
                  <a:pt x="197" y="206"/>
                  <a:pt x="199" y="218"/>
                  <a:pt x="199" y="221"/>
                </a:cubicBezTo>
                <a:cubicBezTo>
                  <a:pt x="200" y="224"/>
                  <a:pt x="202" y="234"/>
                  <a:pt x="203" y="237"/>
                </a:cubicBezTo>
                <a:cubicBezTo>
                  <a:pt x="203" y="239"/>
                  <a:pt x="204" y="241"/>
                  <a:pt x="204" y="242"/>
                </a:cubicBezTo>
                <a:cubicBezTo>
                  <a:pt x="204" y="243"/>
                  <a:pt x="206" y="245"/>
                  <a:pt x="206" y="246"/>
                </a:cubicBezTo>
                <a:cubicBezTo>
                  <a:pt x="207" y="246"/>
                  <a:pt x="208" y="248"/>
                  <a:pt x="209" y="248"/>
                </a:cubicBezTo>
                <a:cubicBezTo>
                  <a:pt x="209" y="249"/>
                  <a:pt x="209" y="250"/>
                  <a:pt x="209" y="251"/>
                </a:cubicBezTo>
                <a:cubicBezTo>
                  <a:pt x="209" y="251"/>
                  <a:pt x="208" y="252"/>
                  <a:pt x="208" y="252"/>
                </a:cubicBezTo>
                <a:cubicBezTo>
                  <a:pt x="208" y="252"/>
                  <a:pt x="205" y="252"/>
                  <a:pt x="205" y="252"/>
                </a:cubicBezTo>
                <a:cubicBezTo>
                  <a:pt x="204" y="253"/>
                  <a:pt x="203" y="253"/>
                  <a:pt x="204" y="254"/>
                </a:cubicBezTo>
                <a:cubicBezTo>
                  <a:pt x="204" y="256"/>
                  <a:pt x="205" y="260"/>
                  <a:pt x="206" y="260"/>
                </a:cubicBezTo>
                <a:cubicBezTo>
                  <a:pt x="206" y="260"/>
                  <a:pt x="205" y="263"/>
                  <a:pt x="205" y="263"/>
                </a:cubicBezTo>
                <a:cubicBezTo>
                  <a:pt x="205" y="264"/>
                  <a:pt x="205" y="264"/>
                  <a:pt x="205" y="264"/>
                </a:cubicBezTo>
                <a:cubicBezTo>
                  <a:pt x="205" y="265"/>
                  <a:pt x="204" y="265"/>
                  <a:pt x="204" y="266"/>
                </a:cubicBezTo>
                <a:cubicBezTo>
                  <a:pt x="203" y="267"/>
                  <a:pt x="203" y="267"/>
                  <a:pt x="203" y="267"/>
                </a:cubicBezTo>
                <a:cubicBezTo>
                  <a:pt x="203" y="268"/>
                  <a:pt x="202" y="269"/>
                  <a:pt x="201" y="269"/>
                </a:cubicBezTo>
                <a:cubicBezTo>
                  <a:pt x="200" y="270"/>
                  <a:pt x="200" y="270"/>
                  <a:pt x="199" y="270"/>
                </a:cubicBezTo>
                <a:cubicBezTo>
                  <a:pt x="199" y="271"/>
                  <a:pt x="198" y="272"/>
                  <a:pt x="198" y="272"/>
                </a:cubicBezTo>
                <a:cubicBezTo>
                  <a:pt x="198" y="273"/>
                  <a:pt x="198" y="273"/>
                  <a:pt x="198" y="273"/>
                </a:cubicBezTo>
                <a:cubicBezTo>
                  <a:pt x="198" y="273"/>
                  <a:pt x="198" y="273"/>
                  <a:pt x="198" y="273"/>
                </a:cubicBezTo>
                <a:cubicBezTo>
                  <a:pt x="197" y="274"/>
                  <a:pt x="197" y="274"/>
                  <a:pt x="197" y="274"/>
                </a:cubicBezTo>
                <a:cubicBezTo>
                  <a:pt x="197" y="274"/>
                  <a:pt x="197" y="274"/>
                  <a:pt x="197" y="274"/>
                </a:cubicBezTo>
                <a:cubicBezTo>
                  <a:pt x="197" y="274"/>
                  <a:pt x="196" y="276"/>
                  <a:pt x="197" y="276"/>
                </a:cubicBezTo>
                <a:cubicBezTo>
                  <a:pt x="197" y="276"/>
                  <a:pt x="201" y="277"/>
                  <a:pt x="201" y="277"/>
                </a:cubicBezTo>
                <a:cubicBezTo>
                  <a:pt x="203" y="277"/>
                  <a:pt x="211" y="278"/>
                  <a:pt x="211" y="278"/>
                </a:cubicBezTo>
                <a:cubicBezTo>
                  <a:pt x="211" y="278"/>
                  <a:pt x="211" y="278"/>
                  <a:pt x="211" y="278"/>
                </a:cubicBezTo>
                <a:cubicBezTo>
                  <a:pt x="212" y="278"/>
                  <a:pt x="212" y="279"/>
                  <a:pt x="213" y="279"/>
                </a:cubicBezTo>
                <a:cubicBezTo>
                  <a:pt x="213" y="279"/>
                  <a:pt x="214" y="279"/>
                  <a:pt x="214" y="279"/>
                </a:cubicBezTo>
                <a:cubicBezTo>
                  <a:pt x="214" y="279"/>
                  <a:pt x="214" y="278"/>
                  <a:pt x="214" y="278"/>
                </a:cubicBezTo>
                <a:cubicBezTo>
                  <a:pt x="214" y="278"/>
                  <a:pt x="214" y="279"/>
                  <a:pt x="214" y="279"/>
                </a:cubicBezTo>
                <a:cubicBezTo>
                  <a:pt x="215" y="279"/>
                  <a:pt x="215" y="279"/>
                  <a:pt x="216" y="278"/>
                </a:cubicBezTo>
                <a:cubicBezTo>
                  <a:pt x="216" y="278"/>
                  <a:pt x="216" y="278"/>
                  <a:pt x="216" y="278"/>
                </a:cubicBezTo>
                <a:cubicBezTo>
                  <a:pt x="216" y="278"/>
                  <a:pt x="217" y="278"/>
                  <a:pt x="217" y="278"/>
                </a:cubicBezTo>
                <a:cubicBezTo>
                  <a:pt x="217" y="278"/>
                  <a:pt x="218" y="278"/>
                  <a:pt x="218" y="278"/>
                </a:cubicBezTo>
                <a:cubicBezTo>
                  <a:pt x="218" y="278"/>
                  <a:pt x="218" y="278"/>
                  <a:pt x="218" y="277"/>
                </a:cubicBezTo>
                <a:cubicBezTo>
                  <a:pt x="219" y="277"/>
                  <a:pt x="219" y="277"/>
                  <a:pt x="219" y="277"/>
                </a:cubicBezTo>
                <a:cubicBezTo>
                  <a:pt x="219" y="277"/>
                  <a:pt x="219" y="277"/>
                  <a:pt x="219" y="277"/>
                </a:cubicBezTo>
                <a:cubicBezTo>
                  <a:pt x="219" y="276"/>
                  <a:pt x="220" y="275"/>
                  <a:pt x="220" y="275"/>
                </a:cubicBezTo>
                <a:cubicBezTo>
                  <a:pt x="220" y="274"/>
                  <a:pt x="222" y="275"/>
                  <a:pt x="222" y="275"/>
                </a:cubicBezTo>
                <a:cubicBezTo>
                  <a:pt x="223" y="275"/>
                  <a:pt x="223" y="274"/>
                  <a:pt x="223" y="274"/>
                </a:cubicBezTo>
                <a:cubicBezTo>
                  <a:pt x="223" y="274"/>
                  <a:pt x="223" y="274"/>
                  <a:pt x="223" y="274"/>
                </a:cubicBezTo>
                <a:cubicBezTo>
                  <a:pt x="224" y="274"/>
                  <a:pt x="224" y="274"/>
                  <a:pt x="224" y="274"/>
                </a:cubicBezTo>
                <a:cubicBezTo>
                  <a:pt x="224" y="274"/>
                  <a:pt x="225" y="273"/>
                  <a:pt x="225" y="273"/>
                </a:cubicBezTo>
                <a:cubicBezTo>
                  <a:pt x="225" y="273"/>
                  <a:pt x="225" y="274"/>
                  <a:pt x="225" y="273"/>
                </a:cubicBezTo>
                <a:cubicBezTo>
                  <a:pt x="225" y="273"/>
                  <a:pt x="225" y="273"/>
                  <a:pt x="225" y="273"/>
                </a:cubicBezTo>
                <a:cubicBezTo>
                  <a:pt x="226" y="273"/>
                  <a:pt x="226" y="273"/>
                  <a:pt x="226" y="273"/>
                </a:cubicBezTo>
                <a:cubicBezTo>
                  <a:pt x="226" y="272"/>
                  <a:pt x="226" y="272"/>
                  <a:pt x="226" y="271"/>
                </a:cubicBezTo>
                <a:cubicBezTo>
                  <a:pt x="226" y="270"/>
                  <a:pt x="226" y="268"/>
                  <a:pt x="226" y="268"/>
                </a:cubicBezTo>
                <a:cubicBezTo>
                  <a:pt x="226" y="268"/>
                  <a:pt x="225" y="267"/>
                  <a:pt x="225" y="267"/>
                </a:cubicBezTo>
                <a:cubicBezTo>
                  <a:pt x="225" y="266"/>
                  <a:pt x="225" y="266"/>
                  <a:pt x="225" y="266"/>
                </a:cubicBezTo>
                <a:cubicBezTo>
                  <a:pt x="225" y="266"/>
                  <a:pt x="225" y="264"/>
                  <a:pt x="225" y="264"/>
                </a:cubicBezTo>
                <a:cubicBezTo>
                  <a:pt x="225" y="263"/>
                  <a:pt x="226" y="262"/>
                  <a:pt x="227" y="261"/>
                </a:cubicBezTo>
                <a:cubicBezTo>
                  <a:pt x="227" y="261"/>
                  <a:pt x="227" y="259"/>
                  <a:pt x="227" y="258"/>
                </a:cubicBezTo>
                <a:cubicBezTo>
                  <a:pt x="227" y="257"/>
                  <a:pt x="227" y="255"/>
                  <a:pt x="227" y="254"/>
                </a:cubicBezTo>
                <a:cubicBezTo>
                  <a:pt x="227" y="253"/>
                  <a:pt x="227" y="252"/>
                  <a:pt x="227" y="250"/>
                </a:cubicBezTo>
                <a:cubicBezTo>
                  <a:pt x="227" y="249"/>
                  <a:pt x="227" y="246"/>
                  <a:pt x="227" y="245"/>
                </a:cubicBezTo>
                <a:cubicBezTo>
                  <a:pt x="227" y="245"/>
                  <a:pt x="227" y="239"/>
                  <a:pt x="227" y="237"/>
                </a:cubicBezTo>
                <a:cubicBezTo>
                  <a:pt x="228" y="235"/>
                  <a:pt x="228" y="228"/>
                  <a:pt x="228" y="225"/>
                </a:cubicBezTo>
                <a:cubicBezTo>
                  <a:pt x="228" y="223"/>
                  <a:pt x="228" y="217"/>
                  <a:pt x="228" y="213"/>
                </a:cubicBezTo>
                <a:cubicBezTo>
                  <a:pt x="228" y="210"/>
                  <a:pt x="228" y="200"/>
                  <a:pt x="228" y="198"/>
                </a:cubicBezTo>
                <a:cubicBezTo>
                  <a:pt x="229" y="197"/>
                  <a:pt x="229" y="195"/>
                  <a:pt x="229" y="194"/>
                </a:cubicBezTo>
                <a:cubicBezTo>
                  <a:pt x="229" y="193"/>
                  <a:pt x="228" y="186"/>
                  <a:pt x="228" y="184"/>
                </a:cubicBezTo>
                <a:cubicBezTo>
                  <a:pt x="228" y="182"/>
                  <a:pt x="227" y="178"/>
                  <a:pt x="227" y="176"/>
                </a:cubicBezTo>
                <a:cubicBezTo>
                  <a:pt x="227" y="175"/>
                  <a:pt x="226" y="170"/>
                  <a:pt x="226" y="169"/>
                </a:cubicBezTo>
                <a:cubicBezTo>
                  <a:pt x="226" y="169"/>
                  <a:pt x="226" y="164"/>
                  <a:pt x="226" y="163"/>
                </a:cubicBezTo>
                <a:cubicBezTo>
                  <a:pt x="226" y="161"/>
                  <a:pt x="226" y="159"/>
                  <a:pt x="226" y="157"/>
                </a:cubicBezTo>
                <a:cubicBezTo>
                  <a:pt x="226" y="156"/>
                  <a:pt x="225" y="154"/>
                  <a:pt x="225" y="154"/>
                </a:cubicBezTo>
                <a:cubicBezTo>
                  <a:pt x="225" y="154"/>
                  <a:pt x="226" y="150"/>
                  <a:pt x="226" y="149"/>
                </a:cubicBezTo>
                <a:cubicBezTo>
                  <a:pt x="226" y="147"/>
                  <a:pt x="226" y="145"/>
                  <a:pt x="226" y="144"/>
                </a:cubicBezTo>
                <a:cubicBezTo>
                  <a:pt x="227" y="143"/>
                  <a:pt x="227" y="141"/>
                  <a:pt x="227" y="141"/>
                </a:cubicBezTo>
                <a:cubicBezTo>
                  <a:pt x="228" y="140"/>
                  <a:pt x="230" y="138"/>
                  <a:pt x="231" y="137"/>
                </a:cubicBezTo>
                <a:cubicBezTo>
                  <a:pt x="232" y="136"/>
                  <a:pt x="233" y="134"/>
                  <a:pt x="233" y="132"/>
                </a:cubicBezTo>
                <a:cubicBezTo>
                  <a:pt x="234" y="132"/>
                  <a:pt x="234" y="131"/>
                  <a:pt x="234" y="131"/>
                </a:cubicBezTo>
                <a:cubicBezTo>
                  <a:pt x="234" y="131"/>
                  <a:pt x="234" y="131"/>
                  <a:pt x="235" y="131"/>
                </a:cubicBezTo>
                <a:cubicBezTo>
                  <a:pt x="235" y="131"/>
                  <a:pt x="236" y="130"/>
                  <a:pt x="236" y="129"/>
                </a:cubicBezTo>
                <a:cubicBezTo>
                  <a:pt x="237" y="129"/>
                  <a:pt x="236" y="129"/>
                  <a:pt x="236" y="129"/>
                </a:cubicBezTo>
                <a:cubicBezTo>
                  <a:pt x="237" y="128"/>
                  <a:pt x="237" y="127"/>
                  <a:pt x="238" y="127"/>
                </a:cubicBezTo>
                <a:cubicBezTo>
                  <a:pt x="239" y="126"/>
                  <a:pt x="241" y="123"/>
                  <a:pt x="243" y="121"/>
                </a:cubicBezTo>
                <a:cubicBezTo>
                  <a:pt x="244" y="120"/>
                  <a:pt x="247" y="117"/>
                  <a:pt x="247" y="116"/>
                </a:cubicBezTo>
                <a:cubicBezTo>
                  <a:pt x="248" y="115"/>
                  <a:pt x="249" y="114"/>
                  <a:pt x="250" y="112"/>
                </a:cubicBezTo>
                <a:cubicBezTo>
                  <a:pt x="251" y="110"/>
                  <a:pt x="255" y="104"/>
                  <a:pt x="255" y="103"/>
                </a:cubicBezTo>
                <a:cubicBezTo>
                  <a:pt x="256" y="102"/>
                  <a:pt x="258" y="97"/>
                  <a:pt x="259" y="96"/>
                </a:cubicBezTo>
                <a:cubicBezTo>
                  <a:pt x="259" y="95"/>
                  <a:pt x="259" y="94"/>
                  <a:pt x="259" y="93"/>
                </a:cubicBezTo>
                <a:cubicBezTo>
                  <a:pt x="259" y="93"/>
                  <a:pt x="258" y="92"/>
                  <a:pt x="258" y="92"/>
                </a:cubicBezTo>
                <a:cubicBezTo>
                  <a:pt x="258" y="92"/>
                  <a:pt x="259" y="92"/>
                  <a:pt x="259" y="92"/>
                </a:cubicBezTo>
                <a:cubicBezTo>
                  <a:pt x="259" y="92"/>
                  <a:pt x="258" y="91"/>
                  <a:pt x="258" y="90"/>
                </a:cubicBezTo>
                <a:cubicBezTo>
                  <a:pt x="257" y="90"/>
                  <a:pt x="257" y="88"/>
                  <a:pt x="256" y="87"/>
                </a:cubicBezTo>
                <a:cubicBezTo>
                  <a:pt x="255" y="86"/>
                  <a:pt x="253" y="82"/>
                  <a:pt x="253" y="81"/>
                </a:cubicBezTo>
                <a:cubicBezTo>
                  <a:pt x="252" y="80"/>
                  <a:pt x="249" y="75"/>
                  <a:pt x="248" y="73"/>
                </a:cubicBezTo>
                <a:cubicBezTo>
                  <a:pt x="247" y="72"/>
                  <a:pt x="245" y="68"/>
                  <a:pt x="244" y="67"/>
                </a:cubicBezTo>
                <a:cubicBezTo>
                  <a:pt x="243" y="66"/>
                  <a:pt x="243" y="66"/>
                  <a:pt x="242" y="65"/>
                </a:cubicBezTo>
                <a:cubicBezTo>
                  <a:pt x="242" y="64"/>
                  <a:pt x="241" y="62"/>
                  <a:pt x="241" y="61"/>
                </a:cubicBezTo>
                <a:cubicBezTo>
                  <a:pt x="240" y="60"/>
                  <a:pt x="237" y="56"/>
                  <a:pt x="236" y="55"/>
                </a:cubicBezTo>
                <a:cubicBezTo>
                  <a:pt x="235" y="54"/>
                  <a:pt x="232" y="51"/>
                  <a:pt x="231" y="50"/>
                </a:cubicBezTo>
                <a:cubicBezTo>
                  <a:pt x="230" y="50"/>
                  <a:pt x="228" y="48"/>
                  <a:pt x="227" y="48"/>
                </a:cubicBezTo>
                <a:cubicBezTo>
                  <a:pt x="226" y="48"/>
                  <a:pt x="225" y="47"/>
                  <a:pt x="224" y="47"/>
                </a:cubicBezTo>
                <a:cubicBezTo>
                  <a:pt x="224" y="47"/>
                  <a:pt x="222" y="46"/>
                  <a:pt x="220" y="45"/>
                </a:cubicBezTo>
                <a:cubicBezTo>
                  <a:pt x="219" y="45"/>
                  <a:pt x="216" y="44"/>
                  <a:pt x="216" y="43"/>
                </a:cubicBezTo>
                <a:cubicBezTo>
                  <a:pt x="215" y="43"/>
                  <a:pt x="214" y="42"/>
                  <a:pt x="214" y="42"/>
                </a:cubicBezTo>
                <a:cubicBezTo>
                  <a:pt x="214" y="42"/>
                  <a:pt x="212" y="42"/>
                  <a:pt x="212" y="42"/>
                </a:cubicBezTo>
                <a:cubicBezTo>
                  <a:pt x="212" y="42"/>
                  <a:pt x="211" y="41"/>
                  <a:pt x="211" y="41"/>
                </a:cubicBezTo>
                <a:cubicBezTo>
                  <a:pt x="211" y="41"/>
                  <a:pt x="210" y="41"/>
                  <a:pt x="210" y="40"/>
                </a:cubicBezTo>
                <a:cubicBezTo>
                  <a:pt x="210" y="40"/>
                  <a:pt x="208" y="34"/>
                  <a:pt x="208" y="34"/>
                </a:cubicBezTo>
                <a:cubicBezTo>
                  <a:pt x="208" y="34"/>
                  <a:pt x="208" y="34"/>
                  <a:pt x="209" y="34"/>
                </a:cubicBezTo>
                <a:cubicBezTo>
                  <a:pt x="209" y="34"/>
                  <a:pt x="210" y="31"/>
                  <a:pt x="210" y="31"/>
                </a:cubicBezTo>
                <a:cubicBezTo>
                  <a:pt x="210" y="30"/>
                  <a:pt x="210" y="29"/>
                  <a:pt x="210" y="29"/>
                </a:cubicBezTo>
                <a:cubicBezTo>
                  <a:pt x="210" y="29"/>
                  <a:pt x="210" y="27"/>
                  <a:pt x="210" y="27"/>
                </a:cubicBezTo>
                <a:cubicBezTo>
                  <a:pt x="210" y="26"/>
                  <a:pt x="210" y="26"/>
                  <a:pt x="210" y="25"/>
                </a:cubicBezTo>
                <a:cubicBezTo>
                  <a:pt x="210" y="25"/>
                  <a:pt x="210" y="25"/>
                  <a:pt x="209" y="25"/>
                </a:cubicBezTo>
                <a:cubicBezTo>
                  <a:pt x="209" y="25"/>
                  <a:pt x="209" y="25"/>
                  <a:pt x="208" y="25"/>
                </a:cubicBezTo>
                <a:cubicBezTo>
                  <a:pt x="208" y="25"/>
                  <a:pt x="208" y="25"/>
                  <a:pt x="208" y="24"/>
                </a:cubicBezTo>
                <a:cubicBezTo>
                  <a:pt x="209" y="24"/>
                  <a:pt x="209" y="23"/>
                  <a:pt x="209" y="23"/>
                </a:cubicBezTo>
                <a:cubicBezTo>
                  <a:pt x="209" y="22"/>
                  <a:pt x="209" y="21"/>
                  <a:pt x="209" y="20"/>
                </a:cubicBezTo>
                <a:cubicBezTo>
                  <a:pt x="208" y="19"/>
                  <a:pt x="208" y="17"/>
                  <a:pt x="208" y="17"/>
                </a:cubicBezTo>
                <a:cubicBezTo>
                  <a:pt x="208" y="16"/>
                  <a:pt x="208" y="14"/>
                  <a:pt x="207" y="14"/>
                </a:cubicBezTo>
                <a:cubicBezTo>
                  <a:pt x="207" y="13"/>
                  <a:pt x="206" y="12"/>
                  <a:pt x="205" y="12"/>
                </a:cubicBezTo>
                <a:cubicBezTo>
                  <a:pt x="205" y="12"/>
                  <a:pt x="204" y="11"/>
                  <a:pt x="203" y="11"/>
                </a:cubicBezTo>
                <a:cubicBezTo>
                  <a:pt x="203" y="10"/>
                  <a:pt x="202" y="9"/>
                  <a:pt x="201" y="9"/>
                </a:cubicBezTo>
                <a:cubicBezTo>
                  <a:pt x="201" y="9"/>
                  <a:pt x="199" y="8"/>
                  <a:pt x="197" y="8"/>
                </a:cubicBezTo>
                <a:cubicBezTo>
                  <a:pt x="194" y="8"/>
                  <a:pt x="191" y="9"/>
                  <a:pt x="191" y="10"/>
                </a:cubicBezTo>
                <a:cubicBezTo>
                  <a:pt x="190" y="10"/>
                  <a:pt x="189" y="11"/>
                  <a:pt x="188" y="12"/>
                </a:cubicBezTo>
                <a:cubicBezTo>
                  <a:pt x="187" y="13"/>
                  <a:pt x="186" y="14"/>
                  <a:pt x="186" y="15"/>
                </a:cubicBezTo>
                <a:cubicBezTo>
                  <a:pt x="185" y="16"/>
                  <a:pt x="185" y="17"/>
                  <a:pt x="185" y="18"/>
                </a:cubicBezTo>
                <a:cubicBezTo>
                  <a:pt x="185" y="19"/>
                  <a:pt x="184" y="20"/>
                  <a:pt x="184" y="21"/>
                </a:cubicBezTo>
                <a:cubicBezTo>
                  <a:pt x="185" y="21"/>
                  <a:pt x="185" y="23"/>
                  <a:pt x="185" y="24"/>
                </a:cubicBezTo>
                <a:cubicBezTo>
                  <a:pt x="185" y="24"/>
                  <a:pt x="185" y="25"/>
                  <a:pt x="185" y="26"/>
                </a:cubicBezTo>
                <a:cubicBezTo>
                  <a:pt x="185" y="26"/>
                  <a:pt x="185" y="27"/>
                  <a:pt x="185" y="27"/>
                </a:cubicBezTo>
                <a:cubicBezTo>
                  <a:pt x="185" y="27"/>
                  <a:pt x="184" y="26"/>
                  <a:pt x="184" y="26"/>
                </a:cubicBezTo>
                <a:cubicBezTo>
                  <a:pt x="184" y="26"/>
                  <a:pt x="183" y="27"/>
                  <a:pt x="183" y="27"/>
                </a:cubicBezTo>
                <a:cubicBezTo>
                  <a:pt x="183" y="28"/>
                  <a:pt x="184" y="28"/>
                  <a:pt x="184" y="29"/>
                </a:cubicBezTo>
                <a:cubicBezTo>
                  <a:pt x="184" y="29"/>
                  <a:pt x="184" y="30"/>
                  <a:pt x="184" y="32"/>
                </a:cubicBezTo>
                <a:cubicBezTo>
                  <a:pt x="184" y="33"/>
                  <a:pt x="185" y="34"/>
                  <a:pt x="185" y="35"/>
                </a:cubicBezTo>
                <a:cubicBezTo>
                  <a:pt x="185" y="35"/>
                  <a:pt x="186" y="36"/>
                  <a:pt x="186" y="36"/>
                </a:cubicBezTo>
                <a:cubicBezTo>
                  <a:pt x="186" y="36"/>
                  <a:pt x="187" y="36"/>
                  <a:pt x="187" y="36"/>
                </a:cubicBezTo>
                <a:cubicBezTo>
                  <a:pt x="187" y="36"/>
                  <a:pt x="188" y="38"/>
                  <a:pt x="188" y="38"/>
                </a:cubicBezTo>
                <a:cubicBezTo>
                  <a:pt x="189" y="39"/>
                  <a:pt x="190" y="41"/>
                  <a:pt x="190" y="41"/>
                </a:cubicBezTo>
                <a:cubicBezTo>
                  <a:pt x="190" y="42"/>
                  <a:pt x="191" y="43"/>
                  <a:pt x="191" y="44"/>
                </a:cubicBezTo>
                <a:cubicBezTo>
                  <a:pt x="191" y="44"/>
                  <a:pt x="192" y="45"/>
                  <a:pt x="192" y="45"/>
                </a:cubicBezTo>
                <a:cubicBezTo>
                  <a:pt x="192" y="46"/>
                  <a:pt x="192" y="46"/>
                  <a:pt x="191" y="47"/>
                </a:cubicBezTo>
                <a:cubicBezTo>
                  <a:pt x="191" y="47"/>
                  <a:pt x="189" y="48"/>
                  <a:pt x="188" y="49"/>
                </a:cubicBezTo>
                <a:cubicBezTo>
                  <a:pt x="188" y="49"/>
                  <a:pt x="186" y="51"/>
                  <a:pt x="186" y="51"/>
                </a:cubicBezTo>
                <a:cubicBezTo>
                  <a:pt x="185" y="51"/>
                  <a:pt x="181" y="54"/>
                  <a:pt x="180" y="54"/>
                </a:cubicBezTo>
                <a:cubicBezTo>
                  <a:pt x="180" y="54"/>
                  <a:pt x="177" y="57"/>
                  <a:pt x="176" y="57"/>
                </a:cubicBezTo>
                <a:cubicBezTo>
                  <a:pt x="176" y="58"/>
                  <a:pt x="173" y="62"/>
                  <a:pt x="173" y="63"/>
                </a:cubicBezTo>
                <a:cubicBezTo>
                  <a:pt x="172" y="65"/>
                  <a:pt x="171" y="68"/>
                  <a:pt x="171" y="68"/>
                </a:cubicBezTo>
                <a:cubicBezTo>
                  <a:pt x="171" y="67"/>
                  <a:pt x="169" y="59"/>
                  <a:pt x="169" y="58"/>
                </a:cubicBezTo>
                <a:cubicBezTo>
                  <a:pt x="169" y="57"/>
                  <a:pt x="168" y="55"/>
                  <a:pt x="168" y="54"/>
                </a:cubicBezTo>
                <a:cubicBezTo>
                  <a:pt x="168" y="54"/>
                  <a:pt x="166" y="51"/>
                  <a:pt x="164" y="48"/>
                </a:cubicBezTo>
                <a:cubicBezTo>
                  <a:pt x="162" y="47"/>
                  <a:pt x="161" y="46"/>
                  <a:pt x="160" y="46"/>
                </a:cubicBezTo>
                <a:cubicBezTo>
                  <a:pt x="159" y="45"/>
                  <a:pt x="155" y="44"/>
                  <a:pt x="154" y="44"/>
                </a:cubicBezTo>
                <a:cubicBezTo>
                  <a:pt x="153" y="43"/>
                  <a:pt x="151" y="43"/>
                  <a:pt x="151" y="42"/>
                </a:cubicBezTo>
                <a:cubicBezTo>
                  <a:pt x="150" y="42"/>
                  <a:pt x="148" y="41"/>
                  <a:pt x="148" y="41"/>
                </a:cubicBezTo>
                <a:cubicBezTo>
                  <a:pt x="148" y="41"/>
                  <a:pt x="146" y="37"/>
                  <a:pt x="146" y="37"/>
                </a:cubicBezTo>
                <a:cubicBezTo>
                  <a:pt x="146" y="37"/>
                  <a:pt x="146" y="37"/>
                  <a:pt x="146" y="37"/>
                </a:cubicBezTo>
                <a:cubicBezTo>
                  <a:pt x="146" y="37"/>
                  <a:pt x="146" y="36"/>
                  <a:pt x="146" y="35"/>
                </a:cubicBezTo>
                <a:cubicBezTo>
                  <a:pt x="147" y="34"/>
                  <a:pt x="148" y="32"/>
                  <a:pt x="148" y="31"/>
                </a:cubicBezTo>
                <a:cubicBezTo>
                  <a:pt x="148" y="30"/>
                  <a:pt x="149" y="30"/>
                  <a:pt x="149" y="30"/>
                </a:cubicBezTo>
                <a:cubicBezTo>
                  <a:pt x="149" y="30"/>
                  <a:pt x="149" y="30"/>
                  <a:pt x="150" y="30"/>
                </a:cubicBezTo>
                <a:cubicBezTo>
                  <a:pt x="150" y="30"/>
                  <a:pt x="150" y="29"/>
                  <a:pt x="150" y="29"/>
                </a:cubicBezTo>
                <a:cubicBezTo>
                  <a:pt x="150" y="28"/>
                  <a:pt x="151" y="27"/>
                  <a:pt x="151" y="27"/>
                </a:cubicBezTo>
                <a:cubicBezTo>
                  <a:pt x="151" y="26"/>
                  <a:pt x="151" y="26"/>
                  <a:pt x="151" y="25"/>
                </a:cubicBezTo>
                <a:cubicBezTo>
                  <a:pt x="152" y="25"/>
                  <a:pt x="152" y="23"/>
                  <a:pt x="152" y="23"/>
                </a:cubicBezTo>
                <a:cubicBezTo>
                  <a:pt x="152" y="22"/>
                  <a:pt x="152" y="21"/>
                  <a:pt x="152" y="20"/>
                </a:cubicBezTo>
                <a:cubicBezTo>
                  <a:pt x="152" y="19"/>
                  <a:pt x="151" y="19"/>
                  <a:pt x="151" y="19"/>
                </a:cubicBezTo>
                <a:cubicBezTo>
                  <a:pt x="151" y="19"/>
                  <a:pt x="151" y="18"/>
                  <a:pt x="152" y="18"/>
                </a:cubicBezTo>
                <a:cubicBezTo>
                  <a:pt x="152" y="18"/>
                  <a:pt x="152" y="18"/>
                  <a:pt x="152" y="18"/>
                </a:cubicBezTo>
                <a:cubicBezTo>
                  <a:pt x="151" y="17"/>
                  <a:pt x="152" y="17"/>
                  <a:pt x="152" y="17"/>
                </a:cubicBezTo>
                <a:cubicBezTo>
                  <a:pt x="152" y="16"/>
                  <a:pt x="152" y="16"/>
                  <a:pt x="152" y="15"/>
                </a:cubicBezTo>
                <a:cubicBezTo>
                  <a:pt x="152" y="15"/>
                  <a:pt x="152" y="16"/>
                  <a:pt x="152" y="15"/>
                </a:cubicBezTo>
                <a:cubicBezTo>
                  <a:pt x="152" y="14"/>
                  <a:pt x="152" y="14"/>
                  <a:pt x="152" y="14"/>
                </a:cubicBezTo>
                <a:cubicBezTo>
                  <a:pt x="152" y="14"/>
                  <a:pt x="153" y="15"/>
                  <a:pt x="152" y="14"/>
                </a:cubicBezTo>
                <a:cubicBezTo>
                  <a:pt x="152" y="13"/>
                  <a:pt x="152" y="12"/>
                  <a:pt x="152" y="12"/>
                </a:cubicBezTo>
                <a:cubicBezTo>
                  <a:pt x="152" y="12"/>
                  <a:pt x="152" y="12"/>
                  <a:pt x="152" y="11"/>
                </a:cubicBezTo>
                <a:cubicBezTo>
                  <a:pt x="152" y="10"/>
                  <a:pt x="152" y="10"/>
                  <a:pt x="152" y="10"/>
                </a:cubicBezTo>
                <a:cubicBezTo>
                  <a:pt x="152" y="10"/>
                  <a:pt x="152" y="10"/>
                  <a:pt x="152" y="9"/>
                </a:cubicBezTo>
                <a:cubicBezTo>
                  <a:pt x="152" y="9"/>
                  <a:pt x="151" y="7"/>
                  <a:pt x="150" y="6"/>
                </a:cubicBezTo>
                <a:cubicBezTo>
                  <a:pt x="150" y="6"/>
                  <a:pt x="150" y="5"/>
                  <a:pt x="148" y="5"/>
                </a:cubicBezTo>
                <a:cubicBezTo>
                  <a:pt x="147" y="5"/>
                  <a:pt x="146" y="5"/>
                  <a:pt x="146" y="4"/>
                </a:cubicBezTo>
                <a:cubicBezTo>
                  <a:pt x="146" y="4"/>
                  <a:pt x="145" y="3"/>
                  <a:pt x="145" y="2"/>
                </a:cubicBezTo>
                <a:cubicBezTo>
                  <a:pt x="144" y="1"/>
                  <a:pt x="143" y="1"/>
                  <a:pt x="141" y="0"/>
                </a:cubicBezTo>
                <a:cubicBezTo>
                  <a:pt x="139" y="0"/>
                  <a:pt x="135" y="1"/>
                  <a:pt x="134" y="2"/>
                </a:cubicBezTo>
                <a:cubicBezTo>
                  <a:pt x="133" y="2"/>
                  <a:pt x="131" y="3"/>
                  <a:pt x="130" y="3"/>
                </a:cubicBezTo>
                <a:cubicBezTo>
                  <a:pt x="129" y="4"/>
                  <a:pt x="127" y="6"/>
                  <a:pt x="126" y="7"/>
                </a:cubicBezTo>
                <a:cubicBezTo>
                  <a:pt x="126" y="7"/>
                  <a:pt x="125" y="9"/>
                  <a:pt x="125" y="9"/>
                </a:cubicBezTo>
                <a:cubicBezTo>
                  <a:pt x="125" y="10"/>
                  <a:pt x="124" y="15"/>
                  <a:pt x="124" y="16"/>
                </a:cubicBezTo>
                <a:cubicBezTo>
                  <a:pt x="124" y="16"/>
                  <a:pt x="125" y="17"/>
                  <a:pt x="125" y="17"/>
                </a:cubicBezTo>
                <a:cubicBezTo>
                  <a:pt x="125" y="17"/>
                  <a:pt x="124" y="16"/>
                  <a:pt x="124" y="17"/>
                </a:cubicBezTo>
                <a:cubicBezTo>
                  <a:pt x="123" y="17"/>
                  <a:pt x="123" y="17"/>
                  <a:pt x="123" y="18"/>
                </a:cubicBezTo>
                <a:cubicBezTo>
                  <a:pt x="122" y="19"/>
                  <a:pt x="122" y="20"/>
                  <a:pt x="123" y="22"/>
                </a:cubicBezTo>
                <a:cubicBezTo>
                  <a:pt x="123" y="23"/>
                  <a:pt x="123" y="25"/>
                  <a:pt x="123" y="25"/>
                </a:cubicBezTo>
                <a:cubicBezTo>
                  <a:pt x="124" y="25"/>
                  <a:pt x="124" y="26"/>
                  <a:pt x="124" y="26"/>
                </a:cubicBezTo>
                <a:cubicBezTo>
                  <a:pt x="124" y="27"/>
                  <a:pt x="124" y="27"/>
                  <a:pt x="124" y="28"/>
                </a:cubicBezTo>
                <a:cubicBezTo>
                  <a:pt x="125" y="28"/>
                  <a:pt x="125" y="27"/>
                  <a:pt x="125" y="27"/>
                </a:cubicBezTo>
                <a:cubicBezTo>
                  <a:pt x="125" y="27"/>
                  <a:pt x="126" y="29"/>
                  <a:pt x="126" y="30"/>
                </a:cubicBezTo>
                <a:cubicBezTo>
                  <a:pt x="126" y="32"/>
                  <a:pt x="127" y="33"/>
                  <a:pt x="127" y="33"/>
                </a:cubicBezTo>
                <a:cubicBezTo>
                  <a:pt x="127" y="33"/>
                  <a:pt x="127" y="34"/>
                  <a:pt x="127" y="34"/>
                </a:cubicBezTo>
                <a:cubicBezTo>
                  <a:pt x="127" y="34"/>
                  <a:pt x="125" y="33"/>
                  <a:pt x="125" y="33"/>
                </a:cubicBezTo>
                <a:cubicBezTo>
                  <a:pt x="124" y="33"/>
                  <a:pt x="124" y="34"/>
                  <a:pt x="123" y="35"/>
                </a:cubicBezTo>
                <a:cubicBezTo>
                  <a:pt x="123" y="36"/>
                  <a:pt x="121" y="39"/>
                  <a:pt x="121" y="39"/>
                </a:cubicBezTo>
                <a:cubicBezTo>
                  <a:pt x="120" y="39"/>
                  <a:pt x="119" y="39"/>
                  <a:pt x="118" y="40"/>
                </a:cubicBezTo>
                <a:cubicBezTo>
                  <a:pt x="118" y="40"/>
                  <a:pt x="109" y="42"/>
                  <a:pt x="108" y="42"/>
                </a:cubicBezTo>
                <a:cubicBezTo>
                  <a:pt x="107" y="43"/>
                  <a:pt x="104" y="44"/>
                  <a:pt x="103" y="44"/>
                </a:cubicBezTo>
                <a:cubicBezTo>
                  <a:pt x="102" y="45"/>
                  <a:pt x="100" y="48"/>
                  <a:pt x="99" y="48"/>
                </a:cubicBezTo>
                <a:cubicBezTo>
                  <a:pt x="99" y="49"/>
                  <a:pt x="98" y="49"/>
                  <a:pt x="98" y="50"/>
                </a:cubicBezTo>
                <a:cubicBezTo>
                  <a:pt x="98" y="50"/>
                  <a:pt x="97" y="52"/>
                  <a:pt x="97" y="53"/>
                </a:cubicBezTo>
                <a:cubicBezTo>
                  <a:pt x="96" y="54"/>
                  <a:pt x="94" y="59"/>
                  <a:pt x="94" y="61"/>
                </a:cubicBezTo>
                <a:cubicBezTo>
                  <a:pt x="92" y="65"/>
                  <a:pt x="92" y="68"/>
                  <a:pt x="91" y="70"/>
                </a:cubicBezTo>
                <a:cubicBezTo>
                  <a:pt x="91" y="72"/>
                  <a:pt x="91" y="75"/>
                  <a:pt x="91" y="75"/>
                </a:cubicBezTo>
                <a:cubicBezTo>
                  <a:pt x="91" y="76"/>
                  <a:pt x="90" y="80"/>
                  <a:pt x="90" y="80"/>
                </a:cubicBezTo>
                <a:cubicBezTo>
                  <a:pt x="90" y="80"/>
                  <a:pt x="90" y="80"/>
                  <a:pt x="90" y="79"/>
                </a:cubicBezTo>
                <a:cubicBezTo>
                  <a:pt x="90" y="78"/>
                  <a:pt x="89" y="74"/>
                  <a:pt x="89" y="72"/>
                </a:cubicBezTo>
                <a:cubicBezTo>
                  <a:pt x="89" y="71"/>
                  <a:pt x="88" y="67"/>
                  <a:pt x="88" y="66"/>
                </a:cubicBezTo>
                <a:cubicBezTo>
                  <a:pt x="88" y="65"/>
                  <a:pt x="88" y="63"/>
                  <a:pt x="88" y="62"/>
                </a:cubicBezTo>
                <a:cubicBezTo>
                  <a:pt x="88" y="61"/>
                  <a:pt x="87" y="60"/>
                  <a:pt x="87" y="59"/>
                </a:cubicBezTo>
                <a:cubicBezTo>
                  <a:pt x="86" y="58"/>
                  <a:pt x="86" y="55"/>
                  <a:pt x="84" y="54"/>
                </a:cubicBezTo>
                <a:cubicBezTo>
                  <a:pt x="83" y="52"/>
                  <a:pt x="79" y="50"/>
                  <a:pt x="77" y="49"/>
                </a:cubicBezTo>
                <a:cubicBezTo>
                  <a:pt x="76" y="48"/>
                  <a:pt x="71" y="46"/>
                  <a:pt x="69" y="45"/>
                </a:cubicBezTo>
                <a:cubicBezTo>
                  <a:pt x="68" y="44"/>
                  <a:pt x="68" y="43"/>
                  <a:pt x="68" y="43"/>
                </a:cubicBezTo>
                <a:cubicBezTo>
                  <a:pt x="68" y="42"/>
                  <a:pt x="68" y="41"/>
                  <a:pt x="68" y="40"/>
                </a:cubicBezTo>
                <a:cubicBezTo>
                  <a:pt x="68" y="40"/>
                  <a:pt x="69" y="39"/>
                  <a:pt x="70" y="38"/>
                </a:cubicBezTo>
                <a:cubicBezTo>
                  <a:pt x="70" y="38"/>
                  <a:pt x="70" y="37"/>
                  <a:pt x="71" y="35"/>
                </a:cubicBezTo>
                <a:cubicBezTo>
                  <a:pt x="71" y="34"/>
                  <a:pt x="72" y="33"/>
                  <a:pt x="72" y="33"/>
                </a:cubicBezTo>
                <a:cubicBezTo>
                  <a:pt x="72" y="32"/>
                  <a:pt x="72" y="32"/>
                  <a:pt x="72" y="32"/>
                </a:cubicBezTo>
                <a:cubicBezTo>
                  <a:pt x="72" y="32"/>
                  <a:pt x="73" y="30"/>
                  <a:pt x="74" y="29"/>
                </a:cubicBezTo>
                <a:cubicBezTo>
                  <a:pt x="74" y="28"/>
                  <a:pt x="74" y="27"/>
                  <a:pt x="75" y="26"/>
                </a:cubicBezTo>
                <a:cubicBezTo>
                  <a:pt x="75" y="26"/>
                  <a:pt x="75" y="25"/>
                  <a:pt x="74" y="25"/>
                </a:cubicBezTo>
                <a:cubicBezTo>
                  <a:pt x="74" y="25"/>
                  <a:pt x="74" y="25"/>
                  <a:pt x="74" y="25"/>
                </a:cubicBezTo>
                <a:cubicBezTo>
                  <a:pt x="74" y="25"/>
                  <a:pt x="75" y="24"/>
                  <a:pt x="75" y="22"/>
                </a:cubicBezTo>
                <a:cubicBezTo>
                  <a:pt x="75" y="21"/>
                  <a:pt x="75" y="20"/>
                  <a:pt x="75" y="19"/>
                </a:cubicBezTo>
                <a:cubicBezTo>
                  <a:pt x="75" y="19"/>
                  <a:pt x="75" y="17"/>
                  <a:pt x="75" y="17"/>
                </a:cubicBezTo>
                <a:cubicBezTo>
                  <a:pt x="75" y="17"/>
                  <a:pt x="75" y="16"/>
                  <a:pt x="75" y="16"/>
                </a:cubicBezTo>
                <a:cubicBezTo>
                  <a:pt x="75" y="16"/>
                  <a:pt x="75" y="16"/>
                  <a:pt x="75" y="16"/>
                </a:cubicBezTo>
                <a:cubicBezTo>
                  <a:pt x="75" y="16"/>
                  <a:pt x="75" y="15"/>
                  <a:pt x="75" y="15"/>
                </a:cubicBezTo>
                <a:cubicBezTo>
                  <a:pt x="75" y="14"/>
                  <a:pt x="74" y="14"/>
                  <a:pt x="74" y="13"/>
                </a:cubicBezTo>
                <a:cubicBezTo>
                  <a:pt x="74" y="13"/>
                  <a:pt x="73" y="12"/>
                  <a:pt x="73" y="12"/>
                </a:cubicBezTo>
                <a:cubicBezTo>
                  <a:pt x="73" y="12"/>
                  <a:pt x="74" y="12"/>
                  <a:pt x="74" y="12"/>
                </a:cubicBezTo>
                <a:cubicBezTo>
                  <a:pt x="74" y="12"/>
                  <a:pt x="72" y="10"/>
                  <a:pt x="72" y="10"/>
                </a:cubicBezTo>
                <a:cubicBezTo>
                  <a:pt x="71" y="9"/>
                  <a:pt x="70" y="8"/>
                  <a:pt x="69" y="8"/>
                </a:cubicBezTo>
                <a:cubicBezTo>
                  <a:pt x="69" y="8"/>
                  <a:pt x="69" y="8"/>
                  <a:pt x="68" y="8"/>
                </a:cubicBezTo>
                <a:cubicBezTo>
                  <a:pt x="68" y="7"/>
                  <a:pt x="68" y="7"/>
                  <a:pt x="67" y="6"/>
                </a:cubicBezTo>
                <a:cubicBezTo>
                  <a:pt x="67" y="6"/>
                  <a:pt x="64" y="5"/>
                  <a:pt x="63" y="4"/>
                </a:cubicBezTo>
                <a:cubicBezTo>
                  <a:pt x="60" y="4"/>
                  <a:pt x="58" y="4"/>
                  <a:pt x="57" y="4"/>
                </a:cubicBezTo>
                <a:cubicBezTo>
                  <a:pt x="56" y="4"/>
                  <a:pt x="53" y="5"/>
                  <a:pt x="53" y="6"/>
                </a:cubicBezTo>
                <a:cubicBezTo>
                  <a:pt x="53" y="6"/>
                  <a:pt x="52" y="6"/>
                  <a:pt x="52" y="6"/>
                </a:cubicBezTo>
                <a:cubicBezTo>
                  <a:pt x="52" y="6"/>
                  <a:pt x="51" y="7"/>
                  <a:pt x="50" y="8"/>
                </a:cubicBezTo>
                <a:cubicBezTo>
                  <a:pt x="50" y="8"/>
                  <a:pt x="49" y="9"/>
                  <a:pt x="49" y="9"/>
                </a:cubicBezTo>
                <a:cubicBezTo>
                  <a:pt x="48" y="10"/>
                  <a:pt x="47" y="12"/>
                  <a:pt x="47" y="12"/>
                </a:cubicBezTo>
                <a:cubicBezTo>
                  <a:pt x="47" y="13"/>
                  <a:pt x="46" y="17"/>
                  <a:pt x="46" y="17"/>
                </a:cubicBezTo>
                <a:cubicBezTo>
                  <a:pt x="46" y="18"/>
                  <a:pt x="46" y="20"/>
                  <a:pt x="46" y="20"/>
                </a:cubicBezTo>
                <a:cubicBezTo>
                  <a:pt x="46" y="21"/>
                  <a:pt x="45" y="20"/>
                  <a:pt x="45" y="21"/>
                </a:cubicBezTo>
                <a:cubicBezTo>
                  <a:pt x="45" y="21"/>
                  <a:pt x="44" y="23"/>
                  <a:pt x="44" y="24"/>
                </a:cubicBezTo>
                <a:cubicBezTo>
                  <a:pt x="44" y="26"/>
                  <a:pt x="45" y="27"/>
                  <a:pt x="45" y="27"/>
                </a:cubicBezTo>
                <a:cubicBezTo>
                  <a:pt x="45" y="28"/>
                  <a:pt x="46" y="29"/>
                  <a:pt x="46" y="29"/>
                </a:cubicBezTo>
                <a:cubicBezTo>
                  <a:pt x="46" y="30"/>
                  <a:pt x="47" y="30"/>
                  <a:pt x="47" y="30"/>
                </a:cubicBezTo>
                <a:cubicBezTo>
                  <a:pt x="47" y="30"/>
                  <a:pt x="47" y="31"/>
                  <a:pt x="47" y="31"/>
                </a:cubicBezTo>
                <a:cubicBezTo>
                  <a:pt x="48" y="31"/>
                  <a:pt x="48" y="31"/>
                  <a:pt x="48" y="31"/>
                </a:cubicBezTo>
                <a:cubicBezTo>
                  <a:pt x="48" y="31"/>
                  <a:pt x="48" y="34"/>
                  <a:pt x="48" y="35"/>
                </a:cubicBezTo>
                <a:cubicBezTo>
                  <a:pt x="47" y="36"/>
                  <a:pt x="47" y="36"/>
                  <a:pt x="47" y="36"/>
                </a:cubicBezTo>
                <a:cubicBezTo>
                  <a:pt x="47" y="36"/>
                  <a:pt x="46" y="36"/>
                  <a:pt x="46" y="37"/>
                </a:cubicBezTo>
                <a:cubicBezTo>
                  <a:pt x="45" y="37"/>
                  <a:pt x="45" y="38"/>
                  <a:pt x="44" y="39"/>
                </a:cubicBezTo>
                <a:cubicBezTo>
                  <a:pt x="44" y="39"/>
                  <a:pt x="43" y="40"/>
                  <a:pt x="42" y="40"/>
                </a:cubicBezTo>
                <a:cubicBezTo>
                  <a:pt x="42" y="41"/>
                  <a:pt x="41" y="42"/>
                  <a:pt x="41" y="42"/>
                </a:cubicBezTo>
                <a:cubicBezTo>
                  <a:pt x="41" y="42"/>
                  <a:pt x="38" y="43"/>
                  <a:pt x="36" y="44"/>
                </a:cubicBezTo>
                <a:cubicBezTo>
                  <a:pt x="31" y="45"/>
                  <a:pt x="27" y="47"/>
                  <a:pt x="25" y="49"/>
                </a:cubicBezTo>
                <a:cubicBezTo>
                  <a:pt x="23" y="50"/>
                  <a:pt x="20" y="53"/>
                  <a:pt x="20" y="53"/>
                </a:cubicBezTo>
                <a:cubicBezTo>
                  <a:pt x="19" y="54"/>
                  <a:pt x="19" y="55"/>
                  <a:pt x="18" y="55"/>
                </a:cubicBezTo>
                <a:cubicBezTo>
                  <a:pt x="18" y="55"/>
                  <a:pt x="17" y="57"/>
                  <a:pt x="16" y="58"/>
                </a:cubicBezTo>
                <a:cubicBezTo>
                  <a:pt x="16" y="58"/>
                  <a:pt x="16" y="59"/>
                  <a:pt x="15" y="60"/>
                </a:cubicBezTo>
                <a:cubicBezTo>
                  <a:pt x="15" y="60"/>
                  <a:pt x="14" y="62"/>
                  <a:pt x="13" y="63"/>
                </a:cubicBezTo>
                <a:cubicBezTo>
                  <a:pt x="13" y="64"/>
                  <a:pt x="9" y="71"/>
                  <a:pt x="8" y="72"/>
                </a:cubicBezTo>
                <a:cubicBezTo>
                  <a:pt x="8" y="73"/>
                  <a:pt x="5" y="80"/>
                  <a:pt x="4" y="82"/>
                </a:cubicBezTo>
                <a:cubicBezTo>
                  <a:pt x="4" y="83"/>
                  <a:pt x="3" y="85"/>
                  <a:pt x="3" y="86"/>
                </a:cubicBezTo>
                <a:cubicBezTo>
                  <a:pt x="2" y="86"/>
                  <a:pt x="1" y="89"/>
                  <a:pt x="1" y="89"/>
                </a:cubicBezTo>
                <a:cubicBezTo>
                  <a:pt x="1" y="90"/>
                  <a:pt x="0" y="92"/>
                  <a:pt x="0" y="92"/>
                </a:cubicBezTo>
                <a:cubicBezTo>
                  <a:pt x="1" y="92"/>
                  <a:pt x="1" y="93"/>
                  <a:pt x="1" y="93"/>
                </a:cubicBezTo>
                <a:cubicBezTo>
                  <a:pt x="1" y="93"/>
                  <a:pt x="1" y="96"/>
                  <a:pt x="1" y="96"/>
                </a:cubicBezTo>
                <a:cubicBezTo>
                  <a:pt x="1" y="97"/>
                  <a:pt x="1" y="104"/>
                  <a:pt x="1" y="105"/>
                </a:cubicBezTo>
                <a:cubicBezTo>
                  <a:pt x="1" y="106"/>
                  <a:pt x="2" y="108"/>
                  <a:pt x="2" y="109"/>
                </a:cubicBezTo>
                <a:cubicBezTo>
                  <a:pt x="2" y="110"/>
                  <a:pt x="3" y="115"/>
                  <a:pt x="4" y="117"/>
                </a:cubicBezTo>
                <a:cubicBezTo>
                  <a:pt x="4" y="119"/>
                  <a:pt x="6" y="123"/>
                  <a:pt x="6" y="124"/>
                </a:cubicBezTo>
                <a:cubicBezTo>
                  <a:pt x="6" y="126"/>
                  <a:pt x="6" y="126"/>
                  <a:pt x="6" y="127"/>
                </a:cubicBezTo>
                <a:cubicBezTo>
                  <a:pt x="7" y="127"/>
                  <a:pt x="7" y="128"/>
                  <a:pt x="7" y="129"/>
                </a:cubicBezTo>
                <a:cubicBezTo>
                  <a:pt x="7" y="129"/>
                  <a:pt x="7" y="131"/>
                  <a:pt x="7" y="131"/>
                </a:cubicBezTo>
                <a:cubicBezTo>
                  <a:pt x="7" y="132"/>
                  <a:pt x="8" y="134"/>
                  <a:pt x="9" y="135"/>
                </a:cubicBezTo>
                <a:cubicBezTo>
                  <a:pt x="9" y="136"/>
                  <a:pt x="9" y="138"/>
                  <a:pt x="11" y="143"/>
                </a:cubicBezTo>
                <a:cubicBezTo>
                  <a:pt x="11" y="144"/>
                  <a:pt x="12" y="145"/>
                  <a:pt x="12" y="146"/>
                </a:cubicBezTo>
                <a:cubicBezTo>
                  <a:pt x="13" y="146"/>
                  <a:pt x="14" y="148"/>
                  <a:pt x="14" y="149"/>
                </a:cubicBezTo>
                <a:cubicBezTo>
                  <a:pt x="15" y="149"/>
                  <a:pt x="15" y="149"/>
                  <a:pt x="15" y="149"/>
                </a:cubicBezTo>
                <a:cubicBezTo>
                  <a:pt x="15" y="150"/>
                  <a:pt x="15" y="150"/>
                  <a:pt x="15" y="150"/>
                </a:cubicBezTo>
                <a:cubicBezTo>
                  <a:pt x="15" y="151"/>
                  <a:pt x="16" y="152"/>
                  <a:pt x="17" y="153"/>
                </a:cubicBezTo>
                <a:cubicBezTo>
                  <a:pt x="18" y="154"/>
                  <a:pt x="18" y="154"/>
                  <a:pt x="18" y="154"/>
                </a:cubicBezTo>
                <a:cubicBezTo>
                  <a:pt x="19" y="155"/>
                  <a:pt x="19" y="156"/>
                  <a:pt x="19" y="156"/>
                </a:cubicBezTo>
                <a:cubicBezTo>
                  <a:pt x="19" y="156"/>
                  <a:pt x="19" y="160"/>
                  <a:pt x="18" y="161"/>
                </a:cubicBezTo>
                <a:cubicBezTo>
                  <a:pt x="18" y="162"/>
                  <a:pt x="17" y="168"/>
                  <a:pt x="17" y="177"/>
                </a:cubicBezTo>
                <a:cubicBezTo>
                  <a:pt x="17" y="179"/>
                  <a:pt x="17" y="193"/>
                  <a:pt x="17" y="195"/>
                </a:cubicBezTo>
                <a:cubicBezTo>
                  <a:pt x="16" y="197"/>
                  <a:pt x="14" y="216"/>
                  <a:pt x="14" y="219"/>
                </a:cubicBezTo>
                <a:cubicBezTo>
                  <a:pt x="14" y="221"/>
                  <a:pt x="15" y="237"/>
                  <a:pt x="15" y="238"/>
                </a:cubicBezTo>
                <a:cubicBezTo>
                  <a:pt x="15" y="240"/>
                  <a:pt x="14" y="250"/>
                  <a:pt x="15" y="251"/>
                </a:cubicBezTo>
                <a:cubicBezTo>
                  <a:pt x="16" y="253"/>
                  <a:pt x="17" y="253"/>
                  <a:pt x="17" y="254"/>
                </a:cubicBezTo>
                <a:cubicBezTo>
                  <a:pt x="17" y="254"/>
                  <a:pt x="18" y="255"/>
                  <a:pt x="18" y="256"/>
                </a:cubicBezTo>
                <a:cubicBezTo>
                  <a:pt x="18" y="256"/>
                  <a:pt x="18" y="257"/>
                  <a:pt x="19" y="258"/>
                </a:cubicBezTo>
                <a:cubicBezTo>
                  <a:pt x="19" y="259"/>
                  <a:pt x="20" y="259"/>
                  <a:pt x="20" y="260"/>
                </a:cubicBezTo>
                <a:cubicBezTo>
                  <a:pt x="20" y="260"/>
                  <a:pt x="19" y="262"/>
                  <a:pt x="19" y="262"/>
                </a:cubicBezTo>
                <a:cubicBezTo>
                  <a:pt x="19" y="263"/>
                  <a:pt x="18" y="264"/>
                  <a:pt x="18" y="264"/>
                </a:cubicBezTo>
                <a:cubicBezTo>
                  <a:pt x="18" y="264"/>
                  <a:pt x="18" y="265"/>
                  <a:pt x="18" y="266"/>
                </a:cubicBezTo>
                <a:cubicBezTo>
                  <a:pt x="19" y="267"/>
                  <a:pt x="19" y="267"/>
                  <a:pt x="19" y="267"/>
                </a:cubicBezTo>
                <a:cubicBezTo>
                  <a:pt x="19" y="267"/>
                  <a:pt x="19" y="268"/>
                  <a:pt x="19" y="268"/>
                </a:cubicBezTo>
                <a:cubicBezTo>
                  <a:pt x="20" y="269"/>
                  <a:pt x="21" y="270"/>
                  <a:pt x="22" y="270"/>
                </a:cubicBezTo>
                <a:cubicBezTo>
                  <a:pt x="24" y="271"/>
                  <a:pt x="27" y="271"/>
                  <a:pt x="29" y="270"/>
                </a:cubicBezTo>
                <a:cubicBezTo>
                  <a:pt x="30" y="270"/>
                  <a:pt x="33" y="270"/>
                  <a:pt x="34" y="269"/>
                </a:cubicBezTo>
                <a:cubicBezTo>
                  <a:pt x="34" y="268"/>
                  <a:pt x="34" y="267"/>
                  <a:pt x="34" y="267"/>
                </a:cubicBezTo>
                <a:cubicBezTo>
                  <a:pt x="34" y="267"/>
                  <a:pt x="34" y="267"/>
                  <a:pt x="34" y="267"/>
                </a:cubicBezTo>
                <a:cubicBezTo>
                  <a:pt x="34" y="265"/>
                  <a:pt x="33" y="261"/>
                  <a:pt x="33" y="261"/>
                </a:cubicBezTo>
                <a:cubicBezTo>
                  <a:pt x="33" y="261"/>
                  <a:pt x="34" y="261"/>
                  <a:pt x="34" y="261"/>
                </a:cubicBezTo>
                <a:cubicBezTo>
                  <a:pt x="34" y="260"/>
                  <a:pt x="35" y="260"/>
                  <a:pt x="35" y="260"/>
                </a:cubicBezTo>
                <a:cubicBezTo>
                  <a:pt x="35" y="259"/>
                  <a:pt x="38" y="255"/>
                  <a:pt x="38" y="255"/>
                </a:cubicBezTo>
                <a:cubicBezTo>
                  <a:pt x="38" y="255"/>
                  <a:pt x="38" y="255"/>
                  <a:pt x="38" y="255"/>
                </a:cubicBezTo>
                <a:cubicBezTo>
                  <a:pt x="38" y="255"/>
                  <a:pt x="38" y="255"/>
                  <a:pt x="38" y="254"/>
                </a:cubicBezTo>
                <a:cubicBezTo>
                  <a:pt x="39" y="253"/>
                  <a:pt x="39" y="251"/>
                  <a:pt x="39" y="251"/>
                </a:cubicBezTo>
                <a:cubicBezTo>
                  <a:pt x="38" y="251"/>
                  <a:pt x="37" y="249"/>
                  <a:pt x="36" y="248"/>
                </a:cubicBezTo>
                <a:cubicBezTo>
                  <a:pt x="35" y="248"/>
                  <a:pt x="35" y="248"/>
                  <a:pt x="35" y="248"/>
                </a:cubicBezTo>
                <a:cubicBezTo>
                  <a:pt x="35" y="248"/>
                  <a:pt x="35" y="247"/>
                  <a:pt x="36" y="246"/>
                </a:cubicBezTo>
                <a:cubicBezTo>
                  <a:pt x="37" y="245"/>
                  <a:pt x="39" y="242"/>
                  <a:pt x="39" y="241"/>
                </a:cubicBezTo>
                <a:cubicBezTo>
                  <a:pt x="39" y="240"/>
                  <a:pt x="41" y="229"/>
                  <a:pt x="41" y="227"/>
                </a:cubicBezTo>
                <a:cubicBezTo>
                  <a:pt x="41" y="224"/>
                  <a:pt x="44" y="200"/>
                  <a:pt x="44" y="199"/>
                </a:cubicBezTo>
                <a:cubicBezTo>
                  <a:pt x="44" y="199"/>
                  <a:pt x="44" y="203"/>
                  <a:pt x="44" y="205"/>
                </a:cubicBezTo>
                <a:cubicBezTo>
                  <a:pt x="44" y="206"/>
                  <a:pt x="44" y="213"/>
                  <a:pt x="45" y="213"/>
                </a:cubicBezTo>
                <a:cubicBezTo>
                  <a:pt x="45" y="214"/>
                  <a:pt x="45" y="219"/>
                  <a:pt x="45" y="221"/>
                </a:cubicBezTo>
                <a:cubicBezTo>
                  <a:pt x="45" y="222"/>
                  <a:pt x="46" y="225"/>
                  <a:pt x="46" y="226"/>
                </a:cubicBezTo>
                <a:cubicBezTo>
                  <a:pt x="46" y="227"/>
                  <a:pt x="46" y="230"/>
                  <a:pt x="46" y="231"/>
                </a:cubicBezTo>
                <a:cubicBezTo>
                  <a:pt x="45" y="233"/>
                  <a:pt x="45" y="234"/>
                  <a:pt x="44" y="235"/>
                </a:cubicBezTo>
                <a:cubicBezTo>
                  <a:pt x="44" y="236"/>
                  <a:pt x="43" y="237"/>
                  <a:pt x="43" y="238"/>
                </a:cubicBezTo>
                <a:cubicBezTo>
                  <a:pt x="43" y="238"/>
                  <a:pt x="43" y="243"/>
                  <a:pt x="43" y="244"/>
                </a:cubicBezTo>
                <a:cubicBezTo>
                  <a:pt x="42" y="245"/>
                  <a:pt x="42" y="250"/>
                  <a:pt x="42" y="251"/>
                </a:cubicBezTo>
                <a:cubicBezTo>
                  <a:pt x="42" y="252"/>
                  <a:pt x="43" y="254"/>
                  <a:pt x="43" y="254"/>
                </a:cubicBezTo>
                <a:cubicBezTo>
                  <a:pt x="43" y="254"/>
                  <a:pt x="43" y="254"/>
                  <a:pt x="43" y="254"/>
                </a:cubicBezTo>
                <a:cubicBezTo>
                  <a:pt x="43" y="254"/>
                  <a:pt x="43" y="257"/>
                  <a:pt x="44" y="258"/>
                </a:cubicBezTo>
                <a:cubicBezTo>
                  <a:pt x="44" y="258"/>
                  <a:pt x="47" y="259"/>
                  <a:pt x="48" y="259"/>
                </a:cubicBezTo>
                <a:cubicBezTo>
                  <a:pt x="49" y="260"/>
                  <a:pt x="51" y="260"/>
                  <a:pt x="51" y="260"/>
                </a:cubicBezTo>
                <a:cubicBezTo>
                  <a:pt x="51" y="259"/>
                  <a:pt x="51" y="259"/>
                  <a:pt x="52" y="259"/>
                </a:cubicBezTo>
                <a:cubicBezTo>
                  <a:pt x="52" y="259"/>
                  <a:pt x="56" y="259"/>
                  <a:pt x="56" y="260"/>
                </a:cubicBezTo>
                <a:cubicBezTo>
                  <a:pt x="57" y="260"/>
                  <a:pt x="59" y="262"/>
                  <a:pt x="61" y="263"/>
                </a:cubicBezTo>
                <a:cubicBezTo>
                  <a:pt x="62" y="263"/>
                  <a:pt x="66" y="264"/>
                  <a:pt x="68" y="264"/>
                </a:cubicBezTo>
                <a:cubicBezTo>
                  <a:pt x="69" y="264"/>
                  <a:pt x="72" y="264"/>
                  <a:pt x="74" y="263"/>
                </a:cubicBezTo>
                <a:cubicBezTo>
                  <a:pt x="75" y="263"/>
                  <a:pt x="76" y="263"/>
                  <a:pt x="76" y="262"/>
                </a:cubicBezTo>
                <a:cubicBezTo>
                  <a:pt x="77" y="262"/>
                  <a:pt x="76" y="262"/>
                  <a:pt x="76" y="262"/>
                </a:cubicBezTo>
                <a:cubicBezTo>
                  <a:pt x="76" y="261"/>
                  <a:pt x="76" y="260"/>
                  <a:pt x="76" y="260"/>
                </a:cubicBezTo>
                <a:cubicBezTo>
                  <a:pt x="75" y="259"/>
                  <a:pt x="72" y="257"/>
                  <a:pt x="72" y="257"/>
                </a:cubicBezTo>
                <a:cubicBezTo>
                  <a:pt x="71" y="257"/>
                  <a:pt x="69" y="256"/>
                  <a:pt x="69" y="256"/>
                </a:cubicBezTo>
                <a:cubicBezTo>
                  <a:pt x="69" y="256"/>
                  <a:pt x="71" y="256"/>
                  <a:pt x="72" y="256"/>
                </a:cubicBezTo>
                <a:cubicBezTo>
                  <a:pt x="72" y="255"/>
                  <a:pt x="72" y="255"/>
                  <a:pt x="72" y="255"/>
                </a:cubicBezTo>
                <a:cubicBezTo>
                  <a:pt x="72" y="255"/>
                  <a:pt x="71" y="255"/>
                  <a:pt x="71" y="255"/>
                </a:cubicBezTo>
                <a:cubicBezTo>
                  <a:pt x="70" y="255"/>
                  <a:pt x="68" y="255"/>
                  <a:pt x="68" y="255"/>
                </a:cubicBezTo>
                <a:cubicBezTo>
                  <a:pt x="68" y="255"/>
                  <a:pt x="68" y="254"/>
                  <a:pt x="68" y="254"/>
                </a:cubicBezTo>
                <a:cubicBezTo>
                  <a:pt x="69" y="254"/>
                  <a:pt x="69" y="254"/>
                  <a:pt x="69" y="254"/>
                </a:cubicBezTo>
                <a:cubicBezTo>
                  <a:pt x="69" y="254"/>
                  <a:pt x="68" y="254"/>
                  <a:pt x="68" y="254"/>
                </a:cubicBezTo>
                <a:cubicBezTo>
                  <a:pt x="67" y="254"/>
                  <a:pt x="66" y="253"/>
                  <a:pt x="66" y="253"/>
                </a:cubicBezTo>
                <a:cubicBezTo>
                  <a:pt x="66" y="253"/>
                  <a:pt x="65" y="252"/>
                  <a:pt x="65" y="252"/>
                </a:cubicBezTo>
                <a:cubicBezTo>
                  <a:pt x="65" y="252"/>
                  <a:pt x="65" y="252"/>
                  <a:pt x="64" y="252"/>
                </a:cubicBezTo>
                <a:cubicBezTo>
                  <a:pt x="64" y="251"/>
                  <a:pt x="63" y="251"/>
                  <a:pt x="63" y="250"/>
                </a:cubicBezTo>
                <a:cubicBezTo>
                  <a:pt x="63" y="250"/>
                  <a:pt x="61" y="249"/>
                  <a:pt x="61" y="248"/>
                </a:cubicBezTo>
                <a:cubicBezTo>
                  <a:pt x="61" y="247"/>
                  <a:pt x="62" y="247"/>
                  <a:pt x="63" y="247"/>
                </a:cubicBezTo>
                <a:cubicBezTo>
                  <a:pt x="64" y="246"/>
                  <a:pt x="65" y="246"/>
                  <a:pt x="65" y="245"/>
                </a:cubicBezTo>
                <a:cubicBezTo>
                  <a:pt x="65" y="245"/>
                  <a:pt x="67" y="238"/>
                  <a:pt x="67" y="235"/>
                </a:cubicBezTo>
                <a:cubicBezTo>
                  <a:pt x="67" y="232"/>
                  <a:pt x="67" y="226"/>
                  <a:pt x="67" y="224"/>
                </a:cubicBezTo>
                <a:cubicBezTo>
                  <a:pt x="67" y="222"/>
                  <a:pt x="67" y="222"/>
                  <a:pt x="67" y="220"/>
                </a:cubicBezTo>
                <a:cubicBezTo>
                  <a:pt x="68" y="219"/>
                  <a:pt x="70" y="211"/>
                  <a:pt x="70" y="209"/>
                </a:cubicBezTo>
                <a:cubicBezTo>
                  <a:pt x="70" y="207"/>
                  <a:pt x="73" y="196"/>
                  <a:pt x="73" y="192"/>
                </a:cubicBezTo>
                <a:cubicBezTo>
                  <a:pt x="74" y="189"/>
                  <a:pt x="75" y="183"/>
                  <a:pt x="75" y="180"/>
                </a:cubicBezTo>
                <a:cubicBezTo>
                  <a:pt x="76" y="178"/>
                  <a:pt x="77" y="165"/>
                  <a:pt x="78" y="163"/>
                </a:cubicBezTo>
                <a:cubicBezTo>
                  <a:pt x="78" y="162"/>
                  <a:pt x="79" y="154"/>
                  <a:pt x="79" y="152"/>
                </a:cubicBezTo>
                <a:cubicBezTo>
                  <a:pt x="80" y="150"/>
                  <a:pt x="80" y="147"/>
                  <a:pt x="79" y="145"/>
                </a:cubicBezTo>
                <a:cubicBezTo>
                  <a:pt x="79" y="143"/>
                  <a:pt x="79" y="141"/>
                  <a:pt x="79" y="141"/>
                </a:cubicBezTo>
                <a:cubicBezTo>
                  <a:pt x="79" y="140"/>
                  <a:pt x="79" y="139"/>
                  <a:pt x="79" y="139"/>
                </a:cubicBezTo>
                <a:cubicBezTo>
                  <a:pt x="79" y="139"/>
                  <a:pt x="80" y="138"/>
                  <a:pt x="80" y="138"/>
                </a:cubicBezTo>
                <a:cubicBezTo>
                  <a:pt x="80" y="137"/>
                  <a:pt x="80" y="136"/>
                  <a:pt x="80" y="136"/>
                </a:cubicBezTo>
                <a:cubicBezTo>
                  <a:pt x="80" y="135"/>
                  <a:pt x="80" y="134"/>
                  <a:pt x="80" y="133"/>
                </a:cubicBezTo>
                <a:cubicBezTo>
                  <a:pt x="80" y="132"/>
                  <a:pt x="80" y="131"/>
                  <a:pt x="80" y="130"/>
                </a:cubicBezTo>
                <a:cubicBezTo>
                  <a:pt x="80" y="130"/>
                  <a:pt x="82" y="122"/>
                  <a:pt x="83" y="121"/>
                </a:cubicBezTo>
                <a:cubicBezTo>
                  <a:pt x="83" y="119"/>
                  <a:pt x="85" y="113"/>
                  <a:pt x="85" y="112"/>
                </a:cubicBezTo>
                <a:cubicBezTo>
                  <a:pt x="85" y="111"/>
                  <a:pt x="85" y="108"/>
                  <a:pt x="85" y="107"/>
                </a:cubicBezTo>
                <a:cubicBezTo>
                  <a:pt x="86" y="106"/>
                  <a:pt x="86" y="101"/>
                  <a:pt x="86" y="101"/>
                </a:cubicBezTo>
                <a:cubicBezTo>
                  <a:pt x="86" y="101"/>
                  <a:pt x="86" y="100"/>
                  <a:pt x="87" y="100"/>
                </a:cubicBezTo>
                <a:cubicBezTo>
                  <a:pt x="88" y="100"/>
                  <a:pt x="89" y="100"/>
                  <a:pt x="90" y="100"/>
                </a:cubicBezTo>
                <a:cubicBezTo>
                  <a:pt x="90" y="100"/>
                  <a:pt x="91" y="99"/>
                  <a:pt x="91" y="100"/>
                </a:cubicBezTo>
                <a:cubicBezTo>
                  <a:pt x="92" y="101"/>
                  <a:pt x="93" y="104"/>
                  <a:pt x="93" y="105"/>
                </a:cubicBezTo>
                <a:cubicBezTo>
                  <a:pt x="93" y="106"/>
                  <a:pt x="95" y="112"/>
                  <a:pt x="96" y="115"/>
                </a:cubicBezTo>
                <a:cubicBezTo>
                  <a:pt x="98" y="118"/>
                  <a:pt x="100" y="122"/>
                  <a:pt x="100" y="122"/>
                </a:cubicBezTo>
                <a:cubicBezTo>
                  <a:pt x="100" y="122"/>
                  <a:pt x="99" y="123"/>
                  <a:pt x="99" y="124"/>
                </a:cubicBezTo>
                <a:cubicBezTo>
                  <a:pt x="99" y="125"/>
                  <a:pt x="99" y="127"/>
                  <a:pt x="99" y="127"/>
                </a:cubicBezTo>
                <a:cubicBezTo>
                  <a:pt x="98" y="128"/>
                  <a:pt x="98" y="131"/>
                  <a:pt x="98" y="132"/>
                </a:cubicBezTo>
                <a:cubicBezTo>
                  <a:pt x="97" y="132"/>
                  <a:pt x="97" y="135"/>
                  <a:pt x="97" y="135"/>
                </a:cubicBezTo>
                <a:cubicBezTo>
                  <a:pt x="97" y="135"/>
                  <a:pt x="97" y="136"/>
                  <a:pt x="97" y="137"/>
                </a:cubicBezTo>
                <a:cubicBezTo>
                  <a:pt x="97" y="137"/>
                  <a:pt x="97" y="139"/>
                  <a:pt x="97" y="139"/>
                </a:cubicBezTo>
                <a:cubicBezTo>
                  <a:pt x="97" y="140"/>
                  <a:pt x="96" y="143"/>
                  <a:pt x="96" y="144"/>
                </a:cubicBezTo>
                <a:cubicBezTo>
                  <a:pt x="96" y="145"/>
                  <a:pt x="97" y="146"/>
                  <a:pt x="97" y="147"/>
                </a:cubicBezTo>
                <a:cubicBezTo>
                  <a:pt x="97" y="149"/>
                  <a:pt x="97" y="155"/>
                  <a:pt x="97" y="156"/>
                </a:cubicBezTo>
                <a:cubicBezTo>
                  <a:pt x="97" y="158"/>
                  <a:pt x="96" y="166"/>
                  <a:pt x="97" y="171"/>
                </a:cubicBezTo>
                <a:cubicBezTo>
                  <a:pt x="97" y="175"/>
                  <a:pt x="97" y="179"/>
                  <a:pt x="97" y="181"/>
                </a:cubicBezTo>
                <a:cubicBezTo>
                  <a:pt x="97" y="183"/>
                  <a:pt x="97" y="184"/>
                  <a:pt x="97" y="185"/>
                </a:cubicBezTo>
                <a:cubicBezTo>
                  <a:pt x="97" y="185"/>
                  <a:pt x="97" y="190"/>
                  <a:pt x="97" y="191"/>
                </a:cubicBezTo>
                <a:cubicBezTo>
                  <a:pt x="97" y="192"/>
                  <a:pt x="97" y="193"/>
                  <a:pt x="97" y="194"/>
                </a:cubicBezTo>
                <a:cubicBezTo>
                  <a:pt x="96" y="195"/>
                  <a:pt x="96" y="195"/>
                  <a:pt x="96" y="196"/>
                </a:cubicBezTo>
                <a:cubicBezTo>
                  <a:pt x="95" y="196"/>
                  <a:pt x="95" y="199"/>
                  <a:pt x="95" y="200"/>
                </a:cubicBezTo>
                <a:cubicBezTo>
                  <a:pt x="95" y="200"/>
                  <a:pt x="95" y="204"/>
                  <a:pt x="95" y="204"/>
                </a:cubicBezTo>
                <a:cubicBezTo>
                  <a:pt x="95" y="205"/>
                  <a:pt x="96" y="205"/>
                  <a:pt x="96" y="206"/>
                </a:cubicBezTo>
                <a:cubicBezTo>
                  <a:pt x="96" y="207"/>
                  <a:pt x="96" y="210"/>
                  <a:pt x="96" y="210"/>
                </a:cubicBezTo>
                <a:cubicBezTo>
                  <a:pt x="95" y="210"/>
                  <a:pt x="95" y="211"/>
                  <a:pt x="95" y="211"/>
                </a:cubicBezTo>
                <a:cubicBezTo>
                  <a:pt x="95" y="212"/>
                  <a:pt x="95" y="212"/>
                  <a:pt x="95" y="212"/>
                </a:cubicBezTo>
                <a:cubicBezTo>
                  <a:pt x="95" y="213"/>
                  <a:pt x="96" y="217"/>
                  <a:pt x="96" y="218"/>
                </a:cubicBezTo>
                <a:cubicBezTo>
                  <a:pt x="96" y="220"/>
                  <a:pt x="96" y="221"/>
                  <a:pt x="96" y="221"/>
                </a:cubicBezTo>
                <a:cubicBezTo>
                  <a:pt x="96" y="221"/>
                  <a:pt x="96" y="222"/>
                  <a:pt x="96" y="223"/>
                </a:cubicBezTo>
                <a:cubicBezTo>
                  <a:pt x="96" y="224"/>
                  <a:pt x="96" y="224"/>
                  <a:pt x="96" y="225"/>
                </a:cubicBezTo>
                <a:cubicBezTo>
                  <a:pt x="96" y="225"/>
                  <a:pt x="97" y="226"/>
                  <a:pt x="97" y="226"/>
                </a:cubicBezTo>
                <a:cubicBezTo>
                  <a:pt x="96" y="227"/>
                  <a:pt x="96" y="227"/>
                  <a:pt x="96" y="228"/>
                </a:cubicBezTo>
                <a:cubicBezTo>
                  <a:pt x="96" y="228"/>
                  <a:pt x="96" y="228"/>
                  <a:pt x="96" y="229"/>
                </a:cubicBezTo>
                <a:cubicBezTo>
                  <a:pt x="96" y="229"/>
                  <a:pt x="96" y="234"/>
                  <a:pt x="97" y="236"/>
                </a:cubicBezTo>
                <a:cubicBezTo>
                  <a:pt x="97" y="237"/>
                  <a:pt x="97" y="238"/>
                  <a:pt x="97" y="238"/>
                </a:cubicBezTo>
                <a:cubicBezTo>
                  <a:pt x="98" y="239"/>
                  <a:pt x="99" y="240"/>
                  <a:pt x="99" y="240"/>
                </a:cubicBezTo>
                <a:cubicBezTo>
                  <a:pt x="99" y="240"/>
                  <a:pt x="99" y="240"/>
                  <a:pt x="98" y="241"/>
                </a:cubicBezTo>
                <a:cubicBezTo>
                  <a:pt x="96" y="242"/>
                  <a:pt x="95" y="242"/>
                  <a:pt x="95" y="242"/>
                </a:cubicBezTo>
                <a:cubicBezTo>
                  <a:pt x="94" y="244"/>
                  <a:pt x="94" y="244"/>
                  <a:pt x="94" y="245"/>
                </a:cubicBezTo>
                <a:cubicBezTo>
                  <a:pt x="94" y="246"/>
                  <a:pt x="95" y="248"/>
                  <a:pt x="95" y="248"/>
                </a:cubicBezTo>
                <a:cubicBezTo>
                  <a:pt x="96" y="249"/>
                  <a:pt x="96" y="249"/>
                  <a:pt x="96" y="250"/>
                </a:cubicBezTo>
                <a:cubicBezTo>
                  <a:pt x="97" y="250"/>
                  <a:pt x="97" y="251"/>
                  <a:pt x="97" y="251"/>
                </a:cubicBezTo>
                <a:cubicBezTo>
                  <a:pt x="97" y="252"/>
                  <a:pt x="96" y="253"/>
                  <a:pt x="95" y="254"/>
                </a:cubicBezTo>
                <a:cubicBezTo>
                  <a:pt x="95" y="254"/>
                  <a:pt x="94" y="255"/>
                  <a:pt x="94" y="255"/>
                </a:cubicBezTo>
                <a:cubicBezTo>
                  <a:pt x="94" y="256"/>
                  <a:pt x="94" y="256"/>
                  <a:pt x="94" y="256"/>
                </a:cubicBezTo>
                <a:cubicBezTo>
                  <a:pt x="94" y="256"/>
                  <a:pt x="92" y="259"/>
                  <a:pt x="91" y="260"/>
                </a:cubicBezTo>
                <a:cubicBezTo>
                  <a:pt x="91" y="260"/>
                  <a:pt x="91" y="261"/>
                  <a:pt x="91" y="261"/>
                </a:cubicBezTo>
                <a:cubicBezTo>
                  <a:pt x="91" y="262"/>
                  <a:pt x="91" y="262"/>
                  <a:pt x="91" y="262"/>
                </a:cubicBezTo>
                <a:cubicBezTo>
                  <a:pt x="90" y="263"/>
                  <a:pt x="90" y="263"/>
                  <a:pt x="90" y="263"/>
                </a:cubicBezTo>
                <a:cubicBezTo>
                  <a:pt x="90" y="264"/>
                  <a:pt x="90" y="268"/>
                  <a:pt x="90" y="268"/>
                </a:cubicBezTo>
                <a:cubicBezTo>
                  <a:pt x="90" y="268"/>
                  <a:pt x="90" y="268"/>
                  <a:pt x="91" y="268"/>
                </a:cubicBezTo>
                <a:cubicBezTo>
                  <a:pt x="91" y="268"/>
                  <a:pt x="93" y="269"/>
                  <a:pt x="93" y="269"/>
                </a:cubicBezTo>
                <a:cubicBezTo>
                  <a:pt x="93" y="269"/>
                  <a:pt x="94" y="268"/>
                  <a:pt x="94" y="268"/>
                </a:cubicBezTo>
                <a:cubicBezTo>
                  <a:pt x="94" y="268"/>
                  <a:pt x="94" y="269"/>
                  <a:pt x="95" y="269"/>
                </a:cubicBezTo>
                <a:cubicBezTo>
                  <a:pt x="95" y="269"/>
                  <a:pt x="97" y="269"/>
                  <a:pt x="97" y="269"/>
                </a:cubicBezTo>
                <a:cubicBezTo>
                  <a:pt x="97" y="269"/>
                  <a:pt x="97" y="269"/>
                  <a:pt x="98" y="269"/>
                </a:cubicBezTo>
                <a:cubicBezTo>
                  <a:pt x="98" y="269"/>
                  <a:pt x="98" y="269"/>
                  <a:pt x="98" y="269"/>
                </a:cubicBezTo>
                <a:cubicBezTo>
                  <a:pt x="99" y="270"/>
                  <a:pt x="101" y="270"/>
                  <a:pt x="101" y="270"/>
                </a:cubicBezTo>
                <a:cubicBezTo>
                  <a:pt x="101" y="270"/>
                  <a:pt x="101" y="269"/>
                  <a:pt x="101" y="269"/>
                </a:cubicBezTo>
                <a:cubicBezTo>
                  <a:pt x="101" y="269"/>
                  <a:pt x="101" y="270"/>
                  <a:pt x="102" y="270"/>
                </a:cubicBezTo>
                <a:cubicBezTo>
                  <a:pt x="102" y="270"/>
                  <a:pt x="103" y="270"/>
                  <a:pt x="103" y="270"/>
                </a:cubicBezTo>
                <a:cubicBezTo>
                  <a:pt x="104" y="269"/>
                  <a:pt x="104" y="269"/>
                  <a:pt x="104" y="269"/>
                </a:cubicBezTo>
                <a:cubicBezTo>
                  <a:pt x="104" y="269"/>
                  <a:pt x="104" y="270"/>
                  <a:pt x="104" y="270"/>
                </a:cubicBezTo>
                <a:cubicBezTo>
                  <a:pt x="105" y="269"/>
                  <a:pt x="106" y="269"/>
                  <a:pt x="107" y="268"/>
                </a:cubicBezTo>
                <a:cubicBezTo>
                  <a:pt x="107" y="268"/>
                  <a:pt x="107" y="264"/>
                  <a:pt x="107" y="264"/>
                </a:cubicBezTo>
                <a:cubicBezTo>
                  <a:pt x="107" y="264"/>
                  <a:pt x="108" y="264"/>
                  <a:pt x="108" y="264"/>
                </a:cubicBezTo>
                <a:cubicBezTo>
                  <a:pt x="108" y="264"/>
                  <a:pt x="110" y="263"/>
                  <a:pt x="110" y="262"/>
                </a:cubicBezTo>
                <a:cubicBezTo>
                  <a:pt x="110" y="262"/>
                  <a:pt x="111" y="256"/>
                  <a:pt x="111" y="256"/>
                </a:cubicBezTo>
                <a:cubicBezTo>
                  <a:pt x="111" y="255"/>
                  <a:pt x="110" y="255"/>
                  <a:pt x="110" y="255"/>
                </a:cubicBezTo>
                <a:cubicBezTo>
                  <a:pt x="110" y="255"/>
                  <a:pt x="110" y="253"/>
                  <a:pt x="110" y="253"/>
                </a:cubicBezTo>
                <a:cubicBezTo>
                  <a:pt x="110" y="253"/>
                  <a:pt x="112" y="251"/>
                  <a:pt x="112" y="251"/>
                </a:cubicBezTo>
                <a:cubicBezTo>
                  <a:pt x="112" y="250"/>
                  <a:pt x="114" y="248"/>
                  <a:pt x="114" y="247"/>
                </a:cubicBezTo>
                <a:cubicBezTo>
                  <a:pt x="114" y="247"/>
                  <a:pt x="114" y="245"/>
                  <a:pt x="114" y="245"/>
                </a:cubicBezTo>
                <a:cubicBezTo>
                  <a:pt x="113" y="244"/>
                  <a:pt x="113" y="243"/>
                  <a:pt x="113" y="243"/>
                </a:cubicBezTo>
                <a:cubicBezTo>
                  <a:pt x="114" y="242"/>
                  <a:pt x="115" y="236"/>
                  <a:pt x="115" y="234"/>
                </a:cubicBezTo>
                <a:cubicBezTo>
                  <a:pt x="115" y="233"/>
                  <a:pt x="116" y="225"/>
                  <a:pt x="116" y="225"/>
                </a:cubicBezTo>
                <a:cubicBezTo>
                  <a:pt x="116" y="224"/>
                  <a:pt x="116" y="222"/>
                  <a:pt x="116" y="222"/>
                </a:cubicBezTo>
                <a:cubicBezTo>
                  <a:pt x="116" y="221"/>
                  <a:pt x="117" y="220"/>
                  <a:pt x="117" y="220"/>
                </a:cubicBezTo>
                <a:cubicBezTo>
                  <a:pt x="117" y="219"/>
                  <a:pt x="117" y="214"/>
                  <a:pt x="117" y="213"/>
                </a:cubicBezTo>
                <a:cubicBezTo>
                  <a:pt x="117" y="213"/>
                  <a:pt x="116" y="211"/>
                  <a:pt x="116" y="211"/>
                </a:cubicBezTo>
                <a:cubicBezTo>
                  <a:pt x="116" y="210"/>
                  <a:pt x="117" y="209"/>
                  <a:pt x="117" y="208"/>
                </a:cubicBezTo>
                <a:cubicBezTo>
                  <a:pt x="117" y="207"/>
                  <a:pt x="117" y="204"/>
                  <a:pt x="117" y="204"/>
                </a:cubicBezTo>
                <a:cubicBezTo>
                  <a:pt x="118" y="203"/>
                  <a:pt x="118" y="202"/>
                  <a:pt x="118" y="202"/>
                </a:cubicBezTo>
                <a:cubicBezTo>
                  <a:pt x="118" y="201"/>
                  <a:pt x="118" y="198"/>
                  <a:pt x="118" y="197"/>
                </a:cubicBezTo>
                <a:cubicBezTo>
                  <a:pt x="118" y="196"/>
                  <a:pt x="118" y="196"/>
                  <a:pt x="118" y="196"/>
                </a:cubicBezTo>
                <a:cubicBezTo>
                  <a:pt x="118" y="195"/>
                  <a:pt x="119" y="192"/>
                  <a:pt x="119" y="192"/>
                </a:cubicBezTo>
                <a:cubicBezTo>
                  <a:pt x="119" y="191"/>
                  <a:pt x="121" y="183"/>
                  <a:pt x="121" y="182"/>
                </a:cubicBezTo>
                <a:cubicBezTo>
                  <a:pt x="121" y="181"/>
                  <a:pt x="122" y="179"/>
                  <a:pt x="122" y="178"/>
                </a:cubicBezTo>
                <a:cubicBezTo>
                  <a:pt x="122" y="177"/>
                  <a:pt x="123" y="172"/>
                  <a:pt x="123" y="171"/>
                </a:cubicBezTo>
                <a:cubicBezTo>
                  <a:pt x="123" y="170"/>
                  <a:pt x="124" y="166"/>
                  <a:pt x="124" y="165"/>
                </a:cubicBezTo>
                <a:cubicBezTo>
                  <a:pt x="125" y="164"/>
                  <a:pt x="125" y="163"/>
                  <a:pt x="125" y="163"/>
                </a:cubicBezTo>
                <a:cubicBezTo>
                  <a:pt x="125" y="163"/>
                  <a:pt x="125" y="165"/>
                  <a:pt x="125" y="166"/>
                </a:cubicBezTo>
                <a:cubicBezTo>
                  <a:pt x="125" y="167"/>
                  <a:pt x="126" y="168"/>
                  <a:pt x="125" y="169"/>
                </a:cubicBezTo>
                <a:cubicBezTo>
                  <a:pt x="125" y="169"/>
                  <a:pt x="125" y="171"/>
                  <a:pt x="125" y="171"/>
                </a:cubicBezTo>
                <a:cubicBezTo>
                  <a:pt x="125" y="172"/>
                  <a:pt x="124" y="174"/>
                  <a:pt x="124" y="175"/>
                </a:cubicBezTo>
                <a:cubicBezTo>
                  <a:pt x="124" y="175"/>
                  <a:pt x="124" y="184"/>
                  <a:pt x="124" y="185"/>
                </a:cubicBezTo>
                <a:cubicBezTo>
                  <a:pt x="124" y="186"/>
                  <a:pt x="124" y="190"/>
                  <a:pt x="125" y="191"/>
                </a:cubicBezTo>
                <a:cubicBezTo>
                  <a:pt x="125" y="192"/>
                  <a:pt x="126" y="194"/>
                  <a:pt x="126" y="194"/>
                </a:cubicBezTo>
                <a:cubicBezTo>
                  <a:pt x="126" y="195"/>
                  <a:pt x="125" y="202"/>
                  <a:pt x="125" y="203"/>
                </a:cubicBezTo>
                <a:cubicBezTo>
                  <a:pt x="125" y="203"/>
                  <a:pt x="124" y="204"/>
                  <a:pt x="124" y="204"/>
                </a:cubicBezTo>
                <a:cubicBezTo>
                  <a:pt x="124" y="204"/>
                  <a:pt x="124" y="206"/>
                  <a:pt x="124" y="207"/>
                </a:cubicBezTo>
                <a:cubicBezTo>
                  <a:pt x="124" y="207"/>
                  <a:pt x="124" y="210"/>
                  <a:pt x="124" y="210"/>
                </a:cubicBezTo>
                <a:cubicBezTo>
                  <a:pt x="124" y="210"/>
                  <a:pt x="124" y="211"/>
                  <a:pt x="124" y="211"/>
                </a:cubicBezTo>
                <a:cubicBezTo>
                  <a:pt x="124" y="212"/>
                  <a:pt x="124" y="212"/>
                  <a:pt x="124" y="213"/>
                </a:cubicBezTo>
                <a:cubicBezTo>
                  <a:pt x="124" y="213"/>
                  <a:pt x="124" y="214"/>
                  <a:pt x="124" y="215"/>
                </a:cubicBezTo>
                <a:cubicBezTo>
                  <a:pt x="124" y="215"/>
                  <a:pt x="123" y="221"/>
                  <a:pt x="123" y="222"/>
                </a:cubicBezTo>
                <a:cubicBezTo>
                  <a:pt x="123" y="223"/>
                  <a:pt x="123" y="224"/>
                  <a:pt x="123" y="225"/>
                </a:cubicBezTo>
                <a:cubicBezTo>
                  <a:pt x="123" y="225"/>
                  <a:pt x="123" y="226"/>
                  <a:pt x="123" y="227"/>
                </a:cubicBezTo>
                <a:cubicBezTo>
                  <a:pt x="122" y="228"/>
                  <a:pt x="122" y="231"/>
                  <a:pt x="121" y="232"/>
                </a:cubicBezTo>
                <a:cubicBezTo>
                  <a:pt x="121" y="233"/>
                  <a:pt x="119" y="238"/>
                  <a:pt x="119" y="239"/>
                </a:cubicBezTo>
                <a:cubicBezTo>
                  <a:pt x="119" y="239"/>
                  <a:pt x="118" y="240"/>
                  <a:pt x="118" y="240"/>
                </a:cubicBezTo>
                <a:cubicBezTo>
                  <a:pt x="118" y="241"/>
                  <a:pt x="118" y="245"/>
                  <a:pt x="118" y="246"/>
                </a:cubicBezTo>
                <a:cubicBezTo>
                  <a:pt x="118" y="247"/>
                  <a:pt x="120" y="250"/>
                  <a:pt x="120" y="251"/>
                </a:cubicBezTo>
                <a:cubicBezTo>
                  <a:pt x="120" y="251"/>
                  <a:pt x="120" y="251"/>
                  <a:pt x="120" y="252"/>
                </a:cubicBezTo>
                <a:cubicBezTo>
                  <a:pt x="120" y="252"/>
                  <a:pt x="121" y="252"/>
                  <a:pt x="121" y="252"/>
                </a:cubicBezTo>
                <a:cubicBezTo>
                  <a:pt x="121" y="252"/>
                  <a:pt x="121" y="254"/>
                  <a:pt x="121" y="254"/>
                </a:cubicBezTo>
                <a:cubicBezTo>
                  <a:pt x="120" y="254"/>
                  <a:pt x="120" y="255"/>
                  <a:pt x="120" y="255"/>
                </a:cubicBezTo>
                <a:cubicBezTo>
                  <a:pt x="120" y="255"/>
                  <a:pt x="120" y="261"/>
                  <a:pt x="120" y="261"/>
                </a:cubicBezTo>
                <a:cubicBezTo>
                  <a:pt x="120" y="261"/>
                  <a:pt x="121" y="263"/>
                  <a:pt x="122" y="263"/>
                </a:cubicBezTo>
                <a:cubicBezTo>
                  <a:pt x="122" y="263"/>
                  <a:pt x="123" y="263"/>
                  <a:pt x="123" y="263"/>
                </a:cubicBezTo>
                <a:cubicBezTo>
                  <a:pt x="123" y="263"/>
                  <a:pt x="123" y="267"/>
                  <a:pt x="123" y="267"/>
                </a:cubicBezTo>
                <a:cubicBezTo>
                  <a:pt x="123" y="267"/>
                  <a:pt x="124" y="268"/>
                  <a:pt x="124" y="268"/>
                </a:cubicBezTo>
                <a:cubicBezTo>
                  <a:pt x="124" y="268"/>
                  <a:pt x="124" y="267"/>
                  <a:pt x="124" y="268"/>
                </a:cubicBezTo>
                <a:cubicBezTo>
                  <a:pt x="124" y="268"/>
                  <a:pt x="125" y="268"/>
                  <a:pt x="125" y="268"/>
                </a:cubicBezTo>
                <a:cubicBezTo>
                  <a:pt x="125" y="268"/>
                  <a:pt x="125" y="268"/>
                  <a:pt x="126" y="268"/>
                </a:cubicBezTo>
                <a:cubicBezTo>
                  <a:pt x="126" y="268"/>
                  <a:pt x="127" y="269"/>
                  <a:pt x="127" y="268"/>
                </a:cubicBezTo>
                <a:cubicBezTo>
                  <a:pt x="128" y="268"/>
                  <a:pt x="128" y="268"/>
                  <a:pt x="128" y="268"/>
                </a:cubicBezTo>
                <a:cubicBezTo>
                  <a:pt x="128" y="268"/>
                  <a:pt x="128" y="269"/>
                  <a:pt x="129" y="269"/>
                </a:cubicBezTo>
                <a:cubicBezTo>
                  <a:pt x="130" y="269"/>
                  <a:pt x="131" y="269"/>
                  <a:pt x="131" y="268"/>
                </a:cubicBezTo>
                <a:cubicBezTo>
                  <a:pt x="131" y="268"/>
                  <a:pt x="131" y="268"/>
                  <a:pt x="132" y="268"/>
                </a:cubicBezTo>
                <a:cubicBezTo>
                  <a:pt x="132" y="268"/>
                  <a:pt x="132" y="268"/>
                  <a:pt x="133" y="268"/>
                </a:cubicBezTo>
                <a:cubicBezTo>
                  <a:pt x="133" y="269"/>
                  <a:pt x="135" y="268"/>
                  <a:pt x="135" y="268"/>
                </a:cubicBezTo>
                <a:cubicBezTo>
                  <a:pt x="135" y="268"/>
                  <a:pt x="135" y="268"/>
                  <a:pt x="135" y="268"/>
                </a:cubicBezTo>
                <a:cubicBezTo>
                  <a:pt x="136" y="268"/>
                  <a:pt x="136" y="268"/>
                  <a:pt x="136" y="268"/>
                </a:cubicBezTo>
                <a:cubicBezTo>
                  <a:pt x="136" y="268"/>
                  <a:pt x="139" y="268"/>
                  <a:pt x="139" y="268"/>
                </a:cubicBezTo>
                <a:cubicBezTo>
                  <a:pt x="139" y="268"/>
                  <a:pt x="140" y="267"/>
                  <a:pt x="140" y="267"/>
                </a:cubicBezTo>
                <a:cubicBezTo>
                  <a:pt x="140" y="266"/>
                  <a:pt x="140" y="263"/>
                  <a:pt x="140" y="263"/>
                </a:cubicBezTo>
                <a:cubicBezTo>
                  <a:pt x="140" y="262"/>
                  <a:pt x="139" y="262"/>
                  <a:pt x="139" y="261"/>
                </a:cubicBezTo>
                <a:cubicBezTo>
                  <a:pt x="139" y="261"/>
                  <a:pt x="139" y="259"/>
                  <a:pt x="138" y="258"/>
                </a:cubicBezTo>
                <a:cubicBezTo>
                  <a:pt x="138" y="257"/>
                  <a:pt x="136" y="255"/>
                  <a:pt x="136" y="255"/>
                </a:cubicBezTo>
                <a:cubicBezTo>
                  <a:pt x="136" y="255"/>
                  <a:pt x="134" y="251"/>
                  <a:pt x="134" y="251"/>
                </a:cubicBezTo>
                <a:cubicBezTo>
                  <a:pt x="134" y="251"/>
                  <a:pt x="135" y="252"/>
                  <a:pt x="136" y="253"/>
                </a:cubicBezTo>
                <a:cubicBezTo>
                  <a:pt x="137" y="253"/>
                  <a:pt x="137" y="252"/>
                  <a:pt x="137" y="251"/>
                </a:cubicBezTo>
                <a:cubicBezTo>
                  <a:pt x="137" y="250"/>
                  <a:pt x="135" y="249"/>
                  <a:pt x="135" y="249"/>
                </a:cubicBezTo>
                <a:cubicBezTo>
                  <a:pt x="136" y="249"/>
                  <a:pt x="136" y="248"/>
                  <a:pt x="136" y="248"/>
                </a:cubicBezTo>
                <a:cubicBezTo>
                  <a:pt x="136" y="248"/>
                  <a:pt x="137" y="246"/>
                  <a:pt x="136" y="245"/>
                </a:cubicBezTo>
                <a:cubicBezTo>
                  <a:pt x="136" y="244"/>
                  <a:pt x="136" y="242"/>
                  <a:pt x="136" y="242"/>
                </a:cubicBezTo>
                <a:cubicBezTo>
                  <a:pt x="135" y="242"/>
                  <a:pt x="135" y="242"/>
                  <a:pt x="135" y="242"/>
                </a:cubicBezTo>
                <a:cubicBezTo>
                  <a:pt x="135" y="242"/>
                  <a:pt x="136" y="238"/>
                  <a:pt x="136" y="238"/>
                </a:cubicBezTo>
                <a:cubicBezTo>
                  <a:pt x="136" y="237"/>
                  <a:pt x="138" y="235"/>
                  <a:pt x="138" y="234"/>
                </a:cubicBezTo>
                <a:cubicBezTo>
                  <a:pt x="138" y="234"/>
                  <a:pt x="139" y="227"/>
                  <a:pt x="139" y="227"/>
                </a:cubicBezTo>
                <a:cubicBezTo>
                  <a:pt x="139" y="226"/>
                  <a:pt x="139" y="226"/>
                  <a:pt x="139" y="225"/>
                </a:cubicBezTo>
                <a:cubicBezTo>
                  <a:pt x="139" y="225"/>
                  <a:pt x="139" y="224"/>
                  <a:pt x="139" y="224"/>
                </a:cubicBezTo>
                <a:cubicBezTo>
                  <a:pt x="139" y="224"/>
                  <a:pt x="140" y="224"/>
                  <a:pt x="140" y="223"/>
                </a:cubicBezTo>
                <a:cubicBezTo>
                  <a:pt x="140" y="222"/>
                  <a:pt x="139" y="222"/>
                  <a:pt x="140" y="221"/>
                </a:cubicBezTo>
                <a:cubicBezTo>
                  <a:pt x="140" y="221"/>
                  <a:pt x="140" y="219"/>
                  <a:pt x="140" y="219"/>
                </a:cubicBezTo>
                <a:cubicBezTo>
                  <a:pt x="140" y="219"/>
                  <a:pt x="143" y="214"/>
                  <a:pt x="144" y="212"/>
                </a:cubicBezTo>
                <a:cubicBezTo>
                  <a:pt x="145" y="211"/>
                  <a:pt x="147" y="206"/>
                  <a:pt x="147" y="205"/>
                </a:cubicBezTo>
                <a:cubicBezTo>
                  <a:pt x="147" y="205"/>
                  <a:pt x="146" y="203"/>
                  <a:pt x="146" y="203"/>
                </a:cubicBezTo>
                <a:cubicBezTo>
                  <a:pt x="146" y="203"/>
                  <a:pt x="146" y="199"/>
                  <a:pt x="146" y="198"/>
                </a:cubicBezTo>
                <a:cubicBezTo>
                  <a:pt x="146" y="197"/>
                  <a:pt x="146" y="194"/>
                  <a:pt x="146" y="193"/>
                </a:cubicBezTo>
                <a:cubicBezTo>
                  <a:pt x="146" y="192"/>
                  <a:pt x="147" y="188"/>
                  <a:pt x="147" y="188"/>
                </a:cubicBezTo>
                <a:cubicBezTo>
                  <a:pt x="147" y="187"/>
                  <a:pt x="148" y="184"/>
                  <a:pt x="149" y="182"/>
                </a:cubicBezTo>
                <a:cubicBezTo>
                  <a:pt x="149" y="181"/>
                  <a:pt x="150" y="178"/>
                  <a:pt x="150" y="177"/>
                </a:cubicBezTo>
                <a:cubicBezTo>
                  <a:pt x="151" y="177"/>
                  <a:pt x="151" y="177"/>
                  <a:pt x="151" y="176"/>
                </a:cubicBezTo>
                <a:cubicBezTo>
                  <a:pt x="151" y="176"/>
                  <a:pt x="151" y="175"/>
                  <a:pt x="151" y="175"/>
                </a:cubicBezTo>
                <a:cubicBezTo>
                  <a:pt x="152" y="174"/>
                  <a:pt x="152" y="172"/>
                  <a:pt x="152" y="171"/>
                </a:cubicBezTo>
                <a:cubicBezTo>
                  <a:pt x="153" y="170"/>
                  <a:pt x="154" y="164"/>
                  <a:pt x="154" y="163"/>
                </a:cubicBezTo>
                <a:cubicBezTo>
                  <a:pt x="155" y="161"/>
                  <a:pt x="156" y="153"/>
                  <a:pt x="157" y="151"/>
                </a:cubicBezTo>
                <a:cubicBezTo>
                  <a:pt x="157" y="149"/>
                  <a:pt x="157" y="142"/>
                  <a:pt x="157" y="141"/>
                </a:cubicBezTo>
                <a:cubicBezTo>
                  <a:pt x="157" y="140"/>
                  <a:pt x="158" y="137"/>
                  <a:pt x="158" y="136"/>
                </a:cubicBezTo>
                <a:cubicBezTo>
                  <a:pt x="158" y="135"/>
                  <a:pt x="159" y="131"/>
                  <a:pt x="158" y="130"/>
                </a:cubicBezTo>
                <a:cubicBezTo>
                  <a:pt x="158" y="130"/>
                  <a:pt x="158" y="128"/>
                  <a:pt x="158" y="128"/>
                </a:cubicBezTo>
                <a:cubicBezTo>
                  <a:pt x="158" y="127"/>
                  <a:pt x="158" y="124"/>
                  <a:pt x="158" y="123"/>
                </a:cubicBezTo>
                <a:cubicBezTo>
                  <a:pt x="158" y="123"/>
                  <a:pt x="157" y="119"/>
                  <a:pt x="157" y="120"/>
                </a:cubicBezTo>
                <a:cubicBezTo>
                  <a:pt x="157" y="120"/>
                  <a:pt x="156" y="118"/>
                  <a:pt x="157" y="118"/>
                </a:cubicBezTo>
                <a:cubicBezTo>
                  <a:pt x="157" y="118"/>
                  <a:pt x="158" y="116"/>
                  <a:pt x="158" y="116"/>
                </a:cubicBezTo>
                <a:cubicBezTo>
                  <a:pt x="158" y="116"/>
                  <a:pt x="159" y="115"/>
                  <a:pt x="160" y="115"/>
                </a:cubicBezTo>
                <a:cubicBezTo>
                  <a:pt x="161" y="115"/>
                  <a:pt x="162" y="115"/>
                  <a:pt x="162" y="115"/>
                </a:cubicBezTo>
                <a:cubicBezTo>
                  <a:pt x="162" y="115"/>
                  <a:pt x="162" y="115"/>
                  <a:pt x="162" y="113"/>
                </a:cubicBezTo>
                <a:cubicBezTo>
                  <a:pt x="162" y="111"/>
                  <a:pt x="162" y="109"/>
                  <a:pt x="162" y="109"/>
                </a:cubicBezTo>
                <a:cubicBezTo>
                  <a:pt x="162" y="109"/>
                  <a:pt x="163" y="108"/>
                  <a:pt x="165" y="106"/>
                </a:cubicBezTo>
                <a:cubicBezTo>
                  <a:pt x="165" y="105"/>
                  <a:pt x="167" y="102"/>
                  <a:pt x="167" y="101"/>
                </a:cubicBezTo>
                <a:cubicBezTo>
                  <a:pt x="167" y="101"/>
                  <a:pt x="168" y="99"/>
                  <a:pt x="168" y="99"/>
                </a:cubicBezTo>
                <a:cubicBezTo>
                  <a:pt x="168" y="99"/>
                  <a:pt x="168" y="99"/>
                  <a:pt x="168" y="98"/>
                </a:cubicBezTo>
                <a:cubicBezTo>
                  <a:pt x="168" y="98"/>
                  <a:pt x="168" y="96"/>
                  <a:pt x="168" y="96"/>
                </a:cubicBezTo>
                <a:cubicBezTo>
                  <a:pt x="169" y="96"/>
                  <a:pt x="169" y="97"/>
                  <a:pt x="169" y="97"/>
                </a:cubicBezTo>
                <a:cubicBezTo>
                  <a:pt x="169" y="98"/>
                  <a:pt x="169" y="98"/>
                  <a:pt x="169" y="98"/>
                </a:cubicBezTo>
                <a:cubicBezTo>
                  <a:pt x="168" y="98"/>
                  <a:pt x="168" y="99"/>
                  <a:pt x="168" y="100"/>
                </a:cubicBezTo>
                <a:cubicBezTo>
                  <a:pt x="168" y="100"/>
                  <a:pt x="169" y="100"/>
                  <a:pt x="169" y="100"/>
                </a:cubicBezTo>
                <a:cubicBezTo>
                  <a:pt x="169" y="100"/>
                  <a:pt x="168" y="101"/>
                  <a:pt x="169" y="101"/>
                </a:cubicBezTo>
                <a:cubicBezTo>
                  <a:pt x="169" y="102"/>
                  <a:pt x="169" y="102"/>
                  <a:pt x="169" y="102"/>
                </a:cubicBezTo>
                <a:cubicBezTo>
                  <a:pt x="169" y="102"/>
                  <a:pt x="168" y="104"/>
                  <a:pt x="168" y="104"/>
                </a:cubicBezTo>
                <a:cubicBezTo>
                  <a:pt x="168" y="105"/>
                  <a:pt x="167" y="108"/>
                  <a:pt x="167" y="108"/>
                </a:cubicBezTo>
                <a:cubicBezTo>
                  <a:pt x="167" y="109"/>
                  <a:pt x="166" y="112"/>
                  <a:pt x="166" y="113"/>
                </a:cubicBezTo>
                <a:cubicBezTo>
                  <a:pt x="166" y="114"/>
                  <a:pt x="165" y="121"/>
                  <a:pt x="165" y="123"/>
                </a:cubicBezTo>
                <a:cubicBezTo>
                  <a:pt x="165" y="125"/>
                  <a:pt x="165" y="126"/>
                  <a:pt x="165" y="128"/>
                </a:cubicBezTo>
                <a:cubicBezTo>
                  <a:pt x="165" y="129"/>
                  <a:pt x="165" y="130"/>
                  <a:pt x="165" y="131"/>
                </a:cubicBezTo>
                <a:cubicBezTo>
                  <a:pt x="165" y="132"/>
                  <a:pt x="164" y="137"/>
                  <a:pt x="164" y="138"/>
                </a:cubicBezTo>
                <a:cubicBezTo>
                  <a:pt x="164" y="139"/>
                  <a:pt x="163" y="141"/>
                  <a:pt x="163" y="141"/>
                </a:cubicBezTo>
                <a:cubicBezTo>
                  <a:pt x="164" y="142"/>
                  <a:pt x="164" y="143"/>
                  <a:pt x="163" y="144"/>
                </a:cubicBezTo>
                <a:cubicBezTo>
                  <a:pt x="163" y="144"/>
                  <a:pt x="163" y="146"/>
                  <a:pt x="162" y="148"/>
                </a:cubicBezTo>
                <a:cubicBezTo>
                  <a:pt x="162" y="150"/>
                  <a:pt x="161" y="154"/>
                  <a:pt x="161" y="154"/>
                </a:cubicBezTo>
                <a:cubicBezTo>
                  <a:pt x="161" y="154"/>
                  <a:pt x="160" y="155"/>
                  <a:pt x="160" y="155"/>
                </a:cubicBezTo>
                <a:cubicBezTo>
                  <a:pt x="160" y="156"/>
                  <a:pt x="160" y="156"/>
                  <a:pt x="160" y="156"/>
                </a:cubicBezTo>
                <a:cubicBezTo>
                  <a:pt x="160" y="157"/>
                  <a:pt x="162" y="158"/>
                  <a:pt x="162" y="159"/>
                </a:cubicBezTo>
                <a:cubicBezTo>
                  <a:pt x="162" y="161"/>
                  <a:pt x="163" y="164"/>
                  <a:pt x="163" y="165"/>
                </a:cubicBezTo>
                <a:cubicBezTo>
                  <a:pt x="163" y="165"/>
                  <a:pt x="167" y="167"/>
                  <a:pt x="167" y="167"/>
                </a:cubicBezTo>
                <a:cubicBezTo>
                  <a:pt x="167" y="168"/>
                  <a:pt x="168" y="168"/>
                  <a:pt x="168" y="168"/>
                </a:cubicBezTo>
                <a:cubicBezTo>
                  <a:pt x="168" y="168"/>
                  <a:pt x="168" y="173"/>
                  <a:pt x="168" y="174"/>
                </a:cubicBezTo>
                <a:cubicBezTo>
                  <a:pt x="168" y="176"/>
                  <a:pt x="168" y="179"/>
                  <a:pt x="168" y="181"/>
                </a:cubicBezTo>
                <a:cubicBezTo>
                  <a:pt x="168" y="183"/>
                  <a:pt x="167" y="187"/>
                  <a:pt x="167" y="189"/>
                </a:cubicBezTo>
                <a:cubicBezTo>
                  <a:pt x="167" y="190"/>
                  <a:pt x="167" y="197"/>
                  <a:pt x="167" y="199"/>
                </a:cubicBezTo>
                <a:cubicBezTo>
                  <a:pt x="167" y="201"/>
                  <a:pt x="167" y="212"/>
                  <a:pt x="167" y="214"/>
                </a:cubicBezTo>
                <a:cubicBezTo>
                  <a:pt x="167" y="215"/>
                  <a:pt x="167" y="221"/>
                  <a:pt x="167" y="223"/>
                </a:cubicBezTo>
                <a:cubicBezTo>
                  <a:pt x="167" y="225"/>
                  <a:pt x="167" y="228"/>
                  <a:pt x="167" y="230"/>
                </a:cubicBezTo>
                <a:cubicBezTo>
                  <a:pt x="167" y="232"/>
                  <a:pt x="169" y="243"/>
                  <a:pt x="169" y="244"/>
                </a:cubicBezTo>
                <a:cubicBezTo>
                  <a:pt x="170" y="245"/>
                  <a:pt x="172" y="246"/>
                  <a:pt x="172" y="246"/>
                </a:cubicBezTo>
                <a:cubicBezTo>
                  <a:pt x="173" y="247"/>
                  <a:pt x="173" y="248"/>
                  <a:pt x="173" y="248"/>
                </a:cubicBezTo>
                <a:cubicBezTo>
                  <a:pt x="172" y="248"/>
                  <a:pt x="172" y="248"/>
                  <a:pt x="171" y="248"/>
                </a:cubicBezTo>
                <a:cubicBezTo>
                  <a:pt x="171" y="248"/>
                  <a:pt x="170" y="249"/>
                  <a:pt x="170" y="250"/>
                </a:cubicBezTo>
                <a:cubicBezTo>
                  <a:pt x="170" y="250"/>
                  <a:pt x="170" y="251"/>
                  <a:pt x="170" y="251"/>
                </a:cubicBezTo>
                <a:cubicBezTo>
                  <a:pt x="170" y="251"/>
                  <a:pt x="169" y="255"/>
                  <a:pt x="169" y="255"/>
                </a:cubicBezTo>
                <a:cubicBezTo>
                  <a:pt x="169" y="255"/>
                  <a:pt x="169" y="255"/>
                  <a:pt x="169" y="255"/>
                </a:cubicBezTo>
                <a:cubicBezTo>
                  <a:pt x="169" y="255"/>
                  <a:pt x="169" y="256"/>
                  <a:pt x="169" y="256"/>
                </a:cubicBezTo>
                <a:cubicBezTo>
                  <a:pt x="168" y="256"/>
                  <a:pt x="168" y="256"/>
                  <a:pt x="167" y="256"/>
                </a:cubicBezTo>
                <a:cubicBezTo>
                  <a:pt x="167" y="256"/>
                  <a:pt x="167" y="257"/>
                  <a:pt x="167" y="257"/>
                </a:cubicBezTo>
                <a:cubicBezTo>
                  <a:pt x="167" y="257"/>
                  <a:pt x="166" y="258"/>
                  <a:pt x="165" y="258"/>
                </a:cubicBezTo>
                <a:cubicBezTo>
                  <a:pt x="165" y="258"/>
                  <a:pt x="165" y="259"/>
                  <a:pt x="164" y="259"/>
                </a:cubicBezTo>
                <a:cubicBezTo>
                  <a:pt x="164" y="260"/>
                  <a:pt x="163" y="260"/>
                  <a:pt x="162" y="260"/>
                </a:cubicBezTo>
                <a:cubicBezTo>
                  <a:pt x="162" y="260"/>
                  <a:pt x="161" y="261"/>
                  <a:pt x="160" y="261"/>
                </a:cubicBezTo>
                <a:cubicBezTo>
                  <a:pt x="159" y="261"/>
                  <a:pt x="158" y="261"/>
                  <a:pt x="157" y="262"/>
                </a:cubicBezTo>
                <a:cubicBezTo>
                  <a:pt x="157" y="262"/>
                  <a:pt x="156" y="263"/>
                  <a:pt x="156" y="263"/>
                </a:cubicBezTo>
                <a:cubicBezTo>
                  <a:pt x="156" y="264"/>
                  <a:pt x="156" y="264"/>
                  <a:pt x="156" y="264"/>
                </a:cubicBezTo>
                <a:cubicBezTo>
                  <a:pt x="155" y="264"/>
                  <a:pt x="155" y="264"/>
                  <a:pt x="155" y="264"/>
                </a:cubicBezTo>
                <a:cubicBezTo>
                  <a:pt x="155" y="264"/>
                  <a:pt x="154" y="266"/>
                  <a:pt x="154" y="267"/>
                </a:cubicBezTo>
                <a:cubicBezTo>
                  <a:pt x="155" y="267"/>
                  <a:pt x="158" y="268"/>
                  <a:pt x="160" y="269"/>
                </a:cubicBezTo>
                <a:cubicBezTo>
                  <a:pt x="161" y="269"/>
                  <a:pt x="163" y="269"/>
                  <a:pt x="163" y="269"/>
                </a:cubicBezTo>
                <a:cubicBezTo>
                  <a:pt x="163" y="269"/>
                  <a:pt x="164" y="269"/>
                  <a:pt x="164" y="269"/>
                </a:cubicBezTo>
                <a:cubicBezTo>
                  <a:pt x="164" y="269"/>
                  <a:pt x="164" y="269"/>
                  <a:pt x="164" y="270"/>
                </a:cubicBezTo>
                <a:cubicBezTo>
                  <a:pt x="165" y="270"/>
                  <a:pt x="166" y="270"/>
                  <a:pt x="166" y="270"/>
                </a:cubicBezTo>
                <a:cubicBezTo>
                  <a:pt x="166" y="270"/>
                  <a:pt x="167" y="270"/>
                  <a:pt x="167" y="270"/>
                </a:cubicBezTo>
                <a:cubicBezTo>
                  <a:pt x="167" y="270"/>
                  <a:pt x="167" y="270"/>
                  <a:pt x="167" y="270"/>
                </a:cubicBezTo>
                <a:cubicBezTo>
                  <a:pt x="168" y="270"/>
                  <a:pt x="169" y="270"/>
                  <a:pt x="169" y="270"/>
                </a:cubicBezTo>
                <a:cubicBezTo>
                  <a:pt x="169" y="270"/>
                  <a:pt x="169" y="270"/>
                  <a:pt x="169" y="270"/>
                </a:cubicBezTo>
                <a:cubicBezTo>
                  <a:pt x="169" y="270"/>
                  <a:pt x="170" y="270"/>
                  <a:pt x="170" y="270"/>
                </a:cubicBezTo>
                <a:cubicBezTo>
                  <a:pt x="170" y="270"/>
                  <a:pt x="172" y="270"/>
                  <a:pt x="172" y="270"/>
                </a:cubicBezTo>
                <a:cubicBezTo>
                  <a:pt x="172" y="270"/>
                  <a:pt x="172" y="270"/>
                  <a:pt x="172" y="270"/>
                </a:cubicBezTo>
                <a:cubicBezTo>
                  <a:pt x="172" y="270"/>
                  <a:pt x="172" y="270"/>
                  <a:pt x="173" y="270"/>
                </a:cubicBezTo>
                <a:cubicBezTo>
                  <a:pt x="173" y="270"/>
                  <a:pt x="174" y="269"/>
                  <a:pt x="174" y="269"/>
                </a:cubicBezTo>
                <a:cubicBezTo>
                  <a:pt x="174" y="269"/>
                  <a:pt x="175" y="269"/>
                  <a:pt x="175" y="269"/>
                </a:cubicBezTo>
                <a:cubicBezTo>
                  <a:pt x="175" y="269"/>
                  <a:pt x="175" y="269"/>
                  <a:pt x="176" y="268"/>
                </a:cubicBezTo>
                <a:cubicBezTo>
                  <a:pt x="176" y="268"/>
                  <a:pt x="177" y="267"/>
                  <a:pt x="178" y="267"/>
                </a:cubicBezTo>
                <a:cubicBezTo>
                  <a:pt x="179" y="266"/>
                  <a:pt x="180" y="267"/>
                  <a:pt x="181" y="267"/>
                </a:cubicBezTo>
                <a:cubicBezTo>
                  <a:pt x="181" y="267"/>
                  <a:pt x="183" y="267"/>
                  <a:pt x="183" y="267"/>
                </a:cubicBezTo>
                <a:cubicBezTo>
                  <a:pt x="184" y="267"/>
                  <a:pt x="189" y="267"/>
                  <a:pt x="190" y="266"/>
                </a:cubicBezTo>
                <a:cubicBezTo>
                  <a:pt x="191" y="266"/>
                  <a:pt x="192" y="265"/>
                  <a:pt x="192" y="265"/>
                </a:cubicBezTo>
                <a:cubicBezTo>
                  <a:pt x="192" y="264"/>
                  <a:pt x="191" y="261"/>
                  <a:pt x="191" y="261"/>
                </a:cubicBezTo>
                <a:cubicBezTo>
                  <a:pt x="191" y="260"/>
                  <a:pt x="191" y="260"/>
                  <a:pt x="191" y="260"/>
                </a:cubicBezTo>
                <a:cubicBezTo>
                  <a:pt x="191" y="260"/>
                  <a:pt x="191" y="260"/>
                  <a:pt x="191" y="260"/>
                </a:cubicBezTo>
                <a:cubicBezTo>
                  <a:pt x="190" y="259"/>
                  <a:pt x="190" y="259"/>
                  <a:pt x="190" y="259"/>
                </a:cubicBezTo>
                <a:cubicBezTo>
                  <a:pt x="190" y="259"/>
                  <a:pt x="190" y="259"/>
                  <a:pt x="190" y="259"/>
                </a:cubicBezTo>
                <a:cubicBezTo>
                  <a:pt x="190" y="259"/>
                  <a:pt x="190" y="258"/>
                  <a:pt x="190" y="258"/>
                </a:cubicBezTo>
                <a:cubicBezTo>
                  <a:pt x="191" y="257"/>
                  <a:pt x="191" y="256"/>
                  <a:pt x="191" y="256"/>
                </a:cubicBezTo>
                <a:cubicBezTo>
                  <a:pt x="191" y="256"/>
                  <a:pt x="191" y="255"/>
                  <a:pt x="191" y="255"/>
                </a:cubicBezTo>
                <a:cubicBezTo>
                  <a:pt x="191" y="254"/>
                  <a:pt x="191" y="253"/>
                  <a:pt x="191" y="253"/>
                </a:cubicBezTo>
                <a:cubicBezTo>
                  <a:pt x="191" y="253"/>
                  <a:pt x="193" y="250"/>
                  <a:pt x="194" y="248"/>
                </a:cubicBezTo>
                <a:cubicBezTo>
                  <a:pt x="194" y="248"/>
                  <a:pt x="194" y="246"/>
                  <a:pt x="194" y="245"/>
                </a:cubicBezTo>
                <a:cubicBezTo>
                  <a:pt x="193" y="244"/>
                  <a:pt x="191" y="242"/>
                  <a:pt x="190" y="241"/>
                </a:cubicBezTo>
                <a:cubicBezTo>
                  <a:pt x="190" y="241"/>
                  <a:pt x="189" y="240"/>
                  <a:pt x="189" y="239"/>
                </a:cubicBezTo>
                <a:cubicBezTo>
                  <a:pt x="189" y="239"/>
                  <a:pt x="188" y="239"/>
                  <a:pt x="188" y="239"/>
                </a:cubicBezTo>
                <a:cubicBezTo>
                  <a:pt x="188" y="238"/>
                  <a:pt x="188" y="238"/>
                  <a:pt x="188" y="237"/>
                </a:cubicBezTo>
                <a:cubicBezTo>
                  <a:pt x="189" y="236"/>
                  <a:pt x="190" y="232"/>
                  <a:pt x="191" y="231"/>
                </a:cubicBezTo>
                <a:cubicBezTo>
                  <a:pt x="191" y="230"/>
                  <a:pt x="193" y="226"/>
                  <a:pt x="193" y="223"/>
                </a:cubicBezTo>
                <a:cubicBezTo>
                  <a:pt x="194" y="222"/>
                  <a:pt x="195" y="218"/>
                  <a:pt x="195" y="216"/>
                </a:cubicBezTo>
                <a:cubicBezTo>
                  <a:pt x="195" y="214"/>
                  <a:pt x="195" y="209"/>
                  <a:pt x="195" y="208"/>
                </a:cubicBezTo>
                <a:cubicBezTo>
                  <a:pt x="195" y="208"/>
                  <a:pt x="195" y="204"/>
                  <a:pt x="194" y="203"/>
                </a:cubicBezTo>
                <a:cubicBezTo>
                  <a:pt x="194" y="198"/>
                  <a:pt x="193" y="194"/>
                  <a:pt x="193" y="192"/>
                </a:cubicBezTo>
                <a:cubicBezTo>
                  <a:pt x="193" y="190"/>
                  <a:pt x="193" y="190"/>
                  <a:pt x="194" y="188"/>
                </a:cubicBezTo>
                <a:close/>
                <a:moveTo>
                  <a:pt x="134" y="251"/>
                </a:moveTo>
                <a:cubicBezTo>
                  <a:pt x="135" y="250"/>
                  <a:pt x="135" y="250"/>
                  <a:pt x="135" y="250"/>
                </a:cubicBezTo>
                <a:cubicBezTo>
                  <a:pt x="135" y="250"/>
                  <a:pt x="137" y="250"/>
                  <a:pt x="137" y="251"/>
                </a:cubicBezTo>
                <a:cubicBezTo>
                  <a:pt x="137" y="252"/>
                  <a:pt x="136" y="252"/>
                  <a:pt x="136" y="252"/>
                </a:cubicBezTo>
                <a:cubicBezTo>
                  <a:pt x="135" y="252"/>
                  <a:pt x="134" y="251"/>
                  <a:pt x="134" y="251"/>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099" name="Freeform 23"/>
          <p:cNvSpPr>
            <a:spLocks noEditPoints="1"/>
          </p:cNvSpPr>
          <p:nvPr/>
        </p:nvSpPr>
        <p:spPr bwMode="auto">
          <a:xfrm>
            <a:off x="2794571" y="2144339"/>
            <a:ext cx="441303" cy="605414"/>
          </a:xfrm>
          <a:custGeom>
            <a:avLst/>
            <a:gdLst>
              <a:gd name="T0" fmla="*/ 4708 w 4935"/>
              <a:gd name="T1" fmla="*/ 1562 h 6770"/>
              <a:gd name="T2" fmla="*/ 4094 w 4935"/>
              <a:gd name="T3" fmla="*/ 638 h 6770"/>
              <a:gd name="T4" fmla="*/ 3814 w 4935"/>
              <a:gd name="T5" fmla="*/ 1154 h 6770"/>
              <a:gd name="T6" fmla="*/ 3601 w 4935"/>
              <a:gd name="T7" fmla="*/ 1957 h 6770"/>
              <a:gd name="T8" fmla="*/ 3196 w 4935"/>
              <a:gd name="T9" fmla="*/ 888 h 6770"/>
              <a:gd name="T10" fmla="*/ 2746 w 4935"/>
              <a:gd name="T11" fmla="*/ 768 h 6770"/>
              <a:gd name="T12" fmla="*/ 2653 w 4935"/>
              <a:gd name="T13" fmla="*/ 681 h 6770"/>
              <a:gd name="T14" fmla="*/ 2679 w 4935"/>
              <a:gd name="T15" fmla="*/ 381 h 6770"/>
              <a:gd name="T16" fmla="*/ 2357 w 4935"/>
              <a:gd name="T17" fmla="*/ 13 h 6770"/>
              <a:gd name="T18" fmla="*/ 2089 w 4935"/>
              <a:gd name="T19" fmla="*/ 394 h 6770"/>
              <a:gd name="T20" fmla="*/ 2109 w 4935"/>
              <a:gd name="T21" fmla="*/ 581 h 6770"/>
              <a:gd name="T22" fmla="*/ 2183 w 4935"/>
              <a:gd name="T23" fmla="*/ 788 h 6770"/>
              <a:gd name="T24" fmla="*/ 2109 w 4935"/>
              <a:gd name="T25" fmla="*/ 875 h 6770"/>
              <a:gd name="T26" fmla="*/ 1827 w 4935"/>
              <a:gd name="T27" fmla="*/ 1256 h 6770"/>
              <a:gd name="T28" fmla="*/ 1556 w 4935"/>
              <a:gd name="T29" fmla="*/ 2449 h 6770"/>
              <a:gd name="T30" fmla="*/ 984 w 4935"/>
              <a:gd name="T31" fmla="*/ 1444 h 6770"/>
              <a:gd name="T32" fmla="*/ 1177 w 4935"/>
              <a:gd name="T33" fmla="*/ 995 h 6770"/>
              <a:gd name="T34" fmla="*/ 1250 w 4935"/>
              <a:gd name="T35" fmla="*/ 801 h 6770"/>
              <a:gd name="T36" fmla="*/ 904 w 4935"/>
              <a:gd name="T37" fmla="*/ 566 h 6770"/>
              <a:gd name="T38" fmla="*/ 592 w 4935"/>
              <a:gd name="T39" fmla="*/ 687 h 6770"/>
              <a:gd name="T40" fmla="*/ 545 w 4935"/>
              <a:gd name="T41" fmla="*/ 1243 h 6770"/>
              <a:gd name="T42" fmla="*/ 618 w 4935"/>
              <a:gd name="T43" fmla="*/ 1364 h 6770"/>
              <a:gd name="T44" fmla="*/ 0 w 4935"/>
              <a:gd name="T45" fmla="*/ 2409 h 6770"/>
              <a:gd name="T46" fmla="*/ 272 w 4935"/>
              <a:gd name="T47" fmla="*/ 4252 h 6770"/>
              <a:gd name="T48" fmla="*/ 432 w 4935"/>
              <a:gd name="T49" fmla="*/ 4901 h 6770"/>
              <a:gd name="T50" fmla="*/ 485 w 4935"/>
              <a:gd name="T51" fmla="*/ 5799 h 6770"/>
              <a:gd name="T52" fmla="*/ 405 w 4935"/>
              <a:gd name="T53" fmla="*/ 6128 h 6770"/>
              <a:gd name="T54" fmla="*/ 532 w 4935"/>
              <a:gd name="T55" fmla="*/ 6650 h 6770"/>
              <a:gd name="T56" fmla="*/ 938 w 4935"/>
              <a:gd name="T57" fmla="*/ 6650 h 6770"/>
              <a:gd name="T58" fmla="*/ 738 w 4935"/>
              <a:gd name="T59" fmla="*/ 5933 h 6770"/>
              <a:gd name="T60" fmla="*/ 1124 w 4935"/>
              <a:gd name="T61" fmla="*/ 4285 h 6770"/>
              <a:gd name="T62" fmla="*/ 1390 w 4935"/>
              <a:gd name="T63" fmla="*/ 3132 h 6770"/>
              <a:gd name="T64" fmla="*/ 1603 w 4935"/>
              <a:gd name="T65" fmla="*/ 2811 h 6770"/>
              <a:gd name="T66" fmla="*/ 1968 w 4935"/>
              <a:gd name="T67" fmla="*/ 2927 h 6770"/>
              <a:gd name="T68" fmla="*/ 2109 w 4935"/>
              <a:gd name="T69" fmla="*/ 4023 h 6770"/>
              <a:gd name="T70" fmla="*/ 2190 w 4935"/>
              <a:gd name="T71" fmla="*/ 4664 h 6770"/>
              <a:gd name="T72" fmla="*/ 1928 w 4935"/>
              <a:gd name="T73" fmla="*/ 6107 h 6770"/>
              <a:gd name="T74" fmla="*/ 2351 w 4935"/>
              <a:gd name="T75" fmla="*/ 6188 h 6770"/>
              <a:gd name="T76" fmla="*/ 2679 w 4935"/>
              <a:gd name="T77" fmla="*/ 5960 h 6770"/>
              <a:gd name="T78" fmla="*/ 2673 w 4935"/>
              <a:gd name="T79" fmla="*/ 5359 h 6770"/>
              <a:gd name="T80" fmla="*/ 2881 w 4935"/>
              <a:gd name="T81" fmla="*/ 6221 h 6770"/>
              <a:gd name="T82" fmla="*/ 3236 w 4935"/>
              <a:gd name="T83" fmla="*/ 6375 h 6770"/>
              <a:gd name="T84" fmla="*/ 3176 w 4935"/>
              <a:gd name="T85" fmla="*/ 5413 h 6770"/>
              <a:gd name="T86" fmla="*/ 3230 w 4935"/>
              <a:gd name="T87" fmla="*/ 3067 h 6770"/>
              <a:gd name="T88" fmla="*/ 3521 w 4935"/>
              <a:gd name="T89" fmla="*/ 2948 h 6770"/>
              <a:gd name="T90" fmla="*/ 3321 w 4935"/>
              <a:gd name="T91" fmla="*/ 3831 h 6770"/>
              <a:gd name="T92" fmla="*/ 3574 w 4935"/>
              <a:gd name="T93" fmla="*/ 4742 h 6770"/>
              <a:gd name="T94" fmla="*/ 3814 w 4935"/>
              <a:gd name="T95" fmla="*/ 5646 h 6770"/>
              <a:gd name="T96" fmla="*/ 3681 w 4935"/>
              <a:gd name="T97" fmla="*/ 5880 h 6770"/>
              <a:gd name="T98" fmla="*/ 3928 w 4935"/>
              <a:gd name="T99" fmla="*/ 6007 h 6770"/>
              <a:gd name="T100" fmla="*/ 3854 w 4935"/>
              <a:gd name="T101" fmla="*/ 6570 h 6770"/>
              <a:gd name="T102" fmla="*/ 4181 w 4935"/>
              <a:gd name="T103" fmla="*/ 6456 h 6770"/>
              <a:gd name="T104" fmla="*/ 4315 w 4935"/>
              <a:gd name="T105" fmla="*/ 6570 h 6770"/>
              <a:gd name="T106" fmla="*/ 4261 w 4935"/>
              <a:gd name="T107" fmla="*/ 4889 h 6770"/>
              <a:gd name="T108" fmla="*/ 4521 w 4935"/>
              <a:gd name="T109" fmla="*/ 3189 h 6770"/>
              <a:gd name="T110" fmla="*/ 4915 w 4935"/>
              <a:gd name="T111" fmla="*/ 2031 h 6770"/>
              <a:gd name="T112" fmla="*/ 332 w 4935"/>
              <a:gd name="T113" fmla="*/ 2710 h 6770"/>
              <a:gd name="T114" fmla="*/ 2277 w 4935"/>
              <a:gd name="T115" fmla="*/ 935 h 6770"/>
              <a:gd name="T116" fmla="*/ 2042 w 4935"/>
              <a:gd name="T117" fmla="*/ 2111 h 6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35" h="6770">
                <a:moveTo>
                  <a:pt x="4915" y="2031"/>
                </a:moveTo>
                <a:cubicBezTo>
                  <a:pt x="4881" y="1843"/>
                  <a:pt x="4801" y="1763"/>
                  <a:pt x="4748" y="1736"/>
                </a:cubicBezTo>
                <a:cubicBezTo>
                  <a:pt x="4748" y="1736"/>
                  <a:pt x="4748" y="1736"/>
                  <a:pt x="4648" y="1703"/>
                </a:cubicBezTo>
                <a:cubicBezTo>
                  <a:pt x="4648" y="1703"/>
                  <a:pt x="4648" y="1703"/>
                  <a:pt x="4535" y="1562"/>
                </a:cubicBezTo>
                <a:cubicBezTo>
                  <a:pt x="4535" y="1562"/>
                  <a:pt x="4615" y="1589"/>
                  <a:pt x="4708" y="1562"/>
                </a:cubicBezTo>
                <a:cubicBezTo>
                  <a:pt x="4641" y="1562"/>
                  <a:pt x="4555" y="1388"/>
                  <a:pt x="4515" y="1287"/>
                </a:cubicBezTo>
                <a:cubicBezTo>
                  <a:pt x="4475" y="1147"/>
                  <a:pt x="4461" y="1026"/>
                  <a:pt x="4461" y="1026"/>
                </a:cubicBezTo>
                <a:cubicBezTo>
                  <a:pt x="4435" y="698"/>
                  <a:pt x="4268" y="638"/>
                  <a:pt x="4161" y="631"/>
                </a:cubicBezTo>
                <a:cubicBezTo>
                  <a:pt x="4148" y="631"/>
                  <a:pt x="4134" y="631"/>
                  <a:pt x="4128" y="631"/>
                </a:cubicBezTo>
                <a:cubicBezTo>
                  <a:pt x="4128" y="631"/>
                  <a:pt x="4128" y="631"/>
                  <a:pt x="4094" y="638"/>
                </a:cubicBezTo>
                <a:cubicBezTo>
                  <a:pt x="4081" y="638"/>
                  <a:pt x="4074" y="638"/>
                  <a:pt x="4074" y="638"/>
                </a:cubicBezTo>
                <a:cubicBezTo>
                  <a:pt x="4074" y="638"/>
                  <a:pt x="4041" y="631"/>
                  <a:pt x="4014" y="631"/>
                </a:cubicBezTo>
                <a:cubicBezTo>
                  <a:pt x="3848" y="705"/>
                  <a:pt x="3801" y="879"/>
                  <a:pt x="3794" y="953"/>
                </a:cubicBezTo>
                <a:cubicBezTo>
                  <a:pt x="3774" y="1026"/>
                  <a:pt x="3768" y="1120"/>
                  <a:pt x="3788" y="1214"/>
                </a:cubicBezTo>
                <a:cubicBezTo>
                  <a:pt x="3788" y="1214"/>
                  <a:pt x="3788" y="1214"/>
                  <a:pt x="3814" y="1154"/>
                </a:cubicBezTo>
                <a:cubicBezTo>
                  <a:pt x="3841" y="1294"/>
                  <a:pt x="3894" y="1616"/>
                  <a:pt x="3781" y="1636"/>
                </a:cubicBezTo>
                <a:cubicBezTo>
                  <a:pt x="3781" y="1636"/>
                  <a:pt x="3881" y="1629"/>
                  <a:pt x="3974" y="1589"/>
                </a:cubicBezTo>
                <a:cubicBezTo>
                  <a:pt x="3974" y="1589"/>
                  <a:pt x="3974" y="1589"/>
                  <a:pt x="3974" y="1649"/>
                </a:cubicBezTo>
                <a:cubicBezTo>
                  <a:pt x="3974" y="1649"/>
                  <a:pt x="3974" y="1649"/>
                  <a:pt x="3894" y="1689"/>
                </a:cubicBezTo>
                <a:cubicBezTo>
                  <a:pt x="3581" y="1810"/>
                  <a:pt x="3601" y="1957"/>
                  <a:pt x="3601" y="1957"/>
                </a:cubicBezTo>
                <a:cubicBezTo>
                  <a:pt x="3601" y="1957"/>
                  <a:pt x="3601" y="1957"/>
                  <a:pt x="3600" y="1961"/>
                </a:cubicBezTo>
                <a:cubicBezTo>
                  <a:pt x="3599" y="1951"/>
                  <a:pt x="3599" y="1951"/>
                  <a:pt x="3599" y="1951"/>
                </a:cubicBezTo>
                <a:cubicBezTo>
                  <a:pt x="3592" y="1891"/>
                  <a:pt x="3592" y="1891"/>
                  <a:pt x="3592" y="1891"/>
                </a:cubicBezTo>
                <a:cubicBezTo>
                  <a:pt x="3579" y="1797"/>
                  <a:pt x="3579" y="1797"/>
                  <a:pt x="3579" y="1797"/>
                </a:cubicBezTo>
                <a:cubicBezTo>
                  <a:pt x="3505" y="1116"/>
                  <a:pt x="3290" y="942"/>
                  <a:pt x="3196" y="888"/>
                </a:cubicBezTo>
                <a:cubicBezTo>
                  <a:pt x="3156" y="882"/>
                  <a:pt x="3122" y="875"/>
                  <a:pt x="3095" y="868"/>
                </a:cubicBezTo>
                <a:cubicBezTo>
                  <a:pt x="2881" y="855"/>
                  <a:pt x="2881" y="855"/>
                  <a:pt x="2881" y="855"/>
                </a:cubicBezTo>
                <a:cubicBezTo>
                  <a:pt x="2827" y="822"/>
                  <a:pt x="2827" y="822"/>
                  <a:pt x="2827" y="822"/>
                </a:cubicBezTo>
                <a:cubicBezTo>
                  <a:pt x="2773" y="788"/>
                  <a:pt x="2773" y="788"/>
                  <a:pt x="2773" y="788"/>
                </a:cubicBezTo>
                <a:cubicBezTo>
                  <a:pt x="2746" y="768"/>
                  <a:pt x="2746" y="768"/>
                  <a:pt x="2746" y="768"/>
                </a:cubicBezTo>
                <a:cubicBezTo>
                  <a:pt x="2726" y="768"/>
                  <a:pt x="2726" y="768"/>
                  <a:pt x="2726" y="768"/>
                </a:cubicBezTo>
                <a:cubicBezTo>
                  <a:pt x="2720" y="762"/>
                  <a:pt x="2720" y="762"/>
                  <a:pt x="2720" y="762"/>
                </a:cubicBezTo>
                <a:cubicBezTo>
                  <a:pt x="2693" y="721"/>
                  <a:pt x="2693" y="721"/>
                  <a:pt x="2693" y="721"/>
                </a:cubicBezTo>
                <a:cubicBezTo>
                  <a:pt x="2659" y="715"/>
                  <a:pt x="2659" y="715"/>
                  <a:pt x="2659" y="715"/>
                </a:cubicBezTo>
                <a:cubicBezTo>
                  <a:pt x="2653" y="681"/>
                  <a:pt x="2653" y="681"/>
                  <a:pt x="2653" y="681"/>
                </a:cubicBezTo>
                <a:cubicBezTo>
                  <a:pt x="2659" y="675"/>
                  <a:pt x="2666" y="581"/>
                  <a:pt x="2666" y="581"/>
                </a:cubicBezTo>
                <a:cubicBezTo>
                  <a:pt x="2700" y="588"/>
                  <a:pt x="2700" y="494"/>
                  <a:pt x="2700" y="494"/>
                </a:cubicBezTo>
                <a:cubicBezTo>
                  <a:pt x="2693" y="441"/>
                  <a:pt x="2693" y="441"/>
                  <a:pt x="2693" y="441"/>
                </a:cubicBezTo>
                <a:cubicBezTo>
                  <a:pt x="2693" y="434"/>
                  <a:pt x="2693" y="427"/>
                  <a:pt x="2693" y="421"/>
                </a:cubicBezTo>
                <a:cubicBezTo>
                  <a:pt x="2693" y="394"/>
                  <a:pt x="2686" y="387"/>
                  <a:pt x="2679" y="381"/>
                </a:cubicBezTo>
                <a:cubicBezTo>
                  <a:pt x="2686" y="280"/>
                  <a:pt x="2686" y="280"/>
                  <a:pt x="2686" y="280"/>
                </a:cubicBezTo>
                <a:cubicBezTo>
                  <a:pt x="2700" y="294"/>
                  <a:pt x="2700" y="294"/>
                  <a:pt x="2700" y="294"/>
                </a:cubicBezTo>
                <a:cubicBezTo>
                  <a:pt x="2693" y="47"/>
                  <a:pt x="2465" y="13"/>
                  <a:pt x="2465" y="13"/>
                </a:cubicBezTo>
                <a:cubicBezTo>
                  <a:pt x="2438" y="0"/>
                  <a:pt x="2438" y="0"/>
                  <a:pt x="2438" y="0"/>
                </a:cubicBezTo>
                <a:cubicBezTo>
                  <a:pt x="2357" y="13"/>
                  <a:pt x="2357" y="13"/>
                  <a:pt x="2357" y="13"/>
                </a:cubicBezTo>
                <a:cubicBezTo>
                  <a:pt x="2297" y="13"/>
                  <a:pt x="2297" y="13"/>
                  <a:pt x="2297" y="13"/>
                </a:cubicBezTo>
                <a:cubicBezTo>
                  <a:pt x="2163" y="40"/>
                  <a:pt x="2143" y="127"/>
                  <a:pt x="2143" y="127"/>
                </a:cubicBezTo>
                <a:cubicBezTo>
                  <a:pt x="2122" y="133"/>
                  <a:pt x="2122" y="133"/>
                  <a:pt x="2122" y="133"/>
                </a:cubicBezTo>
                <a:cubicBezTo>
                  <a:pt x="2102" y="140"/>
                  <a:pt x="2089" y="187"/>
                  <a:pt x="2075" y="280"/>
                </a:cubicBezTo>
                <a:cubicBezTo>
                  <a:pt x="2075" y="320"/>
                  <a:pt x="2075" y="367"/>
                  <a:pt x="2089" y="394"/>
                </a:cubicBezTo>
                <a:cubicBezTo>
                  <a:pt x="2096" y="381"/>
                  <a:pt x="2096" y="381"/>
                  <a:pt x="2096" y="381"/>
                </a:cubicBezTo>
                <a:cubicBezTo>
                  <a:pt x="2116" y="461"/>
                  <a:pt x="2116" y="461"/>
                  <a:pt x="2116" y="461"/>
                </a:cubicBezTo>
                <a:cubicBezTo>
                  <a:pt x="2116" y="461"/>
                  <a:pt x="2075" y="461"/>
                  <a:pt x="2096" y="514"/>
                </a:cubicBezTo>
                <a:cubicBezTo>
                  <a:pt x="2102" y="521"/>
                  <a:pt x="2102" y="528"/>
                  <a:pt x="2102" y="534"/>
                </a:cubicBezTo>
                <a:cubicBezTo>
                  <a:pt x="2109" y="581"/>
                  <a:pt x="2109" y="581"/>
                  <a:pt x="2109" y="581"/>
                </a:cubicBezTo>
                <a:cubicBezTo>
                  <a:pt x="2109" y="581"/>
                  <a:pt x="2136" y="675"/>
                  <a:pt x="2169" y="655"/>
                </a:cubicBezTo>
                <a:cubicBezTo>
                  <a:pt x="2169" y="655"/>
                  <a:pt x="2196" y="675"/>
                  <a:pt x="2196" y="695"/>
                </a:cubicBezTo>
                <a:cubicBezTo>
                  <a:pt x="2216" y="675"/>
                  <a:pt x="2216" y="675"/>
                  <a:pt x="2216" y="675"/>
                </a:cubicBezTo>
                <a:cubicBezTo>
                  <a:pt x="2216" y="755"/>
                  <a:pt x="2216" y="755"/>
                  <a:pt x="2216" y="755"/>
                </a:cubicBezTo>
                <a:cubicBezTo>
                  <a:pt x="2183" y="788"/>
                  <a:pt x="2183" y="788"/>
                  <a:pt x="2183" y="788"/>
                </a:cubicBezTo>
                <a:cubicBezTo>
                  <a:pt x="2163" y="815"/>
                  <a:pt x="2163" y="815"/>
                  <a:pt x="2163" y="815"/>
                </a:cubicBezTo>
                <a:cubicBezTo>
                  <a:pt x="2143" y="795"/>
                  <a:pt x="2143" y="795"/>
                  <a:pt x="2143" y="795"/>
                </a:cubicBezTo>
                <a:cubicBezTo>
                  <a:pt x="2136" y="788"/>
                  <a:pt x="2122" y="782"/>
                  <a:pt x="2109" y="795"/>
                </a:cubicBezTo>
                <a:cubicBezTo>
                  <a:pt x="2109" y="795"/>
                  <a:pt x="2096" y="802"/>
                  <a:pt x="2096" y="828"/>
                </a:cubicBezTo>
                <a:cubicBezTo>
                  <a:pt x="2109" y="875"/>
                  <a:pt x="2109" y="875"/>
                  <a:pt x="2109" y="875"/>
                </a:cubicBezTo>
                <a:cubicBezTo>
                  <a:pt x="2075" y="915"/>
                  <a:pt x="2075" y="915"/>
                  <a:pt x="2075" y="915"/>
                </a:cubicBezTo>
                <a:cubicBezTo>
                  <a:pt x="2022" y="989"/>
                  <a:pt x="2022" y="989"/>
                  <a:pt x="2022" y="989"/>
                </a:cubicBezTo>
                <a:cubicBezTo>
                  <a:pt x="1968" y="1136"/>
                  <a:pt x="1968" y="1136"/>
                  <a:pt x="1968" y="1136"/>
                </a:cubicBezTo>
                <a:cubicBezTo>
                  <a:pt x="1894" y="1236"/>
                  <a:pt x="1894" y="1236"/>
                  <a:pt x="1894" y="1236"/>
                </a:cubicBezTo>
                <a:cubicBezTo>
                  <a:pt x="1827" y="1256"/>
                  <a:pt x="1827" y="1256"/>
                  <a:pt x="1827" y="1256"/>
                </a:cubicBezTo>
                <a:cubicBezTo>
                  <a:pt x="1666" y="1764"/>
                  <a:pt x="1666" y="1764"/>
                  <a:pt x="1666" y="1764"/>
                </a:cubicBezTo>
                <a:cubicBezTo>
                  <a:pt x="1666" y="1764"/>
                  <a:pt x="1579" y="2225"/>
                  <a:pt x="1693" y="2232"/>
                </a:cubicBezTo>
                <a:cubicBezTo>
                  <a:pt x="1693" y="2232"/>
                  <a:pt x="1693" y="2232"/>
                  <a:pt x="1694" y="2232"/>
                </a:cubicBezTo>
                <a:cubicBezTo>
                  <a:pt x="1629" y="2328"/>
                  <a:pt x="1629" y="2328"/>
                  <a:pt x="1629" y="2328"/>
                </a:cubicBezTo>
                <a:cubicBezTo>
                  <a:pt x="1556" y="2449"/>
                  <a:pt x="1556" y="2449"/>
                  <a:pt x="1556" y="2449"/>
                </a:cubicBezTo>
                <a:cubicBezTo>
                  <a:pt x="1456" y="1739"/>
                  <a:pt x="1456" y="1739"/>
                  <a:pt x="1456" y="1739"/>
                </a:cubicBezTo>
                <a:cubicBezTo>
                  <a:pt x="1450" y="1719"/>
                  <a:pt x="1430" y="1699"/>
                  <a:pt x="1417" y="1692"/>
                </a:cubicBezTo>
                <a:cubicBezTo>
                  <a:pt x="1343" y="1652"/>
                  <a:pt x="1343" y="1652"/>
                  <a:pt x="1343" y="1652"/>
                </a:cubicBezTo>
                <a:cubicBezTo>
                  <a:pt x="1037" y="1524"/>
                  <a:pt x="1037" y="1524"/>
                  <a:pt x="1037" y="1524"/>
                </a:cubicBezTo>
                <a:cubicBezTo>
                  <a:pt x="984" y="1444"/>
                  <a:pt x="984" y="1444"/>
                  <a:pt x="984" y="1444"/>
                </a:cubicBezTo>
                <a:cubicBezTo>
                  <a:pt x="944" y="1417"/>
                  <a:pt x="944" y="1417"/>
                  <a:pt x="944" y="1417"/>
                </a:cubicBezTo>
                <a:cubicBezTo>
                  <a:pt x="1064" y="1330"/>
                  <a:pt x="1157" y="1089"/>
                  <a:pt x="1157" y="1089"/>
                </a:cubicBezTo>
                <a:cubicBezTo>
                  <a:pt x="1164" y="1055"/>
                  <a:pt x="1164" y="1055"/>
                  <a:pt x="1164" y="1055"/>
                </a:cubicBezTo>
                <a:cubicBezTo>
                  <a:pt x="1170" y="1035"/>
                  <a:pt x="1170" y="1035"/>
                  <a:pt x="1170" y="1035"/>
                </a:cubicBezTo>
                <a:cubicBezTo>
                  <a:pt x="1177" y="995"/>
                  <a:pt x="1177" y="995"/>
                  <a:pt x="1177" y="995"/>
                </a:cubicBezTo>
                <a:cubicBezTo>
                  <a:pt x="1197" y="1029"/>
                  <a:pt x="1197" y="1029"/>
                  <a:pt x="1197" y="1029"/>
                </a:cubicBezTo>
                <a:cubicBezTo>
                  <a:pt x="1217" y="908"/>
                  <a:pt x="1217" y="908"/>
                  <a:pt x="1217" y="908"/>
                </a:cubicBezTo>
                <a:cubicBezTo>
                  <a:pt x="1237" y="814"/>
                  <a:pt x="1237" y="814"/>
                  <a:pt x="1237" y="814"/>
                </a:cubicBezTo>
                <a:cubicBezTo>
                  <a:pt x="1250" y="827"/>
                  <a:pt x="1250" y="827"/>
                  <a:pt x="1250" y="827"/>
                </a:cubicBezTo>
                <a:cubicBezTo>
                  <a:pt x="1250" y="801"/>
                  <a:pt x="1250" y="801"/>
                  <a:pt x="1250" y="801"/>
                </a:cubicBezTo>
                <a:cubicBezTo>
                  <a:pt x="1250" y="734"/>
                  <a:pt x="1197" y="687"/>
                  <a:pt x="1177" y="667"/>
                </a:cubicBezTo>
                <a:cubicBezTo>
                  <a:pt x="1157" y="647"/>
                  <a:pt x="1157" y="647"/>
                  <a:pt x="1157" y="647"/>
                </a:cubicBezTo>
                <a:cubicBezTo>
                  <a:pt x="1150" y="640"/>
                  <a:pt x="1144" y="640"/>
                  <a:pt x="1137" y="633"/>
                </a:cubicBezTo>
                <a:cubicBezTo>
                  <a:pt x="1011" y="539"/>
                  <a:pt x="931" y="553"/>
                  <a:pt x="904" y="559"/>
                </a:cubicBezTo>
                <a:cubicBezTo>
                  <a:pt x="904" y="566"/>
                  <a:pt x="904" y="566"/>
                  <a:pt x="904" y="566"/>
                </a:cubicBezTo>
                <a:cubicBezTo>
                  <a:pt x="891" y="546"/>
                  <a:pt x="891" y="546"/>
                  <a:pt x="891" y="546"/>
                </a:cubicBezTo>
                <a:cubicBezTo>
                  <a:pt x="858" y="533"/>
                  <a:pt x="818" y="539"/>
                  <a:pt x="798" y="546"/>
                </a:cubicBezTo>
                <a:cubicBezTo>
                  <a:pt x="791" y="546"/>
                  <a:pt x="785" y="553"/>
                  <a:pt x="778" y="553"/>
                </a:cubicBezTo>
                <a:cubicBezTo>
                  <a:pt x="672" y="600"/>
                  <a:pt x="605" y="667"/>
                  <a:pt x="605" y="667"/>
                </a:cubicBezTo>
                <a:cubicBezTo>
                  <a:pt x="605" y="673"/>
                  <a:pt x="598" y="680"/>
                  <a:pt x="592" y="687"/>
                </a:cubicBezTo>
                <a:cubicBezTo>
                  <a:pt x="505" y="821"/>
                  <a:pt x="519" y="982"/>
                  <a:pt x="532" y="1049"/>
                </a:cubicBezTo>
                <a:cubicBezTo>
                  <a:pt x="532" y="1082"/>
                  <a:pt x="532" y="1082"/>
                  <a:pt x="532" y="1082"/>
                </a:cubicBezTo>
                <a:cubicBezTo>
                  <a:pt x="532" y="1183"/>
                  <a:pt x="532" y="1183"/>
                  <a:pt x="532" y="1183"/>
                </a:cubicBezTo>
                <a:cubicBezTo>
                  <a:pt x="545" y="1162"/>
                  <a:pt x="545" y="1162"/>
                  <a:pt x="545" y="1162"/>
                </a:cubicBezTo>
                <a:cubicBezTo>
                  <a:pt x="545" y="1243"/>
                  <a:pt x="545" y="1243"/>
                  <a:pt x="545" y="1243"/>
                </a:cubicBezTo>
                <a:cubicBezTo>
                  <a:pt x="558" y="1209"/>
                  <a:pt x="558" y="1209"/>
                  <a:pt x="558" y="1209"/>
                </a:cubicBezTo>
                <a:cubicBezTo>
                  <a:pt x="565" y="1243"/>
                  <a:pt x="565" y="1243"/>
                  <a:pt x="565" y="1243"/>
                </a:cubicBezTo>
                <a:cubicBezTo>
                  <a:pt x="565" y="1317"/>
                  <a:pt x="565" y="1317"/>
                  <a:pt x="565" y="1317"/>
                </a:cubicBezTo>
                <a:cubicBezTo>
                  <a:pt x="605" y="1276"/>
                  <a:pt x="605" y="1276"/>
                  <a:pt x="605" y="1276"/>
                </a:cubicBezTo>
                <a:cubicBezTo>
                  <a:pt x="618" y="1364"/>
                  <a:pt x="618" y="1364"/>
                  <a:pt x="618" y="1364"/>
                </a:cubicBezTo>
                <a:cubicBezTo>
                  <a:pt x="565" y="1390"/>
                  <a:pt x="565" y="1390"/>
                  <a:pt x="565" y="1390"/>
                </a:cubicBezTo>
                <a:cubicBezTo>
                  <a:pt x="432" y="1511"/>
                  <a:pt x="432" y="1511"/>
                  <a:pt x="432" y="1511"/>
                </a:cubicBezTo>
                <a:cubicBezTo>
                  <a:pt x="60" y="1645"/>
                  <a:pt x="60" y="1645"/>
                  <a:pt x="60" y="1645"/>
                </a:cubicBezTo>
                <a:cubicBezTo>
                  <a:pt x="53" y="1652"/>
                  <a:pt x="13" y="1672"/>
                  <a:pt x="13" y="1846"/>
                </a:cubicBezTo>
                <a:cubicBezTo>
                  <a:pt x="13" y="1846"/>
                  <a:pt x="13" y="2201"/>
                  <a:pt x="0" y="2409"/>
                </a:cubicBezTo>
                <a:cubicBezTo>
                  <a:pt x="33" y="3742"/>
                  <a:pt x="33" y="3742"/>
                  <a:pt x="33" y="3742"/>
                </a:cubicBezTo>
                <a:cubicBezTo>
                  <a:pt x="113" y="3729"/>
                  <a:pt x="113" y="3729"/>
                  <a:pt x="113" y="3729"/>
                </a:cubicBezTo>
                <a:cubicBezTo>
                  <a:pt x="99" y="3769"/>
                  <a:pt x="99" y="3769"/>
                  <a:pt x="99" y="3769"/>
                </a:cubicBezTo>
                <a:cubicBezTo>
                  <a:pt x="86" y="3836"/>
                  <a:pt x="99" y="3983"/>
                  <a:pt x="226" y="4178"/>
                </a:cubicBezTo>
                <a:cubicBezTo>
                  <a:pt x="272" y="4252"/>
                  <a:pt x="272" y="4252"/>
                  <a:pt x="272" y="4252"/>
                </a:cubicBezTo>
                <a:cubicBezTo>
                  <a:pt x="339" y="4252"/>
                  <a:pt x="339" y="4252"/>
                  <a:pt x="339" y="4252"/>
                </a:cubicBezTo>
                <a:cubicBezTo>
                  <a:pt x="425" y="4600"/>
                  <a:pt x="425" y="4600"/>
                  <a:pt x="425" y="4600"/>
                </a:cubicBezTo>
                <a:cubicBezTo>
                  <a:pt x="452" y="4747"/>
                  <a:pt x="452" y="4747"/>
                  <a:pt x="452" y="4747"/>
                </a:cubicBezTo>
                <a:cubicBezTo>
                  <a:pt x="439" y="4875"/>
                  <a:pt x="439" y="4875"/>
                  <a:pt x="439" y="4875"/>
                </a:cubicBezTo>
                <a:cubicBezTo>
                  <a:pt x="432" y="4901"/>
                  <a:pt x="432" y="4901"/>
                  <a:pt x="432" y="4901"/>
                </a:cubicBezTo>
                <a:cubicBezTo>
                  <a:pt x="425" y="4995"/>
                  <a:pt x="412" y="5136"/>
                  <a:pt x="419" y="5270"/>
                </a:cubicBezTo>
                <a:cubicBezTo>
                  <a:pt x="425" y="5330"/>
                  <a:pt x="425" y="5330"/>
                  <a:pt x="425" y="5330"/>
                </a:cubicBezTo>
                <a:cubicBezTo>
                  <a:pt x="425" y="5344"/>
                  <a:pt x="425" y="5357"/>
                  <a:pt x="425" y="5377"/>
                </a:cubicBezTo>
                <a:cubicBezTo>
                  <a:pt x="479" y="5665"/>
                  <a:pt x="479" y="5665"/>
                  <a:pt x="479" y="5665"/>
                </a:cubicBezTo>
                <a:cubicBezTo>
                  <a:pt x="485" y="5799"/>
                  <a:pt x="485" y="5799"/>
                  <a:pt x="485" y="5799"/>
                </a:cubicBezTo>
                <a:cubicBezTo>
                  <a:pt x="485" y="5953"/>
                  <a:pt x="485" y="5953"/>
                  <a:pt x="485" y="5953"/>
                </a:cubicBezTo>
                <a:cubicBezTo>
                  <a:pt x="485" y="5953"/>
                  <a:pt x="485" y="6034"/>
                  <a:pt x="439" y="6074"/>
                </a:cubicBezTo>
                <a:cubicBezTo>
                  <a:pt x="432" y="6087"/>
                  <a:pt x="419" y="6094"/>
                  <a:pt x="412" y="6107"/>
                </a:cubicBezTo>
                <a:cubicBezTo>
                  <a:pt x="412" y="6114"/>
                  <a:pt x="405" y="6114"/>
                  <a:pt x="405" y="6121"/>
                </a:cubicBezTo>
                <a:cubicBezTo>
                  <a:pt x="405" y="6121"/>
                  <a:pt x="405" y="6121"/>
                  <a:pt x="405" y="6128"/>
                </a:cubicBezTo>
                <a:cubicBezTo>
                  <a:pt x="399" y="6128"/>
                  <a:pt x="399" y="6128"/>
                  <a:pt x="399" y="6128"/>
                </a:cubicBezTo>
                <a:cubicBezTo>
                  <a:pt x="372" y="6174"/>
                  <a:pt x="346" y="6242"/>
                  <a:pt x="372" y="6322"/>
                </a:cubicBezTo>
                <a:cubicBezTo>
                  <a:pt x="372" y="6563"/>
                  <a:pt x="372" y="6563"/>
                  <a:pt x="372" y="6563"/>
                </a:cubicBezTo>
                <a:cubicBezTo>
                  <a:pt x="519" y="6563"/>
                  <a:pt x="519" y="6563"/>
                  <a:pt x="519" y="6563"/>
                </a:cubicBezTo>
                <a:cubicBezTo>
                  <a:pt x="519" y="6563"/>
                  <a:pt x="519" y="6637"/>
                  <a:pt x="532" y="6650"/>
                </a:cubicBezTo>
                <a:cubicBezTo>
                  <a:pt x="538" y="6664"/>
                  <a:pt x="538" y="6664"/>
                  <a:pt x="538" y="6664"/>
                </a:cubicBezTo>
                <a:cubicBezTo>
                  <a:pt x="538" y="6664"/>
                  <a:pt x="578" y="6751"/>
                  <a:pt x="771" y="6731"/>
                </a:cubicBezTo>
                <a:cubicBezTo>
                  <a:pt x="771" y="6731"/>
                  <a:pt x="831" y="6711"/>
                  <a:pt x="838" y="6664"/>
                </a:cubicBezTo>
                <a:cubicBezTo>
                  <a:pt x="911" y="6657"/>
                  <a:pt x="911" y="6657"/>
                  <a:pt x="911" y="6657"/>
                </a:cubicBezTo>
                <a:cubicBezTo>
                  <a:pt x="918" y="6657"/>
                  <a:pt x="924" y="6657"/>
                  <a:pt x="938" y="6650"/>
                </a:cubicBezTo>
                <a:cubicBezTo>
                  <a:pt x="1097" y="6623"/>
                  <a:pt x="898" y="6429"/>
                  <a:pt x="898" y="6429"/>
                </a:cubicBezTo>
                <a:cubicBezTo>
                  <a:pt x="771" y="6242"/>
                  <a:pt x="771" y="6242"/>
                  <a:pt x="771" y="6242"/>
                </a:cubicBezTo>
                <a:cubicBezTo>
                  <a:pt x="771" y="6242"/>
                  <a:pt x="771" y="6181"/>
                  <a:pt x="765" y="6168"/>
                </a:cubicBezTo>
                <a:cubicBezTo>
                  <a:pt x="765" y="6154"/>
                  <a:pt x="751" y="6047"/>
                  <a:pt x="751" y="6047"/>
                </a:cubicBezTo>
                <a:cubicBezTo>
                  <a:pt x="738" y="5933"/>
                  <a:pt x="738" y="5933"/>
                  <a:pt x="738" y="5933"/>
                </a:cubicBezTo>
                <a:cubicBezTo>
                  <a:pt x="738" y="5826"/>
                  <a:pt x="738" y="5826"/>
                  <a:pt x="738" y="5826"/>
                </a:cubicBezTo>
                <a:cubicBezTo>
                  <a:pt x="751" y="5739"/>
                  <a:pt x="751" y="5739"/>
                  <a:pt x="751" y="5739"/>
                </a:cubicBezTo>
                <a:cubicBezTo>
                  <a:pt x="851" y="5330"/>
                  <a:pt x="851" y="5330"/>
                  <a:pt x="851" y="5330"/>
                </a:cubicBezTo>
                <a:cubicBezTo>
                  <a:pt x="891" y="4962"/>
                  <a:pt x="891" y="4962"/>
                  <a:pt x="891" y="4962"/>
                </a:cubicBezTo>
                <a:cubicBezTo>
                  <a:pt x="1124" y="4285"/>
                  <a:pt x="1124" y="4285"/>
                  <a:pt x="1124" y="4285"/>
                </a:cubicBezTo>
                <a:cubicBezTo>
                  <a:pt x="1217" y="4285"/>
                  <a:pt x="1217" y="4285"/>
                  <a:pt x="1217" y="4285"/>
                </a:cubicBezTo>
                <a:cubicBezTo>
                  <a:pt x="1343" y="3863"/>
                  <a:pt x="1343" y="3863"/>
                  <a:pt x="1343" y="3863"/>
                </a:cubicBezTo>
                <a:cubicBezTo>
                  <a:pt x="1377" y="3709"/>
                  <a:pt x="1377" y="3709"/>
                  <a:pt x="1377" y="3709"/>
                </a:cubicBezTo>
                <a:cubicBezTo>
                  <a:pt x="1443" y="3709"/>
                  <a:pt x="1443" y="3709"/>
                  <a:pt x="1443" y="3709"/>
                </a:cubicBezTo>
                <a:cubicBezTo>
                  <a:pt x="1390" y="3132"/>
                  <a:pt x="1390" y="3132"/>
                  <a:pt x="1390" y="3132"/>
                </a:cubicBezTo>
                <a:cubicBezTo>
                  <a:pt x="1410" y="3126"/>
                  <a:pt x="1410" y="3126"/>
                  <a:pt x="1410" y="3126"/>
                </a:cubicBezTo>
                <a:cubicBezTo>
                  <a:pt x="1363" y="2945"/>
                  <a:pt x="1363" y="2945"/>
                  <a:pt x="1363" y="2945"/>
                </a:cubicBezTo>
                <a:cubicBezTo>
                  <a:pt x="1283" y="2670"/>
                  <a:pt x="1283" y="2670"/>
                  <a:pt x="1283" y="2670"/>
                </a:cubicBezTo>
                <a:cubicBezTo>
                  <a:pt x="1410" y="2804"/>
                  <a:pt x="1410" y="2804"/>
                  <a:pt x="1410" y="2804"/>
                </a:cubicBezTo>
                <a:cubicBezTo>
                  <a:pt x="1410" y="2811"/>
                  <a:pt x="1496" y="2885"/>
                  <a:pt x="1603" y="2811"/>
                </a:cubicBezTo>
                <a:cubicBezTo>
                  <a:pt x="1756" y="2663"/>
                  <a:pt x="1756" y="2663"/>
                  <a:pt x="1756" y="2663"/>
                </a:cubicBezTo>
                <a:cubicBezTo>
                  <a:pt x="1982" y="2375"/>
                  <a:pt x="1982" y="2375"/>
                  <a:pt x="1982" y="2375"/>
                </a:cubicBezTo>
                <a:cubicBezTo>
                  <a:pt x="2015" y="2355"/>
                  <a:pt x="2015" y="2355"/>
                  <a:pt x="2015" y="2355"/>
                </a:cubicBezTo>
                <a:cubicBezTo>
                  <a:pt x="2019" y="2351"/>
                  <a:pt x="2023" y="2348"/>
                  <a:pt x="2026" y="2344"/>
                </a:cubicBezTo>
                <a:cubicBezTo>
                  <a:pt x="1968" y="2927"/>
                  <a:pt x="1968" y="2927"/>
                  <a:pt x="1968" y="2927"/>
                </a:cubicBezTo>
                <a:cubicBezTo>
                  <a:pt x="1901" y="3541"/>
                  <a:pt x="1901" y="3541"/>
                  <a:pt x="1901" y="3541"/>
                </a:cubicBezTo>
                <a:cubicBezTo>
                  <a:pt x="2035" y="3555"/>
                  <a:pt x="2035" y="3555"/>
                  <a:pt x="2035" y="3555"/>
                </a:cubicBezTo>
                <a:cubicBezTo>
                  <a:pt x="2042" y="3789"/>
                  <a:pt x="2042" y="3789"/>
                  <a:pt x="2042" y="3789"/>
                </a:cubicBezTo>
                <a:cubicBezTo>
                  <a:pt x="2075" y="3989"/>
                  <a:pt x="2075" y="3989"/>
                  <a:pt x="2075" y="3989"/>
                </a:cubicBezTo>
                <a:cubicBezTo>
                  <a:pt x="2109" y="4023"/>
                  <a:pt x="2109" y="4023"/>
                  <a:pt x="2109" y="4023"/>
                </a:cubicBezTo>
                <a:cubicBezTo>
                  <a:pt x="2149" y="4150"/>
                  <a:pt x="2149" y="4150"/>
                  <a:pt x="2149" y="4150"/>
                </a:cubicBezTo>
                <a:cubicBezTo>
                  <a:pt x="2143" y="4464"/>
                  <a:pt x="2143" y="4464"/>
                  <a:pt x="2143" y="4464"/>
                </a:cubicBezTo>
                <a:cubicBezTo>
                  <a:pt x="2143" y="4597"/>
                  <a:pt x="2143" y="4597"/>
                  <a:pt x="2143" y="4597"/>
                </a:cubicBezTo>
                <a:cubicBezTo>
                  <a:pt x="2156" y="4604"/>
                  <a:pt x="2156" y="4604"/>
                  <a:pt x="2156" y="4604"/>
                </a:cubicBezTo>
                <a:cubicBezTo>
                  <a:pt x="2190" y="4664"/>
                  <a:pt x="2190" y="4664"/>
                  <a:pt x="2190" y="4664"/>
                </a:cubicBezTo>
                <a:cubicBezTo>
                  <a:pt x="2243" y="5767"/>
                  <a:pt x="2243" y="5767"/>
                  <a:pt x="2243" y="5767"/>
                </a:cubicBezTo>
                <a:cubicBezTo>
                  <a:pt x="2243" y="5767"/>
                  <a:pt x="2223" y="5853"/>
                  <a:pt x="2223" y="5860"/>
                </a:cubicBezTo>
                <a:cubicBezTo>
                  <a:pt x="2216" y="5874"/>
                  <a:pt x="2176" y="5981"/>
                  <a:pt x="2176" y="5981"/>
                </a:cubicBezTo>
                <a:cubicBezTo>
                  <a:pt x="2102" y="6027"/>
                  <a:pt x="2102" y="6027"/>
                  <a:pt x="2102" y="6027"/>
                </a:cubicBezTo>
                <a:cubicBezTo>
                  <a:pt x="2102" y="6027"/>
                  <a:pt x="1948" y="6107"/>
                  <a:pt x="1928" y="6107"/>
                </a:cubicBezTo>
                <a:cubicBezTo>
                  <a:pt x="1841" y="6114"/>
                  <a:pt x="1834" y="6174"/>
                  <a:pt x="1834" y="6194"/>
                </a:cubicBezTo>
                <a:cubicBezTo>
                  <a:pt x="1834" y="6208"/>
                  <a:pt x="1834" y="6208"/>
                  <a:pt x="1834" y="6208"/>
                </a:cubicBezTo>
                <a:cubicBezTo>
                  <a:pt x="1827" y="6221"/>
                  <a:pt x="1841" y="6241"/>
                  <a:pt x="1988" y="6261"/>
                </a:cubicBezTo>
                <a:cubicBezTo>
                  <a:pt x="2069" y="6261"/>
                  <a:pt x="2069" y="6261"/>
                  <a:pt x="2069" y="6261"/>
                </a:cubicBezTo>
                <a:cubicBezTo>
                  <a:pt x="2143" y="6254"/>
                  <a:pt x="2243" y="6234"/>
                  <a:pt x="2351" y="6188"/>
                </a:cubicBezTo>
                <a:cubicBezTo>
                  <a:pt x="2357" y="6208"/>
                  <a:pt x="2357" y="6208"/>
                  <a:pt x="2357" y="6208"/>
                </a:cubicBezTo>
                <a:cubicBezTo>
                  <a:pt x="2632" y="6174"/>
                  <a:pt x="2632" y="6174"/>
                  <a:pt x="2632" y="6174"/>
                </a:cubicBezTo>
                <a:cubicBezTo>
                  <a:pt x="2639" y="6074"/>
                  <a:pt x="2639" y="6074"/>
                  <a:pt x="2639" y="6074"/>
                </a:cubicBezTo>
                <a:cubicBezTo>
                  <a:pt x="2686" y="6067"/>
                  <a:pt x="2686" y="6067"/>
                  <a:pt x="2686" y="6067"/>
                </a:cubicBezTo>
                <a:cubicBezTo>
                  <a:pt x="2679" y="5960"/>
                  <a:pt x="2679" y="5960"/>
                  <a:pt x="2679" y="5960"/>
                </a:cubicBezTo>
                <a:cubicBezTo>
                  <a:pt x="2679" y="5900"/>
                  <a:pt x="2653" y="5834"/>
                  <a:pt x="2653" y="5834"/>
                </a:cubicBezTo>
                <a:cubicBezTo>
                  <a:pt x="2653" y="5519"/>
                  <a:pt x="2653" y="5519"/>
                  <a:pt x="2653" y="5519"/>
                </a:cubicBezTo>
                <a:cubicBezTo>
                  <a:pt x="2646" y="5466"/>
                  <a:pt x="2646" y="5466"/>
                  <a:pt x="2646" y="5466"/>
                </a:cubicBezTo>
                <a:cubicBezTo>
                  <a:pt x="2646" y="5433"/>
                  <a:pt x="2646" y="5433"/>
                  <a:pt x="2646" y="5433"/>
                </a:cubicBezTo>
                <a:cubicBezTo>
                  <a:pt x="2673" y="5359"/>
                  <a:pt x="2673" y="5359"/>
                  <a:pt x="2673" y="5359"/>
                </a:cubicBezTo>
                <a:cubicBezTo>
                  <a:pt x="2726" y="4931"/>
                  <a:pt x="2726" y="4931"/>
                  <a:pt x="2726" y="4931"/>
                </a:cubicBezTo>
                <a:cubicBezTo>
                  <a:pt x="2827" y="6121"/>
                  <a:pt x="2827" y="6121"/>
                  <a:pt x="2827" y="6121"/>
                </a:cubicBezTo>
                <a:cubicBezTo>
                  <a:pt x="2867" y="6121"/>
                  <a:pt x="2867" y="6121"/>
                  <a:pt x="2867" y="6121"/>
                </a:cubicBezTo>
                <a:cubicBezTo>
                  <a:pt x="2867" y="6154"/>
                  <a:pt x="2867" y="6154"/>
                  <a:pt x="2867" y="6154"/>
                </a:cubicBezTo>
                <a:cubicBezTo>
                  <a:pt x="2881" y="6221"/>
                  <a:pt x="2881" y="6221"/>
                  <a:pt x="2881" y="6221"/>
                </a:cubicBezTo>
                <a:cubicBezTo>
                  <a:pt x="2861" y="6261"/>
                  <a:pt x="2861" y="6261"/>
                  <a:pt x="2861" y="6261"/>
                </a:cubicBezTo>
                <a:cubicBezTo>
                  <a:pt x="2861" y="6341"/>
                  <a:pt x="2861" y="6341"/>
                  <a:pt x="2861" y="6341"/>
                </a:cubicBezTo>
                <a:cubicBezTo>
                  <a:pt x="2861" y="6341"/>
                  <a:pt x="2861" y="6348"/>
                  <a:pt x="2861" y="6355"/>
                </a:cubicBezTo>
                <a:cubicBezTo>
                  <a:pt x="2867" y="6382"/>
                  <a:pt x="2901" y="6435"/>
                  <a:pt x="3055" y="6428"/>
                </a:cubicBezTo>
                <a:cubicBezTo>
                  <a:pt x="3055" y="6428"/>
                  <a:pt x="3189" y="6428"/>
                  <a:pt x="3236" y="6375"/>
                </a:cubicBezTo>
                <a:cubicBezTo>
                  <a:pt x="3236" y="6368"/>
                  <a:pt x="3236" y="6368"/>
                  <a:pt x="3236" y="6368"/>
                </a:cubicBezTo>
                <a:cubicBezTo>
                  <a:pt x="3263" y="6328"/>
                  <a:pt x="3236" y="6261"/>
                  <a:pt x="3223" y="6228"/>
                </a:cubicBezTo>
                <a:cubicBezTo>
                  <a:pt x="3196" y="6141"/>
                  <a:pt x="3196" y="6141"/>
                  <a:pt x="3196" y="6141"/>
                </a:cubicBezTo>
                <a:cubicBezTo>
                  <a:pt x="3250" y="6114"/>
                  <a:pt x="3250" y="6114"/>
                  <a:pt x="3250" y="6114"/>
                </a:cubicBezTo>
                <a:cubicBezTo>
                  <a:pt x="3176" y="5413"/>
                  <a:pt x="3176" y="5413"/>
                  <a:pt x="3176" y="5413"/>
                </a:cubicBezTo>
                <a:cubicBezTo>
                  <a:pt x="3183" y="4677"/>
                  <a:pt x="3183" y="4677"/>
                  <a:pt x="3183" y="4677"/>
                </a:cubicBezTo>
                <a:cubicBezTo>
                  <a:pt x="3243" y="4009"/>
                  <a:pt x="3243" y="4009"/>
                  <a:pt x="3243" y="4009"/>
                </a:cubicBezTo>
                <a:cubicBezTo>
                  <a:pt x="3270" y="3662"/>
                  <a:pt x="3270" y="3662"/>
                  <a:pt x="3270" y="3662"/>
                </a:cubicBezTo>
                <a:cubicBezTo>
                  <a:pt x="3263" y="3361"/>
                  <a:pt x="3263" y="3361"/>
                  <a:pt x="3263" y="3361"/>
                </a:cubicBezTo>
                <a:cubicBezTo>
                  <a:pt x="3230" y="3067"/>
                  <a:pt x="3230" y="3067"/>
                  <a:pt x="3230" y="3067"/>
                </a:cubicBezTo>
                <a:cubicBezTo>
                  <a:pt x="3310" y="2980"/>
                  <a:pt x="3310" y="2980"/>
                  <a:pt x="3310" y="2980"/>
                </a:cubicBezTo>
                <a:cubicBezTo>
                  <a:pt x="3317" y="2927"/>
                  <a:pt x="3317" y="2927"/>
                  <a:pt x="3317" y="2927"/>
                </a:cubicBezTo>
                <a:cubicBezTo>
                  <a:pt x="3344" y="2953"/>
                  <a:pt x="3344" y="2953"/>
                  <a:pt x="3344" y="2953"/>
                </a:cubicBezTo>
                <a:cubicBezTo>
                  <a:pt x="3362" y="2918"/>
                  <a:pt x="3378" y="2888"/>
                  <a:pt x="3390" y="2864"/>
                </a:cubicBezTo>
                <a:cubicBezTo>
                  <a:pt x="3418" y="2881"/>
                  <a:pt x="3459" y="2908"/>
                  <a:pt x="3521" y="2948"/>
                </a:cubicBezTo>
                <a:cubicBezTo>
                  <a:pt x="3521" y="2948"/>
                  <a:pt x="3521" y="2948"/>
                  <a:pt x="3401" y="3209"/>
                </a:cubicBezTo>
                <a:cubicBezTo>
                  <a:pt x="3401" y="3209"/>
                  <a:pt x="3401" y="3209"/>
                  <a:pt x="3387" y="3269"/>
                </a:cubicBezTo>
                <a:cubicBezTo>
                  <a:pt x="3387" y="3269"/>
                  <a:pt x="3387" y="3269"/>
                  <a:pt x="3328" y="3443"/>
                </a:cubicBezTo>
                <a:cubicBezTo>
                  <a:pt x="3328" y="3443"/>
                  <a:pt x="3328" y="3443"/>
                  <a:pt x="3347" y="3443"/>
                </a:cubicBezTo>
                <a:cubicBezTo>
                  <a:pt x="3347" y="3443"/>
                  <a:pt x="3347" y="3443"/>
                  <a:pt x="3321" y="3831"/>
                </a:cubicBezTo>
                <a:cubicBezTo>
                  <a:pt x="3321" y="3831"/>
                  <a:pt x="3321" y="3831"/>
                  <a:pt x="3414" y="3838"/>
                </a:cubicBezTo>
                <a:cubicBezTo>
                  <a:pt x="3414" y="3838"/>
                  <a:pt x="3414" y="3838"/>
                  <a:pt x="3434" y="4072"/>
                </a:cubicBezTo>
                <a:cubicBezTo>
                  <a:pt x="3434" y="4072"/>
                  <a:pt x="3434" y="4072"/>
                  <a:pt x="3474" y="4300"/>
                </a:cubicBezTo>
                <a:cubicBezTo>
                  <a:pt x="3474" y="4300"/>
                  <a:pt x="3474" y="4300"/>
                  <a:pt x="3548" y="4521"/>
                </a:cubicBezTo>
                <a:cubicBezTo>
                  <a:pt x="3548" y="4521"/>
                  <a:pt x="3548" y="4521"/>
                  <a:pt x="3574" y="4742"/>
                </a:cubicBezTo>
                <a:cubicBezTo>
                  <a:pt x="3574" y="4742"/>
                  <a:pt x="3574" y="4742"/>
                  <a:pt x="3608" y="4963"/>
                </a:cubicBezTo>
                <a:cubicBezTo>
                  <a:pt x="3608" y="4963"/>
                  <a:pt x="3608" y="4963"/>
                  <a:pt x="3654" y="5170"/>
                </a:cubicBezTo>
                <a:cubicBezTo>
                  <a:pt x="3654" y="5170"/>
                  <a:pt x="3654" y="5170"/>
                  <a:pt x="3734" y="5431"/>
                </a:cubicBezTo>
                <a:cubicBezTo>
                  <a:pt x="3734" y="5431"/>
                  <a:pt x="3734" y="5431"/>
                  <a:pt x="3788" y="5646"/>
                </a:cubicBezTo>
                <a:cubicBezTo>
                  <a:pt x="3788" y="5646"/>
                  <a:pt x="3788" y="5646"/>
                  <a:pt x="3814" y="5646"/>
                </a:cubicBezTo>
                <a:cubicBezTo>
                  <a:pt x="3814" y="5646"/>
                  <a:pt x="3814" y="5646"/>
                  <a:pt x="3808" y="5706"/>
                </a:cubicBezTo>
                <a:cubicBezTo>
                  <a:pt x="3808" y="5706"/>
                  <a:pt x="3808" y="5706"/>
                  <a:pt x="3801" y="5686"/>
                </a:cubicBezTo>
                <a:cubicBezTo>
                  <a:pt x="3801" y="5686"/>
                  <a:pt x="3801" y="5686"/>
                  <a:pt x="3794" y="5706"/>
                </a:cubicBezTo>
                <a:cubicBezTo>
                  <a:pt x="3794" y="5706"/>
                  <a:pt x="3794" y="5706"/>
                  <a:pt x="3748" y="5813"/>
                </a:cubicBezTo>
                <a:cubicBezTo>
                  <a:pt x="3748" y="5813"/>
                  <a:pt x="3748" y="5813"/>
                  <a:pt x="3681" y="5880"/>
                </a:cubicBezTo>
                <a:cubicBezTo>
                  <a:pt x="3681" y="5880"/>
                  <a:pt x="3681" y="5880"/>
                  <a:pt x="3548" y="6001"/>
                </a:cubicBezTo>
                <a:cubicBezTo>
                  <a:pt x="3548" y="6001"/>
                  <a:pt x="3368" y="6128"/>
                  <a:pt x="3634" y="6128"/>
                </a:cubicBezTo>
                <a:cubicBezTo>
                  <a:pt x="3654" y="6128"/>
                  <a:pt x="3681" y="6114"/>
                  <a:pt x="3714" y="6114"/>
                </a:cubicBezTo>
                <a:cubicBezTo>
                  <a:pt x="3741" y="6108"/>
                  <a:pt x="3781" y="6088"/>
                  <a:pt x="3821" y="6068"/>
                </a:cubicBezTo>
                <a:cubicBezTo>
                  <a:pt x="3821" y="6068"/>
                  <a:pt x="3821" y="6068"/>
                  <a:pt x="3928" y="6007"/>
                </a:cubicBezTo>
                <a:cubicBezTo>
                  <a:pt x="3928" y="6007"/>
                  <a:pt x="3928" y="6007"/>
                  <a:pt x="3961" y="5987"/>
                </a:cubicBezTo>
                <a:cubicBezTo>
                  <a:pt x="3961" y="5987"/>
                  <a:pt x="3961" y="5987"/>
                  <a:pt x="3948" y="6201"/>
                </a:cubicBezTo>
                <a:cubicBezTo>
                  <a:pt x="3948" y="6201"/>
                  <a:pt x="3948" y="6201"/>
                  <a:pt x="4001" y="6201"/>
                </a:cubicBezTo>
                <a:cubicBezTo>
                  <a:pt x="4001" y="6201"/>
                  <a:pt x="3974" y="6362"/>
                  <a:pt x="3961" y="6389"/>
                </a:cubicBezTo>
                <a:cubicBezTo>
                  <a:pt x="3961" y="6396"/>
                  <a:pt x="3861" y="6563"/>
                  <a:pt x="3854" y="6570"/>
                </a:cubicBezTo>
                <a:cubicBezTo>
                  <a:pt x="3854" y="6570"/>
                  <a:pt x="3681" y="6704"/>
                  <a:pt x="3761" y="6744"/>
                </a:cubicBezTo>
                <a:cubicBezTo>
                  <a:pt x="3761" y="6744"/>
                  <a:pt x="3761" y="6744"/>
                  <a:pt x="3768" y="6744"/>
                </a:cubicBezTo>
                <a:cubicBezTo>
                  <a:pt x="3888" y="6770"/>
                  <a:pt x="4061" y="6757"/>
                  <a:pt x="4108" y="6684"/>
                </a:cubicBezTo>
                <a:cubicBezTo>
                  <a:pt x="4154" y="6617"/>
                  <a:pt x="4122" y="6518"/>
                  <a:pt x="4180" y="6464"/>
                </a:cubicBezTo>
                <a:cubicBezTo>
                  <a:pt x="4180" y="6461"/>
                  <a:pt x="4181" y="6458"/>
                  <a:pt x="4181" y="6456"/>
                </a:cubicBezTo>
                <a:cubicBezTo>
                  <a:pt x="4181" y="6462"/>
                  <a:pt x="4181" y="6462"/>
                  <a:pt x="4181" y="6462"/>
                </a:cubicBezTo>
                <a:cubicBezTo>
                  <a:pt x="4181" y="6463"/>
                  <a:pt x="4180" y="6463"/>
                  <a:pt x="4180" y="6464"/>
                </a:cubicBezTo>
                <a:cubicBezTo>
                  <a:pt x="4176" y="6495"/>
                  <a:pt x="4187" y="6532"/>
                  <a:pt x="4181" y="6563"/>
                </a:cubicBezTo>
                <a:cubicBezTo>
                  <a:pt x="4208" y="6576"/>
                  <a:pt x="4248" y="6596"/>
                  <a:pt x="4281" y="6590"/>
                </a:cubicBezTo>
                <a:cubicBezTo>
                  <a:pt x="4288" y="6583"/>
                  <a:pt x="4301" y="6576"/>
                  <a:pt x="4315" y="6570"/>
                </a:cubicBezTo>
                <a:cubicBezTo>
                  <a:pt x="4321" y="6509"/>
                  <a:pt x="4321" y="6449"/>
                  <a:pt x="4328" y="6389"/>
                </a:cubicBezTo>
                <a:cubicBezTo>
                  <a:pt x="4334" y="6342"/>
                  <a:pt x="4348" y="6295"/>
                  <a:pt x="4361" y="6248"/>
                </a:cubicBezTo>
                <a:cubicBezTo>
                  <a:pt x="4388" y="6235"/>
                  <a:pt x="4414" y="6248"/>
                  <a:pt x="4401" y="6235"/>
                </a:cubicBezTo>
                <a:cubicBezTo>
                  <a:pt x="4401" y="6235"/>
                  <a:pt x="4401" y="6235"/>
                  <a:pt x="4294" y="5090"/>
                </a:cubicBezTo>
                <a:cubicBezTo>
                  <a:pt x="4294" y="5090"/>
                  <a:pt x="4294" y="5090"/>
                  <a:pt x="4261" y="4889"/>
                </a:cubicBezTo>
                <a:cubicBezTo>
                  <a:pt x="4248" y="4293"/>
                  <a:pt x="4414" y="4006"/>
                  <a:pt x="4414" y="4006"/>
                </a:cubicBezTo>
                <a:cubicBezTo>
                  <a:pt x="4414" y="4006"/>
                  <a:pt x="4414" y="4006"/>
                  <a:pt x="4488" y="3999"/>
                </a:cubicBezTo>
                <a:cubicBezTo>
                  <a:pt x="4488" y="3999"/>
                  <a:pt x="4488" y="3999"/>
                  <a:pt x="4488" y="3664"/>
                </a:cubicBezTo>
                <a:cubicBezTo>
                  <a:pt x="4488" y="3664"/>
                  <a:pt x="4488" y="3664"/>
                  <a:pt x="4515" y="3470"/>
                </a:cubicBezTo>
                <a:cubicBezTo>
                  <a:pt x="4515" y="3470"/>
                  <a:pt x="4515" y="3470"/>
                  <a:pt x="4521" y="3189"/>
                </a:cubicBezTo>
                <a:cubicBezTo>
                  <a:pt x="4561" y="3021"/>
                  <a:pt x="4561" y="3021"/>
                  <a:pt x="4561" y="3021"/>
                </a:cubicBezTo>
                <a:cubicBezTo>
                  <a:pt x="4655" y="2921"/>
                  <a:pt x="4781" y="2647"/>
                  <a:pt x="4781" y="2647"/>
                </a:cubicBezTo>
                <a:cubicBezTo>
                  <a:pt x="4781" y="2647"/>
                  <a:pt x="4781" y="2647"/>
                  <a:pt x="4908" y="2345"/>
                </a:cubicBezTo>
                <a:cubicBezTo>
                  <a:pt x="4908" y="2345"/>
                  <a:pt x="4908" y="2345"/>
                  <a:pt x="4928" y="2265"/>
                </a:cubicBezTo>
                <a:cubicBezTo>
                  <a:pt x="4935" y="2171"/>
                  <a:pt x="4928" y="2091"/>
                  <a:pt x="4915" y="2031"/>
                </a:cubicBezTo>
                <a:close/>
                <a:moveTo>
                  <a:pt x="319" y="2764"/>
                </a:moveTo>
                <a:cubicBezTo>
                  <a:pt x="272" y="2905"/>
                  <a:pt x="272" y="2905"/>
                  <a:pt x="272" y="2905"/>
                </a:cubicBezTo>
                <a:cubicBezTo>
                  <a:pt x="266" y="2777"/>
                  <a:pt x="266" y="2777"/>
                  <a:pt x="266" y="2777"/>
                </a:cubicBezTo>
                <a:cubicBezTo>
                  <a:pt x="266" y="2657"/>
                  <a:pt x="266" y="2657"/>
                  <a:pt x="266" y="2657"/>
                </a:cubicBezTo>
                <a:cubicBezTo>
                  <a:pt x="332" y="2710"/>
                  <a:pt x="332" y="2710"/>
                  <a:pt x="332" y="2710"/>
                </a:cubicBezTo>
                <a:lnTo>
                  <a:pt x="319" y="2764"/>
                </a:lnTo>
                <a:close/>
                <a:moveTo>
                  <a:pt x="2304" y="902"/>
                </a:moveTo>
                <a:cubicBezTo>
                  <a:pt x="2297" y="909"/>
                  <a:pt x="2297" y="909"/>
                  <a:pt x="2297" y="909"/>
                </a:cubicBezTo>
                <a:cubicBezTo>
                  <a:pt x="2290" y="935"/>
                  <a:pt x="2290" y="935"/>
                  <a:pt x="2290" y="935"/>
                </a:cubicBezTo>
                <a:cubicBezTo>
                  <a:pt x="2277" y="935"/>
                  <a:pt x="2277" y="935"/>
                  <a:pt x="2277" y="935"/>
                </a:cubicBezTo>
                <a:cubicBezTo>
                  <a:pt x="2237" y="942"/>
                  <a:pt x="2237" y="942"/>
                  <a:pt x="2237" y="942"/>
                </a:cubicBezTo>
                <a:lnTo>
                  <a:pt x="2304" y="902"/>
                </a:lnTo>
                <a:close/>
                <a:moveTo>
                  <a:pt x="2000" y="2139"/>
                </a:moveTo>
                <a:cubicBezTo>
                  <a:pt x="2008" y="2131"/>
                  <a:pt x="2008" y="2131"/>
                  <a:pt x="2008" y="2131"/>
                </a:cubicBezTo>
                <a:cubicBezTo>
                  <a:pt x="2042" y="2111"/>
                  <a:pt x="2042" y="2111"/>
                  <a:pt x="2042" y="2111"/>
                </a:cubicBezTo>
                <a:cubicBezTo>
                  <a:pt x="2039" y="2148"/>
                  <a:pt x="2037" y="2166"/>
                  <a:pt x="2036" y="2175"/>
                </a:cubicBezTo>
                <a:cubicBezTo>
                  <a:pt x="2021" y="2161"/>
                  <a:pt x="2010" y="2149"/>
                  <a:pt x="2000" y="2139"/>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02" name="Freeform 28"/>
          <p:cNvSpPr>
            <a:spLocks/>
          </p:cNvSpPr>
          <p:nvPr/>
        </p:nvSpPr>
        <p:spPr bwMode="auto">
          <a:xfrm>
            <a:off x="2927200" y="2229908"/>
            <a:ext cx="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5959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4" name="Freeform 29"/>
          <p:cNvSpPr>
            <a:spLocks noEditPoints="1"/>
          </p:cNvSpPr>
          <p:nvPr/>
        </p:nvSpPr>
        <p:spPr bwMode="auto">
          <a:xfrm>
            <a:off x="6781543" y="2320955"/>
            <a:ext cx="567578" cy="730250"/>
          </a:xfrm>
          <a:custGeom>
            <a:avLst/>
            <a:gdLst>
              <a:gd name="T0" fmla="*/ 2702 w 2848"/>
              <a:gd name="T1" fmla="*/ 1408 h 3664"/>
              <a:gd name="T2" fmla="*/ 2527 w 2848"/>
              <a:gd name="T3" fmla="*/ 842 h 3664"/>
              <a:gd name="T4" fmla="*/ 2323 w 2848"/>
              <a:gd name="T5" fmla="*/ 572 h 3664"/>
              <a:gd name="T6" fmla="*/ 2222 w 2848"/>
              <a:gd name="T7" fmla="*/ 460 h 3664"/>
              <a:gd name="T8" fmla="*/ 2303 w 2848"/>
              <a:gd name="T9" fmla="*/ 287 h 3664"/>
              <a:gd name="T10" fmla="*/ 2207 w 2848"/>
              <a:gd name="T11" fmla="*/ 56 h 3664"/>
              <a:gd name="T12" fmla="*/ 1994 w 2848"/>
              <a:gd name="T13" fmla="*/ 18 h 3664"/>
              <a:gd name="T14" fmla="*/ 1835 w 2848"/>
              <a:gd name="T15" fmla="*/ 233 h 3664"/>
              <a:gd name="T16" fmla="*/ 1965 w 2848"/>
              <a:gd name="T17" fmla="*/ 489 h 3664"/>
              <a:gd name="T18" fmla="*/ 1904 w 2848"/>
              <a:gd name="T19" fmla="*/ 736 h 3664"/>
              <a:gd name="T20" fmla="*/ 1886 w 2848"/>
              <a:gd name="T21" fmla="*/ 1394 h 3664"/>
              <a:gd name="T22" fmla="*/ 1825 w 2848"/>
              <a:gd name="T23" fmla="*/ 1915 h 3664"/>
              <a:gd name="T24" fmla="*/ 1666 w 2848"/>
              <a:gd name="T25" fmla="*/ 1369 h 3664"/>
              <a:gd name="T26" fmla="*/ 1724 w 2848"/>
              <a:gd name="T27" fmla="*/ 799 h 3664"/>
              <a:gd name="T28" fmla="*/ 1237 w 2848"/>
              <a:gd name="T29" fmla="*/ 669 h 3664"/>
              <a:gd name="T30" fmla="*/ 1094 w 2848"/>
              <a:gd name="T31" fmla="*/ 965 h 3664"/>
              <a:gd name="T32" fmla="*/ 939 w 2848"/>
              <a:gd name="T33" fmla="*/ 880 h 3664"/>
              <a:gd name="T34" fmla="*/ 780 w 2848"/>
              <a:gd name="T35" fmla="*/ 638 h 3664"/>
              <a:gd name="T36" fmla="*/ 610 w 2848"/>
              <a:gd name="T37" fmla="*/ 285 h 3664"/>
              <a:gd name="T38" fmla="*/ 493 w 2848"/>
              <a:gd name="T39" fmla="*/ 642 h 3664"/>
              <a:gd name="T40" fmla="*/ 572 w 2848"/>
              <a:gd name="T41" fmla="*/ 691 h 3664"/>
              <a:gd name="T42" fmla="*/ 533 w 2848"/>
              <a:gd name="T43" fmla="*/ 736 h 3664"/>
              <a:gd name="T44" fmla="*/ 309 w 2848"/>
              <a:gd name="T45" fmla="*/ 936 h 3664"/>
              <a:gd name="T46" fmla="*/ 269 w 2848"/>
              <a:gd name="T47" fmla="*/ 1675 h 3664"/>
              <a:gd name="T48" fmla="*/ 237 w 2848"/>
              <a:gd name="T49" fmla="*/ 2169 h 3664"/>
              <a:gd name="T50" fmla="*/ 9 w 2848"/>
              <a:gd name="T51" fmla="*/ 2842 h 3664"/>
              <a:gd name="T52" fmla="*/ 421 w 2848"/>
              <a:gd name="T53" fmla="*/ 2968 h 3664"/>
              <a:gd name="T54" fmla="*/ 473 w 2848"/>
              <a:gd name="T55" fmla="*/ 3455 h 3664"/>
              <a:gd name="T56" fmla="*/ 872 w 2848"/>
              <a:gd name="T57" fmla="*/ 3455 h 3664"/>
              <a:gd name="T58" fmla="*/ 731 w 2848"/>
              <a:gd name="T59" fmla="*/ 3208 h 3664"/>
              <a:gd name="T60" fmla="*/ 838 w 2848"/>
              <a:gd name="T61" fmla="*/ 2267 h 3664"/>
              <a:gd name="T62" fmla="*/ 968 w 2848"/>
              <a:gd name="T63" fmla="*/ 1818 h 3664"/>
              <a:gd name="T64" fmla="*/ 921 w 2848"/>
              <a:gd name="T65" fmla="*/ 2041 h 3664"/>
              <a:gd name="T66" fmla="*/ 966 w 2848"/>
              <a:gd name="T67" fmla="*/ 2056 h 3664"/>
              <a:gd name="T68" fmla="*/ 998 w 2848"/>
              <a:gd name="T69" fmla="*/ 2083 h 3664"/>
              <a:gd name="T70" fmla="*/ 1060 w 2848"/>
              <a:gd name="T71" fmla="*/ 1816 h 3664"/>
              <a:gd name="T72" fmla="*/ 1128 w 2848"/>
              <a:gd name="T73" fmla="*/ 1461 h 3664"/>
              <a:gd name="T74" fmla="*/ 1132 w 2848"/>
              <a:gd name="T75" fmla="*/ 1976 h 3664"/>
              <a:gd name="T76" fmla="*/ 1159 w 2848"/>
              <a:gd name="T77" fmla="*/ 2595 h 3664"/>
              <a:gd name="T78" fmla="*/ 1072 w 2848"/>
              <a:gd name="T79" fmla="*/ 3264 h 3664"/>
              <a:gd name="T80" fmla="*/ 1123 w 2848"/>
              <a:gd name="T81" fmla="*/ 3401 h 3664"/>
              <a:gd name="T82" fmla="*/ 1309 w 2848"/>
              <a:gd name="T83" fmla="*/ 3278 h 3664"/>
              <a:gd name="T84" fmla="*/ 1408 w 2848"/>
              <a:gd name="T85" fmla="*/ 2393 h 3664"/>
              <a:gd name="T86" fmla="*/ 1529 w 2848"/>
              <a:gd name="T87" fmla="*/ 3235 h 3664"/>
              <a:gd name="T88" fmla="*/ 1448 w 2848"/>
              <a:gd name="T89" fmla="*/ 3534 h 3664"/>
              <a:gd name="T90" fmla="*/ 1720 w 2848"/>
              <a:gd name="T91" fmla="*/ 3352 h 3664"/>
              <a:gd name="T92" fmla="*/ 1731 w 2848"/>
              <a:gd name="T93" fmla="*/ 2409 h 3664"/>
              <a:gd name="T94" fmla="*/ 1891 w 2848"/>
              <a:gd name="T95" fmla="*/ 2113 h 3664"/>
              <a:gd name="T96" fmla="*/ 1976 w 2848"/>
              <a:gd name="T97" fmla="*/ 3287 h 3664"/>
              <a:gd name="T98" fmla="*/ 2043 w 2848"/>
              <a:gd name="T99" fmla="*/ 3419 h 3664"/>
              <a:gd name="T100" fmla="*/ 2189 w 2848"/>
              <a:gd name="T101" fmla="*/ 3529 h 3664"/>
              <a:gd name="T102" fmla="*/ 2415 w 2848"/>
              <a:gd name="T103" fmla="*/ 3590 h 3664"/>
              <a:gd name="T104" fmla="*/ 2458 w 2848"/>
              <a:gd name="T105" fmla="*/ 2941 h 3664"/>
              <a:gd name="T106" fmla="*/ 2698 w 2848"/>
              <a:gd name="T107" fmla="*/ 2059 h 3664"/>
              <a:gd name="T108" fmla="*/ 202 w 2848"/>
              <a:gd name="T109" fmla="*/ 2294 h 3664"/>
              <a:gd name="T110" fmla="*/ 255 w 2848"/>
              <a:gd name="T111" fmla="*/ 2317 h 3664"/>
              <a:gd name="T112" fmla="*/ 392 w 2848"/>
              <a:gd name="T113" fmla="*/ 2465 h 3664"/>
              <a:gd name="T114" fmla="*/ 2471 w 2848"/>
              <a:gd name="T115" fmla="*/ 1549 h 3664"/>
              <a:gd name="T116" fmla="*/ 2507 w 2848"/>
              <a:gd name="T117" fmla="*/ 954 h 3664"/>
              <a:gd name="T118" fmla="*/ 2635 w 2848"/>
              <a:gd name="T119" fmla="*/ 1374 h 3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8" h="3664">
                <a:moveTo>
                  <a:pt x="2846" y="1982"/>
                </a:moveTo>
                <a:cubicBezTo>
                  <a:pt x="2844" y="1964"/>
                  <a:pt x="2841" y="1953"/>
                  <a:pt x="2844" y="1944"/>
                </a:cubicBezTo>
                <a:cubicBezTo>
                  <a:pt x="2846" y="1935"/>
                  <a:pt x="2846" y="1872"/>
                  <a:pt x="2846" y="1850"/>
                </a:cubicBezTo>
                <a:cubicBezTo>
                  <a:pt x="2846" y="1827"/>
                  <a:pt x="2837" y="1722"/>
                  <a:pt x="2837" y="1713"/>
                </a:cubicBezTo>
                <a:cubicBezTo>
                  <a:pt x="2837" y="1702"/>
                  <a:pt x="2839" y="1659"/>
                  <a:pt x="2839" y="1646"/>
                </a:cubicBezTo>
                <a:cubicBezTo>
                  <a:pt x="2841" y="1630"/>
                  <a:pt x="2826" y="1641"/>
                  <a:pt x="2823" y="1630"/>
                </a:cubicBezTo>
                <a:cubicBezTo>
                  <a:pt x="2821" y="1616"/>
                  <a:pt x="2810" y="1565"/>
                  <a:pt x="2805" y="1554"/>
                </a:cubicBezTo>
                <a:cubicBezTo>
                  <a:pt x="2799" y="1545"/>
                  <a:pt x="2783" y="1522"/>
                  <a:pt x="2767" y="1495"/>
                </a:cubicBezTo>
                <a:cubicBezTo>
                  <a:pt x="2752" y="1468"/>
                  <a:pt x="2734" y="1437"/>
                  <a:pt x="2727" y="1428"/>
                </a:cubicBezTo>
                <a:cubicBezTo>
                  <a:pt x="2718" y="1419"/>
                  <a:pt x="2718" y="1417"/>
                  <a:pt x="2711" y="1417"/>
                </a:cubicBezTo>
                <a:cubicBezTo>
                  <a:pt x="2702" y="1417"/>
                  <a:pt x="2705" y="1414"/>
                  <a:pt x="2702" y="1408"/>
                </a:cubicBezTo>
                <a:cubicBezTo>
                  <a:pt x="2702" y="1401"/>
                  <a:pt x="2698" y="1396"/>
                  <a:pt x="2698" y="1390"/>
                </a:cubicBezTo>
                <a:cubicBezTo>
                  <a:pt x="2698" y="1383"/>
                  <a:pt x="2700" y="1383"/>
                  <a:pt x="2696" y="1372"/>
                </a:cubicBezTo>
                <a:cubicBezTo>
                  <a:pt x="2691" y="1360"/>
                  <a:pt x="2689" y="1358"/>
                  <a:pt x="2691" y="1351"/>
                </a:cubicBezTo>
                <a:cubicBezTo>
                  <a:pt x="2691" y="1345"/>
                  <a:pt x="2669" y="1277"/>
                  <a:pt x="2655" y="1241"/>
                </a:cubicBezTo>
                <a:cubicBezTo>
                  <a:pt x="2642" y="1203"/>
                  <a:pt x="2613" y="1127"/>
                  <a:pt x="2608" y="1114"/>
                </a:cubicBezTo>
                <a:cubicBezTo>
                  <a:pt x="2604" y="1102"/>
                  <a:pt x="2601" y="1091"/>
                  <a:pt x="2595" y="1082"/>
                </a:cubicBezTo>
                <a:cubicBezTo>
                  <a:pt x="2590" y="1071"/>
                  <a:pt x="2581" y="1048"/>
                  <a:pt x="2581" y="1037"/>
                </a:cubicBezTo>
                <a:cubicBezTo>
                  <a:pt x="2579" y="1026"/>
                  <a:pt x="2570" y="1004"/>
                  <a:pt x="2563" y="990"/>
                </a:cubicBezTo>
                <a:cubicBezTo>
                  <a:pt x="2559" y="979"/>
                  <a:pt x="2548" y="941"/>
                  <a:pt x="2541" y="916"/>
                </a:cubicBezTo>
                <a:cubicBezTo>
                  <a:pt x="2536" y="891"/>
                  <a:pt x="2525" y="860"/>
                  <a:pt x="2525" y="853"/>
                </a:cubicBezTo>
                <a:cubicBezTo>
                  <a:pt x="2523" y="844"/>
                  <a:pt x="2525" y="844"/>
                  <a:pt x="2527" y="842"/>
                </a:cubicBezTo>
                <a:cubicBezTo>
                  <a:pt x="2530" y="842"/>
                  <a:pt x="2534" y="842"/>
                  <a:pt x="2532" y="835"/>
                </a:cubicBezTo>
                <a:cubicBezTo>
                  <a:pt x="2530" y="828"/>
                  <a:pt x="2530" y="826"/>
                  <a:pt x="2532" y="822"/>
                </a:cubicBezTo>
                <a:cubicBezTo>
                  <a:pt x="2532" y="819"/>
                  <a:pt x="2530" y="813"/>
                  <a:pt x="2527" y="810"/>
                </a:cubicBezTo>
                <a:cubicBezTo>
                  <a:pt x="2523" y="808"/>
                  <a:pt x="2521" y="806"/>
                  <a:pt x="2518" y="801"/>
                </a:cubicBezTo>
                <a:cubicBezTo>
                  <a:pt x="2514" y="797"/>
                  <a:pt x="2512" y="797"/>
                  <a:pt x="2507" y="795"/>
                </a:cubicBezTo>
                <a:cubicBezTo>
                  <a:pt x="2501" y="792"/>
                  <a:pt x="2498" y="792"/>
                  <a:pt x="2498" y="784"/>
                </a:cubicBezTo>
                <a:cubicBezTo>
                  <a:pt x="2496" y="777"/>
                  <a:pt x="2492" y="777"/>
                  <a:pt x="2492" y="770"/>
                </a:cubicBezTo>
                <a:cubicBezTo>
                  <a:pt x="2492" y="763"/>
                  <a:pt x="2478" y="734"/>
                  <a:pt x="2476" y="725"/>
                </a:cubicBezTo>
                <a:cubicBezTo>
                  <a:pt x="2471" y="714"/>
                  <a:pt x="2469" y="691"/>
                  <a:pt x="2465" y="674"/>
                </a:cubicBezTo>
                <a:cubicBezTo>
                  <a:pt x="2462" y="658"/>
                  <a:pt x="2440" y="584"/>
                  <a:pt x="2355" y="588"/>
                </a:cubicBezTo>
                <a:cubicBezTo>
                  <a:pt x="2339" y="590"/>
                  <a:pt x="2335" y="579"/>
                  <a:pt x="2323" y="572"/>
                </a:cubicBezTo>
                <a:cubicBezTo>
                  <a:pt x="2312" y="568"/>
                  <a:pt x="2310" y="566"/>
                  <a:pt x="2303" y="557"/>
                </a:cubicBezTo>
                <a:cubicBezTo>
                  <a:pt x="2299" y="550"/>
                  <a:pt x="2288" y="548"/>
                  <a:pt x="2276" y="541"/>
                </a:cubicBezTo>
                <a:cubicBezTo>
                  <a:pt x="2265" y="534"/>
                  <a:pt x="2263" y="537"/>
                  <a:pt x="2254" y="528"/>
                </a:cubicBezTo>
                <a:cubicBezTo>
                  <a:pt x="2243" y="516"/>
                  <a:pt x="2234" y="507"/>
                  <a:pt x="2229" y="503"/>
                </a:cubicBezTo>
                <a:cubicBezTo>
                  <a:pt x="2227" y="498"/>
                  <a:pt x="2229" y="503"/>
                  <a:pt x="2220" y="503"/>
                </a:cubicBezTo>
                <a:cubicBezTo>
                  <a:pt x="2209" y="505"/>
                  <a:pt x="2216" y="501"/>
                  <a:pt x="2209" y="503"/>
                </a:cubicBezTo>
                <a:cubicBezTo>
                  <a:pt x="2202" y="505"/>
                  <a:pt x="2202" y="505"/>
                  <a:pt x="2200" y="501"/>
                </a:cubicBezTo>
                <a:cubicBezTo>
                  <a:pt x="2196" y="496"/>
                  <a:pt x="2193" y="489"/>
                  <a:pt x="2191" y="485"/>
                </a:cubicBezTo>
                <a:cubicBezTo>
                  <a:pt x="2189" y="480"/>
                  <a:pt x="2193" y="478"/>
                  <a:pt x="2200" y="480"/>
                </a:cubicBezTo>
                <a:cubicBezTo>
                  <a:pt x="2207" y="483"/>
                  <a:pt x="2216" y="483"/>
                  <a:pt x="2218" y="478"/>
                </a:cubicBezTo>
                <a:cubicBezTo>
                  <a:pt x="2222" y="471"/>
                  <a:pt x="2218" y="467"/>
                  <a:pt x="2222" y="460"/>
                </a:cubicBezTo>
                <a:cubicBezTo>
                  <a:pt x="2225" y="456"/>
                  <a:pt x="2225" y="449"/>
                  <a:pt x="2229" y="453"/>
                </a:cubicBezTo>
                <a:cubicBezTo>
                  <a:pt x="2234" y="456"/>
                  <a:pt x="2240" y="456"/>
                  <a:pt x="2245" y="453"/>
                </a:cubicBezTo>
                <a:cubicBezTo>
                  <a:pt x="2249" y="449"/>
                  <a:pt x="2261" y="431"/>
                  <a:pt x="2258" y="420"/>
                </a:cubicBezTo>
                <a:cubicBezTo>
                  <a:pt x="2256" y="406"/>
                  <a:pt x="2247" y="404"/>
                  <a:pt x="2254" y="397"/>
                </a:cubicBezTo>
                <a:cubicBezTo>
                  <a:pt x="2261" y="391"/>
                  <a:pt x="2270" y="391"/>
                  <a:pt x="2270" y="384"/>
                </a:cubicBezTo>
                <a:cubicBezTo>
                  <a:pt x="2270" y="375"/>
                  <a:pt x="2283" y="382"/>
                  <a:pt x="2288" y="375"/>
                </a:cubicBezTo>
                <a:cubicBezTo>
                  <a:pt x="2292" y="370"/>
                  <a:pt x="2296" y="364"/>
                  <a:pt x="2288" y="355"/>
                </a:cubicBezTo>
                <a:cubicBezTo>
                  <a:pt x="2279" y="346"/>
                  <a:pt x="2276" y="346"/>
                  <a:pt x="2283" y="341"/>
                </a:cubicBezTo>
                <a:cubicBezTo>
                  <a:pt x="2290" y="335"/>
                  <a:pt x="2294" y="330"/>
                  <a:pt x="2290" y="323"/>
                </a:cubicBezTo>
                <a:cubicBezTo>
                  <a:pt x="2283" y="314"/>
                  <a:pt x="2294" y="308"/>
                  <a:pt x="2299" y="303"/>
                </a:cubicBezTo>
                <a:cubicBezTo>
                  <a:pt x="2303" y="296"/>
                  <a:pt x="2308" y="299"/>
                  <a:pt x="2303" y="287"/>
                </a:cubicBezTo>
                <a:cubicBezTo>
                  <a:pt x="2296" y="278"/>
                  <a:pt x="2305" y="274"/>
                  <a:pt x="2299" y="267"/>
                </a:cubicBezTo>
                <a:cubicBezTo>
                  <a:pt x="2292" y="260"/>
                  <a:pt x="2301" y="249"/>
                  <a:pt x="2292" y="242"/>
                </a:cubicBezTo>
                <a:cubicBezTo>
                  <a:pt x="2281" y="233"/>
                  <a:pt x="2281" y="231"/>
                  <a:pt x="2288" y="227"/>
                </a:cubicBezTo>
                <a:cubicBezTo>
                  <a:pt x="2292" y="220"/>
                  <a:pt x="2296" y="216"/>
                  <a:pt x="2294" y="209"/>
                </a:cubicBezTo>
                <a:cubicBezTo>
                  <a:pt x="2290" y="202"/>
                  <a:pt x="2292" y="186"/>
                  <a:pt x="2283" y="180"/>
                </a:cubicBezTo>
                <a:cubicBezTo>
                  <a:pt x="2272" y="173"/>
                  <a:pt x="2290" y="173"/>
                  <a:pt x="2274" y="159"/>
                </a:cubicBezTo>
                <a:cubicBezTo>
                  <a:pt x="2258" y="146"/>
                  <a:pt x="2249" y="137"/>
                  <a:pt x="2249" y="126"/>
                </a:cubicBezTo>
                <a:cubicBezTo>
                  <a:pt x="2252" y="117"/>
                  <a:pt x="2258" y="112"/>
                  <a:pt x="2245" y="106"/>
                </a:cubicBezTo>
                <a:cubicBezTo>
                  <a:pt x="2231" y="99"/>
                  <a:pt x="2229" y="92"/>
                  <a:pt x="2231" y="85"/>
                </a:cubicBezTo>
                <a:cubicBezTo>
                  <a:pt x="2231" y="79"/>
                  <a:pt x="2231" y="67"/>
                  <a:pt x="2225" y="63"/>
                </a:cubicBezTo>
                <a:cubicBezTo>
                  <a:pt x="2216" y="58"/>
                  <a:pt x="2216" y="54"/>
                  <a:pt x="2207" y="56"/>
                </a:cubicBezTo>
                <a:cubicBezTo>
                  <a:pt x="2198" y="58"/>
                  <a:pt x="2196" y="65"/>
                  <a:pt x="2189" y="58"/>
                </a:cubicBezTo>
                <a:cubicBezTo>
                  <a:pt x="2182" y="52"/>
                  <a:pt x="2191" y="49"/>
                  <a:pt x="2180" y="45"/>
                </a:cubicBezTo>
                <a:cubicBezTo>
                  <a:pt x="2166" y="40"/>
                  <a:pt x="2173" y="47"/>
                  <a:pt x="2164" y="38"/>
                </a:cubicBezTo>
                <a:cubicBezTo>
                  <a:pt x="2155" y="31"/>
                  <a:pt x="2157" y="31"/>
                  <a:pt x="2146" y="31"/>
                </a:cubicBezTo>
                <a:cubicBezTo>
                  <a:pt x="2135" y="31"/>
                  <a:pt x="2131" y="29"/>
                  <a:pt x="2124" y="22"/>
                </a:cubicBezTo>
                <a:cubicBezTo>
                  <a:pt x="2101" y="11"/>
                  <a:pt x="2110" y="0"/>
                  <a:pt x="2099" y="5"/>
                </a:cubicBezTo>
                <a:cubicBezTo>
                  <a:pt x="2095" y="5"/>
                  <a:pt x="2099" y="11"/>
                  <a:pt x="2088" y="11"/>
                </a:cubicBezTo>
                <a:cubicBezTo>
                  <a:pt x="2077" y="9"/>
                  <a:pt x="2072" y="7"/>
                  <a:pt x="2066" y="9"/>
                </a:cubicBezTo>
                <a:cubicBezTo>
                  <a:pt x="2059" y="11"/>
                  <a:pt x="2052" y="7"/>
                  <a:pt x="2043" y="11"/>
                </a:cubicBezTo>
                <a:cubicBezTo>
                  <a:pt x="2036" y="16"/>
                  <a:pt x="2034" y="16"/>
                  <a:pt x="2023" y="16"/>
                </a:cubicBezTo>
                <a:cubicBezTo>
                  <a:pt x="2014" y="13"/>
                  <a:pt x="1998" y="13"/>
                  <a:pt x="1994" y="18"/>
                </a:cubicBezTo>
                <a:cubicBezTo>
                  <a:pt x="1989" y="25"/>
                  <a:pt x="1989" y="27"/>
                  <a:pt x="1974" y="29"/>
                </a:cubicBezTo>
                <a:cubicBezTo>
                  <a:pt x="1956" y="31"/>
                  <a:pt x="1947" y="34"/>
                  <a:pt x="1944" y="38"/>
                </a:cubicBezTo>
                <a:cubicBezTo>
                  <a:pt x="1940" y="45"/>
                  <a:pt x="1940" y="47"/>
                  <a:pt x="1933" y="52"/>
                </a:cubicBezTo>
                <a:cubicBezTo>
                  <a:pt x="1927" y="54"/>
                  <a:pt x="1909" y="61"/>
                  <a:pt x="1909" y="70"/>
                </a:cubicBezTo>
                <a:cubicBezTo>
                  <a:pt x="1906" y="79"/>
                  <a:pt x="1888" y="76"/>
                  <a:pt x="1882" y="83"/>
                </a:cubicBezTo>
                <a:cubicBezTo>
                  <a:pt x="1875" y="92"/>
                  <a:pt x="1873" y="99"/>
                  <a:pt x="1873" y="106"/>
                </a:cubicBezTo>
                <a:cubicBezTo>
                  <a:pt x="1875" y="112"/>
                  <a:pt x="1873" y="115"/>
                  <a:pt x="1868" y="121"/>
                </a:cubicBezTo>
                <a:cubicBezTo>
                  <a:pt x="1864" y="126"/>
                  <a:pt x="1846" y="141"/>
                  <a:pt x="1855" y="155"/>
                </a:cubicBezTo>
                <a:cubicBezTo>
                  <a:pt x="1857" y="162"/>
                  <a:pt x="1821" y="180"/>
                  <a:pt x="1841" y="198"/>
                </a:cubicBezTo>
                <a:cubicBezTo>
                  <a:pt x="1848" y="202"/>
                  <a:pt x="1852" y="207"/>
                  <a:pt x="1848" y="213"/>
                </a:cubicBezTo>
                <a:cubicBezTo>
                  <a:pt x="1844" y="220"/>
                  <a:pt x="1835" y="225"/>
                  <a:pt x="1835" y="233"/>
                </a:cubicBezTo>
                <a:cubicBezTo>
                  <a:pt x="1837" y="240"/>
                  <a:pt x="1823" y="247"/>
                  <a:pt x="1835" y="260"/>
                </a:cubicBezTo>
                <a:cubicBezTo>
                  <a:pt x="1844" y="267"/>
                  <a:pt x="1846" y="278"/>
                  <a:pt x="1844" y="283"/>
                </a:cubicBezTo>
                <a:cubicBezTo>
                  <a:pt x="1841" y="287"/>
                  <a:pt x="1839" y="301"/>
                  <a:pt x="1846" y="308"/>
                </a:cubicBezTo>
                <a:cubicBezTo>
                  <a:pt x="1852" y="314"/>
                  <a:pt x="1855" y="321"/>
                  <a:pt x="1850" y="328"/>
                </a:cubicBezTo>
                <a:cubicBezTo>
                  <a:pt x="1846" y="335"/>
                  <a:pt x="1855" y="348"/>
                  <a:pt x="1864" y="350"/>
                </a:cubicBezTo>
                <a:cubicBezTo>
                  <a:pt x="1875" y="352"/>
                  <a:pt x="1886" y="364"/>
                  <a:pt x="1891" y="373"/>
                </a:cubicBezTo>
                <a:cubicBezTo>
                  <a:pt x="1895" y="384"/>
                  <a:pt x="1893" y="400"/>
                  <a:pt x="1909" y="402"/>
                </a:cubicBezTo>
                <a:cubicBezTo>
                  <a:pt x="1922" y="402"/>
                  <a:pt x="1922" y="415"/>
                  <a:pt x="1920" y="422"/>
                </a:cubicBezTo>
                <a:cubicBezTo>
                  <a:pt x="1920" y="427"/>
                  <a:pt x="1911" y="445"/>
                  <a:pt x="1927" y="453"/>
                </a:cubicBezTo>
                <a:cubicBezTo>
                  <a:pt x="1944" y="460"/>
                  <a:pt x="1947" y="462"/>
                  <a:pt x="1947" y="469"/>
                </a:cubicBezTo>
                <a:cubicBezTo>
                  <a:pt x="1949" y="476"/>
                  <a:pt x="1958" y="489"/>
                  <a:pt x="1965" y="489"/>
                </a:cubicBezTo>
                <a:cubicBezTo>
                  <a:pt x="1971" y="487"/>
                  <a:pt x="1971" y="483"/>
                  <a:pt x="1976" y="485"/>
                </a:cubicBezTo>
                <a:cubicBezTo>
                  <a:pt x="1980" y="487"/>
                  <a:pt x="1983" y="489"/>
                  <a:pt x="1987" y="492"/>
                </a:cubicBezTo>
                <a:cubicBezTo>
                  <a:pt x="1992" y="494"/>
                  <a:pt x="1992" y="496"/>
                  <a:pt x="1994" y="503"/>
                </a:cubicBezTo>
                <a:cubicBezTo>
                  <a:pt x="1996" y="510"/>
                  <a:pt x="2007" y="557"/>
                  <a:pt x="2012" y="561"/>
                </a:cubicBezTo>
                <a:cubicBezTo>
                  <a:pt x="2014" y="566"/>
                  <a:pt x="2005" y="564"/>
                  <a:pt x="2009" y="572"/>
                </a:cubicBezTo>
                <a:cubicBezTo>
                  <a:pt x="2014" y="581"/>
                  <a:pt x="2014" y="581"/>
                  <a:pt x="2016" y="590"/>
                </a:cubicBezTo>
                <a:cubicBezTo>
                  <a:pt x="2018" y="597"/>
                  <a:pt x="2023" y="608"/>
                  <a:pt x="2021" y="613"/>
                </a:cubicBezTo>
                <a:cubicBezTo>
                  <a:pt x="2021" y="615"/>
                  <a:pt x="2021" y="622"/>
                  <a:pt x="2021" y="624"/>
                </a:cubicBezTo>
                <a:cubicBezTo>
                  <a:pt x="2021" y="629"/>
                  <a:pt x="2021" y="642"/>
                  <a:pt x="2016" y="647"/>
                </a:cubicBezTo>
                <a:cubicBezTo>
                  <a:pt x="2009" y="651"/>
                  <a:pt x="1998" y="678"/>
                  <a:pt x="1938" y="709"/>
                </a:cubicBezTo>
                <a:cubicBezTo>
                  <a:pt x="1924" y="716"/>
                  <a:pt x="1913" y="730"/>
                  <a:pt x="1904" y="736"/>
                </a:cubicBezTo>
                <a:cubicBezTo>
                  <a:pt x="1895" y="743"/>
                  <a:pt x="1884" y="754"/>
                  <a:pt x="1879" y="757"/>
                </a:cubicBezTo>
                <a:cubicBezTo>
                  <a:pt x="1875" y="761"/>
                  <a:pt x="1852" y="788"/>
                  <a:pt x="1852" y="804"/>
                </a:cubicBezTo>
                <a:cubicBezTo>
                  <a:pt x="1852" y="822"/>
                  <a:pt x="1848" y="878"/>
                  <a:pt x="1850" y="894"/>
                </a:cubicBezTo>
                <a:cubicBezTo>
                  <a:pt x="1852" y="907"/>
                  <a:pt x="1855" y="920"/>
                  <a:pt x="1857" y="934"/>
                </a:cubicBezTo>
                <a:cubicBezTo>
                  <a:pt x="1857" y="950"/>
                  <a:pt x="1866" y="1004"/>
                  <a:pt x="1868" y="1028"/>
                </a:cubicBezTo>
                <a:cubicBezTo>
                  <a:pt x="1870" y="1055"/>
                  <a:pt x="1870" y="1089"/>
                  <a:pt x="1875" y="1102"/>
                </a:cubicBezTo>
                <a:cubicBezTo>
                  <a:pt x="1879" y="1118"/>
                  <a:pt x="1879" y="1136"/>
                  <a:pt x="1882" y="1158"/>
                </a:cubicBezTo>
                <a:cubicBezTo>
                  <a:pt x="1884" y="1179"/>
                  <a:pt x="1884" y="1244"/>
                  <a:pt x="1884" y="1259"/>
                </a:cubicBezTo>
                <a:cubicBezTo>
                  <a:pt x="1886" y="1273"/>
                  <a:pt x="1886" y="1291"/>
                  <a:pt x="1888" y="1307"/>
                </a:cubicBezTo>
                <a:cubicBezTo>
                  <a:pt x="1891" y="1322"/>
                  <a:pt x="1886" y="1349"/>
                  <a:pt x="1884" y="1360"/>
                </a:cubicBezTo>
                <a:cubicBezTo>
                  <a:pt x="1884" y="1374"/>
                  <a:pt x="1888" y="1387"/>
                  <a:pt x="1886" y="1394"/>
                </a:cubicBezTo>
                <a:cubicBezTo>
                  <a:pt x="1884" y="1401"/>
                  <a:pt x="1879" y="1421"/>
                  <a:pt x="1882" y="1439"/>
                </a:cubicBezTo>
                <a:cubicBezTo>
                  <a:pt x="1882" y="1457"/>
                  <a:pt x="1884" y="1459"/>
                  <a:pt x="1882" y="1470"/>
                </a:cubicBezTo>
                <a:cubicBezTo>
                  <a:pt x="1879" y="1479"/>
                  <a:pt x="1877" y="1495"/>
                  <a:pt x="1879" y="1509"/>
                </a:cubicBezTo>
                <a:cubicBezTo>
                  <a:pt x="1879" y="1524"/>
                  <a:pt x="1882" y="1531"/>
                  <a:pt x="1882" y="1554"/>
                </a:cubicBezTo>
                <a:cubicBezTo>
                  <a:pt x="1879" y="1574"/>
                  <a:pt x="1877" y="1594"/>
                  <a:pt x="1879" y="1605"/>
                </a:cubicBezTo>
                <a:cubicBezTo>
                  <a:pt x="1879" y="1616"/>
                  <a:pt x="1875" y="1675"/>
                  <a:pt x="1870" y="1684"/>
                </a:cubicBezTo>
                <a:cubicBezTo>
                  <a:pt x="1868" y="1690"/>
                  <a:pt x="1861" y="1715"/>
                  <a:pt x="1859" y="1751"/>
                </a:cubicBezTo>
                <a:cubicBezTo>
                  <a:pt x="1855" y="1789"/>
                  <a:pt x="1850" y="1836"/>
                  <a:pt x="1846" y="1850"/>
                </a:cubicBezTo>
                <a:cubicBezTo>
                  <a:pt x="1844" y="1866"/>
                  <a:pt x="1839" y="1879"/>
                  <a:pt x="1835" y="1886"/>
                </a:cubicBezTo>
                <a:cubicBezTo>
                  <a:pt x="1826" y="1897"/>
                  <a:pt x="1839" y="1890"/>
                  <a:pt x="1832" y="1902"/>
                </a:cubicBezTo>
                <a:cubicBezTo>
                  <a:pt x="1830" y="1904"/>
                  <a:pt x="1828" y="1908"/>
                  <a:pt x="1825" y="1915"/>
                </a:cubicBezTo>
                <a:cubicBezTo>
                  <a:pt x="1823" y="1889"/>
                  <a:pt x="1820" y="1867"/>
                  <a:pt x="1818" y="1859"/>
                </a:cubicBezTo>
                <a:cubicBezTo>
                  <a:pt x="1811" y="1834"/>
                  <a:pt x="1805" y="1821"/>
                  <a:pt x="1805" y="1812"/>
                </a:cubicBezTo>
                <a:cubicBezTo>
                  <a:pt x="1803" y="1803"/>
                  <a:pt x="1803" y="1796"/>
                  <a:pt x="1798" y="1791"/>
                </a:cubicBezTo>
                <a:cubicBezTo>
                  <a:pt x="1796" y="1785"/>
                  <a:pt x="1789" y="1758"/>
                  <a:pt x="1785" y="1751"/>
                </a:cubicBezTo>
                <a:cubicBezTo>
                  <a:pt x="1778" y="1747"/>
                  <a:pt x="1776" y="1747"/>
                  <a:pt x="1769" y="1747"/>
                </a:cubicBezTo>
                <a:cubicBezTo>
                  <a:pt x="1760" y="1747"/>
                  <a:pt x="1758" y="1747"/>
                  <a:pt x="1755" y="1738"/>
                </a:cubicBezTo>
                <a:cubicBezTo>
                  <a:pt x="1755" y="1726"/>
                  <a:pt x="1746" y="1695"/>
                  <a:pt x="1742" y="1677"/>
                </a:cubicBezTo>
                <a:cubicBezTo>
                  <a:pt x="1737" y="1661"/>
                  <a:pt x="1733" y="1619"/>
                  <a:pt x="1729" y="1594"/>
                </a:cubicBezTo>
                <a:cubicBezTo>
                  <a:pt x="1724" y="1569"/>
                  <a:pt x="1704" y="1491"/>
                  <a:pt x="1699" y="1470"/>
                </a:cubicBezTo>
                <a:cubicBezTo>
                  <a:pt x="1693" y="1450"/>
                  <a:pt x="1670" y="1390"/>
                  <a:pt x="1666" y="1381"/>
                </a:cubicBezTo>
                <a:cubicBezTo>
                  <a:pt x="1661" y="1374"/>
                  <a:pt x="1659" y="1376"/>
                  <a:pt x="1666" y="1369"/>
                </a:cubicBezTo>
                <a:cubicBezTo>
                  <a:pt x="1670" y="1360"/>
                  <a:pt x="1713" y="1295"/>
                  <a:pt x="1729" y="1250"/>
                </a:cubicBezTo>
                <a:cubicBezTo>
                  <a:pt x="1742" y="1217"/>
                  <a:pt x="1749" y="1165"/>
                  <a:pt x="1753" y="1138"/>
                </a:cubicBezTo>
                <a:cubicBezTo>
                  <a:pt x="1755" y="1123"/>
                  <a:pt x="1755" y="1118"/>
                  <a:pt x="1760" y="1114"/>
                </a:cubicBezTo>
                <a:cubicBezTo>
                  <a:pt x="1762" y="1111"/>
                  <a:pt x="1762" y="1100"/>
                  <a:pt x="1760" y="1091"/>
                </a:cubicBezTo>
                <a:cubicBezTo>
                  <a:pt x="1758" y="1084"/>
                  <a:pt x="1767" y="1044"/>
                  <a:pt x="1771" y="1028"/>
                </a:cubicBezTo>
                <a:cubicBezTo>
                  <a:pt x="1773" y="1012"/>
                  <a:pt x="1776" y="1010"/>
                  <a:pt x="1778" y="1008"/>
                </a:cubicBezTo>
                <a:cubicBezTo>
                  <a:pt x="1782" y="1008"/>
                  <a:pt x="1782" y="995"/>
                  <a:pt x="1782" y="983"/>
                </a:cubicBezTo>
                <a:cubicBezTo>
                  <a:pt x="1782" y="972"/>
                  <a:pt x="1785" y="959"/>
                  <a:pt x="1787" y="952"/>
                </a:cubicBezTo>
                <a:cubicBezTo>
                  <a:pt x="1789" y="945"/>
                  <a:pt x="1794" y="905"/>
                  <a:pt x="1796" y="894"/>
                </a:cubicBezTo>
                <a:cubicBezTo>
                  <a:pt x="1796" y="882"/>
                  <a:pt x="1796" y="835"/>
                  <a:pt x="1764" y="817"/>
                </a:cubicBezTo>
                <a:cubicBezTo>
                  <a:pt x="1749" y="810"/>
                  <a:pt x="1731" y="801"/>
                  <a:pt x="1724" y="799"/>
                </a:cubicBezTo>
                <a:cubicBezTo>
                  <a:pt x="1715" y="799"/>
                  <a:pt x="1711" y="786"/>
                  <a:pt x="1704" y="766"/>
                </a:cubicBezTo>
                <a:cubicBezTo>
                  <a:pt x="1697" y="745"/>
                  <a:pt x="1688" y="723"/>
                  <a:pt x="1684" y="669"/>
                </a:cubicBezTo>
                <a:cubicBezTo>
                  <a:pt x="1679" y="615"/>
                  <a:pt x="1672" y="570"/>
                  <a:pt x="1666" y="532"/>
                </a:cubicBezTo>
                <a:cubicBezTo>
                  <a:pt x="1657" y="492"/>
                  <a:pt x="1646" y="424"/>
                  <a:pt x="1610" y="373"/>
                </a:cubicBezTo>
                <a:cubicBezTo>
                  <a:pt x="1574" y="321"/>
                  <a:pt x="1507" y="285"/>
                  <a:pt x="1459" y="305"/>
                </a:cubicBezTo>
                <a:cubicBezTo>
                  <a:pt x="1448" y="312"/>
                  <a:pt x="1455" y="314"/>
                  <a:pt x="1439" y="308"/>
                </a:cubicBezTo>
                <a:cubicBezTo>
                  <a:pt x="1424" y="303"/>
                  <a:pt x="1363" y="308"/>
                  <a:pt x="1338" y="339"/>
                </a:cubicBezTo>
                <a:cubicBezTo>
                  <a:pt x="1327" y="352"/>
                  <a:pt x="1316" y="361"/>
                  <a:pt x="1311" y="370"/>
                </a:cubicBezTo>
                <a:cubicBezTo>
                  <a:pt x="1307" y="377"/>
                  <a:pt x="1282" y="411"/>
                  <a:pt x="1262" y="476"/>
                </a:cubicBezTo>
                <a:cubicBezTo>
                  <a:pt x="1260" y="487"/>
                  <a:pt x="1249" y="521"/>
                  <a:pt x="1244" y="570"/>
                </a:cubicBezTo>
                <a:cubicBezTo>
                  <a:pt x="1242" y="620"/>
                  <a:pt x="1235" y="642"/>
                  <a:pt x="1237" y="669"/>
                </a:cubicBezTo>
                <a:cubicBezTo>
                  <a:pt x="1237" y="696"/>
                  <a:pt x="1233" y="723"/>
                  <a:pt x="1242" y="745"/>
                </a:cubicBezTo>
                <a:cubicBezTo>
                  <a:pt x="1251" y="768"/>
                  <a:pt x="1253" y="786"/>
                  <a:pt x="1253" y="792"/>
                </a:cubicBezTo>
                <a:cubicBezTo>
                  <a:pt x="1255" y="801"/>
                  <a:pt x="1258" y="804"/>
                  <a:pt x="1251" y="806"/>
                </a:cubicBezTo>
                <a:cubicBezTo>
                  <a:pt x="1246" y="806"/>
                  <a:pt x="1211" y="810"/>
                  <a:pt x="1181" y="826"/>
                </a:cubicBezTo>
                <a:cubicBezTo>
                  <a:pt x="1175" y="828"/>
                  <a:pt x="1177" y="828"/>
                  <a:pt x="1170" y="828"/>
                </a:cubicBezTo>
                <a:cubicBezTo>
                  <a:pt x="1166" y="828"/>
                  <a:pt x="1139" y="831"/>
                  <a:pt x="1132" y="867"/>
                </a:cubicBezTo>
                <a:cubicBezTo>
                  <a:pt x="1132" y="873"/>
                  <a:pt x="1132" y="876"/>
                  <a:pt x="1130" y="878"/>
                </a:cubicBezTo>
                <a:cubicBezTo>
                  <a:pt x="1128" y="882"/>
                  <a:pt x="1121" y="894"/>
                  <a:pt x="1121" y="909"/>
                </a:cubicBezTo>
                <a:cubicBezTo>
                  <a:pt x="1123" y="914"/>
                  <a:pt x="1121" y="916"/>
                  <a:pt x="1119" y="920"/>
                </a:cubicBezTo>
                <a:cubicBezTo>
                  <a:pt x="1116" y="925"/>
                  <a:pt x="1114" y="932"/>
                  <a:pt x="1110" y="936"/>
                </a:cubicBezTo>
                <a:cubicBezTo>
                  <a:pt x="1105" y="945"/>
                  <a:pt x="1081" y="938"/>
                  <a:pt x="1094" y="965"/>
                </a:cubicBezTo>
                <a:cubicBezTo>
                  <a:pt x="1094" y="972"/>
                  <a:pt x="1096" y="968"/>
                  <a:pt x="1094" y="977"/>
                </a:cubicBezTo>
                <a:cubicBezTo>
                  <a:pt x="1092" y="983"/>
                  <a:pt x="1083" y="1001"/>
                  <a:pt x="1081" y="1010"/>
                </a:cubicBezTo>
                <a:cubicBezTo>
                  <a:pt x="1078" y="1024"/>
                  <a:pt x="1067" y="1019"/>
                  <a:pt x="1067" y="1024"/>
                </a:cubicBezTo>
                <a:cubicBezTo>
                  <a:pt x="1065" y="1028"/>
                  <a:pt x="1072" y="1033"/>
                  <a:pt x="1067" y="1039"/>
                </a:cubicBezTo>
                <a:cubicBezTo>
                  <a:pt x="1063" y="1048"/>
                  <a:pt x="1045" y="1087"/>
                  <a:pt x="1038" y="1107"/>
                </a:cubicBezTo>
                <a:cubicBezTo>
                  <a:pt x="1029" y="1125"/>
                  <a:pt x="1011" y="1158"/>
                  <a:pt x="1007" y="1167"/>
                </a:cubicBezTo>
                <a:cubicBezTo>
                  <a:pt x="1000" y="1176"/>
                  <a:pt x="998" y="1176"/>
                  <a:pt x="998" y="1165"/>
                </a:cubicBezTo>
                <a:cubicBezTo>
                  <a:pt x="998" y="1156"/>
                  <a:pt x="991" y="1062"/>
                  <a:pt x="989" y="1037"/>
                </a:cubicBezTo>
                <a:cubicBezTo>
                  <a:pt x="986" y="1015"/>
                  <a:pt x="984" y="972"/>
                  <a:pt x="982" y="959"/>
                </a:cubicBezTo>
                <a:cubicBezTo>
                  <a:pt x="982" y="945"/>
                  <a:pt x="982" y="938"/>
                  <a:pt x="977" y="932"/>
                </a:cubicBezTo>
                <a:cubicBezTo>
                  <a:pt x="973" y="925"/>
                  <a:pt x="966" y="900"/>
                  <a:pt x="939" y="880"/>
                </a:cubicBezTo>
                <a:cubicBezTo>
                  <a:pt x="912" y="860"/>
                  <a:pt x="901" y="855"/>
                  <a:pt x="888" y="849"/>
                </a:cubicBezTo>
                <a:cubicBezTo>
                  <a:pt x="872" y="844"/>
                  <a:pt x="861" y="840"/>
                  <a:pt x="854" y="835"/>
                </a:cubicBezTo>
                <a:cubicBezTo>
                  <a:pt x="850" y="831"/>
                  <a:pt x="843" y="817"/>
                  <a:pt x="836" y="810"/>
                </a:cubicBezTo>
                <a:cubicBezTo>
                  <a:pt x="829" y="804"/>
                  <a:pt x="800" y="777"/>
                  <a:pt x="785" y="768"/>
                </a:cubicBezTo>
                <a:cubicBezTo>
                  <a:pt x="769" y="759"/>
                  <a:pt x="769" y="759"/>
                  <a:pt x="764" y="757"/>
                </a:cubicBezTo>
                <a:cubicBezTo>
                  <a:pt x="762" y="752"/>
                  <a:pt x="760" y="752"/>
                  <a:pt x="760" y="748"/>
                </a:cubicBezTo>
                <a:cubicBezTo>
                  <a:pt x="760" y="743"/>
                  <a:pt x="760" y="674"/>
                  <a:pt x="760" y="665"/>
                </a:cubicBezTo>
                <a:cubicBezTo>
                  <a:pt x="760" y="653"/>
                  <a:pt x="762" y="649"/>
                  <a:pt x="764" y="647"/>
                </a:cubicBezTo>
                <a:cubicBezTo>
                  <a:pt x="767" y="644"/>
                  <a:pt x="769" y="644"/>
                  <a:pt x="773" y="642"/>
                </a:cubicBezTo>
                <a:cubicBezTo>
                  <a:pt x="776" y="638"/>
                  <a:pt x="778" y="640"/>
                  <a:pt x="778" y="640"/>
                </a:cubicBezTo>
                <a:cubicBezTo>
                  <a:pt x="778" y="640"/>
                  <a:pt x="778" y="642"/>
                  <a:pt x="780" y="638"/>
                </a:cubicBezTo>
                <a:cubicBezTo>
                  <a:pt x="785" y="633"/>
                  <a:pt x="778" y="647"/>
                  <a:pt x="782" y="640"/>
                </a:cubicBezTo>
                <a:cubicBezTo>
                  <a:pt x="789" y="633"/>
                  <a:pt x="789" y="635"/>
                  <a:pt x="789" y="635"/>
                </a:cubicBezTo>
                <a:cubicBezTo>
                  <a:pt x="789" y="635"/>
                  <a:pt x="789" y="635"/>
                  <a:pt x="793" y="631"/>
                </a:cubicBezTo>
                <a:cubicBezTo>
                  <a:pt x="793" y="631"/>
                  <a:pt x="793" y="631"/>
                  <a:pt x="791" y="640"/>
                </a:cubicBezTo>
                <a:cubicBezTo>
                  <a:pt x="791" y="640"/>
                  <a:pt x="798" y="631"/>
                  <a:pt x="802" y="622"/>
                </a:cubicBezTo>
                <a:cubicBezTo>
                  <a:pt x="807" y="611"/>
                  <a:pt x="807" y="615"/>
                  <a:pt x="811" y="604"/>
                </a:cubicBezTo>
                <a:cubicBezTo>
                  <a:pt x="816" y="593"/>
                  <a:pt x="827" y="570"/>
                  <a:pt x="827" y="541"/>
                </a:cubicBezTo>
                <a:cubicBezTo>
                  <a:pt x="827" y="510"/>
                  <a:pt x="820" y="467"/>
                  <a:pt x="814" y="445"/>
                </a:cubicBezTo>
                <a:cubicBezTo>
                  <a:pt x="809" y="422"/>
                  <a:pt x="791" y="373"/>
                  <a:pt x="751" y="326"/>
                </a:cubicBezTo>
                <a:cubicBezTo>
                  <a:pt x="726" y="303"/>
                  <a:pt x="720" y="303"/>
                  <a:pt x="704" y="296"/>
                </a:cubicBezTo>
                <a:cubicBezTo>
                  <a:pt x="688" y="287"/>
                  <a:pt x="637" y="269"/>
                  <a:pt x="610" y="285"/>
                </a:cubicBezTo>
                <a:cubicBezTo>
                  <a:pt x="603" y="290"/>
                  <a:pt x="605" y="294"/>
                  <a:pt x="592" y="294"/>
                </a:cubicBezTo>
                <a:cubicBezTo>
                  <a:pt x="578" y="294"/>
                  <a:pt x="583" y="299"/>
                  <a:pt x="572" y="301"/>
                </a:cubicBezTo>
                <a:cubicBezTo>
                  <a:pt x="560" y="305"/>
                  <a:pt x="545" y="314"/>
                  <a:pt x="536" y="319"/>
                </a:cubicBezTo>
                <a:cubicBezTo>
                  <a:pt x="524" y="326"/>
                  <a:pt x="504" y="350"/>
                  <a:pt x="498" y="364"/>
                </a:cubicBezTo>
                <a:cubicBezTo>
                  <a:pt x="491" y="379"/>
                  <a:pt x="471" y="413"/>
                  <a:pt x="468" y="418"/>
                </a:cubicBezTo>
                <a:cubicBezTo>
                  <a:pt x="464" y="424"/>
                  <a:pt x="455" y="465"/>
                  <a:pt x="455" y="487"/>
                </a:cubicBezTo>
                <a:cubicBezTo>
                  <a:pt x="457" y="510"/>
                  <a:pt x="462" y="559"/>
                  <a:pt x="464" y="575"/>
                </a:cubicBezTo>
                <a:cubicBezTo>
                  <a:pt x="466" y="590"/>
                  <a:pt x="477" y="633"/>
                  <a:pt x="477" y="633"/>
                </a:cubicBezTo>
                <a:cubicBezTo>
                  <a:pt x="477" y="633"/>
                  <a:pt x="477" y="631"/>
                  <a:pt x="477" y="626"/>
                </a:cubicBezTo>
                <a:cubicBezTo>
                  <a:pt x="477" y="624"/>
                  <a:pt x="484" y="629"/>
                  <a:pt x="484" y="635"/>
                </a:cubicBezTo>
                <a:cubicBezTo>
                  <a:pt x="486" y="640"/>
                  <a:pt x="491" y="640"/>
                  <a:pt x="493" y="642"/>
                </a:cubicBezTo>
                <a:cubicBezTo>
                  <a:pt x="495" y="647"/>
                  <a:pt x="504" y="662"/>
                  <a:pt x="511" y="667"/>
                </a:cubicBezTo>
                <a:cubicBezTo>
                  <a:pt x="520" y="674"/>
                  <a:pt x="522" y="674"/>
                  <a:pt x="524" y="678"/>
                </a:cubicBezTo>
                <a:cubicBezTo>
                  <a:pt x="527" y="685"/>
                  <a:pt x="527" y="694"/>
                  <a:pt x="527" y="694"/>
                </a:cubicBezTo>
                <a:cubicBezTo>
                  <a:pt x="527" y="694"/>
                  <a:pt x="531" y="694"/>
                  <a:pt x="529" y="689"/>
                </a:cubicBezTo>
                <a:cubicBezTo>
                  <a:pt x="529" y="685"/>
                  <a:pt x="538" y="694"/>
                  <a:pt x="538" y="694"/>
                </a:cubicBezTo>
                <a:cubicBezTo>
                  <a:pt x="538" y="694"/>
                  <a:pt x="536" y="689"/>
                  <a:pt x="533" y="685"/>
                </a:cubicBezTo>
                <a:cubicBezTo>
                  <a:pt x="531" y="680"/>
                  <a:pt x="538" y="678"/>
                  <a:pt x="540" y="680"/>
                </a:cubicBezTo>
                <a:cubicBezTo>
                  <a:pt x="545" y="682"/>
                  <a:pt x="556" y="691"/>
                  <a:pt x="563" y="696"/>
                </a:cubicBezTo>
                <a:cubicBezTo>
                  <a:pt x="569" y="700"/>
                  <a:pt x="576" y="700"/>
                  <a:pt x="576" y="700"/>
                </a:cubicBezTo>
                <a:cubicBezTo>
                  <a:pt x="576" y="700"/>
                  <a:pt x="567" y="696"/>
                  <a:pt x="565" y="691"/>
                </a:cubicBezTo>
                <a:cubicBezTo>
                  <a:pt x="563" y="687"/>
                  <a:pt x="572" y="691"/>
                  <a:pt x="572" y="691"/>
                </a:cubicBezTo>
                <a:cubicBezTo>
                  <a:pt x="572" y="691"/>
                  <a:pt x="558" y="685"/>
                  <a:pt x="556" y="682"/>
                </a:cubicBezTo>
                <a:cubicBezTo>
                  <a:pt x="554" y="679"/>
                  <a:pt x="561" y="681"/>
                  <a:pt x="564" y="682"/>
                </a:cubicBezTo>
                <a:cubicBezTo>
                  <a:pt x="562" y="681"/>
                  <a:pt x="558" y="680"/>
                  <a:pt x="558" y="678"/>
                </a:cubicBezTo>
                <a:cubicBezTo>
                  <a:pt x="558" y="674"/>
                  <a:pt x="567" y="676"/>
                  <a:pt x="569" y="678"/>
                </a:cubicBezTo>
                <a:cubicBezTo>
                  <a:pt x="572" y="680"/>
                  <a:pt x="574" y="678"/>
                  <a:pt x="574" y="678"/>
                </a:cubicBezTo>
                <a:cubicBezTo>
                  <a:pt x="574" y="678"/>
                  <a:pt x="569" y="678"/>
                  <a:pt x="572" y="676"/>
                </a:cubicBezTo>
                <a:cubicBezTo>
                  <a:pt x="574" y="674"/>
                  <a:pt x="580" y="674"/>
                  <a:pt x="580" y="678"/>
                </a:cubicBezTo>
                <a:cubicBezTo>
                  <a:pt x="580" y="682"/>
                  <a:pt x="585" y="705"/>
                  <a:pt x="576" y="725"/>
                </a:cubicBezTo>
                <a:cubicBezTo>
                  <a:pt x="572" y="732"/>
                  <a:pt x="574" y="732"/>
                  <a:pt x="567" y="730"/>
                </a:cubicBezTo>
                <a:cubicBezTo>
                  <a:pt x="558" y="727"/>
                  <a:pt x="554" y="727"/>
                  <a:pt x="547" y="727"/>
                </a:cubicBezTo>
                <a:cubicBezTo>
                  <a:pt x="542" y="727"/>
                  <a:pt x="538" y="730"/>
                  <a:pt x="533" y="736"/>
                </a:cubicBezTo>
                <a:cubicBezTo>
                  <a:pt x="527" y="745"/>
                  <a:pt x="524" y="750"/>
                  <a:pt x="513" y="759"/>
                </a:cubicBezTo>
                <a:cubicBezTo>
                  <a:pt x="502" y="766"/>
                  <a:pt x="493" y="775"/>
                  <a:pt x="489" y="777"/>
                </a:cubicBezTo>
                <a:cubicBezTo>
                  <a:pt x="484" y="779"/>
                  <a:pt x="477" y="779"/>
                  <a:pt x="475" y="786"/>
                </a:cubicBezTo>
                <a:cubicBezTo>
                  <a:pt x="475" y="788"/>
                  <a:pt x="473" y="792"/>
                  <a:pt x="466" y="795"/>
                </a:cubicBezTo>
                <a:cubicBezTo>
                  <a:pt x="457" y="797"/>
                  <a:pt x="448" y="806"/>
                  <a:pt x="444" y="810"/>
                </a:cubicBezTo>
                <a:cubicBezTo>
                  <a:pt x="437" y="813"/>
                  <a:pt x="435" y="817"/>
                  <a:pt x="424" y="822"/>
                </a:cubicBezTo>
                <a:cubicBezTo>
                  <a:pt x="415" y="826"/>
                  <a:pt x="379" y="842"/>
                  <a:pt x="370" y="844"/>
                </a:cubicBezTo>
                <a:cubicBezTo>
                  <a:pt x="363" y="849"/>
                  <a:pt x="361" y="853"/>
                  <a:pt x="352" y="858"/>
                </a:cubicBezTo>
                <a:cubicBezTo>
                  <a:pt x="343" y="860"/>
                  <a:pt x="332" y="867"/>
                  <a:pt x="323" y="871"/>
                </a:cubicBezTo>
                <a:cubicBezTo>
                  <a:pt x="314" y="873"/>
                  <a:pt x="309" y="878"/>
                  <a:pt x="309" y="885"/>
                </a:cubicBezTo>
                <a:cubicBezTo>
                  <a:pt x="311" y="891"/>
                  <a:pt x="316" y="907"/>
                  <a:pt x="309" y="936"/>
                </a:cubicBezTo>
                <a:cubicBezTo>
                  <a:pt x="302" y="963"/>
                  <a:pt x="287" y="1028"/>
                  <a:pt x="285" y="1042"/>
                </a:cubicBezTo>
                <a:cubicBezTo>
                  <a:pt x="282" y="1053"/>
                  <a:pt x="276" y="1093"/>
                  <a:pt x="278" y="1136"/>
                </a:cubicBezTo>
                <a:cubicBezTo>
                  <a:pt x="280" y="1181"/>
                  <a:pt x="285" y="1286"/>
                  <a:pt x="285" y="1293"/>
                </a:cubicBezTo>
                <a:cubicBezTo>
                  <a:pt x="282" y="1302"/>
                  <a:pt x="280" y="1338"/>
                  <a:pt x="282" y="1347"/>
                </a:cubicBezTo>
                <a:cubicBezTo>
                  <a:pt x="287" y="1356"/>
                  <a:pt x="287" y="1376"/>
                  <a:pt x="287" y="1394"/>
                </a:cubicBezTo>
                <a:cubicBezTo>
                  <a:pt x="285" y="1412"/>
                  <a:pt x="280" y="1450"/>
                  <a:pt x="280" y="1459"/>
                </a:cubicBezTo>
                <a:cubicBezTo>
                  <a:pt x="278" y="1468"/>
                  <a:pt x="276" y="1477"/>
                  <a:pt x="273" y="1484"/>
                </a:cubicBezTo>
                <a:cubicBezTo>
                  <a:pt x="273" y="1488"/>
                  <a:pt x="276" y="1511"/>
                  <a:pt x="276" y="1518"/>
                </a:cubicBezTo>
                <a:cubicBezTo>
                  <a:pt x="276" y="1524"/>
                  <a:pt x="273" y="1578"/>
                  <a:pt x="271" y="1587"/>
                </a:cubicBezTo>
                <a:cubicBezTo>
                  <a:pt x="271" y="1596"/>
                  <a:pt x="271" y="1607"/>
                  <a:pt x="271" y="1616"/>
                </a:cubicBezTo>
                <a:cubicBezTo>
                  <a:pt x="269" y="1623"/>
                  <a:pt x="269" y="1666"/>
                  <a:pt x="269" y="1675"/>
                </a:cubicBezTo>
                <a:cubicBezTo>
                  <a:pt x="267" y="1686"/>
                  <a:pt x="267" y="1688"/>
                  <a:pt x="276" y="1693"/>
                </a:cubicBezTo>
                <a:cubicBezTo>
                  <a:pt x="280" y="1697"/>
                  <a:pt x="282" y="1695"/>
                  <a:pt x="282" y="1702"/>
                </a:cubicBezTo>
                <a:cubicBezTo>
                  <a:pt x="282" y="1708"/>
                  <a:pt x="287" y="1767"/>
                  <a:pt x="285" y="1798"/>
                </a:cubicBezTo>
                <a:cubicBezTo>
                  <a:pt x="282" y="1830"/>
                  <a:pt x="282" y="1868"/>
                  <a:pt x="282" y="1879"/>
                </a:cubicBezTo>
                <a:cubicBezTo>
                  <a:pt x="282" y="1893"/>
                  <a:pt x="282" y="1904"/>
                  <a:pt x="278" y="1922"/>
                </a:cubicBezTo>
                <a:cubicBezTo>
                  <a:pt x="276" y="1937"/>
                  <a:pt x="273" y="1946"/>
                  <a:pt x="273" y="1951"/>
                </a:cubicBezTo>
                <a:cubicBezTo>
                  <a:pt x="273" y="1955"/>
                  <a:pt x="271" y="1967"/>
                  <a:pt x="269" y="1973"/>
                </a:cubicBezTo>
                <a:cubicBezTo>
                  <a:pt x="267" y="1980"/>
                  <a:pt x="264" y="1996"/>
                  <a:pt x="271" y="2009"/>
                </a:cubicBezTo>
                <a:cubicBezTo>
                  <a:pt x="278" y="2023"/>
                  <a:pt x="280" y="2027"/>
                  <a:pt x="280" y="2034"/>
                </a:cubicBezTo>
                <a:cubicBezTo>
                  <a:pt x="282" y="2038"/>
                  <a:pt x="273" y="2050"/>
                  <a:pt x="269" y="2065"/>
                </a:cubicBezTo>
                <a:cubicBezTo>
                  <a:pt x="262" y="2081"/>
                  <a:pt x="240" y="2160"/>
                  <a:pt x="237" y="2169"/>
                </a:cubicBezTo>
                <a:cubicBezTo>
                  <a:pt x="233" y="2178"/>
                  <a:pt x="193" y="2308"/>
                  <a:pt x="186" y="2335"/>
                </a:cubicBezTo>
                <a:cubicBezTo>
                  <a:pt x="177" y="2359"/>
                  <a:pt x="157" y="2443"/>
                  <a:pt x="154" y="2449"/>
                </a:cubicBezTo>
                <a:cubicBezTo>
                  <a:pt x="152" y="2456"/>
                  <a:pt x="154" y="2458"/>
                  <a:pt x="143" y="2458"/>
                </a:cubicBezTo>
                <a:cubicBezTo>
                  <a:pt x="134" y="2456"/>
                  <a:pt x="89" y="2454"/>
                  <a:pt x="80" y="2454"/>
                </a:cubicBezTo>
                <a:cubicBezTo>
                  <a:pt x="71" y="2452"/>
                  <a:pt x="71" y="2452"/>
                  <a:pt x="71" y="2461"/>
                </a:cubicBezTo>
                <a:cubicBezTo>
                  <a:pt x="69" y="2472"/>
                  <a:pt x="65" y="2499"/>
                  <a:pt x="63" y="2510"/>
                </a:cubicBezTo>
                <a:cubicBezTo>
                  <a:pt x="60" y="2519"/>
                  <a:pt x="56" y="2550"/>
                  <a:pt x="54" y="2566"/>
                </a:cubicBezTo>
                <a:cubicBezTo>
                  <a:pt x="49" y="2580"/>
                  <a:pt x="42" y="2620"/>
                  <a:pt x="40" y="2645"/>
                </a:cubicBezTo>
                <a:cubicBezTo>
                  <a:pt x="36" y="2667"/>
                  <a:pt x="31" y="2703"/>
                  <a:pt x="27" y="2716"/>
                </a:cubicBezTo>
                <a:cubicBezTo>
                  <a:pt x="24" y="2730"/>
                  <a:pt x="15" y="2782"/>
                  <a:pt x="15" y="2795"/>
                </a:cubicBezTo>
                <a:cubicBezTo>
                  <a:pt x="13" y="2811"/>
                  <a:pt x="9" y="2831"/>
                  <a:pt x="9" y="2842"/>
                </a:cubicBezTo>
                <a:cubicBezTo>
                  <a:pt x="9" y="2853"/>
                  <a:pt x="6" y="2865"/>
                  <a:pt x="4" y="2874"/>
                </a:cubicBezTo>
                <a:cubicBezTo>
                  <a:pt x="4" y="2883"/>
                  <a:pt x="0" y="2892"/>
                  <a:pt x="2" y="2901"/>
                </a:cubicBezTo>
                <a:cubicBezTo>
                  <a:pt x="4" y="2907"/>
                  <a:pt x="6" y="2910"/>
                  <a:pt x="13" y="2910"/>
                </a:cubicBezTo>
                <a:cubicBezTo>
                  <a:pt x="20" y="2910"/>
                  <a:pt x="47" y="2916"/>
                  <a:pt x="58" y="2916"/>
                </a:cubicBezTo>
                <a:cubicBezTo>
                  <a:pt x="63" y="2916"/>
                  <a:pt x="60" y="2925"/>
                  <a:pt x="67" y="2925"/>
                </a:cubicBezTo>
                <a:cubicBezTo>
                  <a:pt x="74" y="2928"/>
                  <a:pt x="71" y="2918"/>
                  <a:pt x="80" y="2918"/>
                </a:cubicBezTo>
                <a:cubicBezTo>
                  <a:pt x="105" y="2921"/>
                  <a:pt x="148" y="2928"/>
                  <a:pt x="166" y="2930"/>
                </a:cubicBezTo>
                <a:cubicBezTo>
                  <a:pt x="193" y="2934"/>
                  <a:pt x="282" y="2948"/>
                  <a:pt x="381" y="2952"/>
                </a:cubicBezTo>
                <a:cubicBezTo>
                  <a:pt x="401" y="2954"/>
                  <a:pt x="406" y="2954"/>
                  <a:pt x="410" y="2957"/>
                </a:cubicBezTo>
                <a:cubicBezTo>
                  <a:pt x="415" y="2957"/>
                  <a:pt x="417" y="2959"/>
                  <a:pt x="417" y="2963"/>
                </a:cubicBezTo>
                <a:cubicBezTo>
                  <a:pt x="419" y="2966"/>
                  <a:pt x="419" y="2968"/>
                  <a:pt x="421" y="2968"/>
                </a:cubicBezTo>
                <a:cubicBezTo>
                  <a:pt x="424" y="2968"/>
                  <a:pt x="424" y="2984"/>
                  <a:pt x="424" y="2993"/>
                </a:cubicBezTo>
                <a:cubicBezTo>
                  <a:pt x="424" y="2999"/>
                  <a:pt x="428" y="3069"/>
                  <a:pt x="426" y="3089"/>
                </a:cubicBezTo>
                <a:cubicBezTo>
                  <a:pt x="426" y="3109"/>
                  <a:pt x="426" y="3143"/>
                  <a:pt x="424" y="3165"/>
                </a:cubicBezTo>
                <a:cubicBezTo>
                  <a:pt x="421" y="3188"/>
                  <a:pt x="419" y="3257"/>
                  <a:pt x="417" y="3271"/>
                </a:cubicBezTo>
                <a:cubicBezTo>
                  <a:pt x="417" y="3284"/>
                  <a:pt x="419" y="3302"/>
                  <a:pt x="424" y="3314"/>
                </a:cubicBezTo>
                <a:cubicBezTo>
                  <a:pt x="428" y="3325"/>
                  <a:pt x="439" y="3359"/>
                  <a:pt x="448" y="3376"/>
                </a:cubicBezTo>
                <a:cubicBezTo>
                  <a:pt x="455" y="3394"/>
                  <a:pt x="459" y="3401"/>
                  <a:pt x="462" y="3408"/>
                </a:cubicBezTo>
                <a:cubicBezTo>
                  <a:pt x="464" y="3415"/>
                  <a:pt x="466" y="3417"/>
                  <a:pt x="464" y="3421"/>
                </a:cubicBezTo>
                <a:cubicBezTo>
                  <a:pt x="464" y="3426"/>
                  <a:pt x="462" y="3444"/>
                  <a:pt x="462" y="3446"/>
                </a:cubicBezTo>
                <a:cubicBezTo>
                  <a:pt x="462" y="3451"/>
                  <a:pt x="462" y="3453"/>
                  <a:pt x="466" y="3451"/>
                </a:cubicBezTo>
                <a:cubicBezTo>
                  <a:pt x="471" y="3451"/>
                  <a:pt x="473" y="3446"/>
                  <a:pt x="473" y="3455"/>
                </a:cubicBezTo>
                <a:cubicBezTo>
                  <a:pt x="473" y="3498"/>
                  <a:pt x="475" y="3556"/>
                  <a:pt x="491" y="3570"/>
                </a:cubicBezTo>
                <a:cubicBezTo>
                  <a:pt x="493" y="3576"/>
                  <a:pt x="502" y="3574"/>
                  <a:pt x="509" y="3572"/>
                </a:cubicBezTo>
                <a:cubicBezTo>
                  <a:pt x="518" y="3572"/>
                  <a:pt x="580" y="3570"/>
                  <a:pt x="585" y="3572"/>
                </a:cubicBezTo>
                <a:cubicBezTo>
                  <a:pt x="592" y="3572"/>
                  <a:pt x="598" y="3570"/>
                  <a:pt x="598" y="3565"/>
                </a:cubicBezTo>
                <a:cubicBezTo>
                  <a:pt x="601" y="3558"/>
                  <a:pt x="598" y="3556"/>
                  <a:pt x="605" y="3556"/>
                </a:cubicBezTo>
                <a:cubicBezTo>
                  <a:pt x="614" y="3554"/>
                  <a:pt x="641" y="3549"/>
                  <a:pt x="654" y="3547"/>
                </a:cubicBezTo>
                <a:cubicBezTo>
                  <a:pt x="668" y="3543"/>
                  <a:pt x="684" y="3540"/>
                  <a:pt x="688" y="3502"/>
                </a:cubicBezTo>
                <a:cubicBezTo>
                  <a:pt x="690" y="3495"/>
                  <a:pt x="690" y="3489"/>
                  <a:pt x="690" y="3484"/>
                </a:cubicBezTo>
                <a:cubicBezTo>
                  <a:pt x="693" y="3482"/>
                  <a:pt x="695" y="3487"/>
                  <a:pt x="704" y="3489"/>
                </a:cubicBezTo>
                <a:cubicBezTo>
                  <a:pt x="711" y="3491"/>
                  <a:pt x="744" y="3509"/>
                  <a:pt x="782" y="3493"/>
                </a:cubicBezTo>
                <a:cubicBezTo>
                  <a:pt x="820" y="3477"/>
                  <a:pt x="859" y="3460"/>
                  <a:pt x="872" y="3455"/>
                </a:cubicBezTo>
                <a:cubicBezTo>
                  <a:pt x="885" y="3451"/>
                  <a:pt x="885" y="3451"/>
                  <a:pt x="888" y="3444"/>
                </a:cubicBezTo>
                <a:cubicBezTo>
                  <a:pt x="890" y="3437"/>
                  <a:pt x="894" y="3417"/>
                  <a:pt x="892" y="3410"/>
                </a:cubicBezTo>
                <a:cubicBezTo>
                  <a:pt x="892" y="3401"/>
                  <a:pt x="894" y="3397"/>
                  <a:pt x="888" y="3397"/>
                </a:cubicBezTo>
                <a:cubicBezTo>
                  <a:pt x="881" y="3394"/>
                  <a:pt x="883" y="3390"/>
                  <a:pt x="879" y="3388"/>
                </a:cubicBezTo>
                <a:cubicBezTo>
                  <a:pt x="874" y="3383"/>
                  <a:pt x="874" y="3376"/>
                  <a:pt x="834" y="3363"/>
                </a:cubicBezTo>
                <a:cubicBezTo>
                  <a:pt x="823" y="3361"/>
                  <a:pt x="782" y="3338"/>
                  <a:pt x="773" y="3332"/>
                </a:cubicBezTo>
                <a:cubicBezTo>
                  <a:pt x="767" y="3325"/>
                  <a:pt x="771" y="3325"/>
                  <a:pt x="769" y="3320"/>
                </a:cubicBezTo>
                <a:cubicBezTo>
                  <a:pt x="764" y="3314"/>
                  <a:pt x="767" y="3316"/>
                  <a:pt x="762" y="3307"/>
                </a:cubicBezTo>
                <a:cubicBezTo>
                  <a:pt x="758" y="3300"/>
                  <a:pt x="746" y="3275"/>
                  <a:pt x="744" y="3267"/>
                </a:cubicBezTo>
                <a:cubicBezTo>
                  <a:pt x="742" y="3257"/>
                  <a:pt x="733" y="3235"/>
                  <a:pt x="731" y="3231"/>
                </a:cubicBezTo>
                <a:cubicBezTo>
                  <a:pt x="731" y="3224"/>
                  <a:pt x="728" y="3219"/>
                  <a:pt x="731" y="3208"/>
                </a:cubicBezTo>
                <a:cubicBezTo>
                  <a:pt x="731" y="3197"/>
                  <a:pt x="740" y="3154"/>
                  <a:pt x="737" y="3138"/>
                </a:cubicBezTo>
                <a:cubicBezTo>
                  <a:pt x="735" y="3125"/>
                  <a:pt x="731" y="3091"/>
                  <a:pt x="726" y="3078"/>
                </a:cubicBezTo>
                <a:cubicBezTo>
                  <a:pt x="724" y="3067"/>
                  <a:pt x="724" y="3058"/>
                  <a:pt x="724" y="3046"/>
                </a:cubicBezTo>
                <a:cubicBezTo>
                  <a:pt x="726" y="3033"/>
                  <a:pt x="726" y="2945"/>
                  <a:pt x="726" y="2932"/>
                </a:cubicBezTo>
                <a:cubicBezTo>
                  <a:pt x="726" y="2921"/>
                  <a:pt x="728" y="2856"/>
                  <a:pt x="728" y="2838"/>
                </a:cubicBezTo>
                <a:cubicBezTo>
                  <a:pt x="728" y="2817"/>
                  <a:pt x="731" y="2820"/>
                  <a:pt x="731" y="2813"/>
                </a:cubicBezTo>
                <a:cubicBezTo>
                  <a:pt x="733" y="2806"/>
                  <a:pt x="742" y="2766"/>
                  <a:pt x="742" y="2757"/>
                </a:cubicBezTo>
                <a:cubicBezTo>
                  <a:pt x="744" y="2748"/>
                  <a:pt x="769" y="2631"/>
                  <a:pt x="771" y="2615"/>
                </a:cubicBezTo>
                <a:cubicBezTo>
                  <a:pt x="773" y="2600"/>
                  <a:pt x="791" y="2503"/>
                  <a:pt x="796" y="2483"/>
                </a:cubicBezTo>
                <a:cubicBezTo>
                  <a:pt x="800" y="2465"/>
                  <a:pt x="807" y="2436"/>
                  <a:pt x="809" y="2422"/>
                </a:cubicBezTo>
                <a:cubicBezTo>
                  <a:pt x="811" y="2407"/>
                  <a:pt x="836" y="2285"/>
                  <a:pt x="838" y="2267"/>
                </a:cubicBezTo>
                <a:cubicBezTo>
                  <a:pt x="843" y="2247"/>
                  <a:pt x="856" y="2198"/>
                  <a:pt x="861" y="2180"/>
                </a:cubicBezTo>
                <a:cubicBezTo>
                  <a:pt x="865" y="2162"/>
                  <a:pt x="906" y="2009"/>
                  <a:pt x="912" y="1978"/>
                </a:cubicBezTo>
                <a:cubicBezTo>
                  <a:pt x="917" y="1946"/>
                  <a:pt x="930" y="1857"/>
                  <a:pt x="928" y="1816"/>
                </a:cubicBezTo>
                <a:cubicBezTo>
                  <a:pt x="926" y="1774"/>
                  <a:pt x="924" y="1744"/>
                  <a:pt x="924" y="1735"/>
                </a:cubicBezTo>
                <a:cubicBezTo>
                  <a:pt x="921" y="1726"/>
                  <a:pt x="921" y="1724"/>
                  <a:pt x="924" y="1724"/>
                </a:cubicBezTo>
                <a:cubicBezTo>
                  <a:pt x="928" y="1724"/>
                  <a:pt x="935" y="1724"/>
                  <a:pt x="941" y="1722"/>
                </a:cubicBezTo>
                <a:cubicBezTo>
                  <a:pt x="950" y="1722"/>
                  <a:pt x="953" y="1722"/>
                  <a:pt x="955" y="1726"/>
                </a:cubicBezTo>
                <a:cubicBezTo>
                  <a:pt x="955" y="1733"/>
                  <a:pt x="959" y="1744"/>
                  <a:pt x="964" y="1758"/>
                </a:cubicBezTo>
                <a:cubicBezTo>
                  <a:pt x="971" y="1774"/>
                  <a:pt x="975" y="1803"/>
                  <a:pt x="975" y="1809"/>
                </a:cubicBezTo>
                <a:cubicBezTo>
                  <a:pt x="975" y="1816"/>
                  <a:pt x="975" y="1818"/>
                  <a:pt x="973" y="1818"/>
                </a:cubicBezTo>
                <a:cubicBezTo>
                  <a:pt x="968" y="1818"/>
                  <a:pt x="968" y="1821"/>
                  <a:pt x="968" y="1818"/>
                </a:cubicBezTo>
                <a:cubicBezTo>
                  <a:pt x="966" y="1814"/>
                  <a:pt x="964" y="1816"/>
                  <a:pt x="964" y="1821"/>
                </a:cubicBezTo>
                <a:cubicBezTo>
                  <a:pt x="962" y="1825"/>
                  <a:pt x="962" y="1841"/>
                  <a:pt x="962" y="1843"/>
                </a:cubicBezTo>
                <a:cubicBezTo>
                  <a:pt x="962" y="1848"/>
                  <a:pt x="962" y="1850"/>
                  <a:pt x="964" y="1850"/>
                </a:cubicBezTo>
                <a:cubicBezTo>
                  <a:pt x="966" y="1850"/>
                  <a:pt x="968" y="1850"/>
                  <a:pt x="968" y="1854"/>
                </a:cubicBezTo>
                <a:cubicBezTo>
                  <a:pt x="966" y="1859"/>
                  <a:pt x="955" y="1872"/>
                  <a:pt x="950" y="1884"/>
                </a:cubicBezTo>
                <a:cubicBezTo>
                  <a:pt x="946" y="1897"/>
                  <a:pt x="944" y="1904"/>
                  <a:pt x="939" y="1924"/>
                </a:cubicBezTo>
                <a:cubicBezTo>
                  <a:pt x="935" y="1942"/>
                  <a:pt x="933" y="1949"/>
                  <a:pt x="933" y="1953"/>
                </a:cubicBezTo>
                <a:cubicBezTo>
                  <a:pt x="935" y="1960"/>
                  <a:pt x="933" y="1969"/>
                  <a:pt x="930" y="1973"/>
                </a:cubicBezTo>
                <a:cubicBezTo>
                  <a:pt x="930" y="1978"/>
                  <a:pt x="928" y="2000"/>
                  <a:pt x="926" y="2005"/>
                </a:cubicBezTo>
                <a:cubicBezTo>
                  <a:pt x="924" y="2009"/>
                  <a:pt x="924" y="2012"/>
                  <a:pt x="924" y="2021"/>
                </a:cubicBezTo>
                <a:cubicBezTo>
                  <a:pt x="924" y="2029"/>
                  <a:pt x="921" y="2034"/>
                  <a:pt x="921" y="2041"/>
                </a:cubicBezTo>
                <a:cubicBezTo>
                  <a:pt x="919" y="2047"/>
                  <a:pt x="917" y="2052"/>
                  <a:pt x="921" y="2054"/>
                </a:cubicBezTo>
                <a:cubicBezTo>
                  <a:pt x="926" y="2054"/>
                  <a:pt x="941" y="2054"/>
                  <a:pt x="948" y="2036"/>
                </a:cubicBezTo>
                <a:cubicBezTo>
                  <a:pt x="955" y="2021"/>
                  <a:pt x="957" y="1996"/>
                  <a:pt x="957" y="1985"/>
                </a:cubicBezTo>
                <a:cubicBezTo>
                  <a:pt x="957" y="1976"/>
                  <a:pt x="959" y="1971"/>
                  <a:pt x="962" y="1976"/>
                </a:cubicBezTo>
                <a:cubicBezTo>
                  <a:pt x="964" y="1978"/>
                  <a:pt x="964" y="1978"/>
                  <a:pt x="966" y="1978"/>
                </a:cubicBezTo>
                <a:cubicBezTo>
                  <a:pt x="971" y="1980"/>
                  <a:pt x="971" y="1982"/>
                  <a:pt x="973" y="1985"/>
                </a:cubicBezTo>
                <a:cubicBezTo>
                  <a:pt x="977" y="1985"/>
                  <a:pt x="977" y="1987"/>
                  <a:pt x="975" y="1989"/>
                </a:cubicBezTo>
                <a:cubicBezTo>
                  <a:pt x="973" y="1991"/>
                  <a:pt x="975" y="1996"/>
                  <a:pt x="975" y="2003"/>
                </a:cubicBezTo>
                <a:cubicBezTo>
                  <a:pt x="975" y="2007"/>
                  <a:pt x="975" y="2009"/>
                  <a:pt x="975" y="2016"/>
                </a:cubicBezTo>
                <a:cubicBezTo>
                  <a:pt x="975" y="2023"/>
                  <a:pt x="975" y="2025"/>
                  <a:pt x="973" y="2029"/>
                </a:cubicBezTo>
                <a:cubicBezTo>
                  <a:pt x="973" y="2034"/>
                  <a:pt x="964" y="2050"/>
                  <a:pt x="966" y="2056"/>
                </a:cubicBezTo>
                <a:cubicBezTo>
                  <a:pt x="966" y="2061"/>
                  <a:pt x="966" y="2061"/>
                  <a:pt x="964" y="2065"/>
                </a:cubicBezTo>
                <a:cubicBezTo>
                  <a:pt x="959" y="2068"/>
                  <a:pt x="953" y="2079"/>
                  <a:pt x="950" y="2083"/>
                </a:cubicBezTo>
                <a:cubicBezTo>
                  <a:pt x="950" y="2088"/>
                  <a:pt x="948" y="2088"/>
                  <a:pt x="946" y="2088"/>
                </a:cubicBezTo>
                <a:cubicBezTo>
                  <a:pt x="941" y="2090"/>
                  <a:pt x="933" y="2095"/>
                  <a:pt x="930" y="2101"/>
                </a:cubicBezTo>
                <a:cubicBezTo>
                  <a:pt x="926" y="2106"/>
                  <a:pt x="919" y="2108"/>
                  <a:pt x="917" y="2113"/>
                </a:cubicBezTo>
                <a:cubicBezTo>
                  <a:pt x="917" y="2117"/>
                  <a:pt x="912" y="2122"/>
                  <a:pt x="917" y="2124"/>
                </a:cubicBezTo>
                <a:cubicBezTo>
                  <a:pt x="921" y="2126"/>
                  <a:pt x="917" y="2128"/>
                  <a:pt x="926" y="2124"/>
                </a:cubicBezTo>
                <a:cubicBezTo>
                  <a:pt x="937" y="2119"/>
                  <a:pt x="941" y="2122"/>
                  <a:pt x="946" y="2117"/>
                </a:cubicBezTo>
                <a:cubicBezTo>
                  <a:pt x="953" y="2113"/>
                  <a:pt x="959" y="2113"/>
                  <a:pt x="966" y="2108"/>
                </a:cubicBezTo>
                <a:cubicBezTo>
                  <a:pt x="973" y="2104"/>
                  <a:pt x="973" y="2104"/>
                  <a:pt x="980" y="2099"/>
                </a:cubicBezTo>
                <a:cubicBezTo>
                  <a:pt x="986" y="2092"/>
                  <a:pt x="993" y="2090"/>
                  <a:pt x="998" y="2083"/>
                </a:cubicBezTo>
                <a:cubicBezTo>
                  <a:pt x="1004" y="2077"/>
                  <a:pt x="1004" y="2079"/>
                  <a:pt x="1009" y="2074"/>
                </a:cubicBezTo>
                <a:cubicBezTo>
                  <a:pt x="1011" y="2070"/>
                  <a:pt x="1013" y="2070"/>
                  <a:pt x="1015" y="2065"/>
                </a:cubicBezTo>
                <a:cubicBezTo>
                  <a:pt x="1015" y="2059"/>
                  <a:pt x="1018" y="2056"/>
                  <a:pt x="1022" y="2054"/>
                </a:cubicBezTo>
                <a:cubicBezTo>
                  <a:pt x="1024" y="2050"/>
                  <a:pt x="1027" y="2043"/>
                  <a:pt x="1027" y="2036"/>
                </a:cubicBezTo>
                <a:cubicBezTo>
                  <a:pt x="1029" y="2027"/>
                  <a:pt x="1033" y="2027"/>
                  <a:pt x="1036" y="2018"/>
                </a:cubicBezTo>
                <a:cubicBezTo>
                  <a:pt x="1036" y="2009"/>
                  <a:pt x="1040" y="1996"/>
                  <a:pt x="1045" y="1989"/>
                </a:cubicBezTo>
                <a:cubicBezTo>
                  <a:pt x="1047" y="1982"/>
                  <a:pt x="1045" y="1971"/>
                  <a:pt x="1045" y="1960"/>
                </a:cubicBezTo>
                <a:cubicBezTo>
                  <a:pt x="1045" y="1949"/>
                  <a:pt x="1047" y="1895"/>
                  <a:pt x="1047" y="1881"/>
                </a:cubicBezTo>
                <a:cubicBezTo>
                  <a:pt x="1047" y="1870"/>
                  <a:pt x="1047" y="1870"/>
                  <a:pt x="1051" y="1870"/>
                </a:cubicBezTo>
                <a:cubicBezTo>
                  <a:pt x="1056" y="1870"/>
                  <a:pt x="1067" y="1868"/>
                  <a:pt x="1069" y="1848"/>
                </a:cubicBezTo>
                <a:cubicBezTo>
                  <a:pt x="1074" y="1827"/>
                  <a:pt x="1065" y="1818"/>
                  <a:pt x="1060" y="1816"/>
                </a:cubicBezTo>
                <a:cubicBezTo>
                  <a:pt x="1054" y="1814"/>
                  <a:pt x="1051" y="1814"/>
                  <a:pt x="1051" y="1809"/>
                </a:cubicBezTo>
                <a:cubicBezTo>
                  <a:pt x="1049" y="1803"/>
                  <a:pt x="1040" y="1776"/>
                  <a:pt x="1038" y="1749"/>
                </a:cubicBezTo>
                <a:cubicBezTo>
                  <a:pt x="1036" y="1722"/>
                  <a:pt x="1036" y="1711"/>
                  <a:pt x="1036" y="1706"/>
                </a:cubicBezTo>
                <a:cubicBezTo>
                  <a:pt x="1036" y="1693"/>
                  <a:pt x="1040" y="1706"/>
                  <a:pt x="1040" y="1695"/>
                </a:cubicBezTo>
                <a:cubicBezTo>
                  <a:pt x="1038" y="1684"/>
                  <a:pt x="1036" y="1661"/>
                  <a:pt x="1036" y="1643"/>
                </a:cubicBezTo>
                <a:cubicBezTo>
                  <a:pt x="1038" y="1623"/>
                  <a:pt x="1036" y="1596"/>
                  <a:pt x="1033" y="1583"/>
                </a:cubicBezTo>
                <a:cubicBezTo>
                  <a:pt x="1031" y="1567"/>
                  <a:pt x="1027" y="1475"/>
                  <a:pt x="1024" y="1444"/>
                </a:cubicBezTo>
                <a:cubicBezTo>
                  <a:pt x="1024" y="1439"/>
                  <a:pt x="1031" y="1441"/>
                  <a:pt x="1038" y="1444"/>
                </a:cubicBezTo>
                <a:cubicBezTo>
                  <a:pt x="1045" y="1444"/>
                  <a:pt x="1056" y="1446"/>
                  <a:pt x="1063" y="1448"/>
                </a:cubicBezTo>
                <a:cubicBezTo>
                  <a:pt x="1072" y="1450"/>
                  <a:pt x="1083" y="1455"/>
                  <a:pt x="1089" y="1455"/>
                </a:cubicBezTo>
                <a:cubicBezTo>
                  <a:pt x="1094" y="1455"/>
                  <a:pt x="1114" y="1457"/>
                  <a:pt x="1128" y="1461"/>
                </a:cubicBezTo>
                <a:cubicBezTo>
                  <a:pt x="1141" y="1468"/>
                  <a:pt x="1141" y="1466"/>
                  <a:pt x="1139" y="1475"/>
                </a:cubicBezTo>
                <a:cubicBezTo>
                  <a:pt x="1137" y="1484"/>
                  <a:pt x="1107" y="1585"/>
                  <a:pt x="1101" y="1612"/>
                </a:cubicBezTo>
                <a:cubicBezTo>
                  <a:pt x="1094" y="1639"/>
                  <a:pt x="1065" y="1747"/>
                  <a:pt x="1060" y="1760"/>
                </a:cubicBezTo>
                <a:cubicBezTo>
                  <a:pt x="1056" y="1776"/>
                  <a:pt x="1056" y="1780"/>
                  <a:pt x="1054" y="1783"/>
                </a:cubicBezTo>
                <a:cubicBezTo>
                  <a:pt x="1051" y="1787"/>
                  <a:pt x="1054" y="1787"/>
                  <a:pt x="1060" y="1789"/>
                </a:cubicBezTo>
                <a:cubicBezTo>
                  <a:pt x="1069" y="1791"/>
                  <a:pt x="1083" y="1798"/>
                  <a:pt x="1089" y="1798"/>
                </a:cubicBezTo>
                <a:cubicBezTo>
                  <a:pt x="1096" y="1800"/>
                  <a:pt x="1101" y="1805"/>
                  <a:pt x="1107" y="1805"/>
                </a:cubicBezTo>
                <a:cubicBezTo>
                  <a:pt x="1114" y="1805"/>
                  <a:pt x="1125" y="1807"/>
                  <a:pt x="1132" y="1809"/>
                </a:cubicBezTo>
                <a:cubicBezTo>
                  <a:pt x="1139" y="1812"/>
                  <a:pt x="1139" y="1814"/>
                  <a:pt x="1141" y="1814"/>
                </a:cubicBezTo>
                <a:cubicBezTo>
                  <a:pt x="1146" y="1814"/>
                  <a:pt x="1148" y="1814"/>
                  <a:pt x="1148" y="1821"/>
                </a:cubicBezTo>
                <a:cubicBezTo>
                  <a:pt x="1148" y="1827"/>
                  <a:pt x="1134" y="1933"/>
                  <a:pt x="1132" y="1976"/>
                </a:cubicBezTo>
                <a:cubicBezTo>
                  <a:pt x="1128" y="2016"/>
                  <a:pt x="1128" y="2104"/>
                  <a:pt x="1132" y="2173"/>
                </a:cubicBezTo>
                <a:cubicBezTo>
                  <a:pt x="1134" y="2189"/>
                  <a:pt x="1141" y="2272"/>
                  <a:pt x="1143" y="2303"/>
                </a:cubicBezTo>
                <a:cubicBezTo>
                  <a:pt x="1148" y="2333"/>
                  <a:pt x="1152" y="2362"/>
                  <a:pt x="1150" y="2369"/>
                </a:cubicBezTo>
                <a:cubicBezTo>
                  <a:pt x="1150" y="2375"/>
                  <a:pt x="1150" y="2389"/>
                  <a:pt x="1152" y="2393"/>
                </a:cubicBezTo>
                <a:cubicBezTo>
                  <a:pt x="1155" y="2398"/>
                  <a:pt x="1155" y="2402"/>
                  <a:pt x="1155" y="2413"/>
                </a:cubicBezTo>
                <a:cubicBezTo>
                  <a:pt x="1155" y="2425"/>
                  <a:pt x="1157" y="2434"/>
                  <a:pt x="1155" y="2438"/>
                </a:cubicBezTo>
                <a:cubicBezTo>
                  <a:pt x="1155" y="2445"/>
                  <a:pt x="1157" y="2452"/>
                  <a:pt x="1157" y="2456"/>
                </a:cubicBezTo>
                <a:cubicBezTo>
                  <a:pt x="1159" y="2461"/>
                  <a:pt x="1161" y="2467"/>
                  <a:pt x="1159" y="2474"/>
                </a:cubicBezTo>
                <a:cubicBezTo>
                  <a:pt x="1157" y="2483"/>
                  <a:pt x="1157" y="2528"/>
                  <a:pt x="1168" y="2544"/>
                </a:cubicBezTo>
                <a:cubicBezTo>
                  <a:pt x="1172" y="2548"/>
                  <a:pt x="1172" y="2550"/>
                  <a:pt x="1170" y="2557"/>
                </a:cubicBezTo>
                <a:cubicBezTo>
                  <a:pt x="1166" y="2566"/>
                  <a:pt x="1161" y="2589"/>
                  <a:pt x="1159" y="2595"/>
                </a:cubicBezTo>
                <a:cubicBezTo>
                  <a:pt x="1159" y="2600"/>
                  <a:pt x="1159" y="2622"/>
                  <a:pt x="1161" y="2629"/>
                </a:cubicBezTo>
                <a:cubicBezTo>
                  <a:pt x="1163" y="2638"/>
                  <a:pt x="1161" y="2645"/>
                  <a:pt x="1159" y="2651"/>
                </a:cubicBezTo>
                <a:cubicBezTo>
                  <a:pt x="1157" y="2658"/>
                  <a:pt x="1157" y="2690"/>
                  <a:pt x="1155" y="2698"/>
                </a:cubicBezTo>
                <a:cubicBezTo>
                  <a:pt x="1152" y="2708"/>
                  <a:pt x="1150" y="2743"/>
                  <a:pt x="1155" y="2768"/>
                </a:cubicBezTo>
                <a:cubicBezTo>
                  <a:pt x="1155" y="2775"/>
                  <a:pt x="1155" y="2779"/>
                  <a:pt x="1150" y="2784"/>
                </a:cubicBezTo>
                <a:cubicBezTo>
                  <a:pt x="1148" y="2786"/>
                  <a:pt x="1148" y="2797"/>
                  <a:pt x="1148" y="2806"/>
                </a:cubicBezTo>
                <a:cubicBezTo>
                  <a:pt x="1146" y="2817"/>
                  <a:pt x="1132" y="2903"/>
                  <a:pt x="1139" y="3024"/>
                </a:cubicBezTo>
                <a:cubicBezTo>
                  <a:pt x="1141" y="3033"/>
                  <a:pt x="1141" y="3035"/>
                  <a:pt x="1139" y="3040"/>
                </a:cubicBezTo>
                <a:cubicBezTo>
                  <a:pt x="1134" y="3044"/>
                  <a:pt x="1103" y="3134"/>
                  <a:pt x="1089" y="3190"/>
                </a:cubicBezTo>
                <a:cubicBezTo>
                  <a:pt x="1078" y="3244"/>
                  <a:pt x="1076" y="3246"/>
                  <a:pt x="1074" y="3251"/>
                </a:cubicBezTo>
                <a:cubicBezTo>
                  <a:pt x="1069" y="3257"/>
                  <a:pt x="1076" y="3257"/>
                  <a:pt x="1072" y="3264"/>
                </a:cubicBezTo>
                <a:cubicBezTo>
                  <a:pt x="1067" y="3273"/>
                  <a:pt x="1067" y="3278"/>
                  <a:pt x="1063" y="3284"/>
                </a:cubicBezTo>
                <a:cubicBezTo>
                  <a:pt x="1058" y="3293"/>
                  <a:pt x="1058" y="3284"/>
                  <a:pt x="1054" y="3293"/>
                </a:cubicBezTo>
                <a:cubicBezTo>
                  <a:pt x="1049" y="3302"/>
                  <a:pt x="1024" y="3343"/>
                  <a:pt x="1007" y="3354"/>
                </a:cubicBezTo>
                <a:cubicBezTo>
                  <a:pt x="986" y="3363"/>
                  <a:pt x="939" y="3370"/>
                  <a:pt x="924" y="3370"/>
                </a:cubicBezTo>
                <a:cubicBezTo>
                  <a:pt x="908" y="3372"/>
                  <a:pt x="899" y="3379"/>
                  <a:pt x="897" y="3385"/>
                </a:cubicBezTo>
                <a:cubicBezTo>
                  <a:pt x="894" y="3394"/>
                  <a:pt x="894" y="3397"/>
                  <a:pt x="897" y="3401"/>
                </a:cubicBezTo>
                <a:cubicBezTo>
                  <a:pt x="899" y="3406"/>
                  <a:pt x="892" y="3406"/>
                  <a:pt x="899" y="3410"/>
                </a:cubicBezTo>
                <a:cubicBezTo>
                  <a:pt x="903" y="3415"/>
                  <a:pt x="901" y="3415"/>
                  <a:pt x="915" y="3415"/>
                </a:cubicBezTo>
                <a:cubicBezTo>
                  <a:pt x="924" y="3415"/>
                  <a:pt x="1004" y="3417"/>
                  <a:pt x="1036" y="3417"/>
                </a:cubicBezTo>
                <a:cubicBezTo>
                  <a:pt x="1065" y="3415"/>
                  <a:pt x="1083" y="3415"/>
                  <a:pt x="1094" y="3415"/>
                </a:cubicBezTo>
                <a:cubicBezTo>
                  <a:pt x="1103" y="3412"/>
                  <a:pt x="1116" y="3410"/>
                  <a:pt x="1123" y="3401"/>
                </a:cubicBezTo>
                <a:cubicBezTo>
                  <a:pt x="1130" y="3390"/>
                  <a:pt x="1148" y="3370"/>
                  <a:pt x="1155" y="3356"/>
                </a:cubicBezTo>
                <a:cubicBezTo>
                  <a:pt x="1163" y="3343"/>
                  <a:pt x="1181" y="3316"/>
                  <a:pt x="1211" y="3291"/>
                </a:cubicBezTo>
                <a:cubicBezTo>
                  <a:pt x="1217" y="3282"/>
                  <a:pt x="1215" y="3284"/>
                  <a:pt x="1224" y="3282"/>
                </a:cubicBezTo>
                <a:cubicBezTo>
                  <a:pt x="1233" y="3282"/>
                  <a:pt x="1260" y="3280"/>
                  <a:pt x="1271" y="3278"/>
                </a:cubicBezTo>
                <a:cubicBezTo>
                  <a:pt x="1282" y="3278"/>
                  <a:pt x="1282" y="3278"/>
                  <a:pt x="1282" y="3284"/>
                </a:cubicBezTo>
                <a:cubicBezTo>
                  <a:pt x="1282" y="3293"/>
                  <a:pt x="1278" y="3390"/>
                  <a:pt x="1278" y="3394"/>
                </a:cubicBezTo>
                <a:cubicBezTo>
                  <a:pt x="1278" y="3399"/>
                  <a:pt x="1280" y="3401"/>
                  <a:pt x="1285" y="3401"/>
                </a:cubicBezTo>
                <a:cubicBezTo>
                  <a:pt x="1287" y="3401"/>
                  <a:pt x="1296" y="3399"/>
                  <a:pt x="1300" y="3399"/>
                </a:cubicBezTo>
                <a:cubicBezTo>
                  <a:pt x="1305" y="3399"/>
                  <a:pt x="1303" y="3397"/>
                  <a:pt x="1303" y="3390"/>
                </a:cubicBezTo>
                <a:cubicBezTo>
                  <a:pt x="1303" y="3383"/>
                  <a:pt x="1303" y="3293"/>
                  <a:pt x="1303" y="3284"/>
                </a:cubicBezTo>
                <a:cubicBezTo>
                  <a:pt x="1303" y="3278"/>
                  <a:pt x="1303" y="3278"/>
                  <a:pt x="1309" y="3278"/>
                </a:cubicBezTo>
                <a:cubicBezTo>
                  <a:pt x="1316" y="3278"/>
                  <a:pt x="1376" y="3273"/>
                  <a:pt x="1381" y="3244"/>
                </a:cubicBezTo>
                <a:cubicBezTo>
                  <a:pt x="1383" y="3215"/>
                  <a:pt x="1385" y="3076"/>
                  <a:pt x="1385" y="3053"/>
                </a:cubicBezTo>
                <a:cubicBezTo>
                  <a:pt x="1385" y="3031"/>
                  <a:pt x="1385" y="2903"/>
                  <a:pt x="1385" y="2880"/>
                </a:cubicBezTo>
                <a:cubicBezTo>
                  <a:pt x="1385" y="2856"/>
                  <a:pt x="1385" y="2833"/>
                  <a:pt x="1385" y="2822"/>
                </a:cubicBezTo>
                <a:cubicBezTo>
                  <a:pt x="1383" y="2813"/>
                  <a:pt x="1388" y="2766"/>
                  <a:pt x="1390" y="2752"/>
                </a:cubicBezTo>
                <a:cubicBezTo>
                  <a:pt x="1390" y="2741"/>
                  <a:pt x="1394" y="2624"/>
                  <a:pt x="1394" y="2606"/>
                </a:cubicBezTo>
                <a:cubicBezTo>
                  <a:pt x="1397" y="2584"/>
                  <a:pt x="1394" y="2568"/>
                  <a:pt x="1392" y="2553"/>
                </a:cubicBezTo>
                <a:cubicBezTo>
                  <a:pt x="1388" y="2535"/>
                  <a:pt x="1388" y="2535"/>
                  <a:pt x="1392" y="2528"/>
                </a:cubicBezTo>
                <a:cubicBezTo>
                  <a:pt x="1397" y="2523"/>
                  <a:pt x="1410" y="2470"/>
                  <a:pt x="1408" y="2447"/>
                </a:cubicBezTo>
                <a:cubicBezTo>
                  <a:pt x="1406" y="2422"/>
                  <a:pt x="1406" y="2413"/>
                  <a:pt x="1403" y="2409"/>
                </a:cubicBezTo>
                <a:cubicBezTo>
                  <a:pt x="1403" y="2402"/>
                  <a:pt x="1408" y="2398"/>
                  <a:pt x="1408" y="2393"/>
                </a:cubicBezTo>
                <a:cubicBezTo>
                  <a:pt x="1408" y="2386"/>
                  <a:pt x="1408" y="2386"/>
                  <a:pt x="1412" y="2382"/>
                </a:cubicBezTo>
                <a:cubicBezTo>
                  <a:pt x="1415" y="2377"/>
                  <a:pt x="1410" y="2373"/>
                  <a:pt x="1421" y="2373"/>
                </a:cubicBezTo>
                <a:cubicBezTo>
                  <a:pt x="1430" y="2373"/>
                  <a:pt x="1459" y="2375"/>
                  <a:pt x="1473" y="2377"/>
                </a:cubicBezTo>
                <a:cubicBezTo>
                  <a:pt x="1484" y="2377"/>
                  <a:pt x="1482" y="2375"/>
                  <a:pt x="1482" y="2384"/>
                </a:cubicBezTo>
                <a:cubicBezTo>
                  <a:pt x="1482" y="2393"/>
                  <a:pt x="1484" y="2404"/>
                  <a:pt x="1486" y="2456"/>
                </a:cubicBezTo>
                <a:cubicBezTo>
                  <a:pt x="1489" y="2510"/>
                  <a:pt x="1493" y="2600"/>
                  <a:pt x="1495" y="2611"/>
                </a:cubicBezTo>
                <a:cubicBezTo>
                  <a:pt x="1495" y="2622"/>
                  <a:pt x="1504" y="2732"/>
                  <a:pt x="1504" y="2748"/>
                </a:cubicBezTo>
                <a:cubicBezTo>
                  <a:pt x="1507" y="2764"/>
                  <a:pt x="1511" y="2865"/>
                  <a:pt x="1511" y="2880"/>
                </a:cubicBezTo>
                <a:cubicBezTo>
                  <a:pt x="1513" y="2896"/>
                  <a:pt x="1520" y="3033"/>
                  <a:pt x="1522" y="3076"/>
                </a:cubicBezTo>
                <a:cubicBezTo>
                  <a:pt x="1524" y="3116"/>
                  <a:pt x="1527" y="3172"/>
                  <a:pt x="1527" y="3195"/>
                </a:cubicBezTo>
                <a:cubicBezTo>
                  <a:pt x="1527" y="3215"/>
                  <a:pt x="1529" y="3231"/>
                  <a:pt x="1529" y="3235"/>
                </a:cubicBezTo>
                <a:cubicBezTo>
                  <a:pt x="1531" y="3242"/>
                  <a:pt x="1540" y="3318"/>
                  <a:pt x="1542" y="3334"/>
                </a:cubicBezTo>
                <a:cubicBezTo>
                  <a:pt x="1545" y="3347"/>
                  <a:pt x="1547" y="3352"/>
                  <a:pt x="1545" y="3356"/>
                </a:cubicBezTo>
                <a:cubicBezTo>
                  <a:pt x="1542" y="3359"/>
                  <a:pt x="1549" y="3359"/>
                  <a:pt x="1545" y="3365"/>
                </a:cubicBezTo>
                <a:cubicBezTo>
                  <a:pt x="1542" y="3374"/>
                  <a:pt x="1542" y="3379"/>
                  <a:pt x="1538" y="3388"/>
                </a:cubicBezTo>
                <a:cubicBezTo>
                  <a:pt x="1531" y="3401"/>
                  <a:pt x="1531" y="3390"/>
                  <a:pt x="1527" y="3401"/>
                </a:cubicBezTo>
                <a:cubicBezTo>
                  <a:pt x="1524" y="3410"/>
                  <a:pt x="1513" y="3424"/>
                  <a:pt x="1509" y="3437"/>
                </a:cubicBezTo>
                <a:cubicBezTo>
                  <a:pt x="1504" y="3451"/>
                  <a:pt x="1493" y="3469"/>
                  <a:pt x="1489" y="3477"/>
                </a:cubicBezTo>
                <a:cubicBezTo>
                  <a:pt x="1482" y="3487"/>
                  <a:pt x="1482" y="3487"/>
                  <a:pt x="1477" y="3491"/>
                </a:cubicBezTo>
                <a:cubicBezTo>
                  <a:pt x="1473" y="3495"/>
                  <a:pt x="1471" y="3500"/>
                  <a:pt x="1468" y="3504"/>
                </a:cubicBezTo>
                <a:cubicBezTo>
                  <a:pt x="1466" y="3509"/>
                  <a:pt x="1464" y="3511"/>
                  <a:pt x="1457" y="3516"/>
                </a:cubicBezTo>
                <a:cubicBezTo>
                  <a:pt x="1453" y="3520"/>
                  <a:pt x="1448" y="3527"/>
                  <a:pt x="1448" y="3534"/>
                </a:cubicBezTo>
                <a:cubicBezTo>
                  <a:pt x="1448" y="3540"/>
                  <a:pt x="1446" y="3543"/>
                  <a:pt x="1453" y="3545"/>
                </a:cubicBezTo>
                <a:cubicBezTo>
                  <a:pt x="1457" y="3547"/>
                  <a:pt x="1471" y="3554"/>
                  <a:pt x="1522" y="3558"/>
                </a:cubicBezTo>
                <a:cubicBezTo>
                  <a:pt x="1531" y="3558"/>
                  <a:pt x="1542" y="3558"/>
                  <a:pt x="1581" y="3547"/>
                </a:cubicBezTo>
                <a:cubicBezTo>
                  <a:pt x="1619" y="3534"/>
                  <a:pt x="1641" y="3527"/>
                  <a:pt x="1650" y="3525"/>
                </a:cubicBezTo>
                <a:cubicBezTo>
                  <a:pt x="1659" y="3520"/>
                  <a:pt x="1664" y="3516"/>
                  <a:pt x="1668" y="3509"/>
                </a:cubicBezTo>
                <a:cubicBezTo>
                  <a:pt x="1670" y="3500"/>
                  <a:pt x="1677" y="3487"/>
                  <a:pt x="1679" y="3477"/>
                </a:cubicBezTo>
                <a:cubicBezTo>
                  <a:pt x="1679" y="3473"/>
                  <a:pt x="1679" y="3473"/>
                  <a:pt x="1688" y="3473"/>
                </a:cubicBezTo>
                <a:cubicBezTo>
                  <a:pt x="1697" y="3475"/>
                  <a:pt x="1699" y="3473"/>
                  <a:pt x="1704" y="3475"/>
                </a:cubicBezTo>
                <a:cubicBezTo>
                  <a:pt x="1711" y="3475"/>
                  <a:pt x="1713" y="3475"/>
                  <a:pt x="1715" y="3473"/>
                </a:cubicBezTo>
                <a:cubicBezTo>
                  <a:pt x="1717" y="3471"/>
                  <a:pt x="1717" y="3471"/>
                  <a:pt x="1717" y="3460"/>
                </a:cubicBezTo>
                <a:cubicBezTo>
                  <a:pt x="1717" y="3448"/>
                  <a:pt x="1720" y="3361"/>
                  <a:pt x="1720" y="3352"/>
                </a:cubicBezTo>
                <a:cubicBezTo>
                  <a:pt x="1722" y="3341"/>
                  <a:pt x="1720" y="3343"/>
                  <a:pt x="1724" y="3341"/>
                </a:cubicBezTo>
                <a:cubicBezTo>
                  <a:pt x="1731" y="3338"/>
                  <a:pt x="1731" y="3338"/>
                  <a:pt x="1737" y="3336"/>
                </a:cubicBezTo>
                <a:cubicBezTo>
                  <a:pt x="1746" y="3336"/>
                  <a:pt x="1744" y="3336"/>
                  <a:pt x="1753" y="3334"/>
                </a:cubicBezTo>
                <a:cubicBezTo>
                  <a:pt x="1762" y="3332"/>
                  <a:pt x="1782" y="3329"/>
                  <a:pt x="1789" y="3325"/>
                </a:cubicBezTo>
                <a:cubicBezTo>
                  <a:pt x="1798" y="3323"/>
                  <a:pt x="1796" y="3323"/>
                  <a:pt x="1796" y="3311"/>
                </a:cubicBezTo>
                <a:cubicBezTo>
                  <a:pt x="1796" y="3302"/>
                  <a:pt x="1789" y="3165"/>
                  <a:pt x="1789" y="3141"/>
                </a:cubicBezTo>
                <a:cubicBezTo>
                  <a:pt x="1787" y="3116"/>
                  <a:pt x="1782" y="2939"/>
                  <a:pt x="1782" y="2898"/>
                </a:cubicBezTo>
                <a:cubicBezTo>
                  <a:pt x="1780" y="2858"/>
                  <a:pt x="1776" y="2712"/>
                  <a:pt x="1776" y="2681"/>
                </a:cubicBezTo>
                <a:cubicBezTo>
                  <a:pt x="1776" y="2649"/>
                  <a:pt x="1769" y="2573"/>
                  <a:pt x="1762" y="2555"/>
                </a:cubicBezTo>
                <a:cubicBezTo>
                  <a:pt x="1755" y="2535"/>
                  <a:pt x="1755" y="2526"/>
                  <a:pt x="1755" y="2514"/>
                </a:cubicBezTo>
                <a:cubicBezTo>
                  <a:pt x="1755" y="2501"/>
                  <a:pt x="1749" y="2454"/>
                  <a:pt x="1731" y="2409"/>
                </a:cubicBezTo>
                <a:cubicBezTo>
                  <a:pt x="1726" y="2395"/>
                  <a:pt x="1729" y="2395"/>
                  <a:pt x="1731" y="2389"/>
                </a:cubicBezTo>
                <a:cubicBezTo>
                  <a:pt x="1733" y="2382"/>
                  <a:pt x="1733" y="2377"/>
                  <a:pt x="1733" y="2373"/>
                </a:cubicBezTo>
                <a:cubicBezTo>
                  <a:pt x="1733" y="2366"/>
                  <a:pt x="1733" y="2369"/>
                  <a:pt x="1740" y="2366"/>
                </a:cubicBezTo>
                <a:cubicBezTo>
                  <a:pt x="1744" y="2366"/>
                  <a:pt x="1814" y="2364"/>
                  <a:pt x="1825" y="2357"/>
                </a:cubicBezTo>
                <a:cubicBezTo>
                  <a:pt x="1834" y="2351"/>
                  <a:pt x="1847" y="2337"/>
                  <a:pt x="1847" y="2326"/>
                </a:cubicBezTo>
                <a:cubicBezTo>
                  <a:pt x="1850" y="2315"/>
                  <a:pt x="1847" y="2270"/>
                  <a:pt x="1843" y="2225"/>
                </a:cubicBezTo>
                <a:cubicBezTo>
                  <a:pt x="1837" y="2180"/>
                  <a:pt x="1842" y="2137"/>
                  <a:pt x="1835" y="2066"/>
                </a:cubicBezTo>
                <a:cubicBezTo>
                  <a:pt x="1840" y="2069"/>
                  <a:pt x="1853" y="2084"/>
                  <a:pt x="1859" y="2088"/>
                </a:cubicBezTo>
                <a:cubicBezTo>
                  <a:pt x="1864" y="2090"/>
                  <a:pt x="1868" y="2088"/>
                  <a:pt x="1873" y="2095"/>
                </a:cubicBezTo>
                <a:cubicBezTo>
                  <a:pt x="1877" y="2099"/>
                  <a:pt x="1882" y="2106"/>
                  <a:pt x="1886" y="2106"/>
                </a:cubicBezTo>
                <a:cubicBezTo>
                  <a:pt x="1891" y="2108"/>
                  <a:pt x="1891" y="2108"/>
                  <a:pt x="1891" y="2113"/>
                </a:cubicBezTo>
                <a:cubicBezTo>
                  <a:pt x="1891" y="2117"/>
                  <a:pt x="1897" y="2330"/>
                  <a:pt x="1897" y="2351"/>
                </a:cubicBezTo>
                <a:cubicBezTo>
                  <a:pt x="1897" y="2371"/>
                  <a:pt x="1904" y="2550"/>
                  <a:pt x="1906" y="2580"/>
                </a:cubicBezTo>
                <a:cubicBezTo>
                  <a:pt x="1909" y="2606"/>
                  <a:pt x="1920" y="2734"/>
                  <a:pt x="1924" y="2793"/>
                </a:cubicBezTo>
                <a:cubicBezTo>
                  <a:pt x="1931" y="2851"/>
                  <a:pt x="1938" y="2930"/>
                  <a:pt x="1942" y="2957"/>
                </a:cubicBezTo>
                <a:cubicBezTo>
                  <a:pt x="1947" y="2984"/>
                  <a:pt x="1953" y="3024"/>
                  <a:pt x="1956" y="3035"/>
                </a:cubicBezTo>
                <a:cubicBezTo>
                  <a:pt x="1960" y="3046"/>
                  <a:pt x="1967" y="3064"/>
                  <a:pt x="1983" y="3089"/>
                </a:cubicBezTo>
                <a:cubicBezTo>
                  <a:pt x="1992" y="3103"/>
                  <a:pt x="2003" y="3118"/>
                  <a:pt x="2009" y="3127"/>
                </a:cubicBezTo>
                <a:cubicBezTo>
                  <a:pt x="2014" y="3136"/>
                  <a:pt x="2030" y="3152"/>
                  <a:pt x="2034" y="3159"/>
                </a:cubicBezTo>
                <a:cubicBezTo>
                  <a:pt x="2041" y="3168"/>
                  <a:pt x="2041" y="3168"/>
                  <a:pt x="2039" y="3172"/>
                </a:cubicBezTo>
                <a:cubicBezTo>
                  <a:pt x="2034" y="3179"/>
                  <a:pt x="2012" y="3206"/>
                  <a:pt x="1992" y="3246"/>
                </a:cubicBezTo>
                <a:cubicBezTo>
                  <a:pt x="1985" y="3267"/>
                  <a:pt x="1980" y="3280"/>
                  <a:pt x="1976" y="3287"/>
                </a:cubicBezTo>
                <a:cubicBezTo>
                  <a:pt x="1967" y="3298"/>
                  <a:pt x="1971" y="3300"/>
                  <a:pt x="1965" y="3307"/>
                </a:cubicBezTo>
                <a:cubicBezTo>
                  <a:pt x="1958" y="3309"/>
                  <a:pt x="1947" y="3318"/>
                  <a:pt x="1935" y="3320"/>
                </a:cubicBezTo>
                <a:cubicBezTo>
                  <a:pt x="1927" y="3325"/>
                  <a:pt x="1924" y="3327"/>
                  <a:pt x="1909" y="3329"/>
                </a:cubicBezTo>
                <a:cubicBezTo>
                  <a:pt x="1893" y="3332"/>
                  <a:pt x="1841" y="3336"/>
                  <a:pt x="1803" y="3352"/>
                </a:cubicBezTo>
                <a:cubicBezTo>
                  <a:pt x="1792" y="3354"/>
                  <a:pt x="1785" y="3361"/>
                  <a:pt x="1783" y="3376"/>
                </a:cubicBezTo>
                <a:cubicBezTo>
                  <a:pt x="1783" y="3392"/>
                  <a:pt x="1774" y="3381"/>
                  <a:pt x="1774" y="3392"/>
                </a:cubicBezTo>
                <a:cubicBezTo>
                  <a:pt x="1774" y="3397"/>
                  <a:pt x="1776" y="3399"/>
                  <a:pt x="1776" y="3403"/>
                </a:cubicBezTo>
                <a:cubicBezTo>
                  <a:pt x="1774" y="3410"/>
                  <a:pt x="1781" y="3417"/>
                  <a:pt x="1790" y="3421"/>
                </a:cubicBezTo>
                <a:cubicBezTo>
                  <a:pt x="1801" y="3424"/>
                  <a:pt x="1814" y="3435"/>
                  <a:pt x="1864" y="3437"/>
                </a:cubicBezTo>
                <a:cubicBezTo>
                  <a:pt x="1915" y="3439"/>
                  <a:pt x="1927" y="3442"/>
                  <a:pt x="1953" y="3439"/>
                </a:cubicBezTo>
                <a:cubicBezTo>
                  <a:pt x="1983" y="3437"/>
                  <a:pt x="2014" y="3426"/>
                  <a:pt x="2043" y="3419"/>
                </a:cubicBezTo>
                <a:cubicBezTo>
                  <a:pt x="2074" y="3410"/>
                  <a:pt x="2117" y="3403"/>
                  <a:pt x="2128" y="3403"/>
                </a:cubicBezTo>
                <a:cubicBezTo>
                  <a:pt x="2137" y="3403"/>
                  <a:pt x="2135" y="3403"/>
                  <a:pt x="2135" y="3408"/>
                </a:cubicBezTo>
                <a:cubicBezTo>
                  <a:pt x="2135" y="3415"/>
                  <a:pt x="2135" y="3426"/>
                  <a:pt x="2137" y="3430"/>
                </a:cubicBezTo>
                <a:cubicBezTo>
                  <a:pt x="2137" y="3435"/>
                  <a:pt x="2137" y="3437"/>
                  <a:pt x="2148" y="3437"/>
                </a:cubicBezTo>
                <a:cubicBezTo>
                  <a:pt x="2157" y="3437"/>
                  <a:pt x="2202" y="3439"/>
                  <a:pt x="2209" y="3439"/>
                </a:cubicBezTo>
                <a:cubicBezTo>
                  <a:pt x="2216" y="3439"/>
                  <a:pt x="2218" y="3439"/>
                  <a:pt x="2218" y="3442"/>
                </a:cubicBezTo>
                <a:cubicBezTo>
                  <a:pt x="2218" y="3444"/>
                  <a:pt x="2214" y="3453"/>
                  <a:pt x="2211" y="3462"/>
                </a:cubicBezTo>
                <a:cubicBezTo>
                  <a:pt x="2209" y="3469"/>
                  <a:pt x="2211" y="3462"/>
                  <a:pt x="2216" y="3473"/>
                </a:cubicBezTo>
                <a:cubicBezTo>
                  <a:pt x="2218" y="3484"/>
                  <a:pt x="2218" y="3484"/>
                  <a:pt x="2218" y="3491"/>
                </a:cubicBezTo>
                <a:cubicBezTo>
                  <a:pt x="2218" y="3495"/>
                  <a:pt x="2222" y="3495"/>
                  <a:pt x="2218" y="3500"/>
                </a:cubicBezTo>
                <a:cubicBezTo>
                  <a:pt x="2211" y="3504"/>
                  <a:pt x="2198" y="3522"/>
                  <a:pt x="2189" y="3529"/>
                </a:cubicBezTo>
                <a:cubicBezTo>
                  <a:pt x="2182" y="3538"/>
                  <a:pt x="2178" y="3547"/>
                  <a:pt x="2178" y="3554"/>
                </a:cubicBezTo>
                <a:cubicBezTo>
                  <a:pt x="2178" y="3561"/>
                  <a:pt x="2175" y="3565"/>
                  <a:pt x="2173" y="3572"/>
                </a:cubicBezTo>
                <a:cubicBezTo>
                  <a:pt x="2171" y="3579"/>
                  <a:pt x="2169" y="3585"/>
                  <a:pt x="2169" y="3592"/>
                </a:cubicBezTo>
                <a:cubicBezTo>
                  <a:pt x="2169" y="3599"/>
                  <a:pt x="2169" y="3599"/>
                  <a:pt x="2164" y="3603"/>
                </a:cubicBezTo>
                <a:cubicBezTo>
                  <a:pt x="2162" y="3605"/>
                  <a:pt x="2157" y="3617"/>
                  <a:pt x="2157" y="3621"/>
                </a:cubicBezTo>
                <a:cubicBezTo>
                  <a:pt x="2155" y="3628"/>
                  <a:pt x="2155" y="3641"/>
                  <a:pt x="2157" y="3646"/>
                </a:cubicBezTo>
                <a:cubicBezTo>
                  <a:pt x="2157" y="3650"/>
                  <a:pt x="2153" y="3650"/>
                  <a:pt x="2166" y="3653"/>
                </a:cubicBezTo>
                <a:cubicBezTo>
                  <a:pt x="2180" y="3655"/>
                  <a:pt x="2225" y="3664"/>
                  <a:pt x="2328" y="3657"/>
                </a:cubicBezTo>
                <a:cubicBezTo>
                  <a:pt x="2346" y="3655"/>
                  <a:pt x="2384" y="3646"/>
                  <a:pt x="2400" y="3630"/>
                </a:cubicBezTo>
                <a:cubicBezTo>
                  <a:pt x="2404" y="3621"/>
                  <a:pt x="2404" y="3621"/>
                  <a:pt x="2409" y="3594"/>
                </a:cubicBezTo>
                <a:cubicBezTo>
                  <a:pt x="2409" y="3588"/>
                  <a:pt x="2409" y="3590"/>
                  <a:pt x="2415" y="3590"/>
                </a:cubicBezTo>
                <a:cubicBezTo>
                  <a:pt x="2422" y="3590"/>
                  <a:pt x="2422" y="3590"/>
                  <a:pt x="2426" y="3583"/>
                </a:cubicBezTo>
                <a:cubicBezTo>
                  <a:pt x="2433" y="3574"/>
                  <a:pt x="2433" y="3576"/>
                  <a:pt x="2433" y="3565"/>
                </a:cubicBezTo>
                <a:cubicBezTo>
                  <a:pt x="2431" y="3554"/>
                  <a:pt x="2431" y="3527"/>
                  <a:pt x="2429" y="3520"/>
                </a:cubicBezTo>
                <a:cubicBezTo>
                  <a:pt x="2429" y="3511"/>
                  <a:pt x="2426" y="3511"/>
                  <a:pt x="2426" y="3504"/>
                </a:cubicBezTo>
                <a:cubicBezTo>
                  <a:pt x="2429" y="3500"/>
                  <a:pt x="2429" y="3498"/>
                  <a:pt x="2426" y="3495"/>
                </a:cubicBezTo>
                <a:cubicBezTo>
                  <a:pt x="2424" y="3493"/>
                  <a:pt x="2424" y="3491"/>
                  <a:pt x="2426" y="3487"/>
                </a:cubicBezTo>
                <a:cubicBezTo>
                  <a:pt x="2431" y="3484"/>
                  <a:pt x="2431" y="3475"/>
                  <a:pt x="2429" y="3471"/>
                </a:cubicBezTo>
                <a:cubicBezTo>
                  <a:pt x="2429" y="3469"/>
                  <a:pt x="2429" y="3462"/>
                  <a:pt x="2433" y="3451"/>
                </a:cubicBezTo>
                <a:cubicBezTo>
                  <a:pt x="2438" y="3437"/>
                  <a:pt x="2451" y="3341"/>
                  <a:pt x="2453" y="3296"/>
                </a:cubicBezTo>
                <a:cubicBezTo>
                  <a:pt x="2456" y="3249"/>
                  <a:pt x="2458" y="3136"/>
                  <a:pt x="2460" y="3080"/>
                </a:cubicBezTo>
                <a:cubicBezTo>
                  <a:pt x="2460" y="3022"/>
                  <a:pt x="2460" y="2954"/>
                  <a:pt x="2458" y="2941"/>
                </a:cubicBezTo>
                <a:cubicBezTo>
                  <a:pt x="2456" y="2925"/>
                  <a:pt x="2458" y="2905"/>
                  <a:pt x="2458" y="2867"/>
                </a:cubicBezTo>
                <a:cubicBezTo>
                  <a:pt x="2456" y="2829"/>
                  <a:pt x="2456" y="2773"/>
                  <a:pt x="2456" y="2730"/>
                </a:cubicBezTo>
                <a:cubicBezTo>
                  <a:pt x="2453" y="2685"/>
                  <a:pt x="2449" y="2658"/>
                  <a:pt x="2451" y="2638"/>
                </a:cubicBezTo>
                <a:cubicBezTo>
                  <a:pt x="2451" y="2618"/>
                  <a:pt x="2451" y="2573"/>
                  <a:pt x="2453" y="2544"/>
                </a:cubicBezTo>
                <a:cubicBezTo>
                  <a:pt x="2453" y="2514"/>
                  <a:pt x="2458" y="2380"/>
                  <a:pt x="2458" y="2342"/>
                </a:cubicBezTo>
                <a:cubicBezTo>
                  <a:pt x="2460" y="2303"/>
                  <a:pt x="2460" y="2243"/>
                  <a:pt x="2453" y="2207"/>
                </a:cubicBezTo>
                <a:cubicBezTo>
                  <a:pt x="2449" y="2171"/>
                  <a:pt x="2438" y="2108"/>
                  <a:pt x="2435" y="2099"/>
                </a:cubicBezTo>
                <a:cubicBezTo>
                  <a:pt x="2433" y="2090"/>
                  <a:pt x="2433" y="2088"/>
                  <a:pt x="2440" y="2088"/>
                </a:cubicBezTo>
                <a:cubicBezTo>
                  <a:pt x="2444" y="2088"/>
                  <a:pt x="2501" y="2083"/>
                  <a:pt x="2534" y="2081"/>
                </a:cubicBezTo>
                <a:cubicBezTo>
                  <a:pt x="2568" y="2077"/>
                  <a:pt x="2608" y="2072"/>
                  <a:pt x="2626" y="2070"/>
                </a:cubicBezTo>
                <a:cubicBezTo>
                  <a:pt x="2644" y="2068"/>
                  <a:pt x="2678" y="2065"/>
                  <a:pt x="2698" y="2059"/>
                </a:cubicBezTo>
                <a:cubicBezTo>
                  <a:pt x="2718" y="2052"/>
                  <a:pt x="2722" y="2052"/>
                  <a:pt x="2734" y="2052"/>
                </a:cubicBezTo>
                <a:cubicBezTo>
                  <a:pt x="2745" y="2052"/>
                  <a:pt x="2788" y="2045"/>
                  <a:pt x="2803" y="2038"/>
                </a:cubicBezTo>
                <a:cubicBezTo>
                  <a:pt x="2819" y="2032"/>
                  <a:pt x="2819" y="2029"/>
                  <a:pt x="2823" y="2029"/>
                </a:cubicBezTo>
                <a:cubicBezTo>
                  <a:pt x="2828" y="2029"/>
                  <a:pt x="2835" y="2018"/>
                  <a:pt x="2839" y="2012"/>
                </a:cubicBezTo>
                <a:cubicBezTo>
                  <a:pt x="2844" y="2005"/>
                  <a:pt x="2848" y="2000"/>
                  <a:pt x="2846" y="1982"/>
                </a:cubicBezTo>
                <a:close/>
                <a:moveTo>
                  <a:pt x="246" y="2452"/>
                </a:moveTo>
                <a:cubicBezTo>
                  <a:pt x="244" y="2463"/>
                  <a:pt x="249" y="2465"/>
                  <a:pt x="240" y="2463"/>
                </a:cubicBezTo>
                <a:cubicBezTo>
                  <a:pt x="228" y="2463"/>
                  <a:pt x="177" y="2461"/>
                  <a:pt x="168" y="2458"/>
                </a:cubicBezTo>
                <a:cubicBezTo>
                  <a:pt x="159" y="2458"/>
                  <a:pt x="163" y="2456"/>
                  <a:pt x="166" y="2438"/>
                </a:cubicBezTo>
                <a:cubicBezTo>
                  <a:pt x="168" y="2418"/>
                  <a:pt x="184" y="2355"/>
                  <a:pt x="186" y="2342"/>
                </a:cubicBezTo>
                <a:cubicBezTo>
                  <a:pt x="190" y="2328"/>
                  <a:pt x="195" y="2308"/>
                  <a:pt x="202" y="2294"/>
                </a:cubicBezTo>
                <a:cubicBezTo>
                  <a:pt x="206" y="2281"/>
                  <a:pt x="226" y="2227"/>
                  <a:pt x="235" y="2198"/>
                </a:cubicBezTo>
                <a:cubicBezTo>
                  <a:pt x="242" y="2171"/>
                  <a:pt x="273" y="2083"/>
                  <a:pt x="276" y="2072"/>
                </a:cubicBezTo>
                <a:cubicBezTo>
                  <a:pt x="280" y="2063"/>
                  <a:pt x="282" y="2070"/>
                  <a:pt x="282" y="2077"/>
                </a:cubicBezTo>
                <a:cubicBezTo>
                  <a:pt x="282" y="2086"/>
                  <a:pt x="278" y="2106"/>
                  <a:pt x="276" y="2124"/>
                </a:cubicBezTo>
                <a:cubicBezTo>
                  <a:pt x="271" y="2142"/>
                  <a:pt x="255" y="2294"/>
                  <a:pt x="251" y="2337"/>
                </a:cubicBezTo>
                <a:cubicBezTo>
                  <a:pt x="244" y="2382"/>
                  <a:pt x="246" y="2438"/>
                  <a:pt x="246" y="2452"/>
                </a:cubicBezTo>
                <a:close/>
                <a:moveTo>
                  <a:pt x="392" y="2465"/>
                </a:moveTo>
                <a:cubicBezTo>
                  <a:pt x="392" y="2476"/>
                  <a:pt x="392" y="2472"/>
                  <a:pt x="385" y="2472"/>
                </a:cubicBezTo>
                <a:cubicBezTo>
                  <a:pt x="379" y="2472"/>
                  <a:pt x="276" y="2467"/>
                  <a:pt x="262" y="2465"/>
                </a:cubicBezTo>
                <a:cubicBezTo>
                  <a:pt x="251" y="2465"/>
                  <a:pt x="255" y="2461"/>
                  <a:pt x="255" y="2458"/>
                </a:cubicBezTo>
                <a:cubicBezTo>
                  <a:pt x="246" y="2373"/>
                  <a:pt x="255" y="2333"/>
                  <a:pt x="255" y="2317"/>
                </a:cubicBezTo>
                <a:cubicBezTo>
                  <a:pt x="258" y="2301"/>
                  <a:pt x="264" y="2243"/>
                  <a:pt x="271" y="2187"/>
                </a:cubicBezTo>
                <a:cubicBezTo>
                  <a:pt x="278" y="2119"/>
                  <a:pt x="289" y="2065"/>
                  <a:pt x="291" y="2059"/>
                </a:cubicBezTo>
                <a:cubicBezTo>
                  <a:pt x="293" y="2052"/>
                  <a:pt x="293" y="2052"/>
                  <a:pt x="298" y="2054"/>
                </a:cubicBezTo>
                <a:cubicBezTo>
                  <a:pt x="300" y="2056"/>
                  <a:pt x="300" y="2056"/>
                  <a:pt x="307" y="2056"/>
                </a:cubicBezTo>
                <a:cubicBezTo>
                  <a:pt x="316" y="2056"/>
                  <a:pt x="314" y="2052"/>
                  <a:pt x="318" y="2054"/>
                </a:cubicBezTo>
                <a:cubicBezTo>
                  <a:pt x="325" y="2056"/>
                  <a:pt x="323" y="2056"/>
                  <a:pt x="332" y="2059"/>
                </a:cubicBezTo>
                <a:cubicBezTo>
                  <a:pt x="338" y="2063"/>
                  <a:pt x="336" y="2063"/>
                  <a:pt x="338" y="2070"/>
                </a:cubicBezTo>
                <a:cubicBezTo>
                  <a:pt x="350" y="2128"/>
                  <a:pt x="365" y="2166"/>
                  <a:pt x="372" y="2187"/>
                </a:cubicBezTo>
                <a:cubicBezTo>
                  <a:pt x="381" y="2205"/>
                  <a:pt x="392" y="2247"/>
                  <a:pt x="392" y="2258"/>
                </a:cubicBezTo>
                <a:cubicBezTo>
                  <a:pt x="394" y="2270"/>
                  <a:pt x="392" y="2306"/>
                  <a:pt x="394" y="2326"/>
                </a:cubicBezTo>
                <a:cubicBezTo>
                  <a:pt x="394" y="2344"/>
                  <a:pt x="394" y="2454"/>
                  <a:pt x="392" y="2465"/>
                </a:cubicBezTo>
                <a:close/>
                <a:moveTo>
                  <a:pt x="2644" y="1430"/>
                </a:moveTo>
                <a:cubicBezTo>
                  <a:pt x="2635" y="1435"/>
                  <a:pt x="2633" y="1450"/>
                  <a:pt x="2631" y="1459"/>
                </a:cubicBezTo>
                <a:cubicBezTo>
                  <a:pt x="2626" y="1466"/>
                  <a:pt x="2626" y="1484"/>
                  <a:pt x="2628" y="1491"/>
                </a:cubicBezTo>
                <a:cubicBezTo>
                  <a:pt x="2631" y="1495"/>
                  <a:pt x="2633" y="1495"/>
                  <a:pt x="2628" y="1506"/>
                </a:cubicBezTo>
                <a:cubicBezTo>
                  <a:pt x="2624" y="1518"/>
                  <a:pt x="2619" y="1529"/>
                  <a:pt x="2615" y="1536"/>
                </a:cubicBezTo>
                <a:cubicBezTo>
                  <a:pt x="2610" y="1542"/>
                  <a:pt x="2608" y="1545"/>
                  <a:pt x="2599" y="1547"/>
                </a:cubicBezTo>
                <a:cubicBezTo>
                  <a:pt x="2592" y="1549"/>
                  <a:pt x="2586" y="1549"/>
                  <a:pt x="2579" y="1551"/>
                </a:cubicBezTo>
                <a:cubicBezTo>
                  <a:pt x="2572" y="1551"/>
                  <a:pt x="2568" y="1556"/>
                  <a:pt x="2561" y="1554"/>
                </a:cubicBezTo>
                <a:cubicBezTo>
                  <a:pt x="2552" y="1551"/>
                  <a:pt x="2543" y="1554"/>
                  <a:pt x="2525" y="1554"/>
                </a:cubicBezTo>
                <a:cubicBezTo>
                  <a:pt x="2510" y="1551"/>
                  <a:pt x="2501" y="1551"/>
                  <a:pt x="2496" y="1549"/>
                </a:cubicBezTo>
                <a:cubicBezTo>
                  <a:pt x="2489" y="1549"/>
                  <a:pt x="2478" y="1549"/>
                  <a:pt x="2471" y="1549"/>
                </a:cubicBezTo>
                <a:cubicBezTo>
                  <a:pt x="2465" y="1549"/>
                  <a:pt x="2465" y="1545"/>
                  <a:pt x="2456" y="1540"/>
                </a:cubicBezTo>
                <a:cubicBezTo>
                  <a:pt x="2451" y="1538"/>
                  <a:pt x="2453" y="1536"/>
                  <a:pt x="2456" y="1529"/>
                </a:cubicBezTo>
                <a:cubicBezTo>
                  <a:pt x="2458" y="1518"/>
                  <a:pt x="2476" y="1446"/>
                  <a:pt x="2483" y="1421"/>
                </a:cubicBezTo>
                <a:cubicBezTo>
                  <a:pt x="2489" y="1399"/>
                  <a:pt x="2498" y="1347"/>
                  <a:pt x="2507" y="1311"/>
                </a:cubicBezTo>
                <a:cubicBezTo>
                  <a:pt x="2516" y="1275"/>
                  <a:pt x="2518" y="1266"/>
                  <a:pt x="2518" y="1255"/>
                </a:cubicBezTo>
                <a:cubicBezTo>
                  <a:pt x="2518" y="1244"/>
                  <a:pt x="2510" y="1194"/>
                  <a:pt x="2507" y="1165"/>
                </a:cubicBezTo>
                <a:cubicBezTo>
                  <a:pt x="2505" y="1136"/>
                  <a:pt x="2503" y="1080"/>
                  <a:pt x="2505" y="1069"/>
                </a:cubicBezTo>
                <a:cubicBezTo>
                  <a:pt x="2505" y="1055"/>
                  <a:pt x="2505" y="1039"/>
                  <a:pt x="2503" y="1015"/>
                </a:cubicBezTo>
                <a:cubicBezTo>
                  <a:pt x="2501" y="992"/>
                  <a:pt x="2498" y="956"/>
                  <a:pt x="2498" y="950"/>
                </a:cubicBezTo>
                <a:cubicBezTo>
                  <a:pt x="2498" y="943"/>
                  <a:pt x="2501" y="936"/>
                  <a:pt x="2501" y="936"/>
                </a:cubicBezTo>
                <a:cubicBezTo>
                  <a:pt x="2501" y="936"/>
                  <a:pt x="2505" y="943"/>
                  <a:pt x="2507" y="954"/>
                </a:cubicBezTo>
                <a:cubicBezTo>
                  <a:pt x="2512" y="968"/>
                  <a:pt x="2550" y="1100"/>
                  <a:pt x="2557" y="1118"/>
                </a:cubicBezTo>
                <a:cubicBezTo>
                  <a:pt x="2563" y="1134"/>
                  <a:pt x="2568" y="1165"/>
                  <a:pt x="2572" y="1174"/>
                </a:cubicBezTo>
                <a:cubicBezTo>
                  <a:pt x="2575" y="1181"/>
                  <a:pt x="2577" y="1192"/>
                  <a:pt x="2581" y="1206"/>
                </a:cubicBezTo>
                <a:cubicBezTo>
                  <a:pt x="2586" y="1219"/>
                  <a:pt x="2604" y="1277"/>
                  <a:pt x="2608" y="1295"/>
                </a:cubicBezTo>
                <a:cubicBezTo>
                  <a:pt x="2613" y="1313"/>
                  <a:pt x="2624" y="1354"/>
                  <a:pt x="2624" y="1358"/>
                </a:cubicBezTo>
                <a:cubicBezTo>
                  <a:pt x="2626" y="1363"/>
                  <a:pt x="2628" y="1374"/>
                  <a:pt x="2633" y="1383"/>
                </a:cubicBezTo>
                <a:cubicBezTo>
                  <a:pt x="2637" y="1392"/>
                  <a:pt x="2642" y="1403"/>
                  <a:pt x="2651" y="1417"/>
                </a:cubicBezTo>
                <a:cubicBezTo>
                  <a:pt x="2657" y="1428"/>
                  <a:pt x="2648" y="1423"/>
                  <a:pt x="2644" y="1430"/>
                </a:cubicBezTo>
                <a:close/>
                <a:moveTo>
                  <a:pt x="2684" y="1381"/>
                </a:moveTo>
                <a:cubicBezTo>
                  <a:pt x="2678" y="1381"/>
                  <a:pt x="2671" y="1383"/>
                  <a:pt x="2662" y="1381"/>
                </a:cubicBezTo>
                <a:cubicBezTo>
                  <a:pt x="2633" y="1381"/>
                  <a:pt x="2637" y="1381"/>
                  <a:pt x="2635" y="1374"/>
                </a:cubicBezTo>
                <a:cubicBezTo>
                  <a:pt x="2635" y="1365"/>
                  <a:pt x="2635" y="1367"/>
                  <a:pt x="2640" y="1367"/>
                </a:cubicBezTo>
                <a:cubicBezTo>
                  <a:pt x="2644" y="1367"/>
                  <a:pt x="2651" y="1367"/>
                  <a:pt x="2662" y="1365"/>
                </a:cubicBezTo>
                <a:cubicBezTo>
                  <a:pt x="2696" y="1365"/>
                  <a:pt x="2689" y="1365"/>
                  <a:pt x="2689" y="1374"/>
                </a:cubicBezTo>
                <a:cubicBezTo>
                  <a:pt x="2689" y="1381"/>
                  <a:pt x="2691" y="1381"/>
                  <a:pt x="2684" y="1381"/>
                </a:cubicBezTo>
                <a:close/>
              </a:path>
            </a:pathLst>
          </a:custGeom>
          <a:solidFill>
            <a:srgbClr val="5959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58"/>
          <p:cNvSpPr>
            <a:spLocks noEditPoints="1"/>
          </p:cNvSpPr>
          <p:nvPr/>
        </p:nvSpPr>
        <p:spPr bwMode="auto">
          <a:xfrm>
            <a:off x="7479775" y="2012032"/>
            <a:ext cx="194377" cy="660392"/>
          </a:xfrm>
          <a:custGeom>
            <a:avLst/>
            <a:gdLst>
              <a:gd name="T0" fmla="*/ 229 w 603"/>
              <a:gd name="T1" fmla="*/ 280 h 2048"/>
              <a:gd name="T2" fmla="*/ 207 w 603"/>
              <a:gd name="T3" fmla="*/ 159 h 2048"/>
              <a:gd name="T4" fmla="*/ 207 w 603"/>
              <a:gd name="T5" fmla="*/ 66 h 2048"/>
              <a:gd name="T6" fmla="*/ 247 w 603"/>
              <a:gd name="T7" fmla="*/ 33 h 2048"/>
              <a:gd name="T8" fmla="*/ 280 w 603"/>
              <a:gd name="T9" fmla="*/ 5 h 2048"/>
              <a:gd name="T10" fmla="*/ 342 w 603"/>
              <a:gd name="T11" fmla="*/ 3 h 2048"/>
              <a:gd name="T12" fmla="*/ 383 w 603"/>
              <a:gd name="T13" fmla="*/ 52 h 2048"/>
              <a:gd name="T14" fmla="*/ 396 w 603"/>
              <a:gd name="T15" fmla="*/ 127 h 2048"/>
              <a:gd name="T16" fmla="*/ 397 w 603"/>
              <a:gd name="T17" fmla="*/ 220 h 2048"/>
              <a:gd name="T18" fmla="*/ 393 w 603"/>
              <a:gd name="T19" fmla="*/ 358 h 2048"/>
              <a:gd name="T20" fmla="*/ 527 w 603"/>
              <a:gd name="T21" fmla="*/ 434 h 2048"/>
              <a:gd name="T22" fmla="*/ 564 w 603"/>
              <a:gd name="T23" fmla="*/ 567 h 2048"/>
              <a:gd name="T24" fmla="*/ 576 w 603"/>
              <a:gd name="T25" fmla="*/ 615 h 2048"/>
              <a:gd name="T26" fmla="*/ 594 w 603"/>
              <a:gd name="T27" fmla="*/ 729 h 2048"/>
              <a:gd name="T28" fmla="*/ 498 w 603"/>
              <a:gd name="T29" fmla="*/ 804 h 2048"/>
              <a:gd name="T30" fmla="*/ 523 w 603"/>
              <a:gd name="T31" fmla="*/ 925 h 2048"/>
              <a:gd name="T32" fmla="*/ 530 w 603"/>
              <a:gd name="T33" fmla="*/ 1115 h 2048"/>
              <a:gd name="T34" fmla="*/ 536 w 603"/>
              <a:gd name="T35" fmla="*/ 1301 h 2048"/>
              <a:gd name="T36" fmla="*/ 520 w 603"/>
              <a:gd name="T37" fmla="*/ 1471 h 2048"/>
              <a:gd name="T38" fmla="*/ 508 w 603"/>
              <a:gd name="T39" fmla="*/ 1671 h 2048"/>
              <a:gd name="T40" fmla="*/ 511 w 603"/>
              <a:gd name="T41" fmla="*/ 1782 h 2048"/>
              <a:gd name="T42" fmla="*/ 502 w 603"/>
              <a:gd name="T43" fmla="*/ 1868 h 2048"/>
              <a:gd name="T44" fmla="*/ 500 w 603"/>
              <a:gd name="T45" fmla="*/ 1905 h 2048"/>
              <a:gd name="T46" fmla="*/ 541 w 603"/>
              <a:gd name="T47" fmla="*/ 1962 h 2048"/>
              <a:gd name="T48" fmla="*/ 570 w 603"/>
              <a:gd name="T49" fmla="*/ 2039 h 2048"/>
              <a:gd name="T50" fmla="*/ 446 w 603"/>
              <a:gd name="T51" fmla="*/ 2004 h 2048"/>
              <a:gd name="T52" fmla="*/ 360 w 603"/>
              <a:gd name="T53" fmla="*/ 1977 h 2048"/>
              <a:gd name="T54" fmla="*/ 362 w 603"/>
              <a:gd name="T55" fmla="*/ 1886 h 2048"/>
              <a:gd name="T56" fmla="*/ 358 w 603"/>
              <a:gd name="T57" fmla="*/ 1826 h 2048"/>
              <a:gd name="T58" fmla="*/ 366 w 603"/>
              <a:gd name="T59" fmla="*/ 1739 h 2048"/>
              <a:gd name="T60" fmla="*/ 346 w 603"/>
              <a:gd name="T61" fmla="*/ 1619 h 2048"/>
              <a:gd name="T62" fmla="*/ 329 w 603"/>
              <a:gd name="T63" fmla="*/ 1355 h 2048"/>
              <a:gd name="T64" fmla="*/ 293 w 603"/>
              <a:gd name="T65" fmla="*/ 1373 h 2048"/>
              <a:gd name="T66" fmla="*/ 235 w 603"/>
              <a:gd name="T67" fmla="*/ 1616 h 2048"/>
              <a:gd name="T68" fmla="*/ 232 w 603"/>
              <a:gd name="T69" fmla="*/ 1752 h 2048"/>
              <a:gd name="T70" fmla="*/ 213 w 603"/>
              <a:gd name="T71" fmla="*/ 1892 h 2048"/>
              <a:gd name="T72" fmla="*/ 237 w 603"/>
              <a:gd name="T73" fmla="*/ 1970 h 2048"/>
              <a:gd name="T74" fmla="*/ 203 w 603"/>
              <a:gd name="T75" fmla="*/ 2046 h 2048"/>
              <a:gd name="T76" fmla="*/ 123 w 603"/>
              <a:gd name="T77" fmla="*/ 2003 h 2048"/>
              <a:gd name="T78" fmla="*/ 111 w 603"/>
              <a:gd name="T79" fmla="*/ 1894 h 2048"/>
              <a:gd name="T80" fmla="*/ 95 w 603"/>
              <a:gd name="T81" fmla="*/ 1834 h 2048"/>
              <a:gd name="T82" fmla="*/ 68 w 603"/>
              <a:gd name="T83" fmla="*/ 1455 h 2048"/>
              <a:gd name="T84" fmla="*/ 40 w 603"/>
              <a:gd name="T85" fmla="*/ 1220 h 2048"/>
              <a:gd name="T86" fmla="*/ 64 w 603"/>
              <a:gd name="T87" fmla="*/ 1043 h 2048"/>
              <a:gd name="T88" fmla="*/ 81 w 603"/>
              <a:gd name="T89" fmla="*/ 972 h 2048"/>
              <a:gd name="T90" fmla="*/ 76 w 603"/>
              <a:gd name="T91" fmla="*/ 890 h 2048"/>
              <a:gd name="T92" fmla="*/ 66 w 603"/>
              <a:gd name="T93" fmla="*/ 807 h 2048"/>
              <a:gd name="T94" fmla="*/ 4 w 603"/>
              <a:gd name="T95" fmla="*/ 720 h 2048"/>
              <a:gd name="T96" fmla="*/ 102 w 603"/>
              <a:gd name="T97" fmla="*/ 368 h 2048"/>
              <a:gd name="T98" fmla="*/ 137 w 603"/>
              <a:gd name="T99" fmla="*/ 337 h 2048"/>
              <a:gd name="T100" fmla="*/ 171 w 603"/>
              <a:gd name="T101" fmla="*/ 325 h 2048"/>
              <a:gd name="T102" fmla="*/ 219 w 603"/>
              <a:gd name="T103" fmla="*/ 309 h 2048"/>
              <a:gd name="T104" fmla="*/ 350 w 603"/>
              <a:gd name="T105" fmla="*/ 1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3" h="2048">
                <a:moveTo>
                  <a:pt x="219" y="309"/>
                </a:moveTo>
                <a:cubicBezTo>
                  <a:pt x="223" y="298"/>
                  <a:pt x="228" y="292"/>
                  <a:pt x="229" y="280"/>
                </a:cubicBezTo>
                <a:cubicBezTo>
                  <a:pt x="230" y="262"/>
                  <a:pt x="222" y="244"/>
                  <a:pt x="222" y="226"/>
                </a:cubicBezTo>
                <a:cubicBezTo>
                  <a:pt x="204" y="242"/>
                  <a:pt x="175" y="160"/>
                  <a:pt x="207" y="159"/>
                </a:cubicBezTo>
                <a:cubicBezTo>
                  <a:pt x="206" y="142"/>
                  <a:pt x="203" y="127"/>
                  <a:pt x="203" y="109"/>
                </a:cubicBezTo>
                <a:cubicBezTo>
                  <a:pt x="204" y="93"/>
                  <a:pt x="204" y="80"/>
                  <a:pt x="207" y="66"/>
                </a:cubicBezTo>
                <a:cubicBezTo>
                  <a:pt x="209" y="54"/>
                  <a:pt x="213" y="51"/>
                  <a:pt x="220" y="41"/>
                </a:cubicBezTo>
                <a:cubicBezTo>
                  <a:pt x="233" y="21"/>
                  <a:pt x="233" y="39"/>
                  <a:pt x="247" y="33"/>
                </a:cubicBezTo>
                <a:cubicBezTo>
                  <a:pt x="249" y="32"/>
                  <a:pt x="244" y="26"/>
                  <a:pt x="254" y="23"/>
                </a:cubicBezTo>
                <a:cubicBezTo>
                  <a:pt x="264" y="20"/>
                  <a:pt x="270" y="9"/>
                  <a:pt x="280" y="5"/>
                </a:cubicBezTo>
                <a:cubicBezTo>
                  <a:pt x="292" y="0"/>
                  <a:pt x="296" y="5"/>
                  <a:pt x="305" y="12"/>
                </a:cubicBezTo>
                <a:cubicBezTo>
                  <a:pt x="317" y="9"/>
                  <a:pt x="329" y="2"/>
                  <a:pt x="342" y="3"/>
                </a:cubicBezTo>
                <a:cubicBezTo>
                  <a:pt x="360" y="4"/>
                  <a:pt x="363" y="26"/>
                  <a:pt x="370" y="37"/>
                </a:cubicBezTo>
                <a:cubicBezTo>
                  <a:pt x="374" y="42"/>
                  <a:pt x="383" y="45"/>
                  <a:pt x="383" y="52"/>
                </a:cubicBezTo>
                <a:cubicBezTo>
                  <a:pt x="384" y="62"/>
                  <a:pt x="388" y="74"/>
                  <a:pt x="389" y="85"/>
                </a:cubicBezTo>
                <a:cubicBezTo>
                  <a:pt x="390" y="99"/>
                  <a:pt x="397" y="113"/>
                  <a:pt x="396" y="127"/>
                </a:cubicBezTo>
                <a:cubicBezTo>
                  <a:pt x="396" y="144"/>
                  <a:pt x="400" y="148"/>
                  <a:pt x="403" y="165"/>
                </a:cubicBezTo>
                <a:cubicBezTo>
                  <a:pt x="405" y="177"/>
                  <a:pt x="419" y="217"/>
                  <a:pt x="397" y="220"/>
                </a:cubicBezTo>
                <a:cubicBezTo>
                  <a:pt x="383" y="221"/>
                  <a:pt x="377" y="283"/>
                  <a:pt x="375" y="297"/>
                </a:cubicBezTo>
                <a:cubicBezTo>
                  <a:pt x="373" y="318"/>
                  <a:pt x="374" y="346"/>
                  <a:pt x="393" y="358"/>
                </a:cubicBezTo>
                <a:cubicBezTo>
                  <a:pt x="414" y="372"/>
                  <a:pt x="435" y="390"/>
                  <a:pt x="457" y="399"/>
                </a:cubicBezTo>
                <a:cubicBezTo>
                  <a:pt x="484" y="410"/>
                  <a:pt x="507" y="410"/>
                  <a:pt x="527" y="434"/>
                </a:cubicBezTo>
                <a:cubicBezTo>
                  <a:pt x="547" y="457"/>
                  <a:pt x="558" y="493"/>
                  <a:pt x="559" y="523"/>
                </a:cubicBezTo>
                <a:cubicBezTo>
                  <a:pt x="559" y="538"/>
                  <a:pt x="561" y="552"/>
                  <a:pt x="564" y="567"/>
                </a:cubicBezTo>
                <a:cubicBezTo>
                  <a:pt x="565" y="575"/>
                  <a:pt x="574" y="588"/>
                  <a:pt x="570" y="596"/>
                </a:cubicBezTo>
                <a:cubicBezTo>
                  <a:pt x="561" y="614"/>
                  <a:pt x="572" y="606"/>
                  <a:pt x="576" y="615"/>
                </a:cubicBezTo>
                <a:cubicBezTo>
                  <a:pt x="580" y="623"/>
                  <a:pt x="574" y="640"/>
                  <a:pt x="575" y="649"/>
                </a:cubicBezTo>
                <a:cubicBezTo>
                  <a:pt x="578" y="678"/>
                  <a:pt x="587" y="702"/>
                  <a:pt x="594" y="729"/>
                </a:cubicBezTo>
                <a:cubicBezTo>
                  <a:pt x="601" y="754"/>
                  <a:pt x="590" y="794"/>
                  <a:pt x="569" y="810"/>
                </a:cubicBezTo>
                <a:cubicBezTo>
                  <a:pt x="549" y="826"/>
                  <a:pt x="514" y="825"/>
                  <a:pt x="498" y="804"/>
                </a:cubicBezTo>
                <a:cubicBezTo>
                  <a:pt x="499" y="822"/>
                  <a:pt x="508" y="841"/>
                  <a:pt x="511" y="859"/>
                </a:cubicBezTo>
                <a:cubicBezTo>
                  <a:pt x="516" y="881"/>
                  <a:pt x="520" y="903"/>
                  <a:pt x="523" y="925"/>
                </a:cubicBezTo>
                <a:cubicBezTo>
                  <a:pt x="528" y="971"/>
                  <a:pt x="521" y="1015"/>
                  <a:pt x="530" y="1061"/>
                </a:cubicBezTo>
                <a:cubicBezTo>
                  <a:pt x="534" y="1079"/>
                  <a:pt x="527" y="1097"/>
                  <a:pt x="530" y="1115"/>
                </a:cubicBezTo>
                <a:cubicBezTo>
                  <a:pt x="533" y="1135"/>
                  <a:pt x="535" y="1153"/>
                  <a:pt x="536" y="1174"/>
                </a:cubicBezTo>
                <a:cubicBezTo>
                  <a:pt x="537" y="1217"/>
                  <a:pt x="539" y="1257"/>
                  <a:pt x="536" y="1301"/>
                </a:cubicBezTo>
                <a:cubicBezTo>
                  <a:pt x="533" y="1340"/>
                  <a:pt x="519" y="1376"/>
                  <a:pt x="514" y="1413"/>
                </a:cubicBezTo>
                <a:cubicBezTo>
                  <a:pt x="512" y="1432"/>
                  <a:pt x="518" y="1453"/>
                  <a:pt x="520" y="1471"/>
                </a:cubicBezTo>
                <a:cubicBezTo>
                  <a:pt x="522" y="1496"/>
                  <a:pt x="520" y="1520"/>
                  <a:pt x="519" y="1544"/>
                </a:cubicBezTo>
                <a:cubicBezTo>
                  <a:pt x="519" y="1587"/>
                  <a:pt x="513" y="1629"/>
                  <a:pt x="508" y="1671"/>
                </a:cubicBezTo>
                <a:cubicBezTo>
                  <a:pt x="505" y="1692"/>
                  <a:pt x="502" y="1713"/>
                  <a:pt x="503" y="1734"/>
                </a:cubicBezTo>
                <a:cubicBezTo>
                  <a:pt x="504" y="1751"/>
                  <a:pt x="517" y="1764"/>
                  <a:pt x="511" y="1782"/>
                </a:cubicBezTo>
                <a:cubicBezTo>
                  <a:pt x="506" y="1796"/>
                  <a:pt x="494" y="1808"/>
                  <a:pt x="492" y="1824"/>
                </a:cubicBezTo>
                <a:cubicBezTo>
                  <a:pt x="489" y="1840"/>
                  <a:pt x="501" y="1853"/>
                  <a:pt x="502" y="1868"/>
                </a:cubicBezTo>
                <a:cubicBezTo>
                  <a:pt x="502" y="1880"/>
                  <a:pt x="485" y="1885"/>
                  <a:pt x="487" y="1893"/>
                </a:cubicBezTo>
                <a:cubicBezTo>
                  <a:pt x="489" y="1899"/>
                  <a:pt x="496" y="1902"/>
                  <a:pt x="500" y="1905"/>
                </a:cubicBezTo>
                <a:cubicBezTo>
                  <a:pt x="507" y="1912"/>
                  <a:pt x="511" y="1922"/>
                  <a:pt x="516" y="1930"/>
                </a:cubicBezTo>
                <a:cubicBezTo>
                  <a:pt x="523" y="1941"/>
                  <a:pt x="530" y="1955"/>
                  <a:pt x="541" y="1962"/>
                </a:cubicBezTo>
                <a:cubicBezTo>
                  <a:pt x="552" y="1969"/>
                  <a:pt x="564" y="1974"/>
                  <a:pt x="572" y="1985"/>
                </a:cubicBezTo>
                <a:cubicBezTo>
                  <a:pt x="588" y="2004"/>
                  <a:pt x="603" y="2031"/>
                  <a:pt x="570" y="2039"/>
                </a:cubicBezTo>
                <a:cubicBezTo>
                  <a:pt x="541" y="2046"/>
                  <a:pt x="504" y="2044"/>
                  <a:pt x="477" y="2031"/>
                </a:cubicBezTo>
                <a:cubicBezTo>
                  <a:pt x="464" y="2024"/>
                  <a:pt x="459" y="2008"/>
                  <a:pt x="446" y="2004"/>
                </a:cubicBezTo>
                <a:cubicBezTo>
                  <a:pt x="436" y="2001"/>
                  <a:pt x="427" y="1997"/>
                  <a:pt x="417" y="1995"/>
                </a:cubicBezTo>
                <a:cubicBezTo>
                  <a:pt x="397" y="1990"/>
                  <a:pt x="378" y="1985"/>
                  <a:pt x="360" y="1977"/>
                </a:cubicBezTo>
                <a:cubicBezTo>
                  <a:pt x="339" y="1969"/>
                  <a:pt x="355" y="1927"/>
                  <a:pt x="356" y="1911"/>
                </a:cubicBezTo>
                <a:cubicBezTo>
                  <a:pt x="357" y="1904"/>
                  <a:pt x="365" y="1892"/>
                  <a:pt x="362" y="1886"/>
                </a:cubicBezTo>
                <a:cubicBezTo>
                  <a:pt x="357" y="1875"/>
                  <a:pt x="345" y="1870"/>
                  <a:pt x="347" y="1856"/>
                </a:cubicBezTo>
                <a:cubicBezTo>
                  <a:pt x="348" y="1845"/>
                  <a:pt x="354" y="1836"/>
                  <a:pt x="358" y="1826"/>
                </a:cubicBezTo>
                <a:cubicBezTo>
                  <a:pt x="363" y="1811"/>
                  <a:pt x="357" y="1795"/>
                  <a:pt x="359" y="1779"/>
                </a:cubicBezTo>
                <a:cubicBezTo>
                  <a:pt x="361" y="1766"/>
                  <a:pt x="365" y="1752"/>
                  <a:pt x="366" y="1739"/>
                </a:cubicBezTo>
                <a:cubicBezTo>
                  <a:pt x="367" y="1727"/>
                  <a:pt x="355" y="1716"/>
                  <a:pt x="352" y="1706"/>
                </a:cubicBezTo>
                <a:cubicBezTo>
                  <a:pt x="344" y="1677"/>
                  <a:pt x="343" y="1649"/>
                  <a:pt x="346" y="1619"/>
                </a:cubicBezTo>
                <a:cubicBezTo>
                  <a:pt x="352" y="1561"/>
                  <a:pt x="356" y="1497"/>
                  <a:pt x="338" y="1441"/>
                </a:cubicBezTo>
                <a:cubicBezTo>
                  <a:pt x="329" y="1412"/>
                  <a:pt x="329" y="1385"/>
                  <a:pt x="329" y="1355"/>
                </a:cubicBezTo>
                <a:cubicBezTo>
                  <a:pt x="330" y="1324"/>
                  <a:pt x="325" y="1294"/>
                  <a:pt x="317" y="1264"/>
                </a:cubicBezTo>
                <a:cubicBezTo>
                  <a:pt x="310" y="1265"/>
                  <a:pt x="297" y="1362"/>
                  <a:pt x="293" y="1373"/>
                </a:cubicBezTo>
                <a:cubicBezTo>
                  <a:pt x="279" y="1416"/>
                  <a:pt x="262" y="1454"/>
                  <a:pt x="244" y="1495"/>
                </a:cubicBezTo>
                <a:cubicBezTo>
                  <a:pt x="228" y="1531"/>
                  <a:pt x="238" y="1578"/>
                  <a:pt x="235" y="1616"/>
                </a:cubicBezTo>
                <a:cubicBezTo>
                  <a:pt x="233" y="1638"/>
                  <a:pt x="233" y="1659"/>
                  <a:pt x="234" y="1681"/>
                </a:cubicBezTo>
                <a:cubicBezTo>
                  <a:pt x="236" y="1704"/>
                  <a:pt x="230" y="1728"/>
                  <a:pt x="232" y="1752"/>
                </a:cubicBezTo>
                <a:cubicBezTo>
                  <a:pt x="234" y="1786"/>
                  <a:pt x="238" y="1821"/>
                  <a:pt x="233" y="1855"/>
                </a:cubicBezTo>
                <a:cubicBezTo>
                  <a:pt x="230" y="1870"/>
                  <a:pt x="226" y="1883"/>
                  <a:pt x="213" y="1892"/>
                </a:cubicBezTo>
                <a:cubicBezTo>
                  <a:pt x="204" y="1899"/>
                  <a:pt x="212" y="1914"/>
                  <a:pt x="218" y="1921"/>
                </a:cubicBezTo>
                <a:cubicBezTo>
                  <a:pt x="230" y="1935"/>
                  <a:pt x="231" y="1953"/>
                  <a:pt x="237" y="1970"/>
                </a:cubicBezTo>
                <a:cubicBezTo>
                  <a:pt x="243" y="1984"/>
                  <a:pt x="249" y="1999"/>
                  <a:pt x="250" y="2014"/>
                </a:cubicBezTo>
                <a:cubicBezTo>
                  <a:pt x="252" y="2043"/>
                  <a:pt x="230" y="2048"/>
                  <a:pt x="203" y="2046"/>
                </a:cubicBezTo>
                <a:cubicBezTo>
                  <a:pt x="182" y="2045"/>
                  <a:pt x="160" y="2041"/>
                  <a:pt x="143" y="2030"/>
                </a:cubicBezTo>
                <a:cubicBezTo>
                  <a:pt x="130" y="2023"/>
                  <a:pt x="126" y="2016"/>
                  <a:pt x="123" y="2003"/>
                </a:cubicBezTo>
                <a:cubicBezTo>
                  <a:pt x="121" y="1990"/>
                  <a:pt x="111" y="1977"/>
                  <a:pt x="111" y="1964"/>
                </a:cubicBezTo>
                <a:cubicBezTo>
                  <a:pt x="110" y="1941"/>
                  <a:pt x="100" y="1916"/>
                  <a:pt x="111" y="1894"/>
                </a:cubicBezTo>
                <a:cubicBezTo>
                  <a:pt x="114" y="1888"/>
                  <a:pt x="114" y="1889"/>
                  <a:pt x="107" y="1885"/>
                </a:cubicBezTo>
                <a:cubicBezTo>
                  <a:pt x="93" y="1877"/>
                  <a:pt x="97" y="1849"/>
                  <a:pt x="95" y="1834"/>
                </a:cubicBezTo>
                <a:cubicBezTo>
                  <a:pt x="86" y="1750"/>
                  <a:pt x="80" y="1664"/>
                  <a:pt x="79" y="1579"/>
                </a:cubicBezTo>
                <a:cubicBezTo>
                  <a:pt x="78" y="1535"/>
                  <a:pt x="77" y="1497"/>
                  <a:pt x="68" y="1455"/>
                </a:cubicBezTo>
                <a:cubicBezTo>
                  <a:pt x="59" y="1410"/>
                  <a:pt x="53" y="1364"/>
                  <a:pt x="48" y="1319"/>
                </a:cubicBezTo>
                <a:cubicBezTo>
                  <a:pt x="44" y="1286"/>
                  <a:pt x="39" y="1253"/>
                  <a:pt x="40" y="1220"/>
                </a:cubicBezTo>
                <a:cubicBezTo>
                  <a:pt x="40" y="1188"/>
                  <a:pt x="45" y="1157"/>
                  <a:pt x="47" y="1126"/>
                </a:cubicBezTo>
                <a:cubicBezTo>
                  <a:pt x="49" y="1097"/>
                  <a:pt x="60" y="1071"/>
                  <a:pt x="64" y="1043"/>
                </a:cubicBezTo>
                <a:cubicBezTo>
                  <a:pt x="65" y="1030"/>
                  <a:pt x="69" y="1019"/>
                  <a:pt x="72" y="1007"/>
                </a:cubicBezTo>
                <a:cubicBezTo>
                  <a:pt x="74" y="999"/>
                  <a:pt x="83" y="980"/>
                  <a:pt x="81" y="972"/>
                </a:cubicBezTo>
                <a:cubicBezTo>
                  <a:pt x="77" y="955"/>
                  <a:pt x="68" y="945"/>
                  <a:pt x="71" y="925"/>
                </a:cubicBezTo>
                <a:cubicBezTo>
                  <a:pt x="72" y="913"/>
                  <a:pt x="74" y="902"/>
                  <a:pt x="76" y="890"/>
                </a:cubicBezTo>
                <a:cubicBezTo>
                  <a:pt x="81" y="868"/>
                  <a:pt x="75" y="845"/>
                  <a:pt x="81" y="824"/>
                </a:cubicBezTo>
                <a:cubicBezTo>
                  <a:pt x="84" y="810"/>
                  <a:pt x="80" y="809"/>
                  <a:pt x="66" y="807"/>
                </a:cubicBezTo>
                <a:cubicBezTo>
                  <a:pt x="53" y="804"/>
                  <a:pt x="38" y="804"/>
                  <a:pt x="28" y="795"/>
                </a:cubicBezTo>
                <a:cubicBezTo>
                  <a:pt x="7" y="778"/>
                  <a:pt x="5" y="744"/>
                  <a:pt x="4" y="720"/>
                </a:cubicBezTo>
                <a:cubicBezTo>
                  <a:pt x="1" y="653"/>
                  <a:pt x="0" y="582"/>
                  <a:pt x="11" y="515"/>
                </a:cubicBezTo>
                <a:cubicBezTo>
                  <a:pt x="21" y="453"/>
                  <a:pt x="46" y="401"/>
                  <a:pt x="102" y="368"/>
                </a:cubicBezTo>
                <a:cubicBezTo>
                  <a:pt x="112" y="361"/>
                  <a:pt x="124" y="357"/>
                  <a:pt x="133" y="348"/>
                </a:cubicBezTo>
                <a:cubicBezTo>
                  <a:pt x="134" y="344"/>
                  <a:pt x="135" y="341"/>
                  <a:pt x="137" y="337"/>
                </a:cubicBezTo>
                <a:cubicBezTo>
                  <a:pt x="142" y="334"/>
                  <a:pt x="149" y="334"/>
                  <a:pt x="155" y="332"/>
                </a:cubicBezTo>
                <a:cubicBezTo>
                  <a:pt x="161" y="330"/>
                  <a:pt x="166" y="328"/>
                  <a:pt x="171" y="325"/>
                </a:cubicBezTo>
                <a:cubicBezTo>
                  <a:pt x="180" y="321"/>
                  <a:pt x="181" y="325"/>
                  <a:pt x="189" y="324"/>
                </a:cubicBezTo>
                <a:cubicBezTo>
                  <a:pt x="199" y="322"/>
                  <a:pt x="212" y="317"/>
                  <a:pt x="219" y="309"/>
                </a:cubicBezTo>
                <a:moveTo>
                  <a:pt x="335" y="20"/>
                </a:moveTo>
                <a:cubicBezTo>
                  <a:pt x="335" y="20"/>
                  <a:pt x="340" y="20"/>
                  <a:pt x="350" y="14"/>
                </a:cubicBezTo>
                <a:cubicBezTo>
                  <a:pt x="344" y="9"/>
                  <a:pt x="338" y="12"/>
                  <a:pt x="335" y="20"/>
                </a:cubicBezTo>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6" name="chick"/>
          <p:cNvGrpSpPr/>
          <p:nvPr/>
        </p:nvGrpSpPr>
        <p:grpSpPr>
          <a:xfrm>
            <a:off x="4503102" y="1918186"/>
            <a:ext cx="388421" cy="1130300"/>
            <a:chOff x="7564373" y="1411716"/>
            <a:chExt cx="1188478" cy="3458461"/>
          </a:xfrm>
          <a:solidFill>
            <a:schemeClr val="tx2"/>
          </a:solidFill>
        </p:grpSpPr>
        <p:sp>
          <p:nvSpPr>
            <p:cNvPr id="65" name="Freeform 64"/>
            <p:cNvSpPr>
              <a:spLocks/>
            </p:cNvSpPr>
            <p:nvPr/>
          </p:nvSpPr>
          <p:spPr bwMode="auto">
            <a:xfrm>
              <a:off x="7827867" y="1411716"/>
              <a:ext cx="924984" cy="3458461"/>
            </a:xfrm>
            <a:custGeom>
              <a:avLst/>
              <a:gdLst>
                <a:gd name="T0" fmla="*/ 2091 w 2168"/>
                <a:gd name="T1" fmla="*/ 2520 h 8109"/>
                <a:gd name="T2" fmla="*/ 1973 w 2168"/>
                <a:gd name="T3" fmla="*/ 1940 h 8109"/>
                <a:gd name="T4" fmla="*/ 1669 w 2168"/>
                <a:gd name="T5" fmla="*/ 1458 h 8109"/>
                <a:gd name="T6" fmla="*/ 1467 w 2168"/>
                <a:gd name="T7" fmla="*/ 856 h 8109"/>
                <a:gd name="T8" fmla="*/ 967 w 2168"/>
                <a:gd name="T9" fmla="*/ 50 h 8109"/>
                <a:gd name="T10" fmla="*/ 421 w 2168"/>
                <a:gd name="T11" fmla="*/ 636 h 8109"/>
                <a:gd name="T12" fmla="*/ 465 w 2168"/>
                <a:gd name="T13" fmla="*/ 873 h 8109"/>
                <a:gd name="T14" fmla="*/ 556 w 2168"/>
                <a:gd name="T15" fmla="*/ 1374 h 8109"/>
                <a:gd name="T16" fmla="*/ 137 w 2168"/>
                <a:gd name="T17" fmla="*/ 1776 h 8109"/>
                <a:gd name="T18" fmla="*/ 363 w 2168"/>
                <a:gd name="T19" fmla="*/ 2701 h 8109"/>
                <a:gd name="T20" fmla="*/ 215 w 2168"/>
                <a:gd name="T21" fmla="*/ 2984 h 8109"/>
                <a:gd name="T22" fmla="*/ 124 w 2168"/>
                <a:gd name="T23" fmla="*/ 3316 h 8109"/>
                <a:gd name="T24" fmla="*/ 29 w 2168"/>
                <a:gd name="T25" fmla="*/ 3553 h 8109"/>
                <a:gd name="T26" fmla="*/ 4 w 2168"/>
                <a:gd name="T27" fmla="*/ 3619 h 8109"/>
                <a:gd name="T28" fmla="*/ 0 w 2168"/>
                <a:gd name="T29" fmla="*/ 4145 h 8109"/>
                <a:gd name="T30" fmla="*/ 153 w 2168"/>
                <a:gd name="T31" fmla="*/ 4470 h 8109"/>
                <a:gd name="T32" fmla="*/ 308 w 2168"/>
                <a:gd name="T33" fmla="*/ 5078 h 8109"/>
                <a:gd name="T34" fmla="*/ 383 w 2168"/>
                <a:gd name="T35" fmla="*/ 5666 h 8109"/>
                <a:gd name="T36" fmla="*/ 556 w 2168"/>
                <a:gd name="T37" fmla="*/ 6302 h 8109"/>
                <a:gd name="T38" fmla="*/ 665 w 2168"/>
                <a:gd name="T39" fmla="*/ 6594 h 8109"/>
                <a:gd name="T40" fmla="*/ 649 w 2168"/>
                <a:gd name="T41" fmla="*/ 6641 h 8109"/>
                <a:gd name="T42" fmla="*/ 579 w 2168"/>
                <a:gd name="T43" fmla="*/ 6815 h 8109"/>
                <a:gd name="T44" fmla="*/ 306 w 2168"/>
                <a:gd name="T45" fmla="*/ 7070 h 8109"/>
                <a:gd name="T46" fmla="*/ 424 w 2168"/>
                <a:gd name="T47" fmla="*/ 7238 h 8109"/>
                <a:gd name="T48" fmla="*/ 677 w 2168"/>
                <a:gd name="T49" fmla="*/ 7160 h 8109"/>
                <a:gd name="T50" fmla="*/ 869 w 2168"/>
                <a:gd name="T51" fmla="*/ 7048 h 8109"/>
                <a:gd name="T52" fmla="*/ 917 w 2168"/>
                <a:gd name="T53" fmla="*/ 7338 h 8109"/>
                <a:gd name="T54" fmla="*/ 724 w 2168"/>
                <a:gd name="T55" fmla="*/ 7834 h 8109"/>
                <a:gd name="T56" fmla="*/ 602 w 2168"/>
                <a:gd name="T57" fmla="*/ 8070 h 8109"/>
                <a:gd name="T58" fmla="*/ 1164 w 2168"/>
                <a:gd name="T59" fmla="*/ 7693 h 8109"/>
                <a:gd name="T60" fmla="*/ 1167 w 2168"/>
                <a:gd name="T61" fmla="*/ 7829 h 8109"/>
                <a:gd name="T62" fmla="*/ 1344 w 2168"/>
                <a:gd name="T63" fmla="*/ 7834 h 8109"/>
                <a:gd name="T64" fmla="*/ 1408 w 2168"/>
                <a:gd name="T65" fmla="*/ 7399 h 8109"/>
                <a:gd name="T66" fmla="*/ 1314 w 2168"/>
                <a:gd name="T67" fmla="*/ 5844 h 8109"/>
                <a:gd name="T68" fmla="*/ 1479 w 2168"/>
                <a:gd name="T69" fmla="*/ 4377 h 8109"/>
                <a:gd name="T70" fmla="*/ 1580 w 2168"/>
                <a:gd name="T71" fmla="*/ 3916 h 8109"/>
                <a:gd name="T72" fmla="*/ 1624 w 2168"/>
                <a:gd name="T73" fmla="*/ 3275 h 8109"/>
                <a:gd name="T74" fmla="*/ 1673 w 2168"/>
                <a:gd name="T75" fmla="*/ 3148 h 8109"/>
                <a:gd name="T76" fmla="*/ 2060 w 2168"/>
                <a:gd name="T77" fmla="*/ 3122 h 8109"/>
                <a:gd name="T78" fmla="*/ 2140 w 2168"/>
                <a:gd name="T79" fmla="*/ 2897 h 8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68" h="8109">
                  <a:moveTo>
                    <a:pt x="2136" y="2821"/>
                  </a:moveTo>
                  <a:cubicBezTo>
                    <a:pt x="2136" y="2821"/>
                    <a:pt x="2096" y="2608"/>
                    <a:pt x="2091" y="2520"/>
                  </a:cubicBezTo>
                  <a:cubicBezTo>
                    <a:pt x="2091" y="2520"/>
                    <a:pt x="2037" y="2174"/>
                    <a:pt x="2013" y="2111"/>
                  </a:cubicBezTo>
                  <a:cubicBezTo>
                    <a:pt x="2013" y="2111"/>
                    <a:pt x="1974" y="1960"/>
                    <a:pt x="1973" y="1940"/>
                  </a:cubicBezTo>
                  <a:cubicBezTo>
                    <a:pt x="1973" y="1940"/>
                    <a:pt x="1945" y="1630"/>
                    <a:pt x="1825" y="1530"/>
                  </a:cubicBezTo>
                  <a:cubicBezTo>
                    <a:pt x="1669" y="1458"/>
                    <a:pt x="1669" y="1458"/>
                    <a:pt x="1669" y="1458"/>
                  </a:cubicBezTo>
                  <a:cubicBezTo>
                    <a:pt x="1836" y="1414"/>
                    <a:pt x="1836" y="1414"/>
                    <a:pt x="1836" y="1414"/>
                  </a:cubicBezTo>
                  <a:cubicBezTo>
                    <a:pt x="1620" y="1427"/>
                    <a:pt x="1505" y="1023"/>
                    <a:pt x="1467" y="856"/>
                  </a:cubicBezTo>
                  <a:cubicBezTo>
                    <a:pt x="1431" y="637"/>
                    <a:pt x="1349" y="265"/>
                    <a:pt x="1200" y="147"/>
                  </a:cubicBezTo>
                  <a:cubicBezTo>
                    <a:pt x="1200" y="147"/>
                    <a:pt x="1074" y="56"/>
                    <a:pt x="967" y="50"/>
                  </a:cubicBezTo>
                  <a:cubicBezTo>
                    <a:pt x="967" y="50"/>
                    <a:pt x="570" y="0"/>
                    <a:pt x="426" y="296"/>
                  </a:cubicBezTo>
                  <a:cubicBezTo>
                    <a:pt x="426" y="296"/>
                    <a:pt x="335" y="451"/>
                    <a:pt x="421" y="636"/>
                  </a:cubicBezTo>
                  <a:cubicBezTo>
                    <a:pt x="440" y="719"/>
                    <a:pt x="460" y="816"/>
                    <a:pt x="460" y="855"/>
                  </a:cubicBezTo>
                  <a:cubicBezTo>
                    <a:pt x="460" y="861"/>
                    <a:pt x="462" y="867"/>
                    <a:pt x="465" y="873"/>
                  </a:cubicBezTo>
                  <a:cubicBezTo>
                    <a:pt x="486" y="1035"/>
                    <a:pt x="529" y="1258"/>
                    <a:pt x="606" y="1326"/>
                  </a:cubicBezTo>
                  <a:cubicBezTo>
                    <a:pt x="606" y="1326"/>
                    <a:pt x="592" y="1364"/>
                    <a:pt x="556" y="1374"/>
                  </a:cubicBezTo>
                  <a:cubicBezTo>
                    <a:pt x="556" y="1374"/>
                    <a:pt x="218" y="1388"/>
                    <a:pt x="184" y="1624"/>
                  </a:cubicBezTo>
                  <a:cubicBezTo>
                    <a:pt x="184" y="1624"/>
                    <a:pt x="169" y="1686"/>
                    <a:pt x="137" y="1776"/>
                  </a:cubicBezTo>
                  <a:cubicBezTo>
                    <a:pt x="36" y="2410"/>
                    <a:pt x="36" y="2410"/>
                    <a:pt x="36" y="2410"/>
                  </a:cubicBezTo>
                  <a:cubicBezTo>
                    <a:pt x="363" y="2701"/>
                    <a:pt x="363" y="2701"/>
                    <a:pt x="363" y="2701"/>
                  </a:cubicBezTo>
                  <a:cubicBezTo>
                    <a:pt x="100" y="2801"/>
                    <a:pt x="100" y="2801"/>
                    <a:pt x="100" y="2801"/>
                  </a:cubicBezTo>
                  <a:cubicBezTo>
                    <a:pt x="215" y="2984"/>
                    <a:pt x="215" y="2984"/>
                    <a:pt x="215" y="2984"/>
                  </a:cubicBezTo>
                  <a:cubicBezTo>
                    <a:pt x="213" y="2999"/>
                    <a:pt x="203" y="3110"/>
                    <a:pt x="203" y="3112"/>
                  </a:cubicBezTo>
                  <a:cubicBezTo>
                    <a:pt x="124" y="3316"/>
                    <a:pt x="124" y="3316"/>
                    <a:pt x="124" y="3316"/>
                  </a:cubicBezTo>
                  <a:cubicBezTo>
                    <a:pt x="91" y="3390"/>
                    <a:pt x="91" y="3390"/>
                    <a:pt x="91" y="3390"/>
                  </a:cubicBezTo>
                  <a:cubicBezTo>
                    <a:pt x="29" y="3553"/>
                    <a:pt x="29" y="3553"/>
                    <a:pt x="29" y="3553"/>
                  </a:cubicBezTo>
                  <a:cubicBezTo>
                    <a:pt x="16" y="3563"/>
                    <a:pt x="20" y="3561"/>
                    <a:pt x="28" y="3555"/>
                  </a:cubicBezTo>
                  <a:cubicBezTo>
                    <a:pt x="4" y="3619"/>
                    <a:pt x="4" y="3619"/>
                    <a:pt x="4" y="3619"/>
                  </a:cubicBezTo>
                  <a:cubicBezTo>
                    <a:pt x="36" y="3623"/>
                    <a:pt x="36" y="3623"/>
                    <a:pt x="36" y="3623"/>
                  </a:cubicBezTo>
                  <a:cubicBezTo>
                    <a:pt x="0" y="4145"/>
                    <a:pt x="0" y="4145"/>
                    <a:pt x="0" y="4145"/>
                  </a:cubicBezTo>
                  <a:cubicBezTo>
                    <a:pt x="126" y="4158"/>
                    <a:pt x="126" y="4158"/>
                    <a:pt x="126" y="4158"/>
                  </a:cubicBezTo>
                  <a:cubicBezTo>
                    <a:pt x="153" y="4470"/>
                    <a:pt x="153" y="4470"/>
                    <a:pt x="153" y="4470"/>
                  </a:cubicBezTo>
                  <a:cubicBezTo>
                    <a:pt x="210" y="4777"/>
                    <a:pt x="210" y="4777"/>
                    <a:pt x="210" y="4777"/>
                  </a:cubicBezTo>
                  <a:cubicBezTo>
                    <a:pt x="308" y="5078"/>
                    <a:pt x="308" y="5078"/>
                    <a:pt x="308" y="5078"/>
                  </a:cubicBezTo>
                  <a:cubicBezTo>
                    <a:pt x="340" y="5374"/>
                    <a:pt x="340" y="5374"/>
                    <a:pt x="340" y="5374"/>
                  </a:cubicBezTo>
                  <a:cubicBezTo>
                    <a:pt x="383" y="5666"/>
                    <a:pt x="383" y="5666"/>
                    <a:pt x="383" y="5666"/>
                  </a:cubicBezTo>
                  <a:cubicBezTo>
                    <a:pt x="446" y="5946"/>
                    <a:pt x="446" y="5946"/>
                    <a:pt x="446" y="5946"/>
                  </a:cubicBezTo>
                  <a:cubicBezTo>
                    <a:pt x="556" y="6302"/>
                    <a:pt x="556" y="6302"/>
                    <a:pt x="556" y="6302"/>
                  </a:cubicBezTo>
                  <a:cubicBezTo>
                    <a:pt x="627" y="6594"/>
                    <a:pt x="627" y="6594"/>
                    <a:pt x="627" y="6594"/>
                  </a:cubicBezTo>
                  <a:cubicBezTo>
                    <a:pt x="665" y="6594"/>
                    <a:pt x="665" y="6594"/>
                    <a:pt x="665" y="6594"/>
                  </a:cubicBezTo>
                  <a:cubicBezTo>
                    <a:pt x="662" y="6672"/>
                    <a:pt x="662" y="6672"/>
                    <a:pt x="662" y="6672"/>
                  </a:cubicBezTo>
                  <a:cubicBezTo>
                    <a:pt x="649" y="6641"/>
                    <a:pt x="649" y="6641"/>
                    <a:pt x="649" y="6641"/>
                  </a:cubicBezTo>
                  <a:cubicBezTo>
                    <a:pt x="636" y="6670"/>
                    <a:pt x="636" y="6670"/>
                    <a:pt x="636" y="6670"/>
                  </a:cubicBezTo>
                  <a:cubicBezTo>
                    <a:pt x="579" y="6815"/>
                    <a:pt x="579" y="6815"/>
                    <a:pt x="579" y="6815"/>
                  </a:cubicBezTo>
                  <a:cubicBezTo>
                    <a:pt x="482" y="6907"/>
                    <a:pt x="482" y="6907"/>
                    <a:pt x="482" y="6907"/>
                  </a:cubicBezTo>
                  <a:cubicBezTo>
                    <a:pt x="306" y="7070"/>
                    <a:pt x="306" y="7070"/>
                    <a:pt x="306" y="7070"/>
                  </a:cubicBezTo>
                  <a:cubicBezTo>
                    <a:pt x="306" y="7070"/>
                    <a:pt x="59" y="7238"/>
                    <a:pt x="423" y="7238"/>
                  </a:cubicBezTo>
                  <a:cubicBezTo>
                    <a:pt x="424" y="7238"/>
                    <a:pt x="424" y="7238"/>
                    <a:pt x="424" y="7238"/>
                  </a:cubicBezTo>
                  <a:cubicBezTo>
                    <a:pt x="454" y="7238"/>
                    <a:pt x="490" y="7224"/>
                    <a:pt x="530" y="7218"/>
                  </a:cubicBezTo>
                  <a:cubicBezTo>
                    <a:pt x="570" y="7209"/>
                    <a:pt x="620" y="7189"/>
                    <a:pt x="677" y="7160"/>
                  </a:cubicBezTo>
                  <a:cubicBezTo>
                    <a:pt x="820" y="7079"/>
                    <a:pt x="820" y="7079"/>
                    <a:pt x="820" y="7079"/>
                  </a:cubicBezTo>
                  <a:cubicBezTo>
                    <a:pt x="869" y="7048"/>
                    <a:pt x="869" y="7048"/>
                    <a:pt x="869" y="7048"/>
                  </a:cubicBezTo>
                  <a:cubicBezTo>
                    <a:pt x="847" y="7336"/>
                    <a:pt x="847" y="7336"/>
                    <a:pt x="847" y="7336"/>
                  </a:cubicBezTo>
                  <a:cubicBezTo>
                    <a:pt x="917" y="7338"/>
                    <a:pt x="917" y="7338"/>
                    <a:pt x="917" y="7338"/>
                  </a:cubicBezTo>
                  <a:cubicBezTo>
                    <a:pt x="917" y="7338"/>
                    <a:pt x="886" y="7553"/>
                    <a:pt x="869" y="7588"/>
                  </a:cubicBezTo>
                  <a:cubicBezTo>
                    <a:pt x="861" y="7604"/>
                    <a:pt x="733" y="7825"/>
                    <a:pt x="724" y="7834"/>
                  </a:cubicBezTo>
                  <a:cubicBezTo>
                    <a:pt x="724" y="7834"/>
                    <a:pt x="486" y="8013"/>
                    <a:pt x="592" y="8065"/>
                  </a:cubicBezTo>
                  <a:cubicBezTo>
                    <a:pt x="596" y="8067"/>
                    <a:pt x="599" y="8068"/>
                    <a:pt x="602" y="8070"/>
                  </a:cubicBezTo>
                  <a:cubicBezTo>
                    <a:pt x="764" y="8109"/>
                    <a:pt x="999" y="8090"/>
                    <a:pt x="1066" y="7992"/>
                  </a:cubicBezTo>
                  <a:cubicBezTo>
                    <a:pt x="1128" y="7901"/>
                    <a:pt x="1081" y="7763"/>
                    <a:pt x="1164" y="7693"/>
                  </a:cubicBezTo>
                  <a:cubicBezTo>
                    <a:pt x="1165" y="7690"/>
                    <a:pt x="1165" y="7686"/>
                    <a:pt x="1166" y="7683"/>
                  </a:cubicBezTo>
                  <a:cubicBezTo>
                    <a:pt x="1159" y="7731"/>
                    <a:pt x="1169" y="7781"/>
                    <a:pt x="1167" y="7829"/>
                  </a:cubicBezTo>
                  <a:cubicBezTo>
                    <a:pt x="1199" y="7846"/>
                    <a:pt x="1258" y="7868"/>
                    <a:pt x="1296" y="7864"/>
                  </a:cubicBezTo>
                  <a:cubicBezTo>
                    <a:pt x="1311" y="7854"/>
                    <a:pt x="1329" y="7844"/>
                    <a:pt x="1344" y="7834"/>
                  </a:cubicBezTo>
                  <a:cubicBezTo>
                    <a:pt x="1349" y="7753"/>
                    <a:pt x="1354" y="7672"/>
                    <a:pt x="1359" y="7590"/>
                  </a:cubicBezTo>
                  <a:cubicBezTo>
                    <a:pt x="1375" y="7527"/>
                    <a:pt x="1392" y="7463"/>
                    <a:pt x="1408" y="7399"/>
                  </a:cubicBezTo>
                  <a:cubicBezTo>
                    <a:pt x="1440" y="7384"/>
                    <a:pt x="1479" y="7404"/>
                    <a:pt x="1464" y="7384"/>
                  </a:cubicBezTo>
                  <a:cubicBezTo>
                    <a:pt x="1314" y="5844"/>
                    <a:pt x="1314" y="5844"/>
                    <a:pt x="1314" y="5844"/>
                  </a:cubicBezTo>
                  <a:cubicBezTo>
                    <a:pt x="1274" y="5574"/>
                    <a:pt x="1274" y="5574"/>
                    <a:pt x="1274" y="5574"/>
                  </a:cubicBezTo>
                  <a:cubicBezTo>
                    <a:pt x="1249" y="4765"/>
                    <a:pt x="1479" y="4377"/>
                    <a:pt x="1479" y="4377"/>
                  </a:cubicBezTo>
                  <a:cubicBezTo>
                    <a:pt x="1580" y="4372"/>
                    <a:pt x="1580" y="4372"/>
                    <a:pt x="1580" y="4372"/>
                  </a:cubicBezTo>
                  <a:cubicBezTo>
                    <a:pt x="1580" y="3916"/>
                    <a:pt x="1580" y="3916"/>
                    <a:pt x="1580" y="3916"/>
                  </a:cubicBezTo>
                  <a:cubicBezTo>
                    <a:pt x="1617" y="3656"/>
                    <a:pt x="1617" y="3656"/>
                    <a:pt x="1617" y="3656"/>
                  </a:cubicBezTo>
                  <a:cubicBezTo>
                    <a:pt x="1624" y="3275"/>
                    <a:pt x="1624" y="3275"/>
                    <a:pt x="1624" y="3275"/>
                  </a:cubicBezTo>
                  <a:cubicBezTo>
                    <a:pt x="1624" y="3275"/>
                    <a:pt x="1641" y="3209"/>
                    <a:pt x="1656" y="3149"/>
                  </a:cubicBezTo>
                  <a:cubicBezTo>
                    <a:pt x="1662" y="3149"/>
                    <a:pt x="1667" y="3149"/>
                    <a:pt x="1673" y="3148"/>
                  </a:cubicBezTo>
                  <a:cubicBezTo>
                    <a:pt x="1673" y="3148"/>
                    <a:pt x="1874" y="3139"/>
                    <a:pt x="1919" y="3162"/>
                  </a:cubicBezTo>
                  <a:cubicBezTo>
                    <a:pt x="1919" y="3162"/>
                    <a:pt x="1989" y="3198"/>
                    <a:pt x="2060" y="3122"/>
                  </a:cubicBezTo>
                  <a:cubicBezTo>
                    <a:pt x="2060" y="3122"/>
                    <a:pt x="2168" y="3050"/>
                    <a:pt x="2126" y="3000"/>
                  </a:cubicBezTo>
                  <a:cubicBezTo>
                    <a:pt x="2126" y="3000"/>
                    <a:pt x="2119" y="2926"/>
                    <a:pt x="2140" y="2897"/>
                  </a:cubicBezTo>
                  <a:cubicBezTo>
                    <a:pt x="2140" y="2897"/>
                    <a:pt x="2152" y="2864"/>
                    <a:pt x="2136" y="28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66"/>
            <p:cNvSpPr>
              <a:spLocks/>
            </p:cNvSpPr>
            <p:nvPr/>
          </p:nvSpPr>
          <p:spPr bwMode="auto">
            <a:xfrm>
              <a:off x="7566733" y="2413781"/>
              <a:ext cx="693738" cy="264281"/>
            </a:xfrm>
            <a:custGeom>
              <a:avLst/>
              <a:gdLst>
                <a:gd name="T0" fmla="*/ 874 w 882"/>
                <a:gd name="T1" fmla="*/ 336 h 336"/>
                <a:gd name="T2" fmla="*/ 882 w 882"/>
                <a:gd name="T3" fmla="*/ 308 h 336"/>
                <a:gd name="T4" fmla="*/ 392 w 882"/>
                <a:gd name="T5" fmla="*/ 39 h 336"/>
                <a:gd name="T6" fmla="*/ 14 w 882"/>
                <a:gd name="T7" fmla="*/ 0 h 336"/>
                <a:gd name="T8" fmla="*/ 0 w 882"/>
                <a:gd name="T9" fmla="*/ 21 h 336"/>
                <a:gd name="T10" fmla="*/ 221 w 882"/>
                <a:gd name="T11" fmla="*/ 177 h 336"/>
                <a:gd name="T12" fmla="*/ 461 w 882"/>
                <a:gd name="T13" fmla="*/ 292 h 336"/>
                <a:gd name="T14" fmla="*/ 874 w 882"/>
                <a:gd name="T15" fmla="*/ 336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2" h="336">
                  <a:moveTo>
                    <a:pt x="874" y="336"/>
                  </a:moveTo>
                  <a:lnTo>
                    <a:pt x="882" y="308"/>
                  </a:lnTo>
                  <a:lnTo>
                    <a:pt x="392" y="39"/>
                  </a:lnTo>
                  <a:lnTo>
                    <a:pt x="14" y="0"/>
                  </a:lnTo>
                  <a:lnTo>
                    <a:pt x="0" y="21"/>
                  </a:lnTo>
                  <a:lnTo>
                    <a:pt x="221" y="177"/>
                  </a:lnTo>
                  <a:lnTo>
                    <a:pt x="461" y="292"/>
                  </a:lnTo>
                  <a:lnTo>
                    <a:pt x="874" y="3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8" name="Freeform 67"/>
            <p:cNvSpPr>
              <a:spLocks/>
            </p:cNvSpPr>
            <p:nvPr/>
          </p:nvSpPr>
          <p:spPr bwMode="auto">
            <a:xfrm>
              <a:off x="7564373" y="2412994"/>
              <a:ext cx="313047" cy="52699"/>
            </a:xfrm>
            <a:custGeom>
              <a:avLst/>
              <a:gdLst>
                <a:gd name="T0" fmla="*/ 0 w 398"/>
                <a:gd name="T1" fmla="*/ 21 h 67"/>
                <a:gd name="T2" fmla="*/ 386 w 398"/>
                <a:gd name="T3" fmla="*/ 67 h 67"/>
                <a:gd name="T4" fmla="*/ 398 w 398"/>
                <a:gd name="T5" fmla="*/ 28 h 67"/>
                <a:gd name="T6" fmla="*/ 14 w 398"/>
                <a:gd name="T7" fmla="*/ 0 h 67"/>
                <a:gd name="T8" fmla="*/ 0 w 398"/>
                <a:gd name="T9" fmla="*/ 21 h 67"/>
              </a:gdLst>
              <a:ahLst/>
              <a:cxnLst>
                <a:cxn ang="0">
                  <a:pos x="T0" y="T1"/>
                </a:cxn>
                <a:cxn ang="0">
                  <a:pos x="T2" y="T3"/>
                </a:cxn>
                <a:cxn ang="0">
                  <a:pos x="T4" y="T5"/>
                </a:cxn>
                <a:cxn ang="0">
                  <a:pos x="T6" y="T7"/>
                </a:cxn>
                <a:cxn ang="0">
                  <a:pos x="T8" y="T9"/>
                </a:cxn>
              </a:cxnLst>
              <a:rect l="0" t="0" r="r" b="b"/>
              <a:pathLst>
                <a:path w="398" h="67">
                  <a:moveTo>
                    <a:pt x="0" y="21"/>
                  </a:moveTo>
                  <a:lnTo>
                    <a:pt x="386" y="67"/>
                  </a:lnTo>
                  <a:lnTo>
                    <a:pt x="398" y="28"/>
                  </a:lnTo>
                  <a:lnTo>
                    <a:pt x="14" y="0"/>
                  </a:lnTo>
                  <a:lnTo>
                    <a:pt x="0"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8"/>
            <p:cNvSpPr>
              <a:spLocks/>
            </p:cNvSpPr>
            <p:nvPr/>
          </p:nvSpPr>
          <p:spPr bwMode="auto">
            <a:xfrm>
              <a:off x="7869555" y="2435018"/>
              <a:ext cx="394848" cy="242257"/>
            </a:xfrm>
            <a:custGeom>
              <a:avLst/>
              <a:gdLst>
                <a:gd name="T0" fmla="*/ 0 w 502"/>
                <a:gd name="T1" fmla="*/ 39 h 308"/>
                <a:gd name="T2" fmla="*/ 489 w 502"/>
                <a:gd name="T3" fmla="*/ 308 h 308"/>
                <a:gd name="T4" fmla="*/ 502 w 502"/>
                <a:gd name="T5" fmla="*/ 279 h 308"/>
                <a:gd name="T6" fmla="*/ 11 w 502"/>
                <a:gd name="T7" fmla="*/ 0 h 308"/>
                <a:gd name="T8" fmla="*/ 0 w 502"/>
                <a:gd name="T9" fmla="*/ 39 h 308"/>
              </a:gdLst>
              <a:ahLst/>
              <a:cxnLst>
                <a:cxn ang="0">
                  <a:pos x="T0" y="T1"/>
                </a:cxn>
                <a:cxn ang="0">
                  <a:pos x="T2" y="T3"/>
                </a:cxn>
                <a:cxn ang="0">
                  <a:pos x="T4" y="T5"/>
                </a:cxn>
                <a:cxn ang="0">
                  <a:pos x="T6" y="T7"/>
                </a:cxn>
                <a:cxn ang="0">
                  <a:pos x="T8" y="T9"/>
                </a:cxn>
              </a:cxnLst>
              <a:rect l="0" t="0" r="r" b="b"/>
              <a:pathLst>
                <a:path w="502" h="308">
                  <a:moveTo>
                    <a:pt x="0" y="39"/>
                  </a:moveTo>
                  <a:lnTo>
                    <a:pt x="489" y="308"/>
                  </a:lnTo>
                  <a:lnTo>
                    <a:pt x="502" y="279"/>
                  </a:lnTo>
                  <a:lnTo>
                    <a:pt x="11" y="0"/>
                  </a:lnTo>
                  <a:lnTo>
                    <a:pt x="0" y="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9"/>
            <p:cNvSpPr>
              <a:spLocks/>
            </p:cNvSpPr>
            <p:nvPr/>
          </p:nvSpPr>
          <p:spPr bwMode="auto">
            <a:xfrm>
              <a:off x="7646961" y="2482211"/>
              <a:ext cx="325632" cy="252483"/>
            </a:xfrm>
            <a:custGeom>
              <a:avLst/>
              <a:gdLst>
                <a:gd name="T0" fmla="*/ 672 w 763"/>
                <a:gd name="T1" fmla="*/ 189 h 593"/>
                <a:gd name="T2" fmla="*/ 663 w 763"/>
                <a:gd name="T3" fmla="*/ 136 h 593"/>
                <a:gd name="T4" fmla="*/ 597 w 763"/>
                <a:gd name="T5" fmla="*/ 156 h 593"/>
                <a:gd name="T6" fmla="*/ 528 w 763"/>
                <a:gd name="T7" fmla="*/ 271 h 593"/>
                <a:gd name="T8" fmla="*/ 571 w 763"/>
                <a:gd name="T9" fmla="*/ 125 h 593"/>
                <a:gd name="T10" fmla="*/ 516 w 763"/>
                <a:gd name="T11" fmla="*/ 76 h 593"/>
                <a:gd name="T12" fmla="*/ 428 w 763"/>
                <a:gd name="T13" fmla="*/ 196 h 593"/>
                <a:gd name="T14" fmla="*/ 403 w 763"/>
                <a:gd name="T15" fmla="*/ 188 h 593"/>
                <a:gd name="T16" fmla="*/ 388 w 763"/>
                <a:gd name="T17" fmla="*/ 115 h 593"/>
                <a:gd name="T18" fmla="*/ 355 w 763"/>
                <a:gd name="T19" fmla="*/ 39 h 593"/>
                <a:gd name="T20" fmla="*/ 311 w 763"/>
                <a:gd name="T21" fmla="*/ 172 h 593"/>
                <a:gd name="T22" fmla="*/ 238 w 763"/>
                <a:gd name="T23" fmla="*/ 152 h 593"/>
                <a:gd name="T24" fmla="*/ 153 w 763"/>
                <a:gd name="T25" fmla="*/ 76 h 593"/>
                <a:gd name="T26" fmla="*/ 5 w 763"/>
                <a:gd name="T27" fmla="*/ 43 h 593"/>
                <a:gd name="T28" fmla="*/ 72 w 763"/>
                <a:gd name="T29" fmla="*/ 101 h 593"/>
                <a:gd name="T30" fmla="*/ 129 w 763"/>
                <a:gd name="T31" fmla="*/ 201 h 593"/>
                <a:gd name="T32" fmla="*/ 203 w 763"/>
                <a:gd name="T33" fmla="*/ 277 h 593"/>
                <a:gd name="T34" fmla="*/ 201 w 763"/>
                <a:gd name="T35" fmla="*/ 287 h 593"/>
                <a:gd name="T36" fmla="*/ 336 w 763"/>
                <a:gd name="T37" fmla="*/ 537 h 593"/>
                <a:gd name="T38" fmla="*/ 444 w 763"/>
                <a:gd name="T39" fmla="*/ 552 h 593"/>
                <a:gd name="T40" fmla="*/ 535 w 763"/>
                <a:gd name="T41" fmla="*/ 539 h 593"/>
                <a:gd name="T42" fmla="*/ 644 w 763"/>
                <a:gd name="T43" fmla="*/ 456 h 593"/>
                <a:gd name="T44" fmla="*/ 665 w 763"/>
                <a:gd name="T45" fmla="*/ 339 h 593"/>
                <a:gd name="T46" fmla="*/ 739 w 763"/>
                <a:gd name="T47" fmla="*/ 276 h 593"/>
                <a:gd name="T48" fmla="*/ 761 w 763"/>
                <a:gd name="T49" fmla="*/ 212 h 593"/>
                <a:gd name="T50" fmla="*/ 703 w 763"/>
                <a:gd name="T51" fmla="*/ 211 h 593"/>
                <a:gd name="T52" fmla="*/ 637 w 763"/>
                <a:gd name="T53" fmla="*/ 27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3" h="593">
                  <a:moveTo>
                    <a:pt x="672" y="189"/>
                  </a:moveTo>
                  <a:cubicBezTo>
                    <a:pt x="680" y="156"/>
                    <a:pt x="663" y="136"/>
                    <a:pt x="663" y="136"/>
                  </a:cubicBezTo>
                  <a:cubicBezTo>
                    <a:pt x="623" y="113"/>
                    <a:pt x="597" y="156"/>
                    <a:pt x="597" y="156"/>
                  </a:cubicBezTo>
                  <a:cubicBezTo>
                    <a:pt x="593" y="165"/>
                    <a:pt x="528" y="271"/>
                    <a:pt x="528" y="271"/>
                  </a:cubicBezTo>
                  <a:cubicBezTo>
                    <a:pt x="521" y="248"/>
                    <a:pt x="571" y="125"/>
                    <a:pt x="571" y="125"/>
                  </a:cubicBezTo>
                  <a:cubicBezTo>
                    <a:pt x="593" y="76"/>
                    <a:pt x="516" y="76"/>
                    <a:pt x="516" y="76"/>
                  </a:cubicBezTo>
                  <a:cubicBezTo>
                    <a:pt x="496" y="76"/>
                    <a:pt x="428" y="196"/>
                    <a:pt x="428" y="196"/>
                  </a:cubicBezTo>
                  <a:cubicBezTo>
                    <a:pt x="403" y="188"/>
                    <a:pt x="403" y="188"/>
                    <a:pt x="403" y="188"/>
                  </a:cubicBezTo>
                  <a:cubicBezTo>
                    <a:pt x="388" y="115"/>
                    <a:pt x="388" y="115"/>
                    <a:pt x="388" y="115"/>
                  </a:cubicBezTo>
                  <a:cubicBezTo>
                    <a:pt x="388" y="39"/>
                    <a:pt x="355" y="39"/>
                    <a:pt x="355" y="39"/>
                  </a:cubicBezTo>
                  <a:cubicBezTo>
                    <a:pt x="284" y="29"/>
                    <a:pt x="311" y="172"/>
                    <a:pt x="311" y="172"/>
                  </a:cubicBezTo>
                  <a:cubicBezTo>
                    <a:pt x="238" y="152"/>
                    <a:pt x="238" y="152"/>
                    <a:pt x="238" y="152"/>
                  </a:cubicBezTo>
                  <a:cubicBezTo>
                    <a:pt x="197" y="151"/>
                    <a:pt x="153" y="76"/>
                    <a:pt x="153" y="76"/>
                  </a:cubicBezTo>
                  <a:cubicBezTo>
                    <a:pt x="24" y="0"/>
                    <a:pt x="5" y="43"/>
                    <a:pt x="5" y="43"/>
                  </a:cubicBezTo>
                  <a:cubicBezTo>
                    <a:pt x="0" y="69"/>
                    <a:pt x="72" y="101"/>
                    <a:pt x="72" y="101"/>
                  </a:cubicBezTo>
                  <a:cubicBezTo>
                    <a:pt x="72" y="101"/>
                    <a:pt x="110" y="158"/>
                    <a:pt x="129" y="201"/>
                  </a:cubicBezTo>
                  <a:cubicBezTo>
                    <a:pt x="156" y="262"/>
                    <a:pt x="203" y="277"/>
                    <a:pt x="203" y="277"/>
                  </a:cubicBezTo>
                  <a:cubicBezTo>
                    <a:pt x="201" y="287"/>
                    <a:pt x="201" y="287"/>
                    <a:pt x="201" y="287"/>
                  </a:cubicBezTo>
                  <a:cubicBezTo>
                    <a:pt x="197" y="449"/>
                    <a:pt x="336" y="537"/>
                    <a:pt x="336" y="537"/>
                  </a:cubicBezTo>
                  <a:cubicBezTo>
                    <a:pt x="393" y="593"/>
                    <a:pt x="444" y="552"/>
                    <a:pt x="444" y="552"/>
                  </a:cubicBezTo>
                  <a:cubicBezTo>
                    <a:pt x="459" y="548"/>
                    <a:pt x="535" y="539"/>
                    <a:pt x="535" y="539"/>
                  </a:cubicBezTo>
                  <a:cubicBezTo>
                    <a:pt x="584" y="549"/>
                    <a:pt x="644" y="456"/>
                    <a:pt x="644" y="456"/>
                  </a:cubicBezTo>
                  <a:cubicBezTo>
                    <a:pt x="677" y="408"/>
                    <a:pt x="665" y="339"/>
                    <a:pt x="665" y="339"/>
                  </a:cubicBezTo>
                  <a:cubicBezTo>
                    <a:pt x="739" y="276"/>
                    <a:pt x="739" y="276"/>
                    <a:pt x="739" y="276"/>
                  </a:cubicBezTo>
                  <a:cubicBezTo>
                    <a:pt x="763" y="253"/>
                    <a:pt x="761" y="212"/>
                    <a:pt x="761" y="212"/>
                  </a:cubicBezTo>
                  <a:cubicBezTo>
                    <a:pt x="747" y="177"/>
                    <a:pt x="703" y="211"/>
                    <a:pt x="703" y="211"/>
                  </a:cubicBezTo>
                  <a:cubicBezTo>
                    <a:pt x="637" y="273"/>
                    <a:pt x="637" y="273"/>
                    <a:pt x="637" y="27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4134"/>
          <p:cNvGrpSpPr/>
          <p:nvPr/>
        </p:nvGrpSpPr>
        <p:grpSpPr>
          <a:xfrm>
            <a:off x="0" y="4629150"/>
            <a:ext cx="9144000" cy="503365"/>
            <a:chOff x="0" y="4629150"/>
            <a:chExt cx="9144000" cy="503365"/>
          </a:xfrm>
        </p:grpSpPr>
        <p:pic>
          <p:nvPicPr>
            <p:cNvPr id="196" name="Picture 20" descr="Oracle WHITE"/>
            <p:cNvPicPr>
              <a:picLocks noChangeArrowheads="1"/>
            </p:cNvPicPr>
            <p:nvPr/>
          </p:nvPicPr>
          <p:blipFill>
            <a:blip r:embed="rId5" cstate="print"/>
            <a:srcRect/>
            <a:stretch>
              <a:fillRect/>
            </a:stretch>
          </p:blipFill>
          <p:spPr bwMode="auto">
            <a:xfrm>
              <a:off x="8015479" y="4668926"/>
              <a:ext cx="704056" cy="88722"/>
            </a:xfrm>
            <a:prstGeom prst="rect">
              <a:avLst/>
            </a:prstGeom>
            <a:noFill/>
            <a:ln w="9525">
              <a:noFill/>
              <a:miter lim="800000"/>
              <a:headEnd/>
              <a:tailEnd/>
            </a:ln>
          </p:spPr>
        </p:pic>
        <p:grpSp>
          <p:nvGrpSpPr>
            <p:cNvPr id="8" name="Group 196"/>
            <p:cNvGrpSpPr/>
            <p:nvPr/>
          </p:nvGrpSpPr>
          <p:grpSpPr>
            <a:xfrm>
              <a:off x="0" y="4629150"/>
              <a:ext cx="9144000" cy="168275"/>
              <a:chOff x="0" y="4629150"/>
              <a:chExt cx="9144000" cy="168275"/>
            </a:xfrm>
          </p:grpSpPr>
          <p:pic>
            <p:nvPicPr>
              <p:cNvPr id="198" name="Picture 25" descr="Red Ba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9" name="Picture 20" descr="Oracle WHITE"/>
              <p:cNvPicPr>
                <a:picLocks noChangeArrowheads="1"/>
              </p:cNvPicPr>
              <p:nvPr/>
            </p:nvPicPr>
            <p:blipFill>
              <a:blip r:embed="rId5"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9" name="Group 199"/>
            <p:cNvGrpSpPr/>
            <p:nvPr/>
          </p:nvGrpSpPr>
          <p:grpSpPr>
            <a:xfrm>
              <a:off x="597807" y="4913973"/>
              <a:ext cx="2539093" cy="218542"/>
              <a:chOff x="597807" y="4913973"/>
              <a:chExt cx="2539093" cy="218542"/>
            </a:xfrm>
          </p:grpSpPr>
          <p:sp>
            <p:nvSpPr>
              <p:cNvPr id="201"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2012, Oracle and/or its affiliates. All rights reserved.</a:t>
                </a:r>
                <a:endParaRPr lang="en-US" sz="600" dirty="0" smtClean="0">
                  <a:solidFill>
                    <a:schemeClr val="tx1"/>
                  </a:solidFill>
                </a:endParaRPr>
              </a:p>
            </p:txBody>
          </p:sp>
          <p:cxnSp>
            <p:nvCxnSpPr>
              <p:cNvPr id="202" name="Straight Connector 201"/>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5" name="Rectangle 204"/>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15</a:t>
              </a:fld>
              <a:endParaRPr lang="en-US" sz="600" dirty="0">
                <a:solidFill>
                  <a:schemeClr val="tx1"/>
                </a:solidFill>
              </a:endParaRPr>
            </a:p>
          </p:txBody>
        </p:sp>
      </p:grpSp>
      <p:grpSp>
        <p:nvGrpSpPr>
          <p:cNvPr id="10" name="Group 4141"/>
          <p:cNvGrpSpPr/>
          <p:nvPr/>
        </p:nvGrpSpPr>
        <p:grpSpPr>
          <a:xfrm>
            <a:off x="3498255" y="1548519"/>
            <a:ext cx="2129402" cy="1935818"/>
            <a:chOff x="-2844898" y="-1361560"/>
            <a:chExt cx="2593227" cy="2593227"/>
          </a:xfrm>
        </p:grpSpPr>
        <p:cxnSp>
          <p:nvCxnSpPr>
            <p:cNvPr id="4138" name="Straight Connector 4137"/>
            <p:cNvCxnSpPr/>
            <p:nvPr/>
          </p:nvCxnSpPr>
          <p:spPr>
            <a:xfrm rot="14400000" flipH="1" flipV="1">
              <a:off x="-2510195" y="304519"/>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3600000" flipH="1" flipV="1">
              <a:off x="-586373" y="-806201"/>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10800000" flipH="1" flipV="1">
              <a:off x="-1548284" y="859879"/>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sp>
          <p:nvSpPr>
            <p:cNvPr id="260" name="Oval 259"/>
            <p:cNvSpPr/>
            <p:nvPr/>
          </p:nvSpPr>
          <p:spPr>
            <a:xfrm>
              <a:off x="-2472732" y="-989763"/>
              <a:ext cx="1848896" cy="1848896"/>
            </a:xfrm>
            <a:prstGeom prst="ellipse">
              <a:avLst/>
            </a:prstGeom>
            <a:ln w="127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61" name="Straight Connector 260"/>
            <p:cNvCxnSpPr/>
            <p:nvPr/>
          </p:nvCxnSpPr>
          <p:spPr>
            <a:xfrm flipH="1" flipV="1">
              <a:off x="-1548284" y="-1361560"/>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16200000" flipH="1" flipV="1">
              <a:off x="-2659004" y="-250840"/>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flipH="1" flipV="1">
              <a:off x="-437565" y="-250841"/>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12600000" flipH="1" flipV="1">
              <a:off x="-2103644" y="711071"/>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1800000" flipH="1" flipV="1">
              <a:off x="-992925" y="-1212752"/>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19800000" flipH="1" flipV="1">
              <a:off x="-2103644" y="-1212752"/>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9000000" flipH="1" flipV="1">
              <a:off x="-992925" y="711071"/>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rot="18000000" flipH="1" flipV="1">
              <a:off x="-2510195" y="-806201"/>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7200000" flipH="1" flipV="1">
              <a:off x="-586373" y="304519"/>
              <a:ext cx="0" cy="371788"/>
            </a:xfrm>
            <a:prstGeom prst="line">
              <a:avLst/>
            </a:prstGeom>
            <a:ln w="12700" cap="rnd"/>
          </p:spPr>
          <p:style>
            <a:lnRef idx="1">
              <a:schemeClr val="accent1"/>
            </a:lnRef>
            <a:fillRef idx="0">
              <a:schemeClr val="accent1"/>
            </a:fillRef>
            <a:effectRef idx="0">
              <a:schemeClr val="accent1"/>
            </a:effectRef>
            <a:fontRef idx="minor">
              <a:schemeClr val="tx1"/>
            </a:fontRef>
          </p:style>
        </p:cxnSp>
      </p:grpSp>
      <p:grpSp>
        <p:nvGrpSpPr>
          <p:cNvPr id="12" name="Group 206"/>
          <p:cNvGrpSpPr/>
          <p:nvPr/>
        </p:nvGrpSpPr>
        <p:grpSpPr>
          <a:xfrm>
            <a:off x="3460735" y="1637891"/>
            <a:ext cx="2222580" cy="1612370"/>
            <a:chOff x="2164248" y="895351"/>
            <a:chExt cx="4843562" cy="3513764"/>
          </a:xfrm>
        </p:grpSpPr>
        <p:grpSp>
          <p:nvGrpSpPr>
            <p:cNvPr id="13" name="Group 207"/>
            <p:cNvGrpSpPr/>
            <p:nvPr/>
          </p:nvGrpSpPr>
          <p:grpSpPr>
            <a:xfrm>
              <a:off x="5648895" y="2949901"/>
              <a:ext cx="970654" cy="1274791"/>
              <a:chOff x="5144294" y="2956402"/>
              <a:chExt cx="476250" cy="625475"/>
            </a:xfrm>
          </p:grpSpPr>
          <p:sp>
            <p:nvSpPr>
              <p:cNvPr id="242" name="Freeform 499"/>
              <p:cNvSpPr>
                <a:spLocks/>
              </p:cNvSpPr>
              <p:nvPr/>
            </p:nvSpPr>
            <p:spPr bwMode="auto">
              <a:xfrm>
                <a:off x="5144294" y="2956402"/>
                <a:ext cx="476250" cy="330200"/>
              </a:xfrm>
              <a:custGeom>
                <a:avLst/>
                <a:gdLst>
                  <a:gd name="T0" fmla="*/ 300 w 300"/>
                  <a:gd name="T1" fmla="*/ 123 h 208"/>
                  <a:gd name="T2" fmla="*/ 148 w 300"/>
                  <a:gd name="T3" fmla="*/ 208 h 208"/>
                  <a:gd name="T4" fmla="*/ 0 w 300"/>
                  <a:gd name="T5" fmla="*/ 85 h 208"/>
                  <a:gd name="T6" fmla="*/ 148 w 300"/>
                  <a:gd name="T7" fmla="*/ 0 h 208"/>
                  <a:gd name="T8" fmla="*/ 300 w 300"/>
                  <a:gd name="T9" fmla="*/ 123 h 208"/>
                </a:gdLst>
                <a:ahLst/>
                <a:cxnLst>
                  <a:cxn ang="0">
                    <a:pos x="T0" y="T1"/>
                  </a:cxn>
                  <a:cxn ang="0">
                    <a:pos x="T2" y="T3"/>
                  </a:cxn>
                  <a:cxn ang="0">
                    <a:pos x="T4" y="T5"/>
                  </a:cxn>
                  <a:cxn ang="0">
                    <a:pos x="T6" y="T7"/>
                  </a:cxn>
                  <a:cxn ang="0">
                    <a:pos x="T8" y="T9"/>
                  </a:cxn>
                </a:cxnLst>
                <a:rect l="0" t="0" r="r" b="b"/>
                <a:pathLst>
                  <a:path w="300" h="208">
                    <a:moveTo>
                      <a:pt x="300" y="123"/>
                    </a:moveTo>
                    <a:lnTo>
                      <a:pt x="148" y="208"/>
                    </a:lnTo>
                    <a:lnTo>
                      <a:pt x="0" y="85"/>
                    </a:lnTo>
                    <a:lnTo>
                      <a:pt x="148" y="0"/>
                    </a:lnTo>
                    <a:lnTo>
                      <a:pt x="300" y="123"/>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500"/>
              <p:cNvSpPr>
                <a:spLocks/>
              </p:cNvSpPr>
              <p:nvPr/>
            </p:nvSpPr>
            <p:spPr bwMode="auto">
              <a:xfrm>
                <a:off x="5144294" y="3091339"/>
                <a:ext cx="234950" cy="490538"/>
              </a:xfrm>
              <a:custGeom>
                <a:avLst/>
                <a:gdLst>
                  <a:gd name="T0" fmla="*/ 148 w 148"/>
                  <a:gd name="T1" fmla="*/ 123 h 309"/>
                  <a:gd name="T2" fmla="*/ 148 w 148"/>
                  <a:gd name="T3" fmla="*/ 309 h 309"/>
                  <a:gd name="T4" fmla="*/ 0 w 148"/>
                  <a:gd name="T5" fmla="*/ 186 h 309"/>
                  <a:gd name="T6" fmla="*/ 0 w 148"/>
                  <a:gd name="T7" fmla="*/ 0 h 309"/>
                  <a:gd name="T8" fmla="*/ 148 w 148"/>
                  <a:gd name="T9" fmla="*/ 123 h 309"/>
                </a:gdLst>
                <a:ahLst/>
                <a:cxnLst>
                  <a:cxn ang="0">
                    <a:pos x="T0" y="T1"/>
                  </a:cxn>
                  <a:cxn ang="0">
                    <a:pos x="T2" y="T3"/>
                  </a:cxn>
                  <a:cxn ang="0">
                    <a:pos x="T4" y="T5"/>
                  </a:cxn>
                  <a:cxn ang="0">
                    <a:pos x="T6" y="T7"/>
                  </a:cxn>
                  <a:cxn ang="0">
                    <a:pos x="T8" y="T9"/>
                  </a:cxn>
                </a:cxnLst>
                <a:rect l="0" t="0" r="r" b="b"/>
                <a:pathLst>
                  <a:path w="148" h="309">
                    <a:moveTo>
                      <a:pt x="148" y="123"/>
                    </a:moveTo>
                    <a:lnTo>
                      <a:pt x="148" y="309"/>
                    </a:lnTo>
                    <a:lnTo>
                      <a:pt x="0" y="186"/>
                    </a:lnTo>
                    <a:lnTo>
                      <a:pt x="0" y="0"/>
                    </a:lnTo>
                    <a:lnTo>
                      <a:pt x="148" y="123"/>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4" name="Freeform 501"/>
              <p:cNvSpPr>
                <a:spLocks/>
              </p:cNvSpPr>
              <p:nvPr/>
            </p:nvSpPr>
            <p:spPr bwMode="auto">
              <a:xfrm>
                <a:off x="5379244" y="3151664"/>
                <a:ext cx="241300" cy="430213"/>
              </a:xfrm>
              <a:custGeom>
                <a:avLst/>
                <a:gdLst>
                  <a:gd name="T0" fmla="*/ 0 w 152"/>
                  <a:gd name="T1" fmla="*/ 85 h 271"/>
                  <a:gd name="T2" fmla="*/ 0 w 152"/>
                  <a:gd name="T3" fmla="*/ 271 h 271"/>
                  <a:gd name="T4" fmla="*/ 152 w 152"/>
                  <a:gd name="T5" fmla="*/ 189 h 271"/>
                  <a:gd name="T6" fmla="*/ 152 w 152"/>
                  <a:gd name="T7" fmla="*/ 0 h 271"/>
                  <a:gd name="T8" fmla="*/ 0 w 152"/>
                  <a:gd name="T9" fmla="*/ 85 h 271"/>
                </a:gdLst>
                <a:ahLst/>
                <a:cxnLst>
                  <a:cxn ang="0">
                    <a:pos x="T0" y="T1"/>
                  </a:cxn>
                  <a:cxn ang="0">
                    <a:pos x="T2" y="T3"/>
                  </a:cxn>
                  <a:cxn ang="0">
                    <a:pos x="T4" y="T5"/>
                  </a:cxn>
                  <a:cxn ang="0">
                    <a:pos x="T6" y="T7"/>
                  </a:cxn>
                  <a:cxn ang="0">
                    <a:pos x="T8" y="T9"/>
                  </a:cxn>
                </a:cxnLst>
                <a:rect l="0" t="0" r="r" b="b"/>
                <a:pathLst>
                  <a:path w="152" h="271">
                    <a:moveTo>
                      <a:pt x="0" y="85"/>
                    </a:moveTo>
                    <a:lnTo>
                      <a:pt x="0" y="271"/>
                    </a:lnTo>
                    <a:lnTo>
                      <a:pt x="152" y="189"/>
                    </a:lnTo>
                    <a:lnTo>
                      <a:pt x="152" y="0"/>
                    </a:lnTo>
                    <a:lnTo>
                      <a:pt x="0" y="8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208"/>
            <p:cNvGrpSpPr/>
            <p:nvPr/>
          </p:nvGrpSpPr>
          <p:grpSpPr>
            <a:xfrm>
              <a:off x="2164248" y="2124845"/>
              <a:ext cx="1122722" cy="1475395"/>
              <a:chOff x="3434557" y="2551589"/>
              <a:chExt cx="550862" cy="723901"/>
            </a:xfrm>
          </p:grpSpPr>
          <p:sp>
            <p:nvSpPr>
              <p:cNvPr id="239" name="Freeform 517"/>
              <p:cNvSpPr>
                <a:spLocks/>
              </p:cNvSpPr>
              <p:nvPr/>
            </p:nvSpPr>
            <p:spPr bwMode="auto">
              <a:xfrm>
                <a:off x="3434557" y="2551589"/>
                <a:ext cx="550862" cy="377825"/>
              </a:xfrm>
              <a:custGeom>
                <a:avLst/>
                <a:gdLst>
                  <a:gd name="T0" fmla="*/ 347 w 347"/>
                  <a:gd name="T1" fmla="*/ 142 h 238"/>
                  <a:gd name="T2" fmla="*/ 172 w 347"/>
                  <a:gd name="T3" fmla="*/ 238 h 238"/>
                  <a:gd name="T4" fmla="*/ 0 w 347"/>
                  <a:gd name="T5" fmla="*/ 97 h 238"/>
                  <a:gd name="T6" fmla="*/ 172 w 347"/>
                  <a:gd name="T7" fmla="*/ 0 h 238"/>
                  <a:gd name="T8" fmla="*/ 347 w 347"/>
                  <a:gd name="T9" fmla="*/ 142 h 238"/>
                </a:gdLst>
                <a:ahLst/>
                <a:cxnLst>
                  <a:cxn ang="0">
                    <a:pos x="T0" y="T1"/>
                  </a:cxn>
                  <a:cxn ang="0">
                    <a:pos x="T2" y="T3"/>
                  </a:cxn>
                  <a:cxn ang="0">
                    <a:pos x="T4" y="T5"/>
                  </a:cxn>
                  <a:cxn ang="0">
                    <a:pos x="T6" y="T7"/>
                  </a:cxn>
                  <a:cxn ang="0">
                    <a:pos x="T8" y="T9"/>
                  </a:cxn>
                </a:cxnLst>
                <a:rect l="0" t="0" r="r" b="b"/>
                <a:pathLst>
                  <a:path w="347" h="238">
                    <a:moveTo>
                      <a:pt x="347" y="142"/>
                    </a:moveTo>
                    <a:lnTo>
                      <a:pt x="172" y="238"/>
                    </a:lnTo>
                    <a:lnTo>
                      <a:pt x="0" y="97"/>
                    </a:lnTo>
                    <a:lnTo>
                      <a:pt x="172" y="0"/>
                    </a:lnTo>
                    <a:lnTo>
                      <a:pt x="347" y="1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518"/>
              <p:cNvSpPr>
                <a:spLocks/>
              </p:cNvSpPr>
              <p:nvPr/>
            </p:nvSpPr>
            <p:spPr bwMode="auto">
              <a:xfrm>
                <a:off x="3434557" y="2705577"/>
                <a:ext cx="273050" cy="569913"/>
              </a:xfrm>
              <a:custGeom>
                <a:avLst/>
                <a:gdLst>
                  <a:gd name="T0" fmla="*/ 172 w 172"/>
                  <a:gd name="T1" fmla="*/ 141 h 359"/>
                  <a:gd name="T2" fmla="*/ 172 w 172"/>
                  <a:gd name="T3" fmla="*/ 359 h 359"/>
                  <a:gd name="T4" fmla="*/ 0 w 172"/>
                  <a:gd name="T5" fmla="*/ 217 h 359"/>
                  <a:gd name="T6" fmla="*/ 0 w 172"/>
                  <a:gd name="T7" fmla="*/ 0 h 359"/>
                  <a:gd name="T8" fmla="*/ 172 w 172"/>
                  <a:gd name="T9" fmla="*/ 141 h 359"/>
                </a:gdLst>
                <a:ahLst/>
                <a:cxnLst>
                  <a:cxn ang="0">
                    <a:pos x="T0" y="T1"/>
                  </a:cxn>
                  <a:cxn ang="0">
                    <a:pos x="T2" y="T3"/>
                  </a:cxn>
                  <a:cxn ang="0">
                    <a:pos x="T4" y="T5"/>
                  </a:cxn>
                  <a:cxn ang="0">
                    <a:pos x="T6" y="T7"/>
                  </a:cxn>
                  <a:cxn ang="0">
                    <a:pos x="T8" y="T9"/>
                  </a:cxn>
                </a:cxnLst>
                <a:rect l="0" t="0" r="r" b="b"/>
                <a:pathLst>
                  <a:path w="172" h="359">
                    <a:moveTo>
                      <a:pt x="172" y="141"/>
                    </a:moveTo>
                    <a:lnTo>
                      <a:pt x="172" y="359"/>
                    </a:lnTo>
                    <a:lnTo>
                      <a:pt x="0" y="217"/>
                    </a:lnTo>
                    <a:lnTo>
                      <a:pt x="0" y="0"/>
                    </a:lnTo>
                    <a:lnTo>
                      <a:pt x="172" y="141"/>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1" name="Freeform 519"/>
              <p:cNvSpPr>
                <a:spLocks/>
              </p:cNvSpPr>
              <p:nvPr/>
            </p:nvSpPr>
            <p:spPr bwMode="auto">
              <a:xfrm>
                <a:off x="3707607" y="2777014"/>
                <a:ext cx="277812" cy="498475"/>
              </a:xfrm>
              <a:custGeom>
                <a:avLst/>
                <a:gdLst>
                  <a:gd name="T0" fmla="*/ 0 w 175"/>
                  <a:gd name="T1" fmla="*/ 96 h 314"/>
                  <a:gd name="T2" fmla="*/ 0 w 175"/>
                  <a:gd name="T3" fmla="*/ 314 h 314"/>
                  <a:gd name="T4" fmla="*/ 175 w 175"/>
                  <a:gd name="T5" fmla="*/ 217 h 314"/>
                  <a:gd name="T6" fmla="*/ 175 w 175"/>
                  <a:gd name="T7" fmla="*/ 0 h 314"/>
                  <a:gd name="T8" fmla="*/ 0 w 175"/>
                  <a:gd name="T9" fmla="*/ 96 h 314"/>
                </a:gdLst>
                <a:ahLst/>
                <a:cxnLst>
                  <a:cxn ang="0">
                    <a:pos x="T0" y="T1"/>
                  </a:cxn>
                  <a:cxn ang="0">
                    <a:pos x="T2" y="T3"/>
                  </a:cxn>
                  <a:cxn ang="0">
                    <a:pos x="T4" y="T5"/>
                  </a:cxn>
                  <a:cxn ang="0">
                    <a:pos x="T6" y="T7"/>
                  </a:cxn>
                  <a:cxn ang="0">
                    <a:pos x="T8" y="T9"/>
                  </a:cxn>
                </a:cxnLst>
                <a:rect l="0" t="0" r="r" b="b"/>
                <a:pathLst>
                  <a:path w="175" h="314">
                    <a:moveTo>
                      <a:pt x="0" y="96"/>
                    </a:moveTo>
                    <a:lnTo>
                      <a:pt x="0" y="314"/>
                    </a:lnTo>
                    <a:lnTo>
                      <a:pt x="175" y="217"/>
                    </a:lnTo>
                    <a:lnTo>
                      <a:pt x="175" y="0"/>
                    </a:lnTo>
                    <a:lnTo>
                      <a:pt x="0" y="96"/>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209"/>
            <p:cNvGrpSpPr/>
            <p:nvPr/>
          </p:nvGrpSpPr>
          <p:grpSpPr>
            <a:xfrm>
              <a:off x="2546039" y="1688052"/>
              <a:ext cx="588863" cy="779759"/>
              <a:chOff x="3621882" y="2337277"/>
              <a:chExt cx="288925" cy="382588"/>
            </a:xfrm>
          </p:grpSpPr>
          <p:sp>
            <p:nvSpPr>
              <p:cNvPr id="236" name="Freeform 514"/>
              <p:cNvSpPr>
                <a:spLocks/>
              </p:cNvSpPr>
              <p:nvPr/>
            </p:nvSpPr>
            <p:spPr bwMode="auto">
              <a:xfrm>
                <a:off x="3621882" y="2337277"/>
                <a:ext cx="288925" cy="198438"/>
              </a:xfrm>
              <a:custGeom>
                <a:avLst/>
                <a:gdLst>
                  <a:gd name="T0" fmla="*/ 182 w 182"/>
                  <a:gd name="T1" fmla="*/ 76 h 125"/>
                  <a:gd name="T2" fmla="*/ 92 w 182"/>
                  <a:gd name="T3" fmla="*/ 125 h 125"/>
                  <a:gd name="T4" fmla="*/ 0 w 182"/>
                  <a:gd name="T5" fmla="*/ 50 h 125"/>
                  <a:gd name="T6" fmla="*/ 92 w 182"/>
                  <a:gd name="T7" fmla="*/ 0 h 125"/>
                  <a:gd name="T8" fmla="*/ 182 w 182"/>
                  <a:gd name="T9" fmla="*/ 76 h 125"/>
                </a:gdLst>
                <a:ahLst/>
                <a:cxnLst>
                  <a:cxn ang="0">
                    <a:pos x="T0" y="T1"/>
                  </a:cxn>
                  <a:cxn ang="0">
                    <a:pos x="T2" y="T3"/>
                  </a:cxn>
                  <a:cxn ang="0">
                    <a:pos x="T4" y="T5"/>
                  </a:cxn>
                  <a:cxn ang="0">
                    <a:pos x="T6" y="T7"/>
                  </a:cxn>
                  <a:cxn ang="0">
                    <a:pos x="T8" y="T9"/>
                  </a:cxn>
                </a:cxnLst>
                <a:rect l="0" t="0" r="r" b="b"/>
                <a:pathLst>
                  <a:path w="182" h="125">
                    <a:moveTo>
                      <a:pt x="182" y="76"/>
                    </a:moveTo>
                    <a:lnTo>
                      <a:pt x="92" y="125"/>
                    </a:lnTo>
                    <a:lnTo>
                      <a:pt x="0" y="50"/>
                    </a:lnTo>
                    <a:lnTo>
                      <a:pt x="92" y="0"/>
                    </a:lnTo>
                    <a:lnTo>
                      <a:pt x="182" y="76"/>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515"/>
              <p:cNvSpPr>
                <a:spLocks/>
              </p:cNvSpPr>
              <p:nvPr/>
            </p:nvSpPr>
            <p:spPr bwMode="auto">
              <a:xfrm>
                <a:off x="3621882" y="2416652"/>
                <a:ext cx="146050" cy="303213"/>
              </a:xfrm>
              <a:custGeom>
                <a:avLst/>
                <a:gdLst>
                  <a:gd name="T0" fmla="*/ 92 w 92"/>
                  <a:gd name="T1" fmla="*/ 75 h 191"/>
                  <a:gd name="T2" fmla="*/ 92 w 92"/>
                  <a:gd name="T3" fmla="*/ 191 h 191"/>
                  <a:gd name="T4" fmla="*/ 0 w 92"/>
                  <a:gd name="T5" fmla="*/ 115 h 191"/>
                  <a:gd name="T6" fmla="*/ 0 w 92"/>
                  <a:gd name="T7" fmla="*/ 0 h 191"/>
                  <a:gd name="T8" fmla="*/ 92 w 92"/>
                  <a:gd name="T9" fmla="*/ 75 h 191"/>
                </a:gdLst>
                <a:ahLst/>
                <a:cxnLst>
                  <a:cxn ang="0">
                    <a:pos x="T0" y="T1"/>
                  </a:cxn>
                  <a:cxn ang="0">
                    <a:pos x="T2" y="T3"/>
                  </a:cxn>
                  <a:cxn ang="0">
                    <a:pos x="T4" y="T5"/>
                  </a:cxn>
                  <a:cxn ang="0">
                    <a:pos x="T6" y="T7"/>
                  </a:cxn>
                  <a:cxn ang="0">
                    <a:pos x="T8" y="T9"/>
                  </a:cxn>
                </a:cxnLst>
                <a:rect l="0" t="0" r="r" b="b"/>
                <a:pathLst>
                  <a:path w="92" h="191">
                    <a:moveTo>
                      <a:pt x="92" y="75"/>
                    </a:moveTo>
                    <a:lnTo>
                      <a:pt x="92" y="191"/>
                    </a:lnTo>
                    <a:lnTo>
                      <a:pt x="0" y="115"/>
                    </a:lnTo>
                    <a:lnTo>
                      <a:pt x="0" y="0"/>
                    </a:lnTo>
                    <a:lnTo>
                      <a:pt x="92" y="75"/>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8" name="Freeform 516"/>
              <p:cNvSpPr>
                <a:spLocks/>
              </p:cNvSpPr>
              <p:nvPr/>
            </p:nvSpPr>
            <p:spPr bwMode="auto">
              <a:xfrm>
                <a:off x="3767932" y="2457927"/>
                <a:ext cx="142875" cy="261938"/>
              </a:xfrm>
              <a:custGeom>
                <a:avLst/>
                <a:gdLst>
                  <a:gd name="T0" fmla="*/ 0 w 90"/>
                  <a:gd name="T1" fmla="*/ 49 h 165"/>
                  <a:gd name="T2" fmla="*/ 0 w 90"/>
                  <a:gd name="T3" fmla="*/ 165 h 165"/>
                  <a:gd name="T4" fmla="*/ 90 w 90"/>
                  <a:gd name="T5" fmla="*/ 113 h 165"/>
                  <a:gd name="T6" fmla="*/ 90 w 90"/>
                  <a:gd name="T7" fmla="*/ 0 h 165"/>
                  <a:gd name="T8" fmla="*/ 0 w 90"/>
                  <a:gd name="T9" fmla="*/ 49 h 165"/>
                </a:gdLst>
                <a:ahLst/>
                <a:cxnLst>
                  <a:cxn ang="0">
                    <a:pos x="T0" y="T1"/>
                  </a:cxn>
                  <a:cxn ang="0">
                    <a:pos x="T2" y="T3"/>
                  </a:cxn>
                  <a:cxn ang="0">
                    <a:pos x="T4" y="T5"/>
                  </a:cxn>
                  <a:cxn ang="0">
                    <a:pos x="T6" y="T7"/>
                  </a:cxn>
                  <a:cxn ang="0">
                    <a:pos x="T8" y="T9"/>
                  </a:cxn>
                </a:cxnLst>
                <a:rect l="0" t="0" r="r" b="b"/>
                <a:pathLst>
                  <a:path w="90" h="165">
                    <a:moveTo>
                      <a:pt x="0" y="49"/>
                    </a:moveTo>
                    <a:lnTo>
                      <a:pt x="0" y="165"/>
                    </a:lnTo>
                    <a:lnTo>
                      <a:pt x="90" y="113"/>
                    </a:lnTo>
                    <a:lnTo>
                      <a:pt x="90" y="0"/>
                    </a:lnTo>
                    <a:lnTo>
                      <a:pt x="0" y="49"/>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210"/>
            <p:cNvGrpSpPr/>
            <p:nvPr/>
          </p:nvGrpSpPr>
          <p:grpSpPr>
            <a:xfrm>
              <a:off x="5661837" y="1535982"/>
              <a:ext cx="1345973" cy="1779531"/>
              <a:chOff x="5150644" y="2262664"/>
              <a:chExt cx="660400" cy="873125"/>
            </a:xfrm>
          </p:grpSpPr>
          <p:sp>
            <p:nvSpPr>
              <p:cNvPr id="233" name="Freeform 496"/>
              <p:cNvSpPr>
                <a:spLocks/>
              </p:cNvSpPr>
              <p:nvPr/>
            </p:nvSpPr>
            <p:spPr bwMode="auto">
              <a:xfrm>
                <a:off x="5150644" y="2262664"/>
                <a:ext cx="660400" cy="457200"/>
              </a:xfrm>
              <a:custGeom>
                <a:avLst/>
                <a:gdLst>
                  <a:gd name="T0" fmla="*/ 416 w 416"/>
                  <a:gd name="T1" fmla="*/ 172 h 288"/>
                  <a:gd name="T2" fmla="*/ 208 w 416"/>
                  <a:gd name="T3" fmla="*/ 288 h 288"/>
                  <a:gd name="T4" fmla="*/ 0 w 416"/>
                  <a:gd name="T5" fmla="*/ 118 h 288"/>
                  <a:gd name="T6" fmla="*/ 208 w 416"/>
                  <a:gd name="T7" fmla="*/ 0 h 288"/>
                  <a:gd name="T8" fmla="*/ 416 w 416"/>
                  <a:gd name="T9" fmla="*/ 172 h 288"/>
                </a:gdLst>
                <a:ahLst/>
                <a:cxnLst>
                  <a:cxn ang="0">
                    <a:pos x="T0" y="T1"/>
                  </a:cxn>
                  <a:cxn ang="0">
                    <a:pos x="T2" y="T3"/>
                  </a:cxn>
                  <a:cxn ang="0">
                    <a:pos x="T4" y="T5"/>
                  </a:cxn>
                  <a:cxn ang="0">
                    <a:pos x="T6" y="T7"/>
                  </a:cxn>
                  <a:cxn ang="0">
                    <a:pos x="T8" y="T9"/>
                  </a:cxn>
                </a:cxnLst>
                <a:rect l="0" t="0" r="r" b="b"/>
                <a:pathLst>
                  <a:path w="416" h="288">
                    <a:moveTo>
                      <a:pt x="416" y="172"/>
                    </a:moveTo>
                    <a:lnTo>
                      <a:pt x="208" y="288"/>
                    </a:lnTo>
                    <a:lnTo>
                      <a:pt x="0" y="118"/>
                    </a:lnTo>
                    <a:lnTo>
                      <a:pt x="208" y="0"/>
                    </a:lnTo>
                    <a:lnTo>
                      <a:pt x="416" y="1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497"/>
              <p:cNvSpPr>
                <a:spLocks/>
              </p:cNvSpPr>
              <p:nvPr/>
            </p:nvSpPr>
            <p:spPr bwMode="auto">
              <a:xfrm>
                <a:off x="5150644" y="2449989"/>
                <a:ext cx="330200" cy="685800"/>
              </a:xfrm>
              <a:custGeom>
                <a:avLst/>
                <a:gdLst>
                  <a:gd name="T0" fmla="*/ 208 w 208"/>
                  <a:gd name="T1" fmla="*/ 170 h 432"/>
                  <a:gd name="T2" fmla="*/ 208 w 208"/>
                  <a:gd name="T3" fmla="*/ 432 h 432"/>
                  <a:gd name="T4" fmla="*/ 0 w 208"/>
                  <a:gd name="T5" fmla="*/ 260 h 432"/>
                  <a:gd name="T6" fmla="*/ 0 w 208"/>
                  <a:gd name="T7" fmla="*/ 0 h 432"/>
                  <a:gd name="T8" fmla="*/ 208 w 208"/>
                  <a:gd name="T9" fmla="*/ 170 h 432"/>
                </a:gdLst>
                <a:ahLst/>
                <a:cxnLst>
                  <a:cxn ang="0">
                    <a:pos x="T0" y="T1"/>
                  </a:cxn>
                  <a:cxn ang="0">
                    <a:pos x="T2" y="T3"/>
                  </a:cxn>
                  <a:cxn ang="0">
                    <a:pos x="T4" y="T5"/>
                  </a:cxn>
                  <a:cxn ang="0">
                    <a:pos x="T6" y="T7"/>
                  </a:cxn>
                  <a:cxn ang="0">
                    <a:pos x="T8" y="T9"/>
                  </a:cxn>
                </a:cxnLst>
                <a:rect l="0" t="0" r="r" b="b"/>
                <a:pathLst>
                  <a:path w="208" h="432">
                    <a:moveTo>
                      <a:pt x="208" y="170"/>
                    </a:moveTo>
                    <a:lnTo>
                      <a:pt x="208" y="432"/>
                    </a:lnTo>
                    <a:lnTo>
                      <a:pt x="0" y="260"/>
                    </a:lnTo>
                    <a:lnTo>
                      <a:pt x="0" y="0"/>
                    </a:lnTo>
                    <a:lnTo>
                      <a:pt x="208" y="170"/>
                    </a:lnTo>
                    <a:close/>
                  </a:path>
                </a:pathLst>
              </a:custGeom>
              <a:solidFill>
                <a:schemeClr val="accent1">
                  <a:lumMod val="50000"/>
                  <a:alpha val="94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498"/>
              <p:cNvSpPr>
                <a:spLocks/>
              </p:cNvSpPr>
              <p:nvPr/>
            </p:nvSpPr>
            <p:spPr bwMode="auto">
              <a:xfrm>
                <a:off x="5480844" y="2535714"/>
                <a:ext cx="330200" cy="600075"/>
              </a:xfrm>
              <a:custGeom>
                <a:avLst/>
                <a:gdLst>
                  <a:gd name="T0" fmla="*/ 0 w 208"/>
                  <a:gd name="T1" fmla="*/ 116 h 378"/>
                  <a:gd name="T2" fmla="*/ 0 w 208"/>
                  <a:gd name="T3" fmla="*/ 378 h 378"/>
                  <a:gd name="T4" fmla="*/ 208 w 208"/>
                  <a:gd name="T5" fmla="*/ 260 h 378"/>
                  <a:gd name="T6" fmla="*/ 208 w 208"/>
                  <a:gd name="T7" fmla="*/ 0 h 378"/>
                  <a:gd name="T8" fmla="*/ 0 w 208"/>
                  <a:gd name="T9" fmla="*/ 116 h 378"/>
                </a:gdLst>
                <a:ahLst/>
                <a:cxnLst>
                  <a:cxn ang="0">
                    <a:pos x="T0" y="T1"/>
                  </a:cxn>
                  <a:cxn ang="0">
                    <a:pos x="T2" y="T3"/>
                  </a:cxn>
                  <a:cxn ang="0">
                    <a:pos x="T4" y="T5"/>
                  </a:cxn>
                  <a:cxn ang="0">
                    <a:pos x="T6" y="T7"/>
                  </a:cxn>
                  <a:cxn ang="0">
                    <a:pos x="T8" y="T9"/>
                  </a:cxn>
                </a:cxnLst>
                <a:rect l="0" t="0" r="r" b="b"/>
                <a:pathLst>
                  <a:path w="208" h="378">
                    <a:moveTo>
                      <a:pt x="0" y="116"/>
                    </a:moveTo>
                    <a:lnTo>
                      <a:pt x="0" y="378"/>
                    </a:lnTo>
                    <a:lnTo>
                      <a:pt x="208" y="260"/>
                    </a:lnTo>
                    <a:lnTo>
                      <a:pt x="208" y="0"/>
                    </a:lnTo>
                    <a:lnTo>
                      <a:pt x="0" y="116"/>
                    </a:lnTo>
                    <a:close/>
                  </a:path>
                </a:pathLst>
              </a:custGeom>
              <a:gradFill>
                <a:gsLst>
                  <a:gs pos="100000">
                    <a:schemeClr val="accent1"/>
                  </a:gs>
                  <a:gs pos="0">
                    <a:schemeClr val="accent1">
                      <a:lumMod val="50000"/>
                      <a:alpha val="88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211"/>
            <p:cNvGrpSpPr/>
            <p:nvPr/>
          </p:nvGrpSpPr>
          <p:grpSpPr>
            <a:xfrm>
              <a:off x="4257624" y="895351"/>
              <a:ext cx="802407" cy="1061249"/>
              <a:chOff x="4461669" y="1948339"/>
              <a:chExt cx="393700" cy="520701"/>
            </a:xfrm>
          </p:grpSpPr>
          <p:sp>
            <p:nvSpPr>
              <p:cNvPr id="230" name="Freeform 511"/>
              <p:cNvSpPr>
                <a:spLocks/>
              </p:cNvSpPr>
              <p:nvPr/>
            </p:nvSpPr>
            <p:spPr bwMode="auto">
              <a:xfrm>
                <a:off x="4461669" y="1948339"/>
                <a:ext cx="393700" cy="273050"/>
              </a:xfrm>
              <a:custGeom>
                <a:avLst/>
                <a:gdLst>
                  <a:gd name="T0" fmla="*/ 248 w 248"/>
                  <a:gd name="T1" fmla="*/ 101 h 172"/>
                  <a:gd name="T2" fmla="*/ 123 w 248"/>
                  <a:gd name="T3" fmla="*/ 172 h 172"/>
                  <a:gd name="T4" fmla="*/ 0 w 248"/>
                  <a:gd name="T5" fmla="*/ 68 h 172"/>
                  <a:gd name="T6" fmla="*/ 123 w 248"/>
                  <a:gd name="T7" fmla="*/ 0 h 172"/>
                  <a:gd name="T8" fmla="*/ 248 w 248"/>
                  <a:gd name="T9" fmla="*/ 101 h 172"/>
                </a:gdLst>
                <a:ahLst/>
                <a:cxnLst>
                  <a:cxn ang="0">
                    <a:pos x="T0" y="T1"/>
                  </a:cxn>
                  <a:cxn ang="0">
                    <a:pos x="T2" y="T3"/>
                  </a:cxn>
                  <a:cxn ang="0">
                    <a:pos x="T4" y="T5"/>
                  </a:cxn>
                  <a:cxn ang="0">
                    <a:pos x="T6" y="T7"/>
                  </a:cxn>
                  <a:cxn ang="0">
                    <a:pos x="T8" y="T9"/>
                  </a:cxn>
                </a:cxnLst>
                <a:rect l="0" t="0" r="r" b="b"/>
                <a:pathLst>
                  <a:path w="248" h="172">
                    <a:moveTo>
                      <a:pt x="248" y="101"/>
                    </a:moveTo>
                    <a:lnTo>
                      <a:pt x="123" y="172"/>
                    </a:lnTo>
                    <a:lnTo>
                      <a:pt x="0" y="68"/>
                    </a:lnTo>
                    <a:lnTo>
                      <a:pt x="123" y="0"/>
                    </a:lnTo>
                    <a:lnTo>
                      <a:pt x="248" y="101"/>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512"/>
              <p:cNvSpPr>
                <a:spLocks/>
              </p:cNvSpPr>
              <p:nvPr/>
            </p:nvSpPr>
            <p:spPr bwMode="auto">
              <a:xfrm>
                <a:off x="4461669" y="2056289"/>
                <a:ext cx="195262" cy="412750"/>
              </a:xfrm>
              <a:custGeom>
                <a:avLst/>
                <a:gdLst>
                  <a:gd name="T0" fmla="*/ 123 w 123"/>
                  <a:gd name="T1" fmla="*/ 104 h 260"/>
                  <a:gd name="T2" fmla="*/ 123 w 123"/>
                  <a:gd name="T3" fmla="*/ 260 h 260"/>
                  <a:gd name="T4" fmla="*/ 0 w 123"/>
                  <a:gd name="T5" fmla="*/ 156 h 260"/>
                  <a:gd name="T6" fmla="*/ 0 w 123"/>
                  <a:gd name="T7" fmla="*/ 0 h 260"/>
                  <a:gd name="T8" fmla="*/ 123 w 123"/>
                  <a:gd name="T9" fmla="*/ 104 h 260"/>
                </a:gdLst>
                <a:ahLst/>
                <a:cxnLst>
                  <a:cxn ang="0">
                    <a:pos x="T0" y="T1"/>
                  </a:cxn>
                  <a:cxn ang="0">
                    <a:pos x="T2" y="T3"/>
                  </a:cxn>
                  <a:cxn ang="0">
                    <a:pos x="T4" y="T5"/>
                  </a:cxn>
                  <a:cxn ang="0">
                    <a:pos x="T6" y="T7"/>
                  </a:cxn>
                  <a:cxn ang="0">
                    <a:pos x="T8" y="T9"/>
                  </a:cxn>
                </a:cxnLst>
                <a:rect l="0" t="0" r="r" b="b"/>
                <a:pathLst>
                  <a:path w="123" h="260">
                    <a:moveTo>
                      <a:pt x="123" y="104"/>
                    </a:moveTo>
                    <a:lnTo>
                      <a:pt x="123" y="260"/>
                    </a:lnTo>
                    <a:lnTo>
                      <a:pt x="0" y="156"/>
                    </a:lnTo>
                    <a:lnTo>
                      <a:pt x="0" y="0"/>
                    </a:lnTo>
                    <a:lnTo>
                      <a:pt x="123" y="10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513"/>
              <p:cNvSpPr>
                <a:spLocks/>
              </p:cNvSpPr>
              <p:nvPr/>
            </p:nvSpPr>
            <p:spPr bwMode="auto">
              <a:xfrm>
                <a:off x="4656932" y="2108677"/>
                <a:ext cx="198437" cy="360363"/>
              </a:xfrm>
              <a:custGeom>
                <a:avLst/>
                <a:gdLst>
                  <a:gd name="T0" fmla="*/ 0 w 125"/>
                  <a:gd name="T1" fmla="*/ 71 h 227"/>
                  <a:gd name="T2" fmla="*/ 0 w 125"/>
                  <a:gd name="T3" fmla="*/ 227 h 227"/>
                  <a:gd name="T4" fmla="*/ 125 w 125"/>
                  <a:gd name="T5" fmla="*/ 156 h 227"/>
                  <a:gd name="T6" fmla="*/ 125 w 125"/>
                  <a:gd name="T7" fmla="*/ 0 h 227"/>
                  <a:gd name="T8" fmla="*/ 0 w 125"/>
                  <a:gd name="T9" fmla="*/ 71 h 227"/>
                </a:gdLst>
                <a:ahLst/>
                <a:cxnLst>
                  <a:cxn ang="0">
                    <a:pos x="T0" y="T1"/>
                  </a:cxn>
                  <a:cxn ang="0">
                    <a:pos x="T2" y="T3"/>
                  </a:cxn>
                  <a:cxn ang="0">
                    <a:pos x="T4" y="T5"/>
                  </a:cxn>
                  <a:cxn ang="0">
                    <a:pos x="T6" y="T7"/>
                  </a:cxn>
                  <a:cxn ang="0">
                    <a:pos x="T8" y="T9"/>
                  </a:cxn>
                </a:cxnLst>
                <a:rect l="0" t="0" r="r" b="b"/>
                <a:pathLst>
                  <a:path w="125" h="227">
                    <a:moveTo>
                      <a:pt x="0" y="71"/>
                    </a:moveTo>
                    <a:lnTo>
                      <a:pt x="0" y="227"/>
                    </a:lnTo>
                    <a:lnTo>
                      <a:pt x="125" y="156"/>
                    </a:lnTo>
                    <a:lnTo>
                      <a:pt x="125" y="0"/>
                    </a:lnTo>
                    <a:lnTo>
                      <a:pt x="0" y="71"/>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212"/>
            <p:cNvGrpSpPr/>
            <p:nvPr/>
          </p:nvGrpSpPr>
          <p:grpSpPr>
            <a:xfrm>
              <a:off x="3157549" y="3927025"/>
              <a:ext cx="365612" cy="482090"/>
              <a:chOff x="3921919" y="3435827"/>
              <a:chExt cx="179387" cy="236537"/>
            </a:xfrm>
          </p:grpSpPr>
          <p:sp>
            <p:nvSpPr>
              <p:cNvPr id="227" name="Freeform 505"/>
              <p:cNvSpPr>
                <a:spLocks/>
              </p:cNvSpPr>
              <p:nvPr/>
            </p:nvSpPr>
            <p:spPr bwMode="auto">
              <a:xfrm>
                <a:off x="3921919" y="3435827"/>
                <a:ext cx="179387" cy="123825"/>
              </a:xfrm>
              <a:custGeom>
                <a:avLst/>
                <a:gdLst>
                  <a:gd name="T0" fmla="*/ 113 w 113"/>
                  <a:gd name="T1" fmla="*/ 47 h 78"/>
                  <a:gd name="T2" fmla="*/ 56 w 113"/>
                  <a:gd name="T3" fmla="*/ 78 h 78"/>
                  <a:gd name="T4" fmla="*/ 0 w 113"/>
                  <a:gd name="T5" fmla="*/ 33 h 78"/>
                  <a:gd name="T6" fmla="*/ 56 w 113"/>
                  <a:gd name="T7" fmla="*/ 0 h 78"/>
                  <a:gd name="T8" fmla="*/ 113 w 113"/>
                  <a:gd name="T9" fmla="*/ 47 h 78"/>
                </a:gdLst>
                <a:ahLst/>
                <a:cxnLst>
                  <a:cxn ang="0">
                    <a:pos x="T0" y="T1"/>
                  </a:cxn>
                  <a:cxn ang="0">
                    <a:pos x="T2" y="T3"/>
                  </a:cxn>
                  <a:cxn ang="0">
                    <a:pos x="T4" y="T5"/>
                  </a:cxn>
                  <a:cxn ang="0">
                    <a:pos x="T6" y="T7"/>
                  </a:cxn>
                  <a:cxn ang="0">
                    <a:pos x="T8" y="T9"/>
                  </a:cxn>
                </a:cxnLst>
                <a:rect l="0" t="0" r="r" b="b"/>
                <a:pathLst>
                  <a:path w="113" h="78">
                    <a:moveTo>
                      <a:pt x="113" y="47"/>
                    </a:moveTo>
                    <a:lnTo>
                      <a:pt x="56" y="78"/>
                    </a:lnTo>
                    <a:lnTo>
                      <a:pt x="0" y="33"/>
                    </a:lnTo>
                    <a:lnTo>
                      <a:pt x="56" y="0"/>
                    </a:lnTo>
                    <a:lnTo>
                      <a:pt x="113" y="47"/>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506"/>
              <p:cNvSpPr>
                <a:spLocks/>
              </p:cNvSpPr>
              <p:nvPr/>
            </p:nvSpPr>
            <p:spPr bwMode="auto">
              <a:xfrm>
                <a:off x="3921919" y="3488214"/>
                <a:ext cx="88900" cy="184150"/>
              </a:xfrm>
              <a:custGeom>
                <a:avLst/>
                <a:gdLst>
                  <a:gd name="T0" fmla="*/ 56 w 56"/>
                  <a:gd name="T1" fmla="*/ 45 h 116"/>
                  <a:gd name="T2" fmla="*/ 56 w 56"/>
                  <a:gd name="T3" fmla="*/ 116 h 116"/>
                  <a:gd name="T4" fmla="*/ 0 w 56"/>
                  <a:gd name="T5" fmla="*/ 69 h 116"/>
                  <a:gd name="T6" fmla="*/ 0 w 56"/>
                  <a:gd name="T7" fmla="*/ 0 h 116"/>
                  <a:gd name="T8" fmla="*/ 56 w 56"/>
                  <a:gd name="T9" fmla="*/ 45 h 116"/>
                </a:gdLst>
                <a:ahLst/>
                <a:cxnLst>
                  <a:cxn ang="0">
                    <a:pos x="T0" y="T1"/>
                  </a:cxn>
                  <a:cxn ang="0">
                    <a:pos x="T2" y="T3"/>
                  </a:cxn>
                  <a:cxn ang="0">
                    <a:pos x="T4" y="T5"/>
                  </a:cxn>
                  <a:cxn ang="0">
                    <a:pos x="T6" y="T7"/>
                  </a:cxn>
                  <a:cxn ang="0">
                    <a:pos x="T8" y="T9"/>
                  </a:cxn>
                </a:cxnLst>
                <a:rect l="0" t="0" r="r" b="b"/>
                <a:pathLst>
                  <a:path w="56" h="116">
                    <a:moveTo>
                      <a:pt x="56" y="45"/>
                    </a:moveTo>
                    <a:lnTo>
                      <a:pt x="56" y="116"/>
                    </a:lnTo>
                    <a:lnTo>
                      <a:pt x="0" y="69"/>
                    </a:lnTo>
                    <a:lnTo>
                      <a:pt x="0" y="0"/>
                    </a:lnTo>
                    <a:lnTo>
                      <a:pt x="56" y="45"/>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507"/>
              <p:cNvSpPr>
                <a:spLocks/>
              </p:cNvSpPr>
              <p:nvPr/>
            </p:nvSpPr>
            <p:spPr bwMode="auto">
              <a:xfrm>
                <a:off x="4010819" y="3510439"/>
                <a:ext cx="90487" cy="161925"/>
              </a:xfrm>
              <a:custGeom>
                <a:avLst/>
                <a:gdLst>
                  <a:gd name="T0" fmla="*/ 0 w 57"/>
                  <a:gd name="T1" fmla="*/ 31 h 102"/>
                  <a:gd name="T2" fmla="*/ 0 w 57"/>
                  <a:gd name="T3" fmla="*/ 102 h 102"/>
                  <a:gd name="T4" fmla="*/ 57 w 57"/>
                  <a:gd name="T5" fmla="*/ 71 h 102"/>
                  <a:gd name="T6" fmla="*/ 57 w 57"/>
                  <a:gd name="T7" fmla="*/ 0 h 102"/>
                  <a:gd name="T8" fmla="*/ 0 w 57"/>
                  <a:gd name="T9" fmla="*/ 31 h 102"/>
                </a:gdLst>
                <a:ahLst/>
                <a:cxnLst>
                  <a:cxn ang="0">
                    <a:pos x="T0" y="T1"/>
                  </a:cxn>
                  <a:cxn ang="0">
                    <a:pos x="T2" y="T3"/>
                  </a:cxn>
                  <a:cxn ang="0">
                    <a:pos x="T4" y="T5"/>
                  </a:cxn>
                  <a:cxn ang="0">
                    <a:pos x="T6" y="T7"/>
                  </a:cxn>
                  <a:cxn ang="0">
                    <a:pos x="T8" y="T9"/>
                  </a:cxn>
                </a:cxnLst>
                <a:rect l="0" t="0" r="r" b="b"/>
                <a:pathLst>
                  <a:path w="57" h="102">
                    <a:moveTo>
                      <a:pt x="0" y="31"/>
                    </a:moveTo>
                    <a:lnTo>
                      <a:pt x="0" y="102"/>
                    </a:lnTo>
                    <a:lnTo>
                      <a:pt x="57" y="71"/>
                    </a:lnTo>
                    <a:lnTo>
                      <a:pt x="57" y="0"/>
                    </a:lnTo>
                    <a:lnTo>
                      <a:pt x="0" y="31"/>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213"/>
            <p:cNvGrpSpPr/>
            <p:nvPr/>
          </p:nvGrpSpPr>
          <p:grpSpPr>
            <a:xfrm>
              <a:off x="3904954" y="1070069"/>
              <a:ext cx="2293978" cy="3025203"/>
              <a:chOff x="3904954" y="1070069"/>
              <a:chExt cx="2293978" cy="3025203"/>
            </a:xfrm>
          </p:grpSpPr>
          <p:sp>
            <p:nvSpPr>
              <p:cNvPr id="224" name="Freeform 493"/>
              <p:cNvSpPr>
                <a:spLocks/>
              </p:cNvSpPr>
              <p:nvPr/>
            </p:nvSpPr>
            <p:spPr bwMode="auto">
              <a:xfrm>
                <a:off x="3904954" y="1070069"/>
                <a:ext cx="2293978" cy="1588636"/>
              </a:xfrm>
              <a:custGeom>
                <a:avLst/>
                <a:gdLst>
                  <a:gd name="T0" fmla="*/ 709 w 709"/>
                  <a:gd name="T1" fmla="*/ 290 h 491"/>
                  <a:gd name="T2" fmla="*/ 354 w 709"/>
                  <a:gd name="T3" fmla="*/ 491 h 491"/>
                  <a:gd name="T4" fmla="*/ 0 w 709"/>
                  <a:gd name="T5" fmla="*/ 198 h 491"/>
                  <a:gd name="T6" fmla="*/ 354 w 709"/>
                  <a:gd name="T7" fmla="*/ 0 h 491"/>
                  <a:gd name="T8" fmla="*/ 709 w 709"/>
                  <a:gd name="T9" fmla="*/ 290 h 491"/>
                </a:gdLst>
                <a:ahLst/>
                <a:cxnLst>
                  <a:cxn ang="0">
                    <a:pos x="T0" y="T1"/>
                  </a:cxn>
                  <a:cxn ang="0">
                    <a:pos x="T2" y="T3"/>
                  </a:cxn>
                  <a:cxn ang="0">
                    <a:pos x="T4" y="T5"/>
                  </a:cxn>
                  <a:cxn ang="0">
                    <a:pos x="T6" y="T7"/>
                  </a:cxn>
                  <a:cxn ang="0">
                    <a:pos x="T8" y="T9"/>
                  </a:cxn>
                </a:cxnLst>
                <a:rect l="0" t="0" r="r" b="b"/>
                <a:pathLst>
                  <a:path w="709" h="491">
                    <a:moveTo>
                      <a:pt x="709" y="290"/>
                    </a:moveTo>
                    <a:lnTo>
                      <a:pt x="354" y="491"/>
                    </a:lnTo>
                    <a:lnTo>
                      <a:pt x="0" y="198"/>
                    </a:lnTo>
                    <a:lnTo>
                      <a:pt x="354" y="0"/>
                    </a:lnTo>
                    <a:lnTo>
                      <a:pt x="709" y="290"/>
                    </a:lnTo>
                    <a:close/>
                  </a:path>
                </a:pathLst>
              </a:custGeom>
              <a:gradFill>
                <a:gsLst>
                  <a:gs pos="0">
                    <a:schemeClr val="accent1"/>
                  </a:gs>
                  <a:gs pos="100000">
                    <a:schemeClr val="accent1">
                      <a:lumMod val="75000"/>
                      <a:alpha val="8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25" name="Freeform 494"/>
              <p:cNvSpPr>
                <a:spLocks/>
              </p:cNvSpPr>
              <p:nvPr/>
            </p:nvSpPr>
            <p:spPr bwMode="auto">
              <a:xfrm>
                <a:off x="3904954" y="1710700"/>
                <a:ext cx="1145372" cy="2384572"/>
              </a:xfrm>
              <a:custGeom>
                <a:avLst/>
                <a:gdLst>
                  <a:gd name="T0" fmla="*/ 354 w 354"/>
                  <a:gd name="T1" fmla="*/ 293 h 737"/>
                  <a:gd name="T2" fmla="*/ 354 w 354"/>
                  <a:gd name="T3" fmla="*/ 737 h 737"/>
                  <a:gd name="T4" fmla="*/ 0 w 354"/>
                  <a:gd name="T5" fmla="*/ 444 h 737"/>
                  <a:gd name="T6" fmla="*/ 0 w 354"/>
                  <a:gd name="T7" fmla="*/ 0 h 737"/>
                  <a:gd name="T8" fmla="*/ 354 w 354"/>
                  <a:gd name="T9" fmla="*/ 293 h 737"/>
                </a:gdLst>
                <a:ahLst/>
                <a:cxnLst>
                  <a:cxn ang="0">
                    <a:pos x="T0" y="T1"/>
                  </a:cxn>
                  <a:cxn ang="0">
                    <a:pos x="T2" y="T3"/>
                  </a:cxn>
                  <a:cxn ang="0">
                    <a:pos x="T4" y="T5"/>
                  </a:cxn>
                  <a:cxn ang="0">
                    <a:pos x="T6" y="T7"/>
                  </a:cxn>
                  <a:cxn ang="0">
                    <a:pos x="T8" y="T9"/>
                  </a:cxn>
                </a:cxnLst>
                <a:rect l="0" t="0" r="r" b="b"/>
                <a:pathLst>
                  <a:path w="354" h="737">
                    <a:moveTo>
                      <a:pt x="354" y="293"/>
                    </a:moveTo>
                    <a:lnTo>
                      <a:pt x="354" y="737"/>
                    </a:lnTo>
                    <a:lnTo>
                      <a:pt x="0" y="444"/>
                    </a:lnTo>
                    <a:lnTo>
                      <a:pt x="0" y="0"/>
                    </a:lnTo>
                    <a:lnTo>
                      <a:pt x="354" y="29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495"/>
              <p:cNvSpPr>
                <a:spLocks/>
              </p:cNvSpPr>
              <p:nvPr/>
            </p:nvSpPr>
            <p:spPr bwMode="auto">
              <a:xfrm>
                <a:off x="5050326" y="2008367"/>
                <a:ext cx="1148606" cy="2086905"/>
              </a:xfrm>
              <a:custGeom>
                <a:avLst/>
                <a:gdLst>
                  <a:gd name="T0" fmla="*/ 0 w 355"/>
                  <a:gd name="T1" fmla="*/ 201 h 645"/>
                  <a:gd name="T2" fmla="*/ 0 w 355"/>
                  <a:gd name="T3" fmla="*/ 645 h 645"/>
                  <a:gd name="T4" fmla="*/ 355 w 355"/>
                  <a:gd name="T5" fmla="*/ 447 h 645"/>
                  <a:gd name="T6" fmla="*/ 355 w 355"/>
                  <a:gd name="T7" fmla="*/ 0 h 645"/>
                  <a:gd name="T8" fmla="*/ 0 w 355"/>
                  <a:gd name="T9" fmla="*/ 201 h 645"/>
                </a:gdLst>
                <a:ahLst/>
                <a:cxnLst>
                  <a:cxn ang="0">
                    <a:pos x="T0" y="T1"/>
                  </a:cxn>
                  <a:cxn ang="0">
                    <a:pos x="T2" y="T3"/>
                  </a:cxn>
                  <a:cxn ang="0">
                    <a:pos x="T4" y="T5"/>
                  </a:cxn>
                  <a:cxn ang="0">
                    <a:pos x="T6" y="T7"/>
                  </a:cxn>
                  <a:cxn ang="0">
                    <a:pos x="T8" y="T9"/>
                  </a:cxn>
                </a:cxnLst>
                <a:rect l="0" t="0" r="r" b="b"/>
                <a:pathLst>
                  <a:path w="355" h="645">
                    <a:moveTo>
                      <a:pt x="0" y="201"/>
                    </a:moveTo>
                    <a:lnTo>
                      <a:pt x="0" y="645"/>
                    </a:lnTo>
                    <a:lnTo>
                      <a:pt x="355" y="447"/>
                    </a:lnTo>
                    <a:lnTo>
                      <a:pt x="355" y="0"/>
                    </a:lnTo>
                    <a:lnTo>
                      <a:pt x="0" y="201"/>
                    </a:lnTo>
                    <a:close/>
                  </a:path>
                </a:pathLst>
              </a:custGeom>
              <a:gradFill>
                <a:gsLst>
                  <a:gs pos="100000">
                    <a:schemeClr val="accent1">
                      <a:lumMod val="75000"/>
                      <a:alpha val="82000"/>
                    </a:schemeClr>
                  </a:gs>
                  <a:gs pos="0">
                    <a:schemeClr val="accent1">
                      <a:lumMod val="50000"/>
                      <a:alpha val="88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14"/>
            <p:cNvGrpSpPr/>
            <p:nvPr/>
          </p:nvGrpSpPr>
          <p:grpSpPr>
            <a:xfrm>
              <a:off x="4163795" y="3179621"/>
              <a:ext cx="695634" cy="909179"/>
              <a:chOff x="4415632" y="3069114"/>
              <a:chExt cx="341312" cy="446088"/>
            </a:xfrm>
          </p:grpSpPr>
          <p:sp>
            <p:nvSpPr>
              <p:cNvPr id="221" name="Freeform 502"/>
              <p:cNvSpPr>
                <a:spLocks/>
              </p:cNvSpPr>
              <p:nvPr/>
            </p:nvSpPr>
            <p:spPr bwMode="auto">
              <a:xfrm>
                <a:off x="4415632" y="3069114"/>
                <a:ext cx="341312" cy="231775"/>
              </a:xfrm>
              <a:custGeom>
                <a:avLst/>
                <a:gdLst>
                  <a:gd name="T0" fmla="*/ 215 w 215"/>
                  <a:gd name="T1" fmla="*/ 87 h 146"/>
                  <a:gd name="T2" fmla="*/ 109 w 215"/>
                  <a:gd name="T3" fmla="*/ 146 h 146"/>
                  <a:gd name="T4" fmla="*/ 0 w 215"/>
                  <a:gd name="T5" fmla="*/ 59 h 146"/>
                  <a:gd name="T6" fmla="*/ 109 w 215"/>
                  <a:gd name="T7" fmla="*/ 0 h 146"/>
                  <a:gd name="T8" fmla="*/ 215 w 215"/>
                  <a:gd name="T9" fmla="*/ 87 h 146"/>
                </a:gdLst>
                <a:ahLst/>
                <a:cxnLst>
                  <a:cxn ang="0">
                    <a:pos x="T0" y="T1"/>
                  </a:cxn>
                  <a:cxn ang="0">
                    <a:pos x="T2" y="T3"/>
                  </a:cxn>
                  <a:cxn ang="0">
                    <a:pos x="T4" y="T5"/>
                  </a:cxn>
                  <a:cxn ang="0">
                    <a:pos x="T6" y="T7"/>
                  </a:cxn>
                  <a:cxn ang="0">
                    <a:pos x="T8" y="T9"/>
                  </a:cxn>
                </a:cxnLst>
                <a:rect l="0" t="0" r="r" b="b"/>
                <a:pathLst>
                  <a:path w="215" h="146">
                    <a:moveTo>
                      <a:pt x="215" y="87"/>
                    </a:moveTo>
                    <a:lnTo>
                      <a:pt x="109" y="146"/>
                    </a:lnTo>
                    <a:lnTo>
                      <a:pt x="0" y="59"/>
                    </a:lnTo>
                    <a:lnTo>
                      <a:pt x="109" y="0"/>
                    </a:lnTo>
                    <a:lnTo>
                      <a:pt x="215" y="87"/>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503"/>
              <p:cNvSpPr>
                <a:spLocks/>
              </p:cNvSpPr>
              <p:nvPr/>
            </p:nvSpPr>
            <p:spPr bwMode="auto">
              <a:xfrm>
                <a:off x="4415632" y="3162777"/>
                <a:ext cx="173037" cy="352425"/>
              </a:xfrm>
              <a:custGeom>
                <a:avLst/>
                <a:gdLst>
                  <a:gd name="T0" fmla="*/ 109 w 109"/>
                  <a:gd name="T1" fmla="*/ 87 h 222"/>
                  <a:gd name="T2" fmla="*/ 109 w 109"/>
                  <a:gd name="T3" fmla="*/ 222 h 222"/>
                  <a:gd name="T4" fmla="*/ 0 w 109"/>
                  <a:gd name="T5" fmla="*/ 132 h 222"/>
                  <a:gd name="T6" fmla="*/ 0 w 109"/>
                  <a:gd name="T7" fmla="*/ 0 h 222"/>
                  <a:gd name="T8" fmla="*/ 109 w 109"/>
                  <a:gd name="T9" fmla="*/ 87 h 222"/>
                </a:gdLst>
                <a:ahLst/>
                <a:cxnLst>
                  <a:cxn ang="0">
                    <a:pos x="T0" y="T1"/>
                  </a:cxn>
                  <a:cxn ang="0">
                    <a:pos x="T2" y="T3"/>
                  </a:cxn>
                  <a:cxn ang="0">
                    <a:pos x="T4" y="T5"/>
                  </a:cxn>
                  <a:cxn ang="0">
                    <a:pos x="T6" y="T7"/>
                  </a:cxn>
                  <a:cxn ang="0">
                    <a:pos x="T8" y="T9"/>
                  </a:cxn>
                </a:cxnLst>
                <a:rect l="0" t="0" r="r" b="b"/>
                <a:pathLst>
                  <a:path w="109" h="222">
                    <a:moveTo>
                      <a:pt x="109" y="87"/>
                    </a:moveTo>
                    <a:lnTo>
                      <a:pt x="109" y="222"/>
                    </a:lnTo>
                    <a:lnTo>
                      <a:pt x="0" y="132"/>
                    </a:lnTo>
                    <a:lnTo>
                      <a:pt x="0" y="0"/>
                    </a:lnTo>
                    <a:lnTo>
                      <a:pt x="109" y="87"/>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3" name="Freeform 504"/>
              <p:cNvSpPr>
                <a:spLocks/>
              </p:cNvSpPr>
              <p:nvPr/>
            </p:nvSpPr>
            <p:spPr bwMode="auto">
              <a:xfrm>
                <a:off x="4588669" y="3207227"/>
                <a:ext cx="168275" cy="307975"/>
              </a:xfrm>
              <a:custGeom>
                <a:avLst/>
                <a:gdLst>
                  <a:gd name="T0" fmla="*/ 0 w 106"/>
                  <a:gd name="T1" fmla="*/ 59 h 194"/>
                  <a:gd name="T2" fmla="*/ 0 w 106"/>
                  <a:gd name="T3" fmla="*/ 194 h 194"/>
                  <a:gd name="T4" fmla="*/ 106 w 106"/>
                  <a:gd name="T5" fmla="*/ 132 h 194"/>
                  <a:gd name="T6" fmla="*/ 106 w 106"/>
                  <a:gd name="T7" fmla="*/ 0 h 194"/>
                  <a:gd name="T8" fmla="*/ 0 w 106"/>
                  <a:gd name="T9" fmla="*/ 59 h 194"/>
                </a:gdLst>
                <a:ahLst/>
                <a:cxnLst>
                  <a:cxn ang="0">
                    <a:pos x="T0" y="T1"/>
                  </a:cxn>
                  <a:cxn ang="0">
                    <a:pos x="T2" y="T3"/>
                  </a:cxn>
                  <a:cxn ang="0">
                    <a:pos x="T4" y="T5"/>
                  </a:cxn>
                  <a:cxn ang="0">
                    <a:pos x="T6" y="T7"/>
                  </a:cxn>
                  <a:cxn ang="0">
                    <a:pos x="T8" y="T9"/>
                  </a:cxn>
                </a:cxnLst>
                <a:rect l="0" t="0" r="r" b="b"/>
                <a:pathLst>
                  <a:path w="106" h="194">
                    <a:moveTo>
                      <a:pt x="0" y="59"/>
                    </a:moveTo>
                    <a:lnTo>
                      <a:pt x="0" y="194"/>
                    </a:lnTo>
                    <a:lnTo>
                      <a:pt x="106" y="132"/>
                    </a:lnTo>
                    <a:lnTo>
                      <a:pt x="106" y="0"/>
                    </a:lnTo>
                    <a:lnTo>
                      <a:pt x="0" y="59"/>
                    </a:lnTo>
                    <a:close/>
                  </a:path>
                </a:pathLst>
              </a:custGeom>
              <a:solidFill>
                <a:schemeClr val="accent1">
                  <a:lumMod val="75000"/>
                  <a:alpha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215"/>
            <p:cNvGrpSpPr/>
            <p:nvPr/>
          </p:nvGrpSpPr>
          <p:grpSpPr>
            <a:xfrm>
              <a:off x="2859882" y="1390385"/>
              <a:ext cx="1886303" cy="2491343"/>
              <a:chOff x="2859882" y="1390385"/>
              <a:chExt cx="1886303" cy="2491343"/>
            </a:xfrm>
          </p:grpSpPr>
          <p:sp>
            <p:nvSpPr>
              <p:cNvPr id="217" name="Freeform 510"/>
              <p:cNvSpPr>
                <a:spLocks/>
              </p:cNvSpPr>
              <p:nvPr/>
            </p:nvSpPr>
            <p:spPr bwMode="auto">
              <a:xfrm>
                <a:off x="3798181" y="2170142"/>
                <a:ext cx="948004" cy="1711586"/>
              </a:xfrm>
              <a:custGeom>
                <a:avLst/>
                <a:gdLst>
                  <a:gd name="T0" fmla="*/ 0 w 293"/>
                  <a:gd name="T1" fmla="*/ 163 h 529"/>
                  <a:gd name="T2" fmla="*/ 0 w 293"/>
                  <a:gd name="T3" fmla="*/ 529 h 529"/>
                  <a:gd name="T4" fmla="*/ 293 w 293"/>
                  <a:gd name="T5" fmla="*/ 366 h 529"/>
                  <a:gd name="T6" fmla="*/ 293 w 293"/>
                  <a:gd name="T7" fmla="*/ 0 h 529"/>
                  <a:gd name="T8" fmla="*/ 0 w 293"/>
                  <a:gd name="T9" fmla="*/ 163 h 529"/>
                </a:gdLst>
                <a:ahLst/>
                <a:cxnLst>
                  <a:cxn ang="0">
                    <a:pos x="T0" y="T1"/>
                  </a:cxn>
                  <a:cxn ang="0">
                    <a:pos x="T2" y="T3"/>
                  </a:cxn>
                  <a:cxn ang="0">
                    <a:pos x="T4" y="T5"/>
                  </a:cxn>
                  <a:cxn ang="0">
                    <a:pos x="T6" y="T7"/>
                  </a:cxn>
                  <a:cxn ang="0">
                    <a:pos x="T8" y="T9"/>
                  </a:cxn>
                </a:cxnLst>
                <a:rect l="0" t="0" r="r" b="b"/>
                <a:pathLst>
                  <a:path w="293" h="529">
                    <a:moveTo>
                      <a:pt x="0" y="163"/>
                    </a:moveTo>
                    <a:lnTo>
                      <a:pt x="0" y="529"/>
                    </a:lnTo>
                    <a:lnTo>
                      <a:pt x="293" y="366"/>
                    </a:lnTo>
                    <a:lnTo>
                      <a:pt x="293" y="0"/>
                    </a:lnTo>
                    <a:lnTo>
                      <a:pt x="0" y="163"/>
                    </a:lnTo>
                    <a:close/>
                  </a:path>
                </a:pathLst>
              </a:custGeom>
              <a:solidFill>
                <a:srgbClr val="9E0B0F">
                  <a:alpha val="81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3" name="Group 217"/>
              <p:cNvGrpSpPr/>
              <p:nvPr/>
            </p:nvGrpSpPr>
            <p:grpSpPr>
              <a:xfrm>
                <a:off x="2859882" y="1390385"/>
                <a:ext cx="1886303" cy="2491343"/>
                <a:chOff x="3775869" y="2191227"/>
                <a:chExt cx="925512" cy="1222375"/>
              </a:xfrm>
            </p:grpSpPr>
            <p:sp>
              <p:nvSpPr>
                <p:cNvPr id="219" name="Freeform 508"/>
                <p:cNvSpPr>
                  <a:spLocks/>
                </p:cNvSpPr>
                <p:nvPr/>
              </p:nvSpPr>
              <p:spPr bwMode="auto">
                <a:xfrm>
                  <a:off x="3775869" y="2191227"/>
                  <a:ext cx="925512" cy="641350"/>
                </a:xfrm>
                <a:custGeom>
                  <a:avLst/>
                  <a:gdLst>
                    <a:gd name="T0" fmla="*/ 583 w 583"/>
                    <a:gd name="T1" fmla="*/ 241 h 404"/>
                    <a:gd name="T2" fmla="*/ 290 w 583"/>
                    <a:gd name="T3" fmla="*/ 404 h 404"/>
                    <a:gd name="T4" fmla="*/ 0 w 583"/>
                    <a:gd name="T5" fmla="*/ 163 h 404"/>
                    <a:gd name="T6" fmla="*/ 290 w 583"/>
                    <a:gd name="T7" fmla="*/ 0 h 404"/>
                    <a:gd name="T8" fmla="*/ 583 w 583"/>
                    <a:gd name="T9" fmla="*/ 241 h 404"/>
                  </a:gdLst>
                  <a:ahLst/>
                  <a:cxnLst>
                    <a:cxn ang="0">
                      <a:pos x="T0" y="T1"/>
                    </a:cxn>
                    <a:cxn ang="0">
                      <a:pos x="T2" y="T3"/>
                    </a:cxn>
                    <a:cxn ang="0">
                      <a:pos x="T4" y="T5"/>
                    </a:cxn>
                    <a:cxn ang="0">
                      <a:pos x="T6" y="T7"/>
                    </a:cxn>
                    <a:cxn ang="0">
                      <a:pos x="T8" y="T9"/>
                    </a:cxn>
                  </a:cxnLst>
                  <a:rect l="0" t="0" r="r" b="b"/>
                  <a:pathLst>
                    <a:path w="583" h="404">
                      <a:moveTo>
                        <a:pt x="583" y="241"/>
                      </a:moveTo>
                      <a:lnTo>
                        <a:pt x="290" y="404"/>
                      </a:lnTo>
                      <a:lnTo>
                        <a:pt x="0" y="163"/>
                      </a:lnTo>
                      <a:lnTo>
                        <a:pt x="290" y="0"/>
                      </a:lnTo>
                      <a:lnTo>
                        <a:pt x="583" y="241"/>
                      </a:lnTo>
                      <a:close/>
                    </a:path>
                  </a:pathLst>
                </a:custGeom>
                <a:gradFill>
                  <a:gsLst>
                    <a:gs pos="0">
                      <a:schemeClr val="accent1"/>
                    </a:gs>
                    <a:gs pos="100000">
                      <a:schemeClr val="accent1">
                        <a:lumMod val="75000"/>
                        <a:alpha val="8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20" name="Freeform 509"/>
                <p:cNvSpPr>
                  <a:spLocks/>
                </p:cNvSpPr>
                <p:nvPr/>
              </p:nvSpPr>
              <p:spPr bwMode="auto">
                <a:xfrm>
                  <a:off x="3775869" y="2449989"/>
                  <a:ext cx="460375" cy="963613"/>
                </a:xfrm>
                <a:custGeom>
                  <a:avLst/>
                  <a:gdLst>
                    <a:gd name="T0" fmla="*/ 290 w 290"/>
                    <a:gd name="T1" fmla="*/ 241 h 607"/>
                    <a:gd name="T2" fmla="*/ 290 w 290"/>
                    <a:gd name="T3" fmla="*/ 607 h 607"/>
                    <a:gd name="T4" fmla="*/ 0 w 290"/>
                    <a:gd name="T5" fmla="*/ 366 h 607"/>
                    <a:gd name="T6" fmla="*/ 0 w 290"/>
                    <a:gd name="T7" fmla="*/ 0 h 607"/>
                    <a:gd name="T8" fmla="*/ 290 w 290"/>
                    <a:gd name="T9" fmla="*/ 241 h 607"/>
                  </a:gdLst>
                  <a:ahLst/>
                  <a:cxnLst>
                    <a:cxn ang="0">
                      <a:pos x="T0" y="T1"/>
                    </a:cxn>
                    <a:cxn ang="0">
                      <a:pos x="T2" y="T3"/>
                    </a:cxn>
                    <a:cxn ang="0">
                      <a:pos x="T4" y="T5"/>
                    </a:cxn>
                    <a:cxn ang="0">
                      <a:pos x="T6" y="T7"/>
                    </a:cxn>
                    <a:cxn ang="0">
                      <a:pos x="T8" y="T9"/>
                    </a:cxn>
                  </a:cxnLst>
                  <a:rect l="0" t="0" r="r" b="b"/>
                  <a:pathLst>
                    <a:path w="290" h="607">
                      <a:moveTo>
                        <a:pt x="290" y="241"/>
                      </a:moveTo>
                      <a:lnTo>
                        <a:pt x="290" y="607"/>
                      </a:lnTo>
                      <a:lnTo>
                        <a:pt x="0" y="366"/>
                      </a:lnTo>
                      <a:lnTo>
                        <a:pt x="0" y="0"/>
                      </a:lnTo>
                      <a:lnTo>
                        <a:pt x="290" y="241"/>
                      </a:lnTo>
                      <a:close/>
                    </a:path>
                  </a:pathLst>
                </a:custGeom>
                <a:solidFill>
                  <a:schemeClr val="accent1">
                    <a:lumMod val="50000"/>
                    <a:alpha val="81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sp>
        <p:nvSpPr>
          <p:cNvPr id="293" name="Rectangle 29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86630679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H="1">
            <a:off x="3680461" y="1405963"/>
            <a:ext cx="1413314" cy="246952"/>
          </a:xfrm>
          <a:prstGeom prst="line">
            <a:avLst/>
          </a:prstGeom>
          <a:ln w="25400" cap="rnd">
            <a:gradFill>
              <a:gsLst>
                <a:gs pos="0">
                  <a:schemeClr val="accent1"/>
                </a:gs>
                <a:gs pos="100000">
                  <a:schemeClr val="accent1">
                    <a:lumMod val="75000"/>
                  </a:schemeClr>
                </a:gs>
              </a:gsLst>
              <a:lin ang="5400000" scaled="0"/>
            </a:gra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76783" y="1827885"/>
            <a:ext cx="0" cy="298944"/>
          </a:xfrm>
          <a:prstGeom prst="line">
            <a:avLst/>
          </a:prstGeom>
          <a:ln w="25400" cap="rnd">
            <a:gradFill>
              <a:gsLst>
                <a:gs pos="0">
                  <a:schemeClr val="accent1"/>
                </a:gs>
                <a:gs pos="100000">
                  <a:schemeClr val="accent1">
                    <a:lumMod val="75000"/>
                  </a:schemeClr>
                </a:gs>
              </a:gsLst>
              <a:lin ang="5400000" scaled="0"/>
            </a:gra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222539" y="1580474"/>
            <a:ext cx="1221743" cy="1294676"/>
          </a:xfrm>
          <a:prstGeom prst="line">
            <a:avLst/>
          </a:prstGeom>
          <a:ln w="25400" cap="rnd">
            <a:gradFill>
              <a:gsLst>
                <a:gs pos="0">
                  <a:schemeClr val="accent1"/>
                </a:gs>
                <a:gs pos="100000">
                  <a:schemeClr val="accent1">
                    <a:lumMod val="75000"/>
                  </a:schemeClr>
                </a:gs>
              </a:gsLst>
              <a:lin ang="5400000" scaled="0"/>
            </a:gra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61" name="Rectangle 5" descr="Right:  Rectangle 5"/>
          <p:cNvSpPr/>
          <p:nvPr/>
        </p:nvSpPr>
        <p:spPr>
          <a:xfrm>
            <a:off x="763447" y="3571441"/>
            <a:ext cx="11225822" cy="2295939"/>
          </a:xfrm>
          <a:custGeom>
            <a:avLst/>
            <a:gdLst/>
            <a:ahLst/>
            <a:cxnLst/>
            <a:rect l="l" t="t" r="r" b="b"/>
            <a:pathLst>
              <a:path w="11225822" h="2295939">
                <a:moveTo>
                  <a:pt x="1675422" y="0"/>
                </a:moveTo>
                <a:lnTo>
                  <a:pt x="11225822" y="0"/>
                </a:lnTo>
                <a:lnTo>
                  <a:pt x="11225822" y="2295939"/>
                </a:lnTo>
                <a:lnTo>
                  <a:pt x="1675422" y="2295939"/>
                </a:lnTo>
                <a:lnTo>
                  <a:pt x="0" y="2295939"/>
                </a:lnTo>
                <a:close/>
              </a:path>
            </a:pathLst>
          </a:custGeom>
          <a:gradFill flip="none" rotWithShape="1">
            <a:gsLst>
              <a:gs pos="100000">
                <a:schemeClr val="bg1">
                  <a:lumMod val="85000"/>
                </a:schemeClr>
              </a:gs>
              <a:gs pos="0">
                <a:schemeClr val="bg1"/>
              </a:gs>
            </a:gsLst>
            <a:lin ang="16200000" scaled="1"/>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1" name="Freeform 7"/>
          <p:cNvSpPr>
            <a:spLocks/>
          </p:cNvSpPr>
          <p:nvPr/>
        </p:nvSpPr>
        <p:spPr bwMode="auto">
          <a:xfrm>
            <a:off x="8849272" y="183471"/>
            <a:ext cx="3634450" cy="2270722"/>
          </a:xfrm>
          <a:custGeom>
            <a:avLst/>
            <a:gdLst>
              <a:gd name="T0" fmla="*/ 0 w 23029"/>
              <a:gd name="T1" fmla="*/ 0 h 14388"/>
              <a:gd name="T2" fmla="*/ 23029 w 23029"/>
              <a:gd name="T3" fmla="*/ 0 h 14388"/>
              <a:gd name="T4" fmla="*/ 23029 w 23029"/>
              <a:gd name="T5" fmla="*/ 14388 h 14388"/>
              <a:gd name="T6" fmla="*/ 0 w 23029"/>
              <a:gd name="T7" fmla="*/ 14388 h 14388"/>
              <a:gd name="T8" fmla="*/ 0 w 23029"/>
              <a:gd name="T9" fmla="*/ 0 h 14388"/>
              <a:gd name="T10" fmla="*/ 0 w 23029"/>
              <a:gd name="T11" fmla="*/ 0 h 14388"/>
            </a:gdLst>
            <a:ahLst/>
            <a:cxnLst>
              <a:cxn ang="0">
                <a:pos x="T0" y="T1"/>
              </a:cxn>
              <a:cxn ang="0">
                <a:pos x="T2" y="T3"/>
              </a:cxn>
              <a:cxn ang="0">
                <a:pos x="T4" y="T5"/>
              </a:cxn>
              <a:cxn ang="0">
                <a:pos x="T6" y="T7"/>
              </a:cxn>
              <a:cxn ang="0">
                <a:pos x="T8" y="T9"/>
              </a:cxn>
              <a:cxn ang="0">
                <a:pos x="T10" y="T11"/>
              </a:cxn>
            </a:cxnLst>
            <a:rect l="0" t="0" r="r" b="b"/>
            <a:pathLst>
              <a:path w="23029" h="14388">
                <a:moveTo>
                  <a:pt x="0" y="0"/>
                </a:moveTo>
                <a:lnTo>
                  <a:pt x="23029" y="0"/>
                </a:lnTo>
                <a:lnTo>
                  <a:pt x="23029" y="14388"/>
                </a:lnTo>
                <a:lnTo>
                  <a:pt x="0" y="14388"/>
                </a:lnTo>
                <a:lnTo>
                  <a:pt x="0" y="0"/>
                </a:lnTo>
                <a:lnTo>
                  <a:pt x="0" y="0"/>
                </a:lnTo>
                <a:close/>
              </a:path>
            </a:pathLst>
          </a:custGeom>
          <a:no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600" b="1" kern="0" dirty="0" smtClean="0">
                <a:solidFill>
                  <a:sysClr val="window" lastClr="FFFFFF"/>
                </a:solidFill>
              </a:rPr>
              <a:t> </a:t>
            </a:r>
            <a:endParaRPr lang="en-US" sz="1600" b="1" kern="0" dirty="0">
              <a:solidFill>
                <a:sysClr val="window" lastClr="FFFFFF"/>
              </a:solidFill>
            </a:endParaRPr>
          </a:p>
        </p:txBody>
      </p:sp>
      <p:grpSp>
        <p:nvGrpSpPr>
          <p:cNvPr id="3" name="Ipad-light"/>
          <p:cNvGrpSpPr/>
          <p:nvPr/>
        </p:nvGrpSpPr>
        <p:grpSpPr>
          <a:xfrm rot="5400000">
            <a:off x="715520" y="1348005"/>
            <a:ext cx="3254027" cy="2482423"/>
            <a:chOff x="2992801" y="1096888"/>
            <a:chExt cx="3161381" cy="2411744"/>
          </a:xfrm>
        </p:grpSpPr>
        <p:sp>
          <p:nvSpPr>
            <p:cNvPr id="130" name="Freeform 129"/>
            <p:cNvSpPr>
              <a:spLocks/>
            </p:cNvSpPr>
            <p:nvPr/>
          </p:nvSpPr>
          <p:spPr bwMode="auto">
            <a:xfrm rot="16200000">
              <a:off x="3539640" y="972819"/>
              <a:ext cx="2056604" cy="2659877"/>
            </a:xfrm>
            <a:custGeom>
              <a:avLst/>
              <a:gdLst>
                <a:gd name="T0" fmla="*/ 2216 w 2216"/>
                <a:gd name="T1" fmla="*/ 1425 h 1425"/>
                <a:gd name="T2" fmla="*/ 0 w 2216"/>
                <a:gd name="T3" fmla="*/ 1425 h 1425"/>
                <a:gd name="T4" fmla="*/ 0 w 2216"/>
                <a:gd name="T5" fmla="*/ 0 h 1425"/>
                <a:gd name="T6" fmla="*/ 2216 w 2216"/>
                <a:gd name="T7" fmla="*/ 0 h 1425"/>
                <a:gd name="T8" fmla="*/ 2216 w 2216"/>
                <a:gd name="T9" fmla="*/ 1425 h 1425"/>
              </a:gdLst>
              <a:ahLst/>
              <a:cxnLst>
                <a:cxn ang="0">
                  <a:pos x="T0" y="T1"/>
                </a:cxn>
                <a:cxn ang="0">
                  <a:pos x="T2" y="T3"/>
                </a:cxn>
                <a:cxn ang="0">
                  <a:pos x="T4" y="T5"/>
                </a:cxn>
                <a:cxn ang="0">
                  <a:pos x="T6" y="T7"/>
                </a:cxn>
                <a:cxn ang="0">
                  <a:pos x="T8" y="T9"/>
                </a:cxn>
              </a:cxnLst>
              <a:rect l="0" t="0" r="r" b="b"/>
              <a:pathLst>
                <a:path w="2216" h="1425">
                  <a:moveTo>
                    <a:pt x="2216" y="1425"/>
                  </a:moveTo>
                  <a:cubicBezTo>
                    <a:pt x="2115" y="1425"/>
                    <a:pt x="101" y="1425"/>
                    <a:pt x="0" y="1425"/>
                  </a:cubicBezTo>
                  <a:cubicBezTo>
                    <a:pt x="0" y="1328"/>
                    <a:pt x="0" y="97"/>
                    <a:pt x="0" y="0"/>
                  </a:cubicBezTo>
                  <a:cubicBezTo>
                    <a:pt x="101" y="0"/>
                    <a:pt x="2115" y="0"/>
                    <a:pt x="2216" y="0"/>
                  </a:cubicBezTo>
                  <a:cubicBezTo>
                    <a:pt x="2216" y="97"/>
                    <a:pt x="2216" y="1328"/>
                    <a:pt x="2216" y="1425"/>
                  </a:cubicBezTo>
                  <a:close/>
                </a:path>
              </a:pathLst>
            </a:custGeom>
            <a:gradFill flip="none" rotWithShape="1">
              <a:gsLst>
                <a:gs pos="97500">
                  <a:schemeClr val="tx2">
                    <a:lumMod val="40000"/>
                    <a:lumOff val="6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31" name="Oval 130"/>
            <p:cNvSpPr/>
            <p:nvPr/>
          </p:nvSpPr>
          <p:spPr>
            <a:xfrm>
              <a:off x="3051912" y="2233531"/>
              <a:ext cx="138455" cy="138455"/>
            </a:xfrm>
            <a:prstGeom prst="ellipse">
              <a:avLst/>
            </a:prstGeom>
            <a:gradFill>
              <a:gsLst>
                <a:gs pos="0">
                  <a:srgbClr val="000000">
                    <a:lumMod val="85000"/>
                    <a:lumOff val="15000"/>
                  </a:srgbClr>
                </a:gs>
                <a:gs pos="100000">
                  <a:srgbClr val="000000">
                    <a:lumMod val="50000"/>
                    <a:lumOff val="50000"/>
                  </a:srgbClr>
                </a:gs>
              </a:gsLst>
              <a:lin ang="16200000" scaled="1"/>
            </a:gradFill>
            <a:ln w="15875">
              <a:gradFill>
                <a:gsLst>
                  <a:gs pos="0">
                    <a:sysClr val="window" lastClr="FFFFFF">
                      <a:alpha val="9000"/>
                    </a:sysClr>
                  </a:gs>
                  <a:gs pos="100000">
                    <a:sysClr val="window" lastClr="FFFFFF"/>
                  </a:gs>
                </a:gsLst>
                <a:lin ang="5400000" scaled="0"/>
              </a:gradFill>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endParaRPr>
            </a:p>
          </p:txBody>
        </p:sp>
        <p:sp>
          <p:nvSpPr>
            <p:cNvPr id="132" name="Freeform 131"/>
            <p:cNvSpPr>
              <a:spLocks noEditPoints="1"/>
            </p:cNvSpPr>
            <p:nvPr/>
          </p:nvSpPr>
          <p:spPr bwMode="auto">
            <a:xfrm rot="16200000">
              <a:off x="3367620" y="722069"/>
              <a:ext cx="2411744" cy="3161381"/>
            </a:xfrm>
            <a:custGeom>
              <a:avLst/>
              <a:gdLst>
                <a:gd name="T0" fmla="*/ 992 w 1028"/>
                <a:gd name="T1" fmla="*/ 0 h 1348"/>
                <a:gd name="T2" fmla="*/ 37 w 1028"/>
                <a:gd name="T3" fmla="*/ 0 h 1348"/>
                <a:gd name="T4" fmla="*/ 0 w 1028"/>
                <a:gd name="T5" fmla="*/ 38 h 1348"/>
                <a:gd name="T6" fmla="*/ 0 w 1028"/>
                <a:gd name="T7" fmla="*/ 1312 h 1348"/>
                <a:gd name="T8" fmla="*/ 37 w 1028"/>
                <a:gd name="T9" fmla="*/ 1348 h 1348"/>
                <a:gd name="T10" fmla="*/ 992 w 1028"/>
                <a:gd name="T11" fmla="*/ 1348 h 1348"/>
                <a:gd name="T12" fmla="*/ 1028 w 1028"/>
                <a:gd name="T13" fmla="*/ 1312 h 1348"/>
                <a:gd name="T14" fmla="*/ 1028 w 1028"/>
                <a:gd name="T15" fmla="*/ 38 h 1348"/>
                <a:gd name="T16" fmla="*/ 992 w 1028"/>
                <a:gd name="T17" fmla="*/ 0 h 1348"/>
                <a:gd name="T18" fmla="*/ 516 w 1028"/>
                <a:gd name="T19" fmla="*/ 44 h 1348"/>
                <a:gd name="T20" fmla="*/ 526 w 1028"/>
                <a:gd name="T21" fmla="*/ 54 h 1348"/>
                <a:gd name="T22" fmla="*/ 516 w 1028"/>
                <a:gd name="T23" fmla="*/ 64 h 1348"/>
                <a:gd name="T24" fmla="*/ 507 w 1028"/>
                <a:gd name="T25" fmla="*/ 54 h 1348"/>
                <a:gd name="T26" fmla="*/ 516 w 1028"/>
                <a:gd name="T27" fmla="*/ 44 h 1348"/>
                <a:gd name="T28" fmla="*/ 514 w 1028"/>
                <a:gd name="T29" fmla="*/ 1323 h 1348"/>
                <a:gd name="T30" fmla="*/ 484 w 1028"/>
                <a:gd name="T31" fmla="*/ 1292 h 1348"/>
                <a:gd name="T32" fmla="*/ 514 w 1028"/>
                <a:gd name="T33" fmla="*/ 1262 h 1348"/>
                <a:gd name="T34" fmla="*/ 545 w 1028"/>
                <a:gd name="T35" fmla="*/ 1292 h 1348"/>
                <a:gd name="T36" fmla="*/ 514 w 1028"/>
                <a:gd name="T37" fmla="*/ 1323 h 1348"/>
                <a:gd name="T38" fmla="*/ 932 w 1028"/>
                <a:gd name="T39" fmla="*/ 1228 h 1348"/>
                <a:gd name="T40" fmla="*/ 96 w 1028"/>
                <a:gd name="T41" fmla="*/ 1228 h 1348"/>
                <a:gd name="T42" fmla="*/ 96 w 1028"/>
                <a:gd name="T43" fmla="*/ 120 h 1348"/>
                <a:gd name="T44" fmla="*/ 932 w 1028"/>
                <a:gd name="T45" fmla="*/ 120 h 1348"/>
                <a:gd name="T46" fmla="*/ 932 w 1028"/>
                <a:gd name="T47" fmla="*/ 1228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8" h="1348">
                  <a:moveTo>
                    <a:pt x="992" y="0"/>
                  </a:moveTo>
                  <a:cubicBezTo>
                    <a:pt x="37" y="0"/>
                    <a:pt x="37" y="0"/>
                    <a:pt x="37" y="0"/>
                  </a:cubicBezTo>
                  <a:cubicBezTo>
                    <a:pt x="17" y="0"/>
                    <a:pt x="0" y="18"/>
                    <a:pt x="0" y="38"/>
                  </a:cubicBezTo>
                  <a:cubicBezTo>
                    <a:pt x="0" y="1312"/>
                    <a:pt x="0" y="1312"/>
                    <a:pt x="0" y="1312"/>
                  </a:cubicBezTo>
                  <a:cubicBezTo>
                    <a:pt x="0" y="1332"/>
                    <a:pt x="17" y="1348"/>
                    <a:pt x="37" y="1348"/>
                  </a:cubicBezTo>
                  <a:cubicBezTo>
                    <a:pt x="992" y="1348"/>
                    <a:pt x="992" y="1348"/>
                    <a:pt x="992" y="1348"/>
                  </a:cubicBezTo>
                  <a:cubicBezTo>
                    <a:pt x="1012" y="1348"/>
                    <a:pt x="1028" y="1332"/>
                    <a:pt x="1028" y="1312"/>
                  </a:cubicBezTo>
                  <a:cubicBezTo>
                    <a:pt x="1028" y="38"/>
                    <a:pt x="1028" y="38"/>
                    <a:pt x="1028" y="38"/>
                  </a:cubicBezTo>
                  <a:cubicBezTo>
                    <a:pt x="1028" y="18"/>
                    <a:pt x="1012" y="0"/>
                    <a:pt x="992" y="0"/>
                  </a:cubicBezTo>
                  <a:close/>
                  <a:moveTo>
                    <a:pt x="516" y="44"/>
                  </a:moveTo>
                  <a:cubicBezTo>
                    <a:pt x="522" y="44"/>
                    <a:pt x="526" y="49"/>
                    <a:pt x="526" y="54"/>
                  </a:cubicBezTo>
                  <a:cubicBezTo>
                    <a:pt x="526" y="59"/>
                    <a:pt x="522" y="64"/>
                    <a:pt x="516" y="64"/>
                  </a:cubicBezTo>
                  <a:cubicBezTo>
                    <a:pt x="511" y="64"/>
                    <a:pt x="507" y="59"/>
                    <a:pt x="507" y="54"/>
                  </a:cubicBezTo>
                  <a:cubicBezTo>
                    <a:pt x="507" y="49"/>
                    <a:pt x="511" y="44"/>
                    <a:pt x="516" y="44"/>
                  </a:cubicBezTo>
                  <a:close/>
                  <a:moveTo>
                    <a:pt x="514" y="1323"/>
                  </a:moveTo>
                  <a:cubicBezTo>
                    <a:pt x="497" y="1323"/>
                    <a:pt x="484" y="1309"/>
                    <a:pt x="484" y="1292"/>
                  </a:cubicBezTo>
                  <a:cubicBezTo>
                    <a:pt x="484" y="1275"/>
                    <a:pt x="497" y="1262"/>
                    <a:pt x="514" y="1262"/>
                  </a:cubicBezTo>
                  <a:cubicBezTo>
                    <a:pt x="531" y="1262"/>
                    <a:pt x="545" y="1275"/>
                    <a:pt x="545" y="1292"/>
                  </a:cubicBezTo>
                  <a:cubicBezTo>
                    <a:pt x="545" y="1309"/>
                    <a:pt x="531" y="1323"/>
                    <a:pt x="514" y="1323"/>
                  </a:cubicBezTo>
                  <a:close/>
                  <a:moveTo>
                    <a:pt x="932" y="1228"/>
                  </a:moveTo>
                  <a:cubicBezTo>
                    <a:pt x="96" y="1228"/>
                    <a:pt x="96" y="1228"/>
                    <a:pt x="96" y="1228"/>
                  </a:cubicBezTo>
                  <a:cubicBezTo>
                    <a:pt x="96" y="120"/>
                    <a:pt x="96" y="120"/>
                    <a:pt x="96" y="120"/>
                  </a:cubicBezTo>
                  <a:cubicBezTo>
                    <a:pt x="932" y="120"/>
                    <a:pt x="932" y="120"/>
                    <a:pt x="932" y="120"/>
                  </a:cubicBezTo>
                  <a:lnTo>
                    <a:pt x="932" y="1228"/>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33" name="Oval 132"/>
            <p:cNvSpPr/>
            <p:nvPr/>
          </p:nvSpPr>
          <p:spPr>
            <a:xfrm rot="16200000">
              <a:off x="5921574" y="2210582"/>
              <a:ext cx="184352" cy="184352"/>
            </a:xfrm>
            <a:prstGeom prst="ellipse">
              <a:avLst/>
            </a:prstGeom>
            <a:gradFill>
              <a:gsLst>
                <a:gs pos="59000">
                  <a:schemeClr val="bg2">
                    <a:lumMod val="75000"/>
                  </a:schemeClr>
                </a:gs>
                <a:gs pos="100000">
                  <a:schemeClr val="bg1">
                    <a:lumMod val="85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grpSp>
      <p:grpSp>
        <p:nvGrpSpPr>
          <p:cNvPr id="4" name="email"/>
          <p:cNvGrpSpPr/>
          <p:nvPr/>
        </p:nvGrpSpPr>
        <p:grpSpPr>
          <a:xfrm>
            <a:off x="1387484" y="1405963"/>
            <a:ext cx="1908167" cy="2210916"/>
            <a:chOff x="1387484" y="1405963"/>
            <a:chExt cx="1908167" cy="2210916"/>
          </a:xfrm>
        </p:grpSpPr>
        <p:sp>
          <p:nvSpPr>
            <p:cNvPr id="160" name="Rectangle 159"/>
            <p:cNvSpPr/>
            <p:nvPr/>
          </p:nvSpPr>
          <p:spPr>
            <a:xfrm>
              <a:off x="1387484" y="1406293"/>
              <a:ext cx="1908166" cy="2210586"/>
            </a:xfrm>
            <a:prstGeom prst="rect">
              <a:avLst/>
            </a:prstGeom>
            <a:solidFill>
              <a:schemeClr val="tx2"/>
            </a:solidFill>
            <a:ln>
              <a:noFill/>
            </a:ln>
            <a:effectLst>
              <a:outerShdw blurRad="50800" dist="38100" dir="5400000" algn="t" rotWithShape="0">
                <a:prstClr val="black">
                  <a:alpha val="4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 name="Group 16"/>
            <p:cNvGrpSpPr/>
            <p:nvPr/>
          </p:nvGrpSpPr>
          <p:grpSpPr>
            <a:xfrm>
              <a:off x="1387735" y="1405963"/>
              <a:ext cx="1907916" cy="2110320"/>
              <a:chOff x="3101331" y="1429814"/>
              <a:chExt cx="1907916" cy="2110320"/>
            </a:xfrm>
          </p:grpSpPr>
          <p:sp>
            <p:nvSpPr>
              <p:cNvPr id="151" name="Rectangle 150"/>
              <p:cNvSpPr/>
              <p:nvPr/>
            </p:nvSpPr>
            <p:spPr>
              <a:xfrm>
                <a:off x="3101331" y="1429814"/>
                <a:ext cx="1907916" cy="128742"/>
              </a:xfrm>
              <a:prstGeom prst="rect">
                <a:avLst/>
              </a:prstGeom>
              <a:gradFill flip="none" rotWithShape="1">
                <a:gsLst>
                  <a:gs pos="88000">
                    <a:schemeClr val="accent3"/>
                  </a:gs>
                  <a:gs pos="77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2" name="Straight Connector 151"/>
              <p:cNvCxnSpPr/>
              <p:nvPr/>
            </p:nvCxnSpPr>
            <p:spPr>
              <a:xfrm>
                <a:off x="4966138" y="1800320"/>
                <a:ext cx="0" cy="941297"/>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3142807" y="1602553"/>
                <a:ext cx="715677" cy="742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rgbClr val="424545">
                          <a:lumMod val="75000"/>
                        </a:srgbClr>
                      </a:gs>
                      <a:gs pos="100000">
                        <a:srgbClr val="A3A3A3">
                          <a:lumMod val="75000"/>
                        </a:srgbClr>
                      </a:gs>
                    </a:gsLst>
                    <a:lin ang="16200000" scaled="0"/>
                  </a:gradFill>
                </a:endParaRPr>
              </a:p>
            </p:txBody>
          </p:sp>
          <p:sp>
            <p:nvSpPr>
              <p:cNvPr id="154" name="Rectangle 153"/>
              <p:cNvSpPr/>
              <p:nvPr/>
            </p:nvSpPr>
            <p:spPr>
              <a:xfrm>
                <a:off x="3984874" y="1602553"/>
                <a:ext cx="985663" cy="742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rgbClr val="424545">
                          <a:lumMod val="75000"/>
                        </a:srgbClr>
                      </a:gs>
                      <a:gs pos="100000">
                        <a:srgbClr val="A3A3A3">
                          <a:lumMod val="75000"/>
                        </a:srgbClr>
                      </a:gs>
                    </a:gsLst>
                    <a:lin ang="16200000" scaled="0"/>
                  </a:gradFill>
                </a:endParaRPr>
              </a:p>
            </p:txBody>
          </p:sp>
          <p:sp>
            <p:nvSpPr>
              <p:cNvPr id="155" name="Rounded Rectangle 154"/>
              <p:cNvSpPr/>
              <p:nvPr/>
            </p:nvSpPr>
            <p:spPr>
              <a:xfrm>
                <a:off x="3142808" y="1731739"/>
                <a:ext cx="1756479" cy="1808395"/>
              </a:xfrm>
              <a:prstGeom prst="roundRect">
                <a:avLst>
                  <a:gd name="adj" fmla="val 2467"/>
                </a:avLst>
              </a:prstGeom>
              <a:solidFill>
                <a:schemeClr val="bg1"/>
              </a:solidFill>
              <a:ln w="12700">
                <a:gradFill>
                  <a:gsLst>
                    <a:gs pos="100000">
                      <a:schemeClr val="tx1">
                        <a:lumMod val="85000"/>
                        <a:lumOff val="15000"/>
                      </a:schemeClr>
                    </a:gs>
                    <a:gs pos="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6" name="Text Placeholder 19"/>
              <p:cNvSpPr txBox="1">
                <a:spLocks/>
              </p:cNvSpPr>
              <p:nvPr/>
            </p:nvSpPr>
            <p:spPr>
              <a:xfrm>
                <a:off x="3180195" y="2053449"/>
                <a:ext cx="1719092" cy="209898"/>
              </a:xfrm>
              <a:prstGeom prst="rect">
                <a:avLst/>
              </a:prstGeom>
            </p:spPr>
            <p:txBody>
              <a:bodyPr vert="horz" lIns="0" tIns="0" rIns="0" bIns="0" rtlCol="0" anchor="t"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fontAlgn="base">
                  <a:lnSpc>
                    <a:spcPct val="90000"/>
                  </a:lnSpc>
                  <a:spcBef>
                    <a:spcPct val="0"/>
                  </a:spcBef>
                  <a:spcAft>
                    <a:spcPts val="1800"/>
                  </a:spcAft>
                  <a:buFont typeface="Wingdings" pitchFamily="2" charset="2"/>
                  <a:buNone/>
                </a:pPr>
                <a:r>
                  <a:rPr lang="en-US" sz="1200" dirty="0" smtClean="0">
                    <a:ln w="6350">
                      <a:noFill/>
                    </a:ln>
                    <a:solidFill>
                      <a:srgbClr val="000000"/>
                    </a:solidFill>
                    <a:latin typeface="Arial"/>
                  </a:rPr>
                  <a:t>Re: Job Ticket #1529</a:t>
                </a:r>
                <a:endParaRPr lang="en-US" sz="1200" dirty="0">
                  <a:ln w="6350">
                    <a:noFill/>
                  </a:ln>
                  <a:solidFill>
                    <a:srgbClr val="000000"/>
                  </a:solidFill>
                  <a:latin typeface="Arial"/>
                </a:endParaRPr>
              </a:p>
            </p:txBody>
          </p:sp>
          <p:sp>
            <p:nvSpPr>
              <p:cNvPr id="157" name="Text Placeholder 19"/>
              <p:cNvSpPr txBox="1">
                <a:spLocks/>
              </p:cNvSpPr>
              <p:nvPr/>
            </p:nvSpPr>
            <p:spPr>
              <a:xfrm>
                <a:off x="3180194" y="1787452"/>
                <a:ext cx="1551348" cy="255282"/>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fontAlgn="base">
                  <a:lnSpc>
                    <a:spcPct val="90000"/>
                  </a:lnSpc>
                  <a:spcBef>
                    <a:spcPct val="0"/>
                  </a:spcBef>
                  <a:spcAft>
                    <a:spcPts val="1800"/>
                  </a:spcAft>
                  <a:buFont typeface="Wingdings" pitchFamily="2" charset="2"/>
                  <a:buNone/>
                </a:pPr>
                <a:r>
                  <a:rPr lang="en-US" sz="1800" b="1" spc="-200" dirty="0" smtClean="0">
                    <a:ln w="6350">
                      <a:noFill/>
                    </a:ln>
                    <a:gradFill>
                      <a:gsLst>
                        <a:gs pos="0">
                          <a:srgbClr val="424545">
                            <a:lumMod val="75000"/>
                          </a:srgbClr>
                        </a:gs>
                        <a:gs pos="100000">
                          <a:srgbClr val="A3A3A3">
                            <a:lumMod val="75000"/>
                          </a:srgbClr>
                        </a:gs>
                      </a:gsLst>
                      <a:lin ang="16200000" scaled="0"/>
                    </a:gradFill>
                    <a:latin typeface="Arial"/>
                  </a:rPr>
                  <a:t>HR Management</a:t>
                </a:r>
                <a:endParaRPr lang="en-US" sz="1800" b="1" spc="-200" dirty="0">
                  <a:ln w="6350">
                    <a:noFill/>
                  </a:ln>
                  <a:gradFill>
                    <a:gsLst>
                      <a:gs pos="0">
                        <a:srgbClr val="424545">
                          <a:lumMod val="75000"/>
                        </a:srgbClr>
                      </a:gs>
                      <a:gs pos="100000">
                        <a:srgbClr val="A3A3A3">
                          <a:lumMod val="75000"/>
                        </a:srgbClr>
                      </a:gs>
                    </a:gsLst>
                    <a:lin ang="16200000" scaled="0"/>
                  </a:gradFill>
                  <a:latin typeface="Arial"/>
                </a:endParaRPr>
              </a:p>
            </p:txBody>
          </p:sp>
          <p:sp>
            <p:nvSpPr>
              <p:cNvPr id="158" name="Text Placeholder 19"/>
              <p:cNvSpPr txBox="1">
                <a:spLocks/>
              </p:cNvSpPr>
              <p:nvPr/>
            </p:nvSpPr>
            <p:spPr>
              <a:xfrm>
                <a:off x="3184957" y="2307894"/>
                <a:ext cx="1714329" cy="472648"/>
              </a:xfrm>
              <a:prstGeom prst="rect">
                <a:avLst/>
              </a:prstGeom>
            </p:spPr>
            <p:txBody>
              <a:bodyPr vert="horz" lIns="0" tIns="0" rIns="0" bIns="0" rtlCol="0" anchor="t"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fontAlgn="base">
                  <a:lnSpc>
                    <a:spcPct val="90000"/>
                  </a:lnSpc>
                  <a:spcBef>
                    <a:spcPct val="0"/>
                  </a:spcBef>
                  <a:spcAft>
                    <a:spcPts val="1800"/>
                  </a:spcAft>
                  <a:buFont typeface="Wingdings" pitchFamily="2" charset="2"/>
                  <a:buNone/>
                </a:pPr>
                <a:r>
                  <a:rPr lang="en-US" sz="1100" dirty="0" smtClean="0">
                    <a:ln w="6350">
                      <a:noFill/>
                    </a:ln>
                    <a:solidFill>
                      <a:srgbClr val="000000"/>
                    </a:solidFill>
                    <a:latin typeface="Arial"/>
                  </a:rPr>
                  <a:t>Starting </a:t>
                </a:r>
                <a:r>
                  <a:rPr lang="en-US" sz="1100" dirty="0">
                    <a:ln w="6350">
                      <a:noFill/>
                    </a:ln>
                    <a:solidFill>
                      <a:srgbClr val="000000"/>
                    </a:solidFill>
                    <a:latin typeface="Arial"/>
                  </a:rPr>
                  <a:t>next </a:t>
                </a:r>
                <a:r>
                  <a:rPr lang="en-US" sz="1100" dirty="0" smtClean="0">
                    <a:ln w="6350">
                      <a:noFill/>
                    </a:ln>
                    <a:solidFill>
                      <a:srgbClr val="000000"/>
                    </a:solidFill>
                    <a:latin typeface="Arial"/>
                  </a:rPr>
                  <a:t>quarter HR will </a:t>
                </a:r>
                <a:r>
                  <a:rPr lang="en-US" sz="1100" dirty="0">
                    <a:ln w="6350">
                      <a:noFill/>
                    </a:ln>
                    <a:solidFill>
                      <a:srgbClr val="000000"/>
                    </a:solidFill>
                    <a:latin typeface="Arial"/>
                  </a:rPr>
                  <a:t>be </a:t>
                </a:r>
                <a:r>
                  <a:rPr lang="en-US" sz="1100" dirty="0" smtClean="0">
                    <a:ln w="6350">
                      <a:noFill/>
                    </a:ln>
                    <a:solidFill>
                      <a:srgbClr val="000000"/>
                    </a:solidFill>
                    <a:latin typeface="Arial"/>
                  </a:rPr>
                  <a:t>rolling </a:t>
                </a:r>
                <a:r>
                  <a:rPr lang="en-US" sz="1100" dirty="0">
                    <a:ln w="6350">
                      <a:noFill/>
                    </a:ln>
                    <a:solidFill>
                      <a:srgbClr val="000000"/>
                    </a:solidFill>
                    <a:latin typeface="Arial"/>
                  </a:rPr>
                  <a:t>out cloud based </a:t>
                </a:r>
                <a:r>
                  <a:rPr lang="en-US" sz="1100" dirty="0" smtClean="0">
                    <a:ln w="6350">
                      <a:noFill/>
                    </a:ln>
                    <a:solidFill>
                      <a:srgbClr val="000000"/>
                    </a:solidFill>
                    <a:latin typeface="Arial"/>
                  </a:rPr>
                  <a:t>services.</a:t>
                </a:r>
                <a:br>
                  <a:rPr lang="en-US" sz="1100" dirty="0" smtClean="0">
                    <a:ln w="6350">
                      <a:noFill/>
                    </a:ln>
                    <a:solidFill>
                      <a:srgbClr val="000000"/>
                    </a:solidFill>
                    <a:latin typeface="Arial"/>
                  </a:rPr>
                </a:br>
                <a:r>
                  <a:rPr lang="en-US" sz="1100" dirty="0" smtClean="0">
                    <a:ln w="6350">
                      <a:noFill/>
                    </a:ln>
                    <a:solidFill>
                      <a:srgbClr val="000000"/>
                    </a:solidFill>
                    <a:latin typeface="Arial"/>
                  </a:rPr>
                  <a:t>Recruiting</a:t>
                </a:r>
                <a:r>
                  <a:rPr lang="en-US" sz="1100" dirty="0">
                    <a:ln w="6350">
                      <a:noFill/>
                    </a:ln>
                    <a:solidFill>
                      <a:srgbClr val="000000"/>
                    </a:solidFill>
                    <a:latin typeface="Arial"/>
                  </a:rPr>
                  <a:t>, performance reviews, and compensation management will all be available on the Cloud.</a:t>
                </a:r>
              </a:p>
            </p:txBody>
          </p:sp>
          <p:cxnSp>
            <p:nvCxnSpPr>
              <p:cNvPr id="159" name="Straight Connector 158"/>
              <p:cNvCxnSpPr/>
              <p:nvPr/>
            </p:nvCxnSpPr>
            <p:spPr>
              <a:xfrm>
                <a:off x="3185251" y="2251916"/>
                <a:ext cx="165833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6" name="Iphone-dark"/>
          <p:cNvGrpSpPr/>
          <p:nvPr/>
        </p:nvGrpSpPr>
        <p:grpSpPr>
          <a:xfrm>
            <a:off x="8155192" y="3001074"/>
            <a:ext cx="583952" cy="1173057"/>
            <a:chOff x="792547" y="1306254"/>
            <a:chExt cx="1356646" cy="2725264"/>
          </a:xfrm>
        </p:grpSpPr>
        <p:sp>
          <p:nvSpPr>
            <p:cNvPr id="106" name="Oval 105"/>
            <p:cNvSpPr/>
            <p:nvPr/>
          </p:nvSpPr>
          <p:spPr>
            <a:xfrm>
              <a:off x="1323094" y="3653554"/>
              <a:ext cx="282144" cy="282144"/>
            </a:xfrm>
            <a:prstGeom prst="ellipse">
              <a:avLst/>
            </a:prstGeom>
            <a:gradFill>
              <a:gsLst>
                <a:gs pos="59000">
                  <a:schemeClr val="bg2">
                    <a:lumMod val="75000"/>
                  </a:schemeClr>
                </a:gs>
                <a:gs pos="100000">
                  <a:schemeClr val="bg1">
                    <a:lumMod val="85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sp>
          <p:nvSpPr>
            <p:cNvPr id="107" name="Rectangle 106"/>
            <p:cNvSpPr/>
            <p:nvPr/>
          </p:nvSpPr>
          <p:spPr>
            <a:xfrm>
              <a:off x="1269913" y="1515706"/>
              <a:ext cx="388507" cy="60678"/>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sp>
          <p:nvSpPr>
            <p:cNvPr id="108" name="Freeform 9"/>
            <p:cNvSpPr>
              <a:spLocks/>
            </p:cNvSpPr>
            <p:nvPr/>
          </p:nvSpPr>
          <p:spPr bwMode="auto">
            <a:xfrm rot="5400000">
              <a:off x="540303" y="2069410"/>
              <a:ext cx="1854708" cy="1202148"/>
            </a:xfrm>
            <a:custGeom>
              <a:avLst/>
              <a:gdLst>
                <a:gd name="T0" fmla="*/ 2216 w 2216"/>
                <a:gd name="T1" fmla="*/ 1425 h 1425"/>
                <a:gd name="T2" fmla="*/ 0 w 2216"/>
                <a:gd name="T3" fmla="*/ 1425 h 1425"/>
                <a:gd name="T4" fmla="*/ 0 w 2216"/>
                <a:gd name="T5" fmla="*/ 0 h 1425"/>
                <a:gd name="T6" fmla="*/ 2216 w 2216"/>
                <a:gd name="T7" fmla="*/ 0 h 1425"/>
                <a:gd name="T8" fmla="*/ 2216 w 2216"/>
                <a:gd name="T9" fmla="*/ 1425 h 1425"/>
              </a:gdLst>
              <a:ahLst/>
              <a:cxnLst>
                <a:cxn ang="0">
                  <a:pos x="T0" y="T1"/>
                </a:cxn>
                <a:cxn ang="0">
                  <a:pos x="T2" y="T3"/>
                </a:cxn>
                <a:cxn ang="0">
                  <a:pos x="T4" y="T5"/>
                </a:cxn>
                <a:cxn ang="0">
                  <a:pos x="T6" y="T7"/>
                </a:cxn>
                <a:cxn ang="0">
                  <a:pos x="T8" y="T9"/>
                </a:cxn>
              </a:cxnLst>
              <a:rect l="0" t="0" r="r" b="b"/>
              <a:pathLst>
                <a:path w="2216" h="1425">
                  <a:moveTo>
                    <a:pt x="2216" y="1425"/>
                  </a:moveTo>
                  <a:cubicBezTo>
                    <a:pt x="2115" y="1425"/>
                    <a:pt x="101" y="1425"/>
                    <a:pt x="0" y="1425"/>
                  </a:cubicBezTo>
                  <a:cubicBezTo>
                    <a:pt x="0" y="1328"/>
                    <a:pt x="0" y="97"/>
                    <a:pt x="0" y="0"/>
                  </a:cubicBezTo>
                  <a:cubicBezTo>
                    <a:pt x="101" y="0"/>
                    <a:pt x="2115" y="0"/>
                    <a:pt x="2216" y="0"/>
                  </a:cubicBezTo>
                  <a:cubicBezTo>
                    <a:pt x="2216" y="97"/>
                    <a:pt x="2216" y="1328"/>
                    <a:pt x="2216" y="1425"/>
                  </a:cubicBezTo>
                  <a:close/>
                </a:path>
              </a:pathLst>
            </a:custGeom>
            <a:gradFill flip="none" rotWithShape="1">
              <a:gsLst>
                <a:gs pos="97500">
                  <a:schemeClr val="tx2">
                    <a:lumMod val="40000"/>
                    <a:lumOff val="60000"/>
                  </a:schemeClr>
                </a:gs>
                <a:gs pos="0">
                  <a:schemeClr val="tx1">
                    <a:lumMod val="50000"/>
                    <a:lumOff val="50000"/>
                  </a:schemeClr>
                </a:gs>
                <a:gs pos="4000">
                  <a:sysClr val="window" lastClr="FFFFFF"/>
                </a:gs>
              </a:gsLst>
              <a:lin ang="0" scaled="1"/>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9" name="Freeform 11"/>
            <p:cNvSpPr>
              <a:spLocks noEditPoints="1"/>
            </p:cNvSpPr>
            <p:nvPr/>
          </p:nvSpPr>
          <p:spPr bwMode="auto">
            <a:xfrm>
              <a:off x="792547" y="1306254"/>
              <a:ext cx="1356646" cy="2725264"/>
            </a:xfrm>
            <a:custGeom>
              <a:avLst/>
              <a:gdLst>
                <a:gd name="T0" fmla="*/ 1086 w 1199"/>
                <a:gd name="T1" fmla="*/ 0 h 2409"/>
                <a:gd name="T2" fmla="*/ 113 w 1199"/>
                <a:gd name="T3" fmla="*/ 0 h 2409"/>
                <a:gd name="T4" fmla="*/ 0 w 1199"/>
                <a:gd name="T5" fmla="*/ 116 h 2409"/>
                <a:gd name="T6" fmla="*/ 0 w 1199"/>
                <a:gd name="T7" fmla="*/ 2293 h 2409"/>
                <a:gd name="T8" fmla="*/ 113 w 1199"/>
                <a:gd name="T9" fmla="*/ 2409 h 2409"/>
                <a:gd name="T10" fmla="*/ 1086 w 1199"/>
                <a:gd name="T11" fmla="*/ 2409 h 2409"/>
                <a:gd name="T12" fmla="*/ 1199 w 1199"/>
                <a:gd name="T13" fmla="*/ 2293 h 2409"/>
                <a:gd name="T14" fmla="*/ 1199 w 1199"/>
                <a:gd name="T15" fmla="*/ 116 h 2409"/>
                <a:gd name="T16" fmla="*/ 1086 w 1199"/>
                <a:gd name="T17" fmla="*/ 0 h 2409"/>
                <a:gd name="T18" fmla="*/ 488 w 1199"/>
                <a:gd name="T19" fmla="*/ 189 h 2409"/>
                <a:gd name="T20" fmla="*/ 699 w 1199"/>
                <a:gd name="T21" fmla="*/ 189 h 2409"/>
                <a:gd name="T22" fmla="*/ 718 w 1199"/>
                <a:gd name="T23" fmla="*/ 211 h 2409"/>
                <a:gd name="T24" fmla="*/ 699 w 1199"/>
                <a:gd name="T25" fmla="*/ 234 h 2409"/>
                <a:gd name="T26" fmla="*/ 488 w 1199"/>
                <a:gd name="T27" fmla="*/ 234 h 2409"/>
                <a:gd name="T28" fmla="*/ 469 w 1199"/>
                <a:gd name="T29" fmla="*/ 211 h 2409"/>
                <a:gd name="T30" fmla="*/ 488 w 1199"/>
                <a:gd name="T31" fmla="*/ 189 h 2409"/>
                <a:gd name="T32" fmla="*/ 594 w 1199"/>
                <a:gd name="T33" fmla="*/ 2310 h 2409"/>
                <a:gd name="T34" fmla="*/ 479 w 1199"/>
                <a:gd name="T35" fmla="*/ 2196 h 2409"/>
                <a:gd name="T36" fmla="*/ 594 w 1199"/>
                <a:gd name="T37" fmla="*/ 2082 h 2409"/>
                <a:gd name="T38" fmla="*/ 708 w 1199"/>
                <a:gd name="T39" fmla="*/ 2196 h 2409"/>
                <a:gd name="T40" fmla="*/ 594 w 1199"/>
                <a:gd name="T41" fmla="*/ 2310 h 2409"/>
                <a:gd name="T42" fmla="*/ 1099 w 1199"/>
                <a:gd name="T43" fmla="*/ 2006 h 2409"/>
                <a:gd name="T44" fmla="*/ 88 w 1199"/>
                <a:gd name="T45" fmla="*/ 2006 h 2409"/>
                <a:gd name="T46" fmla="*/ 88 w 1199"/>
                <a:gd name="T47" fmla="*/ 391 h 2409"/>
                <a:gd name="T48" fmla="*/ 1099 w 1199"/>
                <a:gd name="T49" fmla="*/ 391 h 2409"/>
                <a:gd name="T50" fmla="*/ 1099 w 1199"/>
                <a:gd name="T51" fmla="*/ 2006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99" h="2409">
                  <a:moveTo>
                    <a:pt x="1086" y="0"/>
                  </a:moveTo>
                  <a:cubicBezTo>
                    <a:pt x="113" y="0"/>
                    <a:pt x="113" y="0"/>
                    <a:pt x="113" y="0"/>
                  </a:cubicBezTo>
                  <a:cubicBezTo>
                    <a:pt x="51" y="0"/>
                    <a:pt x="0" y="52"/>
                    <a:pt x="0" y="116"/>
                  </a:cubicBezTo>
                  <a:cubicBezTo>
                    <a:pt x="0" y="2293"/>
                    <a:pt x="0" y="2293"/>
                    <a:pt x="0" y="2293"/>
                  </a:cubicBezTo>
                  <a:cubicBezTo>
                    <a:pt x="0" y="2357"/>
                    <a:pt x="51" y="2409"/>
                    <a:pt x="113" y="2409"/>
                  </a:cubicBezTo>
                  <a:cubicBezTo>
                    <a:pt x="1086" y="2409"/>
                    <a:pt x="1086" y="2409"/>
                    <a:pt x="1086" y="2409"/>
                  </a:cubicBezTo>
                  <a:cubicBezTo>
                    <a:pt x="1148" y="2409"/>
                    <a:pt x="1199" y="2357"/>
                    <a:pt x="1199" y="2293"/>
                  </a:cubicBezTo>
                  <a:cubicBezTo>
                    <a:pt x="1199" y="116"/>
                    <a:pt x="1199" y="116"/>
                    <a:pt x="1199" y="116"/>
                  </a:cubicBezTo>
                  <a:cubicBezTo>
                    <a:pt x="1199" y="52"/>
                    <a:pt x="1148" y="0"/>
                    <a:pt x="1086" y="0"/>
                  </a:cubicBezTo>
                  <a:close/>
                  <a:moveTo>
                    <a:pt x="488" y="189"/>
                  </a:moveTo>
                  <a:cubicBezTo>
                    <a:pt x="699" y="189"/>
                    <a:pt x="699" y="189"/>
                    <a:pt x="699" y="189"/>
                  </a:cubicBezTo>
                  <a:cubicBezTo>
                    <a:pt x="709" y="189"/>
                    <a:pt x="718" y="199"/>
                    <a:pt x="718" y="211"/>
                  </a:cubicBezTo>
                  <a:cubicBezTo>
                    <a:pt x="718" y="224"/>
                    <a:pt x="709" y="234"/>
                    <a:pt x="699" y="234"/>
                  </a:cubicBezTo>
                  <a:cubicBezTo>
                    <a:pt x="488" y="234"/>
                    <a:pt x="488" y="234"/>
                    <a:pt x="488" y="234"/>
                  </a:cubicBezTo>
                  <a:cubicBezTo>
                    <a:pt x="478" y="234"/>
                    <a:pt x="469" y="224"/>
                    <a:pt x="469" y="211"/>
                  </a:cubicBezTo>
                  <a:cubicBezTo>
                    <a:pt x="469" y="199"/>
                    <a:pt x="478" y="189"/>
                    <a:pt x="488" y="189"/>
                  </a:cubicBezTo>
                  <a:close/>
                  <a:moveTo>
                    <a:pt x="594" y="2310"/>
                  </a:moveTo>
                  <a:cubicBezTo>
                    <a:pt x="531" y="2310"/>
                    <a:pt x="479" y="2259"/>
                    <a:pt x="479" y="2196"/>
                  </a:cubicBezTo>
                  <a:cubicBezTo>
                    <a:pt x="479" y="2133"/>
                    <a:pt x="531" y="2082"/>
                    <a:pt x="594" y="2082"/>
                  </a:cubicBezTo>
                  <a:cubicBezTo>
                    <a:pt x="657" y="2082"/>
                    <a:pt x="708" y="2133"/>
                    <a:pt x="708" y="2196"/>
                  </a:cubicBezTo>
                  <a:cubicBezTo>
                    <a:pt x="708" y="2259"/>
                    <a:pt x="657" y="2310"/>
                    <a:pt x="594" y="2310"/>
                  </a:cubicBezTo>
                  <a:close/>
                  <a:moveTo>
                    <a:pt x="1099" y="2006"/>
                  </a:moveTo>
                  <a:cubicBezTo>
                    <a:pt x="88" y="2006"/>
                    <a:pt x="88" y="2006"/>
                    <a:pt x="88" y="2006"/>
                  </a:cubicBezTo>
                  <a:cubicBezTo>
                    <a:pt x="88" y="391"/>
                    <a:pt x="88" y="391"/>
                    <a:pt x="88" y="391"/>
                  </a:cubicBezTo>
                  <a:cubicBezTo>
                    <a:pt x="1099" y="391"/>
                    <a:pt x="1099" y="391"/>
                    <a:pt x="1099" y="391"/>
                  </a:cubicBezTo>
                  <a:lnTo>
                    <a:pt x="1099" y="2006"/>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a:solidFill>
                  <a:sysClr val="window" lastClr="FFFFFF"/>
                </a:solidFill>
                <a:ea typeface="Tahoma" pitchFamily="34" charset="0"/>
                <a:cs typeface="Tahoma" pitchFamily="34" charset="0"/>
              </a:endParaRPr>
            </a:p>
          </p:txBody>
        </p:sp>
      </p:grpSp>
      <p:pic>
        <p:nvPicPr>
          <p:cNvPr id="50" name="Clou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73164" y="525683"/>
            <a:ext cx="2102030" cy="1526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7" name="Group 5"/>
          <p:cNvGrpSpPr/>
          <p:nvPr/>
        </p:nvGrpSpPr>
        <p:grpSpPr>
          <a:xfrm>
            <a:off x="1438973" y="1304499"/>
            <a:ext cx="1805187" cy="2520128"/>
            <a:chOff x="1438973" y="1304499"/>
            <a:chExt cx="1805187" cy="2520128"/>
          </a:xfrm>
        </p:grpSpPr>
        <p:grpSp>
          <p:nvGrpSpPr>
            <p:cNvPr id="9" name="Group 50"/>
            <p:cNvGrpSpPr/>
            <p:nvPr/>
          </p:nvGrpSpPr>
          <p:grpSpPr>
            <a:xfrm>
              <a:off x="1438973" y="1304499"/>
              <a:ext cx="1805187" cy="2473751"/>
              <a:chOff x="6786770" y="1437404"/>
              <a:chExt cx="1805187" cy="2473751"/>
            </a:xfrm>
          </p:grpSpPr>
          <p:grpSp>
            <p:nvGrpSpPr>
              <p:cNvPr id="10" name="Group 51"/>
              <p:cNvGrpSpPr/>
              <p:nvPr/>
            </p:nvGrpSpPr>
            <p:grpSpPr>
              <a:xfrm>
                <a:off x="6786770" y="1437404"/>
                <a:ext cx="1805187" cy="2473751"/>
                <a:chOff x="4618088" y="1202451"/>
                <a:chExt cx="1805187" cy="2473751"/>
              </a:xfrm>
            </p:grpSpPr>
            <p:sp>
              <p:nvSpPr>
                <p:cNvPr id="58" name="Rectangle 57"/>
                <p:cNvSpPr/>
                <p:nvPr/>
              </p:nvSpPr>
              <p:spPr>
                <a:xfrm>
                  <a:off x="4618089" y="1478426"/>
                  <a:ext cx="1769194" cy="134661"/>
                </a:xfrm>
                <a:prstGeom prst="rect">
                  <a:avLst/>
                </a:prstGeom>
                <a:gradFill flip="none" rotWithShape="1">
                  <a:gsLst>
                    <a:gs pos="100000">
                      <a:schemeClr val="accent3"/>
                    </a:gs>
                    <a:gs pos="0">
                      <a:schemeClr val="accent3">
                        <a:lumMod val="50000"/>
                      </a:schemeClr>
                    </a:gs>
                  </a:gsLst>
                  <a:lin ang="16200000" scaled="0"/>
                  <a:tileRect/>
                </a:gradFill>
                <a:ln w="25400" cap="flat" cmpd="sng" algn="ctr">
                  <a:noFill/>
                  <a:prstDash val="solid"/>
                </a:ln>
                <a:effectLst>
                  <a:outerShdw blurRad="50800" dist="12700" dir="5400000" algn="ctr" rotWithShape="0">
                    <a:srgbClr val="000000">
                      <a:alpha val="40000"/>
                    </a:srgbClr>
                  </a:outerShdw>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59" name="Rectangle 58"/>
                <p:cNvSpPr/>
                <p:nvPr/>
              </p:nvSpPr>
              <p:spPr>
                <a:xfrm>
                  <a:off x="4618089" y="1245224"/>
                  <a:ext cx="1769194" cy="231120"/>
                </a:xfrm>
                <a:prstGeom prst="rect">
                  <a:avLst/>
                </a:prstGeom>
                <a:gradFill>
                  <a:gsLst>
                    <a:gs pos="100000">
                      <a:schemeClr val="bg2">
                        <a:lumMod val="50000"/>
                      </a:schemeClr>
                    </a:gs>
                    <a:gs pos="0">
                      <a:schemeClr val="tx2">
                        <a:lumMod val="75000"/>
                      </a:schemeClr>
                    </a:gs>
                  </a:gsLst>
                  <a:lin ang="16200000" scaled="0"/>
                </a:gradFill>
                <a:ln w="42" cap="flat">
                  <a:noFill/>
                  <a:prstDash val="solid"/>
                  <a:miter lim="800000"/>
                  <a:headEnd/>
                  <a:tailEnd/>
                </a:ln>
                <a:effectLst>
                  <a:outerShdw blurRad="50800" dist="25400" dir="5400000" algn="t" rotWithShape="0">
                    <a:prstClr val="black">
                      <a:alpha val="22000"/>
                    </a:prstClr>
                  </a:outerShdw>
                </a:effectLst>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60" name="TextBox 59"/>
                <p:cNvSpPr txBox="1"/>
                <p:nvPr/>
              </p:nvSpPr>
              <p:spPr>
                <a:xfrm>
                  <a:off x="4821842" y="1202451"/>
                  <a:ext cx="1449950" cy="313932"/>
                </a:xfrm>
                <a:prstGeom prst="rect">
                  <a:avLst/>
                </a:prstGeom>
                <a:noFill/>
              </p:spPr>
              <p:txBody>
                <a:bodyPr wrap="square" rtlCol="0">
                  <a:spAutoFit/>
                </a:bodyPr>
                <a:lstStyle/>
                <a:p>
                  <a:pPr>
                    <a:lnSpc>
                      <a:spcPct val="90000"/>
                    </a:lnSpc>
                  </a:pPr>
                  <a:r>
                    <a:rPr lang="en-US" sz="800" b="1" dirty="0">
                      <a:solidFill>
                        <a:prstClr val="white"/>
                      </a:solidFill>
                    </a:rPr>
                    <a:t>Human </a:t>
                  </a:r>
                  <a:r>
                    <a:rPr lang="en-US" sz="800" b="1" dirty="0" smtClean="0">
                      <a:solidFill>
                        <a:prstClr val="white"/>
                      </a:solidFill>
                    </a:rPr>
                    <a:t>Capital Management</a:t>
                  </a:r>
                </a:p>
              </p:txBody>
            </p:sp>
            <p:grpSp>
              <p:nvGrpSpPr>
                <p:cNvPr id="11" name="Group 61"/>
                <p:cNvGrpSpPr/>
                <p:nvPr/>
              </p:nvGrpSpPr>
              <p:grpSpPr>
                <a:xfrm>
                  <a:off x="6089961" y="1316936"/>
                  <a:ext cx="235643" cy="97240"/>
                  <a:chOff x="5860452" y="879528"/>
                  <a:chExt cx="238407" cy="98381"/>
                </a:xfrm>
                <a:effectLst/>
              </p:grpSpPr>
              <p:sp>
                <p:nvSpPr>
                  <p:cNvPr id="96" name="Rounded Rectangle 95"/>
                  <p:cNvSpPr/>
                  <p:nvPr/>
                </p:nvSpPr>
                <p:spPr>
                  <a:xfrm>
                    <a:off x="5993043" y="879528"/>
                    <a:ext cx="105816" cy="98381"/>
                  </a:xfrm>
                  <a:prstGeom prst="roundRect">
                    <a:avLst/>
                  </a:prstGeom>
                  <a:gradFill flip="none" rotWithShape="1">
                    <a:gsLst>
                      <a:gs pos="100000">
                        <a:schemeClr val="accent3"/>
                      </a:gs>
                      <a:gs pos="0">
                        <a:schemeClr val="accent3">
                          <a:lumMod val="50000"/>
                        </a:schemeClr>
                      </a:gs>
                    </a:gsLst>
                    <a:lin ang="16200000" scaled="0"/>
                    <a:tileRect/>
                  </a:gradFill>
                  <a:ln w="25400" cap="flat" cmpd="sng" algn="ctr">
                    <a:noFill/>
                    <a:prstDash val="solid"/>
                  </a:ln>
                  <a:effectLst/>
                </p:spPr>
                <p:txBody>
                  <a:bodyPr vert="horz" wrap="none" lIns="0" tIns="118872" rIns="0" bIns="0" numCol="1" anchor="ctr" anchorCtr="1" compatLnSpc="1">
                    <a:prstTxWarp prst="textNoShape">
                      <a:avLst/>
                    </a:prstTxWarp>
                  </a:bodyPr>
                  <a:lstStyle/>
                  <a:p>
                    <a:r>
                      <a:rPr lang="en-US" kern="0" spc="-200" baseline="26000" dirty="0" smtClean="0">
                        <a:solidFill>
                          <a:prstClr val="white"/>
                        </a:solidFill>
                      </a:rPr>
                      <a:t>×</a:t>
                    </a:r>
                    <a:endParaRPr lang="en-US" kern="0" spc="-200" baseline="26000" dirty="0">
                      <a:solidFill>
                        <a:prstClr val="white"/>
                      </a:solidFill>
                    </a:endParaRPr>
                  </a:p>
                </p:txBody>
              </p:sp>
              <p:sp>
                <p:nvSpPr>
                  <p:cNvPr id="97" name="Rounded Rectangle 96"/>
                  <p:cNvSpPr/>
                  <p:nvPr/>
                </p:nvSpPr>
                <p:spPr>
                  <a:xfrm>
                    <a:off x="5860452" y="879528"/>
                    <a:ext cx="105816" cy="98381"/>
                  </a:xfrm>
                  <a:prstGeom prst="roundRect">
                    <a:avLst/>
                  </a:prstGeom>
                  <a:gradFill flip="none" rotWithShape="1">
                    <a:gsLst>
                      <a:gs pos="100000">
                        <a:schemeClr val="accent3"/>
                      </a:gs>
                      <a:gs pos="0">
                        <a:schemeClr val="accent3">
                          <a:lumMod val="50000"/>
                        </a:schemeClr>
                      </a:gs>
                    </a:gsLst>
                    <a:lin ang="16200000" scaled="0"/>
                    <a:tileRect/>
                  </a:gradFill>
                  <a:ln w="25400" cap="flat" cmpd="sng" algn="ctr">
                    <a:noFill/>
                    <a:prstDash val="solid"/>
                  </a:ln>
                  <a:effectLst/>
                </p:spPr>
                <p:txBody>
                  <a:bodyPr vert="horz" wrap="none" lIns="0" tIns="82296" rIns="0" bIns="0" numCol="1" anchor="ctr" anchorCtr="1" compatLnSpc="1">
                    <a:prstTxWarp prst="textNoShape">
                      <a:avLst/>
                    </a:prstTxWarp>
                  </a:bodyPr>
                  <a:lstStyle/>
                  <a:p>
                    <a:r>
                      <a:rPr lang="en-US" kern="0" spc="-200" baseline="26000" dirty="0">
                        <a:solidFill>
                          <a:prstClr val="white"/>
                        </a:solidFill>
                      </a:rPr>
                      <a:t>-</a:t>
                    </a:r>
                  </a:p>
                </p:txBody>
              </p:sp>
            </p:grpSp>
            <p:sp>
              <p:nvSpPr>
                <p:cNvPr id="65" name="Freeform 6"/>
                <p:cNvSpPr>
                  <a:spLocks/>
                </p:cNvSpPr>
                <p:nvPr/>
              </p:nvSpPr>
              <p:spPr bwMode="auto">
                <a:xfrm>
                  <a:off x="4621413" y="1478426"/>
                  <a:ext cx="1765870" cy="1560921"/>
                </a:xfrm>
                <a:custGeom>
                  <a:avLst/>
                  <a:gdLst>
                    <a:gd name="T0" fmla="*/ 669 w 669"/>
                    <a:gd name="T1" fmla="*/ 41 h 590"/>
                    <a:gd name="T2" fmla="*/ 265 w 669"/>
                    <a:gd name="T3" fmla="*/ 41 h 590"/>
                    <a:gd name="T4" fmla="*/ 265 w 669"/>
                    <a:gd name="T5" fmla="*/ 0 h 590"/>
                    <a:gd name="T6" fmla="*/ 76 w 669"/>
                    <a:gd name="T7" fmla="*/ 0 h 590"/>
                    <a:gd name="T8" fmla="*/ 76 w 669"/>
                    <a:gd name="T9" fmla="*/ 41 h 590"/>
                    <a:gd name="T10" fmla="*/ 0 w 669"/>
                    <a:gd name="T11" fmla="*/ 41 h 590"/>
                    <a:gd name="T12" fmla="*/ 0 w 669"/>
                    <a:gd name="T13" fmla="*/ 590 h 590"/>
                    <a:gd name="T14" fmla="*/ 669 w 669"/>
                    <a:gd name="T15" fmla="*/ 590 h 590"/>
                    <a:gd name="T16" fmla="*/ 669 w 669"/>
                    <a:gd name="T17" fmla="*/ 41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9" h="590">
                      <a:moveTo>
                        <a:pt x="669" y="41"/>
                      </a:moveTo>
                      <a:cubicBezTo>
                        <a:pt x="532" y="41"/>
                        <a:pt x="386" y="41"/>
                        <a:pt x="265" y="41"/>
                      </a:cubicBezTo>
                      <a:cubicBezTo>
                        <a:pt x="265" y="0"/>
                        <a:pt x="265" y="0"/>
                        <a:pt x="265" y="0"/>
                      </a:cubicBezTo>
                      <a:cubicBezTo>
                        <a:pt x="76" y="0"/>
                        <a:pt x="76" y="0"/>
                        <a:pt x="76" y="0"/>
                      </a:cubicBezTo>
                      <a:cubicBezTo>
                        <a:pt x="76" y="41"/>
                        <a:pt x="76" y="41"/>
                        <a:pt x="76" y="41"/>
                      </a:cubicBezTo>
                      <a:cubicBezTo>
                        <a:pt x="34" y="41"/>
                        <a:pt x="7" y="41"/>
                        <a:pt x="0" y="41"/>
                      </a:cubicBezTo>
                      <a:cubicBezTo>
                        <a:pt x="0" y="81"/>
                        <a:pt x="0" y="551"/>
                        <a:pt x="0" y="590"/>
                      </a:cubicBezTo>
                      <a:cubicBezTo>
                        <a:pt x="29" y="590"/>
                        <a:pt x="372" y="590"/>
                        <a:pt x="669" y="590"/>
                      </a:cubicBezTo>
                      <a:lnTo>
                        <a:pt x="669" y="41"/>
                      </a:lnTo>
                      <a:close/>
                    </a:path>
                  </a:pathLst>
                </a:custGeom>
                <a:gradFill flip="none" rotWithShape="1">
                  <a:gsLst>
                    <a:gs pos="97500">
                      <a:schemeClr val="tx2">
                        <a:lumMod val="40000"/>
                        <a:lumOff val="60000"/>
                      </a:schemeClr>
                    </a:gs>
                    <a:gs pos="0">
                      <a:schemeClr val="tx1">
                        <a:lumMod val="50000"/>
                        <a:lumOff val="50000"/>
                      </a:schemeClr>
                    </a:gs>
                    <a:gs pos="4000">
                      <a:sysClr val="window" lastClr="FFFFFF"/>
                    </a:gs>
                  </a:gsLst>
                  <a:lin ang="5400000" scaled="0"/>
                  <a:tileRect/>
                </a:gradFill>
                <a:ln>
                  <a:noFill/>
                </a:ln>
                <a:effectLst/>
              </p:spPr>
              <p:txBody>
                <a:bodyPr vert="horz" wrap="none" lIns="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66" name="TextBox 65"/>
                <p:cNvSpPr txBox="1"/>
                <p:nvPr/>
              </p:nvSpPr>
              <p:spPr>
                <a:xfrm>
                  <a:off x="4715398" y="1441728"/>
                  <a:ext cx="711450" cy="184666"/>
                </a:xfrm>
                <a:prstGeom prst="rect">
                  <a:avLst/>
                </a:prstGeom>
                <a:noFill/>
              </p:spPr>
              <p:txBody>
                <a:bodyPr wrap="square" rtlCol="0">
                  <a:spAutoFit/>
                </a:bodyPr>
                <a:lstStyle/>
                <a:p>
                  <a:pPr algn="ctr"/>
                  <a:r>
                    <a:rPr lang="en-US" sz="600" b="1" dirty="0" smtClean="0">
                      <a:solidFill>
                        <a:srgbClr val="000000"/>
                      </a:solidFill>
                    </a:rPr>
                    <a:t>Dashboard</a:t>
                  </a:r>
                  <a:endParaRPr lang="en-US" sz="400" b="1" dirty="0" smtClean="0">
                    <a:solidFill>
                      <a:srgbClr val="000000"/>
                    </a:solidFill>
                  </a:endParaRPr>
                </a:p>
              </p:txBody>
            </p:sp>
            <p:sp>
              <p:nvSpPr>
                <p:cNvPr id="67" name="Rectangle 66"/>
                <p:cNvSpPr/>
                <p:nvPr/>
              </p:nvSpPr>
              <p:spPr>
                <a:xfrm>
                  <a:off x="4621413" y="1773353"/>
                  <a:ext cx="1765870" cy="1902849"/>
                </a:xfrm>
                <a:prstGeom prst="rect">
                  <a:avLst/>
                </a:prstGeom>
                <a:solidFill>
                  <a:schemeClr val="bg1"/>
                </a:solidFill>
                <a:ln>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67"/>
                <p:cNvGrpSpPr/>
                <p:nvPr/>
              </p:nvGrpSpPr>
              <p:grpSpPr>
                <a:xfrm>
                  <a:off x="4618529" y="1681467"/>
                  <a:ext cx="1768754" cy="183771"/>
                  <a:chOff x="3244419" y="1251570"/>
                  <a:chExt cx="1768754" cy="183771"/>
                </a:xfrm>
              </p:grpSpPr>
              <p:sp>
                <p:nvSpPr>
                  <p:cNvPr id="94" name="Rectangle 93"/>
                  <p:cNvSpPr/>
                  <p:nvPr/>
                </p:nvSpPr>
                <p:spPr>
                  <a:xfrm>
                    <a:off x="3244419" y="1251570"/>
                    <a:ext cx="1768754" cy="183771"/>
                  </a:xfrm>
                  <a:prstGeom prst="rect">
                    <a:avLst/>
                  </a:prstGeom>
                  <a:gradFill flip="none" rotWithShape="1">
                    <a:gsLst>
                      <a:gs pos="100000">
                        <a:schemeClr val="accent3"/>
                      </a:gs>
                      <a:gs pos="0">
                        <a:schemeClr val="accent3">
                          <a:lumMod val="50000"/>
                        </a:schemeClr>
                      </a:gs>
                    </a:gsLst>
                    <a:lin ang="16200000" scaled="0"/>
                    <a:tileRect/>
                  </a:gradFill>
                  <a:ln w="25400" cap="flat" cmpd="sng" algn="ctr">
                    <a:noFill/>
                    <a:prstDash val="solid"/>
                  </a:ln>
                  <a:effectLst>
                    <a:outerShdw blurRad="50800" dist="12700" dir="5400000" algn="ctr" rotWithShape="0">
                      <a:srgbClr val="000000">
                        <a:alpha val="40000"/>
                      </a:srgbClr>
                    </a:outerShdw>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95" name="TextBox 94"/>
                  <p:cNvSpPr txBox="1"/>
                  <p:nvPr/>
                </p:nvSpPr>
                <p:spPr>
                  <a:xfrm>
                    <a:off x="3268045" y="1286848"/>
                    <a:ext cx="1725787" cy="107722"/>
                  </a:xfrm>
                  <a:prstGeom prst="rect">
                    <a:avLst/>
                  </a:prstGeom>
                  <a:noFill/>
                </p:spPr>
                <p:txBody>
                  <a:bodyPr wrap="square" lIns="0" tIns="0" rIns="0" bIns="0" rtlCol="0">
                    <a:spAutoFit/>
                  </a:bodyPr>
                  <a:lstStyle/>
                  <a:p>
                    <a:pPr algn="ctr"/>
                    <a:r>
                      <a:rPr lang="en-US" sz="700" b="1" dirty="0" smtClean="0">
                        <a:solidFill>
                          <a:prstClr val="white"/>
                        </a:solidFill>
                      </a:rPr>
                      <a:t>Recent Payroll Changes</a:t>
                    </a:r>
                    <a:endParaRPr lang="en-US" sz="600" b="1" dirty="0" smtClean="0">
                      <a:solidFill>
                        <a:prstClr val="white"/>
                      </a:solidFill>
                    </a:endParaRPr>
                  </a:p>
                </p:txBody>
              </p:sp>
            </p:grpSp>
            <p:sp>
              <p:nvSpPr>
                <p:cNvPr id="69" name="Rectangle 68"/>
                <p:cNvSpPr/>
                <p:nvPr/>
              </p:nvSpPr>
              <p:spPr>
                <a:xfrm>
                  <a:off x="4621413" y="1869231"/>
                  <a:ext cx="1765870" cy="1745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TextBox 69"/>
                <p:cNvSpPr txBox="1"/>
                <p:nvPr/>
              </p:nvSpPr>
              <p:spPr>
                <a:xfrm>
                  <a:off x="4650519" y="1875811"/>
                  <a:ext cx="504701" cy="420115"/>
                </a:xfrm>
                <a:prstGeom prst="rect">
                  <a:avLst/>
                </a:prstGeom>
                <a:noFill/>
              </p:spPr>
              <p:txBody>
                <a:bodyPr wrap="square" tIns="0" bIns="0" rtlCol="0">
                  <a:spAutoFit/>
                </a:bodyPr>
                <a:lstStyle/>
                <a:p>
                  <a:pPr>
                    <a:lnSpc>
                      <a:spcPct val="130000"/>
                    </a:lnSpc>
                  </a:pPr>
                  <a:r>
                    <a:rPr lang="en-US" sz="700" b="1" dirty="0" smtClean="0">
                      <a:solidFill>
                        <a:srgbClr val="000000"/>
                      </a:solidFill>
                    </a:rPr>
                    <a:t>May</a:t>
                  </a:r>
                </a:p>
                <a:p>
                  <a:pPr>
                    <a:lnSpc>
                      <a:spcPct val="130000"/>
                    </a:lnSpc>
                  </a:pPr>
                  <a:r>
                    <a:rPr lang="en-US" sz="700" b="1" dirty="0" smtClean="0">
                      <a:solidFill>
                        <a:srgbClr val="000000"/>
                      </a:solidFill>
                    </a:rPr>
                    <a:t>Jun</a:t>
                  </a:r>
                </a:p>
                <a:p>
                  <a:pPr>
                    <a:lnSpc>
                      <a:spcPct val="130000"/>
                    </a:lnSpc>
                  </a:pPr>
                  <a:r>
                    <a:rPr lang="en-US" sz="700" b="1" dirty="0" smtClean="0">
                      <a:solidFill>
                        <a:srgbClr val="000000"/>
                      </a:solidFill>
                    </a:rPr>
                    <a:t>Jul</a:t>
                  </a:r>
                </a:p>
              </p:txBody>
            </p:sp>
            <p:sp>
              <p:nvSpPr>
                <p:cNvPr id="71" name="TextBox 70"/>
                <p:cNvSpPr txBox="1"/>
                <p:nvPr/>
              </p:nvSpPr>
              <p:spPr>
                <a:xfrm>
                  <a:off x="5022146" y="1872137"/>
                  <a:ext cx="323654" cy="420115"/>
                </a:xfrm>
                <a:prstGeom prst="rect">
                  <a:avLst/>
                </a:prstGeom>
                <a:noFill/>
              </p:spPr>
              <p:txBody>
                <a:bodyPr wrap="square" lIns="91440" tIns="0" bIns="0" rtlCol="0">
                  <a:spAutoFit/>
                </a:bodyPr>
                <a:lstStyle/>
                <a:p>
                  <a:pPr>
                    <a:lnSpc>
                      <a:spcPct val="130000"/>
                    </a:lnSpc>
                  </a:pPr>
                  <a:r>
                    <a:rPr lang="en-US" sz="700" b="1" dirty="0" smtClean="0">
                      <a:solidFill>
                        <a:srgbClr val="000000"/>
                      </a:solidFill>
                    </a:rPr>
                    <a:t>Q2</a:t>
                  </a:r>
                </a:p>
                <a:p>
                  <a:pPr>
                    <a:lnSpc>
                      <a:spcPct val="130000"/>
                    </a:lnSpc>
                  </a:pPr>
                  <a:r>
                    <a:rPr lang="en-US" sz="700" b="1" dirty="0" smtClean="0">
                      <a:solidFill>
                        <a:srgbClr val="000000"/>
                      </a:solidFill>
                    </a:rPr>
                    <a:t>Q2</a:t>
                  </a:r>
                </a:p>
                <a:p>
                  <a:pPr>
                    <a:lnSpc>
                      <a:spcPct val="130000"/>
                    </a:lnSpc>
                  </a:pPr>
                  <a:r>
                    <a:rPr lang="en-US" sz="700" b="1" dirty="0" smtClean="0">
                      <a:solidFill>
                        <a:srgbClr val="000000"/>
                      </a:solidFill>
                    </a:rPr>
                    <a:t>Q3</a:t>
                  </a:r>
                </a:p>
              </p:txBody>
            </p:sp>
            <p:grpSp>
              <p:nvGrpSpPr>
                <p:cNvPr id="13" name="Group 71"/>
                <p:cNvGrpSpPr/>
                <p:nvPr/>
              </p:nvGrpSpPr>
              <p:grpSpPr>
                <a:xfrm>
                  <a:off x="5022146" y="1872497"/>
                  <a:ext cx="791529" cy="473716"/>
                  <a:chOff x="5022146" y="1872497"/>
                  <a:chExt cx="791529" cy="1329150"/>
                </a:xfrm>
              </p:grpSpPr>
              <p:cxnSp>
                <p:nvCxnSpPr>
                  <p:cNvPr id="91" name="Straight Connector 90"/>
                  <p:cNvCxnSpPr/>
                  <p:nvPr/>
                </p:nvCxnSpPr>
                <p:spPr>
                  <a:xfrm>
                    <a:off x="5022146" y="1872497"/>
                    <a:ext cx="0" cy="1329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337547" y="1872497"/>
                    <a:ext cx="0" cy="1329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813675" y="1872497"/>
                    <a:ext cx="0" cy="132915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5345801" y="1725837"/>
                  <a:ext cx="467874" cy="700192"/>
                </a:xfrm>
                <a:prstGeom prst="rect">
                  <a:avLst/>
                </a:prstGeom>
                <a:noFill/>
              </p:spPr>
              <p:txBody>
                <a:bodyPr wrap="square" lIns="91440" tIns="0" bIns="0" rtlCol="0">
                  <a:spAutoFit/>
                </a:bodyPr>
                <a:lstStyle/>
                <a:p>
                  <a:pPr>
                    <a:lnSpc>
                      <a:spcPct val="130000"/>
                    </a:lnSpc>
                  </a:pPr>
                  <a:endParaRPr lang="en-US" sz="700" b="1" dirty="0">
                    <a:solidFill>
                      <a:srgbClr val="000000"/>
                    </a:solidFill>
                  </a:endParaRPr>
                </a:p>
                <a:p>
                  <a:pPr>
                    <a:lnSpc>
                      <a:spcPct val="130000"/>
                    </a:lnSpc>
                  </a:pPr>
                  <a:r>
                    <a:rPr lang="en-US" sz="700" b="1" dirty="0">
                      <a:solidFill>
                        <a:srgbClr val="000000"/>
                      </a:solidFill>
                    </a:rPr>
                    <a:t>11013</a:t>
                  </a:r>
                </a:p>
                <a:p>
                  <a:pPr>
                    <a:lnSpc>
                      <a:spcPct val="130000"/>
                    </a:lnSpc>
                  </a:pPr>
                  <a:r>
                    <a:rPr lang="en-US" sz="700" b="1" dirty="0">
                      <a:solidFill>
                        <a:srgbClr val="000000"/>
                      </a:solidFill>
                    </a:rPr>
                    <a:t>11013</a:t>
                  </a:r>
                </a:p>
                <a:p>
                  <a:pPr>
                    <a:lnSpc>
                      <a:spcPct val="130000"/>
                    </a:lnSpc>
                  </a:pPr>
                  <a:r>
                    <a:rPr lang="en-US" sz="700" b="1" dirty="0">
                      <a:solidFill>
                        <a:srgbClr val="000000"/>
                      </a:solidFill>
                    </a:rPr>
                    <a:t>11013</a:t>
                  </a:r>
                </a:p>
                <a:p>
                  <a:pPr>
                    <a:lnSpc>
                      <a:spcPct val="130000"/>
                    </a:lnSpc>
                  </a:pPr>
                  <a:endParaRPr lang="en-US" sz="700" b="1" dirty="0" smtClean="0">
                    <a:solidFill>
                      <a:srgbClr val="000000"/>
                    </a:solidFill>
                  </a:endParaRPr>
                </a:p>
              </p:txBody>
            </p:sp>
            <p:sp>
              <p:nvSpPr>
                <p:cNvPr id="74" name="TextBox 73"/>
                <p:cNvSpPr txBox="1"/>
                <p:nvPr/>
              </p:nvSpPr>
              <p:spPr>
                <a:xfrm>
                  <a:off x="5813675" y="1869262"/>
                  <a:ext cx="609600" cy="560153"/>
                </a:xfrm>
                <a:prstGeom prst="rect">
                  <a:avLst/>
                </a:prstGeom>
                <a:noFill/>
              </p:spPr>
              <p:txBody>
                <a:bodyPr wrap="square" lIns="91440" tIns="0" bIns="0" rtlCol="0">
                  <a:spAutoFit/>
                </a:bodyPr>
                <a:lstStyle/>
                <a:p>
                  <a:pPr>
                    <a:lnSpc>
                      <a:spcPct val="130000"/>
                    </a:lnSpc>
                  </a:pPr>
                  <a:r>
                    <a:rPr lang="en-US" sz="700" b="1" dirty="0" smtClean="0">
                      <a:solidFill>
                        <a:srgbClr val="000000"/>
                      </a:solidFill>
                    </a:rPr>
                    <a:t>$   </a:t>
                  </a:r>
                  <a:r>
                    <a:rPr lang="en-US" sz="700" b="1" dirty="0">
                      <a:solidFill>
                        <a:srgbClr val="000000"/>
                      </a:solidFill>
                    </a:rPr>
                    <a:t>50,000</a:t>
                  </a:r>
                  <a:br>
                    <a:rPr lang="en-US" sz="700" b="1" dirty="0">
                      <a:solidFill>
                        <a:srgbClr val="000000"/>
                      </a:solidFill>
                    </a:rPr>
                  </a:br>
                  <a:r>
                    <a:rPr lang="en-US" sz="700" b="1" dirty="0">
                      <a:solidFill>
                        <a:srgbClr val="000000"/>
                      </a:solidFill>
                    </a:rPr>
                    <a:t>$   </a:t>
                  </a:r>
                  <a:r>
                    <a:rPr lang="en-US" sz="700" b="1" dirty="0" smtClean="0">
                      <a:solidFill>
                        <a:srgbClr val="000000"/>
                      </a:solidFill>
                    </a:rPr>
                    <a:t>90,000</a:t>
                  </a:r>
                  <a:r>
                    <a:rPr lang="en-US" sz="700" b="1" dirty="0">
                      <a:solidFill>
                        <a:srgbClr val="000000"/>
                      </a:solidFill>
                    </a:rPr>
                    <a:t/>
                  </a:r>
                  <a:br>
                    <a:rPr lang="en-US" sz="700" b="1" dirty="0">
                      <a:solidFill>
                        <a:srgbClr val="000000"/>
                      </a:solidFill>
                    </a:rPr>
                  </a:br>
                  <a:r>
                    <a:rPr lang="en-US" sz="700" b="1" dirty="0">
                      <a:solidFill>
                        <a:srgbClr val="000000"/>
                      </a:solidFill>
                    </a:rPr>
                    <a:t>$   50,000</a:t>
                  </a:r>
                  <a:br>
                    <a:rPr lang="en-US" sz="700" b="1" dirty="0">
                      <a:solidFill>
                        <a:srgbClr val="000000"/>
                      </a:solidFill>
                    </a:rPr>
                  </a:br>
                  <a:endParaRPr lang="en-US" sz="700" b="1" dirty="0" smtClean="0">
                    <a:solidFill>
                      <a:srgbClr val="000000"/>
                    </a:solidFill>
                  </a:endParaRPr>
                </a:p>
              </p:txBody>
            </p:sp>
            <p:grpSp>
              <p:nvGrpSpPr>
                <p:cNvPr id="14" name="Group 76"/>
                <p:cNvGrpSpPr/>
                <p:nvPr/>
              </p:nvGrpSpPr>
              <p:grpSpPr>
                <a:xfrm rot="5400000">
                  <a:off x="5451478" y="1482891"/>
                  <a:ext cx="102413" cy="1769193"/>
                  <a:chOff x="6542499" y="2498114"/>
                  <a:chExt cx="102413" cy="1769193"/>
                </a:xfrm>
              </p:grpSpPr>
              <p:sp>
                <p:nvSpPr>
                  <p:cNvPr id="88" name="Rectangle 87"/>
                  <p:cNvSpPr/>
                  <p:nvPr/>
                </p:nvSpPr>
                <p:spPr>
                  <a:xfrm>
                    <a:off x="6542499" y="2498114"/>
                    <a:ext cx="102413" cy="1769193"/>
                  </a:xfrm>
                  <a:prstGeom prst="rect">
                    <a:avLst/>
                  </a:prstGeom>
                  <a:gradFill flip="none" rotWithShape="1">
                    <a:gsLst>
                      <a:gs pos="100000">
                        <a:schemeClr val="bg2">
                          <a:lumMod val="50000"/>
                        </a:schemeClr>
                      </a:gs>
                      <a:gs pos="0">
                        <a:schemeClr val="tx2">
                          <a:lumMod val="75000"/>
                        </a:schemeClr>
                      </a:gs>
                    </a:gsLst>
                    <a:lin ang="10800000" scaled="1"/>
                    <a:tileRect/>
                  </a:gradFill>
                  <a:ln w="42" cap="flat">
                    <a:noFill/>
                    <a:prstDash val="solid"/>
                    <a:miter lim="800000"/>
                    <a:headEnd/>
                    <a:tailEnd/>
                  </a:ln>
                  <a:effectLst>
                    <a:outerShdw blurRad="50800" dist="25400" dir="5400000" algn="t" rotWithShape="0">
                      <a:prstClr val="black">
                        <a:alpha val="22000"/>
                      </a:prstClr>
                    </a:outerShdw>
                  </a:effectLst>
                </p:spPr>
                <p:txBody>
                  <a:bodyPr vert="horz" wrap="square" lIns="91440" tIns="45720" rIns="91440" bIns="45720" numCol="1" anchor="ctr" anchorCtr="0" compatLnSpc="1">
                    <a:prstTxWarp prst="textNoShape">
                      <a:avLst/>
                    </a:prstTxWarp>
                  </a:bodyPr>
                  <a:lstStyle/>
                  <a:p>
                    <a:pPr algn="ctr"/>
                    <a:endParaRPr lang="en-US" sz="1200" b="1" kern="0">
                      <a:solidFill>
                        <a:sysClr val="window" lastClr="FFFFFF"/>
                      </a:solidFill>
                    </a:endParaRPr>
                  </a:p>
                </p:txBody>
              </p:sp>
              <p:sp>
                <p:nvSpPr>
                  <p:cNvPr id="89" name="Isosceles Triangle 88"/>
                  <p:cNvSpPr/>
                  <p:nvPr/>
                </p:nvSpPr>
                <p:spPr>
                  <a:xfrm>
                    <a:off x="6561713" y="2546425"/>
                    <a:ext cx="66309" cy="57163"/>
                  </a:xfrm>
                  <a:prstGeom prst="triangle">
                    <a:avLst/>
                  </a:prstGeom>
                  <a:solidFill>
                    <a:schemeClr val="bg1"/>
                  </a:soli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prstClr val="white"/>
                      </a:solidFill>
                    </a:endParaRPr>
                  </a:p>
                </p:txBody>
              </p:sp>
              <p:sp>
                <p:nvSpPr>
                  <p:cNvPr id="90" name="Isosceles Triangle 89"/>
                  <p:cNvSpPr/>
                  <p:nvPr/>
                </p:nvSpPr>
                <p:spPr>
                  <a:xfrm rot="10800000">
                    <a:off x="6546373" y="4158929"/>
                    <a:ext cx="76258" cy="65740"/>
                  </a:xfrm>
                  <a:prstGeom prst="triangle">
                    <a:avLst/>
                  </a:prstGeom>
                  <a:solidFill>
                    <a:schemeClr val="bg1"/>
                  </a:soli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prstClr val="white"/>
                      </a:solidFill>
                    </a:endParaRPr>
                  </a:p>
                </p:txBody>
              </p:sp>
            </p:grpSp>
            <p:grpSp>
              <p:nvGrpSpPr>
                <p:cNvPr id="15" name="Group 78"/>
                <p:cNvGrpSpPr/>
                <p:nvPr/>
              </p:nvGrpSpPr>
              <p:grpSpPr>
                <a:xfrm>
                  <a:off x="4707004" y="2455270"/>
                  <a:ext cx="837486" cy="200054"/>
                  <a:chOff x="4707004" y="2455270"/>
                  <a:chExt cx="837486" cy="200054"/>
                </a:xfrm>
              </p:grpSpPr>
              <p:sp>
                <p:nvSpPr>
                  <p:cNvPr id="80" name="Rounded Rectangle 79"/>
                  <p:cNvSpPr/>
                  <p:nvPr/>
                </p:nvSpPr>
                <p:spPr>
                  <a:xfrm>
                    <a:off x="4707004" y="2483715"/>
                    <a:ext cx="489421" cy="143165"/>
                  </a:xfrm>
                  <a:prstGeom prst="roundRect">
                    <a:avLst/>
                  </a:prstGeom>
                  <a:gradFill>
                    <a:gsLst>
                      <a:gs pos="100000">
                        <a:schemeClr val="bg2">
                          <a:lumMod val="50000"/>
                        </a:schemeClr>
                      </a:gs>
                      <a:gs pos="0">
                        <a:schemeClr val="tx2">
                          <a:lumMod val="75000"/>
                        </a:schemeClr>
                      </a:gs>
                    </a:gsLst>
                    <a:lin ang="16200000" scaled="0"/>
                  </a:gradFill>
                  <a:ln w="42" cap="flat">
                    <a:noFill/>
                    <a:prstDash val="solid"/>
                    <a:miter lim="800000"/>
                    <a:headEnd/>
                    <a:tailEnd/>
                  </a:ln>
                  <a:effectLst/>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83" name="TextBox 82"/>
                  <p:cNvSpPr txBox="1"/>
                  <p:nvPr/>
                </p:nvSpPr>
                <p:spPr>
                  <a:xfrm>
                    <a:off x="4740829" y="2455270"/>
                    <a:ext cx="803661" cy="200054"/>
                  </a:xfrm>
                  <a:prstGeom prst="rect">
                    <a:avLst/>
                  </a:prstGeom>
                  <a:noFill/>
                </p:spPr>
                <p:txBody>
                  <a:bodyPr wrap="square" rtlCol="0">
                    <a:spAutoFit/>
                  </a:bodyPr>
                  <a:lstStyle/>
                  <a:p>
                    <a:r>
                      <a:rPr lang="en-US" sz="700" b="1" dirty="0" smtClean="0">
                        <a:solidFill>
                          <a:prstClr val="white"/>
                        </a:solidFill>
                      </a:rPr>
                      <a:t>Save</a:t>
                    </a:r>
                    <a:endParaRPr lang="en-US" sz="500" b="1" dirty="0" smtClean="0">
                      <a:solidFill>
                        <a:prstClr val="white"/>
                      </a:solidFill>
                    </a:endParaRPr>
                  </a:p>
                </p:txBody>
              </p:sp>
              <p:sp>
                <p:nvSpPr>
                  <p:cNvPr id="85" name="Round Same Side Corner Rectangle 84"/>
                  <p:cNvSpPr/>
                  <p:nvPr/>
                </p:nvSpPr>
                <p:spPr>
                  <a:xfrm>
                    <a:off x="4713115" y="2485235"/>
                    <a:ext cx="483310" cy="64308"/>
                  </a:xfrm>
                  <a:prstGeom prst="round2SameRect">
                    <a:avLst/>
                  </a:prstGeom>
                  <a:solidFill>
                    <a:schemeClr val="bg1">
                      <a:alpha val="13000"/>
                    </a:schemeClr>
                  </a:solidFill>
                  <a:ln>
                    <a:noFill/>
                  </a:ln>
                  <a:effectLst>
                    <a:softEdge rad="127"/>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16" name="Group 52"/>
              <p:cNvGrpSpPr/>
              <p:nvPr/>
            </p:nvGrpSpPr>
            <p:grpSpPr>
              <a:xfrm>
                <a:off x="7419167" y="2690222"/>
                <a:ext cx="1067815" cy="200056"/>
                <a:chOff x="5257800" y="2447954"/>
                <a:chExt cx="1067815" cy="200056"/>
              </a:xfrm>
            </p:grpSpPr>
            <p:sp>
              <p:nvSpPr>
                <p:cNvPr id="54" name="Rounded Rectangle 53"/>
                <p:cNvSpPr/>
                <p:nvPr/>
              </p:nvSpPr>
              <p:spPr>
                <a:xfrm>
                  <a:off x="5266945" y="2476400"/>
                  <a:ext cx="1058670" cy="143165"/>
                </a:xfrm>
                <a:prstGeom prst="roundRect">
                  <a:avLst/>
                </a:prstGeom>
                <a:gradFill flip="none" rotWithShape="1">
                  <a:gsLst>
                    <a:gs pos="100000">
                      <a:srgbClr val="FF1414"/>
                    </a:gs>
                    <a:gs pos="0">
                      <a:srgbClr val="AA0000"/>
                    </a:gs>
                  </a:gsLst>
                  <a:lin ang="16200000" scaled="0"/>
                  <a:tileRect/>
                </a:gradFill>
                <a:ln w="25400" cap="flat" cmpd="sng" algn="ctr">
                  <a:noFill/>
                  <a:prstDash val="solid"/>
                </a:ln>
                <a:effectLst/>
              </p:spPr>
              <p:txBody>
                <a:bodyPr rtlCol="0" anchor="ctr"/>
                <a:lstStyle/>
                <a:p>
                  <a:pPr algn="ctr"/>
                  <a:endParaRPr lang="en-US" kern="0">
                    <a:solidFill>
                      <a:sysClr val="window" lastClr="FFFFFF"/>
                    </a:solidFill>
                    <a:cs typeface="Arial"/>
                  </a:endParaRPr>
                </a:p>
              </p:txBody>
            </p:sp>
            <p:grpSp>
              <p:nvGrpSpPr>
                <p:cNvPr id="17" name="Group 54"/>
                <p:cNvGrpSpPr/>
                <p:nvPr/>
              </p:nvGrpSpPr>
              <p:grpSpPr>
                <a:xfrm>
                  <a:off x="5257800" y="2447954"/>
                  <a:ext cx="1067804" cy="200056"/>
                  <a:chOff x="5257800" y="2447954"/>
                  <a:chExt cx="1067804" cy="200056"/>
                </a:xfrm>
              </p:grpSpPr>
              <p:sp>
                <p:nvSpPr>
                  <p:cNvPr id="56" name="Round Same Side Corner Rectangle 55"/>
                  <p:cNvSpPr/>
                  <p:nvPr/>
                </p:nvSpPr>
                <p:spPr>
                  <a:xfrm>
                    <a:off x="5257800" y="2482060"/>
                    <a:ext cx="1067804" cy="64308"/>
                  </a:xfrm>
                  <a:prstGeom prst="round2SameRect">
                    <a:avLst/>
                  </a:prstGeom>
                  <a:solidFill>
                    <a:schemeClr val="bg1">
                      <a:alpha val="13000"/>
                    </a:schemeClr>
                  </a:solidFill>
                  <a:ln>
                    <a:noFill/>
                  </a:ln>
                  <a:effectLst>
                    <a:softEdge rad="127"/>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TextBox 56"/>
                  <p:cNvSpPr txBox="1"/>
                  <p:nvPr/>
                </p:nvSpPr>
                <p:spPr>
                  <a:xfrm>
                    <a:off x="5257800" y="2447954"/>
                    <a:ext cx="1044473" cy="200056"/>
                  </a:xfrm>
                  <a:prstGeom prst="rect">
                    <a:avLst/>
                  </a:prstGeom>
                  <a:noFill/>
                </p:spPr>
                <p:txBody>
                  <a:bodyPr wrap="square" rtlCol="0">
                    <a:spAutoFit/>
                  </a:bodyPr>
                  <a:lstStyle/>
                  <a:p>
                    <a:pPr algn="ctr"/>
                    <a:r>
                      <a:rPr lang="en-US" sz="700" b="1" dirty="0" smtClean="0">
                        <a:solidFill>
                          <a:prstClr val="white"/>
                        </a:solidFill>
                      </a:rPr>
                      <a:t>Upload</a:t>
                    </a:r>
                    <a:endParaRPr lang="en-US" sz="500" b="1" dirty="0" smtClean="0">
                      <a:solidFill>
                        <a:prstClr val="white"/>
                      </a:solidFill>
                    </a:endParaRPr>
                  </a:p>
                </p:txBody>
              </p:sp>
            </p:grpSp>
          </p:grpSp>
        </p:grpSp>
        <p:grpSp>
          <p:nvGrpSpPr>
            <p:cNvPr id="19" name="Group 4"/>
            <p:cNvGrpSpPr/>
            <p:nvPr/>
          </p:nvGrpSpPr>
          <p:grpSpPr>
            <a:xfrm>
              <a:off x="1464190" y="2762903"/>
              <a:ext cx="1704642" cy="1061724"/>
              <a:chOff x="5369038" y="2825086"/>
              <a:chExt cx="725841" cy="452091"/>
            </a:xfrm>
          </p:grpSpPr>
          <p:sp>
            <p:nvSpPr>
              <p:cNvPr id="235" name="Rectangle 234"/>
              <p:cNvSpPr/>
              <p:nvPr/>
            </p:nvSpPr>
            <p:spPr>
              <a:xfrm>
                <a:off x="5383100" y="2825086"/>
                <a:ext cx="711779" cy="432607"/>
              </a:xfrm>
              <a:prstGeom prst="rect">
                <a:avLst/>
              </a:prstGeom>
              <a:solidFill>
                <a:schemeClr val="bg1"/>
              </a:solidFill>
              <a:ln>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236" name="Rectangle 235"/>
              <p:cNvSpPr/>
              <p:nvPr/>
            </p:nvSpPr>
            <p:spPr>
              <a:xfrm>
                <a:off x="5383100" y="2825086"/>
                <a:ext cx="711779" cy="105563"/>
              </a:xfrm>
              <a:prstGeom prst="rect">
                <a:avLst/>
              </a:prstGeom>
              <a:gradFill flip="none" rotWithShape="1">
                <a:gsLst>
                  <a:gs pos="100000">
                    <a:schemeClr val="accent3"/>
                  </a:gs>
                  <a:gs pos="0">
                    <a:schemeClr val="accent3">
                      <a:lumMod val="50000"/>
                    </a:schemeClr>
                  </a:gs>
                </a:gsLst>
                <a:lin ang="16200000" scaled="0"/>
                <a:tileRect/>
              </a:gradFill>
              <a:ln w="25400" cap="flat" cmpd="sng" algn="ctr">
                <a:noFill/>
                <a:prstDash val="solid"/>
              </a:ln>
              <a:effectLst>
                <a:outerShdw blurRad="50800" dist="12700" dir="5400000" algn="ctr" rotWithShape="0">
                  <a:srgbClr val="000000">
                    <a:alpha val="40000"/>
                  </a:srgbClr>
                </a:outerShdw>
              </a:effectLst>
            </p:spPr>
            <p:txBody>
              <a:bodyPr vert="horz" wrap="none" lIns="91440" tIns="0" rIns="91440" bIns="45720" numCol="1" anchor="t" anchorCtr="0" compatLnSpc="1">
                <a:prstTxWarp prst="textNoShape">
                  <a:avLst/>
                </a:prstTxWarp>
              </a:bodyPr>
              <a:lstStyle/>
              <a:p>
                <a:endParaRPr lang="en-US" sz="1600" kern="0" spc="-200" baseline="26000">
                  <a:solidFill>
                    <a:srgbClr val="424545"/>
                  </a:solidFill>
                </a:endParaRPr>
              </a:p>
            </p:txBody>
          </p:sp>
          <p:sp>
            <p:nvSpPr>
              <p:cNvPr id="237" name="TextBox 236"/>
              <p:cNvSpPr txBox="1"/>
              <p:nvPr/>
            </p:nvSpPr>
            <p:spPr>
              <a:xfrm>
                <a:off x="5383100" y="2836610"/>
                <a:ext cx="707955" cy="85185"/>
              </a:xfrm>
              <a:prstGeom prst="rect">
                <a:avLst/>
              </a:prstGeom>
              <a:noFill/>
            </p:spPr>
            <p:txBody>
              <a:bodyPr wrap="square" lIns="0" rtlCol="0">
                <a:spAutoFit/>
              </a:bodyPr>
              <a:lstStyle/>
              <a:p>
                <a:pPr algn="ctr"/>
                <a:r>
                  <a:rPr lang="en-US" sz="700" b="1" dirty="0" smtClean="0">
                    <a:solidFill>
                      <a:prstClr val="white"/>
                    </a:solidFill>
                  </a:rPr>
                  <a:t>Upcoming Reviews</a:t>
                </a:r>
                <a:endParaRPr lang="en-US" sz="600" b="1" dirty="0" smtClean="0">
                  <a:solidFill>
                    <a:prstClr val="white"/>
                  </a:solidFill>
                </a:endParaRPr>
              </a:p>
            </p:txBody>
          </p:sp>
          <p:sp>
            <p:nvSpPr>
              <p:cNvPr id="238" name="Rectangle 237"/>
              <p:cNvSpPr/>
              <p:nvPr/>
            </p:nvSpPr>
            <p:spPr>
              <a:xfrm>
                <a:off x="5383100" y="3185661"/>
                <a:ext cx="711779" cy="7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239" name="Rectangle 238"/>
              <p:cNvSpPr/>
              <p:nvPr/>
            </p:nvSpPr>
            <p:spPr>
              <a:xfrm>
                <a:off x="5383100" y="3067219"/>
                <a:ext cx="711779" cy="645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240" name="Rectangle 239"/>
              <p:cNvSpPr/>
              <p:nvPr/>
            </p:nvSpPr>
            <p:spPr>
              <a:xfrm>
                <a:off x="5383100" y="2931193"/>
                <a:ext cx="711779" cy="645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241" name="TextBox 240"/>
              <p:cNvSpPr txBox="1"/>
              <p:nvPr/>
            </p:nvSpPr>
            <p:spPr>
              <a:xfrm>
                <a:off x="5369038" y="2913503"/>
                <a:ext cx="475469" cy="358623"/>
              </a:xfrm>
              <a:prstGeom prst="rect">
                <a:avLst/>
              </a:prstGeom>
              <a:noFill/>
            </p:spPr>
            <p:txBody>
              <a:bodyPr wrap="square" rtlCol="0">
                <a:spAutoFit/>
              </a:bodyPr>
              <a:lstStyle/>
              <a:p>
                <a:pPr>
                  <a:lnSpc>
                    <a:spcPct val="110000"/>
                  </a:lnSpc>
                </a:pPr>
                <a:r>
                  <a:rPr lang="en-US" sz="900" b="1" dirty="0" smtClean="0">
                    <a:solidFill>
                      <a:srgbClr val="000000"/>
                    </a:solidFill>
                  </a:rPr>
                  <a:t>Chavez</a:t>
                </a:r>
              </a:p>
              <a:p>
                <a:pPr>
                  <a:lnSpc>
                    <a:spcPct val="110000"/>
                  </a:lnSpc>
                </a:pPr>
                <a:r>
                  <a:rPr lang="en-US" sz="900" b="1" dirty="0" smtClean="0">
                    <a:solidFill>
                      <a:srgbClr val="000000"/>
                    </a:solidFill>
                  </a:rPr>
                  <a:t>Heine</a:t>
                </a:r>
              </a:p>
              <a:p>
                <a:pPr>
                  <a:lnSpc>
                    <a:spcPct val="110000"/>
                  </a:lnSpc>
                </a:pPr>
                <a:r>
                  <a:rPr lang="en-US" sz="900" b="1" dirty="0" smtClean="0">
                    <a:solidFill>
                      <a:srgbClr val="000000"/>
                    </a:solidFill>
                  </a:rPr>
                  <a:t>Wang</a:t>
                </a:r>
              </a:p>
              <a:p>
                <a:pPr>
                  <a:lnSpc>
                    <a:spcPct val="110000"/>
                  </a:lnSpc>
                </a:pPr>
                <a:r>
                  <a:rPr lang="en-US" sz="900" b="1" dirty="0" smtClean="0">
                    <a:solidFill>
                      <a:srgbClr val="000000"/>
                    </a:solidFill>
                  </a:rPr>
                  <a:t>Grant</a:t>
                </a:r>
              </a:p>
              <a:p>
                <a:pPr>
                  <a:lnSpc>
                    <a:spcPct val="110000"/>
                  </a:lnSpc>
                </a:pPr>
                <a:r>
                  <a:rPr lang="en-US" sz="900" b="1" dirty="0" smtClean="0">
                    <a:solidFill>
                      <a:srgbClr val="000000"/>
                    </a:solidFill>
                  </a:rPr>
                  <a:t>Thompson</a:t>
                </a:r>
              </a:p>
            </p:txBody>
          </p:sp>
          <p:sp>
            <p:nvSpPr>
              <p:cNvPr id="242" name="TextBox 241"/>
              <p:cNvSpPr txBox="1"/>
              <p:nvPr/>
            </p:nvSpPr>
            <p:spPr>
              <a:xfrm>
                <a:off x="5891451" y="2913503"/>
                <a:ext cx="199604" cy="363674"/>
              </a:xfrm>
              <a:prstGeom prst="rect">
                <a:avLst/>
              </a:prstGeom>
              <a:noFill/>
            </p:spPr>
            <p:txBody>
              <a:bodyPr wrap="square" rtlCol="0">
                <a:spAutoFit/>
              </a:bodyPr>
              <a:lstStyle/>
              <a:p>
                <a:pPr>
                  <a:lnSpc>
                    <a:spcPct val="110000"/>
                  </a:lnSpc>
                </a:pPr>
                <a:r>
                  <a:rPr lang="en-US" sz="900" b="1" dirty="0" smtClean="0">
                    <a:solidFill>
                      <a:srgbClr val="000000"/>
                    </a:solidFill>
                  </a:rPr>
                  <a:t>10/12</a:t>
                </a:r>
              </a:p>
              <a:p>
                <a:pPr>
                  <a:lnSpc>
                    <a:spcPct val="110000"/>
                  </a:lnSpc>
                </a:pPr>
                <a:r>
                  <a:rPr lang="en-US" sz="900" b="1" dirty="0" smtClean="0">
                    <a:solidFill>
                      <a:srgbClr val="000000"/>
                    </a:solidFill>
                  </a:rPr>
                  <a:t>11/05</a:t>
                </a:r>
              </a:p>
              <a:p>
                <a:pPr>
                  <a:lnSpc>
                    <a:spcPct val="110000"/>
                  </a:lnSpc>
                </a:pPr>
                <a:r>
                  <a:rPr lang="en-US" sz="900" b="1" dirty="0" smtClean="0">
                    <a:solidFill>
                      <a:srgbClr val="000000"/>
                    </a:solidFill>
                  </a:rPr>
                  <a:t>11/15</a:t>
                </a:r>
              </a:p>
              <a:p>
                <a:pPr>
                  <a:lnSpc>
                    <a:spcPct val="110000"/>
                  </a:lnSpc>
                </a:pPr>
                <a:r>
                  <a:rPr lang="en-US" sz="900" b="1" dirty="0" smtClean="0">
                    <a:solidFill>
                      <a:srgbClr val="000000"/>
                    </a:solidFill>
                  </a:rPr>
                  <a:t>12/5</a:t>
                </a:r>
              </a:p>
              <a:p>
                <a:pPr>
                  <a:lnSpc>
                    <a:spcPct val="110000"/>
                  </a:lnSpc>
                </a:pPr>
                <a:r>
                  <a:rPr lang="en-US" sz="900" b="1" dirty="0" smtClean="0">
                    <a:solidFill>
                      <a:srgbClr val="000000"/>
                    </a:solidFill>
                  </a:rPr>
                  <a:t>12/13</a:t>
                </a:r>
                <a:endParaRPr lang="en-US" sz="800" b="1" dirty="0" smtClean="0">
                  <a:solidFill>
                    <a:srgbClr val="000000"/>
                  </a:solidFill>
                </a:endParaRPr>
              </a:p>
            </p:txBody>
          </p:sp>
        </p:grpSp>
      </p:grpSp>
      <p:grpSp>
        <p:nvGrpSpPr>
          <p:cNvPr id="20" name="Group 15"/>
          <p:cNvGrpSpPr/>
          <p:nvPr/>
        </p:nvGrpSpPr>
        <p:grpSpPr>
          <a:xfrm>
            <a:off x="2889649" y="2126829"/>
            <a:ext cx="1015387" cy="2723550"/>
            <a:chOff x="2526487" y="2126829"/>
            <a:chExt cx="1015387" cy="2723550"/>
          </a:xfrm>
          <a:gradFill>
            <a:gsLst>
              <a:gs pos="100000">
                <a:schemeClr val="tx2">
                  <a:lumMod val="75000"/>
                </a:schemeClr>
              </a:gs>
              <a:gs pos="0">
                <a:schemeClr val="tx2">
                  <a:lumMod val="60000"/>
                  <a:lumOff val="40000"/>
                </a:schemeClr>
              </a:gs>
            </a:gsLst>
            <a:lin ang="5400000" scaled="0"/>
          </a:gradFill>
        </p:grpSpPr>
        <p:sp>
          <p:nvSpPr>
            <p:cNvPr id="126" name="Freeform 8"/>
            <p:cNvSpPr>
              <a:spLocks/>
            </p:cNvSpPr>
            <p:nvPr/>
          </p:nvSpPr>
          <p:spPr bwMode="auto">
            <a:xfrm>
              <a:off x="2645859" y="2126829"/>
              <a:ext cx="896015" cy="2520802"/>
            </a:xfrm>
            <a:custGeom>
              <a:avLst/>
              <a:gdLst>
                <a:gd name="T0" fmla="*/ 178 w 406"/>
                <a:gd name="T1" fmla="*/ 700 h 1142"/>
                <a:gd name="T2" fmla="*/ 258 w 406"/>
                <a:gd name="T3" fmla="*/ 590 h 1142"/>
                <a:gd name="T4" fmla="*/ 253 w 406"/>
                <a:gd name="T5" fmla="*/ 45 h 1142"/>
                <a:gd name="T6" fmla="*/ 298 w 406"/>
                <a:gd name="T7" fmla="*/ 93 h 1142"/>
                <a:gd name="T8" fmla="*/ 336 w 406"/>
                <a:gd name="T9" fmla="*/ 243 h 1142"/>
                <a:gd name="T10" fmla="*/ 376 w 406"/>
                <a:gd name="T11" fmla="*/ 374 h 1142"/>
                <a:gd name="T12" fmla="*/ 384 w 406"/>
                <a:gd name="T13" fmla="*/ 530 h 1142"/>
                <a:gd name="T14" fmla="*/ 391 w 406"/>
                <a:gd name="T15" fmla="*/ 655 h 1142"/>
                <a:gd name="T16" fmla="*/ 298 w 406"/>
                <a:gd name="T17" fmla="*/ 969 h 1142"/>
                <a:gd name="T18" fmla="*/ 241 w 406"/>
                <a:gd name="T19" fmla="*/ 1142 h 1142"/>
                <a:gd name="T20" fmla="*/ 0 w 406"/>
                <a:gd name="T21" fmla="*/ 1142 h 1142"/>
                <a:gd name="T22" fmla="*/ 0 w 406"/>
                <a:gd name="T23" fmla="*/ 1068 h 1142"/>
                <a:gd name="T24" fmla="*/ 178 w 406"/>
                <a:gd name="T25" fmla="*/ 70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1142">
                  <a:moveTo>
                    <a:pt x="178" y="700"/>
                  </a:moveTo>
                  <a:cubicBezTo>
                    <a:pt x="178" y="700"/>
                    <a:pt x="263" y="698"/>
                    <a:pt x="258" y="590"/>
                  </a:cubicBezTo>
                  <a:cubicBezTo>
                    <a:pt x="253" y="45"/>
                    <a:pt x="253" y="45"/>
                    <a:pt x="253" y="45"/>
                  </a:cubicBezTo>
                  <a:cubicBezTo>
                    <a:pt x="253" y="45"/>
                    <a:pt x="288" y="0"/>
                    <a:pt x="298" y="93"/>
                  </a:cubicBezTo>
                  <a:cubicBezTo>
                    <a:pt x="298" y="93"/>
                    <a:pt x="313" y="196"/>
                    <a:pt x="336" y="243"/>
                  </a:cubicBezTo>
                  <a:cubicBezTo>
                    <a:pt x="336" y="243"/>
                    <a:pt x="376" y="309"/>
                    <a:pt x="376" y="374"/>
                  </a:cubicBezTo>
                  <a:cubicBezTo>
                    <a:pt x="376" y="374"/>
                    <a:pt x="379" y="487"/>
                    <a:pt x="384" y="530"/>
                  </a:cubicBezTo>
                  <a:cubicBezTo>
                    <a:pt x="384" y="530"/>
                    <a:pt x="406" y="615"/>
                    <a:pt x="391" y="655"/>
                  </a:cubicBezTo>
                  <a:cubicBezTo>
                    <a:pt x="391" y="655"/>
                    <a:pt x="311" y="874"/>
                    <a:pt x="298" y="969"/>
                  </a:cubicBezTo>
                  <a:cubicBezTo>
                    <a:pt x="241" y="1142"/>
                    <a:pt x="241" y="1142"/>
                    <a:pt x="241" y="1142"/>
                  </a:cubicBezTo>
                  <a:cubicBezTo>
                    <a:pt x="0" y="1142"/>
                    <a:pt x="0" y="1142"/>
                    <a:pt x="0" y="1142"/>
                  </a:cubicBezTo>
                  <a:cubicBezTo>
                    <a:pt x="0" y="1068"/>
                    <a:pt x="0" y="1068"/>
                    <a:pt x="0" y="1068"/>
                  </a:cubicBezTo>
                  <a:cubicBezTo>
                    <a:pt x="4" y="1067"/>
                    <a:pt x="178" y="700"/>
                    <a:pt x="178" y="7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8" name="Freeform 9"/>
            <p:cNvSpPr>
              <a:spLocks/>
            </p:cNvSpPr>
            <p:nvPr/>
          </p:nvSpPr>
          <p:spPr bwMode="auto">
            <a:xfrm>
              <a:off x="2526487" y="2842520"/>
              <a:ext cx="659632" cy="2007859"/>
            </a:xfrm>
            <a:custGeom>
              <a:avLst/>
              <a:gdLst>
                <a:gd name="T0" fmla="*/ 230 w 299"/>
                <a:gd name="T1" fmla="*/ 714 h 910"/>
                <a:gd name="T2" fmla="*/ 53 w 299"/>
                <a:gd name="T3" fmla="*/ 741 h 910"/>
                <a:gd name="T4" fmla="*/ 58 w 299"/>
                <a:gd name="T5" fmla="*/ 452 h 910"/>
                <a:gd name="T6" fmla="*/ 88 w 299"/>
                <a:gd name="T7" fmla="*/ 336 h 910"/>
                <a:gd name="T8" fmla="*/ 88 w 299"/>
                <a:gd name="T9" fmla="*/ 336 h 910"/>
                <a:gd name="T10" fmla="*/ 93 w 299"/>
                <a:gd name="T11" fmla="*/ 228 h 910"/>
                <a:gd name="T12" fmla="*/ 130 w 299"/>
                <a:gd name="T13" fmla="*/ 12 h 910"/>
                <a:gd name="T14" fmla="*/ 213 w 299"/>
                <a:gd name="T15" fmla="*/ 186 h 910"/>
                <a:gd name="T16" fmla="*/ 211 w 299"/>
                <a:gd name="T17" fmla="*/ 309 h 910"/>
                <a:gd name="T18" fmla="*/ 231 w 299"/>
                <a:gd name="T19" fmla="*/ 376 h 910"/>
                <a:gd name="T20" fmla="*/ 230 w 299"/>
                <a:gd name="T21" fmla="*/ 71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910">
                  <a:moveTo>
                    <a:pt x="230" y="714"/>
                  </a:moveTo>
                  <a:cubicBezTo>
                    <a:pt x="160" y="910"/>
                    <a:pt x="53" y="741"/>
                    <a:pt x="53" y="741"/>
                  </a:cubicBezTo>
                  <a:cubicBezTo>
                    <a:pt x="53" y="741"/>
                    <a:pt x="0" y="547"/>
                    <a:pt x="58" y="452"/>
                  </a:cubicBezTo>
                  <a:cubicBezTo>
                    <a:pt x="58" y="452"/>
                    <a:pt x="95" y="356"/>
                    <a:pt x="88" y="336"/>
                  </a:cubicBezTo>
                  <a:cubicBezTo>
                    <a:pt x="88" y="336"/>
                    <a:pt x="88" y="336"/>
                    <a:pt x="88" y="336"/>
                  </a:cubicBezTo>
                  <a:cubicBezTo>
                    <a:pt x="88" y="336"/>
                    <a:pt x="95" y="268"/>
                    <a:pt x="93" y="228"/>
                  </a:cubicBezTo>
                  <a:cubicBezTo>
                    <a:pt x="93" y="228"/>
                    <a:pt x="45" y="0"/>
                    <a:pt x="130" y="12"/>
                  </a:cubicBezTo>
                  <a:cubicBezTo>
                    <a:pt x="130" y="12"/>
                    <a:pt x="181" y="5"/>
                    <a:pt x="213" y="186"/>
                  </a:cubicBezTo>
                  <a:cubicBezTo>
                    <a:pt x="213" y="186"/>
                    <a:pt x="213" y="286"/>
                    <a:pt x="211" y="309"/>
                  </a:cubicBezTo>
                  <a:cubicBezTo>
                    <a:pt x="211" y="309"/>
                    <a:pt x="218" y="361"/>
                    <a:pt x="231" y="376"/>
                  </a:cubicBezTo>
                  <a:cubicBezTo>
                    <a:pt x="231" y="376"/>
                    <a:pt x="299" y="519"/>
                    <a:pt x="230" y="7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2" name="Group 14"/>
          <p:cNvGrpSpPr/>
          <p:nvPr/>
        </p:nvGrpSpPr>
        <p:grpSpPr>
          <a:xfrm>
            <a:off x="780844" y="2126829"/>
            <a:ext cx="896015" cy="2775943"/>
            <a:chOff x="409369" y="2126829"/>
            <a:chExt cx="896015" cy="2775943"/>
          </a:xfrm>
          <a:gradFill>
            <a:gsLst>
              <a:gs pos="100000">
                <a:schemeClr val="tx2">
                  <a:lumMod val="75000"/>
                </a:schemeClr>
              </a:gs>
              <a:gs pos="0">
                <a:schemeClr val="tx2">
                  <a:lumMod val="60000"/>
                  <a:lumOff val="40000"/>
                </a:schemeClr>
              </a:gs>
            </a:gsLst>
            <a:lin ang="5400000" scaled="0"/>
          </a:gradFill>
        </p:grpSpPr>
        <p:sp>
          <p:nvSpPr>
            <p:cNvPr id="125" name="Freeform 6"/>
            <p:cNvSpPr>
              <a:spLocks/>
            </p:cNvSpPr>
            <p:nvPr/>
          </p:nvSpPr>
          <p:spPr bwMode="auto">
            <a:xfrm>
              <a:off x="409369" y="2126829"/>
              <a:ext cx="896015" cy="2520802"/>
            </a:xfrm>
            <a:custGeom>
              <a:avLst/>
              <a:gdLst>
                <a:gd name="T0" fmla="*/ 228 w 406"/>
                <a:gd name="T1" fmla="*/ 700 h 1142"/>
                <a:gd name="T2" fmla="*/ 148 w 406"/>
                <a:gd name="T3" fmla="*/ 590 h 1142"/>
                <a:gd name="T4" fmla="*/ 153 w 406"/>
                <a:gd name="T5" fmla="*/ 45 h 1142"/>
                <a:gd name="T6" fmla="*/ 108 w 406"/>
                <a:gd name="T7" fmla="*/ 93 h 1142"/>
                <a:gd name="T8" fmla="*/ 70 w 406"/>
                <a:gd name="T9" fmla="*/ 243 h 1142"/>
                <a:gd name="T10" fmla="*/ 30 w 406"/>
                <a:gd name="T11" fmla="*/ 374 h 1142"/>
                <a:gd name="T12" fmla="*/ 22 w 406"/>
                <a:gd name="T13" fmla="*/ 530 h 1142"/>
                <a:gd name="T14" fmla="*/ 15 w 406"/>
                <a:gd name="T15" fmla="*/ 655 h 1142"/>
                <a:gd name="T16" fmla="*/ 108 w 406"/>
                <a:gd name="T17" fmla="*/ 969 h 1142"/>
                <a:gd name="T18" fmla="*/ 165 w 406"/>
                <a:gd name="T19" fmla="*/ 1142 h 1142"/>
                <a:gd name="T20" fmla="*/ 406 w 406"/>
                <a:gd name="T21" fmla="*/ 1142 h 1142"/>
                <a:gd name="T22" fmla="*/ 406 w 406"/>
                <a:gd name="T23" fmla="*/ 1068 h 1142"/>
                <a:gd name="T24" fmla="*/ 228 w 406"/>
                <a:gd name="T25" fmla="*/ 70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1142">
                  <a:moveTo>
                    <a:pt x="228" y="700"/>
                  </a:moveTo>
                  <a:cubicBezTo>
                    <a:pt x="228" y="700"/>
                    <a:pt x="143" y="698"/>
                    <a:pt x="148" y="590"/>
                  </a:cubicBezTo>
                  <a:cubicBezTo>
                    <a:pt x="153" y="45"/>
                    <a:pt x="153" y="45"/>
                    <a:pt x="153" y="45"/>
                  </a:cubicBezTo>
                  <a:cubicBezTo>
                    <a:pt x="153" y="45"/>
                    <a:pt x="118" y="0"/>
                    <a:pt x="108" y="93"/>
                  </a:cubicBezTo>
                  <a:cubicBezTo>
                    <a:pt x="108" y="93"/>
                    <a:pt x="93" y="196"/>
                    <a:pt x="70" y="243"/>
                  </a:cubicBezTo>
                  <a:cubicBezTo>
                    <a:pt x="70" y="243"/>
                    <a:pt x="30" y="309"/>
                    <a:pt x="30" y="374"/>
                  </a:cubicBezTo>
                  <a:cubicBezTo>
                    <a:pt x="30" y="374"/>
                    <a:pt x="27" y="487"/>
                    <a:pt x="22" y="530"/>
                  </a:cubicBezTo>
                  <a:cubicBezTo>
                    <a:pt x="22" y="530"/>
                    <a:pt x="0" y="615"/>
                    <a:pt x="15" y="655"/>
                  </a:cubicBezTo>
                  <a:cubicBezTo>
                    <a:pt x="15" y="655"/>
                    <a:pt x="95" y="874"/>
                    <a:pt x="108" y="969"/>
                  </a:cubicBezTo>
                  <a:cubicBezTo>
                    <a:pt x="165" y="1142"/>
                    <a:pt x="165" y="1142"/>
                    <a:pt x="165" y="1142"/>
                  </a:cubicBezTo>
                  <a:cubicBezTo>
                    <a:pt x="406" y="1142"/>
                    <a:pt x="406" y="1142"/>
                    <a:pt x="406" y="1142"/>
                  </a:cubicBezTo>
                  <a:cubicBezTo>
                    <a:pt x="406" y="1068"/>
                    <a:pt x="406" y="1068"/>
                    <a:pt x="406" y="1068"/>
                  </a:cubicBezTo>
                  <a:cubicBezTo>
                    <a:pt x="402" y="1067"/>
                    <a:pt x="228" y="700"/>
                    <a:pt x="228" y="7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7" name="Freeform 7"/>
            <p:cNvSpPr>
              <a:spLocks/>
            </p:cNvSpPr>
            <p:nvPr/>
          </p:nvSpPr>
          <p:spPr bwMode="auto">
            <a:xfrm rot="20880373">
              <a:off x="635801" y="2894913"/>
              <a:ext cx="659632" cy="2007859"/>
            </a:xfrm>
            <a:custGeom>
              <a:avLst/>
              <a:gdLst>
                <a:gd name="T0" fmla="*/ 69 w 299"/>
                <a:gd name="T1" fmla="*/ 714 h 910"/>
                <a:gd name="T2" fmla="*/ 246 w 299"/>
                <a:gd name="T3" fmla="*/ 741 h 910"/>
                <a:gd name="T4" fmla="*/ 241 w 299"/>
                <a:gd name="T5" fmla="*/ 452 h 910"/>
                <a:gd name="T6" fmla="*/ 211 w 299"/>
                <a:gd name="T7" fmla="*/ 336 h 910"/>
                <a:gd name="T8" fmla="*/ 211 w 299"/>
                <a:gd name="T9" fmla="*/ 336 h 910"/>
                <a:gd name="T10" fmla="*/ 206 w 299"/>
                <a:gd name="T11" fmla="*/ 228 h 910"/>
                <a:gd name="T12" fmla="*/ 169 w 299"/>
                <a:gd name="T13" fmla="*/ 12 h 910"/>
                <a:gd name="T14" fmla="*/ 86 w 299"/>
                <a:gd name="T15" fmla="*/ 186 h 910"/>
                <a:gd name="T16" fmla="*/ 88 w 299"/>
                <a:gd name="T17" fmla="*/ 309 h 910"/>
                <a:gd name="T18" fmla="*/ 68 w 299"/>
                <a:gd name="T19" fmla="*/ 376 h 910"/>
                <a:gd name="T20" fmla="*/ 69 w 299"/>
                <a:gd name="T21" fmla="*/ 71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910">
                  <a:moveTo>
                    <a:pt x="69" y="714"/>
                  </a:moveTo>
                  <a:cubicBezTo>
                    <a:pt x="139" y="910"/>
                    <a:pt x="246" y="741"/>
                    <a:pt x="246" y="741"/>
                  </a:cubicBezTo>
                  <a:cubicBezTo>
                    <a:pt x="246" y="741"/>
                    <a:pt x="299" y="547"/>
                    <a:pt x="241" y="452"/>
                  </a:cubicBezTo>
                  <a:cubicBezTo>
                    <a:pt x="241" y="452"/>
                    <a:pt x="204" y="356"/>
                    <a:pt x="211" y="336"/>
                  </a:cubicBezTo>
                  <a:cubicBezTo>
                    <a:pt x="211" y="336"/>
                    <a:pt x="211" y="336"/>
                    <a:pt x="211" y="336"/>
                  </a:cubicBezTo>
                  <a:cubicBezTo>
                    <a:pt x="211" y="336"/>
                    <a:pt x="204" y="268"/>
                    <a:pt x="206" y="228"/>
                  </a:cubicBezTo>
                  <a:cubicBezTo>
                    <a:pt x="206" y="228"/>
                    <a:pt x="254" y="0"/>
                    <a:pt x="169" y="12"/>
                  </a:cubicBezTo>
                  <a:cubicBezTo>
                    <a:pt x="169" y="12"/>
                    <a:pt x="118" y="5"/>
                    <a:pt x="86" y="186"/>
                  </a:cubicBezTo>
                  <a:cubicBezTo>
                    <a:pt x="86" y="186"/>
                    <a:pt x="86" y="286"/>
                    <a:pt x="88" y="309"/>
                  </a:cubicBezTo>
                  <a:cubicBezTo>
                    <a:pt x="88" y="309"/>
                    <a:pt x="81" y="361"/>
                    <a:pt x="68" y="376"/>
                  </a:cubicBezTo>
                  <a:cubicBezTo>
                    <a:pt x="68" y="376"/>
                    <a:pt x="0" y="519"/>
                    <a:pt x="69" y="7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3" name="clear laptop" descr="Down:  Group 3"/>
          <p:cNvGrpSpPr>
            <a:grpSpLocks noChangeAspect="1"/>
          </p:cNvGrpSpPr>
          <p:nvPr/>
        </p:nvGrpSpPr>
        <p:grpSpPr>
          <a:xfrm>
            <a:off x="4700548" y="2266950"/>
            <a:ext cx="3056598" cy="2031192"/>
            <a:chOff x="2125228" y="1034699"/>
            <a:chExt cx="4893544" cy="3251892"/>
          </a:xfrm>
        </p:grpSpPr>
        <p:sp>
          <p:nvSpPr>
            <p:cNvPr id="64" name="Freeform 8"/>
            <p:cNvSpPr>
              <a:spLocks/>
            </p:cNvSpPr>
            <p:nvPr/>
          </p:nvSpPr>
          <p:spPr bwMode="auto">
            <a:xfrm>
              <a:off x="2871137" y="1128973"/>
              <a:ext cx="3421596" cy="2092281"/>
            </a:xfrm>
            <a:custGeom>
              <a:avLst/>
              <a:gdLst>
                <a:gd name="T0" fmla="*/ 8960 w 8960"/>
                <a:gd name="T1" fmla="*/ 5447 h 5447"/>
                <a:gd name="T2" fmla="*/ 0 w 8960"/>
                <a:gd name="T3" fmla="*/ 5447 h 5447"/>
                <a:gd name="T4" fmla="*/ 0 w 8960"/>
                <a:gd name="T5" fmla="*/ 0 h 5447"/>
                <a:gd name="T6" fmla="*/ 8960 w 8960"/>
                <a:gd name="T7" fmla="*/ 0 h 5447"/>
                <a:gd name="T8" fmla="*/ 8960 w 8960"/>
                <a:gd name="T9" fmla="*/ 5447 h 5447"/>
              </a:gdLst>
              <a:ahLst/>
              <a:cxnLst>
                <a:cxn ang="0">
                  <a:pos x="T0" y="T1"/>
                </a:cxn>
                <a:cxn ang="0">
                  <a:pos x="T2" y="T3"/>
                </a:cxn>
                <a:cxn ang="0">
                  <a:pos x="T4" y="T5"/>
                </a:cxn>
                <a:cxn ang="0">
                  <a:pos x="T6" y="T7"/>
                </a:cxn>
                <a:cxn ang="0">
                  <a:pos x="T8" y="T9"/>
                </a:cxn>
              </a:cxnLst>
              <a:rect l="0" t="0" r="r" b="b"/>
              <a:pathLst>
                <a:path w="8960" h="5447">
                  <a:moveTo>
                    <a:pt x="8960" y="5447"/>
                  </a:moveTo>
                  <a:cubicBezTo>
                    <a:pt x="8551" y="5447"/>
                    <a:pt x="408" y="5447"/>
                    <a:pt x="0" y="5447"/>
                  </a:cubicBezTo>
                  <a:cubicBezTo>
                    <a:pt x="0" y="5053"/>
                    <a:pt x="0" y="393"/>
                    <a:pt x="0" y="0"/>
                  </a:cubicBezTo>
                  <a:cubicBezTo>
                    <a:pt x="408" y="0"/>
                    <a:pt x="8551" y="0"/>
                    <a:pt x="8960" y="0"/>
                  </a:cubicBezTo>
                  <a:cubicBezTo>
                    <a:pt x="8960" y="393"/>
                    <a:pt x="8960" y="5053"/>
                    <a:pt x="8960" y="5447"/>
                  </a:cubicBezTo>
                  <a:close/>
                </a:path>
              </a:pathLst>
            </a:custGeom>
            <a:gradFill>
              <a:gsLst>
                <a:gs pos="97500">
                  <a:schemeClr val="tx2">
                    <a:lumMod val="40000"/>
                    <a:lumOff val="60000"/>
                  </a:schemeClr>
                </a:gs>
                <a:gs pos="0">
                  <a:schemeClr val="tx1">
                    <a:lumMod val="50000"/>
                    <a:lumOff val="50000"/>
                  </a:schemeClr>
                </a:gs>
                <a:gs pos="4000">
                  <a:sysClr val="window" lastClr="FFFFFF"/>
                </a:gs>
              </a:gsLst>
              <a:lin ang="5400000" scaled="0"/>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grpSp>
          <p:nvGrpSpPr>
            <p:cNvPr id="24" name="Group 74"/>
            <p:cNvGrpSpPr/>
            <p:nvPr/>
          </p:nvGrpSpPr>
          <p:grpSpPr>
            <a:xfrm>
              <a:off x="2125228" y="1034699"/>
              <a:ext cx="4893544" cy="3251892"/>
              <a:chOff x="2125228" y="1034699"/>
              <a:chExt cx="4893544" cy="3251892"/>
            </a:xfrm>
          </p:grpSpPr>
          <p:sp>
            <p:nvSpPr>
              <p:cNvPr id="76" name="Freeform 9"/>
              <p:cNvSpPr>
                <a:spLocks/>
              </p:cNvSpPr>
              <p:nvPr/>
            </p:nvSpPr>
            <p:spPr bwMode="auto">
              <a:xfrm>
                <a:off x="2125228" y="4149129"/>
                <a:ext cx="4893544" cy="137462"/>
              </a:xfrm>
              <a:custGeom>
                <a:avLst/>
                <a:gdLst>
                  <a:gd name="T0" fmla="*/ 31007 w 31007"/>
                  <a:gd name="T1" fmla="*/ 0 h 871"/>
                  <a:gd name="T2" fmla="*/ 0 w 31007"/>
                  <a:gd name="T3" fmla="*/ 0 h 871"/>
                  <a:gd name="T4" fmla="*/ 15 w 31007"/>
                  <a:gd name="T5" fmla="*/ 871 h 871"/>
                  <a:gd name="T6" fmla="*/ 31000 w 31007"/>
                  <a:gd name="T7" fmla="*/ 871 h 871"/>
                  <a:gd name="T8" fmla="*/ 31007 w 31007"/>
                  <a:gd name="T9" fmla="*/ 0 h 871"/>
                  <a:gd name="T10" fmla="*/ 31007 w 31007"/>
                  <a:gd name="T11" fmla="*/ 0 h 871"/>
                  <a:gd name="T12" fmla="*/ 31007 w 31007"/>
                  <a:gd name="T13" fmla="*/ 0 h 871"/>
                </a:gdLst>
                <a:ahLst/>
                <a:cxnLst>
                  <a:cxn ang="0">
                    <a:pos x="T0" y="T1"/>
                  </a:cxn>
                  <a:cxn ang="0">
                    <a:pos x="T2" y="T3"/>
                  </a:cxn>
                  <a:cxn ang="0">
                    <a:pos x="T4" y="T5"/>
                  </a:cxn>
                  <a:cxn ang="0">
                    <a:pos x="T6" y="T7"/>
                  </a:cxn>
                  <a:cxn ang="0">
                    <a:pos x="T8" y="T9"/>
                  </a:cxn>
                  <a:cxn ang="0">
                    <a:pos x="T10" y="T11"/>
                  </a:cxn>
                  <a:cxn ang="0">
                    <a:pos x="T12" y="T13"/>
                  </a:cxn>
                </a:cxnLst>
                <a:rect l="0" t="0" r="r" b="b"/>
                <a:pathLst>
                  <a:path w="31007" h="871">
                    <a:moveTo>
                      <a:pt x="31007" y="0"/>
                    </a:moveTo>
                    <a:lnTo>
                      <a:pt x="0" y="0"/>
                    </a:lnTo>
                    <a:lnTo>
                      <a:pt x="15" y="871"/>
                    </a:lnTo>
                    <a:lnTo>
                      <a:pt x="31000" y="871"/>
                    </a:lnTo>
                    <a:lnTo>
                      <a:pt x="31007" y="0"/>
                    </a:lnTo>
                    <a:lnTo>
                      <a:pt x="31007" y="0"/>
                    </a:lnTo>
                    <a:lnTo>
                      <a:pt x="31007" y="0"/>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grpSp>
            <p:nvGrpSpPr>
              <p:cNvPr id="25" name="Group 77"/>
              <p:cNvGrpSpPr/>
              <p:nvPr/>
            </p:nvGrpSpPr>
            <p:grpSpPr>
              <a:xfrm>
                <a:off x="2125228" y="3305421"/>
                <a:ext cx="4893544" cy="843708"/>
                <a:chOff x="2125228" y="3448296"/>
                <a:chExt cx="4893544" cy="843708"/>
              </a:xfrm>
            </p:grpSpPr>
            <p:sp>
              <p:nvSpPr>
                <p:cNvPr id="84" name="Freeform 6"/>
                <p:cNvSpPr>
                  <a:spLocks/>
                </p:cNvSpPr>
                <p:nvPr/>
              </p:nvSpPr>
              <p:spPr bwMode="auto">
                <a:xfrm>
                  <a:off x="2125228" y="3448296"/>
                  <a:ext cx="4893544" cy="843708"/>
                </a:xfrm>
                <a:custGeom>
                  <a:avLst/>
                  <a:gdLst>
                    <a:gd name="T0" fmla="*/ 27019 w 31007"/>
                    <a:gd name="T1" fmla="*/ 0 h 5346"/>
                    <a:gd name="T2" fmla="*/ 4000 w 31007"/>
                    <a:gd name="T3" fmla="*/ 0 h 5346"/>
                    <a:gd name="T4" fmla="*/ 0 w 31007"/>
                    <a:gd name="T5" fmla="*/ 5346 h 5346"/>
                    <a:gd name="T6" fmla="*/ 31007 w 31007"/>
                    <a:gd name="T7" fmla="*/ 5346 h 5346"/>
                    <a:gd name="T8" fmla="*/ 27019 w 31007"/>
                    <a:gd name="T9" fmla="*/ 0 h 5346"/>
                    <a:gd name="T10" fmla="*/ 27019 w 31007"/>
                    <a:gd name="T11" fmla="*/ 0 h 5346"/>
                    <a:gd name="T12" fmla="*/ 27019 w 31007"/>
                    <a:gd name="T13" fmla="*/ 0 h 5346"/>
                  </a:gdLst>
                  <a:ahLst/>
                  <a:cxnLst>
                    <a:cxn ang="0">
                      <a:pos x="T0" y="T1"/>
                    </a:cxn>
                    <a:cxn ang="0">
                      <a:pos x="T2" y="T3"/>
                    </a:cxn>
                    <a:cxn ang="0">
                      <a:pos x="T4" y="T5"/>
                    </a:cxn>
                    <a:cxn ang="0">
                      <a:pos x="T6" y="T7"/>
                    </a:cxn>
                    <a:cxn ang="0">
                      <a:pos x="T8" y="T9"/>
                    </a:cxn>
                    <a:cxn ang="0">
                      <a:pos x="T10" y="T11"/>
                    </a:cxn>
                    <a:cxn ang="0">
                      <a:pos x="T12" y="T13"/>
                    </a:cxn>
                  </a:cxnLst>
                  <a:rect l="0" t="0" r="r" b="b"/>
                  <a:pathLst>
                    <a:path w="31007" h="5346">
                      <a:moveTo>
                        <a:pt x="27019" y="0"/>
                      </a:moveTo>
                      <a:lnTo>
                        <a:pt x="4000" y="0"/>
                      </a:lnTo>
                      <a:lnTo>
                        <a:pt x="0" y="5346"/>
                      </a:lnTo>
                      <a:lnTo>
                        <a:pt x="31007" y="5346"/>
                      </a:lnTo>
                      <a:lnTo>
                        <a:pt x="27019" y="0"/>
                      </a:lnTo>
                      <a:lnTo>
                        <a:pt x="27019" y="0"/>
                      </a:lnTo>
                      <a:lnTo>
                        <a:pt x="27019" y="0"/>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86" name="Freeform 10"/>
                <p:cNvSpPr>
                  <a:spLocks/>
                </p:cNvSpPr>
                <p:nvPr/>
              </p:nvSpPr>
              <p:spPr bwMode="auto">
                <a:xfrm>
                  <a:off x="2537297" y="3512055"/>
                  <a:ext cx="4073508" cy="495399"/>
                </a:xfrm>
                <a:custGeom>
                  <a:avLst/>
                  <a:gdLst>
                    <a:gd name="T0" fmla="*/ 9923 w 10927"/>
                    <a:gd name="T1" fmla="*/ 0 h 1329"/>
                    <a:gd name="T2" fmla="*/ 9973 w 10927"/>
                    <a:gd name="T3" fmla="*/ 0 h 1329"/>
                    <a:gd name="T4" fmla="*/ 10011 w 10927"/>
                    <a:gd name="T5" fmla="*/ 0 h 1329"/>
                    <a:gd name="T6" fmla="*/ 10036 w 10927"/>
                    <a:gd name="T7" fmla="*/ 0 h 1329"/>
                    <a:gd name="T8" fmla="*/ 10049 w 10927"/>
                    <a:gd name="T9" fmla="*/ 0 h 1329"/>
                    <a:gd name="T10" fmla="*/ 10073 w 10927"/>
                    <a:gd name="T11" fmla="*/ 5 h 1329"/>
                    <a:gd name="T12" fmla="*/ 10085 w 10927"/>
                    <a:gd name="T13" fmla="*/ 10 h 1329"/>
                    <a:gd name="T14" fmla="*/ 10901 w 10927"/>
                    <a:gd name="T15" fmla="*/ 1134 h 1329"/>
                    <a:gd name="T16" fmla="*/ 10927 w 10927"/>
                    <a:gd name="T17" fmla="*/ 1190 h 1329"/>
                    <a:gd name="T18" fmla="*/ 10927 w 10927"/>
                    <a:gd name="T19" fmla="*/ 1214 h 1329"/>
                    <a:gd name="T20" fmla="*/ 10927 w 10927"/>
                    <a:gd name="T21" fmla="*/ 1232 h 1329"/>
                    <a:gd name="T22" fmla="*/ 10927 w 10927"/>
                    <a:gd name="T23" fmla="*/ 1245 h 1329"/>
                    <a:gd name="T24" fmla="*/ 10927 w 10927"/>
                    <a:gd name="T25" fmla="*/ 1254 h 1329"/>
                    <a:gd name="T26" fmla="*/ 10927 w 10927"/>
                    <a:gd name="T27" fmla="*/ 1263 h 1329"/>
                    <a:gd name="T28" fmla="*/ 10927 w 10927"/>
                    <a:gd name="T29" fmla="*/ 1263 h 1329"/>
                    <a:gd name="T30" fmla="*/ 10873 w 10927"/>
                    <a:gd name="T31" fmla="*/ 1329 h 1329"/>
                    <a:gd name="T32" fmla="*/ 53 w 10927"/>
                    <a:gd name="T33" fmla="*/ 1329 h 1329"/>
                    <a:gd name="T34" fmla="*/ 0 w 10927"/>
                    <a:gd name="T35" fmla="*/ 1263 h 1329"/>
                    <a:gd name="T36" fmla="*/ 0 w 10927"/>
                    <a:gd name="T37" fmla="*/ 1240 h 1329"/>
                    <a:gd name="T38" fmla="*/ 0 w 10927"/>
                    <a:gd name="T39" fmla="*/ 1221 h 1329"/>
                    <a:gd name="T40" fmla="*/ 0 w 10927"/>
                    <a:gd name="T41" fmla="*/ 1208 h 1329"/>
                    <a:gd name="T42" fmla="*/ 0 w 10927"/>
                    <a:gd name="T43" fmla="*/ 1199 h 1329"/>
                    <a:gd name="T44" fmla="*/ 0 w 10927"/>
                    <a:gd name="T45" fmla="*/ 1191 h 1329"/>
                    <a:gd name="T46" fmla="*/ 0 w 10927"/>
                    <a:gd name="T47" fmla="*/ 1190 h 1329"/>
                    <a:gd name="T48" fmla="*/ 25 w 10927"/>
                    <a:gd name="T49" fmla="*/ 1134 h 1329"/>
                    <a:gd name="T50" fmla="*/ 783 w 10927"/>
                    <a:gd name="T51" fmla="*/ 46 h 1329"/>
                    <a:gd name="T52" fmla="*/ 822 w 10927"/>
                    <a:gd name="T53" fmla="*/ 22 h 1329"/>
                    <a:gd name="T54" fmla="*/ 837 w 10927"/>
                    <a:gd name="T55" fmla="*/ 14 h 1329"/>
                    <a:gd name="T56" fmla="*/ 844 w 10927"/>
                    <a:gd name="T57" fmla="*/ 10 h 1329"/>
                    <a:gd name="T58" fmla="*/ 878 w 10927"/>
                    <a:gd name="T59" fmla="*/ 0 h 1329"/>
                    <a:gd name="T60" fmla="*/ 890 w 10927"/>
                    <a:gd name="T61" fmla="*/ 0 h 1329"/>
                    <a:gd name="T62" fmla="*/ 916 w 10927"/>
                    <a:gd name="T63" fmla="*/ 0 h 1329"/>
                    <a:gd name="T64" fmla="*/ 954 w 10927"/>
                    <a:gd name="T65" fmla="*/ 0 h 1329"/>
                    <a:gd name="T66" fmla="*/ 1005 w 10927"/>
                    <a:gd name="T67" fmla="*/ 0 h 1329"/>
                    <a:gd name="T68" fmla="*/ 9923 w 10927"/>
                    <a:gd name="T69" fmla="*/ 0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27" h="1329">
                      <a:moveTo>
                        <a:pt x="9923" y="0"/>
                      </a:moveTo>
                      <a:cubicBezTo>
                        <a:pt x="9973" y="0"/>
                        <a:pt x="9973" y="0"/>
                        <a:pt x="9973" y="0"/>
                      </a:cubicBezTo>
                      <a:cubicBezTo>
                        <a:pt x="10011" y="0"/>
                        <a:pt x="10011" y="0"/>
                        <a:pt x="10011" y="0"/>
                      </a:cubicBezTo>
                      <a:cubicBezTo>
                        <a:pt x="10036" y="0"/>
                        <a:pt x="10036" y="0"/>
                        <a:pt x="10036" y="0"/>
                      </a:cubicBezTo>
                      <a:cubicBezTo>
                        <a:pt x="10049" y="0"/>
                        <a:pt x="10049" y="0"/>
                        <a:pt x="10049" y="0"/>
                      </a:cubicBezTo>
                      <a:cubicBezTo>
                        <a:pt x="10057" y="0"/>
                        <a:pt x="10065" y="2"/>
                        <a:pt x="10073" y="5"/>
                      </a:cubicBezTo>
                      <a:cubicBezTo>
                        <a:pt x="10085" y="10"/>
                        <a:pt x="10085" y="10"/>
                        <a:pt x="10085" y="10"/>
                      </a:cubicBezTo>
                      <a:cubicBezTo>
                        <a:pt x="10901" y="1134"/>
                        <a:pt x="10901" y="1134"/>
                        <a:pt x="10901" y="1134"/>
                      </a:cubicBezTo>
                      <a:cubicBezTo>
                        <a:pt x="10917" y="1146"/>
                        <a:pt x="10927" y="1167"/>
                        <a:pt x="10927" y="1190"/>
                      </a:cubicBezTo>
                      <a:cubicBezTo>
                        <a:pt x="10927" y="1214"/>
                        <a:pt x="10927" y="1214"/>
                        <a:pt x="10927" y="1214"/>
                      </a:cubicBezTo>
                      <a:cubicBezTo>
                        <a:pt x="10927" y="1232"/>
                        <a:pt x="10927" y="1232"/>
                        <a:pt x="10927" y="1232"/>
                      </a:cubicBezTo>
                      <a:cubicBezTo>
                        <a:pt x="10927" y="1245"/>
                        <a:pt x="10927" y="1245"/>
                        <a:pt x="10927" y="1245"/>
                      </a:cubicBezTo>
                      <a:cubicBezTo>
                        <a:pt x="10927" y="1254"/>
                        <a:pt x="10927" y="1254"/>
                        <a:pt x="10927" y="1254"/>
                      </a:cubicBezTo>
                      <a:cubicBezTo>
                        <a:pt x="10927" y="1263"/>
                        <a:pt x="10927" y="1263"/>
                        <a:pt x="10927" y="1263"/>
                      </a:cubicBezTo>
                      <a:cubicBezTo>
                        <a:pt x="10927" y="1263"/>
                        <a:pt x="10927" y="1263"/>
                        <a:pt x="10927" y="1263"/>
                      </a:cubicBezTo>
                      <a:cubicBezTo>
                        <a:pt x="10927" y="1300"/>
                        <a:pt x="10903" y="1329"/>
                        <a:pt x="10873" y="1329"/>
                      </a:cubicBezTo>
                      <a:cubicBezTo>
                        <a:pt x="53" y="1329"/>
                        <a:pt x="53" y="1329"/>
                        <a:pt x="53" y="1329"/>
                      </a:cubicBezTo>
                      <a:cubicBezTo>
                        <a:pt x="24" y="1329"/>
                        <a:pt x="0" y="1300"/>
                        <a:pt x="0" y="1263"/>
                      </a:cubicBezTo>
                      <a:cubicBezTo>
                        <a:pt x="0" y="1240"/>
                        <a:pt x="0" y="1240"/>
                        <a:pt x="0" y="1240"/>
                      </a:cubicBezTo>
                      <a:cubicBezTo>
                        <a:pt x="0" y="1221"/>
                        <a:pt x="0" y="1221"/>
                        <a:pt x="0" y="1221"/>
                      </a:cubicBezTo>
                      <a:cubicBezTo>
                        <a:pt x="0" y="1208"/>
                        <a:pt x="0" y="1208"/>
                        <a:pt x="0" y="1208"/>
                      </a:cubicBezTo>
                      <a:cubicBezTo>
                        <a:pt x="0" y="1199"/>
                        <a:pt x="0" y="1199"/>
                        <a:pt x="0" y="1199"/>
                      </a:cubicBezTo>
                      <a:cubicBezTo>
                        <a:pt x="0" y="1191"/>
                        <a:pt x="0" y="1191"/>
                        <a:pt x="0" y="1191"/>
                      </a:cubicBezTo>
                      <a:cubicBezTo>
                        <a:pt x="0" y="1190"/>
                        <a:pt x="0" y="1190"/>
                        <a:pt x="0" y="1190"/>
                      </a:cubicBezTo>
                      <a:cubicBezTo>
                        <a:pt x="0" y="1167"/>
                        <a:pt x="9" y="1146"/>
                        <a:pt x="25" y="1134"/>
                      </a:cubicBezTo>
                      <a:cubicBezTo>
                        <a:pt x="783" y="46"/>
                        <a:pt x="783" y="46"/>
                        <a:pt x="783" y="46"/>
                      </a:cubicBezTo>
                      <a:cubicBezTo>
                        <a:pt x="822" y="22"/>
                        <a:pt x="822" y="22"/>
                        <a:pt x="822" y="22"/>
                      </a:cubicBezTo>
                      <a:cubicBezTo>
                        <a:pt x="837" y="14"/>
                        <a:pt x="837" y="14"/>
                        <a:pt x="837" y="14"/>
                      </a:cubicBezTo>
                      <a:cubicBezTo>
                        <a:pt x="844" y="10"/>
                        <a:pt x="844" y="10"/>
                        <a:pt x="844" y="10"/>
                      </a:cubicBezTo>
                      <a:cubicBezTo>
                        <a:pt x="854" y="4"/>
                        <a:pt x="866" y="0"/>
                        <a:pt x="878" y="0"/>
                      </a:cubicBezTo>
                      <a:cubicBezTo>
                        <a:pt x="890" y="0"/>
                        <a:pt x="890" y="0"/>
                        <a:pt x="890" y="0"/>
                      </a:cubicBezTo>
                      <a:cubicBezTo>
                        <a:pt x="916" y="0"/>
                        <a:pt x="916" y="0"/>
                        <a:pt x="916" y="0"/>
                      </a:cubicBezTo>
                      <a:cubicBezTo>
                        <a:pt x="954" y="0"/>
                        <a:pt x="954" y="0"/>
                        <a:pt x="954" y="0"/>
                      </a:cubicBezTo>
                      <a:cubicBezTo>
                        <a:pt x="1005" y="0"/>
                        <a:pt x="1005" y="0"/>
                        <a:pt x="1005" y="0"/>
                      </a:cubicBezTo>
                      <a:lnTo>
                        <a:pt x="9923" y="0"/>
                      </a:lnTo>
                      <a:close/>
                    </a:path>
                  </a:pathLst>
                </a:custGeom>
                <a:solidFill>
                  <a:schemeClr val="tx2">
                    <a:lumMod val="75000"/>
                  </a:schemeClr>
                </a:soli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87" name="Freeform 11"/>
                <p:cNvSpPr>
                  <a:spLocks/>
                </p:cNvSpPr>
                <p:nvPr/>
              </p:nvSpPr>
              <p:spPr bwMode="auto">
                <a:xfrm>
                  <a:off x="3728369" y="4032074"/>
                  <a:ext cx="1692153" cy="176759"/>
                </a:xfrm>
                <a:custGeom>
                  <a:avLst/>
                  <a:gdLst>
                    <a:gd name="T0" fmla="*/ 0 w 10722"/>
                    <a:gd name="T1" fmla="*/ 1120 h 1120"/>
                    <a:gd name="T2" fmla="*/ 564 w 10722"/>
                    <a:gd name="T3" fmla="*/ 0 h 1120"/>
                    <a:gd name="T4" fmla="*/ 10160 w 10722"/>
                    <a:gd name="T5" fmla="*/ 0 h 1120"/>
                    <a:gd name="T6" fmla="*/ 10722 w 10722"/>
                    <a:gd name="T7" fmla="*/ 1120 h 1120"/>
                    <a:gd name="T8" fmla="*/ 0 w 10722"/>
                    <a:gd name="T9" fmla="*/ 1120 h 1120"/>
                    <a:gd name="T10" fmla="*/ 0 w 10722"/>
                    <a:gd name="T11" fmla="*/ 1120 h 1120"/>
                  </a:gdLst>
                  <a:ahLst/>
                  <a:cxnLst>
                    <a:cxn ang="0">
                      <a:pos x="T0" y="T1"/>
                    </a:cxn>
                    <a:cxn ang="0">
                      <a:pos x="T2" y="T3"/>
                    </a:cxn>
                    <a:cxn ang="0">
                      <a:pos x="T4" y="T5"/>
                    </a:cxn>
                    <a:cxn ang="0">
                      <a:pos x="T6" y="T7"/>
                    </a:cxn>
                    <a:cxn ang="0">
                      <a:pos x="T8" y="T9"/>
                    </a:cxn>
                    <a:cxn ang="0">
                      <a:pos x="T10" y="T11"/>
                    </a:cxn>
                  </a:cxnLst>
                  <a:rect l="0" t="0" r="r" b="b"/>
                  <a:pathLst>
                    <a:path w="10722" h="1120">
                      <a:moveTo>
                        <a:pt x="0" y="1120"/>
                      </a:moveTo>
                      <a:lnTo>
                        <a:pt x="564" y="0"/>
                      </a:lnTo>
                      <a:lnTo>
                        <a:pt x="10160" y="0"/>
                      </a:lnTo>
                      <a:lnTo>
                        <a:pt x="10722" y="1120"/>
                      </a:lnTo>
                      <a:lnTo>
                        <a:pt x="0" y="1120"/>
                      </a:lnTo>
                      <a:lnTo>
                        <a:pt x="0" y="1120"/>
                      </a:lnTo>
                      <a:close/>
                    </a:path>
                  </a:pathLst>
                </a:custGeom>
                <a:gradFill flip="none" rotWithShape="1">
                  <a:gsLst>
                    <a:gs pos="100000">
                      <a:srgbClr val="424545">
                        <a:lumMod val="83000"/>
                        <a:lumOff val="17000"/>
                      </a:srgbClr>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grpSp>
          <p:sp>
            <p:nvSpPr>
              <p:cNvPr id="82" name="Rectangle 82"/>
              <p:cNvSpPr/>
              <p:nvPr/>
            </p:nvSpPr>
            <p:spPr>
              <a:xfrm>
                <a:off x="2754775" y="1034699"/>
                <a:ext cx="3634450" cy="2270722"/>
              </a:xfrm>
              <a:custGeom>
                <a:avLst/>
                <a:gdLst/>
                <a:ahLst/>
                <a:cxnLst/>
                <a:rect l="l" t="t" r="r" b="b"/>
                <a:pathLst>
                  <a:path w="3634450" h="2270722">
                    <a:moveTo>
                      <a:pt x="147009" y="120023"/>
                    </a:moveTo>
                    <a:lnTo>
                      <a:pt x="147009" y="2150700"/>
                    </a:lnTo>
                    <a:lnTo>
                      <a:pt x="3487441" y="2150700"/>
                    </a:lnTo>
                    <a:lnTo>
                      <a:pt x="3487441" y="120023"/>
                    </a:lnTo>
                    <a:close/>
                    <a:moveTo>
                      <a:pt x="0" y="0"/>
                    </a:moveTo>
                    <a:lnTo>
                      <a:pt x="3634450" y="0"/>
                    </a:lnTo>
                    <a:lnTo>
                      <a:pt x="3634450" y="2270722"/>
                    </a:lnTo>
                    <a:lnTo>
                      <a:pt x="0" y="2270722"/>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grpSp>
      </p:grpSp>
      <p:grpSp>
        <p:nvGrpSpPr>
          <p:cNvPr id="26" name="Group 97"/>
          <p:cNvGrpSpPr/>
          <p:nvPr/>
        </p:nvGrpSpPr>
        <p:grpSpPr>
          <a:xfrm>
            <a:off x="5207810" y="2376397"/>
            <a:ext cx="2026283" cy="1231162"/>
            <a:chOff x="713560" y="1420597"/>
            <a:chExt cx="3527497" cy="2143292"/>
          </a:xfrm>
        </p:grpSpPr>
        <p:grpSp>
          <p:nvGrpSpPr>
            <p:cNvPr id="27" name="Group 98"/>
            <p:cNvGrpSpPr/>
            <p:nvPr/>
          </p:nvGrpSpPr>
          <p:grpSpPr>
            <a:xfrm>
              <a:off x="713560" y="1420846"/>
              <a:ext cx="3527497" cy="2143043"/>
              <a:chOff x="409193" y="1827883"/>
              <a:chExt cx="3527497" cy="2143043"/>
            </a:xfrm>
          </p:grpSpPr>
          <p:sp>
            <p:nvSpPr>
              <p:cNvPr id="170" name="Rectangle 169"/>
              <p:cNvSpPr/>
              <p:nvPr/>
            </p:nvSpPr>
            <p:spPr>
              <a:xfrm>
                <a:off x="409193" y="2096385"/>
                <a:ext cx="3525270" cy="134661"/>
              </a:xfrm>
              <a:prstGeom prst="rect">
                <a:avLst/>
              </a:prstGeom>
              <a:gradFill flip="none" rotWithShape="1">
                <a:gsLst>
                  <a:gs pos="100000">
                    <a:schemeClr val="accent6"/>
                  </a:gs>
                  <a:gs pos="0">
                    <a:schemeClr val="accent6">
                      <a:lumMod val="50000"/>
                    </a:schemeClr>
                  </a:gs>
                </a:gsLst>
                <a:lin ang="16200000" scaled="0"/>
                <a:tileRect/>
              </a:gradFill>
              <a:ln w="25400" cap="flat" cmpd="sng" algn="ctr">
                <a:noFill/>
                <a:prstDash val="solid"/>
              </a:ln>
              <a:effectLst/>
            </p:spPr>
            <p:txBody>
              <a:bodyPr vert="horz" wrap="none" lIns="0" tIns="118872" rIns="0" bIns="0" numCol="1" anchor="ctr" anchorCtr="1" compatLnSpc="1">
                <a:prstTxWarp prst="textNoShape">
                  <a:avLst/>
                </a:prstTxWarp>
              </a:bodyPr>
              <a:lstStyle/>
              <a:p>
                <a:endParaRPr lang="en-US" sz="1100" kern="0" spc="-200" baseline="26000">
                  <a:solidFill>
                    <a:prstClr val="white"/>
                  </a:solidFill>
                </a:endParaRPr>
              </a:p>
            </p:txBody>
          </p:sp>
          <p:sp>
            <p:nvSpPr>
              <p:cNvPr id="171" name="Rectangle 170"/>
              <p:cNvSpPr/>
              <p:nvPr/>
            </p:nvSpPr>
            <p:spPr>
              <a:xfrm>
                <a:off x="409193" y="1827883"/>
                <a:ext cx="3525270" cy="269324"/>
              </a:xfrm>
              <a:prstGeom prst="rect">
                <a:avLst/>
              </a:prstGeom>
              <a:gradFill>
                <a:gsLst>
                  <a:gs pos="100000">
                    <a:schemeClr val="bg2">
                      <a:lumMod val="50000"/>
                    </a:schemeClr>
                  </a:gs>
                  <a:gs pos="0">
                    <a:schemeClr val="tx2">
                      <a:lumMod val="75000"/>
                    </a:schemeClr>
                  </a:gs>
                </a:gsLst>
                <a:lin ang="16200000" scaled="0"/>
              </a:gradFill>
              <a:ln w="42" cap="flat">
                <a:noFill/>
                <a:prstDash val="solid"/>
                <a:miter lim="800000"/>
                <a:headEnd/>
                <a:tailEnd/>
              </a:ln>
              <a:effectLst>
                <a:outerShdw blurRad="50800" dist="25400" dir="5400000" algn="t" rotWithShape="0">
                  <a:prstClr val="black">
                    <a:alpha val="22000"/>
                  </a:prstClr>
                </a:outerShdw>
              </a:effectLst>
            </p:spPr>
            <p:txBody>
              <a:bodyPr vert="horz" wrap="square" lIns="457200" tIns="45720" rIns="0" bIns="45720" numCol="1" anchor="ctr" anchorCtr="0" compatLnSpc="1">
                <a:prstTxWarp prst="textNoShape">
                  <a:avLst/>
                </a:prstTxWarp>
              </a:bodyPr>
              <a:lstStyle/>
              <a:p>
                <a:r>
                  <a:rPr lang="en-US" sz="1000" b="1" kern="0" dirty="0" smtClean="0">
                    <a:solidFill>
                      <a:sysClr val="window" lastClr="FFFFFF"/>
                    </a:solidFill>
                  </a:rPr>
                  <a:t>Budget Manager</a:t>
                </a:r>
                <a:endParaRPr lang="en-US" sz="1000" b="1" kern="0" dirty="0">
                  <a:solidFill>
                    <a:sysClr val="window" lastClr="FFFFFF"/>
                  </a:solidFill>
                </a:endParaRPr>
              </a:p>
            </p:txBody>
          </p:sp>
          <p:sp>
            <p:nvSpPr>
              <p:cNvPr id="172" name="Freeform 8"/>
              <p:cNvSpPr>
                <a:spLocks/>
              </p:cNvSpPr>
              <p:nvPr/>
            </p:nvSpPr>
            <p:spPr bwMode="auto">
              <a:xfrm>
                <a:off x="409193" y="2096385"/>
                <a:ext cx="3525270" cy="1874541"/>
              </a:xfrm>
              <a:custGeom>
                <a:avLst/>
                <a:gdLst/>
                <a:ahLst/>
                <a:cxnLst/>
                <a:rect l="l" t="t" r="r" b="b"/>
                <a:pathLst>
                  <a:path w="2350180" h="1249694">
                    <a:moveTo>
                      <a:pt x="160904" y="0"/>
                    </a:moveTo>
                    <a:lnTo>
                      <a:pt x="560672" y="0"/>
                    </a:lnTo>
                    <a:lnTo>
                      <a:pt x="560672" y="86582"/>
                    </a:lnTo>
                    <a:cubicBezTo>
                      <a:pt x="1233324" y="86582"/>
                      <a:pt x="2276051" y="86582"/>
                      <a:pt x="2350180" y="86582"/>
                    </a:cubicBezTo>
                    <a:cubicBezTo>
                      <a:pt x="2350180" y="170500"/>
                      <a:pt x="2350180" y="1165562"/>
                      <a:pt x="2350180" y="1249694"/>
                    </a:cubicBezTo>
                    <a:cubicBezTo>
                      <a:pt x="2242901" y="1249694"/>
                      <a:pt x="107017" y="1249694"/>
                      <a:pt x="0" y="1249694"/>
                    </a:cubicBezTo>
                    <a:cubicBezTo>
                      <a:pt x="0" y="1165562"/>
                      <a:pt x="0" y="170500"/>
                      <a:pt x="0" y="86582"/>
                    </a:cubicBezTo>
                    <a:cubicBezTo>
                      <a:pt x="15445" y="86582"/>
                      <a:pt x="73144" y="86582"/>
                      <a:pt x="160904" y="86582"/>
                    </a:cubicBezTo>
                    <a:close/>
                  </a:path>
                </a:pathLst>
              </a:custGeom>
              <a:gradFill flip="none" rotWithShape="1">
                <a:gsLst>
                  <a:gs pos="97500">
                    <a:schemeClr val="tx2">
                      <a:lumMod val="40000"/>
                      <a:lumOff val="6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1600" kern="0" spc="-200" baseline="26000">
                  <a:solidFill>
                    <a:srgbClr val="424545"/>
                  </a:solidFill>
                </a:endParaRPr>
              </a:p>
            </p:txBody>
          </p:sp>
          <p:sp>
            <p:nvSpPr>
              <p:cNvPr id="173" name="TextBox 172"/>
              <p:cNvSpPr txBox="1"/>
              <p:nvPr/>
            </p:nvSpPr>
            <p:spPr>
              <a:xfrm>
                <a:off x="592952" y="2056362"/>
                <a:ext cx="711450" cy="214320"/>
              </a:xfrm>
              <a:prstGeom prst="rect">
                <a:avLst/>
              </a:prstGeom>
              <a:noFill/>
            </p:spPr>
            <p:txBody>
              <a:bodyPr wrap="square" rtlCol="0">
                <a:spAutoFit/>
              </a:bodyPr>
              <a:lstStyle/>
              <a:p>
                <a:pPr algn="ctr"/>
                <a:r>
                  <a:rPr lang="en-US" sz="200" b="1" dirty="0" smtClean="0">
                    <a:solidFill>
                      <a:srgbClr val="000000"/>
                    </a:solidFill>
                  </a:rPr>
                  <a:t>Dashboard</a:t>
                </a:r>
                <a:endParaRPr lang="en-US" sz="100" b="1" dirty="0" smtClean="0">
                  <a:solidFill>
                    <a:srgbClr val="000000"/>
                  </a:solidFill>
                </a:endParaRPr>
              </a:p>
            </p:txBody>
          </p:sp>
          <p:sp>
            <p:nvSpPr>
              <p:cNvPr id="174" name="Rounded Rectangle 173"/>
              <p:cNvSpPr/>
              <p:nvPr/>
            </p:nvSpPr>
            <p:spPr>
              <a:xfrm>
                <a:off x="510640" y="1862457"/>
                <a:ext cx="211632" cy="196760"/>
              </a:xfrm>
              <a:prstGeom prst="roundRect">
                <a:avLst/>
              </a:prstGeom>
              <a:gradFill flip="none" rotWithShape="1">
                <a:gsLst>
                  <a:gs pos="100000">
                    <a:schemeClr val="accent6"/>
                  </a:gs>
                  <a:gs pos="0">
                    <a:schemeClr val="accent6">
                      <a:lumMod val="50000"/>
                    </a:schemeClr>
                  </a:gs>
                </a:gsLst>
                <a:lin ang="16200000" scaled="0"/>
                <a:tileRect/>
              </a:gradFill>
              <a:ln w="25400" cap="flat" cmpd="sng" algn="ctr">
                <a:noFill/>
                <a:prstDash val="solid"/>
              </a:ln>
              <a:effectLst/>
            </p:spPr>
            <p:txBody>
              <a:bodyPr vert="horz" wrap="none" lIns="0" tIns="118872" rIns="0" bIns="0" numCol="1" anchor="ctr" anchorCtr="1" compatLnSpc="1">
                <a:prstTxWarp prst="textNoShape">
                  <a:avLst/>
                </a:prstTxWarp>
              </a:bodyPr>
              <a:lstStyle/>
              <a:p>
                <a:r>
                  <a:rPr lang="en-US" sz="1100" kern="0" spc="-200" baseline="26000" dirty="0" smtClean="0">
                    <a:solidFill>
                      <a:prstClr val="white"/>
                    </a:solidFill>
                  </a:rPr>
                  <a:t>$</a:t>
                </a:r>
                <a:endParaRPr lang="en-US" sz="1100" kern="0" spc="-200" baseline="26000" dirty="0">
                  <a:solidFill>
                    <a:prstClr val="white"/>
                  </a:solidFill>
                </a:endParaRPr>
              </a:p>
            </p:txBody>
          </p:sp>
          <p:sp>
            <p:nvSpPr>
              <p:cNvPr id="175" name="Rectangle 174"/>
              <p:cNvSpPr/>
              <p:nvPr/>
            </p:nvSpPr>
            <p:spPr>
              <a:xfrm>
                <a:off x="447162" y="2280543"/>
                <a:ext cx="1239115" cy="753112"/>
              </a:xfrm>
              <a:prstGeom prst="rect">
                <a:avLst/>
              </a:prstGeom>
              <a:solidFill>
                <a:schemeClr val="bg1"/>
              </a:solidFill>
              <a:ln>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grpSp>
            <p:nvGrpSpPr>
              <p:cNvPr id="28" name="Group 175"/>
              <p:cNvGrpSpPr/>
              <p:nvPr/>
            </p:nvGrpSpPr>
            <p:grpSpPr>
              <a:xfrm>
                <a:off x="3478531" y="1887448"/>
                <a:ext cx="363967" cy="150194"/>
                <a:chOff x="6368430" y="879528"/>
                <a:chExt cx="238408" cy="98381"/>
              </a:xfrm>
              <a:effectLst/>
            </p:grpSpPr>
            <p:sp>
              <p:nvSpPr>
                <p:cNvPr id="227" name="Rounded Rectangle 226"/>
                <p:cNvSpPr/>
                <p:nvPr/>
              </p:nvSpPr>
              <p:spPr>
                <a:xfrm>
                  <a:off x="6501022" y="879528"/>
                  <a:ext cx="105816" cy="98381"/>
                </a:xfrm>
                <a:prstGeom prst="roundRect">
                  <a:avLst/>
                </a:prstGeom>
                <a:gradFill flip="none" rotWithShape="1">
                  <a:gsLst>
                    <a:gs pos="100000">
                      <a:schemeClr val="accent6"/>
                    </a:gs>
                    <a:gs pos="0">
                      <a:schemeClr val="accent6">
                        <a:lumMod val="50000"/>
                      </a:schemeClr>
                    </a:gs>
                  </a:gsLst>
                  <a:lin ang="16200000" scaled="0"/>
                  <a:tileRect/>
                </a:gradFill>
                <a:ln w="25400" cap="flat" cmpd="sng" algn="ctr">
                  <a:noFill/>
                  <a:prstDash val="solid"/>
                </a:ln>
                <a:effectLst/>
              </p:spPr>
              <p:txBody>
                <a:bodyPr vert="horz" wrap="none" lIns="0" tIns="118872" rIns="0" bIns="0" numCol="1" anchor="ctr" anchorCtr="1" compatLnSpc="1">
                  <a:prstTxWarp prst="textNoShape">
                    <a:avLst/>
                  </a:prstTxWarp>
                </a:bodyPr>
                <a:lstStyle/>
                <a:p>
                  <a:r>
                    <a:rPr lang="en-US" sz="1100" kern="0" spc="-200" baseline="26000" dirty="0">
                      <a:solidFill>
                        <a:prstClr val="white"/>
                      </a:solidFill>
                    </a:rPr>
                    <a:t>×</a:t>
                  </a:r>
                </a:p>
              </p:txBody>
            </p:sp>
            <p:sp>
              <p:nvSpPr>
                <p:cNvPr id="228" name="Rounded Rectangle 227"/>
                <p:cNvSpPr/>
                <p:nvPr/>
              </p:nvSpPr>
              <p:spPr>
                <a:xfrm>
                  <a:off x="6368430" y="879528"/>
                  <a:ext cx="105816" cy="98381"/>
                </a:xfrm>
                <a:prstGeom prst="roundRect">
                  <a:avLst/>
                </a:prstGeom>
                <a:gradFill flip="none" rotWithShape="1">
                  <a:gsLst>
                    <a:gs pos="100000">
                      <a:schemeClr val="accent6"/>
                    </a:gs>
                    <a:gs pos="0">
                      <a:schemeClr val="accent6">
                        <a:lumMod val="50000"/>
                      </a:schemeClr>
                    </a:gs>
                  </a:gsLst>
                  <a:lin ang="16200000" scaled="0"/>
                  <a:tileRect/>
                </a:gradFill>
                <a:ln w="25400" cap="flat" cmpd="sng" algn="ctr">
                  <a:noFill/>
                  <a:prstDash val="solid"/>
                </a:ln>
                <a:effectLst/>
              </p:spPr>
              <p:txBody>
                <a:bodyPr vert="horz" wrap="none" lIns="0" tIns="118872" rIns="0" bIns="0" numCol="1" anchor="ctr" anchorCtr="1" compatLnSpc="1">
                  <a:prstTxWarp prst="textNoShape">
                    <a:avLst/>
                  </a:prstTxWarp>
                </a:bodyPr>
                <a:lstStyle/>
                <a:p>
                  <a:r>
                    <a:rPr lang="en-US" sz="1100" kern="0" spc="-200" baseline="26000" dirty="0">
                      <a:solidFill>
                        <a:prstClr val="white"/>
                      </a:solidFill>
                    </a:rPr>
                    <a:t>-</a:t>
                  </a:r>
                </a:p>
              </p:txBody>
            </p:sp>
          </p:grpSp>
          <p:sp>
            <p:nvSpPr>
              <p:cNvPr id="177" name="Rectangle 176"/>
              <p:cNvSpPr/>
              <p:nvPr/>
            </p:nvSpPr>
            <p:spPr>
              <a:xfrm>
                <a:off x="447162" y="2280543"/>
                <a:ext cx="1239115" cy="183771"/>
              </a:xfrm>
              <a:prstGeom prst="rect">
                <a:avLst/>
              </a:prstGeom>
              <a:gradFill flip="none" rotWithShape="1">
                <a:gsLst>
                  <a:gs pos="100000">
                    <a:schemeClr val="accent6"/>
                  </a:gs>
                  <a:gs pos="0">
                    <a:schemeClr val="accent6">
                      <a:lumMod val="50000"/>
                    </a:schemeClr>
                  </a:gs>
                </a:gsLst>
                <a:lin ang="16200000" scaled="0"/>
                <a:tileRect/>
              </a:gradFill>
              <a:ln w="25400" cap="flat" cmpd="sng" algn="ctr">
                <a:noFill/>
                <a:prstDash val="solid"/>
              </a:ln>
              <a:effectLst/>
            </p:spPr>
            <p:txBody>
              <a:bodyPr vert="horz" wrap="none" lIns="0" tIns="118872" rIns="0" bIns="0" numCol="1" anchor="ctr" anchorCtr="1" compatLnSpc="1">
                <a:prstTxWarp prst="textNoShape">
                  <a:avLst/>
                </a:prstTxWarp>
              </a:bodyPr>
              <a:lstStyle/>
              <a:p>
                <a:endParaRPr lang="en-US" sz="1100" kern="0" spc="-200" baseline="26000">
                  <a:solidFill>
                    <a:prstClr val="white"/>
                  </a:solidFill>
                </a:endParaRPr>
              </a:p>
            </p:txBody>
          </p:sp>
          <p:sp>
            <p:nvSpPr>
              <p:cNvPr id="178" name="TextBox 177"/>
              <p:cNvSpPr txBox="1"/>
              <p:nvPr/>
            </p:nvSpPr>
            <p:spPr>
              <a:xfrm>
                <a:off x="426565" y="2250108"/>
                <a:ext cx="1259711" cy="267899"/>
              </a:xfrm>
              <a:prstGeom prst="rect">
                <a:avLst/>
              </a:prstGeom>
              <a:noFill/>
            </p:spPr>
            <p:txBody>
              <a:bodyPr wrap="square" rtlCol="0">
                <a:spAutoFit/>
              </a:bodyPr>
              <a:lstStyle/>
              <a:p>
                <a:r>
                  <a:rPr lang="en-US" sz="400" b="1" dirty="0" smtClean="0">
                    <a:solidFill>
                      <a:prstClr val="white"/>
                    </a:solidFill>
                  </a:rPr>
                  <a:t>Top 5 Products</a:t>
                </a:r>
                <a:endParaRPr lang="en-US" sz="300" b="1" dirty="0" smtClean="0">
                  <a:solidFill>
                    <a:prstClr val="white"/>
                  </a:solidFill>
                </a:endParaRPr>
              </a:p>
            </p:txBody>
          </p:sp>
          <p:sp>
            <p:nvSpPr>
              <p:cNvPr id="179" name="Rectangle 178"/>
              <p:cNvSpPr/>
              <p:nvPr/>
            </p:nvSpPr>
            <p:spPr>
              <a:xfrm>
                <a:off x="447162" y="3139448"/>
                <a:ext cx="1239115" cy="753112"/>
              </a:xfrm>
              <a:prstGeom prst="rect">
                <a:avLst/>
              </a:prstGeom>
              <a:solidFill>
                <a:schemeClr val="bg1"/>
              </a:solidFill>
              <a:ln>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80" name="Rectangle 179"/>
              <p:cNvSpPr/>
              <p:nvPr/>
            </p:nvSpPr>
            <p:spPr>
              <a:xfrm>
                <a:off x="447162" y="3139448"/>
                <a:ext cx="1239115" cy="183771"/>
              </a:xfrm>
              <a:prstGeom prst="rect">
                <a:avLst/>
              </a:prstGeom>
              <a:gradFill flip="none" rotWithShape="1">
                <a:gsLst>
                  <a:gs pos="100000">
                    <a:schemeClr val="accent6"/>
                  </a:gs>
                  <a:gs pos="0">
                    <a:schemeClr val="accent6">
                      <a:lumMod val="50000"/>
                    </a:schemeClr>
                  </a:gs>
                </a:gsLst>
                <a:lin ang="16200000" scaled="0"/>
                <a:tileRect/>
              </a:gradFill>
              <a:ln w="25400" cap="flat" cmpd="sng" algn="ctr">
                <a:noFill/>
                <a:prstDash val="solid"/>
              </a:ln>
              <a:effectLst/>
            </p:spPr>
            <p:txBody>
              <a:bodyPr vert="horz" wrap="none" lIns="0" tIns="118872" rIns="0" bIns="0" numCol="1" anchor="ctr" anchorCtr="1" compatLnSpc="1">
                <a:prstTxWarp prst="textNoShape">
                  <a:avLst/>
                </a:prstTxWarp>
              </a:bodyPr>
              <a:lstStyle/>
              <a:p>
                <a:endParaRPr lang="en-US" sz="1100" kern="0" spc="-200" baseline="26000">
                  <a:solidFill>
                    <a:prstClr val="white"/>
                  </a:solidFill>
                </a:endParaRPr>
              </a:p>
            </p:txBody>
          </p:sp>
          <p:sp>
            <p:nvSpPr>
              <p:cNvPr id="181" name="TextBox 180"/>
              <p:cNvSpPr txBox="1"/>
              <p:nvPr/>
            </p:nvSpPr>
            <p:spPr>
              <a:xfrm>
                <a:off x="426565" y="3109015"/>
                <a:ext cx="1259711" cy="267899"/>
              </a:xfrm>
              <a:prstGeom prst="rect">
                <a:avLst/>
              </a:prstGeom>
              <a:noFill/>
            </p:spPr>
            <p:txBody>
              <a:bodyPr wrap="square" rtlCol="0">
                <a:spAutoFit/>
              </a:bodyPr>
              <a:lstStyle/>
              <a:p>
                <a:r>
                  <a:rPr lang="en-US" sz="400" b="1" dirty="0" smtClean="0">
                    <a:solidFill>
                      <a:prstClr val="white"/>
                    </a:solidFill>
                  </a:rPr>
                  <a:t>Bottom 5 Products</a:t>
                </a:r>
                <a:endParaRPr lang="en-US" sz="300" b="1" dirty="0" smtClean="0">
                  <a:solidFill>
                    <a:prstClr val="white"/>
                  </a:solidFill>
                </a:endParaRPr>
              </a:p>
            </p:txBody>
          </p:sp>
          <p:sp>
            <p:nvSpPr>
              <p:cNvPr id="182" name="Rectangle 181"/>
              <p:cNvSpPr/>
              <p:nvPr/>
            </p:nvSpPr>
            <p:spPr>
              <a:xfrm>
                <a:off x="447161" y="2907310"/>
                <a:ext cx="1239115" cy="126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83" name="Rectangle 182"/>
              <p:cNvSpPr/>
              <p:nvPr/>
            </p:nvSpPr>
            <p:spPr>
              <a:xfrm>
                <a:off x="447161" y="2695898"/>
                <a:ext cx="1239115" cy="1124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84" name="Rectangle 183"/>
              <p:cNvSpPr/>
              <p:nvPr/>
            </p:nvSpPr>
            <p:spPr>
              <a:xfrm>
                <a:off x="447161" y="2464314"/>
                <a:ext cx="1239115" cy="1124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85" name="Rectangle 184"/>
              <p:cNvSpPr/>
              <p:nvPr/>
            </p:nvSpPr>
            <p:spPr>
              <a:xfrm>
                <a:off x="447161" y="3767162"/>
                <a:ext cx="1239115" cy="121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86" name="Rectangle 185"/>
              <p:cNvSpPr/>
              <p:nvPr/>
            </p:nvSpPr>
            <p:spPr>
              <a:xfrm>
                <a:off x="447161" y="3560970"/>
                <a:ext cx="1239115" cy="1124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87" name="Rectangle 186"/>
              <p:cNvSpPr/>
              <p:nvPr/>
            </p:nvSpPr>
            <p:spPr>
              <a:xfrm>
                <a:off x="447161" y="3324166"/>
                <a:ext cx="1239115" cy="1124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88" name="TextBox 187"/>
              <p:cNvSpPr txBox="1"/>
              <p:nvPr/>
            </p:nvSpPr>
            <p:spPr>
              <a:xfrm>
                <a:off x="426212" y="2434426"/>
                <a:ext cx="459966" cy="428639"/>
              </a:xfrm>
              <a:prstGeom prst="rect">
                <a:avLst/>
              </a:prstGeom>
              <a:noFill/>
            </p:spPr>
            <p:txBody>
              <a:bodyPr wrap="square" rtlCol="0">
                <a:spAutoFit/>
              </a:bodyPr>
              <a:lstStyle/>
              <a:p>
                <a:r>
                  <a:rPr lang="en-US" sz="200" b="1" dirty="0" smtClean="0">
                    <a:solidFill>
                      <a:srgbClr val="000000"/>
                    </a:solidFill>
                  </a:rPr>
                  <a:t>AA</a:t>
                </a:r>
              </a:p>
              <a:p>
                <a:r>
                  <a:rPr lang="en-US" sz="200" b="1" dirty="0" smtClean="0">
                    <a:solidFill>
                      <a:srgbClr val="000000"/>
                    </a:solidFill>
                  </a:rPr>
                  <a:t>A2</a:t>
                </a:r>
              </a:p>
              <a:p>
                <a:r>
                  <a:rPr lang="en-US" sz="200" b="1" dirty="0" smtClean="0">
                    <a:solidFill>
                      <a:srgbClr val="000000"/>
                    </a:solidFill>
                  </a:rPr>
                  <a:t>AA2</a:t>
                </a:r>
              </a:p>
              <a:p>
                <a:r>
                  <a:rPr lang="en-US" sz="200" b="1" dirty="0" smtClean="0">
                    <a:solidFill>
                      <a:srgbClr val="000000"/>
                    </a:solidFill>
                  </a:rPr>
                  <a:t>B3</a:t>
                </a:r>
              </a:p>
              <a:p>
                <a:r>
                  <a:rPr lang="en-US" sz="200" b="1" dirty="0" smtClean="0">
                    <a:solidFill>
                      <a:srgbClr val="000000"/>
                    </a:solidFill>
                  </a:rPr>
                  <a:t>BX2</a:t>
                </a:r>
              </a:p>
            </p:txBody>
          </p:sp>
          <p:sp>
            <p:nvSpPr>
              <p:cNvPr id="189" name="TextBox 188"/>
              <p:cNvSpPr txBox="1"/>
              <p:nvPr/>
            </p:nvSpPr>
            <p:spPr>
              <a:xfrm>
                <a:off x="1266519" y="2434426"/>
                <a:ext cx="670111" cy="428639"/>
              </a:xfrm>
              <a:prstGeom prst="rect">
                <a:avLst/>
              </a:prstGeom>
              <a:noFill/>
            </p:spPr>
            <p:txBody>
              <a:bodyPr wrap="square" rtlCol="0">
                <a:spAutoFit/>
              </a:bodyPr>
              <a:lstStyle/>
              <a:p>
                <a:r>
                  <a:rPr lang="en-US" sz="200" b="1" dirty="0" smtClean="0">
                    <a:solidFill>
                      <a:srgbClr val="000000"/>
                    </a:solidFill>
                  </a:rPr>
                  <a:t>4.95%</a:t>
                </a:r>
              </a:p>
              <a:p>
                <a:r>
                  <a:rPr lang="en-US" sz="200" b="1" dirty="0" smtClean="0">
                    <a:solidFill>
                      <a:srgbClr val="000000"/>
                    </a:solidFill>
                  </a:rPr>
                  <a:t>2.27%</a:t>
                </a:r>
              </a:p>
              <a:p>
                <a:r>
                  <a:rPr lang="en-US" sz="200" b="1" dirty="0" smtClean="0">
                    <a:solidFill>
                      <a:srgbClr val="000000"/>
                    </a:solidFill>
                  </a:rPr>
                  <a:t>1.99%</a:t>
                </a:r>
              </a:p>
              <a:p>
                <a:r>
                  <a:rPr lang="en-US" sz="200" b="1" dirty="0" smtClean="0">
                    <a:solidFill>
                      <a:srgbClr val="000000"/>
                    </a:solidFill>
                  </a:rPr>
                  <a:t>1.61%</a:t>
                </a:r>
              </a:p>
              <a:p>
                <a:r>
                  <a:rPr lang="en-US" sz="200" b="1" dirty="0" smtClean="0">
                    <a:solidFill>
                      <a:srgbClr val="000000"/>
                    </a:solidFill>
                  </a:rPr>
                  <a:t>1.58%</a:t>
                </a:r>
                <a:endParaRPr lang="en-US" sz="100" b="1" dirty="0" smtClean="0">
                  <a:solidFill>
                    <a:srgbClr val="000000"/>
                  </a:solidFill>
                </a:endParaRPr>
              </a:p>
            </p:txBody>
          </p:sp>
          <p:sp>
            <p:nvSpPr>
              <p:cNvPr id="190" name="TextBox 189"/>
              <p:cNvSpPr txBox="1"/>
              <p:nvPr/>
            </p:nvSpPr>
            <p:spPr>
              <a:xfrm>
                <a:off x="426212" y="3288310"/>
                <a:ext cx="640508" cy="428639"/>
              </a:xfrm>
              <a:prstGeom prst="rect">
                <a:avLst/>
              </a:prstGeom>
              <a:noFill/>
            </p:spPr>
            <p:txBody>
              <a:bodyPr wrap="square" rtlCol="0">
                <a:spAutoFit/>
              </a:bodyPr>
              <a:lstStyle/>
              <a:p>
                <a:r>
                  <a:rPr lang="en-US" sz="200" b="1" dirty="0" smtClean="0">
                    <a:solidFill>
                      <a:srgbClr val="000000"/>
                    </a:solidFill>
                  </a:rPr>
                  <a:t>BB2</a:t>
                </a:r>
              </a:p>
              <a:p>
                <a:r>
                  <a:rPr lang="en-US" sz="200" b="1" dirty="0" smtClean="0">
                    <a:solidFill>
                      <a:srgbClr val="000000"/>
                    </a:solidFill>
                  </a:rPr>
                  <a:t>BA</a:t>
                </a:r>
              </a:p>
              <a:p>
                <a:r>
                  <a:rPr lang="en-US" sz="200" b="1" dirty="0" smtClean="0">
                    <a:solidFill>
                      <a:srgbClr val="000000"/>
                    </a:solidFill>
                  </a:rPr>
                  <a:t>AX2</a:t>
                </a:r>
              </a:p>
              <a:p>
                <a:r>
                  <a:rPr lang="en-US" sz="200" b="1" dirty="0" smtClean="0">
                    <a:solidFill>
                      <a:srgbClr val="000000"/>
                    </a:solidFill>
                  </a:rPr>
                  <a:t>AC3</a:t>
                </a:r>
              </a:p>
              <a:p>
                <a:r>
                  <a:rPr lang="en-US" sz="200" b="1" dirty="0" smtClean="0">
                    <a:solidFill>
                      <a:srgbClr val="000000"/>
                    </a:solidFill>
                  </a:rPr>
                  <a:t>AC</a:t>
                </a:r>
                <a:endParaRPr lang="en-US" sz="100" b="1" dirty="0" smtClean="0">
                  <a:solidFill>
                    <a:srgbClr val="000000"/>
                  </a:solidFill>
                </a:endParaRPr>
              </a:p>
            </p:txBody>
          </p:sp>
          <p:sp>
            <p:nvSpPr>
              <p:cNvPr id="191" name="TextBox 190"/>
              <p:cNvSpPr txBox="1"/>
              <p:nvPr/>
            </p:nvSpPr>
            <p:spPr>
              <a:xfrm>
                <a:off x="1266519" y="3288310"/>
                <a:ext cx="670111" cy="428639"/>
              </a:xfrm>
              <a:prstGeom prst="rect">
                <a:avLst/>
              </a:prstGeom>
              <a:noFill/>
            </p:spPr>
            <p:txBody>
              <a:bodyPr wrap="square" rtlCol="0">
                <a:spAutoFit/>
              </a:bodyPr>
              <a:lstStyle/>
              <a:p>
                <a:r>
                  <a:rPr lang="en-US" sz="200" b="1" dirty="0" smtClean="0">
                    <a:solidFill>
                      <a:srgbClr val="000000"/>
                    </a:solidFill>
                  </a:rPr>
                  <a:t>-5.91%</a:t>
                </a:r>
              </a:p>
              <a:p>
                <a:r>
                  <a:rPr lang="en-US" sz="200" b="1" dirty="0" smtClean="0">
                    <a:solidFill>
                      <a:srgbClr val="000000"/>
                    </a:solidFill>
                  </a:rPr>
                  <a:t>-4.45%</a:t>
                </a:r>
              </a:p>
              <a:p>
                <a:r>
                  <a:rPr lang="en-US" sz="200" b="1" dirty="0" smtClean="0">
                    <a:solidFill>
                      <a:srgbClr val="000000"/>
                    </a:solidFill>
                  </a:rPr>
                  <a:t>-0.70%</a:t>
                </a:r>
              </a:p>
              <a:p>
                <a:r>
                  <a:rPr lang="en-US" sz="200" b="1" dirty="0" smtClean="0">
                    <a:solidFill>
                      <a:srgbClr val="000000"/>
                    </a:solidFill>
                  </a:rPr>
                  <a:t>-0.66%</a:t>
                </a:r>
              </a:p>
              <a:p>
                <a:r>
                  <a:rPr lang="en-US" sz="200" b="1" dirty="0" smtClean="0">
                    <a:solidFill>
                      <a:srgbClr val="000000"/>
                    </a:solidFill>
                  </a:rPr>
                  <a:t>-0.32%</a:t>
                </a:r>
                <a:endParaRPr lang="en-US" sz="100" b="1" dirty="0" smtClean="0">
                  <a:solidFill>
                    <a:srgbClr val="000000"/>
                  </a:solidFill>
                </a:endParaRPr>
              </a:p>
            </p:txBody>
          </p:sp>
          <p:sp>
            <p:nvSpPr>
              <p:cNvPr id="192" name="Rectangle 191"/>
              <p:cNvSpPr/>
              <p:nvPr/>
            </p:nvSpPr>
            <p:spPr>
              <a:xfrm>
                <a:off x="1755751" y="2280543"/>
                <a:ext cx="2033518" cy="753112"/>
              </a:xfrm>
              <a:prstGeom prst="rect">
                <a:avLst/>
              </a:prstGeom>
              <a:solidFill>
                <a:schemeClr val="bg1"/>
              </a:solidFill>
              <a:ln>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93" name="Rectangle 192"/>
              <p:cNvSpPr/>
              <p:nvPr/>
            </p:nvSpPr>
            <p:spPr>
              <a:xfrm>
                <a:off x="1755751" y="2280543"/>
                <a:ext cx="2033518" cy="183771"/>
              </a:xfrm>
              <a:prstGeom prst="rect">
                <a:avLst/>
              </a:prstGeom>
              <a:gradFill flip="none" rotWithShape="1">
                <a:gsLst>
                  <a:gs pos="100000">
                    <a:schemeClr val="accent6"/>
                  </a:gs>
                  <a:gs pos="0">
                    <a:schemeClr val="accent6">
                      <a:lumMod val="50000"/>
                    </a:schemeClr>
                  </a:gs>
                </a:gsLst>
                <a:lin ang="16200000" scaled="0"/>
                <a:tileRect/>
              </a:gradFill>
              <a:ln w="25400" cap="flat" cmpd="sng" algn="ctr">
                <a:noFill/>
                <a:prstDash val="solid"/>
              </a:ln>
              <a:effectLst/>
            </p:spPr>
            <p:txBody>
              <a:bodyPr vert="horz" wrap="none" lIns="0" tIns="118872" rIns="0" bIns="0" numCol="1" anchor="ctr" anchorCtr="1" compatLnSpc="1">
                <a:prstTxWarp prst="textNoShape">
                  <a:avLst/>
                </a:prstTxWarp>
              </a:bodyPr>
              <a:lstStyle/>
              <a:p>
                <a:endParaRPr lang="en-US" sz="1100" kern="0" spc="-200" baseline="26000">
                  <a:solidFill>
                    <a:prstClr val="white"/>
                  </a:solidFill>
                </a:endParaRPr>
              </a:p>
            </p:txBody>
          </p:sp>
          <p:sp>
            <p:nvSpPr>
              <p:cNvPr id="194" name="TextBox 193"/>
              <p:cNvSpPr txBox="1"/>
              <p:nvPr/>
            </p:nvSpPr>
            <p:spPr>
              <a:xfrm>
                <a:off x="1731090" y="2250110"/>
                <a:ext cx="1259711" cy="267899"/>
              </a:xfrm>
              <a:prstGeom prst="rect">
                <a:avLst/>
              </a:prstGeom>
              <a:noFill/>
            </p:spPr>
            <p:txBody>
              <a:bodyPr wrap="square" rtlCol="0">
                <a:spAutoFit/>
              </a:bodyPr>
              <a:lstStyle/>
              <a:p>
                <a:r>
                  <a:rPr lang="en-US" sz="400" b="1" dirty="0" smtClean="0">
                    <a:solidFill>
                      <a:prstClr val="white"/>
                    </a:solidFill>
                  </a:rPr>
                  <a:t>Top Customers</a:t>
                </a:r>
                <a:endParaRPr lang="en-US" sz="300" b="1" dirty="0" smtClean="0">
                  <a:solidFill>
                    <a:prstClr val="white"/>
                  </a:solidFill>
                </a:endParaRPr>
              </a:p>
            </p:txBody>
          </p:sp>
          <p:grpSp>
            <p:nvGrpSpPr>
              <p:cNvPr id="29" name="Group 194"/>
              <p:cNvGrpSpPr/>
              <p:nvPr/>
            </p:nvGrpSpPr>
            <p:grpSpPr>
              <a:xfrm>
                <a:off x="1850899" y="2604097"/>
                <a:ext cx="297458" cy="293012"/>
                <a:chOff x="3798862" y="1897172"/>
                <a:chExt cx="390315" cy="384482"/>
              </a:xfrm>
              <a:effectLst/>
            </p:grpSpPr>
            <p:sp>
              <p:nvSpPr>
                <p:cNvPr id="225" name="Freeform 8"/>
                <p:cNvSpPr>
                  <a:spLocks noChangeAspect="1"/>
                </p:cNvSpPr>
                <p:nvPr/>
              </p:nvSpPr>
              <p:spPr bwMode="auto">
                <a:xfrm>
                  <a:off x="3837828" y="1987169"/>
                  <a:ext cx="312384" cy="287570"/>
                </a:xfrm>
                <a:custGeom>
                  <a:avLst/>
                  <a:gdLst/>
                  <a:ahLst/>
                  <a:cxnLst/>
                  <a:rect l="l" t="t" r="r" b="b"/>
                  <a:pathLst>
                    <a:path w="1323468" h="1218346">
                      <a:moveTo>
                        <a:pt x="727953" y="1052"/>
                      </a:moveTo>
                      <a:cubicBezTo>
                        <a:pt x="788745" y="-5428"/>
                        <a:pt x="850733" y="16720"/>
                        <a:pt x="893466" y="104179"/>
                      </a:cubicBezTo>
                      <a:lnTo>
                        <a:pt x="882664" y="112724"/>
                      </a:lnTo>
                      <a:cubicBezTo>
                        <a:pt x="882664" y="112724"/>
                        <a:pt x="969992" y="164496"/>
                        <a:pt x="941390" y="294177"/>
                      </a:cubicBezTo>
                      <a:lnTo>
                        <a:pt x="941390" y="335393"/>
                      </a:lnTo>
                      <a:cubicBezTo>
                        <a:pt x="941390" y="335393"/>
                        <a:pt x="961016" y="313780"/>
                        <a:pt x="953865" y="415313"/>
                      </a:cubicBezTo>
                      <a:cubicBezTo>
                        <a:pt x="953865" y="415313"/>
                        <a:pt x="961016" y="495233"/>
                        <a:pt x="904115" y="461556"/>
                      </a:cubicBezTo>
                      <a:cubicBezTo>
                        <a:pt x="904115" y="461556"/>
                        <a:pt x="875665" y="611342"/>
                        <a:pt x="873839" y="682214"/>
                      </a:cubicBezTo>
                      <a:cubicBezTo>
                        <a:pt x="873839" y="682214"/>
                        <a:pt x="859538" y="762134"/>
                        <a:pt x="1071318" y="832001"/>
                      </a:cubicBezTo>
                      <a:lnTo>
                        <a:pt x="1224371" y="895836"/>
                      </a:lnTo>
                      <a:cubicBezTo>
                        <a:pt x="1224371" y="895836"/>
                        <a:pt x="1284923" y="918958"/>
                        <a:pt x="1288423" y="1040094"/>
                      </a:cubicBezTo>
                      <a:cubicBezTo>
                        <a:pt x="1288423" y="1040094"/>
                        <a:pt x="1313214" y="1123851"/>
                        <a:pt x="1323468" y="1218346"/>
                      </a:cubicBezTo>
                      <a:lnTo>
                        <a:pt x="0" y="1218346"/>
                      </a:lnTo>
                      <a:cubicBezTo>
                        <a:pt x="17734" y="1130267"/>
                        <a:pt x="34138" y="1047324"/>
                        <a:pt x="35696" y="1034565"/>
                      </a:cubicBezTo>
                      <a:cubicBezTo>
                        <a:pt x="35696" y="1034565"/>
                        <a:pt x="46346" y="826472"/>
                        <a:pt x="149650" y="813906"/>
                      </a:cubicBezTo>
                      <a:cubicBezTo>
                        <a:pt x="149650" y="813906"/>
                        <a:pt x="404029" y="803351"/>
                        <a:pt x="523307" y="687744"/>
                      </a:cubicBezTo>
                      <a:cubicBezTo>
                        <a:pt x="542933" y="662612"/>
                        <a:pt x="548258" y="628935"/>
                        <a:pt x="549932" y="600284"/>
                      </a:cubicBezTo>
                      <a:lnTo>
                        <a:pt x="542933" y="490206"/>
                      </a:lnTo>
                      <a:cubicBezTo>
                        <a:pt x="542933" y="490206"/>
                        <a:pt x="487706" y="500762"/>
                        <a:pt x="491206" y="447482"/>
                      </a:cubicBezTo>
                      <a:cubicBezTo>
                        <a:pt x="491206" y="447482"/>
                        <a:pt x="478730" y="335393"/>
                        <a:pt x="510832" y="347959"/>
                      </a:cubicBezTo>
                      <a:cubicBezTo>
                        <a:pt x="510832" y="347959"/>
                        <a:pt x="461082" y="184099"/>
                        <a:pt x="528632" y="102169"/>
                      </a:cubicBezTo>
                      <a:cubicBezTo>
                        <a:pt x="528632" y="102169"/>
                        <a:pt x="626632" y="11851"/>
                        <a:pt x="727953" y="1052"/>
                      </a:cubicBezTo>
                      <a:close/>
                    </a:path>
                  </a:pathLst>
                </a:custGeom>
                <a:gradFill flip="none" rotWithShape="1">
                  <a:gsLst>
                    <a:gs pos="100000">
                      <a:schemeClr val="accent3"/>
                    </a:gs>
                    <a:gs pos="0">
                      <a:schemeClr val="accent3">
                        <a:lumMod val="50000"/>
                      </a:schemeClr>
                    </a:gs>
                  </a:gsLst>
                  <a:lin ang="16200000" scaled="0"/>
                  <a:tileRect/>
                </a:gradFill>
                <a:ln w="25400" cap="flat" cmpd="sng" algn="ctr">
                  <a:noFill/>
                  <a:prstDash val="solid"/>
                </a:ln>
                <a:effectLst/>
                <a:extLst/>
              </p:spPr>
              <p:txBody>
                <a:bodyPr vert="horz" wrap="none" lIns="91440" tIns="0" rIns="91440" bIns="45720" numCol="1" anchor="t" anchorCtr="0" compatLnSpc="1">
                  <a:prstTxWarp prst="textNoShape">
                    <a:avLst/>
                  </a:prstTxWarp>
                </a:bodyPr>
                <a:lstStyle/>
                <a:p>
                  <a:endParaRPr lang="en-US" sz="1600" kern="0" spc="-200" baseline="26000" dirty="0">
                    <a:solidFill>
                      <a:srgbClr val="424545"/>
                    </a:solidFill>
                  </a:endParaRPr>
                </a:p>
              </p:txBody>
            </p:sp>
            <p:sp>
              <p:nvSpPr>
                <p:cNvPr id="226" name="Rectangle 225"/>
                <p:cNvSpPr/>
                <p:nvPr/>
              </p:nvSpPr>
              <p:spPr>
                <a:xfrm>
                  <a:off x="3798862" y="1897172"/>
                  <a:ext cx="390315" cy="384482"/>
                </a:xfrm>
                <a:prstGeom prst="rect">
                  <a:avLst/>
                </a:prstGeom>
                <a:noFill/>
                <a:ln w="25400" cap="flat" cmpd="sng" algn="ctr">
                  <a:solidFill>
                    <a:schemeClr val="tx2"/>
                  </a:solidFill>
                  <a:prstDash val="solid"/>
                </a:ln>
                <a:effectLst/>
              </p:spPr>
              <p:txBody>
                <a:bodyPr wrap="square" lIns="0" tIns="91440" rIns="0" bIns="45720" rtlCol="0" anchor="t"/>
                <a:lstStyle/>
                <a:p>
                  <a:pPr algn="ctr">
                    <a:lnSpc>
                      <a:spcPts val="1400"/>
                    </a:lnSpc>
                  </a:pPr>
                  <a:endParaRPr lang="en-US" sz="900" b="1" spc="-70" dirty="0">
                    <a:solidFill>
                      <a:srgbClr val="424545"/>
                    </a:solidFill>
                  </a:endParaRPr>
                </a:p>
              </p:txBody>
            </p:sp>
          </p:grpSp>
          <p:grpSp>
            <p:nvGrpSpPr>
              <p:cNvPr id="30" name="Group 195"/>
              <p:cNvGrpSpPr/>
              <p:nvPr/>
            </p:nvGrpSpPr>
            <p:grpSpPr>
              <a:xfrm>
                <a:off x="2250133" y="2604099"/>
                <a:ext cx="297458" cy="293012"/>
                <a:chOff x="4354768" y="1897172"/>
                <a:chExt cx="390315" cy="384482"/>
              </a:xfrm>
              <a:effectLst/>
            </p:grpSpPr>
            <p:sp>
              <p:nvSpPr>
                <p:cNvPr id="223" name="Freeform 8"/>
                <p:cNvSpPr>
                  <a:spLocks noChangeAspect="1"/>
                </p:cNvSpPr>
                <p:nvPr/>
              </p:nvSpPr>
              <p:spPr bwMode="auto">
                <a:xfrm>
                  <a:off x="4393733" y="1987169"/>
                  <a:ext cx="312384" cy="287570"/>
                </a:xfrm>
                <a:custGeom>
                  <a:avLst/>
                  <a:gdLst/>
                  <a:ahLst/>
                  <a:cxnLst/>
                  <a:rect l="l" t="t" r="r" b="b"/>
                  <a:pathLst>
                    <a:path w="1323468" h="1218346">
                      <a:moveTo>
                        <a:pt x="727953" y="1052"/>
                      </a:moveTo>
                      <a:cubicBezTo>
                        <a:pt x="788745" y="-5428"/>
                        <a:pt x="850733" y="16720"/>
                        <a:pt x="893466" y="104179"/>
                      </a:cubicBezTo>
                      <a:lnTo>
                        <a:pt x="882664" y="112724"/>
                      </a:lnTo>
                      <a:cubicBezTo>
                        <a:pt x="882664" y="112724"/>
                        <a:pt x="969992" y="164496"/>
                        <a:pt x="941390" y="294177"/>
                      </a:cubicBezTo>
                      <a:lnTo>
                        <a:pt x="941390" y="335393"/>
                      </a:lnTo>
                      <a:cubicBezTo>
                        <a:pt x="941390" y="335393"/>
                        <a:pt x="961016" y="313780"/>
                        <a:pt x="953865" y="415313"/>
                      </a:cubicBezTo>
                      <a:cubicBezTo>
                        <a:pt x="953865" y="415313"/>
                        <a:pt x="961016" y="495233"/>
                        <a:pt x="904115" y="461556"/>
                      </a:cubicBezTo>
                      <a:cubicBezTo>
                        <a:pt x="904115" y="461556"/>
                        <a:pt x="875665" y="611342"/>
                        <a:pt x="873839" y="682214"/>
                      </a:cubicBezTo>
                      <a:cubicBezTo>
                        <a:pt x="873839" y="682214"/>
                        <a:pt x="859538" y="762134"/>
                        <a:pt x="1071318" y="832001"/>
                      </a:cubicBezTo>
                      <a:lnTo>
                        <a:pt x="1224371" y="895836"/>
                      </a:lnTo>
                      <a:cubicBezTo>
                        <a:pt x="1224371" y="895836"/>
                        <a:pt x="1284923" y="918958"/>
                        <a:pt x="1288423" y="1040094"/>
                      </a:cubicBezTo>
                      <a:cubicBezTo>
                        <a:pt x="1288423" y="1040094"/>
                        <a:pt x="1313214" y="1123851"/>
                        <a:pt x="1323468" y="1218346"/>
                      </a:cubicBezTo>
                      <a:lnTo>
                        <a:pt x="0" y="1218346"/>
                      </a:lnTo>
                      <a:cubicBezTo>
                        <a:pt x="17734" y="1130267"/>
                        <a:pt x="34138" y="1047324"/>
                        <a:pt x="35696" y="1034565"/>
                      </a:cubicBezTo>
                      <a:cubicBezTo>
                        <a:pt x="35696" y="1034565"/>
                        <a:pt x="46346" y="826472"/>
                        <a:pt x="149650" y="813906"/>
                      </a:cubicBezTo>
                      <a:cubicBezTo>
                        <a:pt x="149650" y="813906"/>
                        <a:pt x="404029" y="803351"/>
                        <a:pt x="523307" y="687744"/>
                      </a:cubicBezTo>
                      <a:cubicBezTo>
                        <a:pt x="542933" y="662612"/>
                        <a:pt x="548258" y="628935"/>
                        <a:pt x="549932" y="600284"/>
                      </a:cubicBezTo>
                      <a:lnTo>
                        <a:pt x="542933" y="490206"/>
                      </a:lnTo>
                      <a:cubicBezTo>
                        <a:pt x="542933" y="490206"/>
                        <a:pt x="487706" y="500762"/>
                        <a:pt x="491206" y="447482"/>
                      </a:cubicBezTo>
                      <a:cubicBezTo>
                        <a:pt x="491206" y="447482"/>
                        <a:pt x="478730" y="335393"/>
                        <a:pt x="510832" y="347959"/>
                      </a:cubicBezTo>
                      <a:cubicBezTo>
                        <a:pt x="510832" y="347959"/>
                        <a:pt x="461082" y="184099"/>
                        <a:pt x="528632" y="102169"/>
                      </a:cubicBezTo>
                      <a:cubicBezTo>
                        <a:pt x="528632" y="102169"/>
                        <a:pt x="626632" y="11851"/>
                        <a:pt x="727953" y="1052"/>
                      </a:cubicBezTo>
                      <a:close/>
                    </a:path>
                  </a:pathLst>
                </a:custGeom>
                <a:gradFill flip="none" rotWithShape="1">
                  <a:gsLst>
                    <a:gs pos="100000">
                      <a:schemeClr val="accent3"/>
                    </a:gs>
                    <a:gs pos="0">
                      <a:schemeClr val="accent3">
                        <a:lumMod val="50000"/>
                      </a:schemeClr>
                    </a:gs>
                  </a:gsLst>
                  <a:lin ang="16200000" scaled="0"/>
                  <a:tileRect/>
                </a:gradFill>
                <a:ln w="25400" cap="flat" cmpd="sng" algn="ctr">
                  <a:noFill/>
                  <a:prstDash val="solid"/>
                </a:ln>
                <a:effectLst/>
                <a:extLst/>
              </p:spPr>
              <p:txBody>
                <a:bodyPr vert="horz" wrap="none" lIns="91440" tIns="0" rIns="91440" bIns="45720" numCol="1" anchor="t" anchorCtr="0" compatLnSpc="1">
                  <a:prstTxWarp prst="textNoShape">
                    <a:avLst/>
                  </a:prstTxWarp>
                </a:bodyPr>
                <a:lstStyle/>
                <a:p>
                  <a:endParaRPr lang="en-US" sz="1600" kern="0" spc="-200" baseline="26000" dirty="0">
                    <a:solidFill>
                      <a:srgbClr val="424545"/>
                    </a:solidFill>
                  </a:endParaRPr>
                </a:p>
              </p:txBody>
            </p:sp>
            <p:sp>
              <p:nvSpPr>
                <p:cNvPr id="224" name="Rectangle 223"/>
                <p:cNvSpPr/>
                <p:nvPr/>
              </p:nvSpPr>
              <p:spPr>
                <a:xfrm>
                  <a:off x="4354768" y="1897172"/>
                  <a:ext cx="390315" cy="384482"/>
                </a:xfrm>
                <a:prstGeom prst="rect">
                  <a:avLst/>
                </a:prstGeom>
                <a:noFill/>
                <a:ln w="25400" cap="flat" cmpd="sng" algn="ctr">
                  <a:solidFill>
                    <a:schemeClr val="tx2"/>
                  </a:solidFill>
                  <a:prstDash val="solid"/>
                </a:ln>
                <a:effectLst/>
              </p:spPr>
              <p:txBody>
                <a:bodyPr wrap="square" lIns="0" tIns="91440" rIns="0" bIns="45720" rtlCol="0" anchor="t"/>
                <a:lstStyle/>
                <a:p>
                  <a:pPr algn="ctr">
                    <a:lnSpc>
                      <a:spcPts val="1400"/>
                    </a:lnSpc>
                  </a:pPr>
                  <a:endParaRPr lang="en-US" sz="900" b="1" spc="-70" dirty="0">
                    <a:solidFill>
                      <a:srgbClr val="424545"/>
                    </a:solidFill>
                  </a:endParaRPr>
                </a:p>
              </p:txBody>
            </p:sp>
          </p:grpSp>
          <p:grpSp>
            <p:nvGrpSpPr>
              <p:cNvPr id="31" name="Group 196"/>
              <p:cNvGrpSpPr/>
              <p:nvPr/>
            </p:nvGrpSpPr>
            <p:grpSpPr>
              <a:xfrm>
                <a:off x="2649367" y="2604099"/>
                <a:ext cx="297458" cy="293012"/>
                <a:chOff x="4354768" y="1897172"/>
                <a:chExt cx="390315" cy="384482"/>
              </a:xfrm>
              <a:effectLst/>
            </p:grpSpPr>
            <p:sp>
              <p:nvSpPr>
                <p:cNvPr id="221" name="Freeform 8"/>
                <p:cNvSpPr>
                  <a:spLocks noChangeAspect="1"/>
                </p:cNvSpPr>
                <p:nvPr/>
              </p:nvSpPr>
              <p:spPr bwMode="auto">
                <a:xfrm>
                  <a:off x="4393733" y="1987169"/>
                  <a:ext cx="312384" cy="287570"/>
                </a:xfrm>
                <a:custGeom>
                  <a:avLst/>
                  <a:gdLst/>
                  <a:ahLst/>
                  <a:cxnLst/>
                  <a:rect l="l" t="t" r="r" b="b"/>
                  <a:pathLst>
                    <a:path w="1323468" h="1218346">
                      <a:moveTo>
                        <a:pt x="727953" y="1052"/>
                      </a:moveTo>
                      <a:cubicBezTo>
                        <a:pt x="788745" y="-5428"/>
                        <a:pt x="850733" y="16720"/>
                        <a:pt x="893466" y="104179"/>
                      </a:cubicBezTo>
                      <a:lnTo>
                        <a:pt x="882664" y="112724"/>
                      </a:lnTo>
                      <a:cubicBezTo>
                        <a:pt x="882664" y="112724"/>
                        <a:pt x="969992" y="164496"/>
                        <a:pt x="941390" y="294177"/>
                      </a:cubicBezTo>
                      <a:lnTo>
                        <a:pt x="941390" y="335393"/>
                      </a:lnTo>
                      <a:cubicBezTo>
                        <a:pt x="941390" y="335393"/>
                        <a:pt x="961016" y="313780"/>
                        <a:pt x="953865" y="415313"/>
                      </a:cubicBezTo>
                      <a:cubicBezTo>
                        <a:pt x="953865" y="415313"/>
                        <a:pt x="961016" y="495233"/>
                        <a:pt x="904115" y="461556"/>
                      </a:cubicBezTo>
                      <a:cubicBezTo>
                        <a:pt x="904115" y="461556"/>
                        <a:pt x="875665" y="611342"/>
                        <a:pt x="873839" y="682214"/>
                      </a:cubicBezTo>
                      <a:cubicBezTo>
                        <a:pt x="873839" y="682214"/>
                        <a:pt x="859538" y="762134"/>
                        <a:pt x="1071318" y="832001"/>
                      </a:cubicBezTo>
                      <a:lnTo>
                        <a:pt x="1224371" y="895836"/>
                      </a:lnTo>
                      <a:cubicBezTo>
                        <a:pt x="1224371" y="895836"/>
                        <a:pt x="1284923" y="918958"/>
                        <a:pt x="1288423" y="1040094"/>
                      </a:cubicBezTo>
                      <a:cubicBezTo>
                        <a:pt x="1288423" y="1040094"/>
                        <a:pt x="1313214" y="1123851"/>
                        <a:pt x="1323468" y="1218346"/>
                      </a:cubicBezTo>
                      <a:lnTo>
                        <a:pt x="0" y="1218346"/>
                      </a:lnTo>
                      <a:cubicBezTo>
                        <a:pt x="17734" y="1130267"/>
                        <a:pt x="34138" y="1047324"/>
                        <a:pt x="35696" y="1034565"/>
                      </a:cubicBezTo>
                      <a:cubicBezTo>
                        <a:pt x="35696" y="1034565"/>
                        <a:pt x="46346" y="826472"/>
                        <a:pt x="149650" y="813906"/>
                      </a:cubicBezTo>
                      <a:cubicBezTo>
                        <a:pt x="149650" y="813906"/>
                        <a:pt x="404029" y="803351"/>
                        <a:pt x="523307" y="687744"/>
                      </a:cubicBezTo>
                      <a:cubicBezTo>
                        <a:pt x="542933" y="662612"/>
                        <a:pt x="548258" y="628935"/>
                        <a:pt x="549932" y="600284"/>
                      </a:cubicBezTo>
                      <a:lnTo>
                        <a:pt x="542933" y="490206"/>
                      </a:lnTo>
                      <a:cubicBezTo>
                        <a:pt x="542933" y="490206"/>
                        <a:pt x="487706" y="500762"/>
                        <a:pt x="491206" y="447482"/>
                      </a:cubicBezTo>
                      <a:cubicBezTo>
                        <a:pt x="491206" y="447482"/>
                        <a:pt x="478730" y="335393"/>
                        <a:pt x="510832" y="347959"/>
                      </a:cubicBezTo>
                      <a:cubicBezTo>
                        <a:pt x="510832" y="347959"/>
                        <a:pt x="461082" y="184099"/>
                        <a:pt x="528632" y="102169"/>
                      </a:cubicBezTo>
                      <a:cubicBezTo>
                        <a:pt x="528632" y="102169"/>
                        <a:pt x="626632" y="11851"/>
                        <a:pt x="727953" y="1052"/>
                      </a:cubicBezTo>
                      <a:close/>
                    </a:path>
                  </a:pathLst>
                </a:custGeom>
                <a:gradFill flip="none" rotWithShape="1">
                  <a:gsLst>
                    <a:gs pos="100000">
                      <a:schemeClr val="accent3"/>
                    </a:gs>
                    <a:gs pos="0">
                      <a:schemeClr val="accent3">
                        <a:lumMod val="50000"/>
                      </a:schemeClr>
                    </a:gs>
                  </a:gsLst>
                  <a:lin ang="16200000" scaled="0"/>
                  <a:tileRect/>
                </a:gradFill>
                <a:ln w="25400" cap="flat" cmpd="sng" algn="ctr">
                  <a:noFill/>
                  <a:prstDash val="solid"/>
                </a:ln>
                <a:effectLst/>
                <a:extLst/>
              </p:spPr>
              <p:txBody>
                <a:bodyPr vert="horz" wrap="none" lIns="91440" tIns="0" rIns="91440" bIns="45720" numCol="1" anchor="t" anchorCtr="0" compatLnSpc="1">
                  <a:prstTxWarp prst="textNoShape">
                    <a:avLst/>
                  </a:prstTxWarp>
                </a:bodyPr>
                <a:lstStyle/>
                <a:p>
                  <a:endParaRPr lang="en-US" sz="1600" kern="0" spc="-200" baseline="26000" dirty="0">
                    <a:solidFill>
                      <a:srgbClr val="424545"/>
                    </a:solidFill>
                  </a:endParaRPr>
                </a:p>
              </p:txBody>
            </p:sp>
            <p:sp>
              <p:nvSpPr>
                <p:cNvPr id="222" name="Rectangle 221"/>
                <p:cNvSpPr/>
                <p:nvPr/>
              </p:nvSpPr>
              <p:spPr>
                <a:xfrm>
                  <a:off x="4354768" y="1897172"/>
                  <a:ext cx="390315" cy="384482"/>
                </a:xfrm>
                <a:prstGeom prst="rect">
                  <a:avLst/>
                </a:prstGeom>
                <a:noFill/>
                <a:ln w="25400" cap="flat" cmpd="sng" algn="ctr">
                  <a:solidFill>
                    <a:schemeClr val="tx2"/>
                  </a:solidFill>
                  <a:prstDash val="solid"/>
                </a:ln>
                <a:effectLst/>
              </p:spPr>
              <p:txBody>
                <a:bodyPr wrap="square" lIns="0" tIns="91440" rIns="0" bIns="45720" rtlCol="0" anchor="t"/>
                <a:lstStyle/>
                <a:p>
                  <a:pPr algn="ctr">
                    <a:lnSpc>
                      <a:spcPts val="1400"/>
                    </a:lnSpc>
                  </a:pPr>
                  <a:endParaRPr lang="en-US" sz="900" b="1" spc="-70" dirty="0">
                    <a:solidFill>
                      <a:srgbClr val="424545"/>
                    </a:solidFill>
                  </a:endParaRPr>
                </a:p>
              </p:txBody>
            </p:sp>
          </p:grpSp>
          <p:grpSp>
            <p:nvGrpSpPr>
              <p:cNvPr id="229" name="Group 197"/>
              <p:cNvGrpSpPr/>
              <p:nvPr/>
            </p:nvGrpSpPr>
            <p:grpSpPr>
              <a:xfrm>
                <a:off x="3048601" y="2604099"/>
                <a:ext cx="297458" cy="293012"/>
                <a:chOff x="4354768" y="1897172"/>
                <a:chExt cx="390315" cy="384482"/>
              </a:xfrm>
              <a:effectLst/>
            </p:grpSpPr>
            <p:sp>
              <p:nvSpPr>
                <p:cNvPr id="219" name="Freeform 8"/>
                <p:cNvSpPr>
                  <a:spLocks noChangeAspect="1"/>
                </p:cNvSpPr>
                <p:nvPr/>
              </p:nvSpPr>
              <p:spPr bwMode="auto">
                <a:xfrm>
                  <a:off x="4393733" y="1987169"/>
                  <a:ext cx="312384" cy="287570"/>
                </a:xfrm>
                <a:custGeom>
                  <a:avLst/>
                  <a:gdLst/>
                  <a:ahLst/>
                  <a:cxnLst/>
                  <a:rect l="l" t="t" r="r" b="b"/>
                  <a:pathLst>
                    <a:path w="1323468" h="1218346">
                      <a:moveTo>
                        <a:pt x="727953" y="1052"/>
                      </a:moveTo>
                      <a:cubicBezTo>
                        <a:pt x="788745" y="-5428"/>
                        <a:pt x="850733" y="16720"/>
                        <a:pt x="893466" y="104179"/>
                      </a:cubicBezTo>
                      <a:lnTo>
                        <a:pt x="882664" y="112724"/>
                      </a:lnTo>
                      <a:cubicBezTo>
                        <a:pt x="882664" y="112724"/>
                        <a:pt x="969992" y="164496"/>
                        <a:pt x="941390" y="294177"/>
                      </a:cubicBezTo>
                      <a:lnTo>
                        <a:pt x="941390" y="335393"/>
                      </a:lnTo>
                      <a:cubicBezTo>
                        <a:pt x="941390" y="335393"/>
                        <a:pt x="961016" y="313780"/>
                        <a:pt x="953865" y="415313"/>
                      </a:cubicBezTo>
                      <a:cubicBezTo>
                        <a:pt x="953865" y="415313"/>
                        <a:pt x="961016" y="495233"/>
                        <a:pt x="904115" y="461556"/>
                      </a:cubicBezTo>
                      <a:cubicBezTo>
                        <a:pt x="904115" y="461556"/>
                        <a:pt x="875665" y="611342"/>
                        <a:pt x="873839" y="682214"/>
                      </a:cubicBezTo>
                      <a:cubicBezTo>
                        <a:pt x="873839" y="682214"/>
                        <a:pt x="859538" y="762134"/>
                        <a:pt x="1071318" y="832001"/>
                      </a:cubicBezTo>
                      <a:lnTo>
                        <a:pt x="1224371" y="895836"/>
                      </a:lnTo>
                      <a:cubicBezTo>
                        <a:pt x="1224371" y="895836"/>
                        <a:pt x="1284923" y="918958"/>
                        <a:pt x="1288423" y="1040094"/>
                      </a:cubicBezTo>
                      <a:cubicBezTo>
                        <a:pt x="1288423" y="1040094"/>
                        <a:pt x="1313214" y="1123851"/>
                        <a:pt x="1323468" y="1218346"/>
                      </a:cubicBezTo>
                      <a:lnTo>
                        <a:pt x="0" y="1218346"/>
                      </a:lnTo>
                      <a:cubicBezTo>
                        <a:pt x="17734" y="1130267"/>
                        <a:pt x="34138" y="1047324"/>
                        <a:pt x="35696" y="1034565"/>
                      </a:cubicBezTo>
                      <a:cubicBezTo>
                        <a:pt x="35696" y="1034565"/>
                        <a:pt x="46346" y="826472"/>
                        <a:pt x="149650" y="813906"/>
                      </a:cubicBezTo>
                      <a:cubicBezTo>
                        <a:pt x="149650" y="813906"/>
                        <a:pt x="404029" y="803351"/>
                        <a:pt x="523307" y="687744"/>
                      </a:cubicBezTo>
                      <a:cubicBezTo>
                        <a:pt x="542933" y="662612"/>
                        <a:pt x="548258" y="628935"/>
                        <a:pt x="549932" y="600284"/>
                      </a:cubicBezTo>
                      <a:lnTo>
                        <a:pt x="542933" y="490206"/>
                      </a:lnTo>
                      <a:cubicBezTo>
                        <a:pt x="542933" y="490206"/>
                        <a:pt x="487706" y="500762"/>
                        <a:pt x="491206" y="447482"/>
                      </a:cubicBezTo>
                      <a:cubicBezTo>
                        <a:pt x="491206" y="447482"/>
                        <a:pt x="478730" y="335393"/>
                        <a:pt x="510832" y="347959"/>
                      </a:cubicBezTo>
                      <a:cubicBezTo>
                        <a:pt x="510832" y="347959"/>
                        <a:pt x="461082" y="184099"/>
                        <a:pt x="528632" y="102169"/>
                      </a:cubicBezTo>
                      <a:cubicBezTo>
                        <a:pt x="528632" y="102169"/>
                        <a:pt x="626632" y="11851"/>
                        <a:pt x="727953" y="1052"/>
                      </a:cubicBezTo>
                      <a:close/>
                    </a:path>
                  </a:pathLst>
                </a:custGeom>
                <a:gradFill flip="none" rotWithShape="1">
                  <a:gsLst>
                    <a:gs pos="100000">
                      <a:schemeClr val="accent3"/>
                    </a:gs>
                    <a:gs pos="0">
                      <a:schemeClr val="accent3">
                        <a:lumMod val="50000"/>
                      </a:schemeClr>
                    </a:gs>
                  </a:gsLst>
                  <a:lin ang="16200000" scaled="0"/>
                  <a:tileRect/>
                </a:gradFill>
                <a:ln w="25400" cap="flat" cmpd="sng" algn="ctr">
                  <a:noFill/>
                  <a:prstDash val="solid"/>
                </a:ln>
                <a:effectLst/>
                <a:extLst/>
              </p:spPr>
              <p:txBody>
                <a:bodyPr vert="horz" wrap="none" lIns="91440" tIns="0" rIns="91440" bIns="45720" numCol="1" anchor="t" anchorCtr="0" compatLnSpc="1">
                  <a:prstTxWarp prst="textNoShape">
                    <a:avLst/>
                  </a:prstTxWarp>
                </a:bodyPr>
                <a:lstStyle/>
                <a:p>
                  <a:endParaRPr lang="en-US" sz="1600" kern="0" spc="-200" baseline="26000" dirty="0">
                    <a:solidFill>
                      <a:srgbClr val="424545"/>
                    </a:solidFill>
                  </a:endParaRPr>
                </a:p>
              </p:txBody>
            </p:sp>
            <p:sp>
              <p:nvSpPr>
                <p:cNvPr id="220" name="Rectangle 219"/>
                <p:cNvSpPr/>
                <p:nvPr/>
              </p:nvSpPr>
              <p:spPr>
                <a:xfrm>
                  <a:off x="4354768" y="1897172"/>
                  <a:ext cx="390315" cy="384482"/>
                </a:xfrm>
                <a:prstGeom prst="rect">
                  <a:avLst/>
                </a:prstGeom>
                <a:noFill/>
                <a:ln w="25400" cap="flat" cmpd="sng" algn="ctr">
                  <a:solidFill>
                    <a:schemeClr val="tx2"/>
                  </a:solidFill>
                  <a:prstDash val="solid"/>
                </a:ln>
                <a:effectLst/>
              </p:spPr>
              <p:txBody>
                <a:bodyPr wrap="square" lIns="0" tIns="91440" rIns="0" bIns="45720" rtlCol="0" anchor="t"/>
                <a:lstStyle/>
                <a:p>
                  <a:pPr algn="ctr">
                    <a:lnSpc>
                      <a:spcPts val="1400"/>
                    </a:lnSpc>
                  </a:pPr>
                  <a:endParaRPr lang="en-US" sz="900" b="1" spc="-70" dirty="0">
                    <a:solidFill>
                      <a:srgbClr val="424545"/>
                    </a:solidFill>
                  </a:endParaRPr>
                </a:p>
              </p:txBody>
            </p:sp>
          </p:grpSp>
          <p:grpSp>
            <p:nvGrpSpPr>
              <p:cNvPr id="231" name="Group 198"/>
              <p:cNvGrpSpPr/>
              <p:nvPr/>
            </p:nvGrpSpPr>
            <p:grpSpPr>
              <a:xfrm>
                <a:off x="3447834" y="2604099"/>
                <a:ext cx="297458" cy="293012"/>
                <a:chOff x="4354768" y="1897172"/>
                <a:chExt cx="390315" cy="384482"/>
              </a:xfrm>
              <a:effectLst/>
            </p:grpSpPr>
            <p:sp>
              <p:nvSpPr>
                <p:cNvPr id="217" name="Freeform 8"/>
                <p:cNvSpPr>
                  <a:spLocks noChangeAspect="1"/>
                </p:cNvSpPr>
                <p:nvPr/>
              </p:nvSpPr>
              <p:spPr bwMode="auto">
                <a:xfrm>
                  <a:off x="4393733" y="1987169"/>
                  <a:ext cx="312384" cy="287570"/>
                </a:xfrm>
                <a:custGeom>
                  <a:avLst/>
                  <a:gdLst/>
                  <a:ahLst/>
                  <a:cxnLst/>
                  <a:rect l="l" t="t" r="r" b="b"/>
                  <a:pathLst>
                    <a:path w="1323468" h="1218346">
                      <a:moveTo>
                        <a:pt x="727953" y="1052"/>
                      </a:moveTo>
                      <a:cubicBezTo>
                        <a:pt x="788745" y="-5428"/>
                        <a:pt x="850733" y="16720"/>
                        <a:pt x="893466" y="104179"/>
                      </a:cubicBezTo>
                      <a:lnTo>
                        <a:pt x="882664" y="112724"/>
                      </a:lnTo>
                      <a:cubicBezTo>
                        <a:pt x="882664" y="112724"/>
                        <a:pt x="969992" y="164496"/>
                        <a:pt x="941390" y="294177"/>
                      </a:cubicBezTo>
                      <a:lnTo>
                        <a:pt x="941390" y="335393"/>
                      </a:lnTo>
                      <a:cubicBezTo>
                        <a:pt x="941390" y="335393"/>
                        <a:pt x="961016" y="313780"/>
                        <a:pt x="953865" y="415313"/>
                      </a:cubicBezTo>
                      <a:cubicBezTo>
                        <a:pt x="953865" y="415313"/>
                        <a:pt x="961016" y="495233"/>
                        <a:pt x="904115" y="461556"/>
                      </a:cubicBezTo>
                      <a:cubicBezTo>
                        <a:pt x="904115" y="461556"/>
                        <a:pt x="875665" y="611342"/>
                        <a:pt x="873839" y="682214"/>
                      </a:cubicBezTo>
                      <a:cubicBezTo>
                        <a:pt x="873839" y="682214"/>
                        <a:pt x="859538" y="762134"/>
                        <a:pt x="1071318" y="832001"/>
                      </a:cubicBezTo>
                      <a:lnTo>
                        <a:pt x="1224371" y="895836"/>
                      </a:lnTo>
                      <a:cubicBezTo>
                        <a:pt x="1224371" y="895836"/>
                        <a:pt x="1284923" y="918958"/>
                        <a:pt x="1288423" y="1040094"/>
                      </a:cubicBezTo>
                      <a:cubicBezTo>
                        <a:pt x="1288423" y="1040094"/>
                        <a:pt x="1313214" y="1123851"/>
                        <a:pt x="1323468" y="1218346"/>
                      </a:cubicBezTo>
                      <a:lnTo>
                        <a:pt x="0" y="1218346"/>
                      </a:lnTo>
                      <a:cubicBezTo>
                        <a:pt x="17734" y="1130267"/>
                        <a:pt x="34138" y="1047324"/>
                        <a:pt x="35696" y="1034565"/>
                      </a:cubicBezTo>
                      <a:cubicBezTo>
                        <a:pt x="35696" y="1034565"/>
                        <a:pt x="46346" y="826472"/>
                        <a:pt x="149650" y="813906"/>
                      </a:cubicBezTo>
                      <a:cubicBezTo>
                        <a:pt x="149650" y="813906"/>
                        <a:pt x="404029" y="803351"/>
                        <a:pt x="523307" y="687744"/>
                      </a:cubicBezTo>
                      <a:cubicBezTo>
                        <a:pt x="542933" y="662612"/>
                        <a:pt x="548258" y="628935"/>
                        <a:pt x="549932" y="600284"/>
                      </a:cubicBezTo>
                      <a:lnTo>
                        <a:pt x="542933" y="490206"/>
                      </a:lnTo>
                      <a:cubicBezTo>
                        <a:pt x="542933" y="490206"/>
                        <a:pt x="487706" y="500762"/>
                        <a:pt x="491206" y="447482"/>
                      </a:cubicBezTo>
                      <a:cubicBezTo>
                        <a:pt x="491206" y="447482"/>
                        <a:pt x="478730" y="335393"/>
                        <a:pt x="510832" y="347959"/>
                      </a:cubicBezTo>
                      <a:cubicBezTo>
                        <a:pt x="510832" y="347959"/>
                        <a:pt x="461082" y="184099"/>
                        <a:pt x="528632" y="102169"/>
                      </a:cubicBezTo>
                      <a:cubicBezTo>
                        <a:pt x="528632" y="102169"/>
                        <a:pt x="626632" y="11851"/>
                        <a:pt x="727953" y="1052"/>
                      </a:cubicBezTo>
                      <a:close/>
                    </a:path>
                  </a:pathLst>
                </a:custGeom>
                <a:gradFill flip="none" rotWithShape="1">
                  <a:gsLst>
                    <a:gs pos="100000">
                      <a:schemeClr val="accent3"/>
                    </a:gs>
                    <a:gs pos="0">
                      <a:schemeClr val="accent3">
                        <a:lumMod val="50000"/>
                      </a:schemeClr>
                    </a:gs>
                  </a:gsLst>
                  <a:lin ang="16200000" scaled="0"/>
                  <a:tileRect/>
                </a:gradFill>
                <a:ln w="25400" cap="flat" cmpd="sng" algn="ctr">
                  <a:noFill/>
                  <a:prstDash val="solid"/>
                </a:ln>
                <a:effectLst/>
                <a:extLst/>
              </p:spPr>
              <p:txBody>
                <a:bodyPr vert="horz" wrap="none" lIns="91440" tIns="0" rIns="91440" bIns="45720" numCol="1" anchor="t" anchorCtr="0" compatLnSpc="1">
                  <a:prstTxWarp prst="textNoShape">
                    <a:avLst/>
                  </a:prstTxWarp>
                </a:bodyPr>
                <a:lstStyle/>
                <a:p>
                  <a:endParaRPr lang="en-US" sz="1600" kern="0" spc="-200" baseline="26000" dirty="0">
                    <a:solidFill>
                      <a:srgbClr val="424545"/>
                    </a:solidFill>
                  </a:endParaRPr>
                </a:p>
              </p:txBody>
            </p:sp>
            <p:sp>
              <p:nvSpPr>
                <p:cNvPr id="218" name="Rectangle 217"/>
                <p:cNvSpPr/>
                <p:nvPr/>
              </p:nvSpPr>
              <p:spPr>
                <a:xfrm>
                  <a:off x="4354768" y="1897172"/>
                  <a:ext cx="390315" cy="384482"/>
                </a:xfrm>
                <a:prstGeom prst="rect">
                  <a:avLst/>
                </a:prstGeom>
                <a:noFill/>
                <a:ln w="25400" cap="flat" cmpd="sng" algn="ctr">
                  <a:solidFill>
                    <a:schemeClr val="tx2"/>
                  </a:solidFill>
                  <a:prstDash val="solid"/>
                </a:ln>
                <a:effectLst/>
              </p:spPr>
              <p:txBody>
                <a:bodyPr wrap="square" lIns="0" tIns="91440" rIns="0" bIns="45720" rtlCol="0" anchor="t"/>
                <a:lstStyle/>
                <a:p>
                  <a:pPr algn="ctr">
                    <a:lnSpc>
                      <a:spcPts val="1400"/>
                    </a:lnSpc>
                  </a:pPr>
                  <a:endParaRPr lang="en-US" sz="900" b="1" spc="-70" dirty="0">
                    <a:solidFill>
                      <a:srgbClr val="424545"/>
                    </a:solidFill>
                  </a:endParaRPr>
                </a:p>
              </p:txBody>
            </p:sp>
          </p:grpSp>
          <p:sp>
            <p:nvSpPr>
              <p:cNvPr id="200" name="Rectangle 199"/>
              <p:cNvSpPr/>
              <p:nvPr/>
            </p:nvSpPr>
            <p:spPr>
              <a:xfrm>
                <a:off x="1755750" y="3135910"/>
                <a:ext cx="2033519" cy="753112"/>
              </a:xfrm>
              <a:prstGeom prst="rect">
                <a:avLst/>
              </a:prstGeom>
              <a:solidFill>
                <a:schemeClr val="bg1"/>
              </a:solidFill>
              <a:ln>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201" name="Rectangle 200"/>
              <p:cNvSpPr/>
              <p:nvPr/>
            </p:nvSpPr>
            <p:spPr>
              <a:xfrm>
                <a:off x="1755751" y="3135910"/>
                <a:ext cx="2033518" cy="183771"/>
              </a:xfrm>
              <a:prstGeom prst="rect">
                <a:avLst/>
              </a:prstGeom>
              <a:gradFill flip="none" rotWithShape="1">
                <a:gsLst>
                  <a:gs pos="100000">
                    <a:schemeClr val="accent6"/>
                  </a:gs>
                  <a:gs pos="0">
                    <a:schemeClr val="accent6">
                      <a:lumMod val="50000"/>
                    </a:schemeClr>
                  </a:gs>
                </a:gsLst>
                <a:lin ang="16200000" scaled="0"/>
                <a:tileRect/>
              </a:gradFill>
              <a:ln w="25400" cap="flat" cmpd="sng" algn="ctr">
                <a:noFill/>
                <a:prstDash val="solid"/>
              </a:ln>
              <a:effectLst/>
            </p:spPr>
            <p:txBody>
              <a:bodyPr vert="horz" wrap="none" lIns="0" tIns="118872" rIns="0" bIns="0" numCol="1" anchor="ctr" anchorCtr="1" compatLnSpc="1">
                <a:prstTxWarp prst="textNoShape">
                  <a:avLst/>
                </a:prstTxWarp>
              </a:bodyPr>
              <a:lstStyle/>
              <a:p>
                <a:endParaRPr lang="en-US" sz="1100" kern="0" spc="-200" baseline="26000">
                  <a:solidFill>
                    <a:prstClr val="white"/>
                  </a:solidFill>
                </a:endParaRPr>
              </a:p>
            </p:txBody>
          </p:sp>
          <p:sp>
            <p:nvSpPr>
              <p:cNvPr id="202" name="Rectangle 201"/>
              <p:cNvSpPr/>
              <p:nvPr/>
            </p:nvSpPr>
            <p:spPr>
              <a:xfrm>
                <a:off x="1757987" y="3317442"/>
                <a:ext cx="2031282" cy="137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203" name="TextBox 202"/>
              <p:cNvSpPr txBox="1"/>
              <p:nvPr/>
            </p:nvSpPr>
            <p:spPr>
              <a:xfrm>
                <a:off x="1731090" y="3105476"/>
                <a:ext cx="1259711" cy="267899"/>
              </a:xfrm>
              <a:prstGeom prst="rect">
                <a:avLst/>
              </a:prstGeom>
              <a:noFill/>
            </p:spPr>
            <p:txBody>
              <a:bodyPr wrap="square" rtlCol="0">
                <a:spAutoFit/>
              </a:bodyPr>
              <a:lstStyle/>
              <a:p>
                <a:r>
                  <a:rPr lang="en-US" sz="400" b="1" dirty="0" smtClean="0">
                    <a:solidFill>
                      <a:prstClr val="white"/>
                    </a:solidFill>
                  </a:rPr>
                  <a:t>P&amp;L: Largest +/-</a:t>
                </a:r>
                <a:endParaRPr lang="en-US" sz="300" b="1" dirty="0" smtClean="0">
                  <a:solidFill>
                    <a:prstClr val="white"/>
                  </a:solidFill>
                </a:endParaRPr>
              </a:p>
            </p:txBody>
          </p:sp>
          <p:sp>
            <p:nvSpPr>
              <p:cNvPr id="204" name="Rectangle 203"/>
              <p:cNvSpPr/>
              <p:nvPr/>
            </p:nvSpPr>
            <p:spPr>
              <a:xfrm>
                <a:off x="1757986" y="3593110"/>
                <a:ext cx="2031283" cy="137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205" name="TextBox 204"/>
              <p:cNvSpPr txBox="1"/>
              <p:nvPr/>
            </p:nvSpPr>
            <p:spPr>
              <a:xfrm>
                <a:off x="1731090" y="3279188"/>
                <a:ext cx="1141365" cy="439355"/>
              </a:xfrm>
              <a:prstGeom prst="rect">
                <a:avLst/>
              </a:prstGeom>
              <a:noFill/>
            </p:spPr>
            <p:txBody>
              <a:bodyPr wrap="square" rtlCol="0">
                <a:spAutoFit/>
              </a:bodyPr>
              <a:lstStyle/>
              <a:p>
                <a:pPr>
                  <a:lnSpc>
                    <a:spcPct val="130000"/>
                  </a:lnSpc>
                </a:pPr>
                <a:r>
                  <a:rPr lang="en-US" sz="200" b="1" dirty="0" smtClean="0">
                    <a:solidFill>
                      <a:srgbClr val="000000"/>
                    </a:solidFill>
                  </a:rPr>
                  <a:t>ADV</a:t>
                </a:r>
              </a:p>
              <a:p>
                <a:pPr>
                  <a:lnSpc>
                    <a:spcPct val="130000"/>
                  </a:lnSpc>
                </a:pPr>
                <a:r>
                  <a:rPr lang="en-US" sz="200" b="1" dirty="0" smtClean="0">
                    <a:solidFill>
                      <a:srgbClr val="000000"/>
                    </a:solidFill>
                  </a:rPr>
                  <a:t>GGG</a:t>
                </a:r>
              </a:p>
              <a:p>
                <a:pPr>
                  <a:lnSpc>
                    <a:spcPct val="130000"/>
                  </a:lnSpc>
                </a:pPr>
                <a:r>
                  <a:rPr lang="en-US" sz="200" b="1" dirty="0" smtClean="0">
                    <a:solidFill>
                      <a:srgbClr val="000000"/>
                    </a:solidFill>
                  </a:rPr>
                  <a:t>INTC</a:t>
                </a:r>
              </a:p>
              <a:p>
                <a:pPr>
                  <a:lnSpc>
                    <a:spcPct val="130000"/>
                  </a:lnSpc>
                </a:pPr>
                <a:r>
                  <a:rPr lang="en-US" sz="200" b="1" dirty="0" smtClean="0">
                    <a:solidFill>
                      <a:srgbClr val="000000"/>
                    </a:solidFill>
                  </a:rPr>
                  <a:t>MSFT</a:t>
                </a:r>
              </a:p>
            </p:txBody>
          </p:sp>
          <p:grpSp>
            <p:nvGrpSpPr>
              <p:cNvPr id="232" name="Group 205"/>
              <p:cNvGrpSpPr/>
              <p:nvPr/>
            </p:nvGrpSpPr>
            <p:grpSpPr>
              <a:xfrm>
                <a:off x="2917129" y="3349756"/>
                <a:ext cx="798467" cy="218129"/>
                <a:chOff x="3402056" y="3180044"/>
                <a:chExt cx="1036534" cy="218129"/>
              </a:xfrm>
            </p:grpSpPr>
            <p:sp>
              <p:nvSpPr>
                <p:cNvPr id="215" name="Rectangle 214"/>
                <p:cNvSpPr/>
                <p:nvPr/>
              </p:nvSpPr>
              <p:spPr>
                <a:xfrm>
                  <a:off x="3402056" y="3180044"/>
                  <a:ext cx="1036534" cy="100279"/>
                </a:xfrm>
                <a:prstGeom prst="rect">
                  <a:avLst/>
                </a:prstGeom>
                <a:gradFill flip="none" rotWithShape="1">
                  <a:gsLst>
                    <a:gs pos="100000">
                      <a:schemeClr val="accent3"/>
                    </a:gs>
                    <a:gs pos="0">
                      <a:schemeClr val="accent3">
                        <a:lumMod val="50000"/>
                      </a:schemeClr>
                    </a:gs>
                  </a:gsLst>
                  <a:lin ang="16200000" scaled="0"/>
                  <a:tileRect/>
                </a:gradFill>
                <a:ln w="25400" cap="flat" cmpd="sng" algn="ctr">
                  <a:noFill/>
                  <a:prstDash val="solid"/>
                </a:ln>
                <a:effectLst>
                  <a:outerShdw blurRad="50800" dist="12700" dir="5400000" algn="ctr" rotWithShape="0">
                    <a:srgbClr val="000000">
                      <a:alpha val="40000"/>
                    </a:srgbClr>
                  </a:outerShdw>
                </a:effectLst>
              </p:spPr>
              <p:txBody>
                <a:bodyPr vert="horz" wrap="none" lIns="91440" tIns="0" rIns="91440" bIns="45720" numCol="1" anchor="t" anchorCtr="0" compatLnSpc="1">
                  <a:prstTxWarp prst="textNoShape">
                    <a:avLst/>
                  </a:prstTxWarp>
                </a:bodyPr>
                <a:lstStyle/>
                <a:p>
                  <a:endParaRPr lang="en-US" sz="1600" kern="0" spc="-200" baseline="26000">
                    <a:solidFill>
                      <a:srgbClr val="424545"/>
                    </a:solidFill>
                  </a:endParaRPr>
                </a:p>
              </p:txBody>
            </p:sp>
            <p:sp>
              <p:nvSpPr>
                <p:cNvPr id="216" name="Rectangle 215"/>
                <p:cNvSpPr/>
                <p:nvPr/>
              </p:nvSpPr>
              <p:spPr>
                <a:xfrm>
                  <a:off x="3402056" y="3297894"/>
                  <a:ext cx="925149" cy="100279"/>
                </a:xfrm>
                <a:prstGeom prst="rect">
                  <a:avLst/>
                </a:prstGeom>
                <a:gradFill flip="none" rotWithShape="1">
                  <a:gsLst>
                    <a:gs pos="100000">
                      <a:schemeClr val="accent3"/>
                    </a:gs>
                    <a:gs pos="0">
                      <a:schemeClr val="accent3">
                        <a:lumMod val="50000"/>
                      </a:schemeClr>
                    </a:gs>
                  </a:gsLst>
                  <a:lin ang="16200000" scaled="0"/>
                  <a:tileRect/>
                </a:gradFill>
                <a:ln w="25400" cap="flat" cmpd="sng" algn="ctr">
                  <a:noFill/>
                  <a:prstDash val="solid"/>
                </a:ln>
                <a:effectLst>
                  <a:outerShdw blurRad="50800" dist="12700" dir="5400000" algn="ctr" rotWithShape="0">
                    <a:srgbClr val="000000">
                      <a:alpha val="40000"/>
                    </a:srgbClr>
                  </a:outerShdw>
                </a:effectLst>
              </p:spPr>
              <p:txBody>
                <a:bodyPr vert="horz" wrap="none" lIns="91440" tIns="0" rIns="91440" bIns="45720" numCol="1" anchor="t" anchorCtr="0" compatLnSpc="1">
                  <a:prstTxWarp prst="textNoShape">
                    <a:avLst/>
                  </a:prstTxWarp>
                </a:bodyPr>
                <a:lstStyle/>
                <a:p>
                  <a:endParaRPr lang="en-US" sz="1600" kern="0" spc="-200" baseline="26000">
                    <a:solidFill>
                      <a:srgbClr val="424545"/>
                    </a:solidFill>
                  </a:endParaRPr>
                </a:p>
              </p:txBody>
            </p:sp>
          </p:grpSp>
          <p:grpSp>
            <p:nvGrpSpPr>
              <p:cNvPr id="249" name="Group 206"/>
              <p:cNvGrpSpPr/>
              <p:nvPr/>
            </p:nvGrpSpPr>
            <p:grpSpPr>
              <a:xfrm flipH="1">
                <a:off x="2204468" y="3605432"/>
                <a:ext cx="712664" cy="232703"/>
                <a:chOff x="3402056" y="3165470"/>
                <a:chExt cx="925149" cy="232703"/>
              </a:xfrm>
            </p:grpSpPr>
            <p:sp>
              <p:nvSpPr>
                <p:cNvPr id="213" name="Rectangle 212"/>
                <p:cNvSpPr/>
                <p:nvPr/>
              </p:nvSpPr>
              <p:spPr>
                <a:xfrm>
                  <a:off x="3402057" y="3165470"/>
                  <a:ext cx="613907" cy="114854"/>
                </a:xfrm>
                <a:prstGeom prst="rect">
                  <a:avLst/>
                </a:prstGeom>
                <a:gradFill flip="none" rotWithShape="1">
                  <a:gsLst>
                    <a:gs pos="100000">
                      <a:schemeClr val="bg2"/>
                    </a:gs>
                    <a:gs pos="0">
                      <a:schemeClr val="bg2">
                        <a:lumMod val="50000"/>
                      </a:schemeClr>
                    </a:gs>
                  </a:gsLst>
                  <a:lin ang="16200000" scaled="0"/>
                  <a:tileRect/>
                </a:gradFill>
                <a:ln w="25400" cap="flat" cmpd="sng" algn="ctr">
                  <a:noFill/>
                  <a:prstDash val="solid"/>
                </a:ln>
                <a:effectLst>
                  <a:outerShdw blurRad="50800" dist="12700" dir="5400000" algn="ctr" rotWithShape="0">
                    <a:srgbClr val="000000">
                      <a:alpha val="40000"/>
                    </a:srgbClr>
                  </a:outerShdw>
                </a:effectLst>
              </p:spPr>
              <p:txBody>
                <a:bodyPr vert="horz" wrap="none" lIns="91440" tIns="0" rIns="91440" bIns="45720" numCol="1" anchor="t" anchorCtr="0" compatLnSpc="1">
                  <a:prstTxWarp prst="textNoShape">
                    <a:avLst/>
                  </a:prstTxWarp>
                </a:bodyPr>
                <a:lstStyle/>
                <a:p>
                  <a:endParaRPr lang="en-US" sz="1600" kern="0" spc="-200" baseline="26000">
                    <a:solidFill>
                      <a:srgbClr val="424545"/>
                    </a:solidFill>
                  </a:endParaRPr>
                </a:p>
              </p:txBody>
            </p:sp>
            <p:sp>
              <p:nvSpPr>
                <p:cNvPr id="214" name="Rectangle 213"/>
                <p:cNvSpPr/>
                <p:nvPr/>
              </p:nvSpPr>
              <p:spPr>
                <a:xfrm>
                  <a:off x="3402056" y="3297894"/>
                  <a:ext cx="925149" cy="100279"/>
                </a:xfrm>
                <a:prstGeom prst="rect">
                  <a:avLst/>
                </a:prstGeom>
                <a:gradFill flip="none" rotWithShape="1">
                  <a:gsLst>
                    <a:gs pos="100000">
                      <a:schemeClr val="bg2"/>
                    </a:gs>
                    <a:gs pos="0">
                      <a:schemeClr val="bg2">
                        <a:lumMod val="50000"/>
                      </a:schemeClr>
                    </a:gs>
                  </a:gsLst>
                  <a:lin ang="16200000" scaled="0"/>
                  <a:tileRect/>
                </a:gradFill>
                <a:ln w="25400" cap="flat" cmpd="sng" algn="ctr">
                  <a:noFill/>
                  <a:prstDash val="solid"/>
                </a:ln>
                <a:effectLst>
                  <a:outerShdw blurRad="50800" dist="12700" dir="5400000" algn="ctr" rotWithShape="0">
                    <a:srgbClr val="000000">
                      <a:alpha val="40000"/>
                    </a:srgbClr>
                  </a:outerShdw>
                </a:effectLst>
              </p:spPr>
              <p:txBody>
                <a:bodyPr vert="horz" wrap="none" lIns="91440" tIns="0" rIns="91440" bIns="45720" numCol="1" anchor="t" anchorCtr="0" compatLnSpc="1">
                  <a:prstTxWarp prst="textNoShape">
                    <a:avLst/>
                  </a:prstTxWarp>
                </a:bodyPr>
                <a:lstStyle/>
                <a:p>
                  <a:endParaRPr lang="en-US" sz="1600" kern="0" spc="-200" baseline="26000">
                    <a:solidFill>
                      <a:srgbClr val="424545"/>
                    </a:solidFill>
                  </a:endParaRPr>
                </a:p>
              </p:txBody>
            </p:sp>
          </p:grpSp>
          <p:sp>
            <p:nvSpPr>
              <p:cNvPr id="208" name="TextBox 207"/>
              <p:cNvSpPr txBox="1"/>
              <p:nvPr/>
            </p:nvSpPr>
            <p:spPr>
              <a:xfrm>
                <a:off x="2657351" y="3532593"/>
                <a:ext cx="1141365" cy="300048"/>
              </a:xfrm>
              <a:prstGeom prst="rect">
                <a:avLst/>
              </a:prstGeom>
              <a:noFill/>
            </p:spPr>
            <p:txBody>
              <a:bodyPr wrap="square" rtlCol="0">
                <a:spAutoFit/>
              </a:bodyPr>
              <a:lstStyle/>
              <a:p>
                <a:pPr>
                  <a:lnSpc>
                    <a:spcPct val="130000"/>
                  </a:lnSpc>
                </a:pPr>
                <a:r>
                  <a:rPr lang="en-US" sz="200" b="1" dirty="0" smtClean="0">
                    <a:solidFill>
                      <a:srgbClr val="000000"/>
                    </a:solidFill>
                  </a:rPr>
                  <a:t>-7</a:t>
                </a:r>
                <a:r>
                  <a:rPr lang="en-US" sz="200" b="1" dirty="0">
                    <a:solidFill>
                      <a:srgbClr val="000000"/>
                    </a:solidFill>
                  </a:rPr>
                  <a:t/>
                </a:r>
                <a:br>
                  <a:rPr lang="en-US" sz="200" b="1" dirty="0">
                    <a:solidFill>
                      <a:srgbClr val="000000"/>
                    </a:solidFill>
                  </a:rPr>
                </a:br>
                <a:r>
                  <a:rPr lang="en-US" sz="200" b="1" dirty="0" smtClean="0">
                    <a:solidFill>
                      <a:srgbClr val="000000"/>
                    </a:solidFill>
                  </a:rPr>
                  <a:t>-10</a:t>
                </a:r>
              </a:p>
            </p:txBody>
          </p:sp>
          <p:sp>
            <p:nvSpPr>
              <p:cNvPr id="209" name="TextBox 208"/>
              <p:cNvSpPr txBox="1"/>
              <p:nvPr/>
            </p:nvSpPr>
            <p:spPr>
              <a:xfrm>
                <a:off x="2914947" y="3279045"/>
                <a:ext cx="530899" cy="289331"/>
              </a:xfrm>
              <a:prstGeom prst="rect">
                <a:avLst/>
              </a:prstGeom>
              <a:noFill/>
            </p:spPr>
            <p:txBody>
              <a:bodyPr wrap="square" rtlCol="0">
                <a:spAutoFit/>
              </a:bodyPr>
              <a:lstStyle/>
              <a:p>
                <a:pPr>
                  <a:lnSpc>
                    <a:spcPct val="130000"/>
                  </a:lnSpc>
                </a:pPr>
                <a:r>
                  <a:rPr lang="en-US" sz="200" b="1" dirty="0" smtClean="0">
                    <a:solidFill>
                      <a:srgbClr val="000000"/>
                    </a:solidFill>
                  </a:rPr>
                  <a:t>10</a:t>
                </a:r>
              </a:p>
              <a:p>
                <a:pPr>
                  <a:lnSpc>
                    <a:spcPct val="110000"/>
                  </a:lnSpc>
                </a:pPr>
                <a:r>
                  <a:rPr lang="en-US" sz="200" b="1" dirty="0" smtClean="0">
                    <a:solidFill>
                      <a:srgbClr val="000000"/>
                    </a:solidFill>
                  </a:rPr>
                  <a:t>8</a:t>
                </a:r>
              </a:p>
            </p:txBody>
          </p:sp>
          <p:sp>
            <p:nvSpPr>
              <p:cNvPr id="210" name="Rectangle 209"/>
              <p:cNvSpPr/>
              <p:nvPr/>
            </p:nvSpPr>
            <p:spPr>
              <a:xfrm>
                <a:off x="3817818" y="2231046"/>
                <a:ext cx="118872" cy="1739880"/>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000" b="1" kern="0">
                  <a:solidFill>
                    <a:sysClr val="window" lastClr="FFFFFF"/>
                  </a:solidFill>
                </a:endParaRPr>
              </a:p>
            </p:txBody>
          </p:sp>
          <p:sp>
            <p:nvSpPr>
              <p:cNvPr id="211" name="Isosceles Triangle 210"/>
              <p:cNvSpPr/>
              <p:nvPr/>
            </p:nvSpPr>
            <p:spPr>
              <a:xfrm>
                <a:off x="3840317" y="2272983"/>
                <a:ext cx="76258" cy="65740"/>
              </a:xfrm>
              <a:prstGeom prst="triangle">
                <a:avLst/>
              </a:prstGeom>
              <a:solidFill>
                <a:schemeClr val="bg1"/>
              </a:soli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000" b="1" kern="0">
                  <a:solidFill>
                    <a:prstClr val="white"/>
                  </a:solidFill>
                </a:endParaRPr>
              </a:p>
            </p:txBody>
          </p:sp>
          <p:sp>
            <p:nvSpPr>
              <p:cNvPr id="212" name="Isosceles Triangle 211"/>
              <p:cNvSpPr/>
              <p:nvPr/>
            </p:nvSpPr>
            <p:spPr>
              <a:xfrm rot="10800000">
                <a:off x="3840317" y="3877742"/>
                <a:ext cx="76258" cy="65740"/>
              </a:xfrm>
              <a:prstGeom prst="triangle">
                <a:avLst/>
              </a:prstGeom>
              <a:solidFill>
                <a:schemeClr val="bg1"/>
              </a:soli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000" b="1" kern="0">
                  <a:solidFill>
                    <a:prstClr val="white"/>
                  </a:solidFill>
                </a:endParaRPr>
              </a:p>
            </p:txBody>
          </p:sp>
        </p:grpSp>
        <p:grpSp>
          <p:nvGrpSpPr>
            <p:cNvPr id="250" name="Group 99"/>
            <p:cNvGrpSpPr/>
            <p:nvPr/>
          </p:nvGrpSpPr>
          <p:grpSpPr>
            <a:xfrm>
              <a:off x="715440" y="1420597"/>
              <a:ext cx="3525270" cy="2143043"/>
              <a:chOff x="811996" y="1954662"/>
              <a:chExt cx="3525270" cy="2143043"/>
            </a:xfrm>
          </p:grpSpPr>
          <p:sp>
            <p:nvSpPr>
              <p:cNvPr id="113" name="Rectangle 112"/>
              <p:cNvSpPr/>
              <p:nvPr/>
            </p:nvSpPr>
            <p:spPr>
              <a:xfrm>
                <a:off x="811996" y="2223164"/>
                <a:ext cx="3525270" cy="134661"/>
              </a:xfrm>
              <a:prstGeom prst="rect">
                <a:avLst/>
              </a:prstGeom>
              <a:gradFill flip="none" rotWithShape="1">
                <a:gsLst>
                  <a:gs pos="100000">
                    <a:schemeClr val="accent3"/>
                  </a:gs>
                  <a:gs pos="0">
                    <a:schemeClr val="accent3">
                      <a:lumMod val="50000"/>
                    </a:schemeClr>
                  </a:gs>
                </a:gsLst>
                <a:lin ang="16200000" scaled="0"/>
                <a:tileRect/>
              </a:gradFill>
              <a:ln w="25400" cap="flat" cmpd="sng" algn="ctr">
                <a:noFill/>
                <a:prstDash val="solid"/>
              </a:ln>
              <a:effectLst>
                <a:outerShdw blurRad="50800" dist="12700" dir="5400000" algn="ctr" rotWithShape="0">
                  <a:srgbClr val="000000">
                    <a:alpha val="40000"/>
                  </a:srgbClr>
                </a:outerShdw>
              </a:effectLst>
            </p:spPr>
            <p:txBody>
              <a:bodyPr vert="horz" wrap="none" lIns="91440" tIns="0" rIns="91440" bIns="45720" numCol="1" anchor="t" anchorCtr="0" compatLnSpc="1">
                <a:prstTxWarp prst="textNoShape">
                  <a:avLst/>
                </a:prstTxWarp>
              </a:bodyPr>
              <a:lstStyle/>
              <a:p>
                <a:endParaRPr lang="en-US" sz="1600" kern="0" spc="-200" baseline="26000">
                  <a:solidFill>
                    <a:srgbClr val="424545"/>
                  </a:solidFill>
                </a:endParaRPr>
              </a:p>
            </p:txBody>
          </p:sp>
          <p:sp>
            <p:nvSpPr>
              <p:cNvPr id="114" name="Rectangle 113"/>
              <p:cNvSpPr/>
              <p:nvPr/>
            </p:nvSpPr>
            <p:spPr>
              <a:xfrm>
                <a:off x="811996" y="1954662"/>
                <a:ext cx="3525270" cy="269324"/>
              </a:xfrm>
              <a:prstGeom prst="rect">
                <a:avLst/>
              </a:prstGeom>
              <a:gradFill>
                <a:gsLst>
                  <a:gs pos="100000">
                    <a:schemeClr val="bg2">
                      <a:lumMod val="50000"/>
                    </a:schemeClr>
                  </a:gs>
                  <a:gs pos="0">
                    <a:schemeClr val="tx2">
                      <a:lumMod val="75000"/>
                    </a:schemeClr>
                  </a:gs>
                </a:gsLst>
                <a:lin ang="16200000" scaled="0"/>
              </a:gradFill>
              <a:ln w="42" cap="flat">
                <a:noFill/>
                <a:prstDash val="solid"/>
                <a:miter lim="800000"/>
                <a:headEnd/>
                <a:tailEnd/>
              </a:ln>
              <a:effectLst>
                <a:outerShdw blurRad="50800" dist="25400" dir="5400000" algn="t" rotWithShape="0">
                  <a:prstClr val="black">
                    <a:alpha val="22000"/>
                  </a:prstClr>
                </a:outerShdw>
              </a:effectLst>
            </p:spPr>
            <p:txBody>
              <a:bodyPr vert="horz" wrap="square" lIns="182880" tIns="45720" rIns="0" bIns="45720" numCol="1" anchor="ctr" anchorCtr="0" compatLnSpc="1">
                <a:prstTxWarp prst="textNoShape">
                  <a:avLst/>
                </a:prstTxWarp>
              </a:bodyPr>
              <a:lstStyle/>
              <a:p>
                <a:r>
                  <a:rPr lang="en-US" sz="800" b="1" kern="0" dirty="0">
                    <a:solidFill>
                      <a:sysClr val="window" lastClr="FFFFFF"/>
                    </a:solidFill>
                  </a:rPr>
                  <a:t>Human Capital Management</a:t>
                </a:r>
              </a:p>
            </p:txBody>
          </p:sp>
          <p:sp>
            <p:nvSpPr>
              <p:cNvPr id="115" name="Freeform 8"/>
              <p:cNvSpPr>
                <a:spLocks/>
              </p:cNvSpPr>
              <p:nvPr/>
            </p:nvSpPr>
            <p:spPr bwMode="auto">
              <a:xfrm>
                <a:off x="811996" y="2223164"/>
                <a:ext cx="3525270" cy="1874541"/>
              </a:xfrm>
              <a:custGeom>
                <a:avLst/>
                <a:gdLst/>
                <a:ahLst/>
                <a:cxnLst/>
                <a:rect l="l" t="t" r="r" b="b"/>
                <a:pathLst>
                  <a:path w="2350180" h="1249694">
                    <a:moveTo>
                      <a:pt x="160904" y="0"/>
                    </a:moveTo>
                    <a:lnTo>
                      <a:pt x="560672" y="0"/>
                    </a:lnTo>
                    <a:lnTo>
                      <a:pt x="560672" y="86582"/>
                    </a:lnTo>
                    <a:cubicBezTo>
                      <a:pt x="1233324" y="86582"/>
                      <a:pt x="2276051" y="86582"/>
                      <a:pt x="2350180" y="86582"/>
                    </a:cubicBezTo>
                    <a:cubicBezTo>
                      <a:pt x="2350180" y="170500"/>
                      <a:pt x="2350180" y="1165562"/>
                      <a:pt x="2350180" y="1249694"/>
                    </a:cubicBezTo>
                    <a:cubicBezTo>
                      <a:pt x="2242901" y="1249694"/>
                      <a:pt x="107017" y="1249694"/>
                      <a:pt x="0" y="1249694"/>
                    </a:cubicBezTo>
                    <a:cubicBezTo>
                      <a:pt x="0" y="1165562"/>
                      <a:pt x="0" y="170500"/>
                      <a:pt x="0" y="86582"/>
                    </a:cubicBezTo>
                    <a:cubicBezTo>
                      <a:pt x="15445" y="86582"/>
                      <a:pt x="73144" y="86582"/>
                      <a:pt x="160904" y="86582"/>
                    </a:cubicBezTo>
                    <a:close/>
                  </a:path>
                </a:pathLst>
              </a:custGeom>
              <a:gradFill flip="none" rotWithShape="1">
                <a:gsLst>
                  <a:gs pos="97500">
                    <a:schemeClr val="tx2">
                      <a:lumMod val="40000"/>
                      <a:lumOff val="6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1600" kern="0" spc="-200" baseline="26000">
                  <a:solidFill>
                    <a:srgbClr val="424545"/>
                  </a:solidFill>
                </a:endParaRPr>
              </a:p>
            </p:txBody>
          </p:sp>
          <p:sp>
            <p:nvSpPr>
              <p:cNvPr id="116" name="TextBox 115"/>
              <p:cNvSpPr txBox="1"/>
              <p:nvPr/>
            </p:nvSpPr>
            <p:spPr>
              <a:xfrm>
                <a:off x="991610" y="2178996"/>
                <a:ext cx="711450" cy="241109"/>
              </a:xfrm>
              <a:prstGeom prst="rect">
                <a:avLst/>
              </a:prstGeom>
              <a:noFill/>
            </p:spPr>
            <p:txBody>
              <a:bodyPr wrap="square" rtlCol="0">
                <a:spAutoFit/>
              </a:bodyPr>
              <a:lstStyle/>
              <a:p>
                <a:pPr algn="ctr"/>
                <a:r>
                  <a:rPr lang="en-US" sz="300" b="1" dirty="0" smtClean="0">
                    <a:solidFill>
                      <a:srgbClr val="000000"/>
                    </a:solidFill>
                  </a:rPr>
                  <a:t>Dashboard</a:t>
                </a:r>
                <a:endParaRPr lang="en-US" sz="200" b="1" dirty="0" smtClean="0">
                  <a:solidFill>
                    <a:srgbClr val="000000"/>
                  </a:solidFill>
                </a:endParaRPr>
              </a:p>
            </p:txBody>
          </p:sp>
          <p:grpSp>
            <p:nvGrpSpPr>
              <p:cNvPr id="251" name="Group 116"/>
              <p:cNvGrpSpPr/>
              <p:nvPr/>
            </p:nvGrpSpPr>
            <p:grpSpPr>
              <a:xfrm>
                <a:off x="3881334" y="2014227"/>
                <a:ext cx="363967" cy="150194"/>
                <a:chOff x="6368430" y="879528"/>
                <a:chExt cx="238408" cy="98381"/>
              </a:xfrm>
              <a:effectLst/>
            </p:grpSpPr>
            <p:sp>
              <p:nvSpPr>
                <p:cNvPr id="168" name="Rounded Rectangle 167"/>
                <p:cNvSpPr/>
                <p:nvPr/>
              </p:nvSpPr>
              <p:spPr>
                <a:xfrm>
                  <a:off x="6501022" y="879528"/>
                  <a:ext cx="105816" cy="98381"/>
                </a:xfrm>
                <a:prstGeom prst="roundRect">
                  <a:avLst/>
                </a:prstGeom>
                <a:gradFill flip="none" rotWithShape="1">
                  <a:gsLst>
                    <a:gs pos="100000">
                      <a:schemeClr val="accent3"/>
                    </a:gs>
                    <a:gs pos="0">
                      <a:schemeClr val="accent3">
                        <a:lumMod val="50000"/>
                      </a:schemeClr>
                    </a:gs>
                  </a:gsLst>
                  <a:lin ang="16200000" scaled="0"/>
                  <a:tileRect/>
                </a:gradFill>
                <a:ln w="25400" cap="flat" cmpd="sng" algn="ctr">
                  <a:noFill/>
                  <a:prstDash val="solid"/>
                </a:ln>
                <a:effectLst>
                  <a:outerShdw blurRad="50800" dist="12700" dir="5400000" algn="ctr" rotWithShape="0">
                    <a:srgbClr val="000000">
                      <a:alpha val="40000"/>
                    </a:srgbClr>
                  </a:outerShdw>
                </a:effectLst>
              </p:spPr>
              <p:txBody>
                <a:bodyPr vert="horz" wrap="none" lIns="0" tIns="118872" rIns="0" bIns="0" numCol="1" anchor="ctr" anchorCtr="1" compatLnSpc="1">
                  <a:prstTxWarp prst="textNoShape">
                    <a:avLst/>
                  </a:prstTxWarp>
                </a:bodyPr>
                <a:lstStyle/>
                <a:p>
                  <a:r>
                    <a:rPr lang="en-US" sz="1100" kern="0" spc="-200" baseline="26000" dirty="0">
                      <a:solidFill>
                        <a:prstClr val="white"/>
                      </a:solidFill>
                    </a:rPr>
                    <a:t>×</a:t>
                  </a:r>
                </a:p>
              </p:txBody>
            </p:sp>
            <p:sp>
              <p:nvSpPr>
                <p:cNvPr id="169" name="Rounded Rectangle 168"/>
                <p:cNvSpPr/>
                <p:nvPr/>
              </p:nvSpPr>
              <p:spPr>
                <a:xfrm>
                  <a:off x="6368430" y="879528"/>
                  <a:ext cx="105816" cy="98381"/>
                </a:xfrm>
                <a:prstGeom prst="roundRect">
                  <a:avLst/>
                </a:prstGeom>
                <a:gradFill flip="none" rotWithShape="1">
                  <a:gsLst>
                    <a:gs pos="100000">
                      <a:schemeClr val="accent3"/>
                    </a:gs>
                    <a:gs pos="0">
                      <a:schemeClr val="accent3">
                        <a:lumMod val="50000"/>
                      </a:schemeClr>
                    </a:gs>
                  </a:gsLst>
                  <a:lin ang="16200000" scaled="0"/>
                  <a:tileRect/>
                </a:gradFill>
                <a:ln w="25400" cap="flat" cmpd="sng" algn="ctr">
                  <a:noFill/>
                  <a:prstDash val="solid"/>
                </a:ln>
                <a:effectLst>
                  <a:outerShdw blurRad="50800" dist="12700" dir="5400000" algn="ctr" rotWithShape="0">
                    <a:srgbClr val="000000">
                      <a:alpha val="40000"/>
                    </a:srgbClr>
                  </a:outerShdw>
                </a:effectLst>
              </p:spPr>
              <p:txBody>
                <a:bodyPr vert="horz" wrap="none" lIns="0" tIns="118872" rIns="0" bIns="0" numCol="1" anchor="ctr" anchorCtr="1" compatLnSpc="1">
                  <a:prstTxWarp prst="textNoShape">
                    <a:avLst/>
                  </a:prstTxWarp>
                </a:bodyPr>
                <a:lstStyle/>
                <a:p>
                  <a:r>
                    <a:rPr lang="en-US" sz="1100" kern="0" spc="-200" baseline="26000" dirty="0">
                      <a:solidFill>
                        <a:prstClr val="white"/>
                      </a:solidFill>
                    </a:rPr>
                    <a:t>-</a:t>
                  </a:r>
                </a:p>
              </p:txBody>
            </p:sp>
          </p:grpSp>
          <p:sp>
            <p:nvSpPr>
              <p:cNvPr id="118" name="Rectangle 117"/>
              <p:cNvSpPr/>
              <p:nvPr/>
            </p:nvSpPr>
            <p:spPr>
              <a:xfrm>
                <a:off x="849964" y="3289393"/>
                <a:ext cx="3435681" cy="753112"/>
              </a:xfrm>
              <a:prstGeom prst="rect">
                <a:avLst/>
              </a:prstGeom>
              <a:solidFill>
                <a:schemeClr val="bg1"/>
              </a:solidFill>
              <a:ln>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grpSp>
            <p:nvGrpSpPr>
              <p:cNvPr id="252" name="Group 118"/>
              <p:cNvGrpSpPr/>
              <p:nvPr/>
            </p:nvGrpSpPr>
            <p:grpSpPr>
              <a:xfrm>
                <a:off x="829013" y="2419910"/>
                <a:ext cx="3456632" cy="862794"/>
                <a:chOff x="829013" y="3215674"/>
                <a:chExt cx="3456632" cy="862794"/>
              </a:xfrm>
            </p:grpSpPr>
            <p:sp>
              <p:nvSpPr>
                <p:cNvPr id="135" name="Rectangle 134"/>
                <p:cNvSpPr/>
                <p:nvPr/>
              </p:nvSpPr>
              <p:spPr>
                <a:xfrm>
                  <a:off x="849965" y="3266227"/>
                  <a:ext cx="1239115" cy="753112"/>
                </a:xfrm>
                <a:prstGeom prst="rect">
                  <a:avLst/>
                </a:prstGeom>
                <a:solidFill>
                  <a:schemeClr val="bg1"/>
                </a:solidFill>
                <a:ln>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36" name="Rectangle 135"/>
                <p:cNvSpPr/>
                <p:nvPr/>
              </p:nvSpPr>
              <p:spPr>
                <a:xfrm>
                  <a:off x="849965" y="3266227"/>
                  <a:ext cx="1239115" cy="183771"/>
                </a:xfrm>
                <a:prstGeom prst="rect">
                  <a:avLst/>
                </a:prstGeom>
                <a:gradFill flip="none" rotWithShape="1">
                  <a:gsLst>
                    <a:gs pos="100000">
                      <a:schemeClr val="accent3"/>
                    </a:gs>
                    <a:gs pos="0">
                      <a:schemeClr val="accent3">
                        <a:lumMod val="50000"/>
                      </a:schemeClr>
                    </a:gs>
                  </a:gsLst>
                  <a:lin ang="16200000" scaled="0"/>
                  <a:tileRect/>
                </a:gradFill>
                <a:ln w="25400" cap="flat" cmpd="sng" algn="ctr">
                  <a:noFill/>
                  <a:prstDash val="solid"/>
                </a:ln>
                <a:effectLst>
                  <a:outerShdw blurRad="50800" dist="12700" dir="5400000" algn="ctr" rotWithShape="0">
                    <a:srgbClr val="000000">
                      <a:alpha val="40000"/>
                    </a:srgbClr>
                  </a:outerShdw>
                </a:effectLst>
              </p:spPr>
              <p:txBody>
                <a:bodyPr vert="horz" wrap="none" lIns="91440" tIns="0" rIns="91440" bIns="45720" numCol="1" anchor="t" anchorCtr="0" compatLnSpc="1">
                  <a:prstTxWarp prst="textNoShape">
                    <a:avLst/>
                  </a:prstTxWarp>
                </a:bodyPr>
                <a:lstStyle/>
                <a:p>
                  <a:endParaRPr lang="en-US" sz="1600" kern="0" spc="-200" baseline="26000">
                    <a:solidFill>
                      <a:srgbClr val="424545"/>
                    </a:solidFill>
                  </a:endParaRPr>
                </a:p>
              </p:txBody>
            </p:sp>
            <p:sp>
              <p:nvSpPr>
                <p:cNvPr id="137" name="TextBox 136"/>
                <p:cNvSpPr txBox="1"/>
                <p:nvPr/>
              </p:nvSpPr>
              <p:spPr>
                <a:xfrm>
                  <a:off x="829368" y="3219210"/>
                  <a:ext cx="1259711" cy="267899"/>
                </a:xfrm>
                <a:prstGeom prst="rect">
                  <a:avLst/>
                </a:prstGeom>
                <a:noFill/>
              </p:spPr>
              <p:txBody>
                <a:bodyPr wrap="square" rtlCol="0">
                  <a:spAutoFit/>
                </a:bodyPr>
                <a:lstStyle/>
                <a:p>
                  <a:r>
                    <a:rPr lang="en-US" sz="400" b="1" dirty="0" smtClean="0">
                      <a:solidFill>
                        <a:prstClr val="white"/>
                      </a:solidFill>
                    </a:rPr>
                    <a:t>Upcoming Reviews</a:t>
                  </a:r>
                  <a:endParaRPr lang="en-US" sz="300" b="1" dirty="0" smtClean="0">
                    <a:solidFill>
                      <a:prstClr val="white"/>
                    </a:solidFill>
                  </a:endParaRPr>
                </a:p>
              </p:txBody>
            </p:sp>
            <p:sp>
              <p:nvSpPr>
                <p:cNvPr id="138" name="Rectangle 137"/>
                <p:cNvSpPr/>
                <p:nvPr/>
              </p:nvSpPr>
              <p:spPr>
                <a:xfrm>
                  <a:off x="849964" y="3893941"/>
                  <a:ext cx="1239115" cy="1218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39" name="Rectangle 138"/>
                <p:cNvSpPr/>
                <p:nvPr/>
              </p:nvSpPr>
              <p:spPr>
                <a:xfrm>
                  <a:off x="849964" y="3687749"/>
                  <a:ext cx="1239115" cy="1124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40" name="Rectangle 139"/>
                <p:cNvSpPr/>
                <p:nvPr/>
              </p:nvSpPr>
              <p:spPr>
                <a:xfrm>
                  <a:off x="849964" y="3450945"/>
                  <a:ext cx="1239115" cy="1124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41" name="TextBox 140"/>
                <p:cNvSpPr txBox="1"/>
                <p:nvPr/>
              </p:nvSpPr>
              <p:spPr>
                <a:xfrm>
                  <a:off x="829013" y="3381928"/>
                  <a:ext cx="827730" cy="696540"/>
                </a:xfrm>
                <a:prstGeom prst="rect">
                  <a:avLst/>
                </a:prstGeom>
                <a:noFill/>
              </p:spPr>
              <p:txBody>
                <a:bodyPr wrap="square" rtlCol="0">
                  <a:spAutoFit/>
                </a:bodyPr>
                <a:lstStyle/>
                <a:p>
                  <a:r>
                    <a:rPr lang="en-US" sz="400" b="1" dirty="0" smtClean="0">
                      <a:solidFill>
                        <a:srgbClr val="000000"/>
                      </a:solidFill>
                    </a:rPr>
                    <a:t>Chavez</a:t>
                  </a:r>
                </a:p>
                <a:p>
                  <a:r>
                    <a:rPr lang="en-US" sz="400" b="1" dirty="0" smtClean="0">
                      <a:solidFill>
                        <a:srgbClr val="000000"/>
                      </a:solidFill>
                    </a:rPr>
                    <a:t>Heine</a:t>
                  </a:r>
                </a:p>
                <a:p>
                  <a:r>
                    <a:rPr lang="en-US" sz="400" b="1" dirty="0" smtClean="0">
                      <a:solidFill>
                        <a:srgbClr val="000000"/>
                      </a:solidFill>
                    </a:rPr>
                    <a:t>Wang</a:t>
                  </a:r>
                </a:p>
                <a:p>
                  <a:r>
                    <a:rPr lang="en-US" sz="400" b="1" dirty="0" smtClean="0">
                      <a:solidFill>
                        <a:srgbClr val="000000"/>
                      </a:solidFill>
                    </a:rPr>
                    <a:t>Grant</a:t>
                  </a:r>
                </a:p>
                <a:p>
                  <a:r>
                    <a:rPr lang="en-US" sz="400" b="1" dirty="0" smtClean="0">
                      <a:solidFill>
                        <a:srgbClr val="000000"/>
                      </a:solidFill>
                    </a:rPr>
                    <a:t>Thompson</a:t>
                  </a:r>
                </a:p>
              </p:txBody>
            </p:sp>
            <p:sp>
              <p:nvSpPr>
                <p:cNvPr id="142" name="TextBox 141"/>
                <p:cNvSpPr txBox="1"/>
                <p:nvPr/>
              </p:nvSpPr>
              <p:spPr>
                <a:xfrm>
                  <a:off x="1569003" y="3377783"/>
                  <a:ext cx="617678" cy="696538"/>
                </a:xfrm>
                <a:prstGeom prst="rect">
                  <a:avLst/>
                </a:prstGeom>
                <a:noFill/>
              </p:spPr>
              <p:txBody>
                <a:bodyPr wrap="square" rtlCol="0">
                  <a:spAutoFit/>
                </a:bodyPr>
                <a:lstStyle/>
                <a:p>
                  <a:r>
                    <a:rPr lang="en-US" sz="400" b="1" dirty="0" smtClean="0">
                      <a:solidFill>
                        <a:srgbClr val="000000"/>
                      </a:solidFill>
                    </a:rPr>
                    <a:t>10/12</a:t>
                  </a:r>
                </a:p>
                <a:p>
                  <a:r>
                    <a:rPr lang="en-US" sz="400" b="1" dirty="0" smtClean="0">
                      <a:solidFill>
                        <a:srgbClr val="000000"/>
                      </a:solidFill>
                    </a:rPr>
                    <a:t>11/05</a:t>
                  </a:r>
                </a:p>
                <a:p>
                  <a:r>
                    <a:rPr lang="en-US" sz="400" b="1" dirty="0" smtClean="0">
                      <a:solidFill>
                        <a:srgbClr val="000000"/>
                      </a:solidFill>
                    </a:rPr>
                    <a:t>11/15</a:t>
                  </a:r>
                </a:p>
                <a:p>
                  <a:r>
                    <a:rPr lang="en-US" sz="400" b="1" dirty="0" smtClean="0">
                      <a:solidFill>
                        <a:srgbClr val="000000"/>
                      </a:solidFill>
                    </a:rPr>
                    <a:t>12/5</a:t>
                  </a:r>
                </a:p>
                <a:p>
                  <a:r>
                    <a:rPr lang="en-US" sz="400" b="1" dirty="0" smtClean="0">
                      <a:solidFill>
                        <a:srgbClr val="000000"/>
                      </a:solidFill>
                    </a:rPr>
                    <a:t>12/13</a:t>
                  </a:r>
                  <a:endParaRPr lang="en-US" sz="300" b="1" dirty="0" smtClean="0">
                    <a:solidFill>
                      <a:srgbClr val="000000"/>
                    </a:solidFill>
                  </a:endParaRPr>
                </a:p>
              </p:txBody>
            </p:sp>
            <p:sp>
              <p:nvSpPr>
                <p:cNvPr id="143" name="Rectangle 142"/>
                <p:cNvSpPr/>
                <p:nvPr/>
              </p:nvSpPr>
              <p:spPr>
                <a:xfrm>
                  <a:off x="2194418" y="3262689"/>
                  <a:ext cx="2091227" cy="753112"/>
                </a:xfrm>
                <a:prstGeom prst="rect">
                  <a:avLst/>
                </a:prstGeom>
                <a:solidFill>
                  <a:schemeClr val="bg1"/>
                </a:solidFill>
                <a:ln>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44" name="Rectangle 143"/>
                <p:cNvSpPr/>
                <p:nvPr/>
              </p:nvSpPr>
              <p:spPr>
                <a:xfrm>
                  <a:off x="2194418" y="3262689"/>
                  <a:ext cx="2091227" cy="183771"/>
                </a:xfrm>
                <a:prstGeom prst="rect">
                  <a:avLst/>
                </a:prstGeom>
                <a:gradFill flip="none" rotWithShape="1">
                  <a:gsLst>
                    <a:gs pos="100000">
                      <a:schemeClr val="accent3"/>
                    </a:gs>
                    <a:gs pos="0">
                      <a:schemeClr val="accent3">
                        <a:lumMod val="50000"/>
                      </a:schemeClr>
                    </a:gs>
                  </a:gsLst>
                  <a:lin ang="16200000" scaled="0"/>
                  <a:tileRect/>
                </a:gradFill>
                <a:ln w="25400" cap="flat" cmpd="sng" algn="ctr">
                  <a:noFill/>
                  <a:prstDash val="solid"/>
                </a:ln>
                <a:effectLst>
                  <a:outerShdw blurRad="50800" dist="12700" dir="5400000" algn="ctr" rotWithShape="0">
                    <a:srgbClr val="000000">
                      <a:alpha val="40000"/>
                    </a:srgbClr>
                  </a:outerShdw>
                </a:effectLst>
              </p:spPr>
              <p:txBody>
                <a:bodyPr vert="horz" wrap="none" lIns="91440" tIns="0" rIns="91440" bIns="45720" numCol="1" anchor="t" anchorCtr="0" compatLnSpc="1">
                  <a:prstTxWarp prst="textNoShape">
                    <a:avLst/>
                  </a:prstTxWarp>
                </a:bodyPr>
                <a:lstStyle/>
                <a:p>
                  <a:endParaRPr lang="en-US" sz="1600" kern="0" spc="-200" baseline="26000">
                    <a:solidFill>
                      <a:srgbClr val="424545"/>
                    </a:solidFill>
                  </a:endParaRPr>
                </a:p>
              </p:txBody>
            </p:sp>
            <p:sp>
              <p:nvSpPr>
                <p:cNvPr id="145" name="Rectangle 144"/>
                <p:cNvSpPr/>
                <p:nvPr/>
              </p:nvSpPr>
              <p:spPr>
                <a:xfrm>
                  <a:off x="2196654" y="3444221"/>
                  <a:ext cx="2088991" cy="137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46" name="TextBox 145"/>
                <p:cNvSpPr txBox="1"/>
                <p:nvPr/>
              </p:nvSpPr>
              <p:spPr>
                <a:xfrm>
                  <a:off x="2169758" y="3215674"/>
                  <a:ext cx="1259711" cy="267899"/>
                </a:xfrm>
                <a:prstGeom prst="rect">
                  <a:avLst/>
                </a:prstGeom>
                <a:noFill/>
              </p:spPr>
              <p:txBody>
                <a:bodyPr wrap="square" rtlCol="0">
                  <a:spAutoFit/>
                </a:bodyPr>
                <a:lstStyle/>
                <a:p>
                  <a:r>
                    <a:rPr lang="en-US" sz="400" b="1" dirty="0" smtClean="0">
                      <a:solidFill>
                        <a:prstClr val="white"/>
                      </a:solidFill>
                    </a:rPr>
                    <a:t>Attrition Risk</a:t>
                  </a:r>
                  <a:endParaRPr lang="en-US" sz="300" b="1" dirty="0" smtClean="0">
                    <a:solidFill>
                      <a:prstClr val="white"/>
                    </a:solidFill>
                  </a:endParaRPr>
                </a:p>
              </p:txBody>
            </p:sp>
            <p:sp>
              <p:nvSpPr>
                <p:cNvPr id="147" name="Rectangle 146"/>
                <p:cNvSpPr/>
                <p:nvPr/>
              </p:nvSpPr>
              <p:spPr>
                <a:xfrm>
                  <a:off x="2196654" y="3719889"/>
                  <a:ext cx="2088991" cy="137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48" name="TextBox 147"/>
                <p:cNvSpPr txBox="1"/>
                <p:nvPr/>
              </p:nvSpPr>
              <p:spPr>
                <a:xfrm>
                  <a:off x="2136594" y="3361750"/>
                  <a:ext cx="1141365" cy="703572"/>
                </a:xfrm>
                <a:prstGeom prst="rect">
                  <a:avLst/>
                </a:prstGeom>
                <a:noFill/>
              </p:spPr>
              <p:txBody>
                <a:bodyPr wrap="square" rtlCol="0">
                  <a:spAutoFit/>
                </a:bodyPr>
                <a:lstStyle/>
                <a:p>
                  <a:pPr>
                    <a:lnSpc>
                      <a:spcPct val="130000"/>
                    </a:lnSpc>
                  </a:pPr>
                  <a:r>
                    <a:rPr lang="en-US" sz="400" b="1" dirty="0" smtClean="0">
                      <a:solidFill>
                        <a:srgbClr val="000000"/>
                      </a:solidFill>
                    </a:rPr>
                    <a:t>Thomson</a:t>
                  </a:r>
                </a:p>
                <a:p>
                  <a:pPr>
                    <a:lnSpc>
                      <a:spcPct val="130000"/>
                    </a:lnSpc>
                  </a:pPr>
                  <a:r>
                    <a:rPr lang="en-US" sz="400" b="1" dirty="0" smtClean="0">
                      <a:solidFill>
                        <a:srgbClr val="000000"/>
                      </a:solidFill>
                    </a:rPr>
                    <a:t>Jones</a:t>
                  </a:r>
                </a:p>
                <a:p>
                  <a:pPr>
                    <a:lnSpc>
                      <a:spcPct val="130000"/>
                    </a:lnSpc>
                  </a:pPr>
                  <a:r>
                    <a:rPr lang="en-US" sz="400" b="1" dirty="0" smtClean="0">
                      <a:solidFill>
                        <a:srgbClr val="000000"/>
                      </a:solidFill>
                    </a:rPr>
                    <a:t>Graham</a:t>
                  </a:r>
                </a:p>
                <a:p>
                  <a:pPr>
                    <a:lnSpc>
                      <a:spcPct val="130000"/>
                    </a:lnSpc>
                  </a:pPr>
                  <a:r>
                    <a:rPr lang="en-US" sz="400" b="1" dirty="0" smtClean="0">
                      <a:solidFill>
                        <a:srgbClr val="000000"/>
                      </a:solidFill>
                    </a:rPr>
                    <a:t>James</a:t>
                  </a:r>
                </a:p>
              </p:txBody>
            </p:sp>
            <p:grpSp>
              <p:nvGrpSpPr>
                <p:cNvPr id="253" name="Group 148"/>
                <p:cNvGrpSpPr/>
                <p:nvPr/>
              </p:nvGrpSpPr>
              <p:grpSpPr>
                <a:xfrm>
                  <a:off x="3429469" y="3476535"/>
                  <a:ext cx="798467" cy="218129"/>
                  <a:chOff x="3402056" y="3180044"/>
                  <a:chExt cx="1036534" cy="218129"/>
                </a:xfrm>
              </p:grpSpPr>
              <p:sp>
                <p:nvSpPr>
                  <p:cNvPr id="166" name="Rectangle 165"/>
                  <p:cNvSpPr/>
                  <p:nvPr/>
                </p:nvSpPr>
                <p:spPr>
                  <a:xfrm>
                    <a:off x="3402056" y="3180044"/>
                    <a:ext cx="1036534" cy="100279"/>
                  </a:xfrm>
                  <a:prstGeom prst="rect">
                    <a:avLst/>
                  </a:prstGeom>
                  <a:gradFill flip="none" rotWithShape="1">
                    <a:gsLst>
                      <a:gs pos="100000">
                        <a:schemeClr val="accent3"/>
                      </a:gs>
                      <a:gs pos="0">
                        <a:schemeClr val="accent3">
                          <a:lumMod val="50000"/>
                        </a:schemeClr>
                      </a:gs>
                    </a:gsLst>
                    <a:lin ang="16200000" scaled="0"/>
                    <a:tileRect/>
                  </a:gradFill>
                  <a:ln w="25400" cap="flat" cmpd="sng" algn="ctr">
                    <a:noFill/>
                    <a:prstDash val="solid"/>
                  </a:ln>
                  <a:effectLst>
                    <a:outerShdw blurRad="50800" dist="12700" dir="5400000" algn="ctr" rotWithShape="0">
                      <a:srgbClr val="000000">
                        <a:alpha val="40000"/>
                      </a:srgbClr>
                    </a:outerShdw>
                  </a:effectLst>
                </p:spPr>
                <p:txBody>
                  <a:bodyPr vert="horz" wrap="none" lIns="91440" tIns="0" rIns="91440" bIns="45720" numCol="1" anchor="t" anchorCtr="0" compatLnSpc="1">
                    <a:prstTxWarp prst="textNoShape">
                      <a:avLst/>
                    </a:prstTxWarp>
                  </a:bodyPr>
                  <a:lstStyle/>
                  <a:p>
                    <a:endParaRPr lang="en-US" sz="1600" kern="0" spc="-200" baseline="26000">
                      <a:solidFill>
                        <a:srgbClr val="424545"/>
                      </a:solidFill>
                    </a:endParaRPr>
                  </a:p>
                </p:txBody>
              </p:sp>
              <p:sp>
                <p:nvSpPr>
                  <p:cNvPr id="167" name="Rectangle 166"/>
                  <p:cNvSpPr/>
                  <p:nvPr/>
                </p:nvSpPr>
                <p:spPr>
                  <a:xfrm>
                    <a:off x="3402056" y="3297894"/>
                    <a:ext cx="925149" cy="100279"/>
                  </a:xfrm>
                  <a:prstGeom prst="rect">
                    <a:avLst/>
                  </a:prstGeom>
                  <a:gradFill flip="none" rotWithShape="1">
                    <a:gsLst>
                      <a:gs pos="100000">
                        <a:schemeClr val="accent3"/>
                      </a:gs>
                      <a:gs pos="0">
                        <a:schemeClr val="accent3">
                          <a:lumMod val="50000"/>
                        </a:schemeClr>
                      </a:gs>
                    </a:gsLst>
                    <a:lin ang="16200000" scaled="0"/>
                    <a:tileRect/>
                  </a:gradFill>
                  <a:ln w="25400" cap="flat" cmpd="sng" algn="ctr">
                    <a:noFill/>
                    <a:prstDash val="solid"/>
                  </a:ln>
                  <a:effectLst>
                    <a:outerShdw blurRad="50800" dist="12700" dir="5400000" algn="ctr" rotWithShape="0">
                      <a:srgbClr val="000000">
                        <a:alpha val="40000"/>
                      </a:srgbClr>
                    </a:outerShdw>
                  </a:effectLst>
                </p:spPr>
                <p:txBody>
                  <a:bodyPr vert="horz" wrap="none" lIns="91440" tIns="0" rIns="91440" bIns="45720" numCol="1" anchor="t" anchorCtr="0" compatLnSpc="1">
                    <a:prstTxWarp prst="textNoShape">
                      <a:avLst/>
                    </a:prstTxWarp>
                  </a:bodyPr>
                  <a:lstStyle/>
                  <a:p>
                    <a:endParaRPr lang="en-US" sz="1600" kern="0" spc="-200" baseline="26000">
                      <a:solidFill>
                        <a:srgbClr val="424545"/>
                      </a:solidFill>
                    </a:endParaRPr>
                  </a:p>
                </p:txBody>
              </p:sp>
            </p:grpSp>
            <p:grpSp>
              <p:nvGrpSpPr>
                <p:cNvPr id="254" name="Group 149"/>
                <p:cNvGrpSpPr/>
                <p:nvPr/>
              </p:nvGrpSpPr>
              <p:grpSpPr>
                <a:xfrm flipH="1">
                  <a:off x="2716808" y="3732211"/>
                  <a:ext cx="712664" cy="232703"/>
                  <a:chOff x="3402056" y="3165470"/>
                  <a:chExt cx="925149" cy="232703"/>
                </a:xfrm>
              </p:grpSpPr>
              <p:sp>
                <p:nvSpPr>
                  <p:cNvPr id="164" name="Rectangle 163"/>
                  <p:cNvSpPr/>
                  <p:nvPr/>
                </p:nvSpPr>
                <p:spPr>
                  <a:xfrm>
                    <a:off x="3402057" y="3165470"/>
                    <a:ext cx="613907" cy="114854"/>
                  </a:xfrm>
                  <a:prstGeom prst="rect">
                    <a:avLst/>
                  </a:prstGeom>
                  <a:gradFill flip="none" rotWithShape="1">
                    <a:gsLst>
                      <a:gs pos="100000">
                        <a:schemeClr val="bg2"/>
                      </a:gs>
                      <a:gs pos="0">
                        <a:schemeClr val="bg2">
                          <a:lumMod val="50000"/>
                        </a:schemeClr>
                      </a:gs>
                    </a:gsLst>
                    <a:lin ang="16200000" scaled="0"/>
                    <a:tileRect/>
                  </a:gradFill>
                  <a:ln w="25400" cap="flat" cmpd="sng" algn="ctr">
                    <a:noFill/>
                    <a:prstDash val="solid"/>
                  </a:ln>
                  <a:effectLst>
                    <a:outerShdw blurRad="50800" dist="12700" dir="5400000" algn="ctr" rotWithShape="0">
                      <a:srgbClr val="000000">
                        <a:alpha val="40000"/>
                      </a:srgbClr>
                    </a:outerShdw>
                  </a:effectLst>
                </p:spPr>
                <p:txBody>
                  <a:bodyPr vert="horz" wrap="none" lIns="91440" tIns="0" rIns="91440" bIns="45720" numCol="1" anchor="t" anchorCtr="0" compatLnSpc="1">
                    <a:prstTxWarp prst="textNoShape">
                      <a:avLst/>
                    </a:prstTxWarp>
                  </a:bodyPr>
                  <a:lstStyle/>
                  <a:p>
                    <a:endParaRPr lang="en-US" sz="1600" kern="0" spc="-200" baseline="26000">
                      <a:solidFill>
                        <a:srgbClr val="424545"/>
                      </a:solidFill>
                    </a:endParaRPr>
                  </a:p>
                </p:txBody>
              </p:sp>
              <p:sp>
                <p:nvSpPr>
                  <p:cNvPr id="165" name="Rectangle 164"/>
                  <p:cNvSpPr/>
                  <p:nvPr/>
                </p:nvSpPr>
                <p:spPr>
                  <a:xfrm>
                    <a:off x="3402056" y="3297894"/>
                    <a:ext cx="925149" cy="100279"/>
                  </a:xfrm>
                  <a:prstGeom prst="rect">
                    <a:avLst/>
                  </a:prstGeom>
                  <a:gradFill flip="none" rotWithShape="1">
                    <a:gsLst>
                      <a:gs pos="100000">
                        <a:schemeClr val="bg2"/>
                      </a:gs>
                      <a:gs pos="0">
                        <a:schemeClr val="bg2">
                          <a:lumMod val="50000"/>
                        </a:schemeClr>
                      </a:gs>
                    </a:gsLst>
                    <a:lin ang="16200000" scaled="0"/>
                    <a:tileRect/>
                  </a:gradFill>
                  <a:ln w="25400" cap="flat" cmpd="sng" algn="ctr">
                    <a:noFill/>
                    <a:prstDash val="solid"/>
                  </a:ln>
                  <a:effectLst>
                    <a:outerShdw blurRad="50800" dist="12700" dir="5400000" algn="ctr" rotWithShape="0">
                      <a:srgbClr val="000000">
                        <a:alpha val="40000"/>
                      </a:srgbClr>
                    </a:outerShdw>
                  </a:effectLst>
                </p:spPr>
                <p:txBody>
                  <a:bodyPr vert="horz" wrap="none" lIns="91440" tIns="0" rIns="91440" bIns="45720" numCol="1" anchor="t" anchorCtr="0" compatLnSpc="1">
                    <a:prstTxWarp prst="textNoShape">
                      <a:avLst/>
                    </a:prstTxWarp>
                  </a:bodyPr>
                  <a:lstStyle/>
                  <a:p>
                    <a:endParaRPr lang="en-US" sz="1600" kern="0" spc="-200" baseline="26000">
                      <a:solidFill>
                        <a:srgbClr val="424545"/>
                      </a:solidFill>
                    </a:endParaRPr>
                  </a:p>
                </p:txBody>
              </p:sp>
            </p:grpSp>
            <p:sp>
              <p:nvSpPr>
                <p:cNvPr id="162" name="TextBox 161"/>
                <p:cNvSpPr txBox="1"/>
                <p:nvPr/>
              </p:nvSpPr>
              <p:spPr>
                <a:xfrm>
                  <a:off x="2755146" y="3626209"/>
                  <a:ext cx="1141365" cy="439355"/>
                </a:xfrm>
                <a:prstGeom prst="rect">
                  <a:avLst/>
                </a:prstGeom>
                <a:noFill/>
              </p:spPr>
              <p:txBody>
                <a:bodyPr wrap="square" rtlCol="0">
                  <a:spAutoFit/>
                </a:bodyPr>
                <a:lstStyle/>
                <a:p>
                  <a:pPr algn="ctr">
                    <a:lnSpc>
                      <a:spcPct val="130000"/>
                    </a:lnSpc>
                  </a:pPr>
                  <a:r>
                    <a:rPr lang="en-US" sz="400" b="1" dirty="0" smtClean="0">
                      <a:solidFill>
                        <a:prstClr val="white"/>
                      </a:solidFill>
                    </a:rPr>
                    <a:t>-7</a:t>
                  </a:r>
                  <a:r>
                    <a:rPr lang="en-US" sz="400" b="1" dirty="0">
                      <a:solidFill>
                        <a:prstClr val="white"/>
                      </a:solidFill>
                    </a:rPr>
                    <a:t/>
                  </a:r>
                  <a:br>
                    <a:rPr lang="en-US" sz="400" b="1" dirty="0">
                      <a:solidFill>
                        <a:prstClr val="white"/>
                      </a:solidFill>
                    </a:rPr>
                  </a:br>
                  <a:r>
                    <a:rPr lang="en-US" sz="400" b="1" dirty="0" smtClean="0">
                      <a:solidFill>
                        <a:prstClr val="white"/>
                      </a:solidFill>
                    </a:rPr>
                    <a:t>-10</a:t>
                  </a:r>
                </a:p>
              </p:txBody>
            </p:sp>
            <p:sp>
              <p:nvSpPr>
                <p:cNvPr id="163" name="TextBox 162"/>
                <p:cNvSpPr txBox="1"/>
                <p:nvPr/>
              </p:nvSpPr>
              <p:spPr>
                <a:xfrm>
                  <a:off x="3289959" y="3372662"/>
                  <a:ext cx="495204" cy="417924"/>
                </a:xfrm>
                <a:prstGeom prst="rect">
                  <a:avLst/>
                </a:prstGeom>
                <a:noFill/>
              </p:spPr>
              <p:txBody>
                <a:bodyPr wrap="square" rtlCol="0">
                  <a:spAutoFit/>
                </a:bodyPr>
                <a:lstStyle/>
                <a:p>
                  <a:pPr algn="ctr">
                    <a:lnSpc>
                      <a:spcPct val="130000"/>
                    </a:lnSpc>
                  </a:pPr>
                  <a:r>
                    <a:rPr lang="en-US" sz="400" b="1" dirty="0" smtClean="0">
                      <a:solidFill>
                        <a:prstClr val="white"/>
                      </a:solidFill>
                    </a:rPr>
                    <a:t>10</a:t>
                  </a:r>
                </a:p>
                <a:p>
                  <a:pPr algn="ctr">
                    <a:lnSpc>
                      <a:spcPct val="110000"/>
                    </a:lnSpc>
                  </a:pPr>
                  <a:r>
                    <a:rPr lang="en-US" sz="400" b="1" dirty="0" smtClean="0">
                      <a:solidFill>
                        <a:prstClr val="white"/>
                      </a:solidFill>
                    </a:rPr>
                    <a:t>8</a:t>
                  </a:r>
                </a:p>
              </p:txBody>
            </p:sp>
          </p:grpSp>
          <p:grpSp>
            <p:nvGrpSpPr>
              <p:cNvPr id="255" name="Group 119"/>
              <p:cNvGrpSpPr/>
              <p:nvPr/>
            </p:nvGrpSpPr>
            <p:grpSpPr>
              <a:xfrm>
                <a:off x="821266" y="3729104"/>
                <a:ext cx="1777414" cy="294690"/>
                <a:chOff x="5206330" y="2502635"/>
                <a:chExt cx="1245332" cy="206472"/>
              </a:xfrm>
            </p:grpSpPr>
            <p:sp>
              <p:nvSpPr>
                <p:cNvPr id="122" name="Rounded Rectangle 121"/>
                <p:cNvSpPr/>
                <p:nvPr/>
              </p:nvSpPr>
              <p:spPr>
                <a:xfrm>
                  <a:off x="5266945" y="2528760"/>
                  <a:ext cx="1112749" cy="143165"/>
                </a:xfrm>
                <a:prstGeom prst="roundRect">
                  <a:avLst/>
                </a:prstGeom>
                <a:gradFill flip="none" rotWithShape="1">
                  <a:gsLst>
                    <a:gs pos="100000">
                      <a:srgbClr val="FF1414"/>
                    </a:gs>
                    <a:gs pos="0">
                      <a:srgbClr val="AA0000"/>
                    </a:gs>
                  </a:gsLst>
                  <a:lin ang="16200000" scaled="0"/>
                  <a:tileRect/>
                </a:gradFill>
                <a:ln w="25400" cap="flat" cmpd="sng" algn="ctr">
                  <a:noFill/>
                  <a:prstDash val="solid"/>
                </a:ln>
                <a:effectLst/>
              </p:spPr>
              <p:txBody>
                <a:bodyPr rtlCol="0" anchor="ctr"/>
                <a:lstStyle/>
                <a:p>
                  <a:pPr algn="ctr"/>
                  <a:endParaRPr lang="en-US" sz="1050" kern="0">
                    <a:solidFill>
                      <a:sysClr val="window" lastClr="FFFFFF"/>
                    </a:solidFill>
                    <a:cs typeface="Arial"/>
                  </a:endParaRPr>
                </a:p>
              </p:txBody>
            </p:sp>
            <p:grpSp>
              <p:nvGrpSpPr>
                <p:cNvPr id="32" name="Group 122"/>
                <p:cNvGrpSpPr/>
                <p:nvPr/>
              </p:nvGrpSpPr>
              <p:grpSpPr>
                <a:xfrm>
                  <a:off x="5206330" y="2502635"/>
                  <a:ext cx="1245332" cy="206472"/>
                  <a:chOff x="5206330" y="2502635"/>
                  <a:chExt cx="1245332" cy="206472"/>
                </a:xfrm>
              </p:grpSpPr>
              <p:sp>
                <p:nvSpPr>
                  <p:cNvPr id="124" name="Round Same Side Corner Rectangle 123"/>
                  <p:cNvSpPr/>
                  <p:nvPr/>
                </p:nvSpPr>
                <p:spPr>
                  <a:xfrm>
                    <a:off x="5257800" y="2536035"/>
                    <a:ext cx="1067804" cy="64308"/>
                  </a:xfrm>
                  <a:prstGeom prst="round2SameRect">
                    <a:avLst/>
                  </a:prstGeom>
                  <a:solidFill>
                    <a:schemeClr val="bg1">
                      <a:alpha val="13000"/>
                    </a:schemeClr>
                  </a:solidFill>
                  <a:ln>
                    <a:noFill/>
                  </a:ln>
                  <a:effectLst>
                    <a:softEdge rad="127"/>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34" name="TextBox 133"/>
                  <p:cNvSpPr txBox="1"/>
                  <p:nvPr/>
                </p:nvSpPr>
                <p:spPr>
                  <a:xfrm>
                    <a:off x="5206330" y="2502635"/>
                    <a:ext cx="1245332" cy="206472"/>
                  </a:xfrm>
                  <a:prstGeom prst="rect">
                    <a:avLst/>
                  </a:prstGeom>
                  <a:noFill/>
                </p:spPr>
                <p:txBody>
                  <a:bodyPr wrap="square" rtlCol="0">
                    <a:spAutoFit/>
                  </a:bodyPr>
                  <a:lstStyle/>
                  <a:p>
                    <a:pPr algn="ctr"/>
                    <a:r>
                      <a:rPr lang="en-US" sz="500" b="1" dirty="0" smtClean="0">
                        <a:solidFill>
                          <a:prstClr val="white"/>
                        </a:solidFill>
                      </a:rPr>
                      <a:t>Submit to Line Managers</a:t>
                    </a:r>
                    <a:endParaRPr lang="en-US" sz="300" b="1" dirty="0" smtClean="0">
                      <a:solidFill>
                        <a:prstClr val="white"/>
                      </a:solidFill>
                    </a:endParaRPr>
                  </a:p>
                </p:txBody>
              </p:sp>
            </p:grpSp>
          </p:grpSp>
          <p:sp>
            <p:nvSpPr>
              <p:cNvPr id="121" name="Rectangle 120"/>
              <p:cNvSpPr/>
              <p:nvPr/>
            </p:nvSpPr>
            <p:spPr>
              <a:xfrm>
                <a:off x="907779" y="3365651"/>
                <a:ext cx="3320157" cy="355314"/>
              </a:xfrm>
              <a:prstGeom prst="rect">
                <a:avLst/>
              </a:prstGeom>
              <a:solidFill>
                <a:schemeClr val="bg1"/>
              </a:solidFill>
              <a:ln>
                <a:noFill/>
              </a:ln>
              <a:effectLst>
                <a:innerShdw blurRad="38100" dist="25400" dir="162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grpSp>
        <p:sp>
          <p:nvSpPr>
            <p:cNvPr id="101" name="Rectangle 100"/>
            <p:cNvSpPr/>
            <p:nvPr/>
          </p:nvSpPr>
          <p:spPr>
            <a:xfrm>
              <a:off x="798171" y="3213825"/>
              <a:ext cx="1624858" cy="256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grpSp>
          <p:nvGrpSpPr>
            <p:cNvPr id="33" name="Group 101"/>
            <p:cNvGrpSpPr/>
            <p:nvPr/>
          </p:nvGrpSpPr>
          <p:grpSpPr>
            <a:xfrm>
              <a:off x="731669" y="3171344"/>
              <a:ext cx="1777414" cy="294690"/>
              <a:chOff x="5206330" y="2487145"/>
              <a:chExt cx="1245332" cy="206473"/>
            </a:xfrm>
          </p:grpSpPr>
          <p:sp>
            <p:nvSpPr>
              <p:cNvPr id="103" name="Rounded Rectangle 102"/>
              <p:cNvSpPr/>
              <p:nvPr/>
            </p:nvSpPr>
            <p:spPr>
              <a:xfrm>
                <a:off x="5266945" y="2528760"/>
                <a:ext cx="1112749" cy="143165"/>
              </a:xfrm>
              <a:prstGeom prst="roundRect">
                <a:avLst/>
              </a:prstGeom>
              <a:gradFill flip="none" rotWithShape="1">
                <a:gsLst>
                  <a:gs pos="100000">
                    <a:srgbClr val="FF1414"/>
                  </a:gs>
                  <a:gs pos="0">
                    <a:srgbClr val="AA0000"/>
                  </a:gs>
                </a:gsLst>
                <a:lin ang="16200000" scaled="0"/>
                <a:tileRect/>
              </a:gradFill>
              <a:ln w="25400" cap="flat" cmpd="sng" algn="ctr">
                <a:noFill/>
                <a:prstDash val="solid"/>
              </a:ln>
              <a:effectLst/>
            </p:spPr>
            <p:txBody>
              <a:bodyPr rtlCol="0" anchor="ctr"/>
              <a:lstStyle/>
              <a:p>
                <a:pPr algn="ctr"/>
                <a:endParaRPr lang="en-US" sz="1050" kern="0">
                  <a:solidFill>
                    <a:sysClr val="window" lastClr="FFFFFF"/>
                  </a:solidFill>
                  <a:cs typeface="Arial"/>
                </a:endParaRPr>
              </a:p>
            </p:txBody>
          </p:sp>
          <p:grpSp>
            <p:nvGrpSpPr>
              <p:cNvPr id="34" name="Group 109"/>
              <p:cNvGrpSpPr/>
              <p:nvPr/>
            </p:nvGrpSpPr>
            <p:grpSpPr>
              <a:xfrm>
                <a:off x="5206330" y="2487145"/>
                <a:ext cx="1245332" cy="206473"/>
                <a:chOff x="5206330" y="2487145"/>
                <a:chExt cx="1245332" cy="206473"/>
              </a:xfrm>
            </p:grpSpPr>
            <p:sp>
              <p:nvSpPr>
                <p:cNvPr id="111" name="Round Same Side Corner Rectangle 110"/>
                <p:cNvSpPr/>
                <p:nvPr/>
              </p:nvSpPr>
              <p:spPr>
                <a:xfrm>
                  <a:off x="5257800" y="2536035"/>
                  <a:ext cx="1067804" cy="64308"/>
                </a:xfrm>
                <a:prstGeom prst="round2SameRect">
                  <a:avLst/>
                </a:prstGeom>
                <a:solidFill>
                  <a:schemeClr val="bg1">
                    <a:alpha val="13000"/>
                  </a:schemeClr>
                </a:solidFill>
                <a:ln>
                  <a:noFill/>
                </a:ln>
                <a:effectLst>
                  <a:softEdge rad="127"/>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112" name="TextBox 111"/>
                <p:cNvSpPr txBox="1"/>
                <p:nvPr/>
              </p:nvSpPr>
              <p:spPr>
                <a:xfrm>
                  <a:off x="5206330" y="2487145"/>
                  <a:ext cx="1245332" cy="206473"/>
                </a:xfrm>
                <a:prstGeom prst="rect">
                  <a:avLst/>
                </a:prstGeom>
                <a:noFill/>
              </p:spPr>
              <p:txBody>
                <a:bodyPr wrap="square" rtlCol="0">
                  <a:spAutoFit/>
                </a:bodyPr>
                <a:lstStyle/>
                <a:p>
                  <a:pPr algn="ctr"/>
                  <a:r>
                    <a:rPr lang="en-US" sz="500" b="1" dirty="0" smtClean="0">
                      <a:solidFill>
                        <a:prstClr val="white"/>
                      </a:solidFill>
                    </a:rPr>
                    <a:t>File Report &amp; Close</a:t>
                  </a:r>
                  <a:endParaRPr lang="en-US" sz="300" b="1" dirty="0" smtClean="0">
                    <a:solidFill>
                      <a:prstClr val="white"/>
                    </a:solidFill>
                  </a:endParaRPr>
                </a:p>
              </p:txBody>
            </p:sp>
          </p:grpSp>
        </p:grpSp>
      </p:grpSp>
      <p:grpSp>
        <p:nvGrpSpPr>
          <p:cNvPr id="35" name="bottom bar"/>
          <p:cNvGrpSpPr/>
          <p:nvPr/>
        </p:nvGrpSpPr>
        <p:grpSpPr>
          <a:xfrm>
            <a:off x="0" y="4629150"/>
            <a:ext cx="9144000" cy="514350"/>
            <a:chOff x="0" y="4629150"/>
            <a:chExt cx="9144000" cy="514350"/>
          </a:xfrm>
        </p:grpSpPr>
        <p:sp>
          <p:nvSpPr>
            <p:cNvPr id="230" name="Rectangle 229"/>
            <p:cNvSpPr/>
            <p:nvPr/>
          </p:nvSpPr>
          <p:spPr>
            <a:xfrm>
              <a:off x="0" y="4757648"/>
              <a:ext cx="9144000" cy="385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6" name="Group 230"/>
            <p:cNvGrpSpPr/>
            <p:nvPr/>
          </p:nvGrpSpPr>
          <p:grpSpPr>
            <a:xfrm>
              <a:off x="0" y="4629150"/>
              <a:ext cx="9144000" cy="168275"/>
              <a:chOff x="0" y="4629150"/>
              <a:chExt cx="9144000" cy="168275"/>
            </a:xfrm>
          </p:grpSpPr>
          <p:pic>
            <p:nvPicPr>
              <p:cNvPr id="246" name="Picture 25" descr="Red Ba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47" name="Picture 20" descr="Oracle WHITE"/>
              <p:cNvPicPr>
                <a:picLocks noChangeArrowheads="1"/>
              </p:cNvPicPr>
              <p:nvPr/>
            </p:nvPicPr>
            <p:blipFill>
              <a:blip r:embed="rId5"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37" name="Group 231"/>
            <p:cNvGrpSpPr/>
            <p:nvPr/>
          </p:nvGrpSpPr>
          <p:grpSpPr>
            <a:xfrm>
              <a:off x="597807" y="4913973"/>
              <a:ext cx="2539093" cy="218542"/>
              <a:chOff x="597807" y="4913973"/>
              <a:chExt cx="2539093" cy="218542"/>
            </a:xfrm>
          </p:grpSpPr>
          <p:sp>
            <p:nvSpPr>
              <p:cNvPr id="234"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FF1414"/>
                  </a:buClr>
                  <a:buFont typeface="Arial"/>
                  <a:buNone/>
                  <a:defRPr/>
                </a:pPr>
                <a:r>
                  <a:rPr lang="en-US" sz="600" dirty="0" smtClean="0">
                    <a:solidFill>
                      <a:srgbClr val="000000"/>
                    </a:solidFill>
                  </a:rPr>
                  <a:t>Copyright © 2012, Oracle and/or its affiliates. All rights reserved.</a:t>
                </a:r>
              </a:p>
            </p:txBody>
          </p:sp>
          <p:cxnSp>
            <p:nvCxnSpPr>
              <p:cNvPr id="243" name="Straight Connector 242"/>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245" name="Straight Connector 244"/>
              <p:cNvCxnSpPr/>
              <p:nvPr/>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33" name="Rectangle 232"/>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rgbClr val="000000"/>
                  </a:solidFill>
                </a:rPr>
                <a:pPr algn="r"/>
                <a:t>16</a:t>
              </a:fld>
              <a:endParaRPr lang="en-US" sz="600" dirty="0">
                <a:solidFill>
                  <a:srgbClr val="000000"/>
                </a:solidFill>
              </a:endParaRPr>
            </a:p>
          </p:txBody>
        </p:sp>
      </p:grpSp>
      <p:pic>
        <p:nvPicPr>
          <p:cNvPr id="248" name="Picture 3"/>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artisticBlur/>
                    </a14:imgEffect>
                  </a14:imgLayer>
                </a14:imgProps>
              </a:ext>
              <a:ext uri="{28A0092B-C50C-407E-A947-70E740481C1C}">
                <a14:useLocalDpi xmlns="" xmlns:a14="http://schemas.microsoft.com/office/drawing/2010/main" val="0"/>
              </a:ext>
            </a:extLst>
          </a:blip>
          <a:srcRect/>
          <a:stretch>
            <a:fillRect/>
          </a:stretch>
        </p:blipFill>
        <p:spPr bwMode="auto">
          <a:xfrm>
            <a:off x="4292224" y="1962149"/>
            <a:ext cx="3908022" cy="2606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201987" y="3217637"/>
            <a:ext cx="485434" cy="7413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4" name="Title 10"/>
          <p:cNvSpPr txBox="1">
            <a:spLocks/>
          </p:cNvSpPr>
          <p:nvPr/>
        </p:nvSpPr>
        <p:spPr bwMode="auto">
          <a:xfrm>
            <a:off x="746125" y="152400"/>
            <a:ext cx="7491413" cy="571500"/>
          </a:xfrm>
          <a:prstGeom prst="rect">
            <a:avLst/>
          </a:prstGeom>
          <a:noFill/>
          <a:ln w="9525">
            <a:noFill/>
            <a:miter lim="800000"/>
            <a:headEnd/>
            <a:tailEnd/>
          </a:ln>
        </p:spPr>
        <p:txBody>
          <a:bodyPr/>
          <a:lstStyle/>
          <a:p>
            <a:pPr defTabSz="457200" eaLnBrk="0" hangingPunct="0"/>
            <a:r>
              <a:rPr lang="en-US" sz="2800" b="1" dirty="0"/>
              <a:t>Access on Any </a:t>
            </a:r>
            <a:r>
              <a:rPr lang="en-US" sz="2800" b="1" dirty="0" smtClean="0"/>
              <a:t>Device</a:t>
            </a:r>
            <a:endParaRPr lang="en-US" sz="2800" b="1" dirty="0"/>
          </a:p>
        </p:txBody>
      </p:sp>
    </p:spTree>
    <p:extLst>
      <p:ext uri="{BB962C8B-B14F-4D97-AF65-F5344CB8AC3E}">
        <p14:creationId xmlns="" xmlns:p14="http://schemas.microsoft.com/office/powerpoint/2010/main" val="27047083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600"/>
                                        <p:tgtEl>
                                          <p:spTgt spid="50"/>
                                        </p:tgtEl>
                                      </p:cBhvr>
                                    </p:animEffect>
                                  </p:childTnLst>
                                </p:cTn>
                              </p:par>
                              <p:par>
                                <p:cTn id="8" presetID="2" presetClass="entr" presetSubtype="1" decel="10000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 calcmode="lin" valueType="num">
                                      <p:cBhvr additive="base">
                                        <p:cTn id="10" dur="800" fill="hold"/>
                                        <p:tgtEl>
                                          <p:spTgt spid="50"/>
                                        </p:tgtEl>
                                        <p:attrNameLst>
                                          <p:attrName>ppt_x</p:attrName>
                                        </p:attrNameLst>
                                      </p:cBhvr>
                                      <p:tavLst>
                                        <p:tav tm="0">
                                          <p:val>
                                            <p:strVal val="#ppt_x"/>
                                          </p:val>
                                        </p:tav>
                                        <p:tav tm="100000">
                                          <p:val>
                                            <p:strVal val="#ppt_x"/>
                                          </p:val>
                                        </p:tav>
                                      </p:tavLst>
                                    </p:anim>
                                    <p:anim calcmode="lin" valueType="num">
                                      <p:cBhvr additive="base">
                                        <p:cTn id="11" dur="800" fill="hold"/>
                                        <p:tgtEl>
                                          <p:spTgt spid="50"/>
                                        </p:tgtEl>
                                        <p:attrNameLst>
                                          <p:attrName>ppt_y</p:attrName>
                                        </p:attrNameLst>
                                      </p:cBhvr>
                                      <p:tavLst>
                                        <p:tav tm="0">
                                          <p:val>
                                            <p:strVal val="0-#ppt_h/2"/>
                                          </p:val>
                                        </p:tav>
                                        <p:tav tm="100000">
                                          <p:val>
                                            <p:strVal val="#ppt_y"/>
                                          </p:val>
                                        </p:tav>
                                      </p:tavLst>
                                    </p:anim>
                                  </p:childTnLst>
                                </p:cTn>
                              </p:par>
                              <p:par>
                                <p:cTn id="12" presetID="64" presetClass="path" presetSubtype="0" decel="100000" fill="hold" nodeType="withEffect">
                                  <p:stCondLst>
                                    <p:cond delay="800"/>
                                  </p:stCondLst>
                                  <p:childTnLst>
                                    <p:animMotion origin="layout" path="M -5.55556E-7 2.5054E-6 L -5.55556E-7 -0.0469 " pathEditMode="relative" rAng="0" ptsTypes="AA">
                                      <p:cBhvr>
                                        <p:cTn id="13" dur="700" fill="hold"/>
                                        <p:tgtEl>
                                          <p:spTgt spid="50"/>
                                        </p:tgtEl>
                                        <p:attrNameLst>
                                          <p:attrName>ppt_x</p:attrName>
                                          <p:attrName>ppt_y</p:attrName>
                                        </p:attrNameLst>
                                      </p:cBhvr>
                                      <p:rCtr x="0" y="-2345"/>
                                    </p:animMotion>
                                  </p:childTnLst>
                                </p:cTn>
                              </p:par>
                            </p:childTnLst>
                          </p:cTn>
                        </p:par>
                        <p:par>
                          <p:cTn id="14" fill="hold">
                            <p:stCondLst>
                              <p:cond delay="1600"/>
                            </p:stCondLst>
                            <p:childTnLst>
                              <p:par>
                                <p:cTn id="15" presetID="10" presetClass="exit" presetSubtype="0" fill="hold" nodeType="afterEffect">
                                  <p:stCondLst>
                                    <p:cond delay="0"/>
                                  </p:stCondLst>
                                  <p:childTnLst>
                                    <p:animEffect transition="out" filter="fade">
                                      <p:cBhvr>
                                        <p:cTn id="16" dur="500"/>
                                        <p:tgtEl>
                                          <p:spTgt spid="248"/>
                                        </p:tgtEl>
                                      </p:cBhvr>
                                    </p:animEffect>
                                    <p:set>
                                      <p:cBhvr>
                                        <p:cTn id="17" dur="1" fill="hold">
                                          <p:stCondLst>
                                            <p:cond delay="499"/>
                                          </p:stCondLst>
                                        </p:cTn>
                                        <p:tgtEl>
                                          <p:spTgt spid="248"/>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2" presetClass="entr" presetSubtype="2"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10" presetClass="exit" presetSubtype="0" fill="hold" nodeType="with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22" presetClass="entr" presetSubtype="1" fill="hold" nodeType="withEffect">
                                  <p:stCondLst>
                                    <p:cond delay="90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par>
                                <p:cTn id="31" presetID="22" presetClass="entr" presetSubtype="1" fill="hold" nodeType="withEffect">
                                  <p:stCondLst>
                                    <p:cond delay="120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nodeType="withEffect">
                                  <p:stCondLst>
                                    <p:cond delay="150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par>
                                <p:cTn id="37" presetID="22" presetClass="entr" presetSubtype="1" fill="hold" nodeType="withEffect">
                                  <p:stCondLst>
                                    <p:cond delay="1800"/>
                                  </p:stCondLst>
                                  <p:childTnLst>
                                    <p:set>
                                      <p:cBhvr>
                                        <p:cTn id="38" dur="1" fill="hold">
                                          <p:stCondLst>
                                            <p:cond delay="0"/>
                                          </p:stCondLst>
                                        </p:cTn>
                                        <p:tgtEl>
                                          <p:spTgt spid="26"/>
                                        </p:tgtEl>
                                        <p:attrNameLst>
                                          <p:attrName>style.visibility</p:attrName>
                                        </p:attrNameLst>
                                      </p:cBhvr>
                                      <p:to>
                                        <p:strVal val="visible"/>
                                      </p:to>
                                    </p:set>
                                    <p:animEffect transition="in" filter="wipe(up)">
                                      <p:cBhvr>
                                        <p:cTn id="39" dur="500"/>
                                        <p:tgtEl>
                                          <p:spTgt spid="26"/>
                                        </p:tgtEl>
                                      </p:cBhvr>
                                    </p:animEffect>
                                  </p:childTnLst>
                                </p:cTn>
                              </p:par>
                              <p:par>
                                <p:cTn id="40" presetID="22" presetClass="entr" presetSubtype="1" fill="hold" nodeType="withEffect">
                                  <p:stCondLst>
                                    <p:cond delay="210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par>
                                <p:cTn id="43" presetID="22" presetClass="entr" presetSubtype="1" fill="hold" nodeType="withEffect">
                                  <p:stCondLst>
                                    <p:cond delay="2400"/>
                                  </p:stCondLst>
                                  <p:childTnLst>
                                    <p:set>
                                      <p:cBhvr>
                                        <p:cTn id="44" dur="1" fill="hold">
                                          <p:stCondLst>
                                            <p:cond delay="0"/>
                                          </p:stCondLst>
                                        </p:cTn>
                                        <p:tgtEl>
                                          <p:spTgt spid="2"/>
                                        </p:tgtEl>
                                        <p:attrNameLst>
                                          <p:attrName>style.visibility</p:attrName>
                                        </p:attrNameLst>
                                      </p:cBhvr>
                                      <p:to>
                                        <p:strVal val="visible"/>
                                      </p:to>
                                    </p:set>
                                    <p:animEffect transition="in" filter="wipe(up)">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8006080" y="1775940"/>
            <a:ext cx="955040" cy="406400"/>
          </a:xfrm>
          <a:prstGeom prst="rect">
            <a:avLst/>
          </a:prstGeom>
          <a:noFill/>
          <a:ln>
            <a:noFill/>
          </a:ln>
        </p:spPr>
        <p:txBody>
          <a:bodyPr wrap="none" lIns="0" tIns="0" rIns="0" bIns="0" rtlCol="0">
            <a:noAutofit/>
          </a:bodyPr>
          <a:lstStyle/>
          <a:p>
            <a:pPr algn="ctr"/>
            <a:r>
              <a:rPr lang="en-US" sz="1600" b="1" dirty="0" smtClean="0">
                <a:solidFill>
                  <a:schemeClr val="tx2"/>
                </a:solidFill>
              </a:rPr>
              <a:t>LEARN.</a:t>
            </a:r>
          </a:p>
        </p:txBody>
      </p:sp>
      <p:sp>
        <p:nvSpPr>
          <p:cNvPr id="26" name="TextBox 25"/>
          <p:cNvSpPr txBox="1"/>
          <p:nvPr/>
        </p:nvSpPr>
        <p:spPr>
          <a:xfrm>
            <a:off x="721361" y="1324386"/>
            <a:ext cx="955040" cy="406400"/>
          </a:xfrm>
          <a:prstGeom prst="rect">
            <a:avLst/>
          </a:prstGeom>
          <a:noFill/>
          <a:ln>
            <a:noFill/>
          </a:ln>
        </p:spPr>
        <p:txBody>
          <a:bodyPr wrap="none" lIns="0" tIns="0" rIns="0" bIns="0" rtlCol="0">
            <a:noAutofit/>
          </a:bodyPr>
          <a:lstStyle/>
          <a:p>
            <a:pPr algn="ctr"/>
            <a:r>
              <a:rPr lang="en-US" sz="1600" b="1" dirty="0" smtClean="0">
                <a:solidFill>
                  <a:schemeClr val="tx2"/>
                </a:solidFill>
              </a:rPr>
              <a:t>WORK.</a:t>
            </a:r>
          </a:p>
        </p:txBody>
      </p:sp>
      <p:sp>
        <p:nvSpPr>
          <p:cNvPr id="28" name="TextBox 27"/>
          <p:cNvSpPr txBox="1"/>
          <p:nvPr/>
        </p:nvSpPr>
        <p:spPr>
          <a:xfrm>
            <a:off x="5638800" y="1324386"/>
            <a:ext cx="955040" cy="406400"/>
          </a:xfrm>
          <a:prstGeom prst="rect">
            <a:avLst/>
          </a:prstGeom>
          <a:noFill/>
          <a:ln>
            <a:noFill/>
          </a:ln>
        </p:spPr>
        <p:txBody>
          <a:bodyPr wrap="none" lIns="0" tIns="0" rIns="0" bIns="0" rtlCol="0">
            <a:noAutofit/>
          </a:bodyPr>
          <a:lstStyle/>
          <a:p>
            <a:pPr algn="ctr"/>
            <a:r>
              <a:rPr lang="en-US" sz="1600" b="1" dirty="0" smtClean="0">
                <a:solidFill>
                  <a:schemeClr val="tx2"/>
                </a:solidFill>
              </a:rPr>
              <a:t>ANALYZE.</a:t>
            </a:r>
          </a:p>
        </p:txBody>
      </p:sp>
      <p:sp>
        <p:nvSpPr>
          <p:cNvPr id="30" name="TextBox 29"/>
          <p:cNvSpPr txBox="1"/>
          <p:nvPr/>
        </p:nvSpPr>
        <p:spPr>
          <a:xfrm>
            <a:off x="3180080" y="1775940"/>
            <a:ext cx="955040" cy="406400"/>
          </a:xfrm>
          <a:prstGeom prst="rect">
            <a:avLst/>
          </a:prstGeom>
          <a:noFill/>
          <a:ln>
            <a:noFill/>
          </a:ln>
        </p:spPr>
        <p:txBody>
          <a:bodyPr wrap="none" lIns="0" tIns="0" rIns="0" bIns="0" rtlCol="0">
            <a:noAutofit/>
          </a:bodyPr>
          <a:lstStyle/>
          <a:p>
            <a:pPr algn="ctr"/>
            <a:r>
              <a:rPr lang="en-US" sz="1600" b="1" dirty="0" smtClean="0">
                <a:solidFill>
                  <a:schemeClr val="tx2"/>
                </a:solidFill>
              </a:rPr>
              <a:t>CONNECT.</a:t>
            </a:r>
          </a:p>
        </p:txBody>
      </p:sp>
      <p:pic>
        <p:nvPicPr>
          <p:cNvPr id="126978" name="Picture 2"/>
          <p:cNvPicPr>
            <a:picLocks noChangeAspect="1" noChangeArrowheads="1"/>
          </p:cNvPicPr>
          <p:nvPr/>
        </p:nvPicPr>
        <p:blipFill>
          <a:blip r:embed="rId3" cstate="screen"/>
          <a:srcRect/>
          <a:stretch>
            <a:fillRect/>
          </a:stretch>
        </p:blipFill>
        <p:spPr bwMode="auto">
          <a:xfrm>
            <a:off x="2594097" y="2054816"/>
            <a:ext cx="2024989" cy="1571625"/>
          </a:xfrm>
          <a:prstGeom prst="rect">
            <a:avLst/>
          </a:prstGeom>
          <a:noFill/>
          <a:ln w="9525">
            <a:noFill/>
            <a:miter lim="800000"/>
            <a:headEnd/>
            <a:tailEnd/>
          </a:ln>
        </p:spPr>
      </p:pic>
      <p:pic>
        <p:nvPicPr>
          <p:cNvPr id="126980" name="Picture 4"/>
          <p:cNvPicPr>
            <a:picLocks noChangeAspect="1" noChangeArrowheads="1"/>
          </p:cNvPicPr>
          <p:nvPr/>
        </p:nvPicPr>
        <p:blipFill>
          <a:blip r:embed="rId4" cstate="screen"/>
          <a:srcRect/>
          <a:stretch>
            <a:fillRect/>
          </a:stretch>
        </p:blipFill>
        <p:spPr bwMode="auto">
          <a:xfrm>
            <a:off x="4607620" y="1611042"/>
            <a:ext cx="2995818" cy="2392561"/>
          </a:xfrm>
          <a:prstGeom prst="rect">
            <a:avLst/>
          </a:prstGeom>
          <a:noFill/>
          <a:ln w="9525">
            <a:noFill/>
            <a:miter lim="800000"/>
            <a:headEnd/>
            <a:tailEnd/>
          </a:ln>
        </p:spPr>
      </p:pic>
      <p:pic>
        <p:nvPicPr>
          <p:cNvPr id="126981" name="Picture 5"/>
          <p:cNvPicPr>
            <a:picLocks noChangeAspect="1" noChangeArrowheads="1"/>
          </p:cNvPicPr>
          <p:nvPr/>
        </p:nvPicPr>
        <p:blipFill>
          <a:blip r:embed="rId5" cstate="screen"/>
          <a:srcRect/>
          <a:stretch>
            <a:fillRect/>
          </a:stretch>
        </p:blipFill>
        <p:spPr bwMode="auto">
          <a:xfrm>
            <a:off x="7594008" y="2054816"/>
            <a:ext cx="1549992" cy="1571625"/>
          </a:xfrm>
          <a:prstGeom prst="rect">
            <a:avLst/>
          </a:prstGeom>
          <a:noFill/>
          <a:ln w="9525">
            <a:noFill/>
            <a:miter lim="800000"/>
            <a:headEnd/>
            <a:tailEnd/>
          </a:ln>
        </p:spPr>
      </p:pic>
      <p:pic>
        <p:nvPicPr>
          <p:cNvPr id="126982" name="Picture 6"/>
          <p:cNvPicPr>
            <a:picLocks noChangeAspect="1" noChangeArrowheads="1"/>
          </p:cNvPicPr>
          <p:nvPr/>
        </p:nvPicPr>
        <p:blipFill>
          <a:blip r:embed="rId6" cstate="screen"/>
          <a:srcRect/>
          <a:stretch>
            <a:fillRect/>
          </a:stretch>
        </p:blipFill>
        <p:spPr bwMode="auto">
          <a:xfrm>
            <a:off x="0" y="1611042"/>
            <a:ext cx="2625102" cy="2392561"/>
          </a:xfrm>
          <a:prstGeom prst="rect">
            <a:avLst/>
          </a:prstGeom>
          <a:noFill/>
          <a:ln w="9525">
            <a:noFill/>
            <a:miter lim="800000"/>
            <a:headEnd/>
            <a:tailEnd/>
          </a:ln>
        </p:spPr>
      </p:pic>
      <p:sp>
        <p:nvSpPr>
          <p:cNvPr id="2" name="Title 1"/>
          <p:cNvSpPr>
            <a:spLocks noGrp="1"/>
          </p:cNvSpPr>
          <p:nvPr>
            <p:ph type="title" idx="4294967295"/>
          </p:nvPr>
        </p:nvSpPr>
        <p:spPr>
          <a:xfrm>
            <a:off x="914400" y="246063"/>
            <a:ext cx="8229600" cy="406400"/>
          </a:xfrm>
        </p:spPr>
        <p:txBody>
          <a:bodyPr/>
          <a:lstStyle/>
          <a:p>
            <a:r>
              <a:rPr lang="en-US" dirty="0" smtClean="0"/>
              <a:t>Oracle Tap: </a:t>
            </a:r>
            <a:r>
              <a:rPr lang="en-US" dirty="0" smtClean="0">
                <a:solidFill>
                  <a:srgbClr val="FF0000"/>
                </a:solidFill>
              </a:rPr>
              <a:t>Your Mobile App, Your Way</a:t>
            </a:r>
            <a:endParaRPr lang="en-US" dirty="0">
              <a:solidFill>
                <a:srgbClr val="FF0000"/>
              </a:solidFill>
            </a:endParaRPr>
          </a:p>
        </p:txBody>
      </p:sp>
    </p:spTree>
    <p:extLst>
      <p:ext uri="{BB962C8B-B14F-4D97-AF65-F5344CB8AC3E}">
        <p14:creationId xmlns:p14="http://schemas.microsoft.com/office/powerpoint/2010/main" xmlns="" val="379863906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a:spLocks/>
          </p:cNvSpPr>
          <p:nvPr/>
        </p:nvSpPr>
        <p:spPr bwMode="auto">
          <a:xfrm>
            <a:off x="5071603" y="1214591"/>
            <a:ext cx="2116875" cy="2737826"/>
          </a:xfrm>
          <a:custGeom>
            <a:avLst/>
            <a:gdLst>
              <a:gd name="T0" fmla="*/ 2216 w 2216"/>
              <a:gd name="T1" fmla="*/ 1425 h 1425"/>
              <a:gd name="T2" fmla="*/ 0 w 2216"/>
              <a:gd name="T3" fmla="*/ 1425 h 1425"/>
              <a:gd name="T4" fmla="*/ 0 w 2216"/>
              <a:gd name="T5" fmla="*/ 0 h 1425"/>
              <a:gd name="T6" fmla="*/ 2216 w 2216"/>
              <a:gd name="T7" fmla="*/ 0 h 1425"/>
              <a:gd name="T8" fmla="*/ 2216 w 2216"/>
              <a:gd name="T9" fmla="*/ 1425 h 1425"/>
            </a:gdLst>
            <a:ahLst/>
            <a:cxnLst>
              <a:cxn ang="0">
                <a:pos x="T0" y="T1"/>
              </a:cxn>
              <a:cxn ang="0">
                <a:pos x="T2" y="T3"/>
              </a:cxn>
              <a:cxn ang="0">
                <a:pos x="T4" y="T5"/>
              </a:cxn>
              <a:cxn ang="0">
                <a:pos x="T6" y="T7"/>
              </a:cxn>
              <a:cxn ang="0">
                <a:pos x="T8" y="T9"/>
              </a:cxn>
            </a:cxnLst>
            <a:rect l="0" t="0" r="r" b="b"/>
            <a:pathLst>
              <a:path w="2216" h="1425">
                <a:moveTo>
                  <a:pt x="2216" y="1425"/>
                </a:moveTo>
                <a:cubicBezTo>
                  <a:pt x="2115" y="1425"/>
                  <a:pt x="101" y="1425"/>
                  <a:pt x="0" y="1425"/>
                </a:cubicBezTo>
                <a:cubicBezTo>
                  <a:pt x="0" y="1328"/>
                  <a:pt x="0" y="97"/>
                  <a:pt x="0" y="0"/>
                </a:cubicBezTo>
                <a:cubicBezTo>
                  <a:pt x="101" y="0"/>
                  <a:pt x="2115" y="0"/>
                  <a:pt x="2216" y="0"/>
                </a:cubicBezTo>
                <a:cubicBezTo>
                  <a:pt x="2216" y="97"/>
                  <a:pt x="2216" y="1328"/>
                  <a:pt x="2216" y="1425"/>
                </a:cubicBezTo>
                <a:close/>
              </a:path>
            </a:pathLst>
          </a:custGeom>
          <a:gradFill flip="none" rotWithShape="1">
            <a:gsLst>
              <a:gs pos="97500">
                <a:schemeClr val="tx2">
                  <a:lumMod val="40000"/>
                  <a:lumOff val="60000"/>
                  <a:alpha val="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71" name="Text Placeholder 19"/>
          <p:cNvSpPr txBox="1">
            <a:spLocks/>
          </p:cNvSpPr>
          <p:nvPr/>
        </p:nvSpPr>
        <p:spPr>
          <a:xfrm>
            <a:off x="5133569" y="1403404"/>
            <a:ext cx="1995646" cy="421234"/>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None/>
            </a:pPr>
            <a:r>
              <a:rPr lang="en-US" sz="1400" b="1" dirty="0" smtClean="0">
                <a:ln w="6350">
                  <a:noFill/>
                </a:ln>
                <a:gradFill>
                  <a:gsLst>
                    <a:gs pos="100000">
                      <a:schemeClr val="tx1"/>
                    </a:gs>
                    <a:gs pos="0">
                      <a:schemeClr val="tx2">
                        <a:lumMod val="60000"/>
                        <a:lumOff val="40000"/>
                      </a:schemeClr>
                    </a:gs>
                  </a:gsLst>
                  <a:lin ang="5400000" scaled="0"/>
                </a:gradFill>
                <a:latin typeface="+mn-lt"/>
                <a:cs typeface="+mn-cs"/>
              </a:rPr>
              <a:t>End to End Solutions</a:t>
            </a:r>
            <a:endParaRPr lang="en-US" sz="700" b="1" dirty="0">
              <a:ln w="6350">
                <a:noFill/>
              </a:ln>
              <a:gradFill>
                <a:gsLst>
                  <a:gs pos="100000">
                    <a:schemeClr val="tx1"/>
                  </a:gs>
                  <a:gs pos="0">
                    <a:schemeClr val="tx2">
                      <a:lumMod val="60000"/>
                      <a:lumOff val="40000"/>
                    </a:schemeClr>
                  </a:gs>
                </a:gsLst>
                <a:lin ang="5400000" scaled="0"/>
              </a:gradFill>
              <a:latin typeface="+mn-lt"/>
              <a:cs typeface="+mn-cs"/>
            </a:endParaRPr>
          </a:p>
        </p:txBody>
      </p:sp>
      <p:sp>
        <p:nvSpPr>
          <p:cNvPr id="73" name="Text Placeholder 19"/>
          <p:cNvSpPr txBox="1">
            <a:spLocks/>
          </p:cNvSpPr>
          <p:nvPr/>
        </p:nvSpPr>
        <p:spPr>
          <a:xfrm>
            <a:off x="5133569" y="1892140"/>
            <a:ext cx="1995646" cy="421234"/>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None/>
            </a:pPr>
            <a:r>
              <a:rPr lang="en-US" sz="1400" b="1" dirty="0" smtClean="0">
                <a:ln w="6350">
                  <a:noFill/>
                </a:ln>
                <a:gradFill>
                  <a:gsLst>
                    <a:gs pos="100000">
                      <a:schemeClr val="tx1"/>
                    </a:gs>
                    <a:gs pos="0">
                      <a:schemeClr val="tx2">
                        <a:lumMod val="60000"/>
                        <a:lumOff val="40000"/>
                      </a:schemeClr>
                    </a:gs>
                  </a:gsLst>
                  <a:lin ang="5400000" scaled="0"/>
                </a:gradFill>
                <a:latin typeface="+mn-lt"/>
                <a:cs typeface="+mn-cs"/>
              </a:rPr>
              <a:t>Workforce Insights</a:t>
            </a:r>
            <a:endParaRPr lang="en-US" sz="700" b="1" dirty="0">
              <a:ln w="6350">
                <a:noFill/>
              </a:ln>
              <a:gradFill>
                <a:gsLst>
                  <a:gs pos="100000">
                    <a:schemeClr val="tx1"/>
                  </a:gs>
                  <a:gs pos="0">
                    <a:schemeClr val="tx2">
                      <a:lumMod val="60000"/>
                      <a:lumOff val="40000"/>
                    </a:schemeClr>
                  </a:gs>
                </a:gsLst>
                <a:lin ang="5400000" scaled="0"/>
              </a:gradFill>
              <a:latin typeface="+mn-lt"/>
              <a:cs typeface="+mn-cs"/>
            </a:endParaRPr>
          </a:p>
        </p:txBody>
      </p:sp>
      <p:sp>
        <p:nvSpPr>
          <p:cNvPr id="74" name="Text Placeholder 19"/>
          <p:cNvSpPr txBox="1">
            <a:spLocks/>
          </p:cNvSpPr>
          <p:nvPr/>
        </p:nvSpPr>
        <p:spPr>
          <a:xfrm>
            <a:off x="5133569" y="2380876"/>
            <a:ext cx="1995646" cy="421234"/>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None/>
            </a:pPr>
            <a:r>
              <a:rPr lang="en-US" sz="1400" b="1" dirty="0" smtClean="0">
                <a:ln w="6350">
                  <a:noFill/>
                </a:ln>
                <a:gradFill>
                  <a:gsLst>
                    <a:gs pos="100000">
                      <a:schemeClr val="tx1"/>
                    </a:gs>
                    <a:gs pos="0">
                      <a:schemeClr val="tx2">
                        <a:lumMod val="60000"/>
                        <a:lumOff val="40000"/>
                      </a:schemeClr>
                    </a:gs>
                  </a:gsLst>
                  <a:lin ang="5400000" scaled="0"/>
                </a:gradFill>
                <a:latin typeface="+mn-lt"/>
                <a:cs typeface="+mn-cs"/>
              </a:rPr>
              <a:t>Talent Management</a:t>
            </a:r>
            <a:endParaRPr lang="en-US" sz="700" b="1" dirty="0">
              <a:ln w="6350">
                <a:noFill/>
              </a:ln>
              <a:gradFill>
                <a:gsLst>
                  <a:gs pos="100000">
                    <a:schemeClr val="tx1"/>
                  </a:gs>
                  <a:gs pos="0">
                    <a:schemeClr val="tx2">
                      <a:lumMod val="60000"/>
                      <a:lumOff val="40000"/>
                    </a:schemeClr>
                  </a:gs>
                </a:gsLst>
                <a:lin ang="5400000" scaled="0"/>
              </a:gradFill>
              <a:latin typeface="+mn-lt"/>
              <a:cs typeface="+mn-cs"/>
            </a:endParaRPr>
          </a:p>
        </p:txBody>
      </p:sp>
      <p:sp>
        <p:nvSpPr>
          <p:cNvPr id="75" name="Text Placeholder 19"/>
          <p:cNvSpPr txBox="1">
            <a:spLocks/>
          </p:cNvSpPr>
          <p:nvPr/>
        </p:nvSpPr>
        <p:spPr>
          <a:xfrm>
            <a:off x="5133569" y="2869612"/>
            <a:ext cx="1995646" cy="421234"/>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None/>
            </a:pPr>
            <a:r>
              <a:rPr lang="en-US" sz="1400" b="1" dirty="0" smtClean="0">
                <a:ln w="6350">
                  <a:noFill/>
                </a:ln>
                <a:gradFill>
                  <a:gsLst>
                    <a:gs pos="100000">
                      <a:schemeClr val="tx1"/>
                    </a:gs>
                    <a:gs pos="0">
                      <a:schemeClr val="tx2">
                        <a:lumMod val="60000"/>
                        <a:lumOff val="40000"/>
                      </a:schemeClr>
                    </a:gs>
                  </a:gsLst>
                  <a:lin ang="5400000" scaled="0"/>
                </a:gradFill>
                <a:latin typeface="+mn-lt"/>
                <a:cs typeface="+mn-cs"/>
              </a:rPr>
              <a:t>Social and Mobile</a:t>
            </a:r>
            <a:endParaRPr lang="en-US" sz="700" b="1" dirty="0">
              <a:ln w="6350">
                <a:noFill/>
              </a:ln>
              <a:gradFill>
                <a:gsLst>
                  <a:gs pos="100000">
                    <a:schemeClr val="tx1"/>
                  </a:gs>
                  <a:gs pos="0">
                    <a:schemeClr val="tx2">
                      <a:lumMod val="60000"/>
                      <a:lumOff val="40000"/>
                    </a:schemeClr>
                  </a:gs>
                </a:gsLst>
                <a:lin ang="5400000" scaled="0"/>
              </a:gradFill>
              <a:latin typeface="+mn-lt"/>
              <a:cs typeface="+mn-cs"/>
            </a:endParaRPr>
          </a:p>
        </p:txBody>
      </p:sp>
      <p:sp>
        <p:nvSpPr>
          <p:cNvPr id="76" name="Text Placeholder 19"/>
          <p:cNvSpPr txBox="1">
            <a:spLocks/>
          </p:cNvSpPr>
          <p:nvPr/>
        </p:nvSpPr>
        <p:spPr>
          <a:xfrm>
            <a:off x="5133569" y="3358349"/>
            <a:ext cx="1995646" cy="421234"/>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None/>
            </a:pPr>
            <a:r>
              <a:rPr lang="en-US" sz="1400" b="1" dirty="0" smtClean="0">
                <a:ln w="6350">
                  <a:noFill/>
                </a:ln>
                <a:gradFill>
                  <a:gsLst>
                    <a:gs pos="100000">
                      <a:schemeClr val="tx1"/>
                    </a:gs>
                    <a:gs pos="0">
                      <a:schemeClr val="tx2">
                        <a:lumMod val="60000"/>
                        <a:lumOff val="40000"/>
                      </a:schemeClr>
                    </a:gs>
                  </a:gsLst>
                  <a:lin ang="5400000" scaled="0"/>
                </a:gradFill>
                <a:latin typeface="+mn-lt"/>
                <a:cs typeface="+mn-cs"/>
              </a:rPr>
              <a:t>Global Capabilities</a:t>
            </a:r>
            <a:endParaRPr lang="en-US" sz="700" b="1" dirty="0">
              <a:ln w="6350">
                <a:noFill/>
              </a:ln>
              <a:gradFill>
                <a:gsLst>
                  <a:gs pos="100000">
                    <a:schemeClr val="tx1"/>
                  </a:gs>
                  <a:gs pos="0">
                    <a:schemeClr val="tx2">
                      <a:lumMod val="60000"/>
                      <a:lumOff val="40000"/>
                    </a:schemeClr>
                  </a:gs>
                </a:gsLst>
                <a:lin ang="5400000" scaled="0"/>
              </a:gradFill>
              <a:latin typeface="+mn-lt"/>
              <a:cs typeface="+mn-cs"/>
            </a:endParaRPr>
          </a:p>
        </p:txBody>
      </p:sp>
      <p:cxnSp>
        <p:nvCxnSpPr>
          <p:cNvPr id="77" name="Straight Connector 76"/>
          <p:cNvCxnSpPr/>
          <p:nvPr/>
        </p:nvCxnSpPr>
        <p:spPr>
          <a:xfrm>
            <a:off x="5488674" y="1858389"/>
            <a:ext cx="1216926" cy="0"/>
          </a:xfrm>
          <a:prstGeom prst="line">
            <a:avLst/>
          </a:prstGeom>
          <a:ln w="25400" cap="rnd">
            <a:gradFill>
              <a:gsLst>
                <a:gs pos="0">
                  <a:schemeClr val="accent1"/>
                </a:gs>
                <a:gs pos="100000">
                  <a:schemeClr val="accent1">
                    <a:lumMod val="7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488674" y="2347125"/>
            <a:ext cx="1216926" cy="0"/>
          </a:xfrm>
          <a:prstGeom prst="line">
            <a:avLst/>
          </a:prstGeom>
          <a:ln w="25400" cap="rnd">
            <a:gradFill>
              <a:gsLst>
                <a:gs pos="0">
                  <a:schemeClr val="accent1"/>
                </a:gs>
                <a:gs pos="100000">
                  <a:schemeClr val="accent1">
                    <a:lumMod val="7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488674" y="2835861"/>
            <a:ext cx="1216926" cy="0"/>
          </a:xfrm>
          <a:prstGeom prst="line">
            <a:avLst/>
          </a:prstGeom>
          <a:ln w="25400" cap="rnd">
            <a:gradFill>
              <a:gsLst>
                <a:gs pos="0">
                  <a:schemeClr val="accent1"/>
                </a:gs>
                <a:gs pos="100000">
                  <a:schemeClr val="accent1">
                    <a:lumMod val="7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488674" y="3324597"/>
            <a:ext cx="1216926" cy="0"/>
          </a:xfrm>
          <a:prstGeom prst="line">
            <a:avLst/>
          </a:prstGeom>
          <a:ln w="25400" cap="rnd">
            <a:gradFill>
              <a:gsLst>
                <a:gs pos="0">
                  <a:schemeClr val="accent1"/>
                </a:gs>
                <a:gs pos="100000">
                  <a:schemeClr val="accent1">
                    <a:lumMod val="75000"/>
                  </a:schemeClr>
                </a:gs>
              </a:gsLst>
              <a:lin ang="5400000" scaled="0"/>
            </a:gradFill>
          </a:ln>
        </p:spPr>
        <p:style>
          <a:lnRef idx="1">
            <a:schemeClr val="accent1"/>
          </a:lnRef>
          <a:fillRef idx="0">
            <a:schemeClr val="accent1"/>
          </a:fillRef>
          <a:effectRef idx="0">
            <a:schemeClr val="accent1"/>
          </a:effectRef>
          <a:fontRef idx="minor">
            <a:schemeClr val="tx1"/>
          </a:fontRef>
        </p:style>
      </p:cxnSp>
      <p:sp useBgFill="1">
        <p:nvSpPr>
          <p:cNvPr id="66" name="Rectangle 65"/>
          <p:cNvSpPr/>
          <p:nvPr/>
        </p:nvSpPr>
        <p:spPr>
          <a:xfrm>
            <a:off x="7239771" y="1165559"/>
            <a:ext cx="1904229" cy="3050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Ipad-light" hidden="1"/>
          <p:cNvGrpSpPr/>
          <p:nvPr/>
        </p:nvGrpSpPr>
        <p:grpSpPr>
          <a:xfrm rot="5400000">
            <a:off x="4503025" y="1348005"/>
            <a:ext cx="3254027" cy="2482423"/>
            <a:chOff x="2992801" y="1096888"/>
            <a:chExt cx="3161381" cy="2411744"/>
          </a:xfrm>
        </p:grpSpPr>
        <p:sp>
          <p:nvSpPr>
            <p:cNvPr id="7" name="Oval 6"/>
            <p:cNvSpPr/>
            <p:nvPr/>
          </p:nvSpPr>
          <p:spPr>
            <a:xfrm>
              <a:off x="3051912" y="2233531"/>
              <a:ext cx="138455" cy="138455"/>
            </a:xfrm>
            <a:prstGeom prst="ellipse">
              <a:avLst/>
            </a:prstGeom>
            <a:gradFill>
              <a:gsLst>
                <a:gs pos="0">
                  <a:srgbClr val="000000">
                    <a:lumMod val="85000"/>
                    <a:lumOff val="15000"/>
                  </a:srgbClr>
                </a:gs>
                <a:gs pos="100000">
                  <a:srgbClr val="000000">
                    <a:lumMod val="50000"/>
                    <a:lumOff val="50000"/>
                  </a:srgbClr>
                </a:gs>
              </a:gsLst>
              <a:lin ang="16200000" scaled="1"/>
            </a:gradFill>
            <a:ln w="15875">
              <a:gradFill>
                <a:gsLst>
                  <a:gs pos="0">
                    <a:sysClr val="window" lastClr="FFFFFF">
                      <a:alpha val="9000"/>
                    </a:sysClr>
                  </a:gs>
                  <a:gs pos="100000">
                    <a:sysClr val="window" lastClr="FFFFFF"/>
                  </a:gs>
                </a:gsLst>
                <a:lin ang="5400000" scaled="0"/>
              </a:gra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 name="Freeform 8"/>
            <p:cNvSpPr>
              <a:spLocks noEditPoints="1"/>
            </p:cNvSpPr>
            <p:nvPr/>
          </p:nvSpPr>
          <p:spPr bwMode="auto">
            <a:xfrm rot="16200000">
              <a:off x="3367620" y="722069"/>
              <a:ext cx="2411744" cy="3161381"/>
            </a:xfrm>
            <a:custGeom>
              <a:avLst/>
              <a:gdLst>
                <a:gd name="T0" fmla="*/ 992 w 1028"/>
                <a:gd name="T1" fmla="*/ 0 h 1348"/>
                <a:gd name="T2" fmla="*/ 37 w 1028"/>
                <a:gd name="T3" fmla="*/ 0 h 1348"/>
                <a:gd name="T4" fmla="*/ 0 w 1028"/>
                <a:gd name="T5" fmla="*/ 38 h 1348"/>
                <a:gd name="T6" fmla="*/ 0 w 1028"/>
                <a:gd name="T7" fmla="*/ 1312 h 1348"/>
                <a:gd name="T8" fmla="*/ 37 w 1028"/>
                <a:gd name="T9" fmla="*/ 1348 h 1348"/>
                <a:gd name="T10" fmla="*/ 992 w 1028"/>
                <a:gd name="T11" fmla="*/ 1348 h 1348"/>
                <a:gd name="T12" fmla="*/ 1028 w 1028"/>
                <a:gd name="T13" fmla="*/ 1312 h 1348"/>
                <a:gd name="T14" fmla="*/ 1028 w 1028"/>
                <a:gd name="T15" fmla="*/ 38 h 1348"/>
                <a:gd name="T16" fmla="*/ 992 w 1028"/>
                <a:gd name="T17" fmla="*/ 0 h 1348"/>
                <a:gd name="T18" fmla="*/ 516 w 1028"/>
                <a:gd name="T19" fmla="*/ 44 h 1348"/>
                <a:gd name="T20" fmla="*/ 526 w 1028"/>
                <a:gd name="T21" fmla="*/ 54 h 1348"/>
                <a:gd name="T22" fmla="*/ 516 w 1028"/>
                <a:gd name="T23" fmla="*/ 64 h 1348"/>
                <a:gd name="T24" fmla="*/ 507 w 1028"/>
                <a:gd name="T25" fmla="*/ 54 h 1348"/>
                <a:gd name="T26" fmla="*/ 516 w 1028"/>
                <a:gd name="T27" fmla="*/ 44 h 1348"/>
                <a:gd name="T28" fmla="*/ 514 w 1028"/>
                <a:gd name="T29" fmla="*/ 1323 h 1348"/>
                <a:gd name="T30" fmla="*/ 484 w 1028"/>
                <a:gd name="T31" fmla="*/ 1292 h 1348"/>
                <a:gd name="T32" fmla="*/ 514 w 1028"/>
                <a:gd name="T33" fmla="*/ 1262 h 1348"/>
                <a:gd name="T34" fmla="*/ 545 w 1028"/>
                <a:gd name="T35" fmla="*/ 1292 h 1348"/>
                <a:gd name="T36" fmla="*/ 514 w 1028"/>
                <a:gd name="T37" fmla="*/ 1323 h 1348"/>
                <a:gd name="T38" fmla="*/ 932 w 1028"/>
                <a:gd name="T39" fmla="*/ 1228 h 1348"/>
                <a:gd name="T40" fmla="*/ 96 w 1028"/>
                <a:gd name="T41" fmla="*/ 1228 h 1348"/>
                <a:gd name="T42" fmla="*/ 96 w 1028"/>
                <a:gd name="T43" fmla="*/ 120 h 1348"/>
                <a:gd name="T44" fmla="*/ 932 w 1028"/>
                <a:gd name="T45" fmla="*/ 120 h 1348"/>
                <a:gd name="T46" fmla="*/ 932 w 1028"/>
                <a:gd name="T47" fmla="*/ 1228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8" h="1348">
                  <a:moveTo>
                    <a:pt x="992" y="0"/>
                  </a:moveTo>
                  <a:cubicBezTo>
                    <a:pt x="37" y="0"/>
                    <a:pt x="37" y="0"/>
                    <a:pt x="37" y="0"/>
                  </a:cubicBezTo>
                  <a:cubicBezTo>
                    <a:pt x="17" y="0"/>
                    <a:pt x="0" y="18"/>
                    <a:pt x="0" y="38"/>
                  </a:cubicBezTo>
                  <a:cubicBezTo>
                    <a:pt x="0" y="1312"/>
                    <a:pt x="0" y="1312"/>
                    <a:pt x="0" y="1312"/>
                  </a:cubicBezTo>
                  <a:cubicBezTo>
                    <a:pt x="0" y="1332"/>
                    <a:pt x="17" y="1348"/>
                    <a:pt x="37" y="1348"/>
                  </a:cubicBezTo>
                  <a:cubicBezTo>
                    <a:pt x="992" y="1348"/>
                    <a:pt x="992" y="1348"/>
                    <a:pt x="992" y="1348"/>
                  </a:cubicBezTo>
                  <a:cubicBezTo>
                    <a:pt x="1012" y="1348"/>
                    <a:pt x="1028" y="1332"/>
                    <a:pt x="1028" y="1312"/>
                  </a:cubicBezTo>
                  <a:cubicBezTo>
                    <a:pt x="1028" y="38"/>
                    <a:pt x="1028" y="38"/>
                    <a:pt x="1028" y="38"/>
                  </a:cubicBezTo>
                  <a:cubicBezTo>
                    <a:pt x="1028" y="18"/>
                    <a:pt x="1012" y="0"/>
                    <a:pt x="992" y="0"/>
                  </a:cubicBezTo>
                  <a:close/>
                  <a:moveTo>
                    <a:pt x="516" y="44"/>
                  </a:moveTo>
                  <a:cubicBezTo>
                    <a:pt x="522" y="44"/>
                    <a:pt x="526" y="49"/>
                    <a:pt x="526" y="54"/>
                  </a:cubicBezTo>
                  <a:cubicBezTo>
                    <a:pt x="526" y="59"/>
                    <a:pt x="522" y="64"/>
                    <a:pt x="516" y="64"/>
                  </a:cubicBezTo>
                  <a:cubicBezTo>
                    <a:pt x="511" y="64"/>
                    <a:pt x="507" y="59"/>
                    <a:pt x="507" y="54"/>
                  </a:cubicBezTo>
                  <a:cubicBezTo>
                    <a:pt x="507" y="49"/>
                    <a:pt x="511" y="44"/>
                    <a:pt x="516" y="44"/>
                  </a:cubicBezTo>
                  <a:close/>
                  <a:moveTo>
                    <a:pt x="514" y="1323"/>
                  </a:moveTo>
                  <a:cubicBezTo>
                    <a:pt x="497" y="1323"/>
                    <a:pt x="484" y="1309"/>
                    <a:pt x="484" y="1292"/>
                  </a:cubicBezTo>
                  <a:cubicBezTo>
                    <a:pt x="484" y="1275"/>
                    <a:pt x="497" y="1262"/>
                    <a:pt x="514" y="1262"/>
                  </a:cubicBezTo>
                  <a:cubicBezTo>
                    <a:pt x="531" y="1262"/>
                    <a:pt x="545" y="1275"/>
                    <a:pt x="545" y="1292"/>
                  </a:cubicBezTo>
                  <a:cubicBezTo>
                    <a:pt x="545" y="1309"/>
                    <a:pt x="531" y="1323"/>
                    <a:pt x="514" y="1323"/>
                  </a:cubicBezTo>
                  <a:close/>
                  <a:moveTo>
                    <a:pt x="932" y="1228"/>
                  </a:moveTo>
                  <a:cubicBezTo>
                    <a:pt x="96" y="1228"/>
                    <a:pt x="96" y="1228"/>
                    <a:pt x="96" y="1228"/>
                  </a:cubicBezTo>
                  <a:cubicBezTo>
                    <a:pt x="96" y="120"/>
                    <a:pt x="96" y="120"/>
                    <a:pt x="96" y="120"/>
                  </a:cubicBezTo>
                  <a:cubicBezTo>
                    <a:pt x="932" y="120"/>
                    <a:pt x="932" y="120"/>
                    <a:pt x="932" y="120"/>
                  </a:cubicBezTo>
                  <a:lnTo>
                    <a:pt x="932" y="1228"/>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 name="Oval 9"/>
            <p:cNvSpPr/>
            <p:nvPr/>
          </p:nvSpPr>
          <p:spPr>
            <a:xfrm rot="16200000">
              <a:off x="5921574" y="2210582"/>
              <a:ext cx="184352" cy="184352"/>
            </a:xfrm>
            <a:prstGeom prst="ellipse">
              <a:avLst/>
            </a:prstGeom>
            <a:gradFill>
              <a:gsLst>
                <a:gs pos="59000">
                  <a:schemeClr val="bg2">
                    <a:lumMod val="75000"/>
                  </a:schemeClr>
                </a:gs>
                <a:gs pos="100000">
                  <a:schemeClr val="bg1">
                    <a:lumMod val="85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grpSp>
      <p:grpSp>
        <p:nvGrpSpPr>
          <p:cNvPr id="3" name="Group 25" hidden="1"/>
          <p:cNvGrpSpPr/>
          <p:nvPr/>
        </p:nvGrpSpPr>
        <p:grpSpPr>
          <a:xfrm>
            <a:off x="4570730" y="2406622"/>
            <a:ext cx="896015" cy="2804248"/>
            <a:chOff x="411750" y="2126829"/>
            <a:chExt cx="896015" cy="2804248"/>
          </a:xfrm>
          <a:gradFill>
            <a:gsLst>
              <a:gs pos="100000">
                <a:schemeClr val="tx2">
                  <a:lumMod val="75000"/>
                </a:schemeClr>
              </a:gs>
              <a:gs pos="0">
                <a:schemeClr val="tx2">
                  <a:lumMod val="60000"/>
                  <a:lumOff val="40000"/>
                </a:schemeClr>
              </a:gs>
            </a:gsLst>
            <a:lin ang="5400000" scaled="0"/>
          </a:gradFill>
        </p:grpSpPr>
        <p:sp>
          <p:nvSpPr>
            <p:cNvPr id="27" name="Freeform 6"/>
            <p:cNvSpPr>
              <a:spLocks/>
            </p:cNvSpPr>
            <p:nvPr/>
          </p:nvSpPr>
          <p:spPr bwMode="auto">
            <a:xfrm rot="21540000">
              <a:off x="411750" y="2126829"/>
              <a:ext cx="896015" cy="2520802"/>
            </a:xfrm>
            <a:custGeom>
              <a:avLst/>
              <a:gdLst>
                <a:gd name="T0" fmla="*/ 228 w 406"/>
                <a:gd name="T1" fmla="*/ 700 h 1142"/>
                <a:gd name="T2" fmla="*/ 148 w 406"/>
                <a:gd name="T3" fmla="*/ 590 h 1142"/>
                <a:gd name="T4" fmla="*/ 153 w 406"/>
                <a:gd name="T5" fmla="*/ 45 h 1142"/>
                <a:gd name="T6" fmla="*/ 108 w 406"/>
                <a:gd name="T7" fmla="*/ 93 h 1142"/>
                <a:gd name="T8" fmla="*/ 70 w 406"/>
                <a:gd name="T9" fmla="*/ 243 h 1142"/>
                <a:gd name="T10" fmla="*/ 30 w 406"/>
                <a:gd name="T11" fmla="*/ 374 h 1142"/>
                <a:gd name="T12" fmla="*/ 22 w 406"/>
                <a:gd name="T13" fmla="*/ 530 h 1142"/>
                <a:gd name="T14" fmla="*/ 15 w 406"/>
                <a:gd name="T15" fmla="*/ 655 h 1142"/>
                <a:gd name="T16" fmla="*/ 108 w 406"/>
                <a:gd name="T17" fmla="*/ 969 h 1142"/>
                <a:gd name="T18" fmla="*/ 165 w 406"/>
                <a:gd name="T19" fmla="*/ 1142 h 1142"/>
                <a:gd name="T20" fmla="*/ 406 w 406"/>
                <a:gd name="T21" fmla="*/ 1142 h 1142"/>
                <a:gd name="T22" fmla="*/ 406 w 406"/>
                <a:gd name="T23" fmla="*/ 1068 h 1142"/>
                <a:gd name="T24" fmla="*/ 228 w 406"/>
                <a:gd name="T25" fmla="*/ 70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1142">
                  <a:moveTo>
                    <a:pt x="228" y="700"/>
                  </a:moveTo>
                  <a:cubicBezTo>
                    <a:pt x="228" y="700"/>
                    <a:pt x="143" y="698"/>
                    <a:pt x="148" y="590"/>
                  </a:cubicBezTo>
                  <a:cubicBezTo>
                    <a:pt x="153" y="45"/>
                    <a:pt x="153" y="45"/>
                    <a:pt x="153" y="45"/>
                  </a:cubicBezTo>
                  <a:cubicBezTo>
                    <a:pt x="153" y="45"/>
                    <a:pt x="118" y="0"/>
                    <a:pt x="108" y="93"/>
                  </a:cubicBezTo>
                  <a:cubicBezTo>
                    <a:pt x="108" y="93"/>
                    <a:pt x="93" y="196"/>
                    <a:pt x="70" y="243"/>
                  </a:cubicBezTo>
                  <a:cubicBezTo>
                    <a:pt x="70" y="243"/>
                    <a:pt x="30" y="309"/>
                    <a:pt x="30" y="374"/>
                  </a:cubicBezTo>
                  <a:cubicBezTo>
                    <a:pt x="30" y="374"/>
                    <a:pt x="27" y="487"/>
                    <a:pt x="22" y="530"/>
                  </a:cubicBezTo>
                  <a:cubicBezTo>
                    <a:pt x="22" y="530"/>
                    <a:pt x="0" y="615"/>
                    <a:pt x="15" y="655"/>
                  </a:cubicBezTo>
                  <a:cubicBezTo>
                    <a:pt x="15" y="655"/>
                    <a:pt x="95" y="874"/>
                    <a:pt x="108" y="969"/>
                  </a:cubicBezTo>
                  <a:cubicBezTo>
                    <a:pt x="165" y="1142"/>
                    <a:pt x="165" y="1142"/>
                    <a:pt x="165" y="1142"/>
                  </a:cubicBezTo>
                  <a:cubicBezTo>
                    <a:pt x="406" y="1142"/>
                    <a:pt x="406" y="1142"/>
                    <a:pt x="406" y="1142"/>
                  </a:cubicBezTo>
                  <a:cubicBezTo>
                    <a:pt x="406" y="1068"/>
                    <a:pt x="406" y="1068"/>
                    <a:pt x="406" y="1068"/>
                  </a:cubicBezTo>
                  <a:cubicBezTo>
                    <a:pt x="402" y="1067"/>
                    <a:pt x="228" y="700"/>
                    <a:pt x="228" y="7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
            <p:cNvSpPr>
              <a:spLocks/>
            </p:cNvSpPr>
            <p:nvPr/>
          </p:nvSpPr>
          <p:spPr bwMode="auto">
            <a:xfrm rot="20628902">
              <a:off x="613575" y="2923218"/>
              <a:ext cx="659632" cy="2007859"/>
            </a:xfrm>
            <a:custGeom>
              <a:avLst/>
              <a:gdLst>
                <a:gd name="T0" fmla="*/ 69 w 299"/>
                <a:gd name="T1" fmla="*/ 714 h 910"/>
                <a:gd name="T2" fmla="*/ 246 w 299"/>
                <a:gd name="T3" fmla="*/ 741 h 910"/>
                <a:gd name="T4" fmla="*/ 241 w 299"/>
                <a:gd name="T5" fmla="*/ 452 h 910"/>
                <a:gd name="T6" fmla="*/ 211 w 299"/>
                <a:gd name="T7" fmla="*/ 336 h 910"/>
                <a:gd name="T8" fmla="*/ 211 w 299"/>
                <a:gd name="T9" fmla="*/ 336 h 910"/>
                <a:gd name="T10" fmla="*/ 206 w 299"/>
                <a:gd name="T11" fmla="*/ 228 h 910"/>
                <a:gd name="T12" fmla="*/ 169 w 299"/>
                <a:gd name="T13" fmla="*/ 12 h 910"/>
                <a:gd name="T14" fmla="*/ 86 w 299"/>
                <a:gd name="T15" fmla="*/ 186 h 910"/>
                <a:gd name="T16" fmla="*/ 88 w 299"/>
                <a:gd name="T17" fmla="*/ 309 h 910"/>
                <a:gd name="T18" fmla="*/ 68 w 299"/>
                <a:gd name="T19" fmla="*/ 376 h 910"/>
                <a:gd name="T20" fmla="*/ 69 w 299"/>
                <a:gd name="T21" fmla="*/ 71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910">
                  <a:moveTo>
                    <a:pt x="69" y="714"/>
                  </a:moveTo>
                  <a:cubicBezTo>
                    <a:pt x="139" y="910"/>
                    <a:pt x="246" y="741"/>
                    <a:pt x="246" y="741"/>
                  </a:cubicBezTo>
                  <a:cubicBezTo>
                    <a:pt x="246" y="741"/>
                    <a:pt x="299" y="547"/>
                    <a:pt x="241" y="452"/>
                  </a:cubicBezTo>
                  <a:cubicBezTo>
                    <a:pt x="241" y="452"/>
                    <a:pt x="204" y="356"/>
                    <a:pt x="211" y="336"/>
                  </a:cubicBezTo>
                  <a:cubicBezTo>
                    <a:pt x="211" y="336"/>
                    <a:pt x="211" y="336"/>
                    <a:pt x="211" y="336"/>
                  </a:cubicBezTo>
                  <a:cubicBezTo>
                    <a:pt x="211" y="336"/>
                    <a:pt x="204" y="268"/>
                    <a:pt x="206" y="228"/>
                  </a:cubicBezTo>
                  <a:cubicBezTo>
                    <a:pt x="206" y="228"/>
                    <a:pt x="254" y="0"/>
                    <a:pt x="169" y="12"/>
                  </a:cubicBezTo>
                  <a:cubicBezTo>
                    <a:pt x="169" y="12"/>
                    <a:pt x="118" y="5"/>
                    <a:pt x="86" y="186"/>
                  </a:cubicBezTo>
                  <a:cubicBezTo>
                    <a:pt x="86" y="186"/>
                    <a:pt x="86" y="286"/>
                    <a:pt x="88" y="309"/>
                  </a:cubicBezTo>
                  <a:cubicBezTo>
                    <a:pt x="88" y="309"/>
                    <a:pt x="81" y="361"/>
                    <a:pt x="68" y="376"/>
                  </a:cubicBezTo>
                  <a:cubicBezTo>
                    <a:pt x="68" y="376"/>
                    <a:pt x="0" y="519"/>
                    <a:pt x="69" y="7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22" hidden="1"/>
          <p:cNvGrpSpPr/>
          <p:nvPr/>
        </p:nvGrpSpPr>
        <p:grpSpPr>
          <a:xfrm>
            <a:off x="6655723" y="2565372"/>
            <a:ext cx="1032056" cy="2723550"/>
            <a:chOff x="2505056" y="2126829"/>
            <a:chExt cx="1032056" cy="2723550"/>
          </a:xfrm>
          <a:gradFill>
            <a:gsLst>
              <a:gs pos="100000">
                <a:schemeClr val="tx2">
                  <a:lumMod val="75000"/>
                </a:schemeClr>
              </a:gs>
              <a:gs pos="0">
                <a:schemeClr val="tx2">
                  <a:lumMod val="60000"/>
                  <a:lumOff val="40000"/>
                </a:schemeClr>
              </a:gs>
            </a:gsLst>
            <a:lin ang="5400000" scaled="0"/>
          </a:gradFill>
        </p:grpSpPr>
        <p:sp>
          <p:nvSpPr>
            <p:cNvPr id="24" name="Freeform 8"/>
            <p:cNvSpPr>
              <a:spLocks/>
            </p:cNvSpPr>
            <p:nvPr/>
          </p:nvSpPr>
          <p:spPr bwMode="auto">
            <a:xfrm rot="60000">
              <a:off x="2641097" y="2126829"/>
              <a:ext cx="896015" cy="2520802"/>
            </a:xfrm>
            <a:custGeom>
              <a:avLst/>
              <a:gdLst>
                <a:gd name="T0" fmla="*/ 178 w 406"/>
                <a:gd name="T1" fmla="*/ 700 h 1142"/>
                <a:gd name="T2" fmla="*/ 258 w 406"/>
                <a:gd name="T3" fmla="*/ 590 h 1142"/>
                <a:gd name="T4" fmla="*/ 253 w 406"/>
                <a:gd name="T5" fmla="*/ 45 h 1142"/>
                <a:gd name="T6" fmla="*/ 298 w 406"/>
                <a:gd name="T7" fmla="*/ 93 h 1142"/>
                <a:gd name="T8" fmla="*/ 336 w 406"/>
                <a:gd name="T9" fmla="*/ 243 h 1142"/>
                <a:gd name="T10" fmla="*/ 376 w 406"/>
                <a:gd name="T11" fmla="*/ 374 h 1142"/>
                <a:gd name="T12" fmla="*/ 384 w 406"/>
                <a:gd name="T13" fmla="*/ 530 h 1142"/>
                <a:gd name="T14" fmla="*/ 391 w 406"/>
                <a:gd name="T15" fmla="*/ 655 h 1142"/>
                <a:gd name="T16" fmla="*/ 298 w 406"/>
                <a:gd name="T17" fmla="*/ 969 h 1142"/>
                <a:gd name="T18" fmla="*/ 241 w 406"/>
                <a:gd name="T19" fmla="*/ 1142 h 1142"/>
                <a:gd name="T20" fmla="*/ 0 w 406"/>
                <a:gd name="T21" fmla="*/ 1142 h 1142"/>
                <a:gd name="T22" fmla="*/ 0 w 406"/>
                <a:gd name="T23" fmla="*/ 1068 h 1142"/>
                <a:gd name="T24" fmla="*/ 178 w 406"/>
                <a:gd name="T25" fmla="*/ 70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1142">
                  <a:moveTo>
                    <a:pt x="178" y="700"/>
                  </a:moveTo>
                  <a:cubicBezTo>
                    <a:pt x="178" y="700"/>
                    <a:pt x="263" y="698"/>
                    <a:pt x="258" y="590"/>
                  </a:cubicBezTo>
                  <a:cubicBezTo>
                    <a:pt x="253" y="45"/>
                    <a:pt x="253" y="45"/>
                    <a:pt x="253" y="45"/>
                  </a:cubicBezTo>
                  <a:cubicBezTo>
                    <a:pt x="253" y="45"/>
                    <a:pt x="288" y="0"/>
                    <a:pt x="298" y="93"/>
                  </a:cubicBezTo>
                  <a:cubicBezTo>
                    <a:pt x="298" y="93"/>
                    <a:pt x="313" y="196"/>
                    <a:pt x="336" y="243"/>
                  </a:cubicBezTo>
                  <a:cubicBezTo>
                    <a:pt x="336" y="243"/>
                    <a:pt x="376" y="309"/>
                    <a:pt x="376" y="374"/>
                  </a:cubicBezTo>
                  <a:cubicBezTo>
                    <a:pt x="376" y="374"/>
                    <a:pt x="379" y="487"/>
                    <a:pt x="384" y="530"/>
                  </a:cubicBezTo>
                  <a:cubicBezTo>
                    <a:pt x="384" y="530"/>
                    <a:pt x="406" y="615"/>
                    <a:pt x="391" y="655"/>
                  </a:cubicBezTo>
                  <a:cubicBezTo>
                    <a:pt x="391" y="655"/>
                    <a:pt x="311" y="874"/>
                    <a:pt x="298" y="969"/>
                  </a:cubicBezTo>
                  <a:cubicBezTo>
                    <a:pt x="241" y="1142"/>
                    <a:pt x="241" y="1142"/>
                    <a:pt x="241" y="1142"/>
                  </a:cubicBezTo>
                  <a:cubicBezTo>
                    <a:pt x="0" y="1142"/>
                    <a:pt x="0" y="1142"/>
                    <a:pt x="0" y="1142"/>
                  </a:cubicBezTo>
                  <a:cubicBezTo>
                    <a:pt x="0" y="1068"/>
                    <a:pt x="0" y="1068"/>
                    <a:pt x="0" y="1068"/>
                  </a:cubicBezTo>
                  <a:cubicBezTo>
                    <a:pt x="4" y="1067"/>
                    <a:pt x="178" y="700"/>
                    <a:pt x="178" y="7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p:cNvSpPr>
            <p:nvPr/>
          </p:nvSpPr>
          <p:spPr bwMode="auto">
            <a:xfrm rot="393182">
              <a:off x="2505056" y="2842520"/>
              <a:ext cx="659632" cy="2007859"/>
            </a:xfrm>
            <a:custGeom>
              <a:avLst/>
              <a:gdLst>
                <a:gd name="T0" fmla="*/ 230 w 299"/>
                <a:gd name="T1" fmla="*/ 714 h 910"/>
                <a:gd name="T2" fmla="*/ 53 w 299"/>
                <a:gd name="T3" fmla="*/ 741 h 910"/>
                <a:gd name="T4" fmla="*/ 58 w 299"/>
                <a:gd name="T5" fmla="*/ 452 h 910"/>
                <a:gd name="T6" fmla="*/ 88 w 299"/>
                <a:gd name="T7" fmla="*/ 336 h 910"/>
                <a:gd name="T8" fmla="*/ 88 w 299"/>
                <a:gd name="T9" fmla="*/ 336 h 910"/>
                <a:gd name="T10" fmla="*/ 93 w 299"/>
                <a:gd name="T11" fmla="*/ 228 h 910"/>
                <a:gd name="T12" fmla="*/ 130 w 299"/>
                <a:gd name="T13" fmla="*/ 12 h 910"/>
                <a:gd name="T14" fmla="*/ 213 w 299"/>
                <a:gd name="T15" fmla="*/ 186 h 910"/>
                <a:gd name="T16" fmla="*/ 211 w 299"/>
                <a:gd name="T17" fmla="*/ 309 h 910"/>
                <a:gd name="T18" fmla="*/ 231 w 299"/>
                <a:gd name="T19" fmla="*/ 376 h 910"/>
                <a:gd name="T20" fmla="*/ 230 w 299"/>
                <a:gd name="T21" fmla="*/ 71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910">
                  <a:moveTo>
                    <a:pt x="230" y="714"/>
                  </a:moveTo>
                  <a:cubicBezTo>
                    <a:pt x="160" y="910"/>
                    <a:pt x="53" y="741"/>
                    <a:pt x="53" y="741"/>
                  </a:cubicBezTo>
                  <a:cubicBezTo>
                    <a:pt x="53" y="741"/>
                    <a:pt x="0" y="547"/>
                    <a:pt x="58" y="452"/>
                  </a:cubicBezTo>
                  <a:cubicBezTo>
                    <a:pt x="58" y="452"/>
                    <a:pt x="95" y="356"/>
                    <a:pt x="88" y="336"/>
                  </a:cubicBezTo>
                  <a:cubicBezTo>
                    <a:pt x="88" y="336"/>
                    <a:pt x="88" y="336"/>
                    <a:pt x="88" y="336"/>
                  </a:cubicBezTo>
                  <a:cubicBezTo>
                    <a:pt x="88" y="336"/>
                    <a:pt x="95" y="268"/>
                    <a:pt x="93" y="228"/>
                  </a:cubicBezTo>
                  <a:cubicBezTo>
                    <a:pt x="93" y="228"/>
                    <a:pt x="45" y="0"/>
                    <a:pt x="130" y="12"/>
                  </a:cubicBezTo>
                  <a:cubicBezTo>
                    <a:pt x="130" y="12"/>
                    <a:pt x="181" y="5"/>
                    <a:pt x="213" y="186"/>
                  </a:cubicBezTo>
                  <a:cubicBezTo>
                    <a:pt x="213" y="186"/>
                    <a:pt x="213" y="286"/>
                    <a:pt x="211" y="309"/>
                  </a:cubicBezTo>
                  <a:cubicBezTo>
                    <a:pt x="211" y="309"/>
                    <a:pt x="218" y="361"/>
                    <a:pt x="231" y="376"/>
                  </a:cubicBezTo>
                  <a:cubicBezTo>
                    <a:pt x="231" y="376"/>
                    <a:pt x="299" y="519"/>
                    <a:pt x="230" y="714"/>
                  </a:cubicBezTo>
                  <a:close/>
                </a:path>
              </a:pathLst>
            </a:custGeom>
            <a:grpFill/>
            <a:ln>
              <a:noFill/>
            </a:ln>
            <a:effectLst>
              <a:outerShdw blurRad="50800" dist="38100" dir="8100000" algn="tr"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3" name="Text Placeholder 19"/>
          <p:cNvSpPr txBox="1">
            <a:spLocks/>
          </p:cNvSpPr>
          <p:nvPr/>
        </p:nvSpPr>
        <p:spPr>
          <a:xfrm>
            <a:off x="337249" y="1313939"/>
            <a:ext cx="4168543" cy="2256094"/>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fontAlgn="base">
              <a:lnSpc>
                <a:spcPct val="90000"/>
              </a:lnSpc>
              <a:spcBef>
                <a:spcPct val="0"/>
              </a:spcBef>
              <a:spcAft>
                <a:spcPts val="1800"/>
              </a:spcAft>
              <a:buNone/>
            </a:pPr>
            <a:r>
              <a:rPr lang="en-US" sz="4000" b="1" dirty="0" smtClean="0">
                <a:ln w="6350">
                  <a:noFill/>
                </a:ln>
                <a:gradFill>
                  <a:gsLst>
                    <a:gs pos="0">
                      <a:schemeClr val="accent1">
                        <a:lumMod val="75000"/>
                      </a:schemeClr>
                    </a:gs>
                    <a:gs pos="100000">
                      <a:schemeClr val="accent1">
                        <a:lumMod val="95000"/>
                      </a:schemeClr>
                    </a:gs>
                  </a:gsLst>
                  <a:lin ang="16200000" scaled="0"/>
                </a:gradFill>
              </a:rPr>
              <a:t> </a:t>
            </a:r>
            <a:r>
              <a:rPr lang="en-US" sz="2400" b="1" dirty="0" smtClean="0">
                <a:ln w="6350">
                  <a:noFill/>
                </a:ln>
                <a:gradFill>
                  <a:gsLst>
                    <a:gs pos="0">
                      <a:schemeClr val="accent1">
                        <a:lumMod val="75000"/>
                      </a:schemeClr>
                    </a:gs>
                    <a:gs pos="100000">
                      <a:schemeClr val="accent1">
                        <a:lumMod val="95000"/>
                      </a:schemeClr>
                    </a:gs>
                  </a:gsLst>
                  <a:lin ang="16200000" scaled="0"/>
                </a:gradFill>
              </a:rPr>
              <a:t>Social. Mobile. Complete.           </a:t>
            </a:r>
            <a:r>
              <a:rPr lang="en-US" sz="4000" b="1" dirty="0" smtClean="0">
                <a:ln w="6350">
                  <a:noFill/>
                </a:ln>
                <a:solidFill>
                  <a:schemeClr val="tx1"/>
                </a:solidFill>
              </a:rPr>
              <a:t>HR In the Cloud</a:t>
            </a:r>
            <a:endParaRPr lang="en-US" sz="1600" b="1" dirty="0">
              <a:ln w="6350">
                <a:noFill/>
              </a:ln>
              <a:solidFill>
                <a:schemeClr val="tx1"/>
              </a:solidFill>
            </a:endParaRPr>
          </a:p>
        </p:txBody>
      </p:sp>
      <p:grpSp>
        <p:nvGrpSpPr>
          <p:cNvPr id="5" name="Group 84"/>
          <p:cNvGrpSpPr/>
          <p:nvPr/>
        </p:nvGrpSpPr>
        <p:grpSpPr>
          <a:xfrm>
            <a:off x="4592659" y="962203"/>
            <a:ext cx="3117049" cy="4326719"/>
            <a:chOff x="443903" y="962203"/>
            <a:chExt cx="3117049" cy="4326719"/>
          </a:xfrm>
        </p:grpSpPr>
        <p:grpSp>
          <p:nvGrpSpPr>
            <p:cNvPr id="6" name="Ipad-light"/>
            <p:cNvGrpSpPr/>
            <p:nvPr/>
          </p:nvGrpSpPr>
          <p:grpSpPr>
            <a:xfrm rot="5400000">
              <a:off x="376198" y="1348005"/>
              <a:ext cx="3254027" cy="2482423"/>
              <a:chOff x="2992801" y="1096888"/>
              <a:chExt cx="3161381" cy="2411744"/>
            </a:xfrm>
          </p:grpSpPr>
          <p:sp>
            <p:nvSpPr>
              <p:cNvPr id="87" name="Oval 86"/>
              <p:cNvSpPr/>
              <p:nvPr/>
            </p:nvSpPr>
            <p:spPr>
              <a:xfrm>
                <a:off x="3051912" y="2233531"/>
                <a:ext cx="138455" cy="138455"/>
              </a:xfrm>
              <a:prstGeom prst="ellipse">
                <a:avLst/>
              </a:prstGeom>
              <a:gradFill>
                <a:gsLst>
                  <a:gs pos="0">
                    <a:srgbClr val="000000">
                      <a:lumMod val="85000"/>
                      <a:lumOff val="15000"/>
                    </a:srgbClr>
                  </a:gs>
                  <a:gs pos="100000">
                    <a:srgbClr val="000000">
                      <a:lumMod val="50000"/>
                      <a:lumOff val="50000"/>
                    </a:srgbClr>
                  </a:gs>
                </a:gsLst>
                <a:lin ang="16200000" scaled="1"/>
              </a:gradFill>
              <a:ln w="15875">
                <a:gradFill>
                  <a:gsLst>
                    <a:gs pos="0">
                      <a:sysClr val="window" lastClr="FFFFFF">
                        <a:alpha val="9000"/>
                      </a:sysClr>
                    </a:gs>
                    <a:gs pos="100000">
                      <a:sysClr val="window" lastClr="FFFFFF"/>
                    </a:gs>
                  </a:gsLst>
                  <a:lin ang="5400000" scaled="0"/>
                </a:gra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8" name="Freeform 87"/>
              <p:cNvSpPr>
                <a:spLocks noEditPoints="1"/>
              </p:cNvSpPr>
              <p:nvPr/>
            </p:nvSpPr>
            <p:spPr bwMode="auto">
              <a:xfrm rot="16200000">
                <a:off x="3367620" y="722069"/>
                <a:ext cx="2411744" cy="3161381"/>
              </a:xfrm>
              <a:custGeom>
                <a:avLst/>
                <a:gdLst>
                  <a:gd name="T0" fmla="*/ 992 w 1028"/>
                  <a:gd name="T1" fmla="*/ 0 h 1348"/>
                  <a:gd name="T2" fmla="*/ 37 w 1028"/>
                  <a:gd name="T3" fmla="*/ 0 h 1348"/>
                  <a:gd name="T4" fmla="*/ 0 w 1028"/>
                  <a:gd name="T5" fmla="*/ 38 h 1348"/>
                  <a:gd name="T6" fmla="*/ 0 w 1028"/>
                  <a:gd name="T7" fmla="*/ 1312 h 1348"/>
                  <a:gd name="T8" fmla="*/ 37 w 1028"/>
                  <a:gd name="T9" fmla="*/ 1348 h 1348"/>
                  <a:gd name="T10" fmla="*/ 992 w 1028"/>
                  <a:gd name="T11" fmla="*/ 1348 h 1348"/>
                  <a:gd name="T12" fmla="*/ 1028 w 1028"/>
                  <a:gd name="T13" fmla="*/ 1312 h 1348"/>
                  <a:gd name="T14" fmla="*/ 1028 w 1028"/>
                  <a:gd name="T15" fmla="*/ 38 h 1348"/>
                  <a:gd name="T16" fmla="*/ 992 w 1028"/>
                  <a:gd name="T17" fmla="*/ 0 h 1348"/>
                  <a:gd name="T18" fmla="*/ 516 w 1028"/>
                  <a:gd name="T19" fmla="*/ 44 h 1348"/>
                  <a:gd name="T20" fmla="*/ 526 w 1028"/>
                  <a:gd name="T21" fmla="*/ 54 h 1348"/>
                  <a:gd name="T22" fmla="*/ 516 w 1028"/>
                  <a:gd name="T23" fmla="*/ 64 h 1348"/>
                  <a:gd name="T24" fmla="*/ 507 w 1028"/>
                  <a:gd name="T25" fmla="*/ 54 h 1348"/>
                  <a:gd name="T26" fmla="*/ 516 w 1028"/>
                  <a:gd name="T27" fmla="*/ 44 h 1348"/>
                  <a:gd name="T28" fmla="*/ 514 w 1028"/>
                  <a:gd name="T29" fmla="*/ 1323 h 1348"/>
                  <a:gd name="T30" fmla="*/ 484 w 1028"/>
                  <a:gd name="T31" fmla="*/ 1292 h 1348"/>
                  <a:gd name="T32" fmla="*/ 514 w 1028"/>
                  <a:gd name="T33" fmla="*/ 1262 h 1348"/>
                  <a:gd name="T34" fmla="*/ 545 w 1028"/>
                  <a:gd name="T35" fmla="*/ 1292 h 1348"/>
                  <a:gd name="T36" fmla="*/ 514 w 1028"/>
                  <a:gd name="T37" fmla="*/ 1323 h 1348"/>
                  <a:gd name="T38" fmla="*/ 932 w 1028"/>
                  <a:gd name="T39" fmla="*/ 1228 h 1348"/>
                  <a:gd name="T40" fmla="*/ 96 w 1028"/>
                  <a:gd name="T41" fmla="*/ 1228 h 1348"/>
                  <a:gd name="T42" fmla="*/ 96 w 1028"/>
                  <a:gd name="T43" fmla="*/ 120 h 1348"/>
                  <a:gd name="T44" fmla="*/ 932 w 1028"/>
                  <a:gd name="T45" fmla="*/ 120 h 1348"/>
                  <a:gd name="T46" fmla="*/ 932 w 1028"/>
                  <a:gd name="T47" fmla="*/ 1228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8" h="1348">
                    <a:moveTo>
                      <a:pt x="992" y="0"/>
                    </a:moveTo>
                    <a:cubicBezTo>
                      <a:pt x="37" y="0"/>
                      <a:pt x="37" y="0"/>
                      <a:pt x="37" y="0"/>
                    </a:cubicBezTo>
                    <a:cubicBezTo>
                      <a:pt x="17" y="0"/>
                      <a:pt x="0" y="18"/>
                      <a:pt x="0" y="38"/>
                    </a:cubicBezTo>
                    <a:cubicBezTo>
                      <a:pt x="0" y="1312"/>
                      <a:pt x="0" y="1312"/>
                      <a:pt x="0" y="1312"/>
                    </a:cubicBezTo>
                    <a:cubicBezTo>
                      <a:pt x="0" y="1332"/>
                      <a:pt x="17" y="1348"/>
                      <a:pt x="37" y="1348"/>
                    </a:cubicBezTo>
                    <a:cubicBezTo>
                      <a:pt x="992" y="1348"/>
                      <a:pt x="992" y="1348"/>
                      <a:pt x="992" y="1348"/>
                    </a:cubicBezTo>
                    <a:cubicBezTo>
                      <a:pt x="1012" y="1348"/>
                      <a:pt x="1028" y="1332"/>
                      <a:pt x="1028" y="1312"/>
                    </a:cubicBezTo>
                    <a:cubicBezTo>
                      <a:pt x="1028" y="38"/>
                      <a:pt x="1028" y="38"/>
                      <a:pt x="1028" y="38"/>
                    </a:cubicBezTo>
                    <a:cubicBezTo>
                      <a:pt x="1028" y="18"/>
                      <a:pt x="1012" y="0"/>
                      <a:pt x="992" y="0"/>
                    </a:cubicBezTo>
                    <a:close/>
                    <a:moveTo>
                      <a:pt x="516" y="44"/>
                    </a:moveTo>
                    <a:cubicBezTo>
                      <a:pt x="522" y="44"/>
                      <a:pt x="526" y="49"/>
                      <a:pt x="526" y="54"/>
                    </a:cubicBezTo>
                    <a:cubicBezTo>
                      <a:pt x="526" y="59"/>
                      <a:pt x="522" y="64"/>
                      <a:pt x="516" y="64"/>
                    </a:cubicBezTo>
                    <a:cubicBezTo>
                      <a:pt x="511" y="64"/>
                      <a:pt x="507" y="59"/>
                      <a:pt x="507" y="54"/>
                    </a:cubicBezTo>
                    <a:cubicBezTo>
                      <a:pt x="507" y="49"/>
                      <a:pt x="511" y="44"/>
                      <a:pt x="516" y="44"/>
                    </a:cubicBezTo>
                    <a:close/>
                    <a:moveTo>
                      <a:pt x="514" y="1323"/>
                    </a:moveTo>
                    <a:cubicBezTo>
                      <a:pt x="497" y="1323"/>
                      <a:pt x="484" y="1309"/>
                      <a:pt x="484" y="1292"/>
                    </a:cubicBezTo>
                    <a:cubicBezTo>
                      <a:pt x="484" y="1275"/>
                      <a:pt x="497" y="1262"/>
                      <a:pt x="514" y="1262"/>
                    </a:cubicBezTo>
                    <a:cubicBezTo>
                      <a:pt x="531" y="1262"/>
                      <a:pt x="545" y="1275"/>
                      <a:pt x="545" y="1292"/>
                    </a:cubicBezTo>
                    <a:cubicBezTo>
                      <a:pt x="545" y="1309"/>
                      <a:pt x="531" y="1323"/>
                      <a:pt x="514" y="1323"/>
                    </a:cubicBezTo>
                    <a:close/>
                    <a:moveTo>
                      <a:pt x="932" y="1228"/>
                    </a:moveTo>
                    <a:cubicBezTo>
                      <a:pt x="96" y="1228"/>
                      <a:pt x="96" y="1228"/>
                      <a:pt x="96" y="1228"/>
                    </a:cubicBezTo>
                    <a:cubicBezTo>
                      <a:pt x="96" y="120"/>
                      <a:pt x="96" y="120"/>
                      <a:pt x="96" y="120"/>
                    </a:cubicBezTo>
                    <a:cubicBezTo>
                      <a:pt x="932" y="120"/>
                      <a:pt x="932" y="120"/>
                      <a:pt x="932" y="120"/>
                    </a:cubicBezTo>
                    <a:lnTo>
                      <a:pt x="932" y="1228"/>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89" name="Oval 88"/>
              <p:cNvSpPr/>
              <p:nvPr/>
            </p:nvSpPr>
            <p:spPr>
              <a:xfrm rot="16200000">
                <a:off x="5921574" y="2210582"/>
                <a:ext cx="184352" cy="184352"/>
              </a:xfrm>
              <a:prstGeom prst="ellipse">
                <a:avLst/>
              </a:prstGeom>
              <a:gradFill>
                <a:gsLst>
                  <a:gs pos="59000">
                    <a:schemeClr val="bg2">
                      <a:lumMod val="75000"/>
                    </a:schemeClr>
                  </a:gs>
                  <a:gs pos="100000">
                    <a:schemeClr val="bg1">
                      <a:lumMod val="85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grpSp>
        <p:grpSp>
          <p:nvGrpSpPr>
            <p:cNvPr id="8" name="Group 89"/>
            <p:cNvGrpSpPr/>
            <p:nvPr/>
          </p:nvGrpSpPr>
          <p:grpSpPr>
            <a:xfrm>
              <a:off x="443903" y="2406622"/>
              <a:ext cx="896015" cy="2804248"/>
              <a:chOff x="411750" y="2126829"/>
              <a:chExt cx="896015" cy="2804248"/>
            </a:xfrm>
            <a:gradFill>
              <a:gsLst>
                <a:gs pos="100000">
                  <a:schemeClr val="tx2">
                    <a:lumMod val="75000"/>
                  </a:schemeClr>
                </a:gs>
                <a:gs pos="0">
                  <a:schemeClr val="tx2">
                    <a:lumMod val="60000"/>
                    <a:lumOff val="40000"/>
                  </a:schemeClr>
                </a:gs>
              </a:gsLst>
              <a:lin ang="5400000" scaled="0"/>
            </a:gradFill>
          </p:grpSpPr>
          <p:sp>
            <p:nvSpPr>
              <p:cNvPr id="91" name="Freeform 6"/>
              <p:cNvSpPr>
                <a:spLocks/>
              </p:cNvSpPr>
              <p:nvPr/>
            </p:nvSpPr>
            <p:spPr bwMode="auto">
              <a:xfrm rot="21540000">
                <a:off x="411750" y="2126829"/>
                <a:ext cx="896015" cy="2520802"/>
              </a:xfrm>
              <a:custGeom>
                <a:avLst/>
                <a:gdLst>
                  <a:gd name="T0" fmla="*/ 228 w 406"/>
                  <a:gd name="T1" fmla="*/ 700 h 1142"/>
                  <a:gd name="T2" fmla="*/ 148 w 406"/>
                  <a:gd name="T3" fmla="*/ 590 h 1142"/>
                  <a:gd name="T4" fmla="*/ 153 w 406"/>
                  <a:gd name="T5" fmla="*/ 45 h 1142"/>
                  <a:gd name="T6" fmla="*/ 108 w 406"/>
                  <a:gd name="T7" fmla="*/ 93 h 1142"/>
                  <a:gd name="T8" fmla="*/ 70 w 406"/>
                  <a:gd name="T9" fmla="*/ 243 h 1142"/>
                  <a:gd name="T10" fmla="*/ 30 w 406"/>
                  <a:gd name="T11" fmla="*/ 374 h 1142"/>
                  <a:gd name="T12" fmla="*/ 22 w 406"/>
                  <a:gd name="T13" fmla="*/ 530 h 1142"/>
                  <a:gd name="T14" fmla="*/ 15 w 406"/>
                  <a:gd name="T15" fmla="*/ 655 h 1142"/>
                  <a:gd name="T16" fmla="*/ 108 w 406"/>
                  <a:gd name="T17" fmla="*/ 969 h 1142"/>
                  <a:gd name="T18" fmla="*/ 165 w 406"/>
                  <a:gd name="T19" fmla="*/ 1142 h 1142"/>
                  <a:gd name="T20" fmla="*/ 406 w 406"/>
                  <a:gd name="T21" fmla="*/ 1142 h 1142"/>
                  <a:gd name="T22" fmla="*/ 406 w 406"/>
                  <a:gd name="T23" fmla="*/ 1068 h 1142"/>
                  <a:gd name="T24" fmla="*/ 228 w 406"/>
                  <a:gd name="T25" fmla="*/ 70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1142">
                    <a:moveTo>
                      <a:pt x="228" y="700"/>
                    </a:moveTo>
                    <a:cubicBezTo>
                      <a:pt x="228" y="700"/>
                      <a:pt x="143" y="698"/>
                      <a:pt x="148" y="590"/>
                    </a:cubicBezTo>
                    <a:cubicBezTo>
                      <a:pt x="153" y="45"/>
                      <a:pt x="153" y="45"/>
                      <a:pt x="153" y="45"/>
                    </a:cubicBezTo>
                    <a:cubicBezTo>
                      <a:pt x="153" y="45"/>
                      <a:pt x="118" y="0"/>
                      <a:pt x="108" y="93"/>
                    </a:cubicBezTo>
                    <a:cubicBezTo>
                      <a:pt x="108" y="93"/>
                      <a:pt x="93" y="196"/>
                      <a:pt x="70" y="243"/>
                    </a:cubicBezTo>
                    <a:cubicBezTo>
                      <a:pt x="70" y="243"/>
                      <a:pt x="30" y="309"/>
                      <a:pt x="30" y="374"/>
                    </a:cubicBezTo>
                    <a:cubicBezTo>
                      <a:pt x="30" y="374"/>
                      <a:pt x="27" y="487"/>
                      <a:pt x="22" y="530"/>
                    </a:cubicBezTo>
                    <a:cubicBezTo>
                      <a:pt x="22" y="530"/>
                      <a:pt x="0" y="615"/>
                      <a:pt x="15" y="655"/>
                    </a:cubicBezTo>
                    <a:cubicBezTo>
                      <a:pt x="15" y="655"/>
                      <a:pt x="95" y="874"/>
                      <a:pt x="108" y="969"/>
                    </a:cubicBezTo>
                    <a:cubicBezTo>
                      <a:pt x="165" y="1142"/>
                      <a:pt x="165" y="1142"/>
                      <a:pt x="165" y="1142"/>
                    </a:cubicBezTo>
                    <a:cubicBezTo>
                      <a:pt x="406" y="1142"/>
                      <a:pt x="406" y="1142"/>
                      <a:pt x="406" y="1142"/>
                    </a:cubicBezTo>
                    <a:cubicBezTo>
                      <a:pt x="406" y="1068"/>
                      <a:pt x="406" y="1068"/>
                      <a:pt x="406" y="1068"/>
                    </a:cubicBezTo>
                    <a:cubicBezTo>
                      <a:pt x="402" y="1067"/>
                      <a:pt x="228" y="700"/>
                      <a:pt x="228" y="7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
              <p:cNvSpPr>
                <a:spLocks/>
              </p:cNvSpPr>
              <p:nvPr/>
            </p:nvSpPr>
            <p:spPr bwMode="auto">
              <a:xfrm rot="20628902">
                <a:off x="613575" y="2923218"/>
                <a:ext cx="659632" cy="2007859"/>
              </a:xfrm>
              <a:custGeom>
                <a:avLst/>
                <a:gdLst>
                  <a:gd name="T0" fmla="*/ 69 w 299"/>
                  <a:gd name="T1" fmla="*/ 714 h 910"/>
                  <a:gd name="T2" fmla="*/ 246 w 299"/>
                  <a:gd name="T3" fmla="*/ 741 h 910"/>
                  <a:gd name="T4" fmla="*/ 241 w 299"/>
                  <a:gd name="T5" fmla="*/ 452 h 910"/>
                  <a:gd name="T6" fmla="*/ 211 w 299"/>
                  <a:gd name="T7" fmla="*/ 336 h 910"/>
                  <a:gd name="T8" fmla="*/ 211 w 299"/>
                  <a:gd name="T9" fmla="*/ 336 h 910"/>
                  <a:gd name="T10" fmla="*/ 206 w 299"/>
                  <a:gd name="T11" fmla="*/ 228 h 910"/>
                  <a:gd name="T12" fmla="*/ 169 w 299"/>
                  <a:gd name="T13" fmla="*/ 12 h 910"/>
                  <a:gd name="T14" fmla="*/ 86 w 299"/>
                  <a:gd name="T15" fmla="*/ 186 h 910"/>
                  <a:gd name="T16" fmla="*/ 88 w 299"/>
                  <a:gd name="T17" fmla="*/ 309 h 910"/>
                  <a:gd name="T18" fmla="*/ 68 w 299"/>
                  <a:gd name="T19" fmla="*/ 376 h 910"/>
                  <a:gd name="T20" fmla="*/ 69 w 299"/>
                  <a:gd name="T21" fmla="*/ 71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910">
                    <a:moveTo>
                      <a:pt x="69" y="714"/>
                    </a:moveTo>
                    <a:cubicBezTo>
                      <a:pt x="139" y="910"/>
                      <a:pt x="246" y="741"/>
                      <a:pt x="246" y="741"/>
                    </a:cubicBezTo>
                    <a:cubicBezTo>
                      <a:pt x="246" y="741"/>
                      <a:pt x="299" y="547"/>
                      <a:pt x="241" y="452"/>
                    </a:cubicBezTo>
                    <a:cubicBezTo>
                      <a:pt x="241" y="452"/>
                      <a:pt x="204" y="356"/>
                      <a:pt x="211" y="336"/>
                    </a:cubicBezTo>
                    <a:cubicBezTo>
                      <a:pt x="211" y="336"/>
                      <a:pt x="211" y="336"/>
                      <a:pt x="211" y="336"/>
                    </a:cubicBezTo>
                    <a:cubicBezTo>
                      <a:pt x="211" y="336"/>
                      <a:pt x="204" y="268"/>
                      <a:pt x="206" y="228"/>
                    </a:cubicBezTo>
                    <a:cubicBezTo>
                      <a:pt x="206" y="228"/>
                      <a:pt x="254" y="0"/>
                      <a:pt x="169" y="12"/>
                    </a:cubicBezTo>
                    <a:cubicBezTo>
                      <a:pt x="169" y="12"/>
                      <a:pt x="118" y="5"/>
                      <a:pt x="86" y="186"/>
                    </a:cubicBezTo>
                    <a:cubicBezTo>
                      <a:pt x="86" y="186"/>
                      <a:pt x="86" y="286"/>
                      <a:pt x="88" y="309"/>
                    </a:cubicBezTo>
                    <a:cubicBezTo>
                      <a:pt x="88" y="309"/>
                      <a:pt x="81" y="361"/>
                      <a:pt x="68" y="376"/>
                    </a:cubicBezTo>
                    <a:cubicBezTo>
                      <a:pt x="68" y="376"/>
                      <a:pt x="0" y="519"/>
                      <a:pt x="69" y="7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92"/>
            <p:cNvGrpSpPr/>
            <p:nvPr/>
          </p:nvGrpSpPr>
          <p:grpSpPr>
            <a:xfrm>
              <a:off x="2528896" y="2565372"/>
              <a:ext cx="1032056" cy="2723550"/>
              <a:chOff x="2505056" y="2126829"/>
              <a:chExt cx="1032056" cy="2723550"/>
            </a:xfrm>
            <a:gradFill>
              <a:gsLst>
                <a:gs pos="100000">
                  <a:schemeClr val="tx2">
                    <a:lumMod val="75000"/>
                  </a:schemeClr>
                </a:gs>
                <a:gs pos="0">
                  <a:schemeClr val="tx2">
                    <a:lumMod val="60000"/>
                    <a:lumOff val="40000"/>
                  </a:schemeClr>
                </a:gs>
              </a:gsLst>
              <a:lin ang="5400000" scaled="0"/>
            </a:gradFill>
          </p:grpSpPr>
          <p:sp>
            <p:nvSpPr>
              <p:cNvPr id="94" name="Freeform 8"/>
              <p:cNvSpPr>
                <a:spLocks/>
              </p:cNvSpPr>
              <p:nvPr/>
            </p:nvSpPr>
            <p:spPr bwMode="auto">
              <a:xfrm rot="60000">
                <a:off x="2641097" y="2126829"/>
                <a:ext cx="896015" cy="2520802"/>
              </a:xfrm>
              <a:custGeom>
                <a:avLst/>
                <a:gdLst>
                  <a:gd name="T0" fmla="*/ 178 w 406"/>
                  <a:gd name="T1" fmla="*/ 700 h 1142"/>
                  <a:gd name="T2" fmla="*/ 258 w 406"/>
                  <a:gd name="T3" fmla="*/ 590 h 1142"/>
                  <a:gd name="T4" fmla="*/ 253 w 406"/>
                  <a:gd name="T5" fmla="*/ 45 h 1142"/>
                  <a:gd name="T6" fmla="*/ 298 w 406"/>
                  <a:gd name="T7" fmla="*/ 93 h 1142"/>
                  <a:gd name="T8" fmla="*/ 336 w 406"/>
                  <a:gd name="T9" fmla="*/ 243 h 1142"/>
                  <a:gd name="T10" fmla="*/ 376 w 406"/>
                  <a:gd name="T11" fmla="*/ 374 h 1142"/>
                  <a:gd name="T12" fmla="*/ 384 w 406"/>
                  <a:gd name="T13" fmla="*/ 530 h 1142"/>
                  <a:gd name="T14" fmla="*/ 391 w 406"/>
                  <a:gd name="T15" fmla="*/ 655 h 1142"/>
                  <a:gd name="T16" fmla="*/ 298 w 406"/>
                  <a:gd name="T17" fmla="*/ 969 h 1142"/>
                  <a:gd name="T18" fmla="*/ 241 w 406"/>
                  <a:gd name="T19" fmla="*/ 1142 h 1142"/>
                  <a:gd name="T20" fmla="*/ 0 w 406"/>
                  <a:gd name="T21" fmla="*/ 1142 h 1142"/>
                  <a:gd name="T22" fmla="*/ 0 w 406"/>
                  <a:gd name="T23" fmla="*/ 1068 h 1142"/>
                  <a:gd name="T24" fmla="*/ 178 w 406"/>
                  <a:gd name="T25" fmla="*/ 70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1142">
                    <a:moveTo>
                      <a:pt x="178" y="700"/>
                    </a:moveTo>
                    <a:cubicBezTo>
                      <a:pt x="178" y="700"/>
                      <a:pt x="263" y="698"/>
                      <a:pt x="258" y="590"/>
                    </a:cubicBezTo>
                    <a:cubicBezTo>
                      <a:pt x="253" y="45"/>
                      <a:pt x="253" y="45"/>
                      <a:pt x="253" y="45"/>
                    </a:cubicBezTo>
                    <a:cubicBezTo>
                      <a:pt x="253" y="45"/>
                      <a:pt x="288" y="0"/>
                      <a:pt x="298" y="93"/>
                    </a:cubicBezTo>
                    <a:cubicBezTo>
                      <a:pt x="298" y="93"/>
                      <a:pt x="313" y="196"/>
                      <a:pt x="336" y="243"/>
                    </a:cubicBezTo>
                    <a:cubicBezTo>
                      <a:pt x="336" y="243"/>
                      <a:pt x="376" y="309"/>
                      <a:pt x="376" y="374"/>
                    </a:cubicBezTo>
                    <a:cubicBezTo>
                      <a:pt x="376" y="374"/>
                      <a:pt x="379" y="487"/>
                      <a:pt x="384" y="530"/>
                    </a:cubicBezTo>
                    <a:cubicBezTo>
                      <a:pt x="384" y="530"/>
                      <a:pt x="406" y="615"/>
                      <a:pt x="391" y="655"/>
                    </a:cubicBezTo>
                    <a:cubicBezTo>
                      <a:pt x="391" y="655"/>
                      <a:pt x="311" y="874"/>
                      <a:pt x="298" y="969"/>
                    </a:cubicBezTo>
                    <a:cubicBezTo>
                      <a:pt x="241" y="1142"/>
                      <a:pt x="241" y="1142"/>
                      <a:pt x="241" y="1142"/>
                    </a:cubicBezTo>
                    <a:cubicBezTo>
                      <a:pt x="0" y="1142"/>
                      <a:pt x="0" y="1142"/>
                      <a:pt x="0" y="1142"/>
                    </a:cubicBezTo>
                    <a:cubicBezTo>
                      <a:pt x="0" y="1068"/>
                      <a:pt x="0" y="1068"/>
                      <a:pt x="0" y="1068"/>
                    </a:cubicBezTo>
                    <a:cubicBezTo>
                      <a:pt x="4" y="1067"/>
                      <a:pt x="178" y="700"/>
                      <a:pt x="178" y="7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
              <p:cNvSpPr>
                <a:spLocks/>
              </p:cNvSpPr>
              <p:nvPr/>
            </p:nvSpPr>
            <p:spPr bwMode="auto">
              <a:xfrm rot="393182">
                <a:off x="2505056" y="2842520"/>
                <a:ext cx="659632" cy="2007859"/>
              </a:xfrm>
              <a:custGeom>
                <a:avLst/>
                <a:gdLst>
                  <a:gd name="T0" fmla="*/ 230 w 299"/>
                  <a:gd name="T1" fmla="*/ 714 h 910"/>
                  <a:gd name="T2" fmla="*/ 53 w 299"/>
                  <a:gd name="T3" fmla="*/ 741 h 910"/>
                  <a:gd name="T4" fmla="*/ 58 w 299"/>
                  <a:gd name="T5" fmla="*/ 452 h 910"/>
                  <a:gd name="T6" fmla="*/ 88 w 299"/>
                  <a:gd name="T7" fmla="*/ 336 h 910"/>
                  <a:gd name="T8" fmla="*/ 88 w 299"/>
                  <a:gd name="T9" fmla="*/ 336 h 910"/>
                  <a:gd name="T10" fmla="*/ 93 w 299"/>
                  <a:gd name="T11" fmla="*/ 228 h 910"/>
                  <a:gd name="T12" fmla="*/ 130 w 299"/>
                  <a:gd name="T13" fmla="*/ 12 h 910"/>
                  <a:gd name="T14" fmla="*/ 213 w 299"/>
                  <a:gd name="T15" fmla="*/ 186 h 910"/>
                  <a:gd name="T16" fmla="*/ 211 w 299"/>
                  <a:gd name="T17" fmla="*/ 309 h 910"/>
                  <a:gd name="T18" fmla="*/ 231 w 299"/>
                  <a:gd name="T19" fmla="*/ 376 h 910"/>
                  <a:gd name="T20" fmla="*/ 230 w 299"/>
                  <a:gd name="T21" fmla="*/ 71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910">
                    <a:moveTo>
                      <a:pt x="230" y="714"/>
                    </a:moveTo>
                    <a:cubicBezTo>
                      <a:pt x="160" y="910"/>
                      <a:pt x="53" y="741"/>
                      <a:pt x="53" y="741"/>
                    </a:cubicBezTo>
                    <a:cubicBezTo>
                      <a:pt x="53" y="741"/>
                      <a:pt x="0" y="547"/>
                      <a:pt x="58" y="452"/>
                    </a:cubicBezTo>
                    <a:cubicBezTo>
                      <a:pt x="58" y="452"/>
                      <a:pt x="95" y="356"/>
                      <a:pt x="88" y="336"/>
                    </a:cubicBezTo>
                    <a:cubicBezTo>
                      <a:pt x="88" y="336"/>
                      <a:pt x="88" y="336"/>
                      <a:pt x="88" y="336"/>
                    </a:cubicBezTo>
                    <a:cubicBezTo>
                      <a:pt x="88" y="336"/>
                      <a:pt x="95" y="268"/>
                      <a:pt x="93" y="228"/>
                    </a:cubicBezTo>
                    <a:cubicBezTo>
                      <a:pt x="93" y="228"/>
                      <a:pt x="45" y="0"/>
                      <a:pt x="130" y="12"/>
                    </a:cubicBezTo>
                    <a:cubicBezTo>
                      <a:pt x="130" y="12"/>
                      <a:pt x="181" y="5"/>
                      <a:pt x="213" y="186"/>
                    </a:cubicBezTo>
                    <a:cubicBezTo>
                      <a:pt x="213" y="186"/>
                      <a:pt x="213" y="286"/>
                      <a:pt x="211" y="309"/>
                    </a:cubicBezTo>
                    <a:cubicBezTo>
                      <a:pt x="211" y="309"/>
                      <a:pt x="218" y="361"/>
                      <a:pt x="231" y="376"/>
                    </a:cubicBezTo>
                    <a:cubicBezTo>
                      <a:pt x="231" y="376"/>
                      <a:pt x="299" y="519"/>
                      <a:pt x="230" y="714"/>
                    </a:cubicBezTo>
                    <a:close/>
                  </a:path>
                </a:pathLst>
              </a:custGeom>
              <a:grpFill/>
              <a:ln>
                <a:noFill/>
              </a:ln>
              <a:effectLst>
                <a:outerShdw blurRad="50800" dist="38100" dir="8100000" algn="tr"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2" name="bottom bar"/>
          <p:cNvGrpSpPr/>
          <p:nvPr/>
        </p:nvGrpSpPr>
        <p:grpSpPr>
          <a:xfrm>
            <a:off x="0" y="4629150"/>
            <a:ext cx="9144000" cy="514350"/>
            <a:chOff x="0" y="4629150"/>
            <a:chExt cx="9144000" cy="514350"/>
          </a:xfrm>
        </p:grpSpPr>
        <p:sp>
          <p:nvSpPr>
            <p:cNvPr id="43" name="Rectangle 42"/>
            <p:cNvSpPr/>
            <p:nvPr/>
          </p:nvSpPr>
          <p:spPr>
            <a:xfrm>
              <a:off x="0" y="4757648"/>
              <a:ext cx="9144000" cy="385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43"/>
            <p:cNvGrpSpPr/>
            <p:nvPr/>
          </p:nvGrpSpPr>
          <p:grpSpPr>
            <a:xfrm>
              <a:off x="0" y="4629150"/>
              <a:ext cx="9144000" cy="168275"/>
              <a:chOff x="0" y="4629150"/>
              <a:chExt cx="9144000" cy="168275"/>
            </a:xfrm>
          </p:grpSpPr>
          <p:pic>
            <p:nvPicPr>
              <p:cNvPr id="51" name="Picture 25" descr="Red B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52" name="Picture 20" descr="Oracle WHITE"/>
              <p:cNvPicPr>
                <a:picLocks noChangeArrowheads="1"/>
              </p:cNvPicPr>
              <p:nvPr/>
            </p:nvPicPr>
            <p:blipFill>
              <a:blip r:embed="rId4"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44"/>
            <p:cNvGrpSpPr/>
            <p:nvPr/>
          </p:nvGrpSpPr>
          <p:grpSpPr>
            <a:xfrm>
              <a:off x="597807" y="4913790"/>
              <a:ext cx="4584912" cy="219168"/>
              <a:chOff x="597807" y="4913790"/>
              <a:chExt cx="4584912" cy="219168"/>
            </a:xfrm>
          </p:grpSpPr>
          <p:sp>
            <p:nvSpPr>
              <p:cNvPr id="47"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2012, Oracle and/or its affiliates. All rights reserved.</a:t>
                </a:r>
                <a:endParaRPr lang="en-US" sz="600" dirty="0" smtClean="0">
                  <a:solidFill>
                    <a:schemeClr val="tx1"/>
                  </a:solidFill>
                </a:endParaRPr>
              </a:p>
            </p:txBody>
          </p:sp>
          <p:cxnSp>
            <p:nvCxnSpPr>
              <p:cNvPr id="48" name="Straight Connector 47"/>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49" name="Text Box 14"/>
              <p:cNvSpPr txBox="1">
                <a:spLocks noChangeArrowheads="1"/>
              </p:cNvSpPr>
              <p:nvPr/>
            </p:nvSpPr>
            <p:spPr bwMode="auto">
              <a:xfrm>
                <a:off x="2923362" y="4913790"/>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Insert Information Protection Policy Classification from Slide 13</a:t>
                </a:r>
                <a:endParaRPr lang="en-US" sz="800" dirty="0" smtClean="0">
                  <a:solidFill>
                    <a:schemeClr val="tx1"/>
                  </a:solidFill>
                </a:endParaRPr>
              </a:p>
            </p:txBody>
          </p:sp>
          <p:cxnSp>
            <p:nvCxnSpPr>
              <p:cNvPr id="50" name="Straight Connector 49"/>
              <p:cNvCxnSpPr/>
              <p:nvPr/>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46" name="Rectangle 45"/>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18</a:t>
              </a:fld>
              <a:endParaRPr lang="en-US" sz="600" dirty="0">
                <a:solidFill>
                  <a:schemeClr val="tx1"/>
                </a:solidFill>
              </a:endParaRPr>
            </a:p>
          </p:txBody>
        </p:sp>
      </p:grpSp>
    </p:spTree>
    <p:extLst>
      <p:ext uri="{BB962C8B-B14F-4D97-AF65-F5344CB8AC3E}">
        <p14:creationId xmlns="" xmlns:p14="http://schemas.microsoft.com/office/powerpoint/2010/main" val="32864526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90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500"/>
                                        <p:tgtEl>
                                          <p:spTgt spid="69"/>
                                        </p:tgtEl>
                                      </p:cBhvr>
                                    </p:animEffect>
                                  </p:childTnLst>
                                </p:cTn>
                              </p:par>
                              <p:par>
                                <p:cTn id="12" presetID="10" presetClass="entr" presetSubtype="0" fill="hold" grpId="0" nodeType="withEffect">
                                  <p:stCondLst>
                                    <p:cond delay="140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500"/>
                                        <p:tgtEl>
                                          <p:spTgt spid="71"/>
                                        </p:tgtEl>
                                      </p:cBhvr>
                                    </p:animEffect>
                                  </p:childTnLst>
                                </p:cTn>
                              </p:par>
                              <p:par>
                                <p:cTn id="15" presetID="10" presetClass="entr" presetSubtype="0" fill="hold" grpId="0" nodeType="withEffect">
                                  <p:stCondLst>
                                    <p:cond delay="140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par>
                                <p:cTn id="18" presetID="10" presetClass="entr" presetSubtype="0" fill="hold" grpId="0" nodeType="withEffect">
                                  <p:stCondLst>
                                    <p:cond delay="140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childTnLst>
                                </p:cTn>
                              </p:par>
                              <p:par>
                                <p:cTn id="21" presetID="10" presetClass="entr" presetSubtype="0" fill="hold" grpId="0" nodeType="withEffect">
                                  <p:stCondLst>
                                    <p:cond delay="140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10" presetClass="entr" presetSubtype="0" fill="hold" grpId="0" nodeType="withEffect">
                                  <p:stCondLst>
                                    <p:cond delay="140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500"/>
                                        <p:tgtEl>
                                          <p:spTgt spid="76"/>
                                        </p:tgtEl>
                                      </p:cBhvr>
                                    </p:animEffect>
                                  </p:childTnLst>
                                </p:cTn>
                              </p:par>
                              <p:par>
                                <p:cTn id="27" presetID="10" presetClass="entr" presetSubtype="0" fill="hold" nodeType="withEffect">
                                  <p:stCondLst>
                                    <p:cond delay="140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par>
                                <p:cTn id="30" presetID="10" presetClass="entr" presetSubtype="0" fill="hold" nodeType="withEffect">
                                  <p:stCondLst>
                                    <p:cond delay="140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par>
                                <p:cTn id="33" presetID="10" presetClass="entr" presetSubtype="0" fill="hold" nodeType="withEffect">
                                  <p:stCondLst>
                                    <p:cond delay="140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500"/>
                                        <p:tgtEl>
                                          <p:spTgt spid="80"/>
                                        </p:tgtEl>
                                      </p:cBhvr>
                                    </p:animEffect>
                                  </p:childTnLst>
                                </p:cTn>
                              </p:par>
                              <p:par>
                                <p:cTn id="36" presetID="10" presetClass="entr" presetSubtype="0" fill="hold" nodeType="withEffect">
                                  <p:stCondLst>
                                    <p:cond delay="1400"/>
                                  </p:stCondLst>
                                  <p:childTnLst>
                                    <p:set>
                                      <p:cBhvr>
                                        <p:cTn id="37" dur="1" fill="hold">
                                          <p:stCondLst>
                                            <p:cond delay="0"/>
                                          </p:stCondLst>
                                        </p:cTn>
                                        <p:tgtEl>
                                          <p:spTgt spid="81"/>
                                        </p:tgtEl>
                                        <p:attrNameLst>
                                          <p:attrName>style.visibility</p:attrName>
                                        </p:attrNameLst>
                                      </p:cBhvr>
                                      <p:to>
                                        <p:strVal val="visible"/>
                                      </p:to>
                                    </p:set>
                                    <p:animEffect transition="in" filter="fade">
                                      <p:cBhvr>
                                        <p:cTn id="38" dur="500"/>
                                        <p:tgtEl>
                                          <p:spTgt spid="81"/>
                                        </p:tgtEl>
                                      </p:cBhvr>
                                    </p:animEffect>
                                  </p:childTnLst>
                                </p:cTn>
                              </p:par>
                              <p:par>
                                <p:cTn id="39" presetID="10" presetClass="exit" presetSubtype="0" fill="hold" nodeType="withEffect">
                                  <p:stCondLst>
                                    <p:cond delay="0"/>
                                  </p:stCondLst>
                                  <p:childTnLst>
                                    <p:animEffect transition="out" filter="fade">
                                      <p:cBhvr>
                                        <p:cTn id="40" dur="500"/>
                                        <p:tgtEl>
                                          <p:spTgt spid="80"/>
                                        </p:tgtEl>
                                      </p:cBhvr>
                                    </p:animEffect>
                                    <p:set>
                                      <p:cBhvr>
                                        <p:cTn id="41" dur="1" fill="hold">
                                          <p:stCondLst>
                                            <p:cond delay="499"/>
                                          </p:stCondLst>
                                        </p:cTn>
                                        <p:tgtEl>
                                          <p:spTgt spid="80"/>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81"/>
                                        </p:tgtEl>
                                      </p:cBhvr>
                                    </p:animEffect>
                                    <p:set>
                                      <p:cBhvr>
                                        <p:cTn id="44"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p:bldP spid="73" grpId="0"/>
      <p:bldP spid="74" grpId="0"/>
      <p:bldP spid="75" grpId="0"/>
      <p:bldP spid="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7"/>
          <p:cNvSpPr>
            <a:spLocks noGrp="1" noChangeArrowheads="1"/>
          </p:cNvSpPr>
          <p:nvPr>
            <p:ph type="title"/>
          </p:nvPr>
        </p:nvSpPr>
        <p:spPr/>
        <p:txBody>
          <a:bodyPr/>
          <a:lstStyle/>
          <a:p>
            <a:r>
              <a:rPr lang="en-US" dirty="0" smtClean="0"/>
              <a:t>Complete Solutions</a:t>
            </a:r>
          </a:p>
        </p:txBody>
      </p:sp>
      <p:sp>
        <p:nvSpPr>
          <p:cNvPr id="31" name="Text Placeholder 30"/>
          <p:cNvSpPr>
            <a:spLocks noGrp="1"/>
          </p:cNvSpPr>
          <p:nvPr>
            <p:ph type="body" sz="quarter" idx="13"/>
          </p:nvPr>
        </p:nvSpPr>
        <p:spPr/>
        <p:txBody>
          <a:bodyPr/>
          <a:lstStyle/>
          <a:p>
            <a:r>
              <a:rPr lang="en-US" dirty="0" smtClean="0"/>
              <a:t>Application Services for Every Area of Business</a:t>
            </a:r>
          </a:p>
          <a:p>
            <a:endParaRPr lang="en-US" dirty="0"/>
          </a:p>
        </p:txBody>
      </p:sp>
      <p:sp>
        <p:nvSpPr>
          <p:cNvPr id="12" name="Rounded Rectangle 11"/>
          <p:cNvSpPr/>
          <p:nvPr/>
        </p:nvSpPr>
        <p:spPr>
          <a:xfrm>
            <a:off x="757636" y="1123588"/>
            <a:ext cx="1882901" cy="804672"/>
          </a:xfrm>
          <a:prstGeom prst="roundRect">
            <a:avLst/>
          </a:prstGeom>
          <a:solidFill>
            <a:schemeClr val="accent1"/>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rIns="0" anchor="ctr"/>
          <a:lstStyle/>
          <a:p>
            <a:pPr algn="ctr"/>
            <a:r>
              <a:rPr lang="en-US" sz="1400" b="1" dirty="0">
                <a:solidFill>
                  <a:schemeClr val="bg1"/>
                </a:solidFill>
              </a:rPr>
              <a:t>Human Capital </a:t>
            </a:r>
          </a:p>
          <a:p>
            <a:pPr algn="ctr"/>
            <a:r>
              <a:rPr lang="en-US" sz="1400" b="1" dirty="0">
                <a:solidFill>
                  <a:schemeClr val="bg1"/>
                </a:solidFill>
              </a:rPr>
              <a:t>Management</a:t>
            </a:r>
          </a:p>
        </p:txBody>
      </p:sp>
      <p:sp>
        <p:nvSpPr>
          <p:cNvPr id="23" name="Rounded Rectangle 22"/>
          <p:cNvSpPr/>
          <p:nvPr/>
        </p:nvSpPr>
        <p:spPr>
          <a:xfrm>
            <a:off x="2723584" y="1123588"/>
            <a:ext cx="1882901" cy="804672"/>
          </a:xfrm>
          <a:prstGeom prst="roundRect">
            <a:avLst/>
          </a:prstGeom>
          <a:solidFill>
            <a:schemeClr val="accent1"/>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rIns="0" anchor="ctr"/>
          <a:lstStyle/>
          <a:p>
            <a:pPr algn="ctr"/>
            <a:r>
              <a:rPr lang="en-US" sz="1400" b="1" dirty="0">
                <a:solidFill>
                  <a:schemeClr val="bg1"/>
                </a:solidFill>
              </a:rPr>
              <a:t>Talent</a:t>
            </a:r>
            <a:br>
              <a:rPr lang="en-US" sz="1400" b="1" dirty="0">
                <a:solidFill>
                  <a:schemeClr val="bg1"/>
                </a:solidFill>
              </a:rPr>
            </a:br>
            <a:r>
              <a:rPr lang="en-US" sz="1400" b="1" dirty="0">
                <a:solidFill>
                  <a:schemeClr val="bg1"/>
                </a:solidFill>
              </a:rPr>
              <a:t>Management</a:t>
            </a:r>
          </a:p>
        </p:txBody>
      </p:sp>
      <p:sp>
        <p:nvSpPr>
          <p:cNvPr id="35" name="Rounded Rectangle 34"/>
          <p:cNvSpPr/>
          <p:nvPr/>
        </p:nvSpPr>
        <p:spPr>
          <a:xfrm>
            <a:off x="4689531" y="1123588"/>
            <a:ext cx="1882901" cy="804672"/>
          </a:xfrm>
          <a:prstGeom prst="roundRect">
            <a:avLst/>
          </a:prstGeom>
          <a:solidFill>
            <a:schemeClr val="accent1"/>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rIns="0" anchor="ctr"/>
          <a:lstStyle/>
          <a:p>
            <a:pPr algn="ctr"/>
            <a:r>
              <a:rPr lang="en-US" sz="1400" b="1" dirty="0">
                <a:solidFill>
                  <a:schemeClr val="bg1"/>
                </a:solidFill>
              </a:rPr>
              <a:t>Sales</a:t>
            </a:r>
            <a:r>
              <a:rPr lang="en-US" sz="1400" b="1" dirty="0" smtClean="0">
                <a:solidFill>
                  <a:schemeClr val="bg1"/>
                </a:solidFill>
              </a:rPr>
              <a:t> and</a:t>
            </a:r>
            <a:br>
              <a:rPr lang="en-US" sz="1400" b="1" dirty="0" smtClean="0">
                <a:solidFill>
                  <a:schemeClr val="bg1"/>
                </a:solidFill>
              </a:rPr>
            </a:br>
            <a:r>
              <a:rPr lang="en-US" sz="1400" b="1" dirty="0" smtClean="0">
                <a:solidFill>
                  <a:schemeClr val="bg1"/>
                </a:solidFill>
              </a:rPr>
              <a:t>Marketing</a:t>
            </a:r>
            <a:endParaRPr lang="en-US" sz="1400" b="1" dirty="0">
              <a:solidFill>
                <a:schemeClr val="bg1"/>
              </a:solidFill>
            </a:endParaRPr>
          </a:p>
        </p:txBody>
      </p:sp>
      <p:sp>
        <p:nvSpPr>
          <p:cNvPr id="43" name="Rounded Rectangle 42"/>
          <p:cNvSpPr/>
          <p:nvPr/>
        </p:nvSpPr>
        <p:spPr>
          <a:xfrm>
            <a:off x="757636" y="2018645"/>
            <a:ext cx="1882901" cy="804672"/>
          </a:xfrm>
          <a:prstGeom prst="roundRect">
            <a:avLst/>
          </a:prstGeom>
          <a:solidFill>
            <a:schemeClr val="accent1"/>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rIns="0" anchor="ctr"/>
          <a:lstStyle/>
          <a:p>
            <a:pPr algn="ctr"/>
            <a:r>
              <a:rPr lang="en-US" sz="1400" b="1" dirty="0" smtClean="0">
                <a:solidFill>
                  <a:schemeClr val="bg1"/>
                </a:solidFill>
              </a:rPr>
              <a:t>Financial Management</a:t>
            </a:r>
            <a:endParaRPr lang="en-US" sz="1400" b="1" dirty="0">
              <a:solidFill>
                <a:schemeClr val="bg1"/>
              </a:solidFill>
            </a:endParaRPr>
          </a:p>
        </p:txBody>
      </p:sp>
      <p:sp>
        <p:nvSpPr>
          <p:cNvPr id="51" name="Rounded Rectangle 50"/>
          <p:cNvSpPr/>
          <p:nvPr/>
        </p:nvSpPr>
        <p:spPr>
          <a:xfrm>
            <a:off x="2723584" y="2018645"/>
            <a:ext cx="1882901" cy="804672"/>
          </a:xfrm>
          <a:prstGeom prst="roundRect">
            <a:avLst/>
          </a:prstGeom>
          <a:solidFill>
            <a:schemeClr val="accent1"/>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rIns="0" anchor="ctr"/>
          <a:lstStyle/>
          <a:p>
            <a:pPr algn="ctr"/>
            <a:r>
              <a:rPr lang="en-US" sz="1400" b="1" dirty="0">
                <a:solidFill>
                  <a:schemeClr val="bg1"/>
                </a:solidFill>
              </a:rPr>
              <a:t>Procurement, Sourcing, Inventory</a:t>
            </a:r>
          </a:p>
        </p:txBody>
      </p:sp>
      <p:sp>
        <p:nvSpPr>
          <p:cNvPr id="59" name="Rounded Rectangle 58"/>
          <p:cNvSpPr/>
          <p:nvPr/>
        </p:nvSpPr>
        <p:spPr>
          <a:xfrm>
            <a:off x="4689531" y="2018645"/>
            <a:ext cx="1882901" cy="804672"/>
          </a:xfrm>
          <a:prstGeom prst="roundRect">
            <a:avLst/>
          </a:prstGeom>
          <a:solidFill>
            <a:schemeClr val="accent1"/>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rIns="0" anchor="ctr"/>
          <a:lstStyle/>
          <a:p>
            <a:pPr algn="ctr"/>
            <a:r>
              <a:rPr lang="en-US" sz="1400" b="1" dirty="0" smtClean="0">
                <a:solidFill>
                  <a:schemeClr val="bg1"/>
                </a:solidFill>
              </a:rPr>
              <a:t>Project Portfolio</a:t>
            </a:r>
            <a:br>
              <a:rPr lang="en-US" sz="1400" b="1" dirty="0" smtClean="0">
                <a:solidFill>
                  <a:schemeClr val="bg1"/>
                </a:solidFill>
              </a:rPr>
            </a:br>
            <a:r>
              <a:rPr lang="en-US" sz="1400" b="1" dirty="0" smtClean="0">
                <a:solidFill>
                  <a:schemeClr val="bg1"/>
                </a:solidFill>
              </a:rPr>
              <a:t>Management</a:t>
            </a:r>
            <a:endParaRPr lang="en-US" sz="1400" b="1" dirty="0">
              <a:solidFill>
                <a:schemeClr val="bg1"/>
              </a:solidFill>
            </a:endParaRPr>
          </a:p>
        </p:txBody>
      </p:sp>
      <p:sp>
        <p:nvSpPr>
          <p:cNvPr id="78" name="Rounded Rectangle 77"/>
          <p:cNvSpPr/>
          <p:nvPr/>
        </p:nvSpPr>
        <p:spPr>
          <a:xfrm>
            <a:off x="6651599" y="1123588"/>
            <a:ext cx="1882901" cy="804672"/>
          </a:xfrm>
          <a:prstGeom prst="roundRect">
            <a:avLst/>
          </a:prstGeom>
          <a:solidFill>
            <a:schemeClr val="accent1"/>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rIns="0" anchor="ctr"/>
          <a:lstStyle/>
          <a:p>
            <a:pPr algn="ctr"/>
            <a:r>
              <a:rPr lang="en-US" sz="1400" b="1" dirty="0" smtClean="0">
                <a:solidFill>
                  <a:schemeClr val="bg1"/>
                </a:solidFill>
              </a:rPr>
              <a:t>Customer Service</a:t>
            </a:r>
            <a:br>
              <a:rPr lang="en-US" sz="1400" b="1" dirty="0" smtClean="0">
                <a:solidFill>
                  <a:schemeClr val="bg1"/>
                </a:solidFill>
              </a:rPr>
            </a:br>
            <a:r>
              <a:rPr lang="en-US" sz="1400" b="1" dirty="0" smtClean="0">
                <a:solidFill>
                  <a:schemeClr val="bg1"/>
                </a:solidFill>
              </a:rPr>
              <a:t>and Support</a:t>
            </a:r>
            <a:endParaRPr lang="en-US" sz="1400" b="1" dirty="0">
              <a:solidFill>
                <a:schemeClr val="bg1"/>
              </a:solidFill>
            </a:endParaRPr>
          </a:p>
        </p:txBody>
      </p:sp>
      <p:sp>
        <p:nvSpPr>
          <p:cNvPr id="79" name="Rounded Rectangle 78"/>
          <p:cNvSpPr/>
          <p:nvPr/>
        </p:nvSpPr>
        <p:spPr>
          <a:xfrm>
            <a:off x="6651599" y="2018645"/>
            <a:ext cx="1882901" cy="804672"/>
          </a:xfrm>
          <a:prstGeom prst="roundRect">
            <a:avLst/>
          </a:prstGeom>
          <a:solidFill>
            <a:schemeClr val="accent1"/>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lIns="0" rIns="0" anchor="ctr"/>
          <a:lstStyle/>
          <a:p>
            <a:pPr algn="ctr"/>
            <a:r>
              <a:rPr lang="en-US" sz="1400" b="1" dirty="0">
                <a:solidFill>
                  <a:schemeClr val="bg1"/>
                </a:solidFill>
              </a:rPr>
              <a:t>Governance, Risk, Compliance</a:t>
            </a:r>
          </a:p>
        </p:txBody>
      </p:sp>
      <p:sp>
        <p:nvSpPr>
          <p:cNvPr id="30" name="AutoShape 9"/>
          <p:cNvSpPr>
            <a:spLocks/>
          </p:cNvSpPr>
          <p:nvPr/>
        </p:nvSpPr>
        <p:spPr bwMode="auto">
          <a:xfrm>
            <a:off x="769226" y="3478088"/>
            <a:ext cx="7765274" cy="444529"/>
          </a:xfrm>
          <a:prstGeom prst="roundRect">
            <a:avLst>
              <a:gd name="adj" fmla="val 23706"/>
            </a:avLst>
          </a:prstGeom>
          <a:solidFill>
            <a:schemeClr val="bg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r>
              <a:rPr lang="en-US" sz="1600" b="1" dirty="0" smtClean="0"/>
              <a:t>Platform Services</a:t>
            </a:r>
            <a:endParaRPr lang="en-US" sz="1600" b="1" dirty="0"/>
          </a:p>
        </p:txBody>
      </p:sp>
      <p:sp>
        <p:nvSpPr>
          <p:cNvPr id="32" name="AutoShape 9"/>
          <p:cNvSpPr>
            <a:spLocks/>
          </p:cNvSpPr>
          <p:nvPr/>
        </p:nvSpPr>
        <p:spPr bwMode="auto">
          <a:xfrm>
            <a:off x="769226" y="4016899"/>
            <a:ext cx="7765274" cy="444529"/>
          </a:xfrm>
          <a:prstGeom prst="roundRect">
            <a:avLst>
              <a:gd name="adj" fmla="val 23706"/>
            </a:avLst>
          </a:prstGeom>
          <a:solidFill>
            <a:schemeClr val="bg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r>
              <a:rPr lang="en-US" sz="1600" b="1" dirty="0" smtClean="0"/>
              <a:t>Common </a:t>
            </a:r>
            <a:r>
              <a:rPr lang="en-US" sz="1600" b="1" dirty="0"/>
              <a:t>Infrastructure Services</a:t>
            </a:r>
          </a:p>
        </p:txBody>
      </p:sp>
      <p:sp>
        <p:nvSpPr>
          <p:cNvPr id="36" name="AutoShape 9"/>
          <p:cNvSpPr>
            <a:spLocks/>
          </p:cNvSpPr>
          <p:nvPr/>
        </p:nvSpPr>
        <p:spPr bwMode="auto">
          <a:xfrm>
            <a:off x="769226" y="2940260"/>
            <a:ext cx="7765274" cy="444529"/>
          </a:xfrm>
          <a:prstGeom prst="roundRect">
            <a:avLst>
              <a:gd name="adj" fmla="val 23706"/>
            </a:avLst>
          </a:prstGeom>
          <a:solidFill>
            <a:schemeClr val="bg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r>
              <a:rPr lang="en-US" sz="1600" b="1" dirty="0"/>
              <a:t>Social Services</a:t>
            </a:r>
          </a:p>
        </p:txBody>
      </p:sp>
    </p:spTree>
    <p:extLst>
      <p:ext uri="{BB962C8B-B14F-4D97-AF65-F5344CB8AC3E}">
        <p14:creationId xmlns:p14="http://schemas.microsoft.com/office/powerpoint/2010/main" xmlns="" xmlns:mv="urn:schemas-microsoft-com:mac:vml" xmlns:mc="http://schemas.openxmlformats.org/markup-compatibility/2006" val="125009499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0850" y="2985526"/>
            <a:ext cx="4636982" cy="1048124"/>
          </a:xfrm>
        </p:spPr>
        <p:txBody>
          <a:bodyPr/>
          <a:lstStyle/>
          <a:p>
            <a:r>
              <a:rPr lang="en-US" dirty="0" smtClean="0"/>
              <a:t>Linda Hemsworth</a:t>
            </a:r>
          </a:p>
          <a:p>
            <a:r>
              <a:rPr lang="en-US" dirty="0" smtClean="0"/>
              <a:t>Master Principal </a:t>
            </a:r>
            <a:r>
              <a:rPr lang="en-US" smtClean="0"/>
              <a:t>Solution Consultant</a:t>
            </a:r>
            <a:endParaRPr lang="en-US" dirty="0" smtClean="0"/>
          </a:p>
          <a:p>
            <a:endParaRPr lang="en-US" dirty="0">
              <a:solidFill>
                <a:schemeClr val="bg1">
                  <a:lumMod val="75000"/>
                </a:schemeClr>
              </a:solidFill>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60168" y="1114539"/>
            <a:ext cx="4289504" cy="2984497"/>
          </a:xfrm>
          <a:prstGeom prst="rect">
            <a:avLst/>
          </a:prstGeom>
        </p:spPr>
      </p:pic>
      <p:sp>
        <p:nvSpPr>
          <p:cNvPr id="11" name="Title 10"/>
          <p:cNvSpPr>
            <a:spLocks noGrp="1"/>
          </p:cNvSpPr>
          <p:nvPr>
            <p:ph type="title"/>
          </p:nvPr>
        </p:nvSpPr>
        <p:spPr>
          <a:xfrm>
            <a:off x="451486" y="2053591"/>
            <a:ext cx="3836735" cy="760334"/>
          </a:xfrm>
        </p:spPr>
        <p:txBody>
          <a:bodyPr/>
          <a:lstStyle/>
          <a:p>
            <a:r>
              <a:rPr lang="en-GB" dirty="0" smtClean="0"/>
              <a:t>Oracle Cloud For           HR Professionals</a:t>
            </a:r>
            <a:endParaRPr lang="en-US" dirty="0"/>
          </a:p>
        </p:txBody>
      </p:sp>
    </p:spTree>
    <p:extLst>
      <p:ext uri="{BB962C8B-B14F-4D97-AF65-F5344CB8AC3E}">
        <p14:creationId xmlns="" xmlns:p14="http://schemas.microsoft.com/office/powerpoint/2010/main" val="3836489994"/>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Services</a:t>
            </a:r>
            <a:endParaRPr lang="en-US" dirty="0"/>
          </a:p>
        </p:txBody>
      </p:sp>
      <p:sp>
        <p:nvSpPr>
          <p:cNvPr id="3" name="Text Placeholder 2"/>
          <p:cNvSpPr>
            <a:spLocks noGrp="1"/>
          </p:cNvSpPr>
          <p:nvPr>
            <p:ph type="body" sz="quarter" idx="13"/>
          </p:nvPr>
        </p:nvSpPr>
        <p:spPr/>
        <p:txBody>
          <a:bodyPr/>
          <a:lstStyle/>
          <a:p>
            <a:r>
              <a:rPr lang="en-US" dirty="0">
                <a:solidFill>
                  <a:srgbClr val="FF0000"/>
                </a:solidFill>
              </a:rPr>
              <a:t>Human Capital Management Services</a:t>
            </a:r>
          </a:p>
        </p:txBody>
      </p:sp>
      <p:sp>
        <p:nvSpPr>
          <p:cNvPr id="53250" name="AutoShape 2" descr="data:image/jpeg;base64,/9j/4AAQSkZJRgABAQAAAQABAAD/2wCEAAkGBhMSERUUExQTFRUVFR0YGRgXGB8cHRgXGhoaHRgaGBwYICYhGBwjGRgYIC8gIycpLCwsFx8xQTAqNSYrLCkBCQoKDgwOGg8PGjAlHyQ1NC80KysvNTQqLywvLCowLDUsNSopLCwsLzAvLCovKS8sLCkvLC0sKSkpLC0sLCwsLf/AABEIAMIBAwMBIgACEQEDEQH/xAAbAAACAwEBAQAAAAAAAAAAAAAABQMEBgIBB//EAE8QAAECAwMFCgsDCwMEAwEAAAECEQADIQQSMQUTIkFRBhQyUlNUYZGS0hUWFyMzQnGBk9HTY6GxByRDYnJzosHh4/A0VYNko7LxlMLDgv/EABsBAQADAQEBAQAAAAAAAAAAAAABAgMFBAYH/8QANxEAAgECAgYIBQMEAwAAAAAAAAECAxEEEgUUITFRkRVBUmFxodHwBhMyU7EigeFCstLxJJLB/9oADAMBAAIRAxEAPwBXO3ES5d1JmWVSkJKF50LLlQQHFwJIa6QKlnNXrEadwaFOgKsN8m6/n3BKSA1WdzewxDYUjSDKU0TSChkaDTLynU6LylG6rUaYB71NcXN/qA4SfcqZ849ccZVgrJlMqM2NxSAsIMuwZw6FUzmLILskGhulNXdwTiaQL3FIQLqhYHS5Lpnu/Syg+IYCmG2upNuIcgpc4sZjk9dffsj0WsuWKK63mB/bX8YnXq3EnKjCz/yWFd6Yi0WdKAWIQmYQnANVz/7iOy/kmXMe5apCmLFkrp90bydlBV31VDY8w/iWiMZXXsPaX3o06RxHHyIyIx3kXnc4k9lXyg8i87nEnsq+UblOWEhDqUoLxuutmcDFyxavujhOWqesTeIAC14BKSDViQVEigentZ0jiOPkMiMT5F53OJPZV8oPIvO5xJ7KvlGrFvWLgXaylS0Xwk3ibrkObqCBVJ1xYK5jtvpT+xf04dI4jj5DKjGeRedziT2VfKDyLzucSeyr5RszMmc6V1L+nHmcmc6PUv6cOkcRx8hkRjfIvO5xJ7KvlB5F53OJPZV8o2ecmc6V1L+nHO+F87PUvuQ6RxHHyGRGO8i87nEnsq+UHkXnc4k9lXyjY74Xzs9S+5BvhfOz1L7kOkcRx8hkRjvIvO5xJ7KvlB5F53OJPZV8o2O+F87PUvuQb4Xzs9S+5DpHEcfIZEY7yLzucSeyr5QeRedziT2VfKNjvhfOz1L7kG+F87PUvuQ6RxHHyGRGO8i87nEnsq+UHkXnc4k9lXyjY74Xzs9S+5BvhfOz1L7kOkcRx8hkRjvIvO5xJ7KvlB5F53OJPZV8o2O+F87PUvuQb4Xzs9S+5DpHEcfIZEY7yLzucSeyr5QeRedziT2VfKNjvhfOz1L7kG+F87PUvuQ6RxHHyGRGO8i87nEnsq+UHkXnc4k9lXyjY74Xzs9S+5BvhfOz1L7kOkcRx8hkRjvIvO5xJ7KvlB5F53OJPZV8o2O+F87PUvuQb4Xzs9S+5DpHEcfIZEZ/IH5MJ9lnicJtnmFIUAlaVM6klL4HB390P5u5uepYW1loQbundoVHC5i6sej2NYlyZyk3xaTdBZ9IB6bUdIjqxXyoHfF9LtdCiCos90G6K4GkeepialSWaW8skkZjKv5M586aZmdkJcJDMo8FIS5N0OSzmgxgjRWnKE1KmvKSwDh3YsHYmpD7YIlYqolZDKjVZLyWhVnkrUzuQNBzVg9CMAk4uNLCLJkpWqaylouqa6mVKX690MLqlDBmIFK4uYvblf8ASS/b/OOMqzvSi+sspGjwQKjBV5Pt4Q/lHil+m8vf8FikgylBhMmAnSc2UOAaBPo2bpZ8K4w1yTktNy8opm3sHlIQ2OACQevZFdVtCUyybRMS8pJa5ffGtLxc4Yl2GJrFeblDhPaZ9ARoyWunRU7FNSwI10V0PF07kD7wdK5OX2R8oPB0rk5fZHyhHvhSWJtU8gjHMBn0iHFxxTo9WBGUKAb7mkqSWOYArdCrxdDCgJY8bWwiQPPB8rk5fZHyjMbr8kFRBl5tCUpBIAAJZQOpD0CaMoYl3i1PyjdI/OZwJukeZBBSpiAQEuKbW1wo3Q2m/J9IqYxSLyk3CWmI1MKa8NcAZLKM2XLlWVRs+eXMTcJCgkoQFODgSxKjsGj0ReRaJZWiXVl5sFQmlnVdvU6HOJ1RYydLlGXKCxLUvMgpQoAqUBNUlRTeDUK0PXXFg2aVeCd7och+DLw9sStgE2TcqpXMmpVLVLTLe6oz/ScLg0AFQnbwxDLJsuVNvKF4MwOmTVy9Sz0AIprjnfFmZ8yj4adrbItyLBIUp1S5EtNwl1pS2IOoFqbWxiCSQ5NRxl9sxF4Ck9PahpZtzMmYkqlpsq0jEpSDqfi7CInO4pNPN2ev6g7sRcrdCTwFJ2HtQeApOw9qHitw6SD5uzjpuin8MA3Dp5Oz9kd2JJEfgKTsPag8BSdh7UPfEhPJ2fsjuweJCeTs/ZHdgBF4Ck7D2oPAUnYe1Dcbi05wjN2fgD1RtV+rE3iQnk7P2R3YAReApOw9qDwFJ2HtRen7nZEk3Zu9QohSheR6ovKLaJolKT7hqitaMl2UylKSbKQygCEesAcNDUQa9EAReApOw9qDwFJ2HtQ9O4hPJ2fsDuwrnZHsstUwLVZQUEXgUcBwG9TXU9ewwBW8BSdh7UHgKTsPai34BkKXKSkWYlaiQLmICFnWjohircUkB83Z6fqDuwAj8BSdh7UHgKTsPaiWRk2yBKBfsqioMDcqsjEsEYu/Udhi1ZNzMqZNWEJsyriUvoYEmZtR0fdAFDwFJ6e1B4Ck7D2oZ5R3Iy5csqWLPLSCl1XBR1AD1cCae+KyMmWQqug2UqAvMEVAKQoHgcUjrgCsciysHmADUFkCpBNPcOqJLLkiWlYUCskEq0llWldZ69FIu5O3Jy5qStCLOpJWpjcGotrTEdqyHmZyGRIAAc3UgFzgQbjhmI4Q4R6IAzuVvTK934CCDK3ple78BBAH0Pcr/pJft/nHGVZ3pRfWWUjRGi1Rgq8jH9oe/CO9yv8ApJft/nHOVZ3pRfWWVL0RotUUCryMf2h78IpU+l+/T8oIhtFtZMs74mywJSVE5q+FUNSdKtQcT6uL18RlJln86mr9a4JGoEJbg6ifbHtonm7La1LluhB9HevY19bHXjhjEE3LABrbFA4BpBNFEXaNwunpi0dwJ0ZVSQLtpmKoX8zxbyiapATSlTqGusRzMpDA2yYCXAaSQxBBJompAQsbGPRWSz2td0/nalFQUEtIoCmpUA1WG2hjidlFk399qAdVcyDQXHDAPgcRjefBokHSbWpIc2uYQReBzAw9l19R1UHuhPultSZkoqStUzgAkpKdJMxALAgUJD0pWG5txDq33MYhgcw4dxgAKkYN0+2FW6edelF5hmEKSCoou4TU0AYOOmrvAFHJCE71BIW4RJAKb2BnLcEp9gx2COJihnUB5rXVU8477fZ84kyRMAslZgRoSaG7Xz0zjbIhmThnkHOJa6rSdDvTRZsNb9EAQmcuoz9XIqmY+Oy/iMIb5MQu/oXioS63xNYmnFcisKZqXmODZ1AkOo3LzUf1S5odY1QysWU5kuaM0010kKaZKRdDhjpjSr+EAN1In3FMwOk4a0MaJY7aaX3RMsztldJg9oZ63XLYbWEUp2XrQHGbvA4kT5DB0JJFWJIWVCgYhL62hvItoUmWpU4IUQ5SVSiUlqglNC2DiKGf8fkrHP8A3/8AUYUbpd3/AKwEz3oAz7bRUN91fbj0VY74Tzkdcv5Qb4Tzkdcv5Rc0PdD7f/uwaH2//djzfCecjrl/KDfCecjrl/KAIU3M6fTtcHK7VRPofb/92K6bQnOn84TwBrl7VdET74Tzkdcv5QAvyhKmFQzQdN0vnBPe8xus3q3rr9AOtop2uTPzK710llOyZ7XWLM+tmi5b8rTELAlkTUlLlQmSksa0ZQ9lek7Kqrbl+1GWsGSmrg/nMgsgpqrguSC+j0YwBpdD/qP+7Cm1SZ95ebCWJFwrE98K32xOoNqJ2NDbfCecp65fyhTactT0qWEpCwDoqz0kBQpUuHTirq98AGamCZKvvdvF7onO9yZg+Gr74aquNTPv/wAsIZGWrQubITMQmWkklS8/JVdVcm0ASHUGCa04WFIfLtKWLWhJOoPLr90AJpci0slxLFNJk2jpYJ2N08Y7K2rAgibMzl9ilN24J2F6Zwn933xRXugtV0ESgVawbRIDYYFi+vqG2ljJOVJi507OqEkAJCDnZS76b02uiNGjFq8KAL2UEvLOaEwrcMJmeu0UHdq4O3S0UJci0OXu3W1JnuVXaku4YqctsV0F79vt5Qh5c0TFOnRvy0uCoBRchqJJPuhVM3QWp6SgRdNd8SBpBBIDNgV6L7C7aoAY5JSyDnM7evqe5nrvCODxTyw2cS19mHCvPj+vVos5Et5XKKpsxMpZWt0X5amZRA0gGLgA++K2WFgzEssLoK024aNIAxWVvTK934CCDK3ple78BBAH0Pcr/pJft/nHOVJ3pRfUWVL0U6LVFL15GP7Q9+Edblf9JL9v845ypO9KL6jpS9FOiRUUvXk4+35RSpsg/D31r8rxCI5uUggSybSpDy0mqLwIY11sS1S5wHv4GUipICLWsrGJEh3ctwSKEX0Bn9X2x7aLaAJYNpuXkIoZd68S7GrtXHZtwiMZYADqtuIvg5lklLJHTrSo44r2ACLLcCdeUkrWkItaklbJAzTgllYOnrLtTpERHLKcDayFOX8zqDOGYge2tT7QRGVMQbYFU1yWL3nFGY0SsNjj7uRldKyybYkKZvQVGG3CpTjt6YkFuyZYRLSVTLQqYlgHMopqOEaDWVJ6xCfdhbETZd5BvJ0Q/SJqQcYeSRNnJCpVqpg4lCuJchVQap7PTC7dHkwqSozJilEJBDMkULhwBWo2wAlyHe3notwZLu/LTNkRTAvPooHuHSZTM+GOOv3x7kiWDZKy0r0JNS1PPL27YgmS055AzSXuEtos23BneAIlylElRkTLxJwJxfGk1qsDGhyNa5iZjlLvLwCFKIqMQDjX7jsjNTpSBNYiYkqVRICSmt3A3DSus0rsh5k21SZU3zsuUm8lkvdqbw6NpA94gB94VmFCjcXgo1lqwe7txOLbKx0csLKgAiZgo1lLAoklnJxOqFq90FiuLI3upg5ulKiAboBZIJZ1p7QixZsrWWbOEqWiStYBJSlsAwNbrUKk0fWIoZ/x+RlY7fMmEgJKbrVXLUkF9jmsWmm7ZfUfnFfeieby/wCH5Qb0TzeX/D8ouaFhpu2X1H5wNN2y+o/OMtlXdAiTNVL3rJJS2JSMQDxW17YXq3cSwW3pKp0j+SYA2SRNzpqjgJ1K2q6Ynabtl9R+cYIbtpd4q3pKqAGcaif1emO/HqXzSV1juwBrLdlSZKUElClOkqdEtSgGBLEg0JZgNZUBFO15bmqkrOZmhwpLGUoHA1OlQf0jP+PUvmkrrHdjidu1lqSU70lBwQ4Io4biwBvWm7ZfUfnCy05dmIUsZqaq4QNGUohTh9A3tKjvs94jMePUvmkrrHdg8epfNJXWO7AGmOUpq5klObUl1EupCgBoTKE3safeIZqzoHqdR+cYOZu1lkpO9JWiXxFaEcXp+6O/HqXzSV1juwBo0bophutJn6X2KtHHhaVHYt7OkPYsNrmrnTNG7dSgaaFB9KZUVrhGU8epfNJXWO7HA3bS7xVvSVUAM41P+r0/dAG2ttqmSkFZAUxAZCFKVUgUANWd/YIpS8vTCojMzaB3Mos912e9Ugun2g9D5nx6l80ldY7sHj1L5pK6x3YA12Sp81aCpgl1qopKgRpEVD0hbly9nE3mdhh7TthBK3bSw/5pKqScRr//AJi9LygJ6UTAhMsFxdThRRD6qwBmcremV7vwEEGVvTK934CCAN/ubnpTY5V4s5b748tdsCxOdakpCk0YiiV3SxlEqYq2t7GiXcsPzSX7f5xzlCYxmhKy95GigXVVOF4EY447YpPYr9XvrurEojl5WSbgTak8EJPmyXUHcvq2V6Ntb3g+ecZ6WagEpLOFJIOJqAFDZUbK0bRbbiEnfSZbywXXLdL8YmlSTgTs6X9NvVUm1pAuj9EzFRFwknDGobaaAUstxBdTk+fdZVoBUC4Vmk0x1P8AfsfbTxVgtOq0gaT1lJNOLj7KwtVlFSXe3S+jzNcDqBc4E/0pDrJoXdvKmiaFVSQkJoX2Y0I6okE9mlqSkBar6tZa6/uEKd0fAX+x/Mw7hJuj4C/2PnAGUyQ29KiZwJPBKh+mXjdI++K61gzkgGYwSp0ut3pXhUDH7xE+SJgFkqu5oSaaNfPTOMDhEBWM8CZg1soXHIYY6P8AjCAI5kw5wpE5Qc0QQu9ViB6QPr1fhD7ISkCcb2eDoppLxfVpbIRGbMxvSSrUbw20rmnwhxkWXLmLImzAfNihuEPeSdacHAPuGyAHylyglQ869WF9eAH7UdmZKcNnqEg6a6EO44WLwit1hQL4RJlLSxTevSUMkiraD0KlYfzi/KsciYEKmXUqdWioSlNUniNXH3naYp78zP8Aj8jQGX9v2pnej26jZaO1M70V5FkkIN5ExKVHWkSwdWxHQOqLGeTzg/wdyLmhiN2E8iZclhlFSSoqTeUEAHArILksHrQGEarRMvyuIAgLFxAdQU6y+KrwLN0UxhtuvUN8k+k0AxcA4qqNJAq2rZFCzoSoFyhPBBCi5ISq8KiYaOo9P3R7qWHzQunx9+928+axmnXhsQ6TirJpX67bLhk2csTVGaHQyrvm0jFQKdFDsyaf+4aC2yOKOx/SPPCSnDLlElQDbXUBx+mJfF1CiAVGqi5vJFLwY6EyvCUWejGMZUssrVNngdGOkNZp/MwazbbO+zq77dxyi0yVFghzsEtz1ARKyORX8E92G8jc/KSUnfEshIoKjU2KZgJi2cnynBzsosQeEtnBcFs80ZTUU/0u6PZhpVpQvWioy4J3M5ocir4J+UGhyKvgn5Rst+fbyOr+5Bvz7eR1f3IoegxilSwHMpQG0yiB1kRFv2RxR2P6Rq8t2l7PMBnSS6SKCvu84YxC8hSjjMR01LGjVGc/CNIKD+p2PJiZ4iNvkwUuN3yL8ufKVwZZU2yW/wCAhTMzotN5SCmz4gGWBgmr0dnc+7pLP8nWvMkkLklV53INNG61JmDE9cQ7oZxtaUhU2SkJvYIB4SSk8KZSh1fg4NZWT2bjai5uCdRWl1oVzLSsTVkywEK9Gky5YKdFQc6QzgKik6sG6T4lM+6kGUSbigvzUvSWUSwlSS/mwFJmFhxx7Q1WEH9IBQJLKTUAvrfacIgmZNs6iSbrkvSYRWmxXQIqaleQicVTL0sByvNvJTopUtJQCEBV8pSFByBj1sMlg5sOCDnJlC4bzqmYEBgzah7Iv5JUm8EpILJwBelI4XwlfvF+7SP+e+AMvlb0yvd+Aggyt6ZXu/AQQB9D3K/6SX7f5xzlOY+dTfvaUvQSGViKP04+6Otyv+kl+3+cc5UmPnU3grSl6CQysRQnW+PsEUqfQ/D31r8rxCPJtqISgJtKEKMpJZUt3x0gKEPg3QKVrB4RVeLW2TdDqbNOwvNUhQFCpAbGvS8Sz8o3RKTviSh5YotGLg6WKboZJ1DDVEacoFSilNskXgboAlihu4FzUuNTYdEWW4HQt5UpKU2uUFEs2axZWFTThJD69QrDEWS0XQM8i8AXOb0S7to3nDONeqKJtr3WtMkFnAMuhqpN5nB4adR1dIMceFyMbXIICSVXZZOxOpRustacXoffEgYy7LaQQ89ChrGaY4jXe2PqxOykVd0XAX+x84rKyveYotshgE3tAEPS81dEE7ScfZFfKduAlKzk5C1FNCBdcKYpAHrcIVG0bDACjIl7eeiUjRku4J/TTNhEV2XnwWALK0mLGiP1vZ2DEuSJb2TgJVoSeE1PPLwcGKubG+AM2HY6Ja7gmo0PZ1mAIjZi3+n1mnv/AH2vH3xp9zOczlChPmhQpJaopw9UZO4huDOFTqU+P7rq6I0+5qzgzPQyz5ocJnxGOhjAE+VZZvLJTaCXNZSZgSdDHRmB6ADWdUSyrcuVwZdpPQqWtWs0F6aWx9jDoirbyhMxYMxMsudBkEcFNATKPtx9YxLIyjIQwUqTMKiVAqAGizerLAZx1mKIzXvmPLLaJiwTwWLacspegLjTqK/cYnuzePL7B78Kl5RkAOZckBwOtN4eo+H30xpES8tWYOSmQwDvVvd5uvui5oIN0lnCrUq8sghKapN3WrpdqbYWKyegt52ZT7T/AD/DFjdIsKn3kg3ShLXHb19iDTqxhVdrhOONKth+7D9FcY7OHa+Uj8z0xGTx1Rp+7Ic2aSgmWgqLGYgOVOarTrMbexWBEtRUJsxTvRc0qFeg4R8rSjSAeckqUzEHYKDzbAClaiHVlsqitMhN28tRRfJe6QhUw+pXRQU+18WIOGLjGX6m7HX+HqtSlejCGZN3bvayezd17uo+kZ5PGT1wZ9HGT1iMrkzclMl3zfIvTL+gu7ghKWIVLNNF6MKw+lWZSUgZuWpgzlVT0nzeMc0+1LmeRxk9YgzyOMnrEVsyrkpPaP04MyrkpPaP04As59PGT1wZ9PGT1xnsr5e3vMCDZ0KdILpVg5ID+b6IhVuoAUlO90EqVLTRWGcWEB/N9L9W0Rdwko5mth5oYqlOrKjGX6lvXvxNPn08ZPXBn08ZPXFUS1clK6z9Ose5lXJSe0fpxQ9JZz6eMnrgz6eMnritmVclJ7R+nBmVclJ7R+nAFPKkwGdLYg6EzA9MqEUzhH94v/zMOLcgidLdCE6Ezgl3rLx0RCdfCV+8X79I/wCe6AMvlb0yvd+Aggyt6ZXu/AQQBbm223pMveyvzfMyyyQC8wteL3TRnOOLUxiddvtRBKlzLp2y0EFsHehZoVWhSlWaRLuyyky5fCvPeUWDAJIbRck6uh48OTpqxLNyT5pgNJT6LDi/q/45fSNGpLals9/++vcc2tpPDUJuFSaTXH/XAbeEbYGAVNYYaCQ2DMG2P1CA5RtgFFzXbk0iJN+TuTl/FP04p+MZvXbiHduFM1lh+ii7w9RdRWOl8FL6aifP0OzlS37V9lPyjzwnb9q+yn5dA6otb8ncnL+KfpxzMt81IJzcug5Q/Thq9XskdM4H7qK/hO37V9lPyiGfPta2vpKmoL0tBYUwdNMB1CGG/J3Jy/in6cG/J3Jy/in6cNWq9kjprA/dQvlz7YlN1KSE0oEIAoXFG1Ek++Pd8WzYewj5Rf35O5OX8U/TirP3QXS11KiE3lMVgA37pSPNm8QWqMXdhWIdCot6NIaVwc03GonYi31bNh7CPlHcu325JdN4HBwhI/ARLZstLmPcRLLfrrGPtldET78ncnL+KfpxOr1H1FZaYwUXZ1F5+hWOVbftmdlPyg8LZQ40zqT8os78ncnL+KfpxzMyhNAfNy8QPSHWQOT6YatV7JVaZwP3UQ+GMocab1D5QeF8ocaZ1J+UReMhdriHdmvLxdtUrbHcnLylglMtBYOdNY1ka5Q2RHyKnA0elcIldz/Poeb4nKvKnSlzFlgDm0EgMqpJFQ7U6TEKFTHLyARRnkpHrB8HJZLsaOWoIn8PKcjNocO+mrV05ttW2CVl5SiQJaHAfhLFGfXKG2J+VVXUUePwMndyXL+CnKsa1h7oSpwFUTiwJF1mFS1NkMcmZMKp0lIQkKvHSAS5ObW5Zm6dnQRSIU2ic6rqSxWcJd4OQksC2l63VHW/LUlQKEqvD7FiHDPhrBI643eJi6eW221jlx0LXjjPnqay5s1tt7Xvb3sNeMgzB63WmUdR1mW+NfdFyzZOKQypUtZclyECmoaKdXXGJTuhyicM4fZL/pB4xZRZ/OMcDm8XwakeE+pN3vMc3lfw92FNr3PzFTFKTLlAEhheZtEDUnaCffGa8Yco/afD/p0jrgG6HKP2nw/6QAwt24mfMXeGaTogYgvVWN5HTFdX5P7RxpeIIomhHsl11Y8URW8Y8oM7zG25ulcNUHjJlDav4f8ASN415xWVHLq6Kw9Wo6sr3feX5W4q1hnmIVXXdqKUojoPXF1G5afeSSJYAUCWVqBcjgjHDEYwj8ZMobV/D/pB4yZQ2r+H/SJeIm1YrHRGHjNTV7p33mvs2RlpXeUAsXSLhTLAckEHRQKgBveYu7zHN5X8PdjB+MmUNq/h/wBIPGTKG1fw/wCkec6xrbZJCZ0vzaEaC+C1ay8WAhSvhK/er/8AIwmGXLapaSu+wLPm6hJIvNToHVE0rKcxcxIEuYEkl78pquXN4ME6y9dQpACrK3ple78BBBlb0yvd+AggCewpTmpTomqO95dUPTh4soReyHZkKQlSkhSXU9FhR0jrE5uh2xEX9x2SUzpKLylBpEoUb9fFwY0MrcpISkJYEAEVRLNCXIqitSYspNdZlKjTk7uK5GbTZZbBkJJLAHTqThQTtZIoNsMbPkqSE6dmtClOapvgM5ahmHU0Ok5Blg3gz4vclPQuK5vjV9sWd6q5WZ1I7kM8uJGr0uwuSEHgqzc1tPWv6kVcqZNs4kzCmzT0kS1EKVfKUlixV5zAGp6I1O9VcrM6kdyI7Rk2+hSFzFlKgUqBCGIIYg6GBEM8uI1el2VyRkcl5LSo3lIXNlkKAzaFit4NpZ4ijKBG32Qz8FWbmtp61/Uh5JydcF1K1JFaJTLAqXNAjWST7473qrlZnUjuQzy4jV6XYXJCDwVZua2nrX9SDwXZua2nrX9SH+9VcrM6kdyDequVmdSO5DPLiNXpdhckIPBdm5raetf1IPBVm5raetf1If71VyszqR3IN6q5WZ1I7kM8uI1el2FyQg8FWbmtp61/UiG15Ms10fmto4aONx0/rxpd6q5WZ1I7kczLCVBjNmYg4IxBBHqbQIZ5cRq9LsrkjNzrLZAbuZnJVixUp29hmf40cW6w2YyVlNnnuEllOpQBbE+cq2LRopuRkqN5RKjtKJZNPaiPBkVIQZYUoIIYpCUAMzYBGykM8uI1el2FyQoTk2zEPva0n3r+pEVrybZwhRFmtAISWJKmBY1LrjSCyKH6VfUjuRzMsJUCDMmEEMaIwOPqQzy4jV6XZXJHyYWoy1zmunSvm9M4PmAnRS2jouqjuz+yOdNVLly0rCSMUmYtSrwQ3DU2LrGJBJ21iVRN9dVAUa6JlDcGN1JGLYHAmOTJSstNzpSl7rGca01XW1fcI9erRnT2b2uPE+clpqpRxUo1Itwi3uW3f4k6p61ozQl2dSkoUCpZJUkqJcpYhi51vUaoYZMstotFZcqUc0UpLrY6IlkerUG4PYSqKG9ZLkvaXcvSbiGJ1Y6KSfYIa5DUQmZm1zS8zD85Hqy+EUIVXhe4J2xhOk4Ru2n4M7GG0hHEzyRpzjsveUbL8ntk3K26WT5uWQQQAZuDqSomidqdn4CLEvIFuThJk8K96XDRSG4P6v3wws03T84u0hDervoqvOGoZbMz69kW78nlLf2bR3IybudEzCsnWhBCFolC4JfrklkXahkkVu+544tmXhKUUrSkNrv0wB1p6RDeeU5xd1U1QpWbfvYfaAFvuxjNZVvZ9TKaqHDrFGS7XQztQdMa0IKcrM5mk8VPC0fmQ33S/IxlZXUqqZYUxakxJr1R34Qmcj/GPlCO5MrpkJbF5tNpIZmw1xYs0tRe+qZqYoM0vtxT7I96wlPv5/wfKy+IMWtt4/8AV/5DeTbipKVNKAVhenAH3umkMJWT7SpIUmUgpUHBE0VBwPBjOyMoz0oSBPUAEhgVTAwwAwpqHti1Ktdq1zprNRs7sLerhhHLe8+7g7xTY68E2rkU/FHyiIypqF3ZktKSz8N6G8NSeg7IW76tXLTtfK/rNq/Z+/3WrFMUVqvqmLNxNV3tszC8HaILCHK3ple78BBBlb0yvd+AggDZfk99An9zK/8AvGsj5pkPdvZrBKlpnGZeVZpa2QgqZCc46i2rRUSdTVZxDNX5YbCCxFpB2GQvWHGrZWNI0py+lNkXRuIIwc78tGTkAFRtCQrAqkrALM7OK4jrEReXTJfHm/CVF9Wrdh8hdH0GCPn3l0yXx5vwlQeXTJfHm/CVE6tW7D5C6PoMEfPvLpkvjzfhKg8umS+PN+EqGrVuw+Quj6DBHz7y6ZL4834SoPLpkvjzfhKhq1bsPkLo+gwR8+8umS+PN+EqDy6ZL4834SoatW7D5C6PoMEfPvLpkvjzfhKg8umS+PN+EqGrVuw+Quj6DBGLyR+Vmw2pZlyM9MWE3iBLbRBAJ0iBiR1xbP5RbMCxTOBrikDBJUSSVMAEpJfojOVKcXaSsLmpghZkPdBLtYWZYUAhV03g2kMcDDOM2rEnyIWuYkqCWYEeo/qjA3w/UMcYnstpmrS5UhHQuWQfumn/AARVTZlLUu7qKX0yn1U0bNkatR6olk5OmJVeYH9UzdHXqzXT90duj9Ed+7vPzDSSWs1fpvmfZvv7zs2RbvnpT1qJbFioKa8FgkOKVoMGhzuaVOkpmmXmzfmOo5pSnIQgDCcGpSoxGLOQtuzOSk9s/TjSbmUzs0ppFnOmcZpHqp+xMeTE0KdOH6Fbb3ne0HpDF4nEOFad1Zv+nfddnaSjLNr2Iw5BVOik78PxcBm9o5ezfBV9ePLs/m9l+Mr6EF2fzezfGV9COefYiO3388u+tCyyaoSUhmwYqVX3wrtOR0LXeVi4OCSxSzM4Ox40NoyNPWtS7klLtRMwnAfux+EceAJ+yX2z3ItGTi7oyq0adaOWorrvM54Alu+sgh7qMCGI4OykWE5PYMFr6k92HfgCfsl9s9yDwBP2S+2e5F/n1O0eR6Lwb30o8jOjIMpgGBbalBrt4OJYOdcW0WcgABZAAYBk0Aw9WG/gCfsl9s9yDwBP2S+2e5GR70rbEKcyrjq6k92O7PJZRJJJIarYC9sA4xhn4An7JfbPcirOsy5a7qwkG69C4Y3hrA4sCTJ5W9Mr3fgIIMremV7vwEEAcWuwWc2azqmIStcyTLlKBmJQRJJVeUL1WF9RLVNNgasnJlkvoF+YxSCV79XRV9KSls44Nxa1Phj0xctCwJFlfkE1NxsVBjfIABfrA99VU9IIcpZxTzNajXewNR7+iPbShNxvGVjhYvS8cPWdJwvbvXC5Tt2RrHNl35iFTVpwlrtpUazAkkKUtg8sBbbAAYrWnclk1OEtB0Vn068QtSUgMovQJNWetYfyEvKITKKyUKSFgygbxBAUC6gCCxdjhhFWTY7QE1lgqfF0YagSXeorQPeODCJqazBWhKT8Ll8JpjC1k/mSjCz65LnsKVr3E5MSsJCZZN9CSDOm3tIpvHiUBPrauho8mbjMmVuoQWBPp1alJABdQGBJxYuOkQ/sUs56TfkAJCjQZuoEpdDeLHC8TQYkuwMOxLlqFEJa8GI3trdg+cYu+rZ1Zyr14uzk1+7OnRq0q0c1Jpritp8+O5TJ2bUpMlJUCwSbQoakknhOcdQ1N0x2dyOTAlAzQvrSCwnKN1R1HS9ntcR9ORlCyk3RZJJU4DA2d3OAa+9Yub2R/tw6pHeijxNa+yb5mqirnzo/kzybyZ+Kr5x55NMm8mfiq70fRd6I/wBuT1SO9BvRH+3J6pHeidZrdt8ybI+deTTJvJn4qu9B5NMm8mfiq70fQLVYEqQpKcnhKikgKaQGJFDRThjsjK+Jdqd823R5kjBsSp+mLwr1Zb6jX7nkxNadFLJTcr8OoU+TPJvJn4qvnB5NMm8mfiq70aOXuWnC69mFCHUMy9CHYEs5D9ENZGRylQKrKVB3Kc3ZQCGZuE4rXGE69WLsqjf7sYWrOtFyqU3B33P8mPse4OwyiTKC0EhiUzlBw4LGu1IPuEWzuakEgmZOJD/p1awUnXrSSPfGy3oj/bk9UjvQb0R/tyeqR3owlVnJ3k7nrsQbhbEiUmclBJF8KcqKiSoOSSemNRGX3NW2VLM4LUiVp0QVJDB1UDFqYUpSHnhmRy0rtp+cZt3JPlMxCipTXsRhnW4KX4CgIks0vj500DXc8Nr4qPR98QzZYKlXkJNRUqSPVTQg9IEWJFuW4DJSkUe+gsBR2js0V+iPhwPzXSM/+RVSv9T/AKkuvq2XC0gBBuJnlVGczeMH9Yeq8c5LnTkvfXPSCt7qTOGjdSCzLLVBxJ6sb+fHKp+6DPjlU/dCphlUd2/QnB6bnhKeSFNPvd3LwvZbCHfk7lZxprNpxq5LTPZh0x3Its29pzJ5TUkBVoejPUroxOvbHYnjlU/dEGaS4OeDgM4uAteSpryQFHSSMTqjy1MHJNZNvG528H8Swlm1lW4ZU3438i4nKaS7LtZYsfOT8dnDiNeUNMG/awi7V5k+qiQzaX8+vVDICUO01NVFXq4nZ0R1NKVBlTUkbKRosErbXtPLU+J6iqNQgnG+x7b2LIyinjWz4k/vx74QTxrZ25/fihZrPKlvcWhLs7NVnbX0nrixnxyqfuiVgo8SkviivfZTXmTJykkhwq2MftJ/fgGUReSy7UK1vLnMzF6FRfVqivLWlIAE1LAN6uqI58uWuipiFe1vnDUo8QviitfbTVv3G4ykOUm9c2O5M5K1gXlXlUBUFEtVuHqqeuE1nly5YIRMQkEuWbE4nGLGTrOhVqlzM4CoFgBdrQj24GMquDyxvFnuwPxF86t8urGyexWT3treMp+5NC1FSpi3OwAR5D0x7HgPrT56uY8izMSCJDDGpBUPVSpg+vp6q6FqfSemt1fd5umA/wAEdi9vezskq825ZJURpL1JUnaR74JUlRINxQLgi9LWwIqCfO7U4/OOrh7/AC1b3tPgtMOCxc7vh/au4tBcvVNnt7Fd2OJ1oQBSZOJY4hbOLrCiaO6q9HuPFjkLzlBdIGJQu6GADDzja9mowyuTuPK+GrvxtOnKpGybXev9nJo4ilh6qk0pd0t39hTsNpBnSWXOGmXcLwEpdaILOttTgHDVGsscxLecmz07AgTDqrjJHX0xnUyppmSnCJmkaJlqJDy1glhMBoH1irQ6l2FawQZawFGryZwxu/8AU6IDjDDSbXHMxEHCdm7+J95ofExxGHzwioq72R3dXci/fkY5+1dherD9HHWfk85tnZX9OOjlK1BJN3DULKomgBo0+uPvi5ZlWtYe/KTUhlSFg01+mwjznXKJtMkY2m1j2hY//OPc9J51av4u5E2V5VpzK70yQU3agSlAka2Jmlj7jCUwA0z0nnVq/i7kGek86tX8XchXHioAZ78s+G+7R1nuR5v6zc8tHWdj8TZWM3OkyjLR5pClBCeEhZGCb3BDasRsEVpksK4VmkYa0zDqoKpFHgDWC32bnlo7R7kd76kc7tPWruRkZgc1ssg+0THZ9eh7T74mtGbEpRTKSlRDUlq1qANSGw1mAPLRapqJqhLC1hS0pHmytRKlTGUrziCBdF4khgHJIjm0KnzEhJS4UUsyKuTo4Wja0WU5OVPmXEkAkoLnolzdqVfhF5W4WcfXlj2N0680/wD6gCnZ8hz03zdmJJIN0ylKegAYpXdwrT8YbS9yc4gHOyw4djLU49unFY7hpzuFoFGxDOwDgGVTB/aY88Rp7g5xLBqOmrbfM643jiKkVZM5dTQ+Cqzc50029rd36lzxQnctK+GrvweKE7lpXw1d+OvFaZxJHWfpweK0ziSOs/TidZq9oz6DwH2lzfqc+KE7lpXw1d+DxQnctK+Grvx14rTOJI6z9ODxWmcSR1n6cNZq9odB4D7S5v1IZW5Wcq952Voqb0atgPH6Yk8UJ3LSvhq78e+K0ziWfrP0498VpnEkdZ+nDWavaHQeA+0ub9SC1bmJyEFWcQpg91MpRJ9gv1ij4KnsaLoW9AqvSNPDphr4rTOJI6z9OPPFaZxLP1n6cNZq9odB4D7S5v1IbNuXnLQledli8kKbNqo4duHEvihO5aV8NXfj3xWmcSz9Z+nHvitM4kjrP04azV7Q6DwH2lzfqc+KM7lpXw1d+KWT7DNCpa1BbEuQZKkt+0Ss3cenCL/itM4kjrP046k7nly1BZTJATXRJf3aA/GIeJqtWbLw0NgYSUo01dbev1LZj2PDHsYHVPm8sS1yJAMyUCmXUKKCQ6icF7QRHJscnlZHVJpUHUNgb3w1spSmpEghKbrEgXSAgH9HWqFlzXTOoRaVNSCxlyAWerYHAvm2jaNaUVZHNr6No1qjqSvd94gRZJQxm2c+6T0dHt64uvZuLZe1LhmJqThLs/WPpx4J6OTkdYH4y4usTNcDzy0Jhpb83P0FqDZr6D+bJAJJYyi7pUBRVDUg1pTA4Q4sOVLAh76LPNfB0WdLey7EInJYnN2emNRT2+bpHpmpp5uRXpH04xnNzd2dDC4WGFh8une2/a7l7w9k3m9m6pMHh7JvN7N1SYXLtKBiizh64jCtfR4ODHiLXLOCLOfYR7cc3sih6i7astZPUghEqzIUcFDNC6drioboiHwzI5aV2x84iNoQwNyQxwLiuH2fSI4Nul8SRQseg9PmqQBY8MyOWldsfOPDliRy0rtj5xzKmJU92VJLY/5mo7ufYyv8/wCKAKScusAAqzUSB6YagBs6Ipb6GqagBmYWogAVwF2mP3CHVz7GV/n/ABQXPsZX+f8AFACVNqA/So/+V7P1eiLFqyvfQUlVmDtXPDUQdnRDK59jK/z/AIoLn2Mr/P8AigDixZXly5hmBV5LpS6CDpZqbrcAN7YjVlwqSkonTAyk3lZ0LDa3GdrgdmEWQ4pmpTO/v2+jxaOr6uSl/wCf8cRYE8rLSVulE6YpTPS6WrjSb/jw1RleWAHRPJapvAOdvpKQjTNWMJcsew/2463zM4ie0fpxXIB34YlcnP7f9yDwxK5Of2/7kJN8zOIntH6cG+ZnET2j9OGREjvwxK5Of2/7kHhiVyc/t/3ISb5mcRPaP04N8zOIntH6cMiA4lZWli86J9VU09TD7Ta8d+GJXJz+3/chJvmZxE9o/Tg3zM4ie0fpwyIDvwxK5Of2/wC5FCZbVEqZc4AqBSGSbqdYfO1rrinvmZxE9o/Tg3zM4ie0fpwyAb2XKqAhIUieVBICjfxLVPpNsSeGJXJz+3/chJvmZxE9o/Tg3zM4ie0fpwyIDa1ZUQpBCBPQo4KcKb3GZWK0q1qdLrmlnJdI0hspMOzUDHFgtAAVnE1KnAAKmF1I1pGsE4a4rZSeYsBLCXS8CMdJJJa6+AKWdjerDKQSzt1kpJa7MNAXutQgEUUQRQ6xBBJsEpvRo7H9IIuCla7DLKSTLQTdxuh8D0dMdKsyCpilJASkVAwcx5BAHCLDLF0hCAb5qEh6KW0dzbDLLPLRwh6o2nojyCAJE2KWMEID0LJFQ39B1R6bGg0uIatLobEQQQB7vKXo6CKU4IwbD2dEeLsUtmuIYvS6NhgggD0WRDNcSwLgXQwL7IjFjRxEY8UbIIIA6sksJKgAAHFAG1RZgggAggggAggggAggggAggggAggggAggggAggggAggggAggggAggggCaWaQQQQB//2Q=="/>
          <p:cNvSpPr>
            <a:spLocks noChangeAspect="1" noChangeArrowheads="1"/>
          </p:cNvSpPr>
          <p:nvPr/>
        </p:nvSpPr>
        <p:spPr bwMode="auto">
          <a:xfrm>
            <a:off x="0" y="-892175"/>
            <a:ext cx="2466975" cy="1847850"/>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50178" name="AutoShape 2" descr="data:image/jpeg;base64,/9j/4AAQSkZJRgABAQAAAQABAAD/2wCEAAkGBhQSERQUExQVFBUWGBQYGBgYGBwXFxcYGBcVGBcYGBQYHCYfHBojGhgUHy8gIycpLCwsFR4xNTAqNSYsLCkBCQoKDgwOGg8PGiwkHyEpLC0sKSwqLCosLDQsLCwpLCksLywsLCw0KSwsKSwsLCwsKi0pLCksLCkpLCwsKSksLP/AABEIALcBFAMBIgACEQEDEQH/xAAcAAACAgMBAQAAAAAAAAAAAAAEBQMGAAECBwj/xABGEAACAQIDBQUDCAkDAwQDAAABAhEAAwQSIQUiMUFRBhNhcYEyUpEVI0KSobHB0QcUM1NicoKi0sLh8CRjkxZDsuJzg7P/xAAaAQACAwEBAAAAAAAAAAAAAAAABAIDBQEG/8QALxEAAgICAQIDBgYDAQAAAAAAAAECAwQRIRIxE0FRFCIyYYHwBXGRobHxI0JSM//aAAwDAQACEQMRAD8AXZjW1roWa2wgEnkCT5DU/ZUSJirW8sanhW8Ds/EXwWRGCx9FSzRE6k7oMctTTPCdmEz2e9Y/PFchILg5lld4xbBOg0BgnWm44j7zev5E55ce0Fv+P1FdrFITAYEnTjx8utc4u44yKkF7jhFnWCQSTHPTl1Ipnex6B3twGteyQTmGnEhiqwQeYAgiqft69dDWbqzujj0PU+Yip248anGTfDK6cqV3VFLTRbMN2YznfuIxlgczd4FdUZwrW7e6CQrRAPsmi7C2bWQvctsHWAQc6I0XRmKLxUFbWhE7/Cqo/anEX1IS1lzNmbKBbUvrvFuJOrc+ZqK1si6/7S5lHu2xH9xq95EIrW/oihYs5S219Wyz4nagaUR85YLmIXIoYHiFA0AAGpAkzUJu0NgcEttcqAgTJ5knqTzNEOlI32u1p67D+NQqU1vuWzDYrvcLauTvWj3T/wAp1Q/GB6mj9h4vJdFV7slfHetZb2b6FPJuKH46UfYcqddGUwfMGDTeJLrg62J5keixWL70eiLiieFt/wC3/KosVNxHQ22AZWU7ygwQRpqdaj2TjQ1sSRpRZxSD6a/WFIyj0vTNSElKKaFV/DML1l97RyACywJsup4LPAdaaZ391frf/Wg8djUzWYdP2o+kPcuUX+v2/fX4iokiDFYNnZGIgoSRFxhx01AEHTr1NR39kh0ZGt2mVizENLasZJnl6UV8o2/eHpJrPlBOp9FY/hQAO2y5cO2QsDIJDHmSNMwBgkxPCttsoEqYtyrMw3DoWbMT7XNtfMTU/wCvL0f/AMb/AONaOPHu3PqN+VAEI2TrJKk5cslASV6FiSYoTa+zQthiCBlWFhEGUSCQN3QUx/Xulu4f6QPvNA7bxJOHu/N3Bun3f8qAGBwzfvH/ALf8a0MGf3lw+oH3CtNiX5WmP9SD/VWDEXP3Uebj8JoA3+oj37n1z+FB4PCKbt8S+jp9Nv3SeNFd/d9xB/8AsP8AhQWCe4bt8qLZlrf0if8A21HEL4UAHfJ6dD6sx+81nybb9xT5ifvrhnu6a2hOgnMZPHThPOojimz5DeshgJK5TIHWO84UAFDAW/3afVH5V2tlRwUD0FAJjcxVRftkuAywntAgkEHNGoBI8jXFzHBS+bER3cZ4tiFLRAmCJOZdOOooAa1lLVxALhO+uBmEiUCzABOpTiARp41B8pW4vHv7mWySHO7AI4gQsk8ooAMxv7Wx/M//APN6NpDdxCtfsIGunefendkWSSJHOGXl16U2/UBza5/5G/A0AEVqh/k5P4vrv/lWUHDw/DX0Roa2Drrmkn7dRQXanFhUfupjcnWSFadCefCJ6EUPidqX8TdLm2LQOUS0sQFAUaEyTAGpJnnRaYcAEe1PHNqT51o5N9coJRXJkYmNbCblJ8fyZge3yJbskrNywWNsl2CiTmE219qDMa8DBpdiNsX7+XLbJCghSwyKqli0DnEkxRVrZttTuooPgKMs7wlRI68F9GPH0qqF9k37i5GJ0VVrdj4A8BgnnNdYMfdGijxPX10o9lPjRWEwWd1QsAWMCNBJ4DM3Xhw50YcAAs76tEhXHtAccpIBB+IMVKeLdPmT59CuGZRB6iuPXQjvXggGhJJhVHEnp8NZOgqTD2LlwgSATwW2M7+WYiJ8lpfiMaDismkIpjxZspJ+AFOdk4iwnzl25eDqd1bQCk6ce9J05jhNWY1EPD65LbK8q+zxOiL0vU4si2p3kzHnn3j8G4URiggCNbGVWORkmVDEEqyA+yDBBHDUGuu0G2EtL3Yt4e2txUuZw/e3DJkZrpOjdQBS205cKdQoOcToWMEAxxAEk68dKvvnW6nta9Baiu1XLpbfqGW7hVgy8QQQfEHSrbtFwzrdX2b6C4P5hAcfGPtqm1ZNlX8+EdT7WHYXB/I2jj4SaysazosTNjKr8Spr6j/YGNAbKwBHGCJ8+NWvF21W2WUW1OkFgMupHiPTUaxXndq7lII5VdMDic9kks5AAGVVVtDpEFTOvWncyrXvoTwLt+4wSztk3Hw4ORc1xAUHEk2bjFgQfZDArzBg61Z4quXcajtYyPcMvaggLlEq7BSQPdBPTh1p3+qfxv8AW/Ks41Rf2i2lcshO7jUtMgnQKSAIB1JAAHPqKg2ljL473K0BbiZTkb9mbeYqIVt7NpmjnRe1MQlkKW7w5my6O0DQsSxB0UAH7KFxO17WZ0AdihQE5yElhc+lPAZGB8SBQBvFY26Xt5A4EW5UCd83EFxbhjTKhJ5c+lRXe+W3mBvFzdJRYncVlXK0ARmVWaW0GfwFd3NoWQbMISLqrczEtCqxQAkiRJLDjA0OtRXtoouZWsLmt52YE/QRFclSV1O9HSVOtABWIdnxC5e+yZWzESEbR1yDUQ07xY66LB1NKNqWrqYVILl4LvmubgViTctks07qtpoZyAc6YbT2hbsuwFm2VUKToA0uLhWBHDcM+Z6Us23tnLZvqbVmba5Wyj2s5VB3fSM4JmeEc6ALacag4ug/qH51z8pWv3ifWH51KLC+6PgK6CxQBXdtWxduoUa2sBpfNvQUuLlyhZI35EEazPAV1sFxbfEZsq5nttCBiB8yi+6NZQn1ojbW0ntXLYQhpkG3G8d14YczvBBpECSeVR9nMWbl3EEtmg2QDGXjaVjp4MWHpHKgAjG5Lj2XEzbuZge7cmCjqQDl0mR8KHVWe+tx13Amid08qzAhyWOjEiF1GgnrT2q/tK/eXEEAXWt5STkB3UFp5C7uU3DcCRrOsRGtAHC7PYDDAZz3AXL81BLBWX2s2ikGCIOg0iaw7KLO7m2QXAJHdWoLTbJz5n34KCJiJ48KgtNiBcsH50pMsCr6KXuZlZmI9hcmrAlo0it4hLzPcPzmUkmc261ubRRFUusGO8B4HVtdRQAUmy3U2yq3JtKwSe6ABYEGSDOXWco00HStYjYQuF89tmDAxNxUyySSQbYBmTxM0NghcR7dy4SSEhwWQqqgXSAm8W7zW2DxBjjWYmyC98wuR1Ag3ber5mi4szrDTD8IUDQVwCY7ONu/YKr9JhBuSJNhlJjJxIRdZ69acF7vu2/rMf8ARVct2cuIwbsbcqrIzLcBzsbESREkjJEkxHnViO0rfvj7T9wroHU3f+3/AHflWqz5Rt+9/a35VqgDw63bJ4LHi279nGjLOzmfRWtluSmVnwDkkT5imlzZlpLOW5reT558jKZtFimVW1WfZfyalN7H29Bbt92AZzFyzHzOigeQrZropa0lv5nnrcnIi020vkJdtYoJa5jOchnQrrvz4gAirLgbOHfDKXzWytzIzrvABhmQtb6QHWV4ZRoaqmOw/wCsrdPAM+ZCecKFJ8jB+FAYP9bQZcoI5FiCI8wZNKV2QqlKO9c9x6yqd0Iy15dmX7aXaCWW7Zbu3hkO6NERvmiCRochCmNd3xpXtDbneXXce2xJC5i2WfE8FmkI2Zdf9pdMe6m6Pjxo6xhrdlYEID1OpPWTqan7VGPFa2/Ur9jlLm2XHoAbX2KXKujQ4ABnQNAgGeRrixs7EMIe4FH8Ik/E05tureywJHIcR6HWoL9wl0tqcuYMzEcQoIAA6EnSeUGk6/F6uhNpses8Lo65JNIisbGtW95oJ95zJ9J0+FN8Phyx3VY+PAHyzEE1Ns3BWzIVkt3NMveTv+HfGYPgYHjRe2sMbBt22DBwgZyZgs2uVeRCiBI5zT8MOHVqbbZmTzrOnqrikgG7hisgggjkRB8PTxGmlMezOLCYhQ3svKN0hxH3xQl/HZkQHUgkDygk+khaFzwR1pDJqVU+lGjiXu+vqaLF3ZQlDxRih/p4H1XKfWnmwMYQSkkZhoQQCPIkEdOIpTj7udrd0cL1sE/zput6wR9WucLeKsD0rVg1dSt+hkz3Re9eTLdiNld33TAHS7aOr6FizLJCpxhzwgcNNKeZ7nup9c/41XmygYZw26rQQz67922whSdYPwGlWD5Rt++vxrGktPTN+MlJbQPj7BdQHyKJ/eOszIgkRMidKgubLtk3NLSkhQ+WVMAsRmKMCPab4mtbbuLdtFFKktIklgRKkSrKpM6/CaV4jYxud+DdgXVYEhHbNJJgoVhV6hTrNcJDS/hLa5O8ayIIyZgQANwBVGbhISB1itXMBaEgmwN9QZQe2wAVdX9ogiB0PCsQFhaVs0WipPzb/OZbYgxGkOZj+AUJh9jBRcGa6+e7augta3gyG2TqAJJy8fGgAy9ZRbih7lsPDEE2wWglid4kwPb08/Gl+0b9gYdouqAFu5YtKuU5Y5puSWXUxOYdaI2hs83ixfOqtAYBNYttcKEMW00bXQ8KSXMOuKw99gbpzo3ebqJmVQuSAX3f2cTrxPDSONgXFMMxA+dfgOSf41sYM/vbh9V/Ba4tYxyoPdMZAPFBy/mroYm5+6Pq6/hNdAExl9LToHa9vSA2bdmCYOoMwCdAYjWKG2SVu3r5HeiBY0Z2B1VmB0Y6Qw+2iMdgnusuZd0EHJ3sKxBkEjITp4EeM0NsjCNau3ggDStgy1wtwFxAJycgqigBt8np/F9d/wDKluIxNlLxtumVQgY3GLZdQ5ygkQSAhJEg+dMGuXRxFocvabj9UUHcwYa8C5tG5EhSWOkEZu7LRwLCY5mgBfY21Zbuj3CqrnKM0EybrWgAACCQRJEiAwohcarXrltbNsFSVUssBmUITBCwYDcJnd+G0wdkNahsODLtbhTBJYklR3kE5idep0rLmGtBnDPaLBIebZLEQo1JYyfY8fZ8K4BFgtsB2tjukUMyIwjeV2W43COAyEEefTXH28Q+UC2uZ3QE/QyXRbJcTwMyOHSpEsWWKqHSSpVctkCAQ4yho3To+7IOhrt+7BuDOS2gYCypLahR9A59dOYFAAeG22167hpKKC5GUe1phmfODPsnMRw6a1ZZqv3rqNcw2W5cOZxlbIqgjurjQGychypv+pH95c+I/Ba6ATNaoY4D/uXfrmsoA+cxjbz/ALO1kHVzHwWicLsxiZuubh5LEIP6Rx9aMtiTAGsxrrr0AGpNO7XZm5mVbr27TOQFS44RmY8B3aS2p96n9XWrcpaTMvdFT1CO2vvuLO5JqC8coJ4x049APMkgetMLFy3mNu7bXQlTG6ykaSrjUEGq9tzHFGVSZFu6Qx94AAoT4wfiKjbh+Hpt8Eqc3xtxS00uw+2ZslrzBM2pBJAIRVAGpNw6wBz0pvg9iWofubtt7qIXIVWMgRMXW4mkWy9sG2y3bZUkTx1UgiCCOYINN3/SDZs2zDrnZSBatWhbtoSIlzq1xhyHCnJf4vg1r77iEP8ANvxG2/vt9sC2leFyyzEAXLYLo8aggSQTzUiQQetVHHY42cXnYHK6j6sDh5H76dWL5uLqrKp0g6Fh4jkK3isIrjfUMPGlsrJj4idfkN4WLNVONvZmYLtLYt3EuMQ4U5snUjUCI4TEjwrf/qTFXVZVDFHOYm77MkyWVTLAz0iorWDt2tQqrJgQJYnoOZNGorHXLl8XOv1V1+0UK2697hH6nZU0Y61OX0N2FgCTmPM8PgOQrsrU2Gsp9N3/AKcqgeQIM+pqXF4bIYzZwRmVogkcCGXgGBiY0MgjmKpyMW2C65PZbjZlM34cOA/AX5wjjnYdbo/kbduekEmiBxoHs84F7I3s3Va2f6h+cVPhicoDe0so38yEqfun1q/8Pnw4i/4lDTjP6Fk2PjXyqiwfnbM893vFkjpBiru4MGImNJ4TykV5vsvFZLinxr0C1hQQDmua6+2fzqvMh0z6vUYwLOqHT6Ct9rv+r2HLZWYKbhVZKyjkHIQYBdQvrUOJxmIgsM4HzCsCvsFwGuMuVC0KCq8+J6U7+T16vy+m86eObxNbbZ6Hk312/OkjQEeP2hfKYc2w4aAbi5STmi2QrZV0JDMdQF6xUW0LuIAu933zAMMkqwJYpcESB7IcIZAywwHWn42Xb9wfEn7zQ200s2bT3GtpuieA1PIfGgCk/pD29dFyzYtM0uAlxRKqJeHJcMIMcAVII4ca6TEMgVBwK5RHIcD9kVV1C3cWjsiy1wE7o4zOlWbEYAvctst1kFtmlQFh+WViRMacqVyeGi6rlMvuGx9vIsuq6DQsAdNK7O07X7239dfzpXsLoyjUSDA/5NPAgHIVdVLqimVyWnoQbaZbj2ijW5DKe8ziVAOoywSQQTwI1AnSoOz7rau3gxQbmG9jMQcouKWO6NSRPwqz0FaP/U3P/wAVr/53qmRBdpNbu93B1t3bbg5HMZTrELxIketQXibl6y5BUIzEju7hY6XEg6ZYIIMnUaxxp9WRQBVfkaO5ALgIwLZbbjMFvd6ixIAAOmoPExROKtXXfvBnRhbZVItSVLhc2rOAwBWQIGsa6VYYrRNAFfs4K4rWyFYi2jBVKKFznNLybs5jMGZ566msxOzblxnc96rMmQZe6BCllZhOYlhoQJ4Bm5mafNeUcx8RXBxaDi6/WH510CvX8E6XsO8NAZECnugqju7g3cqys6SAY0HSnZvXP3Y9bn5LQ208Wk2d9dLqfSHuv40U20bQ/wDcT6woA57277if+Q/4VutfKVr94vxrdAHzrs7Fyisrbw1nmGBmfOdaveP29Z3byYixYZ0VrjJZz4o3Y39WGVNeBBFedtsAhibdwoDyifxom3sFOLlrh/iOnw4U9LLjKK2uUZ0cSUJPT4Yz2r2gtYnEu9hTrEjQCQAGZiu6JOsCeNQNs9SjC5vFzmblrAiOgGgHlUmHCjdQZvBBMevsj40fawNxh+znwDKX+rpPkDUZ+NdFJLhBDwKJtuXvMr1vs5bB4uR0zQPsFF2LdpDlQAsOIRczepHD1NSbXuBLejQXyqpHViAT4ECab9mcJb76zZjKhYAxpOh0J6kwJ8ajRj+Im5vhEsjJ8PSgttgtm07fRW2P4zmb6inT40edn7ubMjDmRKkdCVJMjlIPPhTwWreJum0TdOXOAyWxbsWSAeIO8RIgkkGqucQQGWdSCPwnyp5UUODWtaM6WRkRsT3tN9hWuJDYhxztgKPMklyP7R6U/wBnjC5A9+7dLSfmraa6HSbjaa+FVXamy7ovG7ZIMmSCY158dCDUtrD4hxr3dv8AuPw4VRTlVxqUG2tenmM34lkretJPfr5Fh2ptWwyhbNgWQpnMXLO38xOkVCLpbL0UGPHMV18oX7aX2NiKIa4xcjm5hR5LwpimU6iSBzCsR8QKjbfK2HRXF69e5OrGjVNWWSW/0OrTkMCOIII9KfYsRecj2bgS6v8AWsN/cv20gy6AiCDwIOhHgacq2a3h3903LJ8iA6fasetLYknC1L14GcyKnS36ck6GKvmwMa72hly7uhkmfsFUIGrH2Q2hlcqeBHn9grUyodVb+RlYVnTal68FovXnUEs1pQOZmB6kioH2jBI76wCBJEEmNNYz8N5fiKi2zaF5FClgUdXG5cAMBhBKAEcZ06Cohg2yPL3C5spaVxbaVgHMwHUsZ9B0rFPQBTY6EVzftZXjKwQwZ6b/AA8aon6SO0kRZGIEKTni2fa1heJmAGJjhFWza2zu+VVCsiW/Z3JgFMs+0IZeXEdQa8h7SWTdxN66quuZ3KxbQCGzglhn1YhzrpUoo4wRsYbdxD3pmQwhBwBniBoD1r0HF7StWlV3dRn1ieR4QB6V5xY2OLl60rqwWUT6PsBhALTIJ1BI607/AEg2Ldq6jE5VKABRqZU6QvSIFV2QU+5KMnHsejdndrJeXNbLQpKzoCOvXkasqYSRPeXD/V+Qrw3sl+kJMNmHcuwcgneA1AjhB++vWuzPaRcUhNkcOKscpHwBkeVV1x6eCUnvkOx1xLRQMbxDsq5s5gFiAoO8DxPIHQE0Lsq4l2/cIW4vzVgjM7SVZrpUghjy5UdjME10qWUQpBjvWCmCGGZQm9BANCbOwRtYhwgUTatcXdoCtdCgSNAAeFWkBn8np/F9dvzpTtDaFm1cZGtkhEDs29AkXCoGhBJyHQkcRE03Pe/9v+40Lf2TncOwtEgRqrGeMSM8GJaJGkmugLX2tbXLmsKJYK0ht0lkUCCgObfUwY060RtTGpZZlNhGi3nBhZJzomXLE8XGtELsMDLAtbpzDcJ3tNdX1Oi8fdHSpPkwkAFlaFKSUDEqYkEsTI0GnhXAFtraSl1XurWjIjbsHM73EGUEcimvmeldY7aRtu6rbtMAUXQCUZ3RVDEkAkhmaNIAGuoo4bGG77AyggRbQEAzMGNJk8OprpdjqJ1G8IJyW5I00Jy68Bx6UAJ/lkvdwywoDXE4Dj83dLH2jG8sRB6yZqz0o2hggptHMZFy2o3UECTzCcNeFHnCH95c+I/xoAnrVD/qX/cufW/2rK6B4LlBmDwMHkQehB1BobBlXLOd8SQg+iADExzJM6nwozbOIz3LZ+k4dGPVQJBPkY18areB2l3E27oIg6HlFaMIV0X6k/LgyJWWZGP1QX5np+JfDWlAD2grKpBIa/dhlBPzYypbIkjrpSnaGGbD3cubMIR1YAglWErKnUHwpJge1lxFjD2UJ1+cNtc2v8dyfsFcZr91y955J1IEkk/xOePkKtWTGp/Fv9/v9SmWHK6Pw6/b7/Q47RYc3lJXiHLDx0AaPHNJ+NB4DbN3QG1czrBkCNRwMngaeZTHCorjBRJE8I6knQAeZpBZFim3Hz8jSeNX0JT/ANfM1itqY7E6XbxRfdBzH1AhZ8YNd2MMLS6tx4s7an1NHbN2PcvZiXVFQAuQQiqCYGa42vHTSjn2Vat2jetvbvZXVHMMSCwJEM43hoeFMLHlN9NktfJfehSWVCC6q47+f98igKCJBBHUEEfEVEt0s5QGAoGY8TLCQonQaak+IovaboFW6qhGDIr5dA6swXUcMwJkGq7sPEnvLyN7WYn7YP4V2GLGu9Rlygnlytx3OHDLCoQGQsnq28fiaLsbSZTIJFBWUzMqkhZIEngJIEmp8fgjZuvbbihIJ5Hx9RBrXTin0owpRlJdTOsUw7yQABcGaBoM40eB4gqfQ0bgX+ZurzXLdHnbaT9k0uv/ALLNztkP/SNHH1SfhR2yLgF0A8GlT5MIrFzoeHapo9B+HWeLS4Py4DG40ZsrFZLqN0IpemgA5jd9V3T91dK+taz1JfmYybhL8j1tTImt1XsPiF/VFu9211t1cqliSSwXgJ0EydOAqHEbYsrmJshgLbuupl8tsXDAYARrlBniDoK89KPS2j1UJdUVL1GHanH91hnPAtujzbj9k15JiboniPjWdo+0feW7TmyhFwFwuXdQBM7cBJgaTSDE4iC2WxaaCsFQCBMnWQJOUZoHCYqa4Qdxzg7YuXUQMoLMoBzDSTx48uNIO3Rdr91mOZpIB5QpIAHhp9tMsJiHF2wcPbUswDAhY5qDr9GASZOmkVcrnZaxfJbEILjsSWKkooJ45VUiBM/GqLLIw7lsK5T7HjOFu616p+i/HOhd+CgRrwZjyHlx+FK9ufokyjPhHJ593cI1HRbnXwb40RgcSbFpLRBUqoDA6ENxafWaVsyF0+6M04spy0z09e0p/h/561u1tte9NxuaBIHgxM/bXmY2wetFWdseNUxvmOSw4ryPUV7Q2ebEeYP4Vh7RWPf+w/lXmp2jNaXGxzqftMir2OPqekHtLZ6k/wBJra9o7R4T9g+8iqAMXpUa4w132mXoQeJH1PR7W2VbRVY+qf510+1AOKkeb2x/rrzc4jxqK7i4051L2l+hD2X5l72rtxIThpctt7anQNqdCa4ftraH0SfWvPrmL6mhmxtceRLyJLFXmeiHt0n7s/WH5VqvO++rK548zvs8BCi6ydTwJ/AdBXZtzyomzhVzRcuODwhQFj0OvxNa2uvchiGFwZSyNEExxVgNJEg6cRNbV2JbFdcns89RmUyfhw4B0YkkIsxoSTCg9J4k+VPML2TusVW7dS0XICoWCMS3ABRL66cY41X9nXw1pSDxGvmeP2zVuwGNtC2b93EgYhxlByl7lpFGWVUQO8IEBmOg6mmVRGuKaW3+oq8ids3FvSX0E7bJsyyjNauKSMysTvAxqDowmq7jNqEXLOfdALh44Z1JWfLn/VT3G7TsPd/6cEBVUGTJLAas0Ehcx5TS7EbNR0ysJ1LTwOZjJI/Ko5VsF0yj8SJYdVj64zfusaYG8hYB7jJbbRyuunESs6iYpjtLtpZWy9gXbmILBVEqqImUyDbsoC2blJIqpYbYCLoWuMOmYgfARReGFpdLa5vC2s/F9B9tVyyXa10x2/v77lscVVRfVLj7++xODnAzAgA5sp6j2SR4cYpHtEdzikuDRX4/cfwNWG1bdj9C2P4pdvUCAKB7U7PPda5SRvKyTBj2lIOqmNfSuTrvUlbPyO1WY3S6IPuO9nWcOVLX7jiDAS2kswjjnO6ByqxbW2wgt2cRasW2NwFS90Z2VrcLBUHLmjWaoWyMTntqecQfMaU1/XW7vus25mzxA9qImePCtB19bUt/0Zis8NOGv7CcPiMzktG8TIiBrx06anShcKSu6eNtis/yndPquU+tcJfAI1roOZZveM/ABR9gFK/iDj0JeYz+GKfiN+Q/uas3iZ+sAfvJqKa1avSF/lH9pIrTNrTONLqqi/kLZUem6S+f8lt7OXw2GuI7IqKyklswiSIgqwI1A4czQfbPF2rNrKtywGZANFYxaABJA7yIIC8NSIrXZK403VXiVEbrONGHEKQRpOoOlUntba7y9lBcpbQWwO7bKzKgQsVLRECOsKNazciOrmbOJLdKAMVYTIpZ0yHKFHdkgZQQMqlpGk+g1oZcLbZ2QFSzESoscSTodRB1nWob2DZ0VMr7pJXcnV84Iyl9AARl10irHsvCC1JJJdgoJPEBVAC6epPixpayfStj9Vbm9DPZOAWyCAczN7TQB0ECOCiBp4U8wdyDSnDAk6U5w1qBWVZJt8m1XWorSGCNIjlVY7a7OlO9Ubyje8V5+o/OrNb4UJjwGUg8CKXa4L610vg8nbFeNSYfaEUku38ly5bn2HZfgSK2L9WKOi+bT7Fns7R8aIXHiaqi4qiLOMrriUlv+UtIrk4+q4mOrm5tLWOlc0yGkWQY09a5fF0ksY2a7uYqjRBpB9zEzXKPQAuV2MTFSODMXelZSo4+soI6Gnae/ba/3tthluqtwgEHIzDfVuhBn40tvN3gWdVAb1zCPhE/GhbWyF4uS38509F4fZTfDYAtwVj6R8MxFemlfZbDorT16njo0V1T8SyS36Fet7He2x7u7lU8iJ/2ov5KB1uuzD+I5V+qIFNcRg8kzpHGRBHmDSzAsG+dYZi2qzwVZ3QBy01PnVFFVlsvDbaSGL7q6o+Ikm2GYdFAi2pI6KIX6xgffTGzsx2UnKDGpCtmYf0wJ9K1hLK3LN2415Ea3GW2eNyfd1/A0NhMeysCDWhHCp015mZPOv2npaANqMJS1PtmTHNACYnoTA+NNtk2RcbJFzQaJaQEkDjqSFUDTU0g25hbjst237SltPAsSI+NR2cTecR3JB6s0D86Xx7q6oyhvT33Gsiiy6UZ62tdi1bRt21QgG2jCNO9N66fAm2O6QfbpS0sXUKdRmBPkAdPWYpemz3Pt3IHRBH9xk/CKYWlAAA4DgKhbmrocI878yVWB76nLS15ISWdl4iwx7oqyE8GMR/zwo9cLeYb9wL4IP8AU35UeWrU0gr7EulPg0HRXKXU4rZDhsCqaiSTxJOZviaKD1HXL3QvH0HMnoKqe2y9aSGmEvcui/ef9qIL0swZhdeJ1P5egofaG0bhlLCF7nAn6KebHSfCt+nVFK6zzlyeRe+hbLlgsW1nA4y8jFHhLaMFLEMTrCjUkAzVAZsTcKgBlBRxmJ1zaQzTvAnlz1NW4bJT9Xs2N5sstdckg3Lre00T7I4DnAorC7LRBCiIrFyMyLk3E9Fi4UoQUZCXZWzGVRmOY66nkCdBJ1MDSTTEYcDzpibQFcJZ1rLnc5Pk2aqVHsd4W1TWyOFDWbeopjbQRVYxrRhOlBYy5A86JumKQdosbktO4ElVJA6mNB8YqMiS4PDtt42MbfYcDdf/AORouxipFJcbg7isc6kGTM9Tqa4w+IK6VpOCa4Mmu+UJNS7Ms6vNdZqV4bHij1xANUOOhxWpk4xECh0vyxNadxUCHWhROOwYpjIqe1i6WMawXornSHWOv1qo3xdKTiq5/WqOk45jkXqykhxprK70kes9Q2XhbQtXbpVmNspKgwSG+kzkExOmlS3rq3cObttBba24V1UkyrDcaWJMyCKrWze1otsxtjvMylWQqWVlPJhpzA513i+0GKvrlOS1b9xQANP4VgT5k16aWRGEtp/v+2jxUcWVkdNeXmv32wja2KN0BCdSjgnoNMs+v41WsFtFrQ7u4jacCBOlOlb/AJ1rZakZ5cvFc4cGjXhxVSrnyArfuP7KZR1fT+0a0VhbDLqzZj0AhR6fnUimupqqzJtn3ZdXi1V9kd5q2prjNWs1LDBLNZUTXQNSQB14UBd2+kxbDXW6KJHqa6k32BtLljUGocRjUtiXYDzpb/1FziRZXoN5vjwFTYfZNtDmjM3vMcx+3hTdeHOXfgUszK49uTXylcufskge+8geg4misLhiDLEs55n8ByFauYkLpxPSicAJ41K2yrEXHMjtFN2a/e4j/IfhsNPH7KcYPBxwGlCYW3FNsKI8qw7smy57mz0FGJVQtQQRatVOLdaB00rrNVGxlRI8tdLarAalVqii3sd2xRM1GBUdy9Uzj5NYl5qqdosTvrb/AKj9wH/OlWS5cqkbYvzin8Ao+yiHMiE+I6LVsHZdjEpcs3bauLiMBIkhgJBB5HxFeG9qez5wt1l4rJg8/I+Ney9kdoZbgPRgfSq/+ljY4F99NG1HrqDWpHsYcuJNHkAaiLeJIoe4kEjpW1apNbOqTQeuOrtcRzpdWVDoRYrGOkvzWmalVu8RRKYqah06LFZsJLVE1yuTcqOZMUaOdQXZwhcTWUzspCgVlQ6i3pHgrtTSPA9okOj6Hx/OmHyta45h8R+dNaZnB81k0qftDb+jLn+ET91cjaF9/YtZfFzH2V2NcpdkRlOMe7HGY1HexaLqzAetK/1C8/7S9A6IPxNT2dh2lMkZz1Yz9+lMww5vvwLTy649uTlu0CHS2rXD/CNPjWw+Jue7aH1m+A0o1ryINSqj4UuxHai0ugJc+HD4mr1jVV/Gyh5NtnEETpsJCZuM1w/xHT6oo9QiDSFA9BVYudo7lw5bQg68szacacbL/R/isSEuX7vdWmUXAzAuShnfFtAYWAxkwIFSeTVXxBHFi22c2MixnamykhTnPhw+twpbi9q4m4gdVKWmbKGHAmCYDnifKvRb/ZTZey0N65cuX7qjdVkQi42uttGQgqCrAtqBFef7S2zcxl9bl1tVOiqAqopBIAVQAPHrStmTZP5DdeLXDy2FbOs5QBx6k8zzqwYFwKUYJJ403wqARFY1z2+T0FCSQ+wLzTa0fOKV7PbgabWrlLDIQtzwrJrhPvqUDTxoOnJ/KibWtDpxqYNXCWiRrsChrl6suvSzE4iDFcbOpBV+/Arz5cVnvXH95ifSdPspt2t233WHYg6tCjzP+0mqzst9BV1S42U2Nb0WbYmJy3o61ZP0jYLvsJavDiFynzFUixfy3VNemYW0MRgbtrmBnUelaNfwmLbxM+cdq2IYmgIqydo8Hldh4mq7FTIo0DW81aisig6dTWA1zFZFAbOy9E4Iy60HRGAO+KjJcEovksYNaqMGsqjQ5sK+TbL6wp8j+VTWtlWV1yL6/wC9J8QcqkgV3ZwN27k7tGckgQqljJGg0rX9oj/yjBeNL/pjo4+yn0lHl/tUFztHbHDM3pH30Pgux2MugkWioBiWhd6JCa65j041bML+h+53oW9fVQcultDcOWHLkNAG6VjzNDy5eRxYcPNtlQu9pm+inxk/cKFGPxN45UzEn6KISfsE169sD9FeFBtFxcuQ95mZiRba3bO6MuUe1mX6rVZlwZtNeXDgWkITIbdlgLSzb91d8sC5kExVMr7Jd2Xxorj2R4ngP0Y7Quvbz2Xtq5gPcBEbpPsyW4A8qsWzv0QIuNt2b1y6822uuFtZBAYKACWmD18a9TsteOJw5fPlJG6VcBD3D6lzusWafEUBtftLh8LtN2vPBGFRQoBZpNzNGUcJ0qnuXAf/AKZtYW5h7Vmy627hfOFRVuHJhyGIu582sAkdSetV3a3buzawypYF53JtKcwtujBMxW25DajMxJA5iDpUHa39JK4p1VM1pUzxxDHMpVpI8OVU9O4gb4O9nktqW8a6ogRbc2o+Juu103CUBgbuVEYszKonhvfdQdnDIGUqCOWrTqELfcRTF8NaMkMJYMCcw1zEH8KibDKpWGnecx/Mv3CK61wdj3DtnLrTvDJSTZra1YbIrLs7mtU+Bngqc2h40mw1NLLCKXL9hI1rGaPx8K5BrHaf+cq4yaJLTwaGxt4pryNdq/D/AJ6GtX4ZSDzqHctXAKcfIpBtTawDGTwpft3a36pIY/y9WrzzaO2rl0mTAPKr6qJT5fYouvjX+Yb2o2939wBfYSY8TzNMNi4qQtVKnOw78RT8oJR0vIz67XKzb8y2XzqDXpHYTaO8k8DumvMbrytWfsjjeXSDUqnwL5C94Q/pP2P3OKuCNJJ9DXnVwQa9z/S9gQ6Wr4+mkHzFeIYtYNWFUWQVlZNamgkbrCa5mtA10DoVNYMGuUFbios6hylzSsoG1f0rKq0MdZ9Mnsdg8IhfIIBA9hGaSdOK0yS3Zt93DuvfsAoWBJKyJhdN0VqspkSITtW0FzTfgn3o045tDw+3wou4yJc7od6SELmHIES38Q1JBrKygCBMZbLBSl2cwR5uk5CWyKDvb0npQW29v4fChs9u4QGyJDtvuMkrGbdAzrqehrKyhAedbf8A0hnEvbWxbNm2H4liXkW2JHHQQeVVGxbD4u+WGaAnGTxHUmsrKmkcDTs63+7X4CuTgLf7tPqj8qysrpwiuYC2eNtPqioGwqLqqhfIVlZUJ9mWQ7msFdhqsuFvSKysrMs7mnDsM8NcpjYu6VlZSzLgpH4VIzyKysrhbE4V607RWVlRLihfpPw4NlH5q8ejA/kK80NarK0sb4DJy/8A0NE0fsi5vR61uspiXYUi/eRa7bSlM+zmJi4KysqqsuyO5e9uW+/2XcB42iCPI14NtO3BNZWVeKIXVqsrKCRkVgFZWUHAhK6NZWVAtRzNZWVlAH//2Q=="/>
          <p:cNvSpPr>
            <a:spLocks noChangeAspect="1" noChangeArrowheads="1"/>
          </p:cNvSpPr>
          <p:nvPr/>
        </p:nvSpPr>
        <p:spPr bwMode="auto">
          <a:xfrm>
            <a:off x="0" y="-679450"/>
            <a:ext cx="2105025" cy="1400175"/>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50181" name="AutoShape 5" descr="data:image/jpeg;base64,/9j/4AAQSkZJRgABAQAAAQABAAD/2wCEAAkGBhQSEBQUEhMVFBUVFBUVFBUVFhUVFBUYFhUVFBYVFxcXGyYgFxojGRYUHy8gIycpLCwsFh4xNTAqNSYuLCkBCQoKDgwOGg8PGikcHSQpLCkpKSkpLCkpLCwsKSwpKSwsLCkvLCwsLCwpKSwpKSksKSksKSwsLCkpKSkpLCkpKf/AABEIAMgA/AMBIgACEQEDEQH/xAAbAAABBQEBAAAAAAAAAAAAAAAAAgMEBQYBB//EAEgQAAIBAgMEBwMKBAMFCQAAAAECAwARBBIhBQYxQRMiUWFxgZEUMqEHI0JSYnKCkrHBM6Ky0UNjczSTs8PwFSRTo8LS4eLx/8QAGgEBAQEBAQEBAAAAAAAAAAAAAAECAwQGBf/EACQRAQEAAgICAQQDAQAAAAAAAAABAhESIQMxBBNBUWFCcfEy/9oADAMBAAIRAxEAPwD3GiiigKKKKAooooCiiq+beDDISGniBGhGdbjute9S2QWFFUz734Uf4wPgGP6CmH34ww4F28EP72qc8fyvGtBRWZk38i+jFIfHIP8A1Goz/KAOUVvvPb9qnPFeNa+isHP8ozDgIV+8xP7ioEvykSng8Q+6hP6k1PqReFel0V5NiN/MSeErD7sa/utSd1t95VxIGIeRo5LKS/BD9Fh2C+h8e6p9SbOFeoUUVgPlJ32lwOIwqIwSOZZs7ZQSrIYspueA6zX8q6W6Znbf0V5S282JbjO/lZf6QKjz42VwQ00pv/mPf9a5/VjXB66XA5io0u1IV96WNfF1H6mvCMbDJG9yzMORJLX7jepuDlWTTQN2f2qXyfpeD2KPeTDM4QYiIsTYAONT2VZV4ocIK02wN8ZILJLeSPgDxdfAn3h3H1q4+TftLh+HotFR8Dj0mQPGwYHs5dxHI1IrqwKKKKAooooCiiigKKKKArGfKZvfNgYYhhkDSzOVDMLqgUZj5kcL9h7K2dedfLLtgR4dI+bFnPaAoyj1LH0rOd1i9HxsZl5cZZtjcF8vWLjYrPDFLbS63jPqLj4Vrt3flugxMixthpkY+8UHTKo5s2UZgo01y86g7P8AkMw02FheV5o52iVpcrKVzsAxurKeF7aEcKVFuo2wgkuFkWZp5OikEqgXWxdQmUFgQFckgm+mmlc8ZnPd6erzZ/Hyl449/b3/AI367z4d0do5o2Kqxy5gG0B0KnUHTsrykROdSyAnU6E6nU862e1tsNjdnzvHhuEcmV88ZZCovmsdR5V4021HPGRyPvGp5e7Hi8baiFucnooFJfKPelb8wFVibJhYAsWYEXGZzqD504uzsMvBI/S9cdN7SJMXhx70oPjIT+9cGMw/IZvBHb4gGhMREvur+VacGP7I2Plaro2SMQv0YSfwBf6rUrpXPCO3iV/a9d9okPCMDxajLMeaL4AmppdkFJD9UeZP7Cm2wrHifhT3sjnjKfIAUltnLzZz4mrxhtcrvxi0jVBIgyqFDFQXNuFy1wT5Vkd+MfNjo4+kkV3hLldACwcC66afRFtKs/8As9B9H1vTUiIPqj0rXKs6jO7r7yFSIJbixshPEfYb9j5dla5cUKzO2tmRTDUhWHBhx8D2iubIxbmMBzmYFlJ7cpI/al77I08k6sLHUGqfEw5DdTpyPMU9G1dxAORrfVP6VmKcwu2L6Px7e2pRxXjWSEL3Gh4itKwq0TcDt2WB88RKnn9U9xHOvSd097lxgZShSRAC44qQbgFT5cDXkrVtvkpX5zEn7MQ+L/2reGV3pnKTW3otFFFehxFFFFAUUUUBRRRQFeLb4y+3baiw4N16dI/wR9eT4h/hXru19oCCCSU/QQt5gaDzNq8k+SnBmfakkza9DEdT9eU2v6K/rXLPuzF7/iTjhn5fxNT+69mArMb62vATr0Ynl8GELop/natRWR32ntn+zhpD5llUfrXV4Ns5uLjGF4QVCzKykOCdQCLaEWJFx6V5FKhQlCdUZkPihKn4g1uMbtT2URSA2tIlj2Etof0rH7zyqcZiGTRWlZwPv9e3qxrjXSLfYc6tHZhcg28uI/erdHXko9Ky+7cvWI7q0CrXOzttMGJHaP8ArwrvtYqJlpQFTSpXtvcaScaewU0BXLUDjYxu70ppp2P0j5afpXbVwioGXBPEk0y61IamnFURXWomzdM3+o/9Rqa9Qdn+8/8AqN+tVKuIjTsnunwNNQ1IFZaVaKbjQ1amg0kmlo41bz5KV/2k/wCiP+JWCLV6F8lK/N4g/bQeik/vWvH/ANM5+m7ooor1OAooooCiiigKKKKDw35TflCmkxM2FiIWCNsjCwvIy2LXJF7BtLC3Cs/uv8oE+Az9CkZEhUvmBJOUECxuLca9O3y+SBMZO08M3Qu+silc6MbWzCxBUnS/GsdivkOxq+5JBIPvOh+KmvHlhny2+i8HyPi/Snjuv3LPutMH8vT6dLhFPaUkI/lYG/rU3Gb5RYuN5cpjEhgUK9g2QPmkcW94dVaymzfkcx7y5ZY0iQC+dpFZWsR1BkJYE3OpHKtds/ZuNglKTKJFW3URoguUqyRrY5erx0ta6jsrr4+f8ng+fPjTU8Mm/wBW2MJ8oKWwoW40Yaggj62hH7Vh59oF7Mx1yrmPeBb9hXr+2NntZkEeHjb3iJBDqrOwXMI3Q/ZvfXL43hbtbEwfTFujwkmIiOZsMrQTLKq36XJGxLpIupAJPDjeumo/O5MFuxigZLAg/wDyCK16tV7vzsZppMPPHhvZEUGOzHDojl2Ux5bOOsbW77jsqiTAuSAHiJJsAJoCSey2eueWPbWOXRWajNXEwjnQPEfCaE9/1+yhcI54NGdCdJYjoBcnRuwE1nVa3CwaVmptcLIeBQ21NpIzp+aujCyfZ049Zf71ONXlCr1wmuezSWvYeo5//h9K4cNJa9h2f9eoq8aco4xpp2p04OX6vHhx/tSG2dN9X4H+1ONTlEWQ1AwB68n+of0FWj7InvbIb8LWa/6VGw+wp1ZzkvmbNz7AOzuq8aconQmns9RBszFcoh6n+1JOzcZ/4dqzwq8omZqSWqGdlYvmp8rUn/sXE81f1qcKcolM9bPcLHTQxyOi9ImcdJEB17ZRZ07TxGXnYWqBuLaBZBMj9ZgdEZ9AtuIB5k1opNpJfpIxKslut8zLle2gDgLqbAWbiLdlweuGFnbGWcvTabP2jHPGHiYMp5jkewjke6pNefNtcI3tGHWSOU6yxGKXo5dL2NlsGvcB/C+lbPYu1RiIRJkeO+hWRSrAjjxGo7xXZz2nUUUUBRRRQFFFFAUUUUBVPvFhjk6VRcqpDDQXQ631IF1YK2vYe2riuOoIIOoOhHbUo8u3owskgErxFDGHWQl4rZCoz36/IhSD2A8ia8y2xsyWHFriknihdZAwYyx/xYwubg3AggkH655V7ftaMxpItlYqMhD+66sD0V/Fbx3+so8/Kt8d3j0c0NjmVgY73LM6LmiI4BjJGWTS92I45bDDfuNDvRtI4vZccsbdUyxmTLKGhhdRdlBvbKWsVPfbSwrMzo2cSBkXMc6nOvvA9Yix+sDUj5N9qhcCySDpImLCWPjmjt1rfaC9cfc765tjYbQ54w2dFtNh3HCSGSysR226hI5FXrOSw1IhWQOCi3IkUZltbNcWtyuCPKhY+jkDXQDRguYHqsLgeam1RxGXgHbG1vwPr8HB/wB54UjGqTFG1zdbxN4avGdO4uvgorLSbHAY5LFlvqpF+TKV4+B41yCOzsmZSzAxldb3uDbxDKNO6o8kOdUk5soU9uaPqX816M+JNSsVHaVZQNWySi31tC384b4U3DRvDsCrqHU3Abg2mTXNw16pb1NRF2nG0cgEqkRupa6yjKWJjIAya3OXhf3RVomGVcRyyliByBSQWHgCjfGsZg8KRicTDa+fplt9pQMQn/mRKPBjVnaVfPis0SkSx5VcpcrMdWGcLbJ3Ob0nEgsIyZowClhZJNcrMt/c08PPnUDAawyr2dHIPJujbz+cX0NTY4rwL9mVx+dE/wDZ8TUVJlgtMshkS46OQaSG9grA+5ztfzpeG2SEkKhkuOkQr1+SsCL5NbWPjakzrdYz/lgfkZkA/KF9asQn/egeRkW/gxGb4E0NIeG2eMr2eOxQZtJNB0iG/udtvWnvYR0YGePLnbW0nHKl/odgFd2etw/+mfgVP7U5/heEn6r/APWsqRPguql3jtkOX+Lwzv8A5fbmqQcKfaCc8ecOWt85a6nMdej7qZxR6sX+n/zZKXJL8/J4T/8ACkNTa6X25scqJK0JRwCgYFnXQ9gMfvaD491tds/aEkhZ0jjK9W3zrAqRfMp+b43J8CDWF3J3gWGRkkIEbvGoPY7JLa57OoB41uhh3XrR+9dlZCbBwApHgw5HnaxsOHbC9OWU7Oy4edxmVESRVbo3EpuLtmCkGLVTmUFedabBl+jXpAofKMwUllB52JAJHlVds/EK/unmoPaCCNCPFDVvXSMCiiiqCiiigKKKKAooooCiiigqN4MGrJmYXWxSX7jEdbxRrNfl1qw29UKyLmDAOtom4XFyTE+v1ZAV56Mp7x6e6gggi4IsR21jsfsaNQVMa2F43IRc2Vgcsg045T+ZPXGUaleU7OtEJShGsnTBb6KxN3T7ocOBb6NuPE3mx8VHKfZWYe8ThGJF1Mg68DH6rg27mF+dPz4Fl6WMlSwVWBUADMFIcLbWxy5h3Dne9VCYl2iuGYGM62YglXOh0PJhb8Y7K5ZXtuRDiYRyMjm3vRtfQjlcjuYA27qRGLq68mXTuZTmU/1D8VaTGTPisP06MwlisuJVSRnH0ZwBz5N61WYjFNmSQMSSA2p0zro2niL2+1U6a7RMHA4jZSrHUMtlJsdQ3LmMv5RT7xuUUZHupNuo3A624cjf81P9VJvsH+iRfjZW+FJgjILxniVYfiTrC3mpHn31AxiFYheowsoU3UjgSBx+zlrO4jBTDHvMIzlMkcnvKM3VXpOJuL9YedaVdYmH1SHHgeo36p6GsjvhFcxNbgHia/YLSL/xJNe7urWOkyWOA2XKjMvRsbq6fRubjQ2vxuAakYfCuEZSnNW4rplzL28OufQVUDGt7RFKxALCCY6DiMquf95HJ5WqxwsOWSWPW2SZB+AFh59S3nVsTawETZF0FgWsc6WJOUkcfD1p45symy3slvnItcoCAjrcypqugjvCw42dGHcCHVvjk9Kkyr1Ij2IR6O5/eoqXHGwd/dFw9xnQ2tq3A8rfCuZeo3WW2ZLm50NnsNBzGb0rpX5+S3+cB5o4H601GPmn+/GfRZR+9Qcngc9H14h1dNZNRnf7HbceVcbBv0khMkd7S5gA5tcMrcRra9OSf4P3f+a9KP8AEn+7L/VQQjgF6I5pQVZxrlbiitpa3C0lem7tzTNhEAaOQ5AOkZ3Ddc3UsuUm+V0vr2HnXmc5tAo/zHP8qCvVNj4TJFA8VyVijR1FrSDKCo10DA3F9Ow6DTeLOS0w+CnM6yL0KdY9KA0jB18MoGcBxZjy0rSVXbIxCyKGU3FuyxvwII5G6mrGuscxRRRVBRRRQFFFFAUUUUBRRRQFVm2IBYOeBGR+5WOjfhax8C1WdJkjDAgi4IIIPAg6EVLNjzB8MqAszBZOqGUsMqlCxAFz7pW48IxrzGLE6xzMuYFDdTY/Qb9bXB8Vr1HEbPjzNEsaoyqBmCKAQc3RuCBrcKL+HfWO2stw+Vj1S9tSLjMEbS/0X0/HbS1cbNukqn2JtJ4JCy9bQgjijW+ie1WGZfBqlbYwOVQ8SsYZfnYtLsh4SQvb6SnL5DvpG+OEKYyOZMyrLErEdcKHCjKQGA0IXkLXRtddZmy9pKjtHKbQYkBidT0Ttdc47g2ZSOa+FZs10177U7FmRRla63B05E5h8S1Kllkzq4je/VPD6S2ufMi/nTz7OaKWSCT3iLcbgkddGB5htPJ6rJFBjcfUYOPBrI3x6OnS9pi5w5AQgMCADYGzDq6flPlUJ9ldJnzRqx6jHrppkzqD73+aw86lQteKNxxW6XHIobqfylfQ1MCD2iw4SXsO6VdB/N8Kb0aUW0tm/Mp1Y0CkrfMltSWt1Se009FA3TI+aPM2RgCx6xYAE8ODNc+dG09cLKOwxuPJwh/rHoari94omvqA8fmjZwfyyqPw1qXpmztaw4UgOuePh1tTfqsO7tNOiLqL11sCwHv/AGSRovf8TTQ1xLgfTEhA5DpI2YDyzD0rkL3hbukQ+quP7elQT0gJkX5xMxyWsJDfMq2vdRyOvnSIkXIxzmwy36vabC12FdR7SwH7MR+Nv2pqJwI5R923k4op5o1+b67ajq/NjTrsNev23ocLmmuz3UNmICi/zioba6asDUZsQPmteA1/3jH96eGGkcy5Y3OcaacjKj31+78aIaxPR9Gn8Q3LkDqDmF7OZHwrf7Ijyx545XAD5XXKuYdF1Q9uABBDkjje/GsOuxps0N1C5bAA3OY9KzfRBtqcuvZXoGzMDOojyqiyRwqCWDFpRlHVN8ovmLc9CxFbx2zlpp9hbOCs8yys4lCki0YjbQESAKoJaxAvfgBVxVTu3h8sJPSZw7FguXII+RUKSSNQTYnQk8OFW1dWBRRRQFFFFAUUUUBRRRQFFFFAVm9+2m9mCxSCFGa08t7MsdjcJ2Emwzchc1opJAouxAA4k6AVm97NsYUxLHKwYOR1Rds4DBSul+N7VLdQhjA+zRwJHFKjLDEI3ynNkjB6jDtCtbyNZ7bQXOrWPX6QHKOowsM5v2kNcXte5I0rV7C2Fgcgmw8Ea9IhUsFAYqdGRj4jUdoqr2vhwqhPdyHLcZbdVeroeIeM+RBrnk1GJ2zMjLh4ieuF6I2RVUuBeJswY3JsVFwP42t+IrVGaIjmhzD7rWVvQ5T5mr3GMkuBdFYO8bF4inXYGOTOgFn6oygC+XhcXtVDIWD5yMoa9wSB72jgKSCRcnh3VjKdumNXUA9pw8aj/aYAeiPOVEOcx/eVSGXtswqmWJOmvYWkFvBXH7E/y1yHNG/VkCupDggm4ZLsCLCxNr8xxqdttY5Yxi4wQC2WZFAHRynW9tbI+pHeSKioMZAR04WIYDvHVYeh/lpM890Q8xdT5HMp9Gt+GkpKudbKSGsTcnNrowGWwte/KlwYeRwwWK7aWIS5BBsdSDbQ9o4VNGyMQOleRV4Sh1B7C6kjwsSKMFuTiDGUynR89wknDLY6sFUjhazVb4TYWNDxyZGUx2vnbJezFuObW4Nr/wBq1KpiHYNmgBOl1V5yRqRmvdhxPPiRpXTGMZVlU3Km6SNs0YICgZnVSwVbXsmckkDh8alxfJ+VVw01hpcBG1IGYWZ8oOhbWtPHsOYghppuNwFCRxnmLqWvof0qTFuolwSL6cHkd/DQBQLVrTO2TbdXDplLTgjhdnHLrWHRgjge3jUebZsOVhEpc398Rs1hcfXuOH2RrfXhXoUe7sSq2iLxN0jRbWAPFgxFrX0NZDA7vSSyNNFiFaJlVlu11kW4IHunRtNbm3ZwFT0eytj7RmgRUkiQ51ASQLFFmvcXIVbm/Vva3Or+NJ5bENHoDYqJJg4PYSLWuNdeI5aVmdp7YOAnjjmUPg5ZMjjKLwlzpIj8QAzC669V+0EG+V5Nly/SfCueWuUn6vY3dwbhxtWonpZQ7EmIsZJbMesFEcK/l61vICnxupe5Y9bgHMkjm172Iuo5Aag8L1fYfELIiujBlYBlYagg6ginK1pDOEwaRLlRVQamygAXOpOnMmnqKKoKKKKAooooCiiigKK4TSS9TYXXM1MtJTTz2oPLcR8oc+N23JgoGVIIVmSzA/PSILMWNrgKc1gNOrc30tPxO5BlzNNLr1SoQNoARnAJbg1kuPdOUXBrA4TAR7P3imbGkpHIZpIJSWWMmVg3WYGxAVnUg6XtflVzvTvtHBhujwUkUuKmZkX2cq4VXJu1k6ua1gL63N+VYy3tqPUd21ijwyJBlyKWAC8A2c5x+bNTe38Grr0hQMVGUkKrOASCrLm7G49zHsrP7kxNh8FBCxuyp19b9ZiWbXnqTVntXemHD5FluxlITo1F2KsQpYjkov5nQXJAq2dIpcLNOVdI4CwZs3WlIUB1AOiMVCHU6ngbcqosLuc5QAyINQQAc7AGwNwl8vLkeFXGO3ZxXSZInhgiQ5RaxchdF06NtOfvKdaWdzncWmxkp0tZFCi1rfTZxw7qzrbW9K87tQIwMk50A4BUuRy+cK8rctb0rC4/AYXOASyuuWQFnZSvGw6liew5tDVnBuPhFAzB5LfXkYX8RHkX4VYYXY2FiOaPDxK31hGufzcgsfWro2zW3VjYJBhoSwmEckMsSNlKMdHLDNpya+UC2ulbfAYW0UfSFs4Vc1mNr2sbZbDtoixIIyea9l+zz/W1NnGUiJqQoDcKt+2wJ9TrTvT1VnF0n2k1pFqcSKQ2NAqs6U0liaCbitpKUZSdGUr6i1eL7jbzNgMQ+zsbIUhznJJfLlsSRZuSPx46Hs5eqS4a9Um0t0IpiDLGr24ZgDbw7KewxtLGYbFKcGXSWR1kLdCCyoo1Uuy+6bHtubkcTevRMC8eLwoVlurLkdDqVIGVlPeO3n51kdi7BjgFoo1QdiqFHwqXgsacFixm0gxBCnsSXQKfAjT05LWfS+z+wJHwM7YaTWFnHRsT7hcnKfuudD2N97Ta1TbxbNE0JIFyoNx9ZD766c9AR9pRS919pmfDKzG7KWjY/WKErm8xY+dbjO+1tRRRVBRRRQFFFFAkmklqDSSayOFqQTXSaQaKS1RMS2lSXqLKpoMtt3YiYgWlRZB2MAw+NVWz9zIImzRwxoe1VAPhfjatq+HvVTvFiZIYbwxNLK7rFGqqW673szW4KLG5JA4XIGoCo2ttgYfLFEvSYiTSKIam5vYkXGmh052PAAkSNibvdE3TTsJcSdS5swi0ItEbe9YkFuQ0Wwvde7e7fs4aSV+lxMt+mluSBfUxx3+iOBYAZrCwChVFjiMbEnvSIviyg+l6gekk0B8j5cPh+lMs9Rp9tQqSpcX1014re+trX4jjxNVWI31w6kgEsRyugvrbS7VIq6L0m9UK71u7ARYSZwfpdHMQPxCPJ/PSnxm0CbLhgne5iA/mmB+Bqm14BT8gzDN9IaN39jfse/xrPdHjmUqz4eK50dZHdx3FRFl/mNNQ7CxAfM+PJFipUQE3DAg6tKAPy8qDQstuJA8Tao77ThX3pox3ZgT6CqfD7nQr70k8v3miUjzSMH1JqVDuxhgSeiZieOead1P4C+T+Wr0naTJvHh14uT4K37gVCXfrDuxWINKw4hCjEeKoWYcOyrLDbNhT3IIU+7FGP2qd0rWtcgdg0HpQ7Ua7exDfw8HJ4ssg/qVR8RRDLtCT/BEX3jCP6JJT6gVdA1Jiaia/agOxse4N50S/YzNbyVIz/MKId0XdxHNiWck/RU2HfllaS3rWoVqxe9WxcRLO7xnpFCBDEAb2uTmDIQynUai5IJFuBEtOMW+G3IhByxYrEByf4keMeN7A3uIlXo2HcVtW5wkGRFW5awAzG2ZrC1zlAFz3AV5VsTYOLilE3szBrfNlb+6xN2IYCzBbqFbuJ42rVbjb5PiXnwuKVUxeFYCVV911bVZF7OIBFzY+Na7SNjRRRVUUUUUBRRRQJIpJFKvSCayrhFIY10mm2oEO1MOacamWNA21dRiUlRSA7Rtlv22tewIJtesftjfqEtPDh5A0kAHSsPdUl1XIGOhOrXtwtbjWZxe8k8y9UygwsSXiZVdukC5WUu6KVGWRWUG+q6WJpZ0m/suhuCrgF8ZiSLWshjA004ur1Kg3GwaW+bkYjm00mviEKj4UvdRZAkhcWR36SIXLEBtTckC5J10010J41dFqm11FWN2cIDcYTD343aNZGHfeS5qcjZfdstuGUBbflApw0g0UiRyeJJ8TemitPEUkiimstdC0rLRlogC0q1AQ0oRmg4DSg9AgNLGFNAjpKUs9K9iNHsJqjjY0CvNMbvvJszbrySlnwuJWPMoucoVVTOl/pKVa4HEN4V6RJs4mstvXuEuMQK9wVN0ce8vb5HmKI3Em3nKxyoc0M8iiJ4gshyuvVds7AIugFgGJJ5Vgt3dkyLvdjXV86JHeVgLC8sUZWMjhe+v4O3Slbs7r7TwsIgTaBEI90dCpdBzCM5OX41vN093UwsZVbksxaR3JaSRzxeRzqzeNJNDSIaVXAK7WkFFFFAUUUUCSKbNPUkrUUw1NsafZKZdagZY1nN+tpth9nYqVDZ1hbIRxVj1Q3kTfyrRSCqTePZoxGHlhe4WVGQkcRccRfmDY+VB458g0WGfEYlcQAT0aNGLsHNmObKEOZuI0F69zweHwhIVIACxsRJCyk2Ba/wA6ov2X768Z+TfaQ2FiMTFtCN1SYRhcTGpeNcnSfSAuAc/ZcEC451dbzb/CXBDA7JM88j9RsQquqRqTd/nG5kG3HQE63sKl9jVJvLHicRiFhsUw8ghzDgzBbvl+yCcv4TUxNazO4O6fseGWM6uTnkI4FiANO4AACtth8HV0bRBFShh6tFwtLGHoKr2Wu+x1a9BR0NBVjB0oYOrLoaOjoIAwlLXDVMyV3LQRhh6WIKfy0oLQNCCliAU6FpQFAz0Irns47KkZa6FoG48OOypaR2riLTlVBRRRVBRRRQFFFFAUUUUBSTHRRQIaCmJsECK5RUFViN3kY6gGiLYKrwAHlRRRUqLAAVLSG1FFQOZKClFFAkrXMtFFAkiuWoooOWoy0UUHQtdtXaKo6BXQKKKIUBS1FdooHFFdooqgooooCiiigKKKKD//2Q=="/>
          <p:cNvSpPr>
            <a:spLocks noChangeAspect="1" noChangeArrowheads="1"/>
          </p:cNvSpPr>
          <p:nvPr/>
        </p:nvSpPr>
        <p:spPr bwMode="auto">
          <a:xfrm>
            <a:off x="0" y="-922338"/>
            <a:ext cx="2400300" cy="19050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nvGrpSpPr>
          <p:cNvPr id="4" name="Group 5"/>
          <p:cNvGrpSpPr/>
          <p:nvPr/>
        </p:nvGrpSpPr>
        <p:grpSpPr>
          <a:xfrm>
            <a:off x="605026" y="1274308"/>
            <a:ext cx="1640658" cy="1370896"/>
            <a:chOff x="6616085" y="1311310"/>
            <a:chExt cx="1893198" cy="1581912"/>
          </a:xfrm>
        </p:grpSpPr>
        <p:sp>
          <p:nvSpPr>
            <p:cNvPr id="5" name="Rectangle 4"/>
            <p:cNvSpPr/>
            <p:nvPr/>
          </p:nvSpPr>
          <p:spPr>
            <a:xfrm>
              <a:off x="6616086" y="1311310"/>
              <a:ext cx="1893197" cy="158191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 rtlCol="0" anchor="t"/>
            <a:lstStyle/>
            <a:p>
              <a:pPr algn="ctr" fontAlgn="base">
                <a:spcBef>
                  <a:spcPct val="0"/>
                </a:spcBef>
                <a:spcAft>
                  <a:spcPct val="0"/>
                </a:spcAft>
              </a:pPr>
              <a:r>
                <a:rPr lang="en-US" sz="900" b="1" kern="0" dirty="0" smtClean="0">
                  <a:solidFill>
                    <a:srgbClr val="FFFFFF"/>
                  </a:solidFill>
                  <a:cs typeface="Arial" pitchFamily="34" charset="0"/>
                </a:rPr>
                <a:t>Global Human Resources</a:t>
              </a:r>
              <a:endParaRPr lang="en-US" sz="900" b="1" kern="0" dirty="0">
                <a:solidFill>
                  <a:srgbClr val="FFFFFF"/>
                </a:solidFill>
                <a:cs typeface="Arial" pitchFamily="34" charset="0"/>
              </a:endParaRPr>
            </a:p>
          </p:txBody>
        </p:sp>
        <p:pic>
          <p:nvPicPr>
            <p:cNvPr id="22" name="Picture 3"/>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bwMode="auto">
            <a:xfrm>
              <a:off x="6616085" y="1603745"/>
              <a:ext cx="1893197" cy="1289476"/>
            </a:xfrm>
            <a:prstGeom prst="rect">
              <a:avLst/>
            </a:prstGeom>
            <a:noFill/>
            <a:ln w="9525">
              <a:noFill/>
              <a:miter lim="800000"/>
              <a:headEnd/>
              <a:tailEnd/>
            </a:ln>
            <a:effectLst>
              <a:reflection blurRad="6350" stA="17000" endPos="25000" dir="5400000" sy="-100000" algn="bl" rotWithShape="0"/>
            </a:effectLst>
          </p:spPr>
        </p:pic>
      </p:grpSp>
      <p:grpSp>
        <p:nvGrpSpPr>
          <p:cNvPr id="6" name="Group 45"/>
          <p:cNvGrpSpPr/>
          <p:nvPr/>
        </p:nvGrpSpPr>
        <p:grpSpPr>
          <a:xfrm>
            <a:off x="2659101" y="1274308"/>
            <a:ext cx="1640657" cy="1370896"/>
            <a:chOff x="6616086" y="1311310"/>
            <a:chExt cx="1893197" cy="1581912"/>
          </a:xfrm>
        </p:grpSpPr>
        <p:sp>
          <p:nvSpPr>
            <p:cNvPr id="47" name="Rectangle 46"/>
            <p:cNvSpPr/>
            <p:nvPr/>
          </p:nvSpPr>
          <p:spPr>
            <a:xfrm>
              <a:off x="6616086" y="1311310"/>
              <a:ext cx="1893197" cy="158191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 rtlCol="0" anchor="t"/>
            <a:lstStyle/>
            <a:p>
              <a:pPr algn="ctr" fontAlgn="base">
                <a:spcBef>
                  <a:spcPct val="0"/>
                </a:spcBef>
                <a:spcAft>
                  <a:spcPct val="0"/>
                </a:spcAft>
              </a:pPr>
              <a:r>
                <a:rPr lang="en-US" sz="900" b="1" kern="0" dirty="0" smtClean="0">
                  <a:solidFill>
                    <a:srgbClr val="FFFFFF"/>
                  </a:solidFill>
                  <a:cs typeface="Arial" pitchFamily="34" charset="0"/>
                </a:rPr>
                <a:t>Compensation</a:t>
              </a:r>
              <a:endParaRPr lang="en-US" sz="900" b="1" kern="0" dirty="0">
                <a:solidFill>
                  <a:srgbClr val="FFFFFF"/>
                </a:solidFill>
                <a:cs typeface="Arial" pitchFamily="34" charset="0"/>
              </a:endParaRPr>
            </a:p>
          </p:txBody>
        </p:sp>
        <p:pic>
          <p:nvPicPr>
            <p:cNvPr id="48" name="Picture 3"/>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bwMode="auto">
            <a:xfrm>
              <a:off x="6616086" y="1603745"/>
              <a:ext cx="1893195" cy="1289476"/>
            </a:xfrm>
            <a:prstGeom prst="rect">
              <a:avLst/>
            </a:prstGeom>
            <a:noFill/>
            <a:ln w="9525">
              <a:noFill/>
              <a:miter lim="800000"/>
              <a:headEnd/>
              <a:tailEnd/>
            </a:ln>
            <a:effectLst>
              <a:reflection blurRad="6350" stA="17000" endPos="25000" dir="5400000" sy="-100000" algn="bl" rotWithShape="0"/>
            </a:effectLst>
          </p:spPr>
        </p:pic>
      </p:grpSp>
      <p:grpSp>
        <p:nvGrpSpPr>
          <p:cNvPr id="7" name="Group 48"/>
          <p:cNvGrpSpPr/>
          <p:nvPr/>
        </p:nvGrpSpPr>
        <p:grpSpPr>
          <a:xfrm>
            <a:off x="4713176" y="1274308"/>
            <a:ext cx="1640657" cy="1370896"/>
            <a:chOff x="6616086" y="1311310"/>
            <a:chExt cx="1893197" cy="1581912"/>
          </a:xfrm>
        </p:grpSpPr>
        <p:sp>
          <p:nvSpPr>
            <p:cNvPr id="50" name="Rectangle 49"/>
            <p:cNvSpPr/>
            <p:nvPr/>
          </p:nvSpPr>
          <p:spPr>
            <a:xfrm>
              <a:off x="6616086" y="1311310"/>
              <a:ext cx="1893197" cy="158191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 rtlCol="0" anchor="t"/>
            <a:lstStyle/>
            <a:p>
              <a:pPr algn="ctr" fontAlgn="base">
                <a:spcBef>
                  <a:spcPct val="0"/>
                </a:spcBef>
                <a:spcAft>
                  <a:spcPct val="0"/>
                </a:spcAft>
              </a:pPr>
              <a:r>
                <a:rPr lang="en-US" sz="900" b="1" kern="0" dirty="0" smtClean="0">
                  <a:solidFill>
                    <a:srgbClr val="FFFFFF"/>
                  </a:solidFill>
                  <a:cs typeface="Arial" pitchFamily="34" charset="0"/>
                </a:rPr>
                <a:t>Benefits</a:t>
              </a:r>
              <a:endParaRPr lang="en-US" sz="900" b="1" kern="0" dirty="0">
                <a:solidFill>
                  <a:srgbClr val="FFFFFF"/>
                </a:solidFill>
                <a:cs typeface="Arial" pitchFamily="34" charset="0"/>
              </a:endParaRPr>
            </a:p>
          </p:txBody>
        </p:sp>
        <p:pic>
          <p:nvPicPr>
            <p:cNvPr id="51" name="Picture 3"/>
            <p:cNvPicPr>
              <a:picLocks noChangeAspect="1" noChangeArrowheads="1"/>
            </p:cNvPicPr>
            <p:nvPr/>
          </p:nvPicPr>
          <p:blipFill>
            <a:blip r:embed="rId5"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bwMode="auto">
            <a:xfrm>
              <a:off x="6616086" y="1603745"/>
              <a:ext cx="1893195" cy="1289476"/>
            </a:xfrm>
            <a:prstGeom prst="rect">
              <a:avLst/>
            </a:prstGeom>
            <a:noFill/>
            <a:ln w="9525">
              <a:noFill/>
              <a:miter lim="800000"/>
              <a:headEnd/>
              <a:tailEnd/>
            </a:ln>
            <a:effectLst>
              <a:reflection blurRad="6350" stA="17000" endPos="25000" dir="5400000" sy="-100000" algn="bl" rotWithShape="0"/>
            </a:effectLst>
          </p:spPr>
        </p:pic>
      </p:grpSp>
      <p:grpSp>
        <p:nvGrpSpPr>
          <p:cNvPr id="8" name="Group 51"/>
          <p:cNvGrpSpPr/>
          <p:nvPr/>
        </p:nvGrpSpPr>
        <p:grpSpPr>
          <a:xfrm>
            <a:off x="6767250" y="1274308"/>
            <a:ext cx="1640657" cy="1370896"/>
            <a:chOff x="6616086" y="1311310"/>
            <a:chExt cx="1893197" cy="1581912"/>
          </a:xfrm>
        </p:grpSpPr>
        <p:sp>
          <p:nvSpPr>
            <p:cNvPr id="53" name="Rectangle 52"/>
            <p:cNvSpPr/>
            <p:nvPr/>
          </p:nvSpPr>
          <p:spPr>
            <a:xfrm>
              <a:off x="6616086" y="1311310"/>
              <a:ext cx="1893197" cy="158191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64008" rtlCol="0" anchor="t"/>
            <a:lstStyle/>
            <a:p>
              <a:pPr algn="ctr" fontAlgn="base">
                <a:spcBef>
                  <a:spcPct val="0"/>
                </a:spcBef>
                <a:spcAft>
                  <a:spcPct val="0"/>
                </a:spcAft>
              </a:pPr>
              <a:r>
                <a:rPr lang="en-US" sz="900" b="1" kern="0" dirty="0" smtClean="0">
                  <a:solidFill>
                    <a:srgbClr val="FFFFFF"/>
                  </a:solidFill>
                  <a:cs typeface="Arial" pitchFamily="34" charset="0"/>
                </a:rPr>
                <a:t>Payroll</a:t>
              </a:r>
              <a:endParaRPr lang="en-US" sz="900" b="1" kern="0" dirty="0">
                <a:solidFill>
                  <a:srgbClr val="FFFFFF"/>
                </a:solidFill>
                <a:cs typeface="Arial" pitchFamily="34" charset="0"/>
              </a:endParaRPr>
            </a:p>
          </p:txBody>
        </p:sp>
        <p:pic>
          <p:nvPicPr>
            <p:cNvPr id="54" name="Picture 3"/>
            <p:cNvPicPr>
              <a:picLocks noChangeAspect="1" noChangeArrowheads="1"/>
            </p:cNvPicPr>
            <p:nvPr/>
          </p:nvPicPr>
          <p:blipFill>
            <a:blip r:embed="rId6"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bwMode="auto">
            <a:xfrm>
              <a:off x="6616086" y="1603745"/>
              <a:ext cx="1893195" cy="1289475"/>
            </a:xfrm>
            <a:prstGeom prst="rect">
              <a:avLst/>
            </a:prstGeom>
            <a:noFill/>
            <a:ln w="9525">
              <a:noFill/>
              <a:miter lim="800000"/>
              <a:headEnd/>
              <a:tailEnd/>
            </a:ln>
            <a:effectLst>
              <a:reflection blurRad="6350" stA="17000" endPos="25000" dir="5400000" sy="-100000" algn="bl" rotWithShape="0"/>
            </a:effectLst>
          </p:spPr>
        </p:pic>
      </p:grpSp>
      <p:grpSp>
        <p:nvGrpSpPr>
          <p:cNvPr id="9" name="Group 54"/>
          <p:cNvGrpSpPr/>
          <p:nvPr/>
        </p:nvGrpSpPr>
        <p:grpSpPr>
          <a:xfrm>
            <a:off x="2659101" y="3029871"/>
            <a:ext cx="1640657" cy="1370896"/>
            <a:chOff x="6616086" y="1311310"/>
            <a:chExt cx="1893197" cy="1581912"/>
          </a:xfrm>
        </p:grpSpPr>
        <p:sp>
          <p:nvSpPr>
            <p:cNvPr id="56" name="Rectangle 55"/>
            <p:cNvSpPr/>
            <p:nvPr/>
          </p:nvSpPr>
          <p:spPr>
            <a:xfrm>
              <a:off x="6616086" y="1311310"/>
              <a:ext cx="1893197" cy="158191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 rtlCol="0" anchor="t"/>
            <a:lstStyle/>
            <a:p>
              <a:pPr algn="ctr" fontAlgn="base">
                <a:spcBef>
                  <a:spcPct val="0"/>
                </a:spcBef>
                <a:spcAft>
                  <a:spcPct val="0"/>
                </a:spcAft>
              </a:pPr>
              <a:r>
                <a:rPr lang="en-US" sz="900" b="1" dirty="0" err="1">
                  <a:solidFill>
                    <a:prstClr val="white"/>
                  </a:solidFill>
                </a:rPr>
                <a:t>Network@Work</a:t>
              </a:r>
              <a:endParaRPr lang="en-US" sz="900" dirty="0">
                <a:solidFill>
                  <a:prstClr val="white"/>
                </a:solidFill>
              </a:endParaRPr>
            </a:p>
          </p:txBody>
        </p:sp>
        <p:pic>
          <p:nvPicPr>
            <p:cNvPr id="57" name="Picture 3"/>
            <p:cNvPicPr>
              <a:picLocks noChangeAspect="1" noChangeArrowheads="1"/>
            </p:cNvPicPr>
            <p:nvPr/>
          </p:nvPicPr>
          <p:blipFill>
            <a:blip r:embed="rId7"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bwMode="auto">
            <a:xfrm>
              <a:off x="6616086" y="1603745"/>
              <a:ext cx="1893195" cy="1289476"/>
            </a:xfrm>
            <a:prstGeom prst="rect">
              <a:avLst/>
            </a:prstGeom>
            <a:noFill/>
            <a:ln w="9525">
              <a:noFill/>
              <a:miter lim="800000"/>
              <a:headEnd/>
              <a:tailEnd/>
            </a:ln>
            <a:effectLst>
              <a:reflection blurRad="6350" stA="17000" endPos="25000" dir="5400000" sy="-100000" algn="bl" rotWithShape="0"/>
            </a:effectLst>
          </p:spPr>
        </p:pic>
      </p:grpSp>
      <p:grpSp>
        <p:nvGrpSpPr>
          <p:cNvPr id="10" name="Group 57"/>
          <p:cNvGrpSpPr/>
          <p:nvPr/>
        </p:nvGrpSpPr>
        <p:grpSpPr>
          <a:xfrm>
            <a:off x="6767250" y="3029871"/>
            <a:ext cx="1640657" cy="1370896"/>
            <a:chOff x="6616086" y="1311310"/>
            <a:chExt cx="1893197" cy="1581912"/>
          </a:xfrm>
        </p:grpSpPr>
        <p:sp>
          <p:nvSpPr>
            <p:cNvPr id="59" name="Rectangle 58"/>
            <p:cNvSpPr/>
            <p:nvPr/>
          </p:nvSpPr>
          <p:spPr>
            <a:xfrm>
              <a:off x="6616086" y="1311310"/>
              <a:ext cx="1893197" cy="158191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64008" rtlCol="0" anchor="t"/>
            <a:lstStyle/>
            <a:p>
              <a:pPr algn="ctr" fontAlgn="base">
                <a:spcBef>
                  <a:spcPct val="0"/>
                </a:spcBef>
                <a:spcAft>
                  <a:spcPct val="0"/>
                </a:spcAft>
              </a:pPr>
              <a:r>
                <a:rPr lang="en-US" sz="900" b="1" kern="0" dirty="0" smtClean="0">
                  <a:solidFill>
                    <a:srgbClr val="FFFFFF"/>
                  </a:solidFill>
                  <a:cs typeface="Arial" pitchFamily="34" charset="0"/>
                </a:rPr>
                <a:t>Time and Labor</a:t>
              </a:r>
              <a:endParaRPr lang="en-US" sz="900" b="1" kern="0" dirty="0">
                <a:solidFill>
                  <a:srgbClr val="FFFFFF"/>
                </a:solidFill>
                <a:cs typeface="Arial" pitchFamily="34" charset="0"/>
              </a:endParaRPr>
            </a:p>
          </p:txBody>
        </p:sp>
        <p:pic>
          <p:nvPicPr>
            <p:cNvPr id="60" name="Picture 3"/>
            <p:cNvPicPr>
              <a:picLocks noChangeAspect="1" noChangeArrowheads="1"/>
            </p:cNvPicPr>
            <p:nvPr/>
          </p:nvPicPr>
          <p:blipFill>
            <a:blip r:embed="rId8"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bwMode="auto">
            <a:xfrm>
              <a:off x="6616086" y="1603745"/>
              <a:ext cx="1893195" cy="1289476"/>
            </a:xfrm>
            <a:prstGeom prst="rect">
              <a:avLst/>
            </a:prstGeom>
            <a:noFill/>
            <a:ln w="9525">
              <a:noFill/>
              <a:miter lim="800000"/>
              <a:headEnd/>
              <a:tailEnd/>
            </a:ln>
            <a:effectLst>
              <a:reflection blurRad="6350" stA="17000" endPos="25000" dir="5400000" sy="-100000" algn="bl" rotWithShape="0"/>
            </a:effectLst>
          </p:spPr>
        </p:pic>
      </p:grpSp>
      <p:grpSp>
        <p:nvGrpSpPr>
          <p:cNvPr id="11" name="Group 60"/>
          <p:cNvGrpSpPr/>
          <p:nvPr/>
        </p:nvGrpSpPr>
        <p:grpSpPr>
          <a:xfrm>
            <a:off x="4713176" y="3029871"/>
            <a:ext cx="1640657" cy="1370896"/>
            <a:chOff x="6616086" y="1311310"/>
            <a:chExt cx="1893197" cy="1581912"/>
          </a:xfrm>
        </p:grpSpPr>
        <p:sp>
          <p:nvSpPr>
            <p:cNvPr id="62" name="Rectangle 61"/>
            <p:cNvSpPr/>
            <p:nvPr/>
          </p:nvSpPr>
          <p:spPr>
            <a:xfrm>
              <a:off x="6616086" y="1311310"/>
              <a:ext cx="1893197" cy="158191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 rtlCol="0" anchor="t"/>
            <a:lstStyle/>
            <a:p>
              <a:pPr algn="ctr" fontAlgn="base">
                <a:spcBef>
                  <a:spcPct val="0"/>
                </a:spcBef>
                <a:spcAft>
                  <a:spcPct val="0"/>
                </a:spcAft>
              </a:pPr>
              <a:r>
                <a:rPr lang="en-US" sz="900" b="1" dirty="0">
                  <a:solidFill>
                    <a:prstClr val="white"/>
                  </a:solidFill>
                </a:rPr>
                <a:t>Worker Portrait</a:t>
              </a:r>
              <a:endParaRPr lang="en-US" sz="900" dirty="0">
                <a:solidFill>
                  <a:prstClr val="white"/>
                </a:solidFill>
              </a:endParaRPr>
            </a:p>
          </p:txBody>
        </p:sp>
        <p:pic>
          <p:nvPicPr>
            <p:cNvPr id="63" name="Picture 3"/>
            <p:cNvPicPr>
              <a:picLocks noChangeAspect="1" noChangeArrowheads="1"/>
            </p:cNvPicPr>
            <p:nvPr/>
          </p:nvPicPr>
          <p:blipFill>
            <a:blip r:embed="rId9"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bwMode="auto">
            <a:xfrm>
              <a:off x="6616086" y="1603745"/>
              <a:ext cx="1893195" cy="1289476"/>
            </a:xfrm>
            <a:prstGeom prst="rect">
              <a:avLst/>
            </a:prstGeom>
            <a:noFill/>
            <a:ln w="9525">
              <a:noFill/>
              <a:miter lim="800000"/>
              <a:headEnd/>
              <a:tailEnd/>
            </a:ln>
            <a:effectLst>
              <a:reflection blurRad="6350" stA="17000" endPos="25000" dir="5400000" sy="-100000" algn="bl" rotWithShape="0"/>
            </a:effectLst>
          </p:spPr>
        </p:pic>
      </p:grpSp>
      <p:grpSp>
        <p:nvGrpSpPr>
          <p:cNvPr id="12" name="Group 27"/>
          <p:cNvGrpSpPr/>
          <p:nvPr/>
        </p:nvGrpSpPr>
        <p:grpSpPr>
          <a:xfrm>
            <a:off x="605026" y="3029871"/>
            <a:ext cx="1640657" cy="1370896"/>
            <a:chOff x="6616086" y="1311310"/>
            <a:chExt cx="1893197" cy="1581912"/>
          </a:xfrm>
        </p:grpSpPr>
        <p:sp>
          <p:nvSpPr>
            <p:cNvPr id="29" name="Rectangle 28"/>
            <p:cNvSpPr/>
            <p:nvPr/>
          </p:nvSpPr>
          <p:spPr>
            <a:xfrm>
              <a:off x="6616086" y="1311310"/>
              <a:ext cx="1893197" cy="158191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 rtlCol="0" anchor="t"/>
            <a:lstStyle/>
            <a:p>
              <a:pPr algn="ctr" fontAlgn="base">
                <a:spcBef>
                  <a:spcPct val="0"/>
                </a:spcBef>
                <a:spcAft>
                  <a:spcPct val="0"/>
                </a:spcAft>
              </a:pPr>
              <a:r>
                <a:rPr lang="en-US" sz="900" b="1" dirty="0" smtClean="0">
                  <a:solidFill>
                    <a:prstClr val="white"/>
                  </a:solidFill>
                </a:rPr>
                <a:t>Absence Management</a:t>
              </a:r>
              <a:endParaRPr lang="en-US" sz="900" dirty="0">
                <a:solidFill>
                  <a:prstClr val="white"/>
                </a:solidFill>
              </a:endParaRPr>
            </a:p>
          </p:txBody>
        </p:sp>
        <p:pic>
          <p:nvPicPr>
            <p:cNvPr id="30" name="Picture 3"/>
            <p:cNvPicPr>
              <a:picLocks noChangeAspect="1" noChangeArrowheads="1"/>
            </p:cNvPicPr>
            <p:nvPr/>
          </p:nvPicPr>
          <p:blipFill>
            <a:blip r:embed="rId10"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bwMode="auto">
            <a:xfrm>
              <a:off x="6616086" y="1603745"/>
              <a:ext cx="1893195" cy="1289475"/>
            </a:xfrm>
            <a:prstGeom prst="rect">
              <a:avLst/>
            </a:prstGeom>
            <a:noFill/>
            <a:ln w="9525">
              <a:noFill/>
              <a:miter lim="800000"/>
              <a:headEnd/>
              <a:tailEnd/>
            </a:ln>
            <a:effectLst>
              <a:reflection blurRad="6350" stA="17000" endPos="25000" dir="5400000" sy="-100000" algn="bl" rotWithShape="0"/>
            </a:effectLst>
          </p:spPr>
        </p:pic>
      </p:grpSp>
    </p:spTree>
    <p:extLst>
      <p:ext uri="{BB962C8B-B14F-4D97-AF65-F5344CB8AC3E}">
        <p14:creationId xmlns="" xmlns:p14="http://schemas.microsoft.com/office/powerpoint/2010/main" xmlns:mv="urn:schemas-microsoft-com:mac:vml" xmlns:mc="http://schemas.openxmlformats.org/markup-compatibility/2006" val="550752543"/>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Services</a:t>
            </a:r>
            <a:endParaRPr lang="en-US" dirty="0"/>
          </a:p>
        </p:txBody>
      </p:sp>
      <p:sp>
        <p:nvSpPr>
          <p:cNvPr id="3" name="Text Placeholder 2"/>
          <p:cNvSpPr>
            <a:spLocks noGrp="1"/>
          </p:cNvSpPr>
          <p:nvPr>
            <p:ph type="body" sz="quarter" idx="13"/>
          </p:nvPr>
        </p:nvSpPr>
        <p:spPr/>
        <p:txBody>
          <a:bodyPr/>
          <a:lstStyle/>
          <a:p>
            <a:r>
              <a:rPr lang="en-US" dirty="0">
                <a:solidFill>
                  <a:srgbClr val="FF0000"/>
                </a:solidFill>
              </a:rPr>
              <a:t>Talent Management Services</a:t>
            </a:r>
          </a:p>
        </p:txBody>
      </p:sp>
      <p:sp>
        <p:nvSpPr>
          <p:cNvPr id="53250" name="AutoShape 2" descr="data:image/jpeg;base64,/9j/4AAQSkZJRgABAQAAAQABAAD/2wCEAAkGBhMSERUUExQTFRUVFR0YGRgXGB8cHRgXGhoaHRgaGBwYICYhGBwjGRgYIC8gIycpLCwsFx8xQTAqNSYrLCkBCQoKDgwOGg8PGjAlHyQ1NC80KysvNTQqLywvLCowLDUsNSopLCwsLzAvLCovKS8sLCkvLC0sKSkpLC0sLCwsLf/AABEIAMIBAwMBIgACEQEDEQH/xAAbAAACAwEBAQAAAAAAAAAAAAAABQMEBgIBB//EAE8QAAECAwMFCgsDCwMEAwEAAAECEQADIQQSMQUTIkFRBhQyUlNUYZGS0hUWFyMzQnGBk9HTY6GxByRDYnJzosHh4/A0VYNko7LxlMLDgv/EABsBAQADAQEBAQAAAAAAAAAAAAABAgMFBAYH/8QANxEAAgECAgYIBQMEAwAAAAAAAAECAxEEEgUUITFRkRVBUmFxodHwBhMyU7EigeFCstLxJJLB/9oADAMBAAIRAxEAPwBXO3ES5d1JmWVSkJKF50LLlQQHFwJIa6QKlnNXrEadwaFOgKsN8m6/n3BKSA1WdzewxDYUjSDKU0TSChkaDTLynU6LylG6rUaYB71NcXN/qA4SfcqZ849ccZVgrJlMqM2NxSAsIMuwZw6FUzmLILskGhulNXdwTiaQL3FIQLqhYHS5Lpnu/Syg+IYCmG2upNuIcgpc4sZjk9dffsj0WsuWKK63mB/bX8YnXq3EnKjCz/yWFd6Yi0WdKAWIQmYQnANVz/7iOy/kmXMe5apCmLFkrp90bydlBV31VDY8w/iWiMZXXsPaX3o06RxHHyIyIx3kXnc4k9lXyg8i87nEnsq+UblOWEhDqUoLxuutmcDFyxavujhOWqesTeIAC14BKSDViQVEigentZ0jiOPkMiMT5F53OJPZV8oPIvO5xJ7KvlGrFvWLgXaylS0Xwk3ibrkObqCBVJ1xYK5jtvpT+xf04dI4jj5DKjGeRedziT2VfKDyLzucSeyr5RszMmc6V1L+nHmcmc6PUv6cOkcRx8hkRjfIvO5xJ7KvlB5F53OJPZV8o2ecmc6V1L+nHO+F87PUvuQ6RxHHyGRGO8i87nEnsq+UHkXnc4k9lXyjY74Xzs9S+5BvhfOz1L7kOkcRx8hkRjvIvO5xJ7KvlB5F53OJPZV8o2O+F87PUvuQb4Xzs9S+5DpHEcfIZEY7yLzucSeyr5QeRedziT2VfKNjvhfOz1L7kG+F87PUvuQ6RxHHyGRGO8i87nEnsq+UHkXnc4k9lXyjY74Xzs9S+5BvhfOz1L7kOkcRx8hkRjvIvO5xJ7KvlB5F53OJPZV8o2O+F87PUvuQb4Xzs9S+5DpHEcfIZEY7yLzucSeyr5QeRedziT2VfKNjvhfOz1L7kG+F87PUvuQ6RxHHyGRGO8i87nEnsq+UHkXnc4k9lXyjY74Xzs9S+5BvhfOz1L7kOkcRx8hkRjvIvO5xJ7KvlB5F53OJPZV8o2O+F87PUvuQb4Xzs9S+5DpHEcfIZEZ/IH5MJ9lnicJtnmFIUAlaVM6klL4HB390P5u5uepYW1loQbundoVHC5i6sej2NYlyZyk3xaTdBZ9IB6bUdIjqxXyoHfF9LtdCiCos90G6K4GkeepialSWaW8skkZjKv5M586aZmdkJcJDMo8FIS5N0OSzmgxgjRWnKE1KmvKSwDh3YsHYmpD7YIlYqolZDKjVZLyWhVnkrUzuQNBzVg9CMAk4uNLCLJkpWqaylouqa6mVKX690MLqlDBmIFK4uYvblf8ASS/b/OOMqzvSi+sspGjwQKjBV5Pt4Q/lHil+m8vf8FikgylBhMmAnSc2UOAaBPo2bpZ8K4w1yTktNy8opm3sHlIQ2OACQevZFdVtCUyybRMS8pJa5ffGtLxc4Yl2GJrFeblDhPaZ9ARoyWunRU7FNSwI10V0PF07kD7wdK5OX2R8oPB0rk5fZHyhHvhSWJtU8gjHMBn0iHFxxTo9WBGUKAb7mkqSWOYArdCrxdDCgJY8bWwiQPPB8rk5fZHyjMbr8kFRBl5tCUpBIAAJZQOpD0CaMoYl3i1PyjdI/OZwJukeZBBSpiAQEuKbW1wo3Q2m/J9IqYxSLyk3CWmI1MKa8NcAZLKM2XLlWVRs+eXMTcJCgkoQFODgSxKjsGj0ReRaJZWiXVl5sFQmlnVdvU6HOJ1RYydLlGXKCxLUvMgpQoAqUBNUlRTeDUK0PXXFg2aVeCd7och+DLw9sStgE2TcqpXMmpVLVLTLe6oz/ScLg0AFQnbwxDLJsuVNvKF4MwOmTVy9Sz0AIprjnfFmZ8yj4adrbItyLBIUp1S5EtNwl1pS2IOoFqbWxiCSQ5NRxl9sxF4Ck9PahpZtzMmYkqlpsq0jEpSDqfi7CInO4pNPN2ev6g7sRcrdCTwFJ2HtQeApOw9qHitw6SD5uzjpuin8MA3Dp5Oz9kd2JJEfgKTsPag8BSdh7UPfEhPJ2fsjuweJCeTs/ZHdgBF4Ck7D2oPAUnYe1Dcbi05wjN2fgD1RtV+rE3iQnk7P2R3YAReApOw9qDwFJ2HtRen7nZEk3Zu9QohSheR6ovKLaJolKT7hqitaMl2UylKSbKQygCEesAcNDUQa9EAReApOw9qDwFJ2HtQ9O4hPJ2fsDuwrnZHsstUwLVZQUEXgUcBwG9TXU9ewwBW8BSdh7UHgKTsPai34BkKXKSkWYlaiQLmICFnWjohircUkB83Z6fqDuwAj8BSdh7UHgKTsPaiWRk2yBKBfsqioMDcqsjEsEYu/Udhi1ZNzMqZNWEJsyriUvoYEmZtR0fdAFDwFJ6e1B4Ck7D2oZ5R3Iy5csqWLPLSCl1XBR1AD1cCae+KyMmWQqug2UqAvMEVAKQoHgcUjrgCsciysHmADUFkCpBNPcOqJLLkiWlYUCskEq0llWldZ69FIu5O3Jy5qStCLOpJWpjcGotrTEdqyHmZyGRIAAc3UgFzgQbjhmI4Q4R6IAzuVvTK934CCDK3ple78BBAH0Pcr/pJft/nHGVZ3pRfWWUjRGi1Rgq8jH9oe/CO9yv8ApJft/nHOVZ3pRfWWVL0RotUUCryMf2h78IpU+l+/T8oIhtFtZMs74mywJSVE5q+FUNSdKtQcT6uL18RlJln86mr9a4JGoEJbg6ifbHtonm7La1LluhB9HevY19bHXjhjEE3LABrbFA4BpBNFEXaNwunpi0dwJ0ZVSQLtpmKoX8zxbyiapATSlTqGusRzMpDA2yYCXAaSQxBBJompAQsbGPRWSz2td0/nalFQUEtIoCmpUA1WG2hjidlFk399qAdVcyDQXHDAPgcRjefBokHSbWpIc2uYQReBzAw9l19R1UHuhPultSZkoqStUzgAkpKdJMxALAgUJD0pWG5txDq33MYhgcw4dxgAKkYN0+2FW6edelF5hmEKSCoou4TU0AYOOmrvAFHJCE71BIW4RJAKb2BnLcEp9gx2COJihnUB5rXVU8477fZ84kyRMAslZgRoSaG7Xz0zjbIhmThnkHOJa6rSdDvTRZsNb9EAQmcuoz9XIqmY+Oy/iMIb5MQu/oXioS63xNYmnFcisKZqXmODZ1AkOo3LzUf1S5odY1QysWU5kuaM0010kKaZKRdDhjpjSr+EAN1In3FMwOk4a0MaJY7aaX3RMsztldJg9oZ63XLYbWEUp2XrQHGbvA4kT5DB0JJFWJIWVCgYhL62hvItoUmWpU4IUQ5SVSiUlqglNC2DiKGf8fkrHP8A3/8AUYUbpd3/AKwEz3oAz7bRUN91fbj0VY74Tzkdcv5Qb4Tzkdcv5Rc0PdD7f/uwaH2//djzfCecjrl/KDfCecjrl/KAIU3M6fTtcHK7VRPofb/92K6bQnOn84TwBrl7VdET74Tzkdcv5QAvyhKmFQzQdN0vnBPe8xus3q3rr9AOtop2uTPzK710llOyZ7XWLM+tmi5b8rTELAlkTUlLlQmSksa0ZQ9lek7Kqrbl+1GWsGSmrg/nMgsgpqrguSC+j0YwBpdD/qP+7Cm1SZ95ebCWJFwrE98K32xOoNqJ2NDbfCecp65fyhTactT0qWEpCwDoqz0kBQpUuHTirq98AGamCZKvvdvF7onO9yZg+Gr74aquNTPv/wAsIZGWrQubITMQmWkklS8/JVdVcm0ASHUGCa04WFIfLtKWLWhJOoPLr90AJpci0slxLFNJk2jpYJ2N08Y7K2rAgibMzl9ilN24J2F6Zwn933xRXugtV0ESgVawbRIDYYFi+vqG2ljJOVJi507OqEkAJCDnZS76b02uiNGjFq8KAL2UEvLOaEwrcMJmeu0UHdq4O3S0UJci0OXu3W1JnuVXaku4YqctsV0F79vt5Qh5c0TFOnRvy0uCoBRchqJJPuhVM3QWp6SgRdNd8SBpBBIDNgV6L7C7aoAY5JSyDnM7evqe5nrvCODxTyw2cS19mHCvPj+vVos5Et5XKKpsxMpZWt0X5amZRA0gGLgA++K2WFgzEssLoK024aNIAxWVvTK934CCDK3ple78BBAH0Pcr/pJft/nHOVJ3pRfUWVL0U6LVFL15GP7Q9+Edblf9JL9v845ypO9KL6jpS9FOiRUUvXk4+35RSpsg/D31r8rxCI5uUggSybSpDy0mqLwIY11sS1S5wHv4GUipICLWsrGJEh3ctwSKEX0Bn9X2x7aLaAJYNpuXkIoZd68S7GrtXHZtwiMZYADqtuIvg5lklLJHTrSo44r2ACLLcCdeUkrWkItaklbJAzTgllYOnrLtTpERHLKcDayFOX8zqDOGYge2tT7QRGVMQbYFU1yWL3nFGY0SsNjj7uRldKyybYkKZvQVGG3CpTjt6YkFuyZYRLSVTLQqYlgHMopqOEaDWVJ6xCfdhbETZd5BvJ0Q/SJqQcYeSRNnJCpVqpg4lCuJchVQap7PTC7dHkwqSozJilEJBDMkULhwBWo2wAlyHe3notwZLu/LTNkRTAvPooHuHSZTM+GOOv3x7kiWDZKy0r0JNS1PPL27YgmS055AzSXuEtos23BneAIlylElRkTLxJwJxfGk1qsDGhyNa5iZjlLvLwCFKIqMQDjX7jsjNTpSBNYiYkqVRICSmt3A3DSus0rsh5k21SZU3zsuUm8lkvdqbw6NpA94gB94VmFCjcXgo1lqwe7txOLbKx0csLKgAiZgo1lLAoklnJxOqFq90FiuLI3upg5ulKiAboBZIJZ1p7QixZsrWWbOEqWiStYBJSlsAwNbrUKk0fWIoZ/x+RlY7fMmEgJKbrVXLUkF9jmsWmm7ZfUfnFfeieby/wCH5Qb0TzeX/D8ouaFhpu2X1H5wNN2y+o/OMtlXdAiTNVL3rJJS2JSMQDxW17YXq3cSwW3pKp0j+SYA2SRNzpqjgJ1K2q6Ynabtl9R+cYIbtpd4q3pKqAGcaif1emO/HqXzSV1juwBrLdlSZKUElClOkqdEtSgGBLEg0JZgNZUBFO15bmqkrOZmhwpLGUoHA1OlQf0jP+PUvmkrrHdjidu1lqSU70lBwQ4Io4biwBvWm7ZfUfnCy05dmIUsZqaq4QNGUohTh9A3tKjvs94jMePUvmkrrHdg8epfNJXWO7AGmOUpq5klObUl1EupCgBoTKE3safeIZqzoHqdR+cYOZu1lkpO9JWiXxFaEcXp+6O/HqXzSV1juwBo0bophutJn6X2KtHHhaVHYt7OkPYsNrmrnTNG7dSgaaFB9KZUVrhGU8epfNJXWO7HA3bS7xVvSVUAM41P+r0/dAG2ttqmSkFZAUxAZCFKVUgUANWd/YIpS8vTCojMzaB3Mos912e9Ugun2g9D5nx6l80ldY7sHj1L5pK6x3YA12Sp81aCpgl1qopKgRpEVD0hbly9nE3mdhh7TthBK3bSw/5pKqScRr//AJi9LygJ6UTAhMsFxdThRRD6qwBmcremV7vwEEGVvTK934CCAN/ubnpTY5V4s5b748tdsCxOdakpCk0YiiV3SxlEqYq2t7GiXcsPzSX7f5xzlCYxmhKy95GigXVVOF4EY447YpPYr9XvrurEojl5WSbgTak8EJPmyXUHcvq2V6Ntb3g+ecZ6WagEpLOFJIOJqAFDZUbK0bRbbiEnfSZbywXXLdL8YmlSTgTs6X9NvVUm1pAuj9EzFRFwknDGobaaAUstxBdTk+fdZVoBUC4Vmk0x1P8AfsfbTxVgtOq0gaT1lJNOLj7KwtVlFSXe3S+jzNcDqBc4E/0pDrJoXdvKmiaFVSQkJoX2Y0I6okE9mlqSkBar6tZa6/uEKd0fAX+x/Mw7hJuj4C/2PnAGUyQ29KiZwJPBKh+mXjdI++K61gzkgGYwSp0ut3pXhUDH7xE+SJgFkqu5oSaaNfPTOMDhEBWM8CZg1soXHIYY6P8AjCAI5kw5wpE5Qc0QQu9ViB6QPr1fhD7ISkCcb2eDoppLxfVpbIRGbMxvSSrUbw20rmnwhxkWXLmLImzAfNihuEPeSdacHAPuGyAHylyglQ869WF9eAH7UdmZKcNnqEg6a6EO44WLwit1hQL4RJlLSxTevSUMkiraD0KlYfzi/KsciYEKmXUqdWioSlNUniNXH3naYp78zP8Aj8jQGX9v2pnej26jZaO1M70V5FkkIN5ExKVHWkSwdWxHQOqLGeTzg/wdyLmhiN2E8iZclhlFSSoqTeUEAHArILksHrQGEarRMvyuIAgLFxAdQU6y+KrwLN0UxhtuvUN8k+k0AxcA4qqNJAq2rZFCzoSoFyhPBBCi5ISq8KiYaOo9P3R7qWHzQunx9+928+axmnXhsQ6TirJpX67bLhk2csTVGaHQyrvm0jFQKdFDsyaf+4aC2yOKOx/SPPCSnDLlElQDbXUBx+mJfF1CiAVGqi5vJFLwY6EyvCUWejGMZUssrVNngdGOkNZp/MwazbbO+zq77dxyi0yVFghzsEtz1ARKyORX8E92G8jc/KSUnfEshIoKjU2KZgJi2cnynBzsosQeEtnBcFs80ZTUU/0u6PZhpVpQvWioy4J3M5ocir4J+UGhyKvgn5Rst+fbyOr+5Bvz7eR1f3IoegxilSwHMpQG0yiB1kRFv2RxR2P6Rq8t2l7PMBnSS6SKCvu84YxC8hSjjMR01LGjVGc/CNIKD+p2PJiZ4iNvkwUuN3yL8ufKVwZZU2yW/wCAhTMzotN5SCmz4gGWBgmr0dnc+7pLP8nWvMkkLklV53INNG61JmDE9cQ7oZxtaUhU2SkJvYIB4SSk8KZSh1fg4NZWT2bjai5uCdRWl1oVzLSsTVkywEK9Gky5YKdFQc6QzgKik6sG6T4lM+6kGUSbigvzUvSWUSwlSS/mwFJmFhxx7Q1WEH9IBQJLKTUAvrfacIgmZNs6iSbrkvSYRWmxXQIqaleQicVTL0sByvNvJTopUtJQCEBV8pSFByBj1sMlg5sOCDnJlC4bzqmYEBgzah7Iv5JUm8EpILJwBelI4XwlfvF+7SP+e+AMvlb0yvd+Aggyt6ZXu/AQQB9D3K/6SX7f5xzlOY+dTfvaUvQSGViKP04+6Otyv+kl+3+cc5UmPnU3grSl6CQysRQnW+PsEUqfQ/D31r8rxCPJtqISgJtKEKMpJZUt3x0gKEPg3QKVrB4RVeLW2TdDqbNOwvNUhQFCpAbGvS8Sz8o3RKTviSh5YotGLg6WKboZJ1DDVEacoFSilNskXgboAlihu4FzUuNTYdEWW4HQt5UpKU2uUFEs2axZWFTThJD69QrDEWS0XQM8i8AXOb0S7to3nDONeqKJtr3WtMkFnAMuhqpN5nB4adR1dIMceFyMbXIICSVXZZOxOpRustacXoffEgYy7LaQQ89ChrGaY4jXe2PqxOykVd0XAX+x84rKyveYotshgE3tAEPS81dEE7ScfZFfKduAlKzk5C1FNCBdcKYpAHrcIVG0bDACjIl7eeiUjRku4J/TTNhEV2XnwWALK0mLGiP1vZ2DEuSJb2TgJVoSeE1PPLwcGKubG+AM2HY6Ja7gmo0PZ1mAIjZi3+n1mnv/AH2vH3xp9zOczlChPmhQpJaopw9UZO4huDOFTqU+P7rq6I0+5qzgzPQyz5ocJnxGOhjAE+VZZvLJTaCXNZSZgSdDHRmB6ADWdUSyrcuVwZdpPQqWtWs0F6aWx9jDoirbyhMxYMxMsudBkEcFNATKPtx9YxLIyjIQwUqTMKiVAqAGizerLAZx1mKIzXvmPLLaJiwTwWLacspegLjTqK/cYnuzePL7B78Kl5RkAOZckBwOtN4eo+H30xpES8tWYOSmQwDvVvd5uvui5oIN0lnCrUq8sghKapN3WrpdqbYWKyegt52ZT7T/AD/DFjdIsKn3kg3ShLXHb19iDTqxhVdrhOONKth+7D9FcY7OHa+Uj8z0xGTx1Rp+7Ic2aSgmWgqLGYgOVOarTrMbexWBEtRUJsxTvRc0qFeg4R8rSjSAeckqUzEHYKDzbAClaiHVlsqitMhN28tRRfJe6QhUw+pXRQU+18WIOGLjGX6m7HX+HqtSlejCGZN3bvayezd17uo+kZ5PGT1wZ9HGT1iMrkzclMl3zfIvTL+gu7ghKWIVLNNF6MKw+lWZSUgZuWpgzlVT0nzeMc0+1LmeRxk9YgzyOMnrEVsyrkpPaP04MyrkpPaP04As59PGT1wZ9PGT1xnsr5e3vMCDZ0KdILpVg5ID+b6IhVuoAUlO90EqVLTRWGcWEB/N9L9W0Rdwko5mth5oYqlOrKjGX6lvXvxNPn08ZPXBn08ZPXFUS1clK6z9Ose5lXJSe0fpxQ9JZz6eMnrgz6eMnritmVclJ7R+nBmVclJ7R+nAFPKkwGdLYg6EzA9MqEUzhH94v/zMOLcgidLdCE6Ezgl3rLx0RCdfCV+8X79I/wCe6AMvlb0yvd+Aggyt6ZXu/AQQBbm223pMveyvzfMyyyQC8wteL3TRnOOLUxiddvtRBKlzLp2y0EFsHehZoVWhSlWaRLuyyky5fCvPeUWDAJIbRck6uh48OTpqxLNyT5pgNJT6LDi/q/45fSNGpLals9/++vcc2tpPDUJuFSaTXH/XAbeEbYGAVNYYaCQ2DMG2P1CA5RtgFFzXbk0iJN+TuTl/FP04p+MZvXbiHduFM1lh+ii7w9RdRWOl8FL6aifP0OzlS37V9lPyjzwnb9q+yn5dA6otb8ncnL+KfpxzMt81IJzcug5Q/Thq9XskdM4H7qK/hO37V9lPyiGfPta2vpKmoL0tBYUwdNMB1CGG/J3Jy/in6cG/J3Jy/in6cNWq9kjprA/dQvlz7YlN1KSE0oEIAoXFG1Ek++Pd8WzYewj5Rf35O5OX8U/TirP3QXS11KiE3lMVgA37pSPNm8QWqMXdhWIdCot6NIaVwc03GonYi31bNh7CPlHcu325JdN4HBwhI/ARLZstLmPcRLLfrrGPtldET78ncnL+KfpxOr1H1FZaYwUXZ1F5+hWOVbftmdlPyg8LZQ40zqT8os78ncnL+KfpxzMyhNAfNy8QPSHWQOT6YatV7JVaZwP3UQ+GMocab1D5QeF8ocaZ1J+UReMhdriHdmvLxdtUrbHcnLylglMtBYOdNY1ka5Q2RHyKnA0elcIldz/Poeb4nKvKnSlzFlgDm0EgMqpJFQ7U6TEKFTHLyARRnkpHrB8HJZLsaOWoIn8PKcjNocO+mrV05ttW2CVl5SiQJaHAfhLFGfXKG2J+VVXUUePwMndyXL+CnKsa1h7oSpwFUTiwJF1mFS1NkMcmZMKp0lIQkKvHSAS5ObW5Zm6dnQRSIU2ic6rqSxWcJd4OQksC2l63VHW/LUlQKEqvD7FiHDPhrBI643eJi6eW221jlx0LXjjPnqay5s1tt7Xvb3sNeMgzB63WmUdR1mW+NfdFyzZOKQypUtZclyECmoaKdXXGJTuhyicM4fZL/pB4xZRZ/OMcDm8XwakeE+pN3vMc3lfw92FNr3PzFTFKTLlAEhheZtEDUnaCffGa8Yco/afD/p0jrgG6HKP2nw/6QAwt24mfMXeGaTogYgvVWN5HTFdX5P7RxpeIIomhHsl11Y8URW8Y8oM7zG25ulcNUHjJlDav4f8ASN415xWVHLq6Kw9Wo6sr3feX5W4q1hnmIVXXdqKUojoPXF1G5afeSSJYAUCWVqBcjgjHDEYwj8ZMobV/D/pB4yZQ2r+H/SJeIm1YrHRGHjNTV7p33mvs2RlpXeUAsXSLhTLAckEHRQKgBveYu7zHN5X8PdjB+MmUNq/h/wBIPGTKG1fw/wCkec6xrbZJCZ0vzaEaC+C1ay8WAhSvhK/er/8AIwmGXLapaSu+wLPm6hJIvNToHVE0rKcxcxIEuYEkl78pquXN4ME6y9dQpACrK3ple78BBBlb0yvd+AggCewpTmpTomqO95dUPTh4soReyHZkKQlSkhSXU9FhR0jrE5uh2xEX9x2SUzpKLylBpEoUb9fFwY0MrcpISkJYEAEVRLNCXIqitSYspNdZlKjTk7uK5GbTZZbBkJJLAHTqThQTtZIoNsMbPkqSE6dmtClOapvgM5ahmHU0Ok5Blg3gz4vclPQuK5vjV9sWd6q5WZ1I7kM8uJGr0uwuSEHgqzc1tPWv6kVcqZNs4kzCmzT0kS1EKVfKUlixV5zAGp6I1O9VcrM6kdyI7Rk2+hSFzFlKgUqBCGIIYg6GBEM8uI1el2VyRkcl5LSo3lIXNlkKAzaFit4NpZ4ijKBG32Qz8FWbmtp61/Uh5JydcF1K1JFaJTLAqXNAjWST7473qrlZnUjuQzy4jV6XYXJCDwVZua2nrX9SDwXZua2nrX9SH+9VcrM6kdyDequVmdSO5DPLiNXpdhckIPBdm5raetf1IPBVm5raetf1If71VyszqR3IN6q5WZ1I7kM8uI1el2FyQg8FWbmtp61/UiG15Ms10fmto4aONx0/rxpd6q5WZ1I7kczLCVBjNmYg4IxBBHqbQIZ5cRq9LsrkjNzrLZAbuZnJVixUp29hmf40cW6w2YyVlNnnuEllOpQBbE+cq2LRopuRkqN5RKjtKJZNPaiPBkVIQZYUoIIYpCUAMzYBGykM8uI1el2FyQoTk2zEPva0n3r+pEVrybZwhRFmtAISWJKmBY1LrjSCyKH6VfUjuRzMsJUCDMmEEMaIwOPqQzy4jV6XZXJHyYWoy1zmunSvm9M4PmAnRS2jouqjuz+yOdNVLly0rCSMUmYtSrwQ3DU2LrGJBJ21iVRN9dVAUa6JlDcGN1JGLYHAmOTJSstNzpSl7rGca01XW1fcI9erRnT2b2uPE+clpqpRxUo1Itwi3uW3f4k6p61ozQl2dSkoUCpZJUkqJcpYhi51vUaoYZMstotFZcqUc0UpLrY6IlkerUG4PYSqKG9ZLkvaXcvSbiGJ1Y6KSfYIa5DUQmZm1zS8zD85Hqy+EUIVXhe4J2xhOk4Ru2n4M7GG0hHEzyRpzjsveUbL8ntk3K26WT5uWQQQAZuDqSomidqdn4CLEvIFuThJk8K96XDRSG4P6v3wws03T84u0hDervoqvOGoZbMz69kW78nlLf2bR3IybudEzCsnWhBCFolC4JfrklkXahkkVu+544tmXhKUUrSkNrv0wB1p6RDeeU5xd1U1QpWbfvYfaAFvuxjNZVvZ9TKaqHDrFGS7XQztQdMa0IKcrM5mk8VPC0fmQ33S/IxlZXUqqZYUxakxJr1R34Qmcj/GPlCO5MrpkJbF5tNpIZmw1xYs0tRe+qZqYoM0vtxT7I96wlPv5/wfKy+IMWtt4/8AV/5DeTbipKVNKAVhenAH3umkMJWT7SpIUmUgpUHBE0VBwPBjOyMoz0oSBPUAEhgVTAwwAwpqHti1Ktdq1zprNRs7sLerhhHLe8+7g7xTY68E2rkU/FHyiIypqF3ZktKSz8N6G8NSeg7IW76tXLTtfK/rNq/Z+/3WrFMUVqvqmLNxNV3tszC8HaILCHK3ple78BBBlb0yvd+AggDZfk99An9zK/8AvGsj5pkPdvZrBKlpnGZeVZpa2QgqZCc46i2rRUSdTVZxDNX5YbCCxFpB2GQvWHGrZWNI0py+lNkXRuIIwc78tGTkAFRtCQrAqkrALM7OK4jrEReXTJfHm/CVF9Wrdh8hdH0GCPn3l0yXx5vwlQeXTJfHm/CVE6tW7D5C6PoMEfPvLpkvjzfhKg8umS+PN+EqGrVuw+Quj6DBHz7y6ZL4834SoPLpkvjzfhKhq1bsPkLo+gwR8+8umS+PN+EqDy6ZL4834SoatW7D5C6PoMEfPvLpkvjzfhKg8umS+PN+EqGrVuw+Quj6DBGLyR+Vmw2pZlyM9MWE3iBLbRBAJ0iBiR1xbP5RbMCxTOBrikDBJUSSVMAEpJfojOVKcXaSsLmpghZkPdBLtYWZYUAhV03g2kMcDDOM2rEnyIWuYkqCWYEeo/qjA3w/UMcYnstpmrS5UhHQuWQfumn/AARVTZlLUu7qKX0yn1U0bNkatR6olk5OmJVeYH9UzdHXqzXT90duj9Ed+7vPzDSSWs1fpvmfZvv7zs2RbvnpT1qJbFioKa8FgkOKVoMGhzuaVOkpmmXmzfmOo5pSnIQgDCcGpSoxGLOQtuzOSk9s/TjSbmUzs0ppFnOmcZpHqp+xMeTE0KdOH6Fbb3ne0HpDF4nEOFad1Zv+nfddnaSjLNr2Iw5BVOik78PxcBm9o5ezfBV9ePLs/m9l+Mr6EF2fzezfGV9COefYiO3388u+tCyyaoSUhmwYqVX3wrtOR0LXeVi4OCSxSzM4Ox40NoyNPWtS7klLtRMwnAfux+EceAJ+yX2z3ItGTi7oyq0adaOWorrvM54Alu+sgh7qMCGI4OykWE5PYMFr6k92HfgCfsl9s9yDwBP2S+2e5F/n1O0eR6Lwb30o8jOjIMpgGBbalBrt4OJYOdcW0WcgABZAAYBk0Aw9WG/gCfsl9s9yDwBP2S+2e5GR70rbEKcyrjq6k92O7PJZRJJJIarYC9sA4xhn4An7JfbPcirOsy5a7qwkG69C4Y3hrA4sCTJ5W9Mr3fgIIMremV7vwEEAcWuwWc2azqmIStcyTLlKBmJQRJJVeUL1WF9RLVNNgasnJlkvoF+YxSCV79XRV9KSls44Nxa1Phj0xctCwJFlfkE1NxsVBjfIABfrA99VU9IIcpZxTzNajXewNR7+iPbShNxvGVjhYvS8cPWdJwvbvXC5Tt2RrHNl35iFTVpwlrtpUazAkkKUtg8sBbbAAYrWnclk1OEtB0Vn068QtSUgMovQJNWetYfyEvKITKKyUKSFgygbxBAUC6gCCxdjhhFWTY7QE1lgqfF0YagSXeorQPeODCJqazBWhKT8Ll8JpjC1k/mSjCz65LnsKVr3E5MSsJCZZN9CSDOm3tIpvHiUBPrauho8mbjMmVuoQWBPp1alJABdQGBJxYuOkQ/sUs56TfkAJCjQZuoEpdDeLHC8TQYkuwMOxLlqFEJa8GI3trdg+cYu+rZ1Zyr14uzk1+7OnRq0q0c1Jpritp8+O5TJ2bUpMlJUCwSbQoakknhOcdQ1N0x2dyOTAlAzQvrSCwnKN1R1HS9ntcR9ORlCyk3RZJJU4DA2d3OAa+9Yub2R/tw6pHeijxNa+yb5mqirnzo/kzybyZ+Kr5x55NMm8mfiq70fRd6I/wBuT1SO9BvRH+3J6pHeidZrdt8ybI+deTTJvJn4qu9B5NMm8mfiq70fQLVYEqQpKcnhKikgKaQGJFDRThjsjK+Jdqd823R5kjBsSp+mLwr1Zb6jX7nkxNadFLJTcr8OoU+TPJvJn4qvnB5NMm8mfiq70aOXuWnC69mFCHUMy9CHYEs5D9ENZGRylQKrKVB3Kc3ZQCGZuE4rXGE69WLsqjf7sYWrOtFyqU3B33P8mPse4OwyiTKC0EhiUzlBw4LGu1IPuEWzuakEgmZOJD/p1awUnXrSSPfGy3oj/bk9UjvQb0R/tyeqR3owlVnJ3k7nrsQbhbEiUmclBJF8KcqKiSoOSSemNRGX3NW2VLM4LUiVp0QVJDB1UDFqYUpSHnhmRy0rtp+cZt3JPlMxCipTXsRhnW4KX4CgIks0vj500DXc8Nr4qPR98QzZYKlXkJNRUqSPVTQg9IEWJFuW4DJSkUe+gsBR2js0V+iPhwPzXSM/+RVSv9T/AKkuvq2XC0gBBuJnlVGczeMH9Yeq8c5LnTkvfXPSCt7qTOGjdSCzLLVBxJ6sb+fHKp+6DPjlU/dCphlUd2/QnB6bnhKeSFNPvd3LwvZbCHfk7lZxprNpxq5LTPZh0x3Its29pzJ5TUkBVoejPUroxOvbHYnjlU/dEGaS4OeDgM4uAteSpryQFHSSMTqjy1MHJNZNvG528H8Swlm1lW4ZU3438i4nKaS7LtZYsfOT8dnDiNeUNMG/awi7V5k+qiQzaX8+vVDICUO01NVFXq4nZ0R1NKVBlTUkbKRosErbXtPLU+J6iqNQgnG+x7b2LIyinjWz4k/vx74QTxrZ25/fihZrPKlvcWhLs7NVnbX0nrixnxyqfuiVgo8SkviivfZTXmTJykkhwq2MftJ/fgGUReSy7UK1vLnMzF6FRfVqivLWlIAE1LAN6uqI58uWuipiFe1vnDUo8QviitfbTVv3G4ykOUm9c2O5M5K1gXlXlUBUFEtVuHqqeuE1nly5YIRMQkEuWbE4nGLGTrOhVqlzM4CoFgBdrQj24GMquDyxvFnuwPxF86t8urGyexWT3treMp+5NC1FSpi3OwAR5D0x7HgPrT56uY8izMSCJDDGpBUPVSpg+vp6q6FqfSemt1fd5umA/wAEdi9vezskq825ZJURpL1JUnaR74JUlRINxQLgi9LWwIqCfO7U4/OOrh7/AC1b3tPgtMOCxc7vh/au4tBcvVNnt7Fd2OJ1oQBSZOJY4hbOLrCiaO6q9HuPFjkLzlBdIGJQu6GADDzja9mowyuTuPK+GrvxtOnKpGybXev9nJo4ilh6qk0pd0t39hTsNpBnSWXOGmXcLwEpdaILOttTgHDVGsscxLecmz07AgTDqrjJHX0xnUyppmSnCJmkaJlqJDy1glhMBoH1irQ6l2FawQZawFGryZwxu/8AU6IDjDDSbXHMxEHCdm7+J95ofExxGHzwioq72R3dXci/fkY5+1dherD9HHWfk85tnZX9OOjlK1BJN3DULKomgBo0+uPvi5ZlWtYe/KTUhlSFg01+mwjznXKJtMkY2m1j2hY//OPc9J51av4u5E2V5VpzK70yQU3agSlAka2Jmlj7jCUwA0z0nnVq/i7kGek86tX8XchXHioAZ78s+G+7R1nuR5v6zc8tHWdj8TZWM3OkyjLR5pClBCeEhZGCb3BDasRsEVpksK4VmkYa0zDqoKpFHgDWC32bnlo7R7kd76kc7tPWruRkZgc1ssg+0THZ9eh7T74mtGbEpRTKSlRDUlq1qANSGw1mAPLRapqJqhLC1hS0pHmytRKlTGUrziCBdF4khgHJIjm0KnzEhJS4UUsyKuTo4Wja0WU5OVPmXEkAkoLnolzdqVfhF5W4WcfXlj2N0680/wD6gCnZ8hz03zdmJJIN0ylKegAYpXdwrT8YbS9yc4gHOyw4djLU49unFY7hpzuFoFGxDOwDgGVTB/aY88Rp7g5xLBqOmrbfM643jiKkVZM5dTQ+Cqzc50029rd36lzxQnctK+GrvweKE7lpXw1d+OvFaZxJHWfpweK0ziSOs/TidZq9oz6DwH2lzfqc+KE7lpXw1d+DxQnctK+Grvx14rTOJI6z9ODxWmcSR1n6cNZq9odB4D7S5v1IZW5Wcq952Voqb0atgPH6Yk8UJ3LSvhq78e+K0ziWfrP0498VpnEkdZ+nDWavaHQeA+0ub9SC1bmJyEFWcQpg91MpRJ9gv1ij4KnsaLoW9AqvSNPDphr4rTOJI6z9OPPFaZxLP1n6cNZq9odB4D7S5v1IbNuXnLQledli8kKbNqo4duHEvihO5aV8NXfj3xWmcSz9Z+nHvitM4kjrP04azV7Q6DwH2lzfqc+KM7lpXw1d+KWT7DNCpa1BbEuQZKkt+0Ss3cenCL/itM4kjrP046k7nly1BZTJATXRJf3aA/GIeJqtWbLw0NgYSUo01dbev1LZj2PDHsYHVPm8sS1yJAMyUCmXUKKCQ6icF7QRHJscnlZHVJpUHUNgb3w1spSmpEghKbrEgXSAgH9HWqFlzXTOoRaVNSCxlyAWerYHAvm2jaNaUVZHNr6No1qjqSvd94gRZJQxm2c+6T0dHt64uvZuLZe1LhmJqThLs/WPpx4J6OTkdYH4y4usTNcDzy0Jhpb83P0FqDZr6D+bJAJJYyi7pUBRVDUg1pTA4Q4sOVLAh76LPNfB0WdLey7EInJYnN2emNRT2+bpHpmpp5uRXpH04xnNzd2dDC4WGFh8une2/a7l7w9k3m9m6pMHh7JvN7N1SYXLtKBiizh64jCtfR4ODHiLXLOCLOfYR7cc3sih6i7astZPUghEqzIUcFDNC6drioboiHwzI5aV2x84iNoQwNyQxwLiuH2fSI4Nul8SRQseg9PmqQBY8MyOWldsfOPDliRy0rtj5xzKmJU92VJLY/5mo7ufYyv8/wCKAKScusAAqzUSB6YagBs6Ipb6GqagBmYWogAVwF2mP3CHVz7GV/n/ABQXPsZX+f8AFACVNqA/So/+V7P1eiLFqyvfQUlVmDtXPDUQdnRDK59jK/z/AIoLn2Mr/P8AigDixZXly5hmBV5LpS6CDpZqbrcAN7YjVlwqSkonTAyk3lZ0LDa3GdrgdmEWQ4pmpTO/v2+jxaOr6uSl/wCf8cRYE8rLSVulE6YpTPS6WrjSb/jw1RleWAHRPJapvAOdvpKQjTNWMJcsew/2463zM4ie0fpxXIB34YlcnP7f9yDwxK5Of2/7kJN8zOIntH6cG+ZnET2j9OGREjvwxK5Of2/7kHhiVyc/t/3ISb5mcRPaP04N8zOIntH6cMiA4lZWli86J9VU09TD7Ta8d+GJXJz+3/chJvmZxE9o/Tg3zM4ie0fpwyIDvwxK5Of2/wC5FCZbVEqZc4AqBSGSbqdYfO1rrinvmZxE9o/Tg3zM4ie0fpwyAb2XKqAhIUieVBICjfxLVPpNsSeGJXJz+3/chJvmZxE9o/Tg3zM4ie0fpwyIDa1ZUQpBCBPQo4KcKb3GZWK0q1qdLrmlnJdI0hspMOzUDHFgtAAVnE1KnAAKmF1I1pGsE4a4rZSeYsBLCXS8CMdJJJa6+AKWdjerDKQSzt1kpJa7MNAXutQgEUUQRQ6xBBJsEpvRo7H9IIuCla7DLKSTLQTdxuh8D0dMdKsyCpilJASkVAwcx5BAHCLDLF0hCAb5qEh6KW0dzbDLLPLRwh6o2nojyCAJE2KWMEID0LJFQ39B1R6bGg0uIatLobEQQQB7vKXo6CKU4IwbD2dEeLsUtmuIYvS6NhgggD0WRDNcSwLgXQwL7IjFjRxEY8UbIIIA6sksJKgAAHFAG1RZgggAggggAggggAggggAggggAggggAggggAggggAggggAggggAggggCaWaQQQQB//2Q=="/>
          <p:cNvSpPr>
            <a:spLocks noChangeAspect="1" noChangeArrowheads="1"/>
          </p:cNvSpPr>
          <p:nvPr/>
        </p:nvSpPr>
        <p:spPr bwMode="auto">
          <a:xfrm>
            <a:off x="0" y="-892175"/>
            <a:ext cx="2466975" cy="1847850"/>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50178" name="AutoShape 2" descr="data:image/jpeg;base64,/9j/4AAQSkZJRgABAQAAAQABAAD/2wCEAAkGBhQSERQUExQVFBUWGBQYGBgYGBwXFxcYGBcVGBcYGBQYHCYfHBojGhgUHy8gIycpLCwsFR4xNTAqNSYsLCkBCQoKDgwOGg8PGiwkHyEpLC0sKSwqLCosLDQsLCwpLCksLywsLCw0KSwsKSwsLCwsKi0pLCksLCkpLCwsKSksLP/AABEIALcBFAMBIgACEQEDEQH/xAAcAAACAgMBAQAAAAAAAAAAAAAEBQMGAAECBwj/xABGEAACAQIDBQUDCAkDAwQDAAABAhEAAwQSIQUiMUFRBhNhcYEyUpEVI0KSobHB0QcUM1NicoKi0sLh8CRjkxZDsuJzg7P/xAAaAQACAwEBAAAAAAAAAAAAAAAABAIDBQEG/8QALxEAAgICAQIDBgYDAQAAAAAAAAECAwQRIRIxE0FRFCIyYYHwBXGRobHxI0JSM//aAAwDAQACEQMRAD8AXZjW1roWa2wgEnkCT5DU/ZUSJirW8sanhW8Ds/EXwWRGCx9FSzRE6k7oMctTTPCdmEz2e9Y/PFchILg5lld4xbBOg0BgnWm44j7zev5E55ce0Fv+P1FdrFITAYEnTjx8utc4u44yKkF7jhFnWCQSTHPTl1Ipnex6B3twGteyQTmGnEhiqwQeYAgiqft69dDWbqzujj0PU+Yip248anGTfDK6cqV3VFLTRbMN2YznfuIxlgczd4FdUZwrW7e6CQrRAPsmi7C2bWQvctsHWAQc6I0XRmKLxUFbWhE7/Cqo/anEX1IS1lzNmbKBbUvrvFuJOrc+ZqK1si6/7S5lHu2xH9xq95EIrW/oihYs5S219Wyz4nagaUR85YLmIXIoYHiFA0AAGpAkzUJu0NgcEttcqAgTJ5knqTzNEOlI32u1p67D+NQqU1vuWzDYrvcLauTvWj3T/wAp1Q/GB6mj9h4vJdFV7slfHetZb2b6FPJuKH46UfYcqddGUwfMGDTeJLrg62J5keixWL70eiLiieFt/wC3/KosVNxHQ22AZWU7ygwQRpqdaj2TjQ1sSRpRZxSD6a/WFIyj0vTNSElKKaFV/DML1l97RyACywJsup4LPAdaaZ391frf/Wg8djUzWYdP2o+kPcuUX+v2/fX4iokiDFYNnZGIgoSRFxhx01AEHTr1NR39kh0ZGt2mVizENLasZJnl6UV8o2/eHpJrPlBOp9FY/hQAO2y5cO2QsDIJDHmSNMwBgkxPCttsoEqYtyrMw3DoWbMT7XNtfMTU/wCvL0f/AMb/AONaOPHu3PqN+VAEI2TrJKk5cslASV6FiSYoTa+zQthiCBlWFhEGUSCQN3QUx/Xulu4f6QPvNA7bxJOHu/N3Bun3f8qAGBwzfvH/ALf8a0MGf3lw+oH3CtNiX5WmP9SD/VWDEXP3Uebj8JoA3+oj37n1z+FB4PCKbt8S+jp9Nv3SeNFd/d9xB/8AsP8AhQWCe4bt8qLZlrf0if8A21HEL4UAHfJ6dD6sx+81nybb9xT5ifvrhnu6a2hOgnMZPHThPOojimz5DeshgJK5TIHWO84UAFDAW/3afVH5V2tlRwUD0FAJjcxVRftkuAywntAgkEHNGoBI8jXFzHBS+bER3cZ4tiFLRAmCJOZdOOooAa1lLVxALhO+uBmEiUCzABOpTiARp41B8pW4vHv7mWySHO7AI4gQsk8ooAMxv7Wx/M//APN6NpDdxCtfsIGunefendkWSSJHOGXl16U2/UBza5/5G/A0AEVqh/k5P4vrv/lWUHDw/DX0Roa2Drrmkn7dRQXanFhUfupjcnWSFadCefCJ6EUPidqX8TdLm2LQOUS0sQFAUaEyTAGpJnnRaYcAEe1PHNqT51o5N9coJRXJkYmNbCblJ8fyZge3yJbskrNywWNsl2CiTmE219qDMa8DBpdiNsX7+XLbJCghSwyKqli0DnEkxRVrZttTuooPgKMs7wlRI68F9GPH0qqF9k37i5GJ0VVrdj4A8BgnnNdYMfdGijxPX10o9lPjRWEwWd1QsAWMCNBJ4DM3Xhw50YcAAs76tEhXHtAccpIBB+IMVKeLdPmT59CuGZRB6iuPXQjvXggGhJJhVHEnp8NZOgqTD2LlwgSATwW2M7+WYiJ8lpfiMaDismkIpjxZspJ+AFOdk4iwnzl25eDqd1bQCk6ce9J05jhNWY1EPD65LbK8q+zxOiL0vU4si2p3kzHnn3j8G4URiggCNbGVWORkmVDEEqyA+yDBBHDUGuu0G2EtL3Yt4e2txUuZw/e3DJkZrpOjdQBS205cKdQoOcToWMEAxxAEk68dKvvnW6nta9Baiu1XLpbfqGW7hVgy8QQQfEHSrbtFwzrdX2b6C4P5hAcfGPtqm1ZNlX8+EdT7WHYXB/I2jj4SaysazosTNjKr8Spr6j/YGNAbKwBHGCJ8+NWvF21W2WUW1OkFgMupHiPTUaxXndq7lII5VdMDic9kks5AAGVVVtDpEFTOvWncyrXvoTwLt+4wSztk3Hw4ORc1xAUHEk2bjFgQfZDArzBg61Z4quXcajtYyPcMvaggLlEq7BSQPdBPTh1p3+qfxv8AW/Ks41Rf2i2lcshO7jUtMgnQKSAIB1JAAHPqKg2ljL473K0BbiZTkb9mbeYqIVt7NpmjnRe1MQlkKW7w5my6O0DQsSxB0UAH7KFxO17WZ0AdihQE5yElhc+lPAZGB8SBQBvFY26Xt5A4EW5UCd83EFxbhjTKhJ5c+lRXe+W3mBvFzdJRYncVlXK0ARmVWaW0GfwFd3NoWQbMISLqrczEtCqxQAkiRJLDjA0OtRXtoouZWsLmt52YE/QRFclSV1O9HSVOtABWIdnxC5e+yZWzESEbR1yDUQ07xY66LB1NKNqWrqYVILl4LvmubgViTctks07qtpoZyAc6YbT2hbsuwFm2VUKToA0uLhWBHDcM+Z6Us23tnLZvqbVmba5Wyj2s5VB3fSM4JmeEc6ALacag4ug/qH51z8pWv3ifWH51KLC+6PgK6CxQBXdtWxduoUa2sBpfNvQUuLlyhZI35EEazPAV1sFxbfEZsq5nttCBiB8yi+6NZQn1ojbW0ntXLYQhpkG3G8d14YczvBBpECSeVR9nMWbl3EEtmg2QDGXjaVjp4MWHpHKgAjG5Lj2XEzbuZge7cmCjqQDl0mR8KHVWe+tx13Amid08qzAhyWOjEiF1GgnrT2q/tK/eXEEAXWt5STkB3UFp5C7uU3DcCRrOsRGtAHC7PYDDAZz3AXL81BLBWX2s2ikGCIOg0iaw7KLO7m2QXAJHdWoLTbJz5n34KCJiJ48KgtNiBcsH50pMsCr6KXuZlZmI9hcmrAlo0it4hLzPcPzmUkmc261ubRRFUusGO8B4HVtdRQAUmy3U2yq3JtKwSe6ABYEGSDOXWco00HStYjYQuF89tmDAxNxUyySSQbYBmTxM0NghcR7dy4SSEhwWQqqgXSAm8W7zW2DxBjjWYmyC98wuR1Ag3ber5mi4szrDTD8IUDQVwCY7ONu/YKr9JhBuSJNhlJjJxIRdZ69acF7vu2/rMf8ARVct2cuIwbsbcqrIzLcBzsbESREkjJEkxHnViO0rfvj7T9wroHU3f+3/AHflWqz5Rt+9/a35VqgDw63bJ4LHi279nGjLOzmfRWtluSmVnwDkkT5imlzZlpLOW5reT558jKZtFimVW1WfZfyalN7H29Bbt92AZzFyzHzOigeQrZropa0lv5nnrcnIi020vkJdtYoJa5jOchnQrrvz4gAirLgbOHfDKXzWytzIzrvABhmQtb6QHWV4ZRoaqmOw/wCsrdPAM+ZCecKFJ8jB+FAYP9bQZcoI5FiCI8wZNKV2QqlKO9c9x6yqd0Iy15dmX7aXaCWW7Zbu3hkO6NERvmiCRochCmNd3xpXtDbneXXce2xJC5i2WfE8FmkI2Zdf9pdMe6m6Pjxo6xhrdlYEID1OpPWTqan7VGPFa2/Ur9jlLm2XHoAbX2KXKujQ4ABnQNAgGeRrixs7EMIe4FH8Ik/E05tureywJHIcR6HWoL9wl0tqcuYMzEcQoIAA6EnSeUGk6/F6uhNpses8Lo65JNIisbGtW95oJ95zJ9J0+FN8Phyx3VY+PAHyzEE1Ns3BWzIVkt3NMveTv+HfGYPgYHjRe2sMbBt22DBwgZyZgs2uVeRCiBI5zT8MOHVqbbZmTzrOnqrikgG7hisgggjkRB8PTxGmlMezOLCYhQ3svKN0hxH3xQl/HZkQHUgkDygk+khaFzwR1pDJqVU+lGjiXu+vqaLF3ZQlDxRih/p4H1XKfWnmwMYQSkkZhoQQCPIkEdOIpTj7udrd0cL1sE/zput6wR9WucLeKsD0rVg1dSt+hkz3Re9eTLdiNld33TAHS7aOr6FizLJCpxhzwgcNNKeZ7nup9c/41XmygYZw26rQQz67922whSdYPwGlWD5Rt++vxrGktPTN+MlJbQPj7BdQHyKJ/eOszIgkRMidKgubLtk3NLSkhQ+WVMAsRmKMCPab4mtbbuLdtFFKktIklgRKkSrKpM6/CaV4jYxud+DdgXVYEhHbNJJgoVhV6hTrNcJDS/hLa5O8ayIIyZgQANwBVGbhISB1itXMBaEgmwN9QZQe2wAVdX9ogiB0PCsQFhaVs0WipPzb/OZbYgxGkOZj+AUJh9jBRcGa6+e7augta3gyG2TqAJJy8fGgAy9ZRbih7lsPDEE2wWglid4kwPb08/Gl+0b9gYdouqAFu5YtKuU5Y5puSWXUxOYdaI2hs83ixfOqtAYBNYttcKEMW00bXQ8KSXMOuKw99gbpzo3ebqJmVQuSAX3f2cTrxPDSONgXFMMxA+dfgOSf41sYM/vbh9V/Ba4tYxyoPdMZAPFBy/mroYm5+6Pq6/hNdAExl9LToHa9vSA2bdmCYOoMwCdAYjWKG2SVu3r5HeiBY0Z2B1VmB0Y6Qw+2iMdgnusuZd0EHJ3sKxBkEjITp4EeM0NsjCNau3ggDStgy1wtwFxAJycgqigBt8np/F9d/wDKluIxNlLxtumVQgY3GLZdQ5ygkQSAhJEg+dMGuXRxFocvabj9UUHcwYa8C5tG5EhSWOkEZu7LRwLCY5mgBfY21Zbuj3CqrnKM0EybrWgAACCQRJEiAwohcarXrltbNsFSVUssBmUITBCwYDcJnd+G0wdkNahsODLtbhTBJYklR3kE5idep0rLmGtBnDPaLBIebZLEQo1JYyfY8fZ8K4BFgtsB2tjukUMyIwjeV2W43COAyEEefTXH28Q+UC2uZ3QE/QyXRbJcTwMyOHSpEsWWKqHSSpVctkCAQ4yho3To+7IOhrt+7BuDOS2gYCypLahR9A59dOYFAAeG22167hpKKC5GUe1phmfODPsnMRw6a1ZZqv3rqNcw2W5cOZxlbIqgjurjQGychypv+pH95c+I/Ba6ATNaoY4D/uXfrmsoA+cxjbz/ALO1kHVzHwWicLsxiZuubh5LEIP6Rx9aMtiTAGsxrrr0AGpNO7XZm5mVbr27TOQFS44RmY8B3aS2p96n9XWrcpaTMvdFT1CO2vvuLO5JqC8coJ4x049APMkgetMLFy3mNu7bXQlTG6ykaSrjUEGq9tzHFGVSZFu6Qx94AAoT4wfiKjbh+Hpt8Eqc3xtxS00uw+2ZslrzBM2pBJAIRVAGpNw6wBz0pvg9iWofubtt7qIXIVWMgRMXW4mkWy9sG2y3bZUkTx1UgiCCOYINN3/SDZs2zDrnZSBatWhbtoSIlzq1xhyHCnJf4vg1r77iEP8ANvxG2/vt9sC2leFyyzEAXLYLo8aggSQTzUiQQetVHHY42cXnYHK6j6sDh5H76dWL5uLqrKp0g6Fh4jkK3isIrjfUMPGlsrJj4idfkN4WLNVONvZmYLtLYt3EuMQ4U5snUjUCI4TEjwrf/qTFXVZVDFHOYm77MkyWVTLAz0iorWDt2tQqrJgQJYnoOZNGorHXLl8XOv1V1+0UK2697hH6nZU0Y61OX0N2FgCTmPM8PgOQrsrU2Gsp9N3/AKcqgeQIM+pqXF4bIYzZwRmVogkcCGXgGBiY0MgjmKpyMW2C65PZbjZlM34cOA/AX5wjjnYdbo/kbduekEmiBxoHs84F7I3s3Va2f6h+cVPhicoDe0so38yEqfun1q/8Pnw4i/4lDTjP6Fk2PjXyqiwfnbM893vFkjpBiru4MGImNJ4TykV5vsvFZLinxr0C1hQQDmua6+2fzqvMh0z6vUYwLOqHT6Ct9rv+r2HLZWYKbhVZKyjkHIQYBdQvrUOJxmIgsM4HzCsCvsFwGuMuVC0KCq8+J6U7+T16vy+m86eObxNbbZ6Hk312/OkjQEeP2hfKYc2w4aAbi5STmi2QrZV0JDMdQF6xUW0LuIAu933zAMMkqwJYpcESB7IcIZAywwHWn42Xb9wfEn7zQ200s2bT3GtpuieA1PIfGgCk/pD29dFyzYtM0uAlxRKqJeHJcMIMcAVII4ca6TEMgVBwK5RHIcD9kVV1C3cWjsiy1wE7o4zOlWbEYAvctst1kFtmlQFh+WViRMacqVyeGi6rlMvuGx9vIsuq6DQsAdNK7O07X7239dfzpXsLoyjUSDA/5NPAgHIVdVLqimVyWnoQbaZbj2ijW5DKe8ziVAOoywSQQTwI1AnSoOz7rau3gxQbmG9jMQcouKWO6NSRPwqz0FaP/U3P/wAVr/53qmRBdpNbu93B1t3bbg5HMZTrELxIketQXibl6y5BUIzEju7hY6XEg6ZYIIMnUaxxp9WRQBVfkaO5ALgIwLZbbjMFvd6ixIAAOmoPExROKtXXfvBnRhbZVItSVLhc2rOAwBWQIGsa6VYYrRNAFfs4K4rWyFYi2jBVKKFznNLybs5jMGZ566msxOzblxnc96rMmQZe6BCllZhOYlhoQJ4Bm5mafNeUcx8RXBxaDi6/WH510CvX8E6XsO8NAZECnugqju7g3cqys6SAY0HSnZvXP3Y9bn5LQ208Wk2d9dLqfSHuv40U20bQ/wDcT6woA57277if+Q/4VutfKVr94vxrdAHzrs7Fyisrbw1nmGBmfOdaveP29Z3byYixYZ0VrjJZz4o3Y39WGVNeBBFedtsAhibdwoDyifxom3sFOLlrh/iOnw4U9LLjKK2uUZ0cSUJPT4Yz2r2gtYnEu9hTrEjQCQAGZiu6JOsCeNQNs9SjC5vFzmblrAiOgGgHlUmHCjdQZvBBMevsj40fawNxh+znwDKX+rpPkDUZ+NdFJLhBDwKJtuXvMr1vs5bB4uR0zQPsFF2LdpDlQAsOIRczepHD1NSbXuBLejQXyqpHViAT4ECab9mcJb76zZjKhYAxpOh0J6kwJ8ajRj+Im5vhEsjJ8PSgttgtm07fRW2P4zmb6inT40edn7ubMjDmRKkdCVJMjlIPPhTwWreJum0TdOXOAyWxbsWSAeIO8RIgkkGqucQQGWdSCPwnyp5UUODWtaM6WRkRsT3tN9hWuJDYhxztgKPMklyP7R6U/wBnjC5A9+7dLSfmraa6HSbjaa+FVXamy7ovG7ZIMmSCY158dCDUtrD4hxr3dv8AuPw4VRTlVxqUG2tenmM34lkretJPfr5Fh2ptWwyhbNgWQpnMXLO38xOkVCLpbL0UGPHMV18oX7aX2NiKIa4xcjm5hR5LwpimU6iSBzCsR8QKjbfK2HRXF69e5OrGjVNWWSW/0OrTkMCOIII9KfYsRecj2bgS6v8AWsN/cv20gy6AiCDwIOhHgacq2a3h3903LJ8iA6fasetLYknC1L14GcyKnS36ck6GKvmwMa72hly7uhkmfsFUIGrH2Q2hlcqeBHn9grUyodVb+RlYVnTal68FovXnUEs1pQOZmB6kioH2jBI76wCBJEEmNNYz8N5fiKi2zaF5FClgUdXG5cAMBhBKAEcZ06Cohg2yPL3C5spaVxbaVgHMwHUsZ9B0rFPQBTY6EVzftZXjKwQwZ6b/AA8aon6SO0kRZGIEKTni2fa1heJmAGJjhFWza2zu+VVCsiW/Z3JgFMs+0IZeXEdQa8h7SWTdxN66quuZ3KxbQCGzglhn1YhzrpUoo4wRsYbdxD3pmQwhBwBniBoD1r0HF7StWlV3dRn1ieR4QB6V5xY2OLl60rqwWUT6PsBhALTIJ1BI607/AEg2Ldq6jE5VKABRqZU6QvSIFV2QU+5KMnHsejdndrJeXNbLQpKzoCOvXkasqYSRPeXD/V+Qrw3sl+kJMNmHcuwcgneA1AjhB++vWuzPaRcUhNkcOKscpHwBkeVV1x6eCUnvkOx1xLRQMbxDsq5s5gFiAoO8DxPIHQE0Lsq4l2/cIW4vzVgjM7SVZrpUghjy5UdjME10qWUQpBjvWCmCGGZQm9BANCbOwRtYhwgUTatcXdoCtdCgSNAAeFWkBn8np/F9dvzpTtDaFm1cZGtkhEDs29AkXCoGhBJyHQkcRE03Pe/9v+40Lf2TncOwtEgRqrGeMSM8GJaJGkmugLX2tbXLmsKJYK0ht0lkUCCgObfUwY060RtTGpZZlNhGi3nBhZJzomXLE8XGtELsMDLAtbpzDcJ3tNdX1Oi8fdHSpPkwkAFlaFKSUDEqYkEsTI0GnhXAFtraSl1XurWjIjbsHM73EGUEcimvmeldY7aRtu6rbtMAUXQCUZ3RVDEkAkhmaNIAGuoo4bGG77AyggRbQEAzMGNJk8OprpdjqJ1G8IJyW5I00Jy68Bx6UAJ/lkvdwywoDXE4Dj83dLH2jG8sRB6yZqz0o2hggptHMZFy2o3UECTzCcNeFHnCH95c+I/xoAnrVD/qX/cufW/2rK6B4LlBmDwMHkQehB1BobBlXLOd8SQg+iADExzJM6nwozbOIz3LZ+k4dGPVQJBPkY18areB2l3E27oIg6HlFaMIV0X6k/LgyJWWZGP1QX5np+JfDWlAD2grKpBIa/dhlBPzYypbIkjrpSnaGGbD3cubMIR1YAglWErKnUHwpJge1lxFjD2UJ1+cNtc2v8dyfsFcZr91y955J1IEkk/xOePkKtWTGp/Fv9/v9SmWHK6Pw6/b7/Q47RYc3lJXiHLDx0AaPHNJ+NB4DbN3QG1czrBkCNRwMngaeZTHCorjBRJE8I6knQAeZpBZFim3Hz8jSeNX0JT/ANfM1itqY7E6XbxRfdBzH1AhZ8YNd2MMLS6tx4s7an1NHbN2PcvZiXVFQAuQQiqCYGa42vHTSjn2Vat2jetvbvZXVHMMSCwJEM43hoeFMLHlN9NktfJfehSWVCC6q47+f98igKCJBBHUEEfEVEt0s5QGAoGY8TLCQonQaak+IovaboFW6qhGDIr5dA6swXUcMwJkGq7sPEnvLyN7WYn7YP4V2GLGu9Rlygnlytx3OHDLCoQGQsnq28fiaLsbSZTIJFBWUzMqkhZIEngJIEmp8fgjZuvbbihIJ5Hx9RBrXTin0owpRlJdTOsUw7yQABcGaBoM40eB4gqfQ0bgX+ZurzXLdHnbaT9k0uv/ALLNztkP/SNHH1SfhR2yLgF0A8GlT5MIrFzoeHapo9B+HWeLS4Py4DG40ZsrFZLqN0IpemgA5jd9V3T91dK+taz1JfmYybhL8j1tTImt1XsPiF/VFu9211t1cqliSSwXgJ0EydOAqHEbYsrmJshgLbuupl8tsXDAYARrlBniDoK89KPS2j1UJdUVL1GHanH91hnPAtujzbj9k15JiboniPjWdo+0feW7TmyhFwFwuXdQBM7cBJgaTSDE4iC2WxaaCsFQCBMnWQJOUZoHCYqa4Qdxzg7YuXUQMoLMoBzDSTx48uNIO3Rdr91mOZpIB5QpIAHhp9tMsJiHF2wcPbUswDAhY5qDr9GASZOmkVcrnZaxfJbEILjsSWKkooJ45VUiBM/GqLLIw7lsK5T7HjOFu616p+i/HOhd+CgRrwZjyHlx+FK9ufokyjPhHJ593cI1HRbnXwb40RgcSbFpLRBUqoDA6ENxafWaVsyF0+6M04spy0z09e0p/h/561u1tte9NxuaBIHgxM/bXmY2wetFWdseNUxvmOSw4ryPUV7Q2ebEeYP4Vh7RWPf+w/lXmp2jNaXGxzqftMir2OPqekHtLZ6k/wBJra9o7R4T9g+8iqAMXpUa4w132mXoQeJH1PR7W2VbRVY+qf510+1AOKkeb2x/rrzc4jxqK7i4051L2l+hD2X5l72rtxIThpctt7anQNqdCa4ftraH0SfWvPrmL6mhmxtceRLyJLFXmeiHt0n7s/WH5VqvO++rK548zvs8BCi6ydTwJ/AdBXZtzyomzhVzRcuODwhQFj0OvxNa2uvchiGFwZSyNEExxVgNJEg6cRNbV2JbFdcns89RmUyfhw4B0YkkIsxoSTCg9J4k+VPML2TusVW7dS0XICoWCMS3ABRL66cY41X9nXw1pSDxGvmeP2zVuwGNtC2b93EgYhxlByl7lpFGWVUQO8IEBmOg6mmVRGuKaW3+oq8ids3FvSX0E7bJsyyjNauKSMysTvAxqDowmq7jNqEXLOfdALh44Z1JWfLn/VT3G7TsPd/6cEBVUGTJLAas0Ehcx5TS7EbNR0ysJ1LTwOZjJI/Ko5VsF0yj8SJYdVj64zfusaYG8hYB7jJbbRyuunESs6iYpjtLtpZWy9gXbmILBVEqqImUyDbsoC2blJIqpYbYCLoWuMOmYgfARReGFpdLa5vC2s/F9B9tVyyXa10x2/v77lscVVRfVLj7++xODnAzAgA5sp6j2SR4cYpHtEdzikuDRX4/cfwNWG1bdj9C2P4pdvUCAKB7U7PPda5SRvKyTBj2lIOqmNfSuTrvUlbPyO1WY3S6IPuO9nWcOVLX7jiDAS2kswjjnO6ByqxbW2wgt2cRasW2NwFS90Z2VrcLBUHLmjWaoWyMTntqecQfMaU1/XW7vus25mzxA9qImePCtB19bUt/0Zis8NOGv7CcPiMzktG8TIiBrx06anShcKSu6eNtis/yndPquU+tcJfAI1roOZZveM/ABR9gFK/iDj0JeYz+GKfiN+Q/uas3iZ+sAfvJqKa1avSF/lH9pIrTNrTONLqqi/kLZUem6S+f8lt7OXw2GuI7IqKyklswiSIgqwI1A4czQfbPF2rNrKtywGZANFYxaABJA7yIIC8NSIrXZK403VXiVEbrONGHEKQRpOoOlUntba7y9lBcpbQWwO7bKzKgQsVLRECOsKNazciOrmbOJLdKAMVYTIpZ0yHKFHdkgZQQMqlpGk+g1oZcLbZ2QFSzESoscSTodRB1nWob2DZ0VMr7pJXcnV84Iyl9AARl10irHsvCC1JJJdgoJPEBVAC6epPixpayfStj9Vbm9DPZOAWyCAczN7TQB0ECOCiBp4U8wdyDSnDAk6U5w1qBWVZJt8m1XWorSGCNIjlVY7a7OlO9Ubyje8V5+o/OrNb4UJjwGUg8CKXa4L610vg8nbFeNSYfaEUku38ly5bn2HZfgSK2L9WKOi+bT7Fns7R8aIXHiaqi4qiLOMrriUlv+UtIrk4+q4mOrm5tLWOlc0yGkWQY09a5fF0ksY2a7uYqjRBpB9zEzXKPQAuV2MTFSODMXelZSo4+soI6Gnae/ba/3tthluqtwgEHIzDfVuhBn40tvN3gWdVAb1zCPhE/GhbWyF4uS38509F4fZTfDYAtwVj6R8MxFemlfZbDorT16njo0V1T8SyS36Fet7He2x7u7lU8iJ/2ov5KB1uuzD+I5V+qIFNcRg8kzpHGRBHmDSzAsG+dYZi2qzwVZ3QBy01PnVFFVlsvDbaSGL7q6o+Ikm2GYdFAi2pI6KIX6xgffTGzsx2UnKDGpCtmYf0wJ9K1hLK3LN2415Ea3GW2eNyfd1/A0NhMeysCDWhHCp015mZPOv2npaANqMJS1PtmTHNACYnoTA+NNtk2RcbJFzQaJaQEkDjqSFUDTU0g25hbjst237SltPAsSI+NR2cTecR3JB6s0D86Xx7q6oyhvT33Gsiiy6UZ62tdi1bRt21QgG2jCNO9N66fAm2O6QfbpS0sXUKdRmBPkAdPWYpemz3Pt3IHRBH9xk/CKYWlAAA4DgKhbmrocI878yVWB76nLS15ISWdl4iwx7oqyE8GMR/zwo9cLeYb9wL4IP8AU35UeWrU0gr7EulPg0HRXKXU4rZDhsCqaiSTxJOZviaKD1HXL3QvH0HMnoKqe2y9aSGmEvcui/ef9qIL0swZhdeJ1P5egofaG0bhlLCF7nAn6KebHSfCt+nVFK6zzlyeRe+hbLlgsW1nA4y8jFHhLaMFLEMTrCjUkAzVAZsTcKgBlBRxmJ1zaQzTvAnlz1NW4bJT9Xs2N5sstdckg3Lre00T7I4DnAorC7LRBCiIrFyMyLk3E9Fi4UoQUZCXZWzGVRmOY66nkCdBJ1MDSTTEYcDzpibQFcJZ1rLnc5Pk2aqVHsd4W1TWyOFDWbeopjbQRVYxrRhOlBYy5A86JumKQdosbktO4ElVJA6mNB8YqMiS4PDtt42MbfYcDdf/AORouxipFJcbg7isc6kGTM9Tqa4w+IK6VpOCa4Mmu+UJNS7Ms6vNdZqV4bHij1xANUOOhxWpk4xECh0vyxNadxUCHWhROOwYpjIqe1i6WMawXornSHWOv1qo3xdKTiq5/WqOk45jkXqykhxprK70kes9Q2XhbQtXbpVmNspKgwSG+kzkExOmlS3rq3cObttBba24V1UkyrDcaWJMyCKrWze1otsxtjvMylWQqWVlPJhpzA513i+0GKvrlOS1b9xQANP4VgT5k16aWRGEtp/v+2jxUcWVkdNeXmv32wja2KN0BCdSjgnoNMs+v41WsFtFrQ7u4jacCBOlOlb/AJ1rZakZ5cvFc4cGjXhxVSrnyArfuP7KZR1fT+0a0VhbDLqzZj0AhR6fnUimupqqzJtn3ZdXi1V9kd5q2prjNWs1LDBLNZUTXQNSQB14UBd2+kxbDXW6KJHqa6k32BtLljUGocRjUtiXYDzpb/1FziRZXoN5vjwFTYfZNtDmjM3vMcx+3hTdeHOXfgUszK49uTXylcufskge+8geg4misLhiDLEs55n8ByFauYkLpxPSicAJ41K2yrEXHMjtFN2a/e4j/IfhsNPH7KcYPBxwGlCYW3FNsKI8qw7smy57mz0FGJVQtQQRatVOLdaB00rrNVGxlRI8tdLarAalVqii3sd2xRM1GBUdy9Uzj5NYl5qqdosTvrb/AKj9wH/OlWS5cqkbYvzin8Ao+yiHMiE+I6LVsHZdjEpcs3bauLiMBIkhgJBB5HxFeG9qez5wt1l4rJg8/I+Ney9kdoZbgPRgfSq/+ljY4F99NG1HrqDWpHsYcuJNHkAaiLeJIoe4kEjpW1apNbOqTQeuOrtcRzpdWVDoRYrGOkvzWmalVu8RRKYqah06LFZsJLVE1yuTcqOZMUaOdQXZwhcTWUzspCgVlQ6i3pHgrtTSPA9okOj6Hx/OmHyta45h8R+dNaZnB81k0qftDb+jLn+ET91cjaF9/YtZfFzH2V2NcpdkRlOMe7HGY1HexaLqzAetK/1C8/7S9A6IPxNT2dh2lMkZz1Yz9+lMww5vvwLTy649uTlu0CHS2rXD/CNPjWw+Jue7aH1m+A0o1ryINSqj4UuxHai0ugJc+HD4mr1jVV/Gyh5NtnEETpsJCZuM1w/xHT6oo9QiDSFA9BVYudo7lw5bQg68szacacbL/R/isSEuX7vdWmUXAzAuShnfFtAYWAxkwIFSeTVXxBHFi22c2MixnamykhTnPhw+twpbi9q4m4gdVKWmbKGHAmCYDnifKvRb/ZTZey0N65cuX7qjdVkQi42uttGQgqCrAtqBFef7S2zcxl9bl1tVOiqAqopBIAVQAPHrStmTZP5DdeLXDy2FbOs5QBx6k8zzqwYFwKUYJJ403wqARFY1z2+T0FCSQ+wLzTa0fOKV7PbgabWrlLDIQtzwrJrhPvqUDTxoOnJ/KibWtDpxqYNXCWiRrsChrl6suvSzE4iDFcbOpBV+/Arz5cVnvXH95ifSdPspt2t233WHYg6tCjzP+0mqzst9BV1S42U2Nb0WbYmJy3o61ZP0jYLvsJavDiFynzFUixfy3VNemYW0MRgbtrmBnUelaNfwmLbxM+cdq2IYmgIqydo8Hldh4mq7FTIo0DW81aisig6dTWA1zFZFAbOy9E4Iy60HRGAO+KjJcEovksYNaqMGsqjQ5sK+TbL6wp8j+VTWtlWV1yL6/wC9J8QcqkgV3ZwN27k7tGckgQqljJGg0rX9oj/yjBeNL/pjo4+yn0lHl/tUFztHbHDM3pH30Pgux2MugkWioBiWhd6JCa65j041bML+h+53oW9fVQcultDcOWHLkNAG6VjzNDy5eRxYcPNtlQu9pm+inxk/cKFGPxN45UzEn6KISfsE169sD9FeFBtFxcuQ95mZiRba3bO6MuUe1mX6rVZlwZtNeXDgWkITIbdlgLSzb91d8sC5kExVMr7Jd2Xxorj2R4ngP0Y7Quvbz2Xtq5gPcBEbpPsyW4A8qsWzv0QIuNt2b1y6822uuFtZBAYKACWmD18a9TsteOJw5fPlJG6VcBD3D6lzusWafEUBtftLh8LtN2vPBGFRQoBZpNzNGUcJ0qnuXAf/AKZtYW5h7Vmy627hfOFRVuHJhyGIu582sAkdSetV3a3buzawypYF53JtKcwtujBMxW25DajMxJA5iDpUHa39JK4p1VM1pUzxxDHMpVpI8OVU9O4gb4O9nktqW8a6ogRbc2o+Juu103CUBgbuVEYszKonhvfdQdnDIGUqCOWrTqELfcRTF8NaMkMJYMCcw1zEH8KibDKpWGnecx/Mv3CK61wdj3DtnLrTvDJSTZra1YbIrLs7mtU+Bngqc2h40mw1NLLCKXL9hI1rGaPx8K5BrHaf+cq4yaJLTwaGxt4pryNdq/D/AJ6GtX4ZSDzqHctXAKcfIpBtTawDGTwpft3a36pIY/y9WrzzaO2rl0mTAPKr6qJT5fYouvjX+Yb2o2939wBfYSY8TzNMNi4qQtVKnOw78RT8oJR0vIz67XKzb8y2XzqDXpHYTaO8k8DumvMbrytWfsjjeXSDUqnwL5C94Q/pP2P3OKuCNJJ9DXnVwQa9z/S9gQ6Wr4+mkHzFeIYtYNWFUWQVlZNamgkbrCa5mtA10DoVNYMGuUFbios6hylzSsoG1f0rKq0MdZ9Mnsdg8IhfIIBA9hGaSdOK0yS3Zt93DuvfsAoWBJKyJhdN0VqspkSITtW0FzTfgn3o045tDw+3wou4yJc7od6SELmHIES38Q1JBrKygCBMZbLBSl2cwR5uk5CWyKDvb0npQW29v4fChs9u4QGyJDtvuMkrGbdAzrqehrKyhAedbf8A0hnEvbWxbNm2H4liXkW2JHHQQeVVGxbD4u+WGaAnGTxHUmsrKmkcDTs63+7X4CuTgLf7tPqj8qysrpwiuYC2eNtPqioGwqLqqhfIVlZUJ9mWQ7msFdhqsuFvSKysrMs7mnDsM8NcpjYu6VlZSzLgpH4VIzyKysrhbE4V607RWVlRLihfpPw4NlH5q8ejA/kK80NarK0sb4DJy/8A0NE0fsi5vR61uspiXYUi/eRa7bSlM+zmJi4KysqqsuyO5e9uW+/2XcB42iCPI14NtO3BNZWVeKIXVqsrKCRkVgFZWUHAhK6NZWVAtRzNZWVlAH//2Q=="/>
          <p:cNvSpPr>
            <a:spLocks noChangeAspect="1" noChangeArrowheads="1"/>
          </p:cNvSpPr>
          <p:nvPr/>
        </p:nvSpPr>
        <p:spPr bwMode="auto">
          <a:xfrm>
            <a:off x="0" y="-679450"/>
            <a:ext cx="2105025" cy="1400175"/>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50181" name="AutoShape 5" descr="data:image/jpeg;base64,/9j/4AAQSkZJRgABAQAAAQABAAD/2wCEAAkGBhQSEBQUEhMVFBUVFBUVFBUVFhUVFBUYFhUVFBYVFxcXGyYgFxojGRYUHy8gIycpLCwsFh4xNTAqNSYuLCkBCQoKDgwOGg8PGikcHSQpLCkpKSkpLCkpLCwsKSwpKSwsLCkvLCwsLCwpKSwpKSksKSksKSwsLCkpKSkpLCkpKf/AABEIAMgA/AMBIgACEQEDEQH/xAAbAAABBQEBAAAAAAAAAAAAAAAAAgMEBQYBB//EAEgQAAIBAgMEBwMKBAMFCQAAAAECAwARBBIhBQYxQRMiUWFxgZEUMqEHI0JSYnKCkrHBM6Ky0UNjczSTs8PwFSRTo8LS4eLx/8QAGgEBAQEBAQEBAAAAAAAAAAAAAAECAwQGBf/EACQRAQEAAgICAQQDAQAAAAAAAAABAhESIQMxBBNBUWFCcfEy/9oADAMBAAIRAxEAPwD3GiiigKKKKAooooCiiq+beDDISGniBGhGdbjute9S2QWFFUz734Uf4wPgGP6CmH34ww4F28EP72qc8fyvGtBRWZk38i+jFIfHIP8A1Goz/KAOUVvvPb9qnPFeNa+isHP8ozDgIV+8xP7ioEvykSng8Q+6hP6k1PqReFel0V5NiN/MSeErD7sa/utSd1t95VxIGIeRo5LKS/BD9Fh2C+h8e6p9SbOFeoUUVgPlJ32lwOIwqIwSOZZs7ZQSrIYspueA6zX8q6W6Znbf0V5S282JbjO/lZf6QKjz42VwQ00pv/mPf9a5/VjXB66XA5io0u1IV96WNfF1H6mvCMbDJG9yzMORJLX7jepuDlWTTQN2f2qXyfpeD2KPeTDM4QYiIsTYAONT2VZV4ocIK02wN8ZILJLeSPgDxdfAn3h3H1q4+TftLh+HotFR8Dj0mQPGwYHs5dxHI1IrqwKKKKAooooCiiigKKKKArGfKZvfNgYYhhkDSzOVDMLqgUZj5kcL9h7K2dedfLLtgR4dI+bFnPaAoyj1LH0rOd1i9HxsZl5cZZtjcF8vWLjYrPDFLbS63jPqLj4Vrt3flugxMixthpkY+8UHTKo5s2UZgo01y86g7P8AkMw02FheV5o52iVpcrKVzsAxurKeF7aEcKVFuo2wgkuFkWZp5OikEqgXWxdQmUFgQFckgm+mmlc8ZnPd6erzZ/Hyl449/b3/AI367z4d0do5o2Kqxy5gG0B0KnUHTsrykROdSyAnU6E6nU862e1tsNjdnzvHhuEcmV88ZZCovmsdR5V4021HPGRyPvGp5e7Hi8baiFucnooFJfKPelb8wFVibJhYAsWYEXGZzqD504uzsMvBI/S9cdN7SJMXhx70oPjIT+9cGMw/IZvBHb4gGhMREvur+VacGP7I2Plaro2SMQv0YSfwBf6rUrpXPCO3iV/a9d9okPCMDxajLMeaL4AmppdkFJD9UeZP7Cm2wrHifhT3sjnjKfIAUltnLzZz4mrxhtcrvxi0jVBIgyqFDFQXNuFy1wT5Vkd+MfNjo4+kkV3hLldACwcC66afRFtKs/8As9B9H1vTUiIPqj0rXKs6jO7r7yFSIJbixshPEfYb9j5dla5cUKzO2tmRTDUhWHBhx8D2iubIxbmMBzmYFlJ7cpI/al77I08k6sLHUGqfEw5DdTpyPMU9G1dxAORrfVP6VmKcwu2L6Px7e2pRxXjWSEL3Gh4itKwq0TcDt2WB88RKnn9U9xHOvSd097lxgZShSRAC44qQbgFT5cDXkrVtvkpX5zEn7MQ+L/2reGV3pnKTW3otFFFehxFFFFAUUUUBRRRQFeLb4y+3baiw4N16dI/wR9eT4h/hXru19oCCCSU/QQt5gaDzNq8k+SnBmfakkza9DEdT9eU2v6K/rXLPuzF7/iTjhn5fxNT+69mArMb62vATr0Ynl8GELop/natRWR32ntn+zhpD5llUfrXV4Ns5uLjGF4QVCzKykOCdQCLaEWJFx6V5FKhQlCdUZkPihKn4g1uMbtT2URSA2tIlj2Etof0rH7zyqcZiGTRWlZwPv9e3qxrjXSLfYc6tHZhcg28uI/erdHXko9Ky+7cvWI7q0CrXOzttMGJHaP8ArwrvtYqJlpQFTSpXtvcaScaewU0BXLUDjYxu70ppp2P0j5afpXbVwioGXBPEk0y61IamnFURXWomzdM3+o/9Rqa9Qdn+8/8AqN+tVKuIjTsnunwNNQ1IFZaVaKbjQ1amg0kmlo41bz5KV/2k/wCiP+JWCLV6F8lK/N4g/bQeik/vWvH/ANM5+m7ooor1OAooooCiiigKKKKDw35TflCmkxM2FiIWCNsjCwvIy2LXJF7BtLC3Cs/uv8oE+Az9CkZEhUvmBJOUECxuLca9O3y+SBMZO08M3Qu+silc6MbWzCxBUnS/GsdivkOxq+5JBIPvOh+KmvHlhny2+i8HyPi/Snjuv3LPutMH8vT6dLhFPaUkI/lYG/rU3Gb5RYuN5cpjEhgUK9g2QPmkcW94dVaymzfkcx7y5ZY0iQC+dpFZWsR1BkJYE3OpHKtds/ZuNglKTKJFW3URoguUqyRrY5erx0ta6jsrr4+f8ng+fPjTU8Mm/wBW2MJ8oKWwoW40Yaggj62hH7Vh59oF7Mx1yrmPeBb9hXr+2NntZkEeHjb3iJBDqrOwXMI3Q/ZvfXL43hbtbEwfTFujwkmIiOZsMrQTLKq36XJGxLpIupAJPDjeumo/O5MFuxigZLAg/wDyCK16tV7vzsZppMPPHhvZEUGOzHDojl2Ux5bOOsbW77jsqiTAuSAHiJJsAJoCSey2eueWPbWOXRWajNXEwjnQPEfCaE9/1+yhcI54NGdCdJYjoBcnRuwE1nVa3CwaVmptcLIeBQ21NpIzp+aujCyfZ049Zf71ONXlCr1wmuezSWvYeo5//h9K4cNJa9h2f9eoq8aco4xpp2p04OX6vHhx/tSG2dN9X4H+1ONTlEWQ1AwB68n+of0FWj7InvbIb8LWa/6VGw+wp1ZzkvmbNz7AOzuq8aconQmns9RBszFcoh6n+1JOzcZ/4dqzwq8omZqSWqGdlYvmp8rUn/sXE81f1qcKcolM9bPcLHTQxyOi9ImcdJEB17ZRZ07TxGXnYWqBuLaBZBMj9ZgdEZ9AtuIB5k1opNpJfpIxKslut8zLle2gDgLqbAWbiLdlweuGFnbGWcvTabP2jHPGHiYMp5jkewjke6pNefNtcI3tGHWSOU6yxGKXo5dL2NlsGvcB/C+lbPYu1RiIRJkeO+hWRSrAjjxGo7xXZz2nUUUUBRRRQFFFFAUUUUBVPvFhjk6VRcqpDDQXQ631IF1YK2vYe2riuOoIIOoOhHbUo8u3owskgErxFDGHWQl4rZCoz36/IhSD2A8ia8y2xsyWHFriknihdZAwYyx/xYwubg3AggkH655V7ftaMxpItlYqMhD+66sD0V/Fbx3+so8/Kt8d3j0c0NjmVgY73LM6LmiI4BjJGWTS92I45bDDfuNDvRtI4vZccsbdUyxmTLKGhhdRdlBvbKWsVPfbSwrMzo2cSBkXMc6nOvvA9Yix+sDUj5N9qhcCySDpImLCWPjmjt1rfaC9cfc765tjYbQ54w2dFtNh3HCSGSysR226hI5FXrOSw1IhWQOCi3IkUZltbNcWtyuCPKhY+jkDXQDRguYHqsLgeam1RxGXgHbG1vwPr8HB/wB54UjGqTFG1zdbxN4avGdO4uvgorLSbHAY5LFlvqpF+TKV4+B41yCOzsmZSzAxldb3uDbxDKNO6o8kOdUk5soU9uaPqX816M+JNSsVHaVZQNWySi31tC384b4U3DRvDsCrqHU3Abg2mTXNw16pb1NRF2nG0cgEqkRupa6yjKWJjIAya3OXhf3RVomGVcRyyliByBSQWHgCjfGsZg8KRicTDa+fplt9pQMQn/mRKPBjVnaVfPis0SkSx5VcpcrMdWGcLbJ3Ob0nEgsIyZowClhZJNcrMt/c08PPnUDAawyr2dHIPJujbz+cX0NTY4rwL9mVx+dE/wDZ8TUVJlgtMshkS46OQaSG9grA+5ztfzpeG2SEkKhkuOkQr1+SsCL5NbWPjakzrdYz/lgfkZkA/KF9asQn/egeRkW/gxGb4E0NIeG2eMr2eOxQZtJNB0iG/udtvWnvYR0YGePLnbW0nHKl/odgFd2etw/+mfgVP7U5/heEn6r/APWsqRPguql3jtkOX+Lwzv8A5fbmqQcKfaCc8ecOWt85a6nMdej7qZxR6sX+n/zZKXJL8/J4T/8ACkNTa6X25scqJK0JRwCgYFnXQ9gMfvaD491tds/aEkhZ0jjK9W3zrAqRfMp+b43J8CDWF3J3gWGRkkIEbvGoPY7JLa57OoB41uhh3XrR+9dlZCbBwApHgw5HnaxsOHbC9OWU7Oy4edxmVESRVbo3EpuLtmCkGLVTmUFedabBl+jXpAofKMwUllB52JAJHlVds/EK/unmoPaCCNCPFDVvXSMCiiiqCiiigKKKKAooooCiiigqN4MGrJmYXWxSX7jEdbxRrNfl1qw29UKyLmDAOtom4XFyTE+v1ZAV56Mp7x6e6gggi4IsR21jsfsaNQVMa2F43IRc2Vgcsg045T+ZPXGUaleU7OtEJShGsnTBb6KxN3T7ocOBb6NuPE3mx8VHKfZWYe8ThGJF1Mg68DH6rg27mF+dPz4Fl6WMlSwVWBUADMFIcLbWxy5h3Dne9VCYl2iuGYGM62YglXOh0PJhb8Y7K5ZXtuRDiYRyMjm3vRtfQjlcjuYA27qRGLq68mXTuZTmU/1D8VaTGTPisP06MwlisuJVSRnH0ZwBz5N61WYjFNmSQMSSA2p0zro2niL2+1U6a7RMHA4jZSrHUMtlJsdQ3LmMv5RT7xuUUZHupNuo3A624cjf81P9VJvsH+iRfjZW+FJgjILxniVYfiTrC3mpHn31AxiFYheowsoU3UjgSBx+zlrO4jBTDHvMIzlMkcnvKM3VXpOJuL9YedaVdYmH1SHHgeo36p6GsjvhFcxNbgHia/YLSL/xJNe7urWOkyWOA2XKjMvRsbq6fRubjQ2vxuAakYfCuEZSnNW4rplzL28OufQVUDGt7RFKxALCCY6DiMquf95HJ5WqxwsOWSWPW2SZB+AFh59S3nVsTawETZF0FgWsc6WJOUkcfD1p45symy3slvnItcoCAjrcypqugjvCw42dGHcCHVvjk9Kkyr1Ij2IR6O5/eoqXHGwd/dFw9xnQ2tq3A8rfCuZeo3WW2ZLm50NnsNBzGb0rpX5+S3+cB5o4H601GPmn+/GfRZR+9Qcngc9H14h1dNZNRnf7HbceVcbBv0khMkd7S5gA5tcMrcRra9OSf4P3f+a9KP8AEn+7L/VQQjgF6I5pQVZxrlbiitpa3C0lem7tzTNhEAaOQ5AOkZ3Ddc3UsuUm+V0vr2HnXmc5tAo/zHP8qCvVNj4TJFA8VyVijR1FrSDKCo10DA3F9Ow6DTeLOS0w+CnM6yL0KdY9KA0jB18MoGcBxZjy0rSVXbIxCyKGU3FuyxvwII5G6mrGuscxRRRVBRRRQFFFFAUUUUBRRRQFVm2IBYOeBGR+5WOjfhax8C1WdJkjDAgi4IIIPAg6EVLNjzB8MqAszBZOqGUsMqlCxAFz7pW48IxrzGLE6xzMuYFDdTY/Qb9bXB8Vr1HEbPjzNEsaoyqBmCKAQc3RuCBrcKL+HfWO2stw+Vj1S9tSLjMEbS/0X0/HbS1cbNukqn2JtJ4JCy9bQgjijW+ie1WGZfBqlbYwOVQ8SsYZfnYtLsh4SQvb6SnL5DvpG+OEKYyOZMyrLErEdcKHCjKQGA0IXkLXRtddZmy9pKjtHKbQYkBidT0Ttdc47g2ZSOa+FZs10177U7FmRRla63B05E5h8S1Kllkzq4je/VPD6S2ufMi/nTz7OaKWSCT3iLcbgkddGB5htPJ6rJFBjcfUYOPBrI3x6OnS9pi5w5AQgMCADYGzDq6flPlUJ9ldJnzRqx6jHrppkzqD73+aw86lQteKNxxW6XHIobqfylfQ1MCD2iw4SXsO6VdB/N8Kb0aUW0tm/Mp1Y0CkrfMltSWt1Se009FA3TI+aPM2RgCx6xYAE8ODNc+dG09cLKOwxuPJwh/rHoari94omvqA8fmjZwfyyqPw1qXpmztaw4UgOuePh1tTfqsO7tNOiLqL11sCwHv/AGSRovf8TTQ1xLgfTEhA5DpI2YDyzD0rkL3hbukQ+quP7elQT0gJkX5xMxyWsJDfMq2vdRyOvnSIkXIxzmwy36vabC12FdR7SwH7MR+Nv2pqJwI5R923k4op5o1+b67ajq/NjTrsNev23ocLmmuz3UNmICi/zioba6asDUZsQPmteA1/3jH96eGGkcy5Y3OcaacjKj31+78aIaxPR9Gn8Q3LkDqDmF7OZHwrf7Ijyx545XAD5XXKuYdF1Q9uABBDkjje/GsOuxps0N1C5bAA3OY9KzfRBtqcuvZXoGzMDOojyqiyRwqCWDFpRlHVN8ovmLc9CxFbx2zlpp9hbOCs8yys4lCki0YjbQESAKoJaxAvfgBVxVTu3h8sJPSZw7FguXII+RUKSSNQTYnQk8OFW1dWBRRRQFFFFAUUUUBRRRQFFFFAVm9+2m9mCxSCFGa08t7MsdjcJ2Emwzchc1opJAouxAA4k6AVm97NsYUxLHKwYOR1Rds4DBSul+N7VLdQhjA+zRwJHFKjLDEI3ynNkjB6jDtCtbyNZ7bQXOrWPX6QHKOowsM5v2kNcXte5I0rV7C2Fgcgmw8Ea9IhUsFAYqdGRj4jUdoqr2vhwqhPdyHLcZbdVeroeIeM+RBrnk1GJ2zMjLh4ieuF6I2RVUuBeJswY3JsVFwP42t+IrVGaIjmhzD7rWVvQ5T5mr3GMkuBdFYO8bF4inXYGOTOgFn6oygC+XhcXtVDIWD5yMoa9wSB72jgKSCRcnh3VjKdumNXUA9pw8aj/aYAeiPOVEOcx/eVSGXtswqmWJOmvYWkFvBXH7E/y1yHNG/VkCupDggm4ZLsCLCxNr8xxqdttY5Yxi4wQC2WZFAHRynW9tbI+pHeSKioMZAR04WIYDvHVYeh/lpM890Q8xdT5HMp9Gt+GkpKudbKSGsTcnNrowGWwte/KlwYeRwwWK7aWIS5BBsdSDbQ9o4VNGyMQOleRV4Sh1B7C6kjwsSKMFuTiDGUynR89wknDLY6sFUjhazVb4TYWNDxyZGUx2vnbJezFuObW4Nr/wBq1KpiHYNmgBOl1V5yRqRmvdhxPPiRpXTGMZVlU3Km6SNs0YICgZnVSwVbXsmckkDh8alxfJ+VVw01hpcBG1IGYWZ8oOhbWtPHsOYghppuNwFCRxnmLqWvof0qTFuolwSL6cHkd/DQBQLVrTO2TbdXDplLTgjhdnHLrWHRgjge3jUebZsOVhEpc398Rs1hcfXuOH2RrfXhXoUe7sSq2iLxN0jRbWAPFgxFrX0NZDA7vSSyNNFiFaJlVlu11kW4IHunRtNbm3ZwFT0eytj7RmgRUkiQ51ASQLFFmvcXIVbm/Vva3Or+NJ5bENHoDYqJJg4PYSLWuNdeI5aVmdp7YOAnjjmUPg5ZMjjKLwlzpIj8QAzC669V+0EG+V5Nly/SfCueWuUn6vY3dwbhxtWonpZQ7EmIsZJbMesFEcK/l61vICnxupe5Y9bgHMkjm172Iuo5Aag8L1fYfELIiujBlYBlYagg6ginK1pDOEwaRLlRVQamygAXOpOnMmnqKKoKKKKAooooCiiigKK4TSS9TYXXM1MtJTTz2oPLcR8oc+N23JgoGVIIVmSzA/PSILMWNrgKc1gNOrc30tPxO5BlzNNLr1SoQNoARnAJbg1kuPdOUXBrA4TAR7P3imbGkpHIZpIJSWWMmVg3WYGxAVnUg6XtflVzvTvtHBhujwUkUuKmZkX2cq4VXJu1k6ua1gL63N+VYy3tqPUd21ijwyJBlyKWAC8A2c5x+bNTe38Grr0hQMVGUkKrOASCrLm7G49zHsrP7kxNh8FBCxuyp19b9ZiWbXnqTVntXemHD5FluxlITo1F2KsQpYjkov5nQXJAq2dIpcLNOVdI4CwZs3WlIUB1AOiMVCHU6ngbcqosLuc5QAyINQQAc7AGwNwl8vLkeFXGO3ZxXSZInhgiQ5RaxchdF06NtOfvKdaWdzncWmxkp0tZFCi1rfTZxw7qzrbW9K87tQIwMk50A4BUuRy+cK8rctb0rC4/AYXOASyuuWQFnZSvGw6liew5tDVnBuPhFAzB5LfXkYX8RHkX4VYYXY2FiOaPDxK31hGufzcgsfWro2zW3VjYJBhoSwmEckMsSNlKMdHLDNpya+UC2ulbfAYW0UfSFs4Vc1mNr2sbZbDtoixIIyea9l+zz/W1NnGUiJqQoDcKt+2wJ9TrTvT1VnF0n2k1pFqcSKQ2NAqs6U0liaCbitpKUZSdGUr6i1eL7jbzNgMQ+zsbIUhznJJfLlsSRZuSPx46Hs5eqS4a9Um0t0IpiDLGr24ZgDbw7KewxtLGYbFKcGXSWR1kLdCCyoo1Uuy+6bHtubkcTevRMC8eLwoVlurLkdDqVIGVlPeO3n51kdi7BjgFoo1QdiqFHwqXgsacFixm0gxBCnsSXQKfAjT05LWfS+z+wJHwM7YaTWFnHRsT7hcnKfuudD2N97Ta1TbxbNE0JIFyoNx9ZD766c9AR9pRS919pmfDKzG7KWjY/WKErm8xY+dbjO+1tRRRVBRRRQFFFFAkmklqDSSayOFqQTXSaQaKS1RMS2lSXqLKpoMtt3YiYgWlRZB2MAw+NVWz9zIImzRwxoe1VAPhfjatq+HvVTvFiZIYbwxNLK7rFGqqW673szW4KLG5JA4XIGoCo2ttgYfLFEvSYiTSKIam5vYkXGmh052PAAkSNibvdE3TTsJcSdS5swi0ItEbe9YkFuQ0Wwvde7e7fs4aSV+lxMt+mluSBfUxx3+iOBYAZrCwChVFjiMbEnvSIviyg+l6gekk0B8j5cPh+lMs9Rp9tQqSpcX1014re+trX4jjxNVWI31w6kgEsRyugvrbS7VIq6L0m9UK71u7ARYSZwfpdHMQPxCPJ/PSnxm0CbLhgne5iA/mmB+Bqm14BT8gzDN9IaN39jfse/xrPdHjmUqz4eK50dZHdx3FRFl/mNNQ7CxAfM+PJFipUQE3DAg6tKAPy8qDQstuJA8Tao77ThX3pox3ZgT6CqfD7nQr70k8v3miUjzSMH1JqVDuxhgSeiZieOead1P4C+T+Wr0naTJvHh14uT4K37gVCXfrDuxWINKw4hCjEeKoWYcOyrLDbNhT3IIU+7FGP2qd0rWtcgdg0HpQ7Ua7exDfw8HJ4ssg/qVR8RRDLtCT/BEX3jCP6JJT6gVdA1Jiaia/agOxse4N50S/YzNbyVIz/MKId0XdxHNiWck/RU2HfllaS3rWoVqxe9WxcRLO7xnpFCBDEAb2uTmDIQynUai5IJFuBEtOMW+G3IhByxYrEByf4keMeN7A3uIlXo2HcVtW5wkGRFW5awAzG2ZrC1zlAFz3AV5VsTYOLilE3szBrfNlb+6xN2IYCzBbqFbuJ42rVbjb5PiXnwuKVUxeFYCVV911bVZF7OIBFzY+Na7SNjRRRVUUUUUBRRRQJIpJFKvSCayrhFIY10mm2oEO1MOacamWNA21dRiUlRSA7Rtlv22tewIJtesftjfqEtPDh5A0kAHSsPdUl1XIGOhOrXtwtbjWZxe8k8y9UygwsSXiZVdukC5WUu6KVGWRWUG+q6WJpZ0m/suhuCrgF8ZiSLWshjA004ur1Kg3GwaW+bkYjm00mviEKj4UvdRZAkhcWR36SIXLEBtTckC5J10010J41dFqm11FWN2cIDcYTD343aNZGHfeS5qcjZfdstuGUBbflApw0g0UiRyeJJ8TemitPEUkiimstdC0rLRlogC0q1AQ0oRmg4DSg9AgNLGFNAjpKUs9K9iNHsJqjjY0CvNMbvvJszbrySlnwuJWPMoucoVVTOl/pKVa4HEN4V6RJs4mstvXuEuMQK9wVN0ce8vb5HmKI3Em3nKxyoc0M8iiJ4gshyuvVds7AIugFgGJJ5Vgt3dkyLvdjXV86JHeVgLC8sUZWMjhe+v4O3Slbs7r7TwsIgTaBEI90dCpdBzCM5OX41vN093UwsZVbksxaR3JaSRzxeRzqzeNJNDSIaVXAK7WkFFFFAUUUUCSKbNPUkrUUw1NsafZKZdagZY1nN+tpth9nYqVDZ1hbIRxVj1Q3kTfyrRSCqTePZoxGHlhe4WVGQkcRccRfmDY+VB458g0WGfEYlcQAT0aNGLsHNmObKEOZuI0F69zweHwhIVIACxsRJCyk2Ba/wA6ov2X768Z+TfaQ2FiMTFtCN1SYRhcTGpeNcnSfSAuAc/ZcEC451dbzb/CXBDA7JM88j9RsQquqRqTd/nG5kG3HQE63sKl9jVJvLHicRiFhsUw8ghzDgzBbvl+yCcv4TUxNazO4O6fseGWM6uTnkI4FiANO4AACtth8HV0bRBFShh6tFwtLGHoKr2Wu+x1a9BR0NBVjB0oYOrLoaOjoIAwlLXDVMyV3LQRhh6WIKfy0oLQNCCliAU6FpQFAz0Irns47KkZa6FoG48OOypaR2riLTlVBRRRVBRRRQFFFFAUUUUBSTHRRQIaCmJsECK5RUFViN3kY6gGiLYKrwAHlRRRUqLAAVLSG1FFQOZKClFFAkrXMtFFAkiuWoooOWoy0UUHQtdtXaKo6BXQKKKIUBS1FdooHFFdooqgooooCiiigKKKKD//2Q=="/>
          <p:cNvSpPr>
            <a:spLocks noChangeAspect="1" noChangeArrowheads="1"/>
          </p:cNvSpPr>
          <p:nvPr/>
        </p:nvSpPr>
        <p:spPr bwMode="auto">
          <a:xfrm>
            <a:off x="0" y="-922338"/>
            <a:ext cx="2400300" cy="1905001"/>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nvGrpSpPr>
          <p:cNvPr id="4" name="Group 5"/>
          <p:cNvGrpSpPr/>
          <p:nvPr/>
        </p:nvGrpSpPr>
        <p:grpSpPr>
          <a:xfrm>
            <a:off x="605026" y="1274308"/>
            <a:ext cx="1640657" cy="1370896"/>
            <a:chOff x="6616086" y="1311310"/>
            <a:chExt cx="1893197" cy="1581912"/>
          </a:xfrm>
        </p:grpSpPr>
        <p:sp>
          <p:nvSpPr>
            <p:cNvPr id="5" name="Rectangle 4"/>
            <p:cNvSpPr/>
            <p:nvPr/>
          </p:nvSpPr>
          <p:spPr>
            <a:xfrm>
              <a:off x="6616086" y="1311310"/>
              <a:ext cx="1893197" cy="158191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 rtlCol="0" anchor="t"/>
            <a:lstStyle/>
            <a:p>
              <a:pPr algn="ctr" fontAlgn="base">
                <a:spcBef>
                  <a:spcPct val="0"/>
                </a:spcBef>
                <a:spcAft>
                  <a:spcPct val="0"/>
                </a:spcAft>
              </a:pPr>
              <a:r>
                <a:rPr lang="en-US" sz="900" b="1" kern="0" dirty="0">
                  <a:solidFill>
                    <a:srgbClr val="FFFFFF"/>
                  </a:solidFill>
                  <a:cs typeface="Arial" pitchFamily="34" charset="0"/>
                </a:rPr>
                <a:t>Candidate Sourcing</a:t>
              </a:r>
            </a:p>
          </p:txBody>
        </p:sp>
        <p:pic>
          <p:nvPicPr>
            <p:cNvPr id="22" name="Picture 3"/>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bwMode="auto">
            <a:xfrm>
              <a:off x="6616086" y="1603745"/>
              <a:ext cx="1893195" cy="1289476"/>
            </a:xfrm>
            <a:prstGeom prst="rect">
              <a:avLst/>
            </a:prstGeom>
            <a:noFill/>
            <a:ln w="9525">
              <a:noFill/>
              <a:miter lim="800000"/>
              <a:headEnd/>
              <a:tailEnd/>
            </a:ln>
            <a:effectLst>
              <a:reflection blurRad="6350" stA="17000" endPos="25000" dir="5400000" sy="-100000" algn="bl" rotWithShape="0"/>
            </a:effectLst>
          </p:spPr>
        </p:pic>
      </p:grpSp>
      <p:grpSp>
        <p:nvGrpSpPr>
          <p:cNvPr id="6" name="Group 45"/>
          <p:cNvGrpSpPr/>
          <p:nvPr/>
        </p:nvGrpSpPr>
        <p:grpSpPr>
          <a:xfrm>
            <a:off x="2659101" y="1274308"/>
            <a:ext cx="1640657" cy="1370896"/>
            <a:chOff x="6616086" y="1311310"/>
            <a:chExt cx="1893197" cy="1581912"/>
          </a:xfrm>
        </p:grpSpPr>
        <p:sp>
          <p:nvSpPr>
            <p:cNvPr id="47" name="Rectangle 46"/>
            <p:cNvSpPr/>
            <p:nvPr/>
          </p:nvSpPr>
          <p:spPr>
            <a:xfrm>
              <a:off x="6616086" y="1311310"/>
              <a:ext cx="1893197" cy="158191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 rtlCol="0" anchor="t"/>
            <a:lstStyle/>
            <a:p>
              <a:pPr algn="ctr" fontAlgn="base">
                <a:spcBef>
                  <a:spcPct val="0"/>
                </a:spcBef>
                <a:spcAft>
                  <a:spcPct val="0"/>
                </a:spcAft>
              </a:pPr>
              <a:r>
                <a:rPr lang="en-US" sz="900" b="1" dirty="0" smtClean="0">
                  <a:solidFill>
                    <a:prstClr val="white"/>
                  </a:solidFill>
                </a:rPr>
                <a:t>Recruiting</a:t>
              </a:r>
              <a:endParaRPr lang="en-US" sz="800" dirty="0">
                <a:solidFill>
                  <a:prstClr val="white"/>
                </a:solidFill>
              </a:endParaRPr>
            </a:p>
          </p:txBody>
        </p:sp>
        <p:pic>
          <p:nvPicPr>
            <p:cNvPr id="48" name="Picture 3"/>
            <p:cNvPicPr>
              <a:picLocks noChangeAspect="1" noChangeArrowheads="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bwMode="auto">
            <a:xfrm>
              <a:off x="6616086" y="1603745"/>
              <a:ext cx="1893195" cy="1289475"/>
            </a:xfrm>
            <a:prstGeom prst="rect">
              <a:avLst/>
            </a:prstGeom>
            <a:noFill/>
            <a:ln w="9525">
              <a:noFill/>
              <a:miter lim="800000"/>
              <a:headEnd/>
              <a:tailEnd/>
            </a:ln>
            <a:effectLst>
              <a:reflection blurRad="6350" stA="17000" endPos="25000" dir="5400000" sy="-100000" algn="bl" rotWithShape="0"/>
            </a:effectLst>
          </p:spPr>
        </p:pic>
      </p:grpSp>
      <p:grpSp>
        <p:nvGrpSpPr>
          <p:cNvPr id="7" name="Group 48"/>
          <p:cNvGrpSpPr/>
          <p:nvPr/>
        </p:nvGrpSpPr>
        <p:grpSpPr>
          <a:xfrm>
            <a:off x="4713176" y="1274308"/>
            <a:ext cx="1640657" cy="1370896"/>
            <a:chOff x="6616086" y="1311310"/>
            <a:chExt cx="1893197" cy="1581912"/>
          </a:xfrm>
        </p:grpSpPr>
        <p:sp>
          <p:nvSpPr>
            <p:cNvPr id="50" name="Rectangle 49"/>
            <p:cNvSpPr/>
            <p:nvPr/>
          </p:nvSpPr>
          <p:spPr>
            <a:xfrm>
              <a:off x="6616086" y="1311310"/>
              <a:ext cx="1893197" cy="158191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 rtlCol="0" anchor="t"/>
            <a:lstStyle/>
            <a:p>
              <a:pPr algn="ctr" fontAlgn="base">
                <a:spcBef>
                  <a:spcPct val="0"/>
                </a:spcBef>
                <a:spcAft>
                  <a:spcPct val="0"/>
                </a:spcAft>
              </a:pPr>
              <a:r>
                <a:rPr lang="en-US" sz="900" b="1" dirty="0">
                  <a:solidFill>
                    <a:prstClr val="white"/>
                  </a:solidFill>
                </a:rPr>
                <a:t>Learning &amp; Development</a:t>
              </a:r>
              <a:endParaRPr lang="en-US" sz="800" dirty="0">
                <a:solidFill>
                  <a:prstClr val="white"/>
                </a:solidFill>
              </a:endParaRPr>
            </a:p>
          </p:txBody>
        </p:sp>
        <p:pic>
          <p:nvPicPr>
            <p:cNvPr id="51" name="Picture 3"/>
            <p:cNvPicPr>
              <a:picLocks noChangeAspect="1" noChangeArrowheads="1"/>
            </p:cNvPicPr>
            <p:nvPr/>
          </p:nvPicPr>
          <p:blipFill>
            <a:blip r:embed="rId5"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bwMode="auto">
            <a:xfrm>
              <a:off x="6616086" y="1603745"/>
              <a:ext cx="1893195" cy="1289475"/>
            </a:xfrm>
            <a:prstGeom prst="rect">
              <a:avLst/>
            </a:prstGeom>
            <a:noFill/>
            <a:ln w="9525">
              <a:noFill/>
              <a:miter lim="800000"/>
              <a:headEnd/>
              <a:tailEnd/>
            </a:ln>
            <a:effectLst>
              <a:reflection blurRad="6350" stA="17000" endPos="25000" dir="5400000" sy="-100000" algn="bl" rotWithShape="0"/>
            </a:effectLst>
          </p:spPr>
        </p:pic>
      </p:grpSp>
      <p:grpSp>
        <p:nvGrpSpPr>
          <p:cNvPr id="8" name="Group 51"/>
          <p:cNvGrpSpPr/>
          <p:nvPr/>
        </p:nvGrpSpPr>
        <p:grpSpPr>
          <a:xfrm>
            <a:off x="6767250" y="1274308"/>
            <a:ext cx="1640657" cy="1370896"/>
            <a:chOff x="6616086" y="1311310"/>
            <a:chExt cx="1893197" cy="1581912"/>
          </a:xfrm>
        </p:grpSpPr>
        <p:sp>
          <p:nvSpPr>
            <p:cNvPr id="53" name="Rectangle 52"/>
            <p:cNvSpPr/>
            <p:nvPr/>
          </p:nvSpPr>
          <p:spPr>
            <a:xfrm>
              <a:off x="6616086" y="1311310"/>
              <a:ext cx="1893197" cy="158191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 rtlCol="0" anchor="t"/>
            <a:lstStyle/>
            <a:p>
              <a:pPr algn="ctr" fontAlgn="base">
                <a:spcBef>
                  <a:spcPct val="0"/>
                </a:spcBef>
                <a:spcAft>
                  <a:spcPct val="0"/>
                </a:spcAft>
              </a:pPr>
              <a:r>
                <a:rPr lang="en-US" sz="900" b="1" dirty="0" smtClean="0">
                  <a:solidFill>
                    <a:prstClr val="white"/>
                  </a:solidFill>
                </a:rPr>
                <a:t>Onboarding</a:t>
              </a:r>
              <a:endParaRPr lang="en-US" sz="900" b="1" dirty="0">
                <a:solidFill>
                  <a:prstClr val="white"/>
                </a:solidFill>
              </a:endParaRPr>
            </a:p>
          </p:txBody>
        </p:sp>
        <p:pic>
          <p:nvPicPr>
            <p:cNvPr id="54" name="Picture 3"/>
            <p:cNvPicPr>
              <a:picLocks noChangeAspect="1" noChangeArrowheads="1"/>
            </p:cNvPicPr>
            <p:nvPr/>
          </p:nvPicPr>
          <p:blipFill>
            <a:blip r:embed="rId6"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bwMode="auto">
            <a:xfrm>
              <a:off x="6616086" y="1603745"/>
              <a:ext cx="1893195" cy="1289475"/>
            </a:xfrm>
            <a:prstGeom prst="rect">
              <a:avLst/>
            </a:prstGeom>
            <a:ln>
              <a:noFill/>
            </a:ln>
            <a:effectLst>
              <a:outerShdw blurRad="50800" dist="38100" dir="2700000" algn="tl" rotWithShape="0">
                <a:prstClr val="black">
                  <a:alpha val="40000"/>
                </a:prstClr>
              </a:outerShdw>
            </a:effectLst>
          </p:spPr>
        </p:pic>
      </p:grpSp>
      <p:grpSp>
        <p:nvGrpSpPr>
          <p:cNvPr id="9" name="Group 54"/>
          <p:cNvGrpSpPr/>
          <p:nvPr/>
        </p:nvGrpSpPr>
        <p:grpSpPr>
          <a:xfrm>
            <a:off x="2659101" y="3029871"/>
            <a:ext cx="1640657" cy="1370896"/>
            <a:chOff x="6616086" y="1311310"/>
            <a:chExt cx="1893197" cy="1581912"/>
          </a:xfrm>
        </p:grpSpPr>
        <p:sp>
          <p:nvSpPr>
            <p:cNvPr id="56" name="Rectangle 55"/>
            <p:cNvSpPr/>
            <p:nvPr/>
          </p:nvSpPr>
          <p:spPr>
            <a:xfrm>
              <a:off x="6616086" y="1311310"/>
              <a:ext cx="1893197" cy="158191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 rtlCol="0" anchor="t"/>
            <a:lstStyle/>
            <a:p>
              <a:pPr algn="ctr" fontAlgn="base">
                <a:spcBef>
                  <a:spcPct val="0"/>
                </a:spcBef>
                <a:spcAft>
                  <a:spcPct val="0"/>
                </a:spcAft>
              </a:pPr>
              <a:r>
                <a:rPr lang="en-US" sz="900" b="1" dirty="0" smtClean="0">
                  <a:solidFill>
                    <a:prstClr val="white"/>
                  </a:solidFill>
                </a:rPr>
                <a:t>Talent Review</a:t>
              </a:r>
              <a:endParaRPr lang="en-US" sz="900" dirty="0">
                <a:solidFill>
                  <a:prstClr val="white"/>
                </a:solidFill>
              </a:endParaRPr>
            </a:p>
          </p:txBody>
        </p:sp>
        <p:pic>
          <p:nvPicPr>
            <p:cNvPr id="57" name="Picture 3"/>
            <p:cNvPicPr>
              <a:picLocks noChangeAspect="1" noChangeArrowheads="1"/>
            </p:cNvPicPr>
            <p:nvPr/>
          </p:nvPicPr>
          <p:blipFill>
            <a:blip r:embed="rId7"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bwMode="auto">
            <a:xfrm>
              <a:off x="6616086" y="1603745"/>
              <a:ext cx="1893194" cy="1289475"/>
            </a:xfrm>
            <a:prstGeom prst="rect">
              <a:avLst/>
            </a:prstGeom>
            <a:noFill/>
            <a:ln w="9525">
              <a:noFill/>
              <a:miter lim="800000"/>
              <a:headEnd/>
              <a:tailEnd/>
            </a:ln>
            <a:effectLst>
              <a:reflection blurRad="6350" stA="17000" endPos="25000" dir="5400000" sy="-100000" algn="bl" rotWithShape="0"/>
            </a:effectLst>
          </p:spPr>
        </p:pic>
      </p:grpSp>
      <p:grpSp>
        <p:nvGrpSpPr>
          <p:cNvPr id="10" name="Group 57"/>
          <p:cNvGrpSpPr/>
          <p:nvPr/>
        </p:nvGrpSpPr>
        <p:grpSpPr>
          <a:xfrm>
            <a:off x="6767250" y="3029871"/>
            <a:ext cx="1640657" cy="1370896"/>
            <a:chOff x="6616086" y="1311310"/>
            <a:chExt cx="1893197" cy="1581912"/>
          </a:xfrm>
        </p:grpSpPr>
        <p:sp>
          <p:nvSpPr>
            <p:cNvPr id="59" name="Rectangle 58"/>
            <p:cNvSpPr/>
            <p:nvPr/>
          </p:nvSpPr>
          <p:spPr>
            <a:xfrm>
              <a:off x="6616086" y="1311310"/>
              <a:ext cx="1893197" cy="158191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64008" rtlCol="0" anchor="t"/>
            <a:lstStyle/>
            <a:p>
              <a:pPr algn="ctr" fontAlgn="base">
                <a:spcBef>
                  <a:spcPct val="0"/>
                </a:spcBef>
                <a:spcAft>
                  <a:spcPct val="0"/>
                </a:spcAft>
              </a:pPr>
              <a:r>
                <a:rPr lang="en-US" sz="900" b="1" kern="0" dirty="0" smtClean="0">
                  <a:solidFill>
                    <a:srgbClr val="FFFFFF"/>
                  </a:solidFill>
                  <a:cs typeface="Arial" pitchFamily="34" charset="0"/>
                </a:rPr>
                <a:t>Succession Management</a:t>
              </a:r>
              <a:endParaRPr lang="en-US" sz="900" b="1" kern="0" dirty="0">
                <a:solidFill>
                  <a:srgbClr val="FFFFFF"/>
                </a:solidFill>
                <a:cs typeface="Arial" pitchFamily="34" charset="0"/>
              </a:endParaRPr>
            </a:p>
          </p:txBody>
        </p:sp>
        <p:pic>
          <p:nvPicPr>
            <p:cNvPr id="60" name="Picture 3"/>
            <p:cNvPicPr>
              <a:picLocks noChangeAspect="1" noChangeArrowheads="1"/>
            </p:cNvPicPr>
            <p:nvPr/>
          </p:nvPicPr>
          <p:blipFill>
            <a:blip r:embed="rId8"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bwMode="auto">
            <a:xfrm>
              <a:off x="6616086" y="1603745"/>
              <a:ext cx="1893195" cy="1289475"/>
            </a:xfrm>
            <a:prstGeom prst="rect">
              <a:avLst/>
            </a:prstGeom>
            <a:noFill/>
            <a:ln w="9525">
              <a:noFill/>
              <a:miter lim="800000"/>
              <a:headEnd/>
              <a:tailEnd/>
            </a:ln>
            <a:effectLst>
              <a:reflection blurRad="6350" stA="17000" endPos="25000" dir="5400000" sy="-100000" algn="bl" rotWithShape="0"/>
            </a:effectLst>
          </p:spPr>
        </p:pic>
      </p:grpSp>
      <p:grpSp>
        <p:nvGrpSpPr>
          <p:cNvPr id="11" name="Group 60"/>
          <p:cNvGrpSpPr/>
          <p:nvPr/>
        </p:nvGrpSpPr>
        <p:grpSpPr>
          <a:xfrm>
            <a:off x="4713176" y="3029871"/>
            <a:ext cx="1640657" cy="1370896"/>
            <a:chOff x="6616086" y="1311310"/>
            <a:chExt cx="1893197" cy="1581912"/>
          </a:xfrm>
        </p:grpSpPr>
        <p:sp>
          <p:nvSpPr>
            <p:cNvPr id="62" name="Rectangle 61"/>
            <p:cNvSpPr/>
            <p:nvPr/>
          </p:nvSpPr>
          <p:spPr>
            <a:xfrm>
              <a:off x="6616086" y="1311310"/>
              <a:ext cx="1893197" cy="158191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 rtlCol="0" anchor="t"/>
            <a:lstStyle/>
            <a:p>
              <a:pPr algn="ctr" fontAlgn="base">
                <a:spcBef>
                  <a:spcPct val="0"/>
                </a:spcBef>
                <a:spcAft>
                  <a:spcPct val="0"/>
                </a:spcAft>
              </a:pPr>
              <a:r>
                <a:rPr lang="en-US" sz="900" b="1" dirty="0" smtClean="0">
                  <a:solidFill>
                    <a:prstClr val="white"/>
                  </a:solidFill>
                </a:rPr>
                <a:t>Goal Management</a:t>
              </a:r>
              <a:endParaRPr lang="en-US" sz="900" dirty="0">
                <a:solidFill>
                  <a:prstClr val="white"/>
                </a:solidFill>
              </a:endParaRPr>
            </a:p>
          </p:txBody>
        </p:sp>
        <p:pic>
          <p:nvPicPr>
            <p:cNvPr id="63" name="Picture 3"/>
            <p:cNvPicPr>
              <a:picLocks noChangeAspect="1" noChangeArrowheads="1"/>
            </p:cNvPicPr>
            <p:nvPr/>
          </p:nvPicPr>
          <p:blipFill>
            <a:blip r:embed="rId9"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bwMode="auto">
            <a:xfrm>
              <a:off x="6616086" y="1603745"/>
              <a:ext cx="1893195" cy="1289475"/>
            </a:xfrm>
            <a:prstGeom prst="rect">
              <a:avLst/>
            </a:prstGeom>
            <a:noFill/>
            <a:ln w="9525">
              <a:noFill/>
              <a:miter lim="800000"/>
              <a:headEnd/>
              <a:tailEnd/>
            </a:ln>
            <a:effectLst>
              <a:reflection blurRad="6350" stA="17000" endPos="25000" dir="5400000" sy="-100000" algn="bl" rotWithShape="0"/>
            </a:effectLst>
          </p:spPr>
        </p:pic>
      </p:grpSp>
      <p:grpSp>
        <p:nvGrpSpPr>
          <p:cNvPr id="12" name="Group 33"/>
          <p:cNvGrpSpPr/>
          <p:nvPr/>
        </p:nvGrpSpPr>
        <p:grpSpPr>
          <a:xfrm>
            <a:off x="605023" y="3029871"/>
            <a:ext cx="1640657" cy="1370896"/>
            <a:chOff x="6616086" y="1311310"/>
            <a:chExt cx="1893197" cy="1581912"/>
          </a:xfrm>
        </p:grpSpPr>
        <p:sp>
          <p:nvSpPr>
            <p:cNvPr id="35" name="Rectangle 34"/>
            <p:cNvSpPr/>
            <p:nvPr/>
          </p:nvSpPr>
          <p:spPr>
            <a:xfrm>
              <a:off x="6616086" y="1311310"/>
              <a:ext cx="1893197" cy="158191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 rtlCol="0" anchor="t"/>
            <a:lstStyle/>
            <a:p>
              <a:pPr algn="ctr" fontAlgn="base">
                <a:spcBef>
                  <a:spcPct val="0"/>
                </a:spcBef>
                <a:spcAft>
                  <a:spcPct val="0"/>
                </a:spcAft>
              </a:pPr>
              <a:r>
                <a:rPr lang="en-US" sz="900" b="1" dirty="0" smtClean="0">
                  <a:solidFill>
                    <a:prstClr val="white"/>
                  </a:solidFill>
                </a:rPr>
                <a:t>Performance Management</a:t>
              </a:r>
              <a:endParaRPr lang="en-US" sz="900" dirty="0">
                <a:solidFill>
                  <a:prstClr val="white"/>
                </a:solidFill>
              </a:endParaRPr>
            </a:p>
          </p:txBody>
        </p:sp>
        <p:pic>
          <p:nvPicPr>
            <p:cNvPr id="36" name="Picture 3"/>
            <p:cNvPicPr>
              <a:picLocks noChangeAspect="1" noChangeArrowheads="1"/>
            </p:cNvPicPr>
            <p:nvPr/>
          </p:nvPicPr>
          <p:blipFill>
            <a:blip r:embed="rId10"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bwMode="auto">
            <a:xfrm>
              <a:off x="6616086" y="1603745"/>
              <a:ext cx="1893194" cy="1289475"/>
            </a:xfrm>
            <a:prstGeom prst="rect">
              <a:avLst/>
            </a:prstGeom>
            <a:noFill/>
            <a:ln w="9525">
              <a:noFill/>
              <a:miter lim="800000"/>
              <a:headEnd/>
              <a:tailEnd/>
            </a:ln>
            <a:effectLst>
              <a:reflection blurRad="6350" stA="17000" endPos="25000" dir="5400000" sy="-100000" algn="bl" rotWithShape="0"/>
            </a:effectLst>
          </p:spPr>
        </p:pic>
      </p:grpSp>
    </p:spTree>
    <p:extLst>
      <p:ext uri="{BB962C8B-B14F-4D97-AF65-F5344CB8AC3E}">
        <p14:creationId xmlns="" xmlns:p14="http://schemas.microsoft.com/office/powerpoint/2010/main" xmlns:mv="urn:schemas-microsoft-com:mac:vml" xmlns:mc="http://schemas.openxmlformats.org/markup-compatibility/2006" val="372323261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051" y="4495799"/>
            <a:ext cx="8886825" cy="30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62600" y="0"/>
            <a:ext cx="3810000" cy="590549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57175" y="1276568"/>
            <a:ext cx="5305425" cy="3866932"/>
          </a:xfrm>
        </p:spPr>
        <p:txBody>
          <a:bodyPr/>
          <a:lstStyle/>
          <a:p>
            <a:r>
              <a:rPr lang="en-US" sz="2400" dirty="0" smtClean="0"/>
              <a:t>         loud enables new, innovative            </a:t>
            </a:r>
            <a:br>
              <a:rPr lang="en-US" sz="2400" dirty="0" smtClean="0"/>
            </a:br>
            <a:r>
              <a:rPr lang="en-US" sz="2400" dirty="0" smtClean="0"/>
              <a:t>             models to flourish</a:t>
            </a:r>
            <a:r>
              <a:rPr lang="en-US" sz="2400" i="1" dirty="0" smtClean="0"/>
              <a:t>.” </a:t>
            </a:r>
            <a:br>
              <a:rPr lang="en-US" sz="2400" i="1" dirty="0" smtClean="0"/>
            </a:br>
            <a:r>
              <a:rPr lang="en-US" sz="2400" i="1" dirty="0" smtClean="0"/>
              <a:t/>
            </a:r>
            <a:br>
              <a:rPr lang="en-US" sz="2400" i="1" dirty="0" smtClean="0"/>
            </a:br>
            <a:r>
              <a:rPr lang="en-US" sz="2400" i="1" dirty="0" smtClean="0"/>
              <a:t/>
            </a:r>
            <a:br>
              <a:rPr lang="en-US" sz="2400" i="1" dirty="0" smtClean="0"/>
            </a:br>
            <a:r>
              <a:rPr lang="en-US" sz="2400" i="1" dirty="0" smtClean="0"/>
              <a:t>“</a:t>
            </a:r>
            <a:r>
              <a:rPr lang="en-US" sz="2400" dirty="0" smtClean="0"/>
              <a:t>While 16% of executives showed current </a:t>
            </a:r>
            <a:r>
              <a:rPr lang="en-US" sz="2400" dirty="0" smtClean="0">
                <a:solidFill>
                  <a:schemeClr val="accent1"/>
                </a:solidFill>
              </a:rPr>
              <a:t>usage of cloud capabilities for innovation</a:t>
            </a:r>
            <a:r>
              <a:rPr lang="en-US" sz="2400" dirty="0" smtClean="0"/>
              <a:t>…the same share will </a:t>
            </a:r>
            <a:r>
              <a:rPr lang="en-US" sz="2400" dirty="0" smtClean="0">
                <a:solidFill>
                  <a:schemeClr val="accent1"/>
                </a:solidFill>
              </a:rPr>
              <a:t>rise to 35% </a:t>
            </a:r>
            <a:r>
              <a:rPr lang="en-US" sz="2400" dirty="0" smtClean="0"/>
              <a:t>by 2015.”</a:t>
            </a:r>
            <a:endParaRPr lang="en-US" sz="2400" dirty="0"/>
          </a:p>
        </p:txBody>
      </p:sp>
      <p:sp>
        <p:nvSpPr>
          <p:cNvPr id="4" name="Picture Placeholder 3"/>
          <p:cNvSpPr>
            <a:spLocks noGrp="1"/>
          </p:cNvSpPr>
          <p:nvPr>
            <p:ph type="pic" sz="quarter" idx="12"/>
          </p:nvPr>
        </p:nvSpPr>
        <p:spPr>
          <a:xfrm>
            <a:off x="5857874" y="381001"/>
            <a:ext cx="3190875" cy="4419600"/>
          </a:xfrm>
        </p:spPr>
      </p:sp>
      <p:sp>
        <p:nvSpPr>
          <p:cNvPr id="5" name="TextBox 4"/>
          <p:cNvSpPr txBox="1"/>
          <p:nvPr/>
        </p:nvSpPr>
        <p:spPr>
          <a:xfrm>
            <a:off x="5953125" y="3390899"/>
            <a:ext cx="3419475" cy="276999"/>
          </a:xfrm>
          <a:prstGeom prst="rect">
            <a:avLst/>
          </a:prstGeom>
          <a:noFill/>
        </p:spPr>
        <p:txBody>
          <a:bodyPr wrap="square" rtlCol="0">
            <a:spAutoFit/>
          </a:bodyPr>
          <a:lstStyle/>
          <a:p>
            <a:r>
              <a:rPr lang="en-US" sz="1200" b="1" dirty="0" smtClean="0">
                <a:solidFill>
                  <a:schemeClr val="bg1"/>
                </a:solidFill>
              </a:rPr>
              <a:t>2011 Economist Intelligence Unit Report</a:t>
            </a:r>
          </a:p>
        </p:txBody>
      </p:sp>
      <p:pic>
        <p:nvPicPr>
          <p:cNvPr id="3074" name="Picture 2" descr="https://twimg0-a.akamaihd.net/profile_images/2391530657/pffvvowgapzpsr9mjvop.jpeg"/>
          <p:cNvPicPr>
            <a:picLocks noChangeAspect="1" noChangeArrowheads="1"/>
          </p:cNvPicPr>
          <p:nvPr/>
        </p:nvPicPr>
        <p:blipFill>
          <a:blip r:embed="rId3" cstate="print"/>
          <a:srcRect/>
          <a:stretch>
            <a:fillRect/>
          </a:stretch>
        </p:blipFill>
        <p:spPr bwMode="auto">
          <a:xfrm>
            <a:off x="6324600" y="965200"/>
            <a:ext cx="2219325" cy="2219325"/>
          </a:xfrm>
          <a:prstGeom prst="rect">
            <a:avLst/>
          </a:prstGeom>
          <a:noFill/>
        </p:spPr>
      </p:pic>
      <p:sp>
        <p:nvSpPr>
          <p:cNvPr id="7" name="TextBox 6"/>
          <p:cNvSpPr txBox="1"/>
          <p:nvPr/>
        </p:nvSpPr>
        <p:spPr>
          <a:xfrm>
            <a:off x="-19051" y="381000"/>
            <a:ext cx="714375" cy="2215991"/>
          </a:xfrm>
          <a:prstGeom prst="rect">
            <a:avLst/>
          </a:prstGeom>
          <a:noFill/>
        </p:spPr>
        <p:txBody>
          <a:bodyPr wrap="square" rtlCol="0">
            <a:spAutoFit/>
          </a:bodyPr>
          <a:lstStyle/>
          <a:p>
            <a:r>
              <a:rPr lang="en-US" sz="13800" dirty="0" smtClean="0">
                <a:solidFill>
                  <a:srgbClr val="FF0000"/>
                </a:solidFill>
              </a:rPr>
              <a:t>C</a:t>
            </a:r>
          </a:p>
        </p:txBody>
      </p:sp>
      <p:sp>
        <p:nvSpPr>
          <p:cNvPr id="8" name="TextBox 7"/>
          <p:cNvSpPr txBox="1"/>
          <p:nvPr/>
        </p:nvSpPr>
        <p:spPr>
          <a:xfrm>
            <a:off x="57150" y="866776"/>
            <a:ext cx="523876" cy="461665"/>
          </a:xfrm>
          <a:prstGeom prst="rect">
            <a:avLst/>
          </a:prstGeom>
          <a:noFill/>
        </p:spPr>
        <p:txBody>
          <a:bodyPr wrap="square" rtlCol="0">
            <a:spAutoFit/>
          </a:bodyPr>
          <a:lstStyle/>
          <a:p>
            <a:r>
              <a:rPr lang="en-US" sz="2400" dirty="0" smtClean="0"/>
              <a:t>“</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rot="10800000">
            <a:off x="-188258" y="2917370"/>
            <a:ext cx="9332258" cy="2005531"/>
          </a:xfrm>
          <a:prstGeom prst="rect">
            <a:avLst/>
          </a:prstGeom>
          <a:gradFill>
            <a:gsLst>
              <a:gs pos="100000">
                <a:schemeClr val="bg1"/>
              </a:gs>
              <a:gs pos="59000">
                <a:srgbClr val="CBD0CE"/>
              </a:gs>
              <a:gs pos="0">
                <a:schemeClr val="bg1"/>
              </a:gs>
            </a:gsLst>
            <a:lin ang="54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089" name="Rectangle 1088"/>
          <p:cNvSpPr/>
          <p:nvPr/>
        </p:nvSpPr>
        <p:spPr>
          <a:xfrm>
            <a:off x="132505" y="2335002"/>
            <a:ext cx="9480561" cy="1161873"/>
          </a:xfrm>
          <a:prstGeom prst="rect">
            <a:avLst/>
          </a:prstGeom>
          <a:blipFill dpi="0" rotWithShape="1">
            <a:blip r:embed="rId3" cstate="print">
              <a:alphaModFix amt="15000"/>
              <a:extLst>
                <a:ext uri="{BEBA8EAE-BF5A-486C-A8C5-ECC9F3942E4B}">
                  <a14:imgProps xmlns:a14="http://schemas.microsoft.com/office/drawing/2010/main" xmlns="">
                    <a14:imgLayer r:embed="rId4">
                      <a14:imgEffect>
                        <a14:artisticBlur/>
                      </a14:imgEffect>
                    </a14:imgLayer>
                  </a14:imgProps>
                </a:ext>
              </a:extLst>
            </a:blip>
            <a:srcRect/>
            <a:tile tx="0" ty="0" sx="50000" sy="5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6" name="Rectangle 4135"/>
          <p:cNvSpPr/>
          <p:nvPr/>
        </p:nvSpPr>
        <p:spPr>
          <a:xfrm>
            <a:off x="-162810" y="2546395"/>
            <a:ext cx="10081452" cy="1498387"/>
          </a:xfrm>
          <a:prstGeom prst="rect">
            <a:avLst/>
          </a:prstGeom>
          <a:blipFill dpi="0" rotWithShape="1">
            <a:blip r:embed="rId5" cstate="print">
              <a:duotone>
                <a:schemeClr val="bg2">
                  <a:shade val="45000"/>
                  <a:satMod val="135000"/>
                </a:schemeClr>
                <a:prstClr val="white"/>
              </a:duotone>
              <a:extLst>
                <a:ext uri="{BEBA8EAE-BF5A-486C-A8C5-ECC9F3942E4B}">
                  <a14:imgProps xmlns:a14="http://schemas.microsoft.com/office/drawing/2010/main" xmlns="">
                    <a14:imgLayer r:embed="rId4">
                      <a14:imgEffect>
                        <a14:artisticBlur radius="7"/>
                      </a14:imgEffect>
                    </a14:imgLayer>
                  </a14:imgProps>
                </a:ext>
              </a:extLst>
            </a:blip>
            <a:srcRect/>
            <a:tile tx="0" ty="0" sx="100000" sy="100000" flip="x"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176"/>
          <p:cNvGrpSpPr/>
          <p:nvPr/>
        </p:nvGrpSpPr>
        <p:grpSpPr>
          <a:xfrm>
            <a:off x="468199" y="1611984"/>
            <a:ext cx="8961987" cy="2507377"/>
            <a:chOff x="-151709" y="1611984"/>
            <a:chExt cx="8961987" cy="2507377"/>
          </a:xfrm>
        </p:grpSpPr>
        <p:grpSp>
          <p:nvGrpSpPr>
            <p:cNvPr id="3" name="Group 1177"/>
            <p:cNvGrpSpPr/>
            <p:nvPr/>
          </p:nvGrpSpPr>
          <p:grpSpPr>
            <a:xfrm>
              <a:off x="-151709" y="1611984"/>
              <a:ext cx="3049214" cy="2468596"/>
              <a:chOff x="581062" y="1073302"/>
              <a:chExt cx="3049214" cy="2468596"/>
            </a:xfrm>
          </p:grpSpPr>
          <p:grpSp>
            <p:nvGrpSpPr>
              <p:cNvPr id="4" name="Group 1269"/>
              <p:cNvGrpSpPr/>
              <p:nvPr/>
            </p:nvGrpSpPr>
            <p:grpSpPr>
              <a:xfrm>
                <a:off x="2413969" y="2052748"/>
                <a:ext cx="1216307" cy="1487806"/>
                <a:chOff x="7075032" y="1595547"/>
                <a:chExt cx="1216307" cy="1487806"/>
              </a:xfrm>
            </p:grpSpPr>
            <p:sp>
              <p:nvSpPr>
                <p:cNvPr id="1467" name="AutoShape 164"/>
                <p:cNvSpPr>
                  <a:spLocks noChangeAspect="1" noChangeArrowheads="1" noTextEdit="1"/>
                </p:cNvSpPr>
                <p:nvPr/>
              </p:nvSpPr>
              <p:spPr bwMode="auto">
                <a:xfrm>
                  <a:off x="7075032" y="1675539"/>
                  <a:ext cx="1152805" cy="1220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68" name="Freeform 166"/>
                <p:cNvSpPr>
                  <a:spLocks/>
                </p:cNvSpPr>
                <p:nvPr/>
              </p:nvSpPr>
              <p:spPr bwMode="auto">
                <a:xfrm>
                  <a:off x="7075032" y="1675539"/>
                  <a:ext cx="1152244" cy="1406107"/>
                </a:xfrm>
                <a:custGeom>
                  <a:avLst/>
                  <a:gdLst>
                    <a:gd name="T0" fmla="*/ 2098 w 4108"/>
                    <a:gd name="T1" fmla="*/ 0 h 4351"/>
                    <a:gd name="T2" fmla="*/ 2013 w 4108"/>
                    <a:gd name="T3" fmla="*/ 0 h 4351"/>
                    <a:gd name="T4" fmla="*/ 0 w 4108"/>
                    <a:gd name="T5" fmla="*/ 0 h 4351"/>
                    <a:gd name="T6" fmla="*/ 0 w 4108"/>
                    <a:gd name="T7" fmla="*/ 4351 h 4351"/>
                    <a:gd name="T8" fmla="*/ 2013 w 4108"/>
                    <a:gd name="T9" fmla="*/ 4351 h 4351"/>
                    <a:gd name="T10" fmla="*/ 2098 w 4108"/>
                    <a:gd name="T11" fmla="*/ 4351 h 4351"/>
                    <a:gd name="T12" fmla="*/ 4108 w 4108"/>
                    <a:gd name="T13" fmla="*/ 4351 h 4351"/>
                    <a:gd name="T14" fmla="*/ 4108 w 4108"/>
                    <a:gd name="T15" fmla="*/ 0 h 4351"/>
                    <a:gd name="T16" fmla="*/ 2098 w 4108"/>
                    <a:gd name="T17" fmla="*/ 0 h 4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8" h="4351">
                      <a:moveTo>
                        <a:pt x="2098" y="0"/>
                      </a:moveTo>
                      <a:lnTo>
                        <a:pt x="2013" y="0"/>
                      </a:lnTo>
                      <a:lnTo>
                        <a:pt x="0" y="0"/>
                      </a:lnTo>
                      <a:lnTo>
                        <a:pt x="0" y="4351"/>
                      </a:lnTo>
                      <a:lnTo>
                        <a:pt x="2013" y="4351"/>
                      </a:lnTo>
                      <a:lnTo>
                        <a:pt x="2098" y="4351"/>
                      </a:lnTo>
                      <a:lnTo>
                        <a:pt x="4108" y="4351"/>
                      </a:lnTo>
                      <a:lnTo>
                        <a:pt x="4108" y="0"/>
                      </a:lnTo>
                      <a:lnTo>
                        <a:pt x="2098" y="0"/>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469" name="Rectangle 167"/>
                <p:cNvSpPr>
                  <a:spLocks noChangeArrowheads="1"/>
                </p:cNvSpPr>
                <p:nvPr/>
              </p:nvSpPr>
              <p:spPr bwMode="auto">
                <a:xfrm>
                  <a:off x="7687898" y="1752393"/>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70" name="Rectangle 168"/>
                <p:cNvSpPr>
                  <a:spLocks noChangeArrowheads="1"/>
                </p:cNvSpPr>
                <p:nvPr/>
              </p:nvSpPr>
              <p:spPr bwMode="auto">
                <a:xfrm>
                  <a:off x="7821691" y="1752393"/>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71" name="Rectangle 169"/>
                <p:cNvSpPr>
                  <a:spLocks noChangeArrowheads="1"/>
                </p:cNvSpPr>
                <p:nvPr/>
              </p:nvSpPr>
              <p:spPr bwMode="auto">
                <a:xfrm>
                  <a:off x="7955483" y="1752393"/>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72" name="Rectangle 170"/>
                <p:cNvSpPr>
                  <a:spLocks noChangeArrowheads="1"/>
                </p:cNvSpPr>
                <p:nvPr/>
              </p:nvSpPr>
              <p:spPr bwMode="auto">
                <a:xfrm>
                  <a:off x="8089276" y="1752393"/>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73" name="Rectangle 171"/>
                <p:cNvSpPr>
                  <a:spLocks noChangeArrowheads="1"/>
                </p:cNvSpPr>
                <p:nvPr/>
              </p:nvSpPr>
              <p:spPr bwMode="auto">
                <a:xfrm>
                  <a:off x="7687898" y="1903576"/>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74" name="Rectangle 172"/>
                <p:cNvSpPr>
                  <a:spLocks noChangeArrowheads="1"/>
                </p:cNvSpPr>
                <p:nvPr/>
              </p:nvSpPr>
              <p:spPr bwMode="auto">
                <a:xfrm>
                  <a:off x="7821691" y="1903576"/>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75" name="Rectangle 173"/>
                <p:cNvSpPr>
                  <a:spLocks noChangeArrowheads="1"/>
                </p:cNvSpPr>
                <p:nvPr/>
              </p:nvSpPr>
              <p:spPr bwMode="auto">
                <a:xfrm>
                  <a:off x="7955483" y="1903576"/>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76" name="Rectangle 174"/>
                <p:cNvSpPr>
                  <a:spLocks noChangeArrowheads="1"/>
                </p:cNvSpPr>
                <p:nvPr/>
              </p:nvSpPr>
              <p:spPr bwMode="auto">
                <a:xfrm>
                  <a:off x="8089276" y="1903576"/>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77" name="Rectangle 175"/>
                <p:cNvSpPr>
                  <a:spLocks noChangeArrowheads="1"/>
                </p:cNvSpPr>
                <p:nvPr/>
              </p:nvSpPr>
              <p:spPr bwMode="auto">
                <a:xfrm>
                  <a:off x="7687898" y="2054479"/>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78" name="Rectangle 176"/>
                <p:cNvSpPr>
                  <a:spLocks noChangeArrowheads="1"/>
                </p:cNvSpPr>
                <p:nvPr/>
              </p:nvSpPr>
              <p:spPr bwMode="auto">
                <a:xfrm>
                  <a:off x="7821691" y="2054479"/>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79" name="Rectangle 177"/>
                <p:cNvSpPr>
                  <a:spLocks noChangeArrowheads="1"/>
                </p:cNvSpPr>
                <p:nvPr/>
              </p:nvSpPr>
              <p:spPr bwMode="auto">
                <a:xfrm>
                  <a:off x="7955483" y="2054479"/>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80" name="Rectangle 178"/>
                <p:cNvSpPr>
                  <a:spLocks noChangeArrowheads="1"/>
                </p:cNvSpPr>
                <p:nvPr/>
              </p:nvSpPr>
              <p:spPr bwMode="auto">
                <a:xfrm>
                  <a:off x="8089276" y="2054479"/>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81" name="Rectangle 179"/>
                <p:cNvSpPr>
                  <a:spLocks noChangeArrowheads="1"/>
                </p:cNvSpPr>
                <p:nvPr/>
              </p:nvSpPr>
              <p:spPr bwMode="auto">
                <a:xfrm>
                  <a:off x="7687898" y="2205662"/>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82" name="Rectangle 180"/>
                <p:cNvSpPr>
                  <a:spLocks noChangeArrowheads="1"/>
                </p:cNvSpPr>
                <p:nvPr/>
              </p:nvSpPr>
              <p:spPr bwMode="auto">
                <a:xfrm>
                  <a:off x="7821691" y="2205662"/>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83" name="Rectangle 181"/>
                <p:cNvSpPr>
                  <a:spLocks noChangeArrowheads="1"/>
                </p:cNvSpPr>
                <p:nvPr/>
              </p:nvSpPr>
              <p:spPr bwMode="auto">
                <a:xfrm>
                  <a:off x="7955483" y="2205662"/>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84" name="Rectangle 182"/>
                <p:cNvSpPr>
                  <a:spLocks noChangeArrowheads="1"/>
                </p:cNvSpPr>
                <p:nvPr/>
              </p:nvSpPr>
              <p:spPr bwMode="auto">
                <a:xfrm>
                  <a:off x="8089276" y="2205662"/>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85" name="Rectangle 183"/>
                <p:cNvSpPr>
                  <a:spLocks noChangeArrowheads="1"/>
                </p:cNvSpPr>
                <p:nvPr/>
              </p:nvSpPr>
              <p:spPr bwMode="auto">
                <a:xfrm>
                  <a:off x="7687898" y="2356564"/>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86" name="Rectangle 184"/>
                <p:cNvSpPr>
                  <a:spLocks noChangeArrowheads="1"/>
                </p:cNvSpPr>
                <p:nvPr/>
              </p:nvSpPr>
              <p:spPr bwMode="auto">
                <a:xfrm>
                  <a:off x="7821691" y="2356564"/>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87" name="Rectangle 185"/>
                <p:cNvSpPr>
                  <a:spLocks noChangeArrowheads="1"/>
                </p:cNvSpPr>
                <p:nvPr/>
              </p:nvSpPr>
              <p:spPr bwMode="auto">
                <a:xfrm>
                  <a:off x="7955483" y="2356564"/>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88" name="Rectangle 186"/>
                <p:cNvSpPr>
                  <a:spLocks noChangeArrowheads="1"/>
                </p:cNvSpPr>
                <p:nvPr/>
              </p:nvSpPr>
              <p:spPr bwMode="auto">
                <a:xfrm>
                  <a:off x="8089276" y="2356564"/>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89" name="Rectangle 187"/>
                <p:cNvSpPr>
                  <a:spLocks noChangeArrowheads="1"/>
                </p:cNvSpPr>
                <p:nvPr/>
              </p:nvSpPr>
              <p:spPr bwMode="auto">
                <a:xfrm>
                  <a:off x="7687898" y="2507747"/>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0" name="Rectangle 188"/>
                <p:cNvSpPr>
                  <a:spLocks noChangeArrowheads="1"/>
                </p:cNvSpPr>
                <p:nvPr/>
              </p:nvSpPr>
              <p:spPr bwMode="auto">
                <a:xfrm>
                  <a:off x="7821691" y="2507747"/>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1" name="Rectangle 189"/>
                <p:cNvSpPr>
                  <a:spLocks noChangeArrowheads="1"/>
                </p:cNvSpPr>
                <p:nvPr/>
              </p:nvSpPr>
              <p:spPr bwMode="auto">
                <a:xfrm>
                  <a:off x="7955483" y="2507747"/>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2" name="Rectangle 190"/>
                <p:cNvSpPr>
                  <a:spLocks noChangeArrowheads="1"/>
                </p:cNvSpPr>
                <p:nvPr/>
              </p:nvSpPr>
              <p:spPr bwMode="auto">
                <a:xfrm>
                  <a:off x="8089276" y="2507747"/>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3" name="Rectangle 191"/>
                <p:cNvSpPr>
                  <a:spLocks noChangeArrowheads="1"/>
                </p:cNvSpPr>
                <p:nvPr/>
              </p:nvSpPr>
              <p:spPr bwMode="auto">
                <a:xfrm>
                  <a:off x="7123556" y="1752393"/>
                  <a:ext cx="9648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4" name="Rectangle 192"/>
                <p:cNvSpPr>
                  <a:spLocks noChangeArrowheads="1"/>
                </p:cNvSpPr>
                <p:nvPr/>
              </p:nvSpPr>
              <p:spPr bwMode="auto">
                <a:xfrm>
                  <a:off x="7257349" y="1752393"/>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5" name="Rectangle 193"/>
                <p:cNvSpPr>
                  <a:spLocks noChangeArrowheads="1"/>
                </p:cNvSpPr>
                <p:nvPr/>
              </p:nvSpPr>
              <p:spPr bwMode="auto">
                <a:xfrm>
                  <a:off x="7391142" y="1752393"/>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6" name="Rectangle 194"/>
                <p:cNvSpPr>
                  <a:spLocks noChangeArrowheads="1"/>
                </p:cNvSpPr>
                <p:nvPr/>
              </p:nvSpPr>
              <p:spPr bwMode="auto">
                <a:xfrm>
                  <a:off x="7524934" y="1752393"/>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7" name="Rectangle 195"/>
                <p:cNvSpPr>
                  <a:spLocks noChangeArrowheads="1"/>
                </p:cNvSpPr>
                <p:nvPr/>
              </p:nvSpPr>
              <p:spPr bwMode="auto">
                <a:xfrm>
                  <a:off x="7123556" y="1903576"/>
                  <a:ext cx="9648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8" name="Rectangle 196"/>
                <p:cNvSpPr>
                  <a:spLocks noChangeArrowheads="1"/>
                </p:cNvSpPr>
                <p:nvPr/>
              </p:nvSpPr>
              <p:spPr bwMode="auto">
                <a:xfrm>
                  <a:off x="7257349" y="1903576"/>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99" name="Rectangle 197"/>
                <p:cNvSpPr>
                  <a:spLocks noChangeArrowheads="1"/>
                </p:cNvSpPr>
                <p:nvPr/>
              </p:nvSpPr>
              <p:spPr bwMode="auto">
                <a:xfrm>
                  <a:off x="7391142" y="1903576"/>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0" name="Rectangle 198"/>
                <p:cNvSpPr>
                  <a:spLocks noChangeArrowheads="1"/>
                </p:cNvSpPr>
                <p:nvPr/>
              </p:nvSpPr>
              <p:spPr bwMode="auto">
                <a:xfrm>
                  <a:off x="7524934" y="1903576"/>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1" name="Rectangle 199"/>
                <p:cNvSpPr>
                  <a:spLocks noChangeArrowheads="1"/>
                </p:cNvSpPr>
                <p:nvPr/>
              </p:nvSpPr>
              <p:spPr bwMode="auto">
                <a:xfrm>
                  <a:off x="7123556" y="2054479"/>
                  <a:ext cx="9648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2" name="Rectangle 200"/>
                <p:cNvSpPr>
                  <a:spLocks noChangeArrowheads="1"/>
                </p:cNvSpPr>
                <p:nvPr/>
              </p:nvSpPr>
              <p:spPr bwMode="auto">
                <a:xfrm>
                  <a:off x="7257349" y="2054479"/>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3" name="Rectangle 201"/>
                <p:cNvSpPr>
                  <a:spLocks noChangeArrowheads="1"/>
                </p:cNvSpPr>
                <p:nvPr/>
              </p:nvSpPr>
              <p:spPr bwMode="auto">
                <a:xfrm>
                  <a:off x="7391142" y="2054479"/>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4" name="Rectangle 202"/>
                <p:cNvSpPr>
                  <a:spLocks noChangeArrowheads="1"/>
                </p:cNvSpPr>
                <p:nvPr/>
              </p:nvSpPr>
              <p:spPr bwMode="auto">
                <a:xfrm>
                  <a:off x="7524934" y="2054479"/>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5" name="Rectangle 203"/>
                <p:cNvSpPr>
                  <a:spLocks noChangeArrowheads="1"/>
                </p:cNvSpPr>
                <p:nvPr/>
              </p:nvSpPr>
              <p:spPr bwMode="auto">
                <a:xfrm>
                  <a:off x="7123556" y="2205662"/>
                  <a:ext cx="9648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6" name="Rectangle 204"/>
                <p:cNvSpPr>
                  <a:spLocks noChangeArrowheads="1"/>
                </p:cNvSpPr>
                <p:nvPr/>
              </p:nvSpPr>
              <p:spPr bwMode="auto">
                <a:xfrm>
                  <a:off x="7257349" y="2205662"/>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7" name="Rectangle 205"/>
                <p:cNvSpPr>
                  <a:spLocks noChangeArrowheads="1"/>
                </p:cNvSpPr>
                <p:nvPr/>
              </p:nvSpPr>
              <p:spPr bwMode="auto">
                <a:xfrm>
                  <a:off x="7391142" y="2205662"/>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8" name="Rectangle 206"/>
                <p:cNvSpPr>
                  <a:spLocks noChangeArrowheads="1"/>
                </p:cNvSpPr>
                <p:nvPr/>
              </p:nvSpPr>
              <p:spPr bwMode="auto">
                <a:xfrm>
                  <a:off x="7524934" y="2205662"/>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09" name="Rectangle 207"/>
                <p:cNvSpPr>
                  <a:spLocks noChangeArrowheads="1"/>
                </p:cNvSpPr>
                <p:nvPr/>
              </p:nvSpPr>
              <p:spPr bwMode="auto">
                <a:xfrm>
                  <a:off x="7123556" y="2356564"/>
                  <a:ext cx="9648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10" name="Rectangle 208"/>
                <p:cNvSpPr>
                  <a:spLocks noChangeArrowheads="1"/>
                </p:cNvSpPr>
                <p:nvPr/>
              </p:nvSpPr>
              <p:spPr bwMode="auto">
                <a:xfrm>
                  <a:off x="7257349" y="2356564"/>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11" name="Rectangle 209"/>
                <p:cNvSpPr>
                  <a:spLocks noChangeArrowheads="1"/>
                </p:cNvSpPr>
                <p:nvPr/>
              </p:nvSpPr>
              <p:spPr bwMode="auto">
                <a:xfrm>
                  <a:off x="7391142" y="2356564"/>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12" name="Rectangle 210"/>
                <p:cNvSpPr>
                  <a:spLocks noChangeArrowheads="1"/>
                </p:cNvSpPr>
                <p:nvPr/>
              </p:nvSpPr>
              <p:spPr bwMode="auto">
                <a:xfrm>
                  <a:off x="7524934" y="2356564"/>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13" name="Rectangle 211"/>
                <p:cNvSpPr>
                  <a:spLocks noChangeArrowheads="1"/>
                </p:cNvSpPr>
                <p:nvPr/>
              </p:nvSpPr>
              <p:spPr bwMode="auto">
                <a:xfrm>
                  <a:off x="7123556" y="2507747"/>
                  <a:ext cx="9648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14" name="Rectangle 212"/>
                <p:cNvSpPr>
                  <a:spLocks noChangeArrowheads="1"/>
                </p:cNvSpPr>
                <p:nvPr/>
              </p:nvSpPr>
              <p:spPr bwMode="auto">
                <a:xfrm>
                  <a:off x="7257349" y="2507747"/>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15" name="Rectangle 213"/>
                <p:cNvSpPr>
                  <a:spLocks noChangeArrowheads="1"/>
                </p:cNvSpPr>
                <p:nvPr/>
              </p:nvSpPr>
              <p:spPr bwMode="auto">
                <a:xfrm>
                  <a:off x="7391142" y="2507747"/>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16" name="Rectangle 214"/>
                <p:cNvSpPr>
                  <a:spLocks noChangeArrowheads="1"/>
                </p:cNvSpPr>
                <p:nvPr/>
              </p:nvSpPr>
              <p:spPr bwMode="auto">
                <a:xfrm>
                  <a:off x="7524934" y="2507747"/>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17" name="Rectangle 215"/>
                <p:cNvSpPr>
                  <a:spLocks noChangeArrowheads="1"/>
                </p:cNvSpPr>
                <p:nvPr/>
              </p:nvSpPr>
              <p:spPr bwMode="auto">
                <a:xfrm>
                  <a:off x="7342056" y="2730174"/>
                  <a:ext cx="624085" cy="14725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18" name="Rectangle 216"/>
                <p:cNvSpPr>
                  <a:spLocks noChangeArrowheads="1"/>
                </p:cNvSpPr>
                <p:nvPr/>
              </p:nvSpPr>
              <p:spPr bwMode="auto">
                <a:xfrm>
                  <a:off x="7342056" y="2698479"/>
                  <a:ext cx="624085" cy="35902"/>
                </a:xfrm>
                <a:prstGeom prst="rect">
                  <a:avLst/>
                </a:prstGeom>
                <a:gradFill flip="none" rotWithShape="1">
                  <a:gsLst>
                    <a:gs pos="0">
                      <a:sysClr val="window" lastClr="FFFFFF">
                        <a:lumMod val="75000"/>
                      </a:sysClr>
                    </a:gs>
                    <a:gs pos="100000">
                      <a:sysClr val="window" lastClr="FFFFFF">
                        <a:lumMod val="85000"/>
                      </a:sysClr>
                    </a:gs>
                  </a:gsLst>
                  <a:lin ang="162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19" name="Freeform 6"/>
                <p:cNvSpPr>
                  <a:spLocks/>
                </p:cNvSpPr>
                <p:nvPr/>
              </p:nvSpPr>
              <p:spPr bwMode="auto">
                <a:xfrm>
                  <a:off x="7357597" y="1632695"/>
                  <a:ext cx="520067" cy="1151578"/>
                </a:xfrm>
                <a:custGeom>
                  <a:avLst/>
                  <a:gdLst>
                    <a:gd name="T0" fmla="*/ 351 w 392"/>
                    <a:gd name="T1" fmla="*/ 40 h 868"/>
                    <a:gd name="T2" fmla="*/ 351 w 392"/>
                    <a:gd name="T3" fmla="*/ 0 h 868"/>
                    <a:gd name="T4" fmla="*/ 41 w 392"/>
                    <a:gd name="T5" fmla="*/ 0 h 868"/>
                    <a:gd name="T6" fmla="*/ 41 w 392"/>
                    <a:gd name="T7" fmla="*/ 40 h 868"/>
                    <a:gd name="T8" fmla="*/ 0 w 392"/>
                    <a:gd name="T9" fmla="*/ 40 h 868"/>
                    <a:gd name="T10" fmla="*/ 0 w 392"/>
                    <a:gd name="T11" fmla="*/ 868 h 868"/>
                    <a:gd name="T12" fmla="*/ 392 w 392"/>
                    <a:gd name="T13" fmla="*/ 868 h 868"/>
                    <a:gd name="T14" fmla="*/ 392 w 392"/>
                    <a:gd name="T15" fmla="*/ 40 h 868"/>
                    <a:gd name="T16" fmla="*/ 351 w 392"/>
                    <a:gd name="T17" fmla="*/ 4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868">
                      <a:moveTo>
                        <a:pt x="351" y="40"/>
                      </a:moveTo>
                      <a:lnTo>
                        <a:pt x="351" y="0"/>
                      </a:lnTo>
                      <a:lnTo>
                        <a:pt x="41" y="0"/>
                      </a:lnTo>
                      <a:lnTo>
                        <a:pt x="41" y="40"/>
                      </a:lnTo>
                      <a:lnTo>
                        <a:pt x="0" y="40"/>
                      </a:lnTo>
                      <a:lnTo>
                        <a:pt x="0" y="868"/>
                      </a:lnTo>
                      <a:lnTo>
                        <a:pt x="392" y="868"/>
                      </a:lnTo>
                      <a:lnTo>
                        <a:pt x="392" y="40"/>
                      </a:lnTo>
                      <a:lnTo>
                        <a:pt x="351" y="40"/>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20" name="Rectangle 7"/>
                <p:cNvSpPr>
                  <a:spLocks noChangeArrowheads="1"/>
                </p:cNvSpPr>
                <p:nvPr/>
              </p:nvSpPr>
              <p:spPr bwMode="auto">
                <a:xfrm>
                  <a:off x="7281975" y="2333194"/>
                  <a:ext cx="664678" cy="74958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21" name="Rectangle 8"/>
                <p:cNvSpPr>
                  <a:spLocks noChangeArrowheads="1"/>
                </p:cNvSpPr>
                <p:nvPr/>
              </p:nvSpPr>
              <p:spPr bwMode="auto">
                <a:xfrm>
                  <a:off x="7465060" y="1801186"/>
                  <a:ext cx="92869" cy="9021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22" name="Rectangle 9"/>
                <p:cNvSpPr>
                  <a:spLocks noChangeArrowheads="1"/>
                </p:cNvSpPr>
                <p:nvPr/>
              </p:nvSpPr>
              <p:spPr bwMode="auto">
                <a:xfrm>
                  <a:off x="7465060" y="1955084"/>
                  <a:ext cx="92869" cy="888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23" name="Rectangle 10"/>
                <p:cNvSpPr>
                  <a:spLocks noChangeArrowheads="1"/>
                </p:cNvSpPr>
                <p:nvPr/>
              </p:nvSpPr>
              <p:spPr bwMode="auto">
                <a:xfrm>
                  <a:off x="7465060" y="2107654"/>
                  <a:ext cx="92869" cy="9021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24" name="Rectangle 11"/>
                <p:cNvSpPr>
                  <a:spLocks noChangeArrowheads="1"/>
                </p:cNvSpPr>
                <p:nvPr/>
              </p:nvSpPr>
              <p:spPr bwMode="auto">
                <a:xfrm>
                  <a:off x="7672025" y="1801186"/>
                  <a:ext cx="92869" cy="9021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25" name="Rectangle 12"/>
                <p:cNvSpPr>
                  <a:spLocks noChangeArrowheads="1"/>
                </p:cNvSpPr>
                <p:nvPr/>
              </p:nvSpPr>
              <p:spPr bwMode="auto">
                <a:xfrm>
                  <a:off x="7672025" y="1955084"/>
                  <a:ext cx="92869" cy="888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26" name="Rectangle 13"/>
                <p:cNvSpPr>
                  <a:spLocks noChangeArrowheads="1"/>
                </p:cNvSpPr>
                <p:nvPr/>
              </p:nvSpPr>
              <p:spPr bwMode="auto">
                <a:xfrm>
                  <a:off x="7672025" y="2107654"/>
                  <a:ext cx="92869" cy="9021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27" name="Rectangle 15"/>
                <p:cNvSpPr>
                  <a:spLocks noChangeArrowheads="1"/>
                </p:cNvSpPr>
                <p:nvPr/>
              </p:nvSpPr>
              <p:spPr bwMode="auto">
                <a:xfrm>
                  <a:off x="7751627" y="2402182"/>
                  <a:ext cx="92869" cy="9021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28" name="Rectangle 16"/>
                <p:cNvSpPr>
                  <a:spLocks noChangeArrowheads="1"/>
                </p:cNvSpPr>
                <p:nvPr/>
              </p:nvSpPr>
              <p:spPr bwMode="auto">
                <a:xfrm>
                  <a:off x="7560582" y="2578634"/>
                  <a:ext cx="92869" cy="9021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29" name="Rectangle 17"/>
                <p:cNvSpPr>
                  <a:spLocks noChangeArrowheads="1"/>
                </p:cNvSpPr>
                <p:nvPr/>
              </p:nvSpPr>
              <p:spPr bwMode="auto">
                <a:xfrm>
                  <a:off x="7751627" y="2578634"/>
                  <a:ext cx="92869" cy="9021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30" name="Rectangle 18"/>
                <p:cNvSpPr>
                  <a:spLocks noChangeArrowheads="1"/>
                </p:cNvSpPr>
                <p:nvPr/>
              </p:nvSpPr>
              <p:spPr bwMode="auto">
                <a:xfrm>
                  <a:off x="7560582" y="2739165"/>
                  <a:ext cx="92869" cy="9021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31" name="Rectangle 19"/>
                <p:cNvSpPr>
                  <a:spLocks noChangeArrowheads="1"/>
                </p:cNvSpPr>
                <p:nvPr/>
              </p:nvSpPr>
              <p:spPr bwMode="auto">
                <a:xfrm>
                  <a:off x="7751627" y="2739165"/>
                  <a:ext cx="92869" cy="9021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32" name="Rectangle 20"/>
                <p:cNvSpPr>
                  <a:spLocks noChangeArrowheads="1"/>
                </p:cNvSpPr>
                <p:nvPr/>
              </p:nvSpPr>
              <p:spPr bwMode="auto">
                <a:xfrm>
                  <a:off x="7528742" y="1595547"/>
                  <a:ext cx="165838" cy="61028"/>
                </a:xfrm>
                <a:prstGeom prst="rect">
                  <a:avLst/>
                </a:prstGeom>
                <a:gradFill>
                  <a:gsLst>
                    <a:gs pos="0">
                      <a:srgbClr val="A3A3A3"/>
                    </a:gs>
                    <a:gs pos="100000">
                      <a:srgbClr val="A3A3A3">
                        <a:lumMod val="50000"/>
                      </a:srgbClr>
                    </a:gs>
                  </a:gsLst>
                  <a:lin ang="540000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33" name="Rectangle 22"/>
                <p:cNvSpPr>
                  <a:spLocks noChangeArrowheads="1"/>
                </p:cNvSpPr>
                <p:nvPr/>
              </p:nvSpPr>
              <p:spPr bwMode="auto">
                <a:xfrm>
                  <a:off x="7320450" y="2288086"/>
                  <a:ext cx="587729" cy="45108"/>
                </a:xfrm>
                <a:prstGeom prst="rect">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dirty="0">
                    <a:solidFill>
                      <a:sysClr val="window" lastClr="FFFFFF"/>
                    </a:solidFill>
                    <a:latin typeface="Arial"/>
                    <a:ea typeface="Tahoma" pitchFamily="34" charset="0"/>
                    <a:cs typeface="Tahoma" pitchFamily="34" charset="0"/>
                  </a:endParaRPr>
                </a:p>
              </p:txBody>
            </p:sp>
            <p:sp>
              <p:nvSpPr>
                <p:cNvPr id="1534" name="Rectangle 23"/>
                <p:cNvSpPr>
                  <a:spLocks noChangeArrowheads="1"/>
                </p:cNvSpPr>
                <p:nvPr/>
              </p:nvSpPr>
              <p:spPr bwMode="auto">
                <a:xfrm>
                  <a:off x="7418626" y="2915616"/>
                  <a:ext cx="372804" cy="148591"/>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35" name="Rectangle 24"/>
                <p:cNvSpPr>
                  <a:spLocks noChangeArrowheads="1"/>
                </p:cNvSpPr>
                <p:nvPr/>
              </p:nvSpPr>
              <p:spPr bwMode="auto">
                <a:xfrm>
                  <a:off x="7408012" y="1627388"/>
                  <a:ext cx="419238" cy="58375"/>
                </a:xfrm>
                <a:prstGeom prst="rect">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dirty="0">
                    <a:solidFill>
                      <a:sysClr val="window" lastClr="FFFFFF"/>
                    </a:solidFill>
                    <a:latin typeface="Arial"/>
                    <a:ea typeface="Tahoma" pitchFamily="34" charset="0"/>
                    <a:cs typeface="Tahoma" pitchFamily="34" charset="0"/>
                  </a:endParaRPr>
                </a:p>
              </p:txBody>
            </p:sp>
            <p:sp>
              <p:nvSpPr>
                <p:cNvPr id="1536" name="Rectangle 40"/>
                <p:cNvSpPr>
                  <a:spLocks noChangeArrowheads="1"/>
                </p:cNvSpPr>
                <p:nvPr/>
              </p:nvSpPr>
              <p:spPr bwMode="auto">
                <a:xfrm>
                  <a:off x="7235825" y="2553139"/>
                  <a:ext cx="519585" cy="529361"/>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37" name="Rectangle 41"/>
                <p:cNvSpPr>
                  <a:spLocks noChangeArrowheads="1"/>
                </p:cNvSpPr>
                <p:nvPr/>
              </p:nvSpPr>
              <p:spPr bwMode="auto">
                <a:xfrm>
                  <a:off x="7282016" y="2610327"/>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38" name="Rectangle 42"/>
                <p:cNvSpPr>
                  <a:spLocks noChangeArrowheads="1"/>
                </p:cNvSpPr>
                <p:nvPr/>
              </p:nvSpPr>
              <p:spPr bwMode="auto">
                <a:xfrm>
                  <a:off x="7398592" y="2610327"/>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39" name="Rectangle 43"/>
                <p:cNvSpPr>
                  <a:spLocks noChangeArrowheads="1"/>
                </p:cNvSpPr>
                <p:nvPr/>
              </p:nvSpPr>
              <p:spPr bwMode="auto">
                <a:xfrm>
                  <a:off x="7515414" y="2610327"/>
                  <a:ext cx="84072"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40" name="Rectangle 44"/>
                <p:cNvSpPr>
                  <a:spLocks noChangeArrowheads="1"/>
                </p:cNvSpPr>
                <p:nvPr/>
              </p:nvSpPr>
              <p:spPr bwMode="auto">
                <a:xfrm>
                  <a:off x="7630768" y="2610327"/>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41" name="Rectangle 46"/>
                <p:cNvSpPr>
                  <a:spLocks noChangeArrowheads="1"/>
                </p:cNvSpPr>
                <p:nvPr/>
              </p:nvSpPr>
              <p:spPr bwMode="auto">
                <a:xfrm>
                  <a:off x="7282016" y="2721283"/>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42" name="Rectangle 47"/>
                <p:cNvSpPr>
                  <a:spLocks noChangeArrowheads="1"/>
                </p:cNvSpPr>
                <p:nvPr/>
              </p:nvSpPr>
              <p:spPr bwMode="auto">
                <a:xfrm>
                  <a:off x="7398592" y="2721283"/>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43" name="Rectangle 48"/>
                <p:cNvSpPr>
                  <a:spLocks noChangeArrowheads="1"/>
                </p:cNvSpPr>
                <p:nvPr/>
              </p:nvSpPr>
              <p:spPr bwMode="auto">
                <a:xfrm>
                  <a:off x="7515414" y="2721283"/>
                  <a:ext cx="84072"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44" name="Rectangle 49"/>
                <p:cNvSpPr>
                  <a:spLocks noChangeArrowheads="1"/>
                </p:cNvSpPr>
                <p:nvPr/>
              </p:nvSpPr>
              <p:spPr bwMode="auto">
                <a:xfrm>
                  <a:off x="7630768" y="2721283"/>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45" name="Rectangle 51"/>
                <p:cNvSpPr>
                  <a:spLocks noChangeArrowheads="1"/>
                </p:cNvSpPr>
                <p:nvPr/>
              </p:nvSpPr>
              <p:spPr bwMode="auto">
                <a:xfrm>
                  <a:off x="7282016" y="2834438"/>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46" name="Rectangle 52"/>
                <p:cNvSpPr>
                  <a:spLocks noChangeArrowheads="1"/>
                </p:cNvSpPr>
                <p:nvPr/>
              </p:nvSpPr>
              <p:spPr bwMode="auto">
                <a:xfrm>
                  <a:off x="7398592" y="2834438"/>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47" name="Rectangle 53"/>
                <p:cNvSpPr>
                  <a:spLocks noChangeArrowheads="1"/>
                </p:cNvSpPr>
                <p:nvPr/>
              </p:nvSpPr>
              <p:spPr bwMode="auto">
                <a:xfrm>
                  <a:off x="7515414" y="2834438"/>
                  <a:ext cx="84072"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48" name="Rectangle 54"/>
                <p:cNvSpPr>
                  <a:spLocks noChangeArrowheads="1"/>
                </p:cNvSpPr>
                <p:nvPr/>
              </p:nvSpPr>
              <p:spPr bwMode="auto">
                <a:xfrm>
                  <a:off x="7630768" y="2834438"/>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49" name="AutoShape 27"/>
                <p:cNvSpPr>
                  <a:spLocks noChangeAspect="1" noChangeArrowheads="1" noTextEdit="1"/>
                </p:cNvSpPr>
                <p:nvPr/>
              </p:nvSpPr>
              <p:spPr bwMode="auto">
                <a:xfrm>
                  <a:off x="7736778" y="2332440"/>
                  <a:ext cx="553234" cy="7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50" name="Rectangle 1549"/>
                <p:cNvSpPr>
                  <a:spLocks noChangeArrowheads="1"/>
                </p:cNvSpPr>
                <p:nvPr/>
              </p:nvSpPr>
              <p:spPr bwMode="auto">
                <a:xfrm>
                  <a:off x="7736778" y="2384181"/>
                  <a:ext cx="554561" cy="697845"/>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51" name="Rectangle 1550"/>
                <p:cNvSpPr>
                  <a:spLocks noChangeArrowheads="1"/>
                </p:cNvSpPr>
                <p:nvPr/>
              </p:nvSpPr>
              <p:spPr bwMode="auto">
                <a:xfrm>
                  <a:off x="7792499" y="2463783"/>
                  <a:ext cx="116750" cy="1658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52" name="Rectangle 1551"/>
                <p:cNvSpPr>
                  <a:spLocks noChangeArrowheads="1"/>
                </p:cNvSpPr>
                <p:nvPr/>
              </p:nvSpPr>
              <p:spPr bwMode="auto">
                <a:xfrm>
                  <a:off x="7957010" y="2463783"/>
                  <a:ext cx="118076" cy="1658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53" name="Rectangle 1552"/>
                <p:cNvSpPr>
                  <a:spLocks noChangeArrowheads="1"/>
                </p:cNvSpPr>
                <p:nvPr/>
              </p:nvSpPr>
              <p:spPr bwMode="auto">
                <a:xfrm>
                  <a:off x="8122848" y="2463783"/>
                  <a:ext cx="118076" cy="1658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54" name="Rectangle 1553"/>
                <p:cNvSpPr>
                  <a:spLocks noChangeArrowheads="1"/>
                </p:cNvSpPr>
                <p:nvPr/>
              </p:nvSpPr>
              <p:spPr bwMode="auto">
                <a:xfrm>
                  <a:off x="7792499" y="2662789"/>
                  <a:ext cx="116750" cy="164511"/>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55" name="Rectangle 1554"/>
                <p:cNvSpPr>
                  <a:spLocks noChangeArrowheads="1"/>
                </p:cNvSpPr>
                <p:nvPr/>
              </p:nvSpPr>
              <p:spPr bwMode="auto">
                <a:xfrm>
                  <a:off x="7957010" y="2662789"/>
                  <a:ext cx="118076" cy="164511"/>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56" name="Rectangle 1555"/>
                <p:cNvSpPr>
                  <a:spLocks noChangeArrowheads="1"/>
                </p:cNvSpPr>
                <p:nvPr/>
              </p:nvSpPr>
              <p:spPr bwMode="auto">
                <a:xfrm>
                  <a:off x="8122848" y="2662789"/>
                  <a:ext cx="118076" cy="164511"/>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57" name="Freeform 1556"/>
                <p:cNvSpPr>
                  <a:spLocks/>
                </p:cNvSpPr>
                <p:nvPr/>
              </p:nvSpPr>
              <p:spPr bwMode="auto">
                <a:xfrm>
                  <a:off x="7736778" y="2332440"/>
                  <a:ext cx="554561" cy="95523"/>
                </a:xfrm>
                <a:custGeom>
                  <a:avLst/>
                  <a:gdLst>
                    <a:gd name="T0" fmla="*/ 394 w 418"/>
                    <a:gd name="T1" fmla="*/ 37 h 72"/>
                    <a:gd name="T2" fmla="*/ 394 w 418"/>
                    <a:gd name="T3" fmla="*/ 20 h 72"/>
                    <a:gd name="T4" fmla="*/ 374 w 418"/>
                    <a:gd name="T5" fmla="*/ 20 h 72"/>
                    <a:gd name="T6" fmla="*/ 374 w 418"/>
                    <a:gd name="T7" fmla="*/ 0 h 72"/>
                    <a:gd name="T8" fmla="*/ 43 w 418"/>
                    <a:gd name="T9" fmla="*/ 0 h 72"/>
                    <a:gd name="T10" fmla="*/ 43 w 418"/>
                    <a:gd name="T11" fmla="*/ 20 h 72"/>
                    <a:gd name="T12" fmla="*/ 23 w 418"/>
                    <a:gd name="T13" fmla="*/ 20 h 72"/>
                    <a:gd name="T14" fmla="*/ 23 w 418"/>
                    <a:gd name="T15" fmla="*/ 37 h 72"/>
                    <a:gd name="T16" fmla="*/ 0 w 418"/>
                    <a:gd name="T17" fmla="*/ 37 h 72"/>
                    <a:gd name="T18" fmla="*/ 0 w 418"/>
                    <a:gd name="T19" fmla="*/ 72 h 72"/>
                    <a:gd name="T20" fmla="*/ 418 w 418"/>
                    <a:gd name="T21" fmla="*/ 72 h 72"/>
                    <a:gd name="T22" fmla="*/ 418 w 418"/>
                    <a:gd name="T23" fmla="*/ 37 h 72"/>
                    <a:gd name="T24" fmla="*/ 394 w 418"/>
                    <a:gd name="T25"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72">
                      <a:moveTo>
                        <a:pt x="394" y="37"/>
                      </a:moveTo>
                      <a:lnTo>
                        <a:pt x="394" y="20"/>
                      </a:lnTo>
                      <a:lnTo>
                        <a:pt x="374" y="20"/>
                      </a:lnTo>
                      <a:lnTo>
                        <a:pt x="374" y="0"/>
                      </a:lnTo>
                      <a:lnTo>
                        <a:pt x="43" y="0"/>
                      </a:lnTo>
                      <a:lnTo>
                        <a:pt x="43" y="20"/>
                      </a:lnTo>
                      <a:lnTo>
                        <a:pt x="23" y="20"/>
                      </a:lnTo>
                      <a:lnTo>
                        <a:pt x="23" y="37"/>
                      </a:lnTo>
                      <a:lnTo>
                        <a:pt x="0" y="37"/>
                      </a:lnTo>
                      <a:lnTo>
                        <a:pt x="0" y="72"/>
                      </a:lnTo>
                      <a:lnTo>
                        <a:pt x="418" y="72"/>
                      </a:lnTo>
                      <a:lnTo>
                        <a:pt x="418" y="37"/>
                      </a:lnTo>
                      <a:lnTo>
                        <a:pt x="394" y="37"/>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dirty="0">
                    <a:solidFill>
                      <a:sysClr val="window" lastClr="FFFFFF"/>
                    </a:solidFill>
                    <a:latin typeface="Arial"/>
                    <a:ea typeface="Tahoma" pitchFamily="34" charset="0"/>
                    <a:cs typeface="Tahoma" pitchFamily="34" charset="0"/>
                  </a:endParaRPr>
                </a:p>
              </p:txBody>
            </p:sp>
            <p:sp>
              <p:nvSpPr>
                <p:cNvPr id="1558" name="Rectangle 1557"/>
                <p:cNvSpPr>
                  <a:spLocks noChangeArrowheads="1"/>
                </p:cNvSpPr>
                <p:nvPr/>
              </p:nvSpPr>
              <p:spPr bwMode="auto">
                <a:xfrm>
                  <a:off x="8122848" y="2862927"/>
                  <a:ext cx="128690" cy="164511"/>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59" name="Rectangle 43"/>
                <p:cNvSpPr>
                  <a:spLocks noChangeArrowheads="1"/>
                </p:cNvSpPr>
                <p:nvPr/>
              </p:nvSpPr>
              <p:spPr bwMode="auto">
                <a:xfrm>
                  <a:off x="7792499" y="2863121"/>
                  <a:ext cx="116750" cy="1658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560" name="Rectangle 44"/>
                <p:cNvSpPr>
                  <a:spLocks noChangeArrowheads="1"/>
                </p:cNvSpPr>
                <p:nvPr/>
              </p:nvSpPr>
              <p:spPr bwMode="auto">
                <a:xfrm>
                  <a:off x="7957010" y="2863121"/>
                  <a:ext cx="118076" cy="1658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5" name="Group 1270"/>
              <p:cNvGrpSpPr/>
              <p:nvPr/>
            </p:nvGrpSpPr>
            <p:grpSpPr>
              <a:xfrm>
                <a:off x="581062" y="2034234"/>
                <a:ext cx="1952956" cy="1506319"/>
                <a:chOff x="581062" y="1577034"/>
                <a:chExt cx="1952956" cy="1506319"/>
              </a:xfrm>
            </p:grpSpPr>
            <p:sp>
              <p:nvSpPr>
                <p:cNvPr id="1301" name="AutoShape 164"/>
                <p:cNvSpPr>
                  <a:spLocks noChangeAspect="1" noChangeArrowheads="1" noTextEdit="1"/>
                </p:cNvSpPr>
                <p:nvPr/>
              </p:nvSpPr>
              <p:spPr bwMode="auto">
                <a:xfrm>
                  <a:off x="1381213" y="1577034"/>
                  <a:ext cx="1152805" cy="1220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2" name="Rectangle 167"/>
                <p:cNvSpPr>
                  <a:spLocks noChangeArrowheads="1"/>
                </p:cNvSpPr>
                <p:nvPr/>
              </p:nvSpPr>
              <p:spPr bwMode="auto">
                <a:xfrm>
                  <a:off x="1994079" y="1653888"/>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3" name="Rectangle 171"/>
                <p:cNvSpPr>
                  <a:spLocks noChangeArrowheads="1"/>
                </p:cNvSpPr>
                <p:nvPr/>
              </p:nvSpPr>
              <p:spPr bwMode="auto">
                <a:xfrm>
                  <a:off x="1994079" y="1805071"/>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4" name="Rectangle 175"/>
                <p:cNvSpPr>
                  <a:spLocks noChangeArrowheads="1"/>
                </p:cNvSpPr>
                <p:nvPr/>
              </p:nvSpPr>
              <p:spPr bwMode="auto">
                <a:xfrm>
                  <a:off x="1994079" y="1955974"/>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5" name="Rectangle 179"/>
                <p:cNvSpPr>
                  <a:spLocks noChangeArrowheads="1"/>
                </p:cNvSpPr>
                <p:nvPr/>
              </p:nvSpPr>
              <p:spPr bwMode="auto">
                <a:xfrm>
                  <a:off x="1994079" y="2107157"/>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6" name="Rectangle 183"/>
                <p:cNvSpPr>
                  <a:spLocks noChangeArrowheads="1"/>
                </p:cNvSpPr>
                <p:nvPr/>
              </p:nvSpPr>
              <p:spPr bwMode="auto">
                <a:xfrm>
                  <a:off x="1994079" y="2258059"/>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7" name="Rectangle 187"/>
                <p:cNvSpPr>
                  <a:spLocks noChangeArrowheads="1"/>
                </p:cNvSpPr>
                <p:nvPr/>
              </p:nvSpPr>
              <p:spPr bwMode="auto">
                <a:xfrm>
                  <a:off x="1994079" y="2409242"/>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8" name="Rectangle 188"/>
                <p:cNvSpPr>
                  <a:spLocks noChangeArrowheads="1"/>
                </p:cNvSpPr>
                <p:nvPr/>
              </p:nvSpPr>
              <p:spPr bwMode="auto">
                <a:xfrm>
                  <a:off x="2127872" y="2409242"/>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9" name="Rectangle 189"/>
                <p:cNvSpPr>
                  <a:spLocks noChangeArrowheads="1"/>
                </p:cNvSpPr>
                <p:nvPr/>
              </p:nvSpPr>
              <p:spPr bwMode="auto">
                <a:xfrm>
                  <a:off x="2261664" y="2409242"/>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0" name="Rectangle 190"/>
                <p:cNvSpPr>
                  <a:spLocks noChangeArrowheads="1"/>
                </p:cNvSpPr>
                <p:nvPr/>
              </p:nvSpPr>
              <p:spPr bwMode="auto">
                <a:xfrm>
                  <a:off x="2395457" y="2409242"/>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1" name="Rectangle 192"/>
                <p:cNvSpPr>
                  <a:spLocks noChangeArrowheads="1"/>
                </p:cNvSpPr>
                <p:nvPr/>
              </p:nvSpPr>
              <p:spPr bwMode="auto">
                <a:xfrm>
                  <a:off x="1563530" y="1653888"/>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2" name="Rectangle 193"/>
                <p:cNvSpPr>
                  <a:spLocks noChangeArrowheads="1"/>
                </p:cNvSpPr>
                <p:nvPr/>
              </p:nvSpPr>
              <p:spPr bwMode="auto">
                <a:xfrm>
                  <a:off x="1697323" y="1653888"/>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3" name="Rectangle 194"/>
                <p:cNvSpPr>
                  <a:spLocks noChangeArrowheads="1"/>
                </p:cNvSpPr>
                <p:nvPr/>
              </p:nvSpPr>
              <p:spPr bwMode="auto">
                <a:xfrm>
                  <a:off x="1831115" y="1653888"/>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4" name="Rectangle 196"/>
                <p:cNvSpPr>
                  <a:spLocks noChangeArrowheads="1"/>
                </p:cNvSpPr>
                <p:nvPr/>
              </p:nvSpPr>
              <p:spPr bwMode="auto">
                <a:xfrm>
                  <a:off x="1563530" y="1805071"/>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5" name="Rectangle 197"/>
                <p:cNvSpPr>
                  <a:spLocks noChangeArrowheads="1"/>
                </p:cNvSpPr>
                <p:nvPr/>
              </p:nvSpPr>
              <p:spPr bwMode="auto">
                <a:xfrm>
                  <a:off x="1697323" y="1805071"/>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6" name="Rectangle 198"/>
                <p:cNvSpPr>
                  <a:spLocks noChangeArrowheads="1"/>
                </p:cNvSpPr>
                <p:nvPr/>
              </p:nvSpPr>
              <p:spPr bwMode="auto">
                <a:xfrm>
                  <a:off x="1831115" y="1805071"/>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7" name="Rectangle 200"/>
                <p:cNvSpPr>
                  <a:spLocks noChangeArrowheads="1"/>
                </p:cNvSpPr>
                <p:nvPr/>
              </p:nvSpPr>
              <p:spPr bwMode="auto">
                <a:xfrm>
                  <a:off x="1563530" y="1955974"/>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8" name="Rectangle 201"/>
                <p:cNvSpPr>
                  <a:spLocks noChangeArrowheads="1"/>
                </p:cNvSpPr>
                <p:nvPr/>
              </p:nvSpPr>
              <p:spPr bwMode="auto">
                <a:xfrm>
                  <a:off x="1697323" y="1955974"/>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19" name="Rectangle 202"/>
                <p:cNvSpPr>
                  <a:spLocks noChangeArrowheads="1"/>
                </p:cNvSpPr>
                <p:nvPr/>
              </p:nvSpPr>
              <p:spPr bwMode="auto">
                <a:xfrm>
                  <a:off x="1831115" y="1955974"/>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0" name="Rectangle 203"/>
                <p:cNvSpPr>
                  <a:spLocks noChangeArrowheads="1"/>
                </p:cNvSpPr>
                <p:nvPr/>
              </p:nvSpPr>
              <p:spPr bwMode="auto">
                <a:xfrm>
                  <a:off x="1429737" y="2107157"/>
                  <a:ext cx="9648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1" name="Rectangle 204"/>
                <p:cNvSpPr>
                  <a:spLocks noChangeArrowheads="1"/>
                </p:cNvSpPr>
                <p:nvPr/>
              </p:nvSpPr>
              <p:spPr bwMode="auto">
                <a:xfrm>
                  <a:off x="1563530" y="2107157"/>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2" name="Rectangle 205"/>
                <p:cNvSpPr>
                  <a:spLocks noChangeArrowheads="1"/>
                </p:cNvSpPr>
                <p:nvPr/>
              </p:nvSpPr>
              <p:spPr bwMode="auto">
                <a:xfrm>
                  <a:off x="1697323" y="2107157"/>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3" name="Rectangle 206"/>
                <p:cNvSpPr>
                  <a:spLocks noChangeArrowheads="1"/>
                </p:cNvSpPr>
                <p:nvPr/>
              </p:nvSpPr>
              <p:spPr bwMode="auto">
                <a:xfrm>
                  <a:off x="1831115" y="2107157"/>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4" name="Rectangle 207"/>
                <p:cNvSpPr>
                  <a:spLocks noChangeArrowheads="1"/>
                </p:cNvSpPr>
                <p:nvPr/>
              </p:nvSpPr>
              <p:spPr bwMode="auto">
                <a:xfrm>
                  <a:off x="1429737" y="2258059"/>
                  <a:ext cx="9648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5" name="Rectangle 208"/>
                <p:cNvSpPr>
                  <a:spLocks noChangeArrowheads="1"/>
                </p:cNvSpPr>
                <p:nvPr/>
              </p:nvSpPr>
              <p:spPr bwMode="auto">
                <a:xfrm>
                  <a:off x="1563530" y="2258059"/>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6" name="Rectangle 209"/>
                <p:cNvSpPr>
                  <a:spLocks noChangeArrowheads="1"/>
                </p:cNvSpPr>
                <p:nvPr/>
              </p:nvSpPr>
              <p:spPr bwMode="auto">
                <a:xfrm>
                  <a:off x="1697323" y="2258059"/>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7" name="Rectangle 210"/>
                <p:cNvSpPr>
                  <a:spLocks noChangeArrowheads="1"/>
                </p:cNvSpPr>
                <p:nvPr/>
              </p:nvSpPr>
              <p:spPr bwMode="auto">
                <a:xfrm>
                  <a:off x="1831115" y="2258059"/>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8" name="Rectangle 211"/>
                <p:cNvSpPr>
                  <a:spLocks noChangeArrowheads="1"/>
                </p:cNvSpPr>
                <p:nvPr/>
              </p:nvSpPr>
              <p:spPr bwMode="auto">
                <a:xfrm>
                  <a:off x="1429737" y="2409242"/>
                  <a:ext cx="9648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29" name="Rectangle 212"/>
                <p:cNvSpPr>
                  <a:spLocks noChangeArrowheads="1"/>
                </p:cNvSpPr>
                <p:nvPr/>
              </p:nvSpPr>
              <p:spPr bwMode="auto">
                <a:xfrm>
                  <a:off x="1563530" y="2409242"/>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30" name="Rectangle 213"/>
                <p:cNvSpPr>
                  <a:spLocks noChangeArrowheads="1"/>
                </p:cNvSpPr>
                <p:nvPr/>
              </p:nvSpPr>
              <p:spPr bwMode="auto">
                <a:xfrm>
                  <a:off x="1697323" y="2409242"/>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31" name="Rectangle 214"/>
                <p:cNvSpPr>
                  <a:spLocks noChangeArrowheads="1"/>
                </p:cNvSpPr>
                <p:nvPr/>
              </p:nvSpPr>
              <p:spPr bwMode="auto">
                <a:xfrm>
                  <a:off x="1831115" y="2409242"/>
                  <a:ext cx="96768" cy="93403"/>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32" name="Rectangle 215"/>
                <p:cNvSpPr>
                  <a:spLocks noChangeArrowheads="1"/>
                </p:cNvSpPr>
                <p:nvPr/>
              </p:nvSpPr>
              <p:spPr bwMode="auto">
                <a:xfrm>
                  <a:off x="1648237" y="2631669"/>
                  <a:ext cx="624085" cy="14725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33" name="Rectangle 216"/>
                <p:cNvSpPr>
                  <a:spLocks noChangeArrowheads="1"/>
                </p:cNvSpPr>
                <p:nvPr/>
              </p:nvSpPr>
              <p:spPr bwMode="auto">
                <a:xfrm>
                  <a:off x="1648237" y="2599974"/>
                  <a:ext cx="624085" cy="35902"/>
                </a:xfrm>
                <a:prstGeom prst="rect">
                  <a:avLst/>
                </a:prstGeom>
                <a:gradFill flip="none" rotWithShape="1">
                  <a:gsLst>
                    <a:gs pos="0">
                      <a:sysClr val="window" lastClr="FFFFFF">
                        <a:lumMod val="75000"/>
                      </a:sysClr>
                    </a:gs>
                    <a:gs pos="100000">
                      <a:sysClr val="window" lastClr="FFFFFF">
                        <a:lumMod val="85000"/>
                      </a:sysClr>
                    </a:gs>
                  </a:gsLst>
                  <a:lin ang="162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34" name="Freeform 6"/>
                <p:cNvSpPr>
                  <a:spLocks/>
                </p:cNvSpPr>
                <p:nvPr/>
              </p:nvSpPr>
              <p:spPr bwMode="auto">
                <a:xfrm>
                  <a:off x="1591701" y="1632695"/>
                  <a:ext cx="520067" cy="1151578"/>
                </a:xfrm>
                <a:custGeom>
                  <a:avLst/>
                  <a:gdLst>
                    <a:gd name="T0" fmla="*/ 351 w 392"/>
                    <a:gd name="T1" fmla="*/ 40 h 868"/>
                    <a:gd name="T2" fmla="*/ 351 w 392"/>
                    <a:gd name="T3" fmla="*/ 0 h 868"/>
                    <a:gd name="T4" fmla="*/ 41 w 392"/>
                    <a:gd name="T5" fmla="*/ 0 h 868"/>
                    <a:gd name="T6" fmla="*/ 41 w 392"/>
                    <a:gd name="T7" fmla="*/ 40 h 868"/>
                    <a:gd name="T8" fmla="*/ 0 w 392"/>
                    <a:gd name="T9" fmla="*/ 40 h 868"/>
                    <a:gd name="T10" fmla="*/ 0 w 392"/>
                    <a:gd name="T11" fmla="*/ 868 h 868"/>
                    <a:gd name="T12" fmla="*/ 392 w 392"/>
                    <a:gd name="T13" fmla="*/ 868 h 868"/>
                    <a:gd name="T14" fmla="*/ 392 w 392"/>
                    <a:gd name="T15" fmla="*/ 40 h 868"/>
                    <a:gd name="T16" fmla="*/ 351 w 392"/>
                    <a:gd name="T17" fmla="*/ 4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868">
                      <a:moveTo>
                        <a:pt x="351" y="40"/>
                      </a:moveTo>
                      <a:lnTo>
                        <a:pt x="351" y="0"/>
                      </a:lnTo>
                      <a:lnTo>
                        <a:pt x="41" y="0"/>
                      </a:lnTo>
                      <a:lnTo>
                        <a:pt x="41" y="40"/>
                      </a:lnTo>
                      <a:lnTo>
                        <a:pt x="0" y="40"/>
                      </a:lnTo>
                      <a:lnTo>
                        <a:pt x="0" y="868"/>
                      </a:lnTo>
                      <a:lnTo>
                        <a:pt x="392" y="868"/>
                      </a:lnTo>
                      <a:lnTo>
                        <a:pt x="392" y="40"/>
                      </a:lnTo>
                      <a:lnTo>
                        <a:pt x="351" y="40"/>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335" name="Rectangle 7"/>
                <p:cNvSpPr>
                  <a:spLocks noChangeArrowheads="1"/>
                </p:cNvSpPr>
                <p:nvPr/>
              </p:nvSpPr>
              <p:spPr bwMode="auto">
                <a:xfrm>
                  <a:off x="1516079" y="2333194"/>
                  <a:ext cx="664678" cy="74958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336" name="Rectangle 8"/>
                <p:cNvSpPr>
                  <a:spLocks noChangeArrowheads="1"/>
                </p:cNvSpPr>
                <p:nvPr/>
              </p:nvSpPr>
              <p:spPr bwMode="auto">
                <a:xfrm>
                  <a:off x="1699164" y="1801186"/>
                  <a:ext cx="92869" cy="9021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37" name="Rectangle 9"/>
                <p:cNvSpPr>
                  <a:spLocks noChangeArrowheads="1"/>
                </p:cNvSpPr>
                <p:nvPr/>
              </p:nvSpPr>
              <p:spPr bwMode="auto">
                <a:xfrm>
                  <a:off x="1699164" y="1955084"/>
                  <a:ext cx="92869" cy="888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38" name="Rectangle 10"/>
                <p:cNvSpPr>
                  <a:spLocks noChangeArrowheads="1"/>
                </p:cNvSpPr>
                <p:nvPr/>
              </p:nvSpPr>
              <p:spPr bwMode="auto">
                <a:xfrm>
                  <a:off x="1699164" y="2107654"/>
                  <a:ext cx="92869" cy="9021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39" name="Rectangle 11"/>
                <p:cNvSpPr>
                  <a:spLocks noChangeArrowheads="1"/>
                </p:cNvSpPr>
                <p:nvPr/>
              </p:nvSpPr>
              <p:spPr bwMode="auto">
                <a:xfrm>
                  <a:off x="1906129" y="1801186"/>
                  <a:ext cx="92869" cy="9021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0" name="Rectangle 12"/>
                <p:cNvSpPr>
                  <a:spLocks noChangeArrowheads="1"/>
                </p:cNvSpPr>
                <p:nvPr/>
              </p:nvSpPr>
              <p:spPr bwMode="auto">
                <a:xfrm>
                  <a:off x="1906129" y="1955084"/>
                  <a:ext cx="92869" cy="888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1" name="Rectangle 13"/>
                <p:cNvSpPr>
                  <a:spLocks noChangeArrowheads="1"/>
                </p:cNvSpPr>
                <p:nvPr/>
              </p:nvSpPr>
              <p:spPr bwMode="auto">
                <a:xfrm>
                  <a:off x="1906129" y="2107654"/>
                  <a:ext cx="92869" cy="9021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2" name="Rectangle 14"/>
                <p:cNvSpPr>
                  <a:spLocks noChangeArrowheads="1"/>
                </p:cNvSpPr>
                <p:nvPr/>
              </p:nvSpPr>
              <p:spPr bwMode="auto">
                <a:xfrm>
                  <a:off x="1794686" y="2402182"/>
                  <a:ext cx="92869" cy="9021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3" name="Rectangle 15"/>
                <p:cNvSpPr>
                  <a:spLocks noChangeArrowheads="1"/>
                </p:cNvSpPr>
                <p:nvPr/>
              </p:nvSpPr>
              <p:spPr bwMode="auto">
                <a:xfrm>
                  <a:off x="1985731" y="2402182"/>
                  <a:ext cx="92869" cy="9021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4" name="Rectangle 16"/>
                <p:cNvSpPr>
                  <a:spLocks noChangeArrowheads="1"/>
                </p:cNvSpPr>
                <p:nvPr/>
              </p:nvSpPr>
              <p:spPr bwMode="auto">
                <a:xfrm>
                  <a:off x="1794686" y="2578634"/>
                  <a:ext cx="92869" cy="9021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5" name="Rectangle 17"/>
                <p:cNvSpPr>
                  <a:spLocks noChangeArrowheads="1"/>
                </p:cNvSpPr>
                <p:nvPr/>
              </p:nvSpPr>
              <p:spPr bwMode="auto">
                <a:xfrm>
                  <a:off x="1985731" y="2578634"/>
                  <a:ext cx="92869" cy="9021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6" name="Rectangle 18"/>
                <p:cNvSpPr>
                  <a:spLocks noChangeArrowheads="1"/>
                </p:cNvSpPr>
                <p:nvPr/>
              </p:nvSpPr>
              <p:spPr bwMode="auto">
                <a:xfrm>
                  <a:off x="1794686" y="2739165"/>
                  <a:ext cx="92869" cy="9021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7" name="Rectangle 19"/>
                <p:cNvSpPr>
                  <a:spLocks noChangeArrowheads="1"/>
                </p:cNvSpPr>
                <p:nvPr/>
              </p:nvSpPr>
              <p:spPr bwMode="auto">
                <a:xfrm>
                  <a:off x="1985731" y="2739165"/>
                  <a:ext cx="92869" cy="90216"/>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8" name="Rectangle 20"/>
                <p:cNvSpPr>
                  <a:spLocks noChangeArrowheads="1"/>
                </p:cNvSpPr>
                <p:nvPr/>
              </p:nvSpPr>
              <p:spPr bwMode="auto">
                <a:xfrm>
                  <a:off x="1762846" y="1595547"/>
                  <a:ext cx="165838" cy="61028"/>
                </a:xfrm>
                <a:prstGeom prst="rect">
                  <a:avLst/>
                </a:prstGeom>
                <a:gradFill>
                  <a:gsLst>
                    <a:gs pos="0">
                      <a:srgbClr val="A3A3A3"/>
                    </a:gs>
                    <a:gs pos="100000">
                      <a:srgbClr val="A3A3A3">
                        <a:lumMod val="50000"/>
                      </a:srgbClr>
                    </a:gs>
                  </a:gsLst>
                  <a:lin ang="540000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49" name="Rectangle 22"/>
                <p:cNvSpPr>
                  <a:spLocks noChangeArrowheads="1"/>
                </p:cNvSpPr>
                <p:nvPr/>
              </p:nvSpPr>
              <p:spPr bwMode="auto">
                <a:xfrm>
                  <a:off x="1554554" y="2288086"/>
                  <a:ext cx="587729" cy="45108"/>
                </a:xfrm>
                <a:prstGeom prst="rect">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dirty="0">
                    <a:solidFill>
                      <a:sysClr val="window" lastClr="FFFFFF"/>
                    </a:solidFill>
                    <a:latin typeface="Arial"/>
                    <a:ea typeface="Tahoma" pitchFamily="34" charset="0"/>
                    <a:cs typeface="Tahoma" pitchFamily="34" charset="0"/>
                  </a:endParaRPr>
                </a:p>
              </p:txBody>
            </p:sp>
            <p:sp>
              <p:nvSpPr>
                <p:cNvPr id="1350" name="Rectangle 23"/>
                <p:cNvSpPr>
                  <a:spLocks noChangeArrowheads="1"/>
                </p:cNvSpPr>
                <p:nvPr/>
              </p:nvSpPr>
              <p:spPr bwMode="auto">
                <a:xfrm>
                  <a:off x="1652730" y="2915616"/>
                  <a:ext cx="372804" cy="148591"/>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51" name="Rectangle 24"/>
                <p:cNvSpPr>
                  <a:spLocks noChangeArrowheads="1"/>
                </p:cNvSpPr>
                <p:nvPr/>
              </p:nvSpPr>
              <p:spPr bwMode="auto">
                <a:xfrm>
                  <a:off x="1642116" y="1627388"/>
                  <a:ext cx="419238" cy="58375"/>
                </a:xfrm>
                <a:prstGeom prst="rect">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dirty="0">
                    <a:solidFill>
                      <a:sysClr val="window" lastClr="FFFFFF"/>
                    </a:solidFill>
                    <a:latin typeface="Arial"/>
                    <a:ea typeface="Tahoma" pitchFamily="34" charset="0"/>
                    <a:cs typeface="Tahoma" pitchFamily="34" charset="0"/>
                  </a:endParaRPr>
                </a:p>
              </p:txBody>
            </p:sp>
            <p:sp>
              <p:nvSpPr>
                <p:cNvPr id="1352" name="Rectangle 76"/>
                <p:cNvSpPr>
                  <a:spLocks noChangeArrowheads="1"/>
                </p:cNvSpPr>
                <p:nvPr/>
              </p:nvSpPr>
              <p:spPr bwMode="auto">
                <a:xfrm>
                  <a:off x="755184" y="1669360"/>
                  <a:ext cx="322387" cy="59745"/>
                </a:xfrm>
                <a:prstGeom prst="rect">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dirty="0">
                    <a:solidFill>
                      <a:sysClr val="window" lastClr="FFFFFF"/>
                    </a:solidFill>
                    <a:latin typeface="Arial"/>
                    <a:ea typeface="Tahoma" pitchFamily="34" charset="0"/>
                    <a:cs typeface="Tahoma" pitchFamily="34" charset="0"/>
                  </a:endParaRPr>
                </a:p>
              </p:txBody>
            </p:sp>
            <p:sp>
              <p:nvSpPr>
                <p:cNvPr id="1353" name="Rectangle 77"/>
                <p:cNvSpPr>
                  <a:spLocks noChangeArrowheads="1"/>
                </p:cNvSpPr>
                <p:nvPr/>
              </p:nvSpPr>
              <p:spPr bwMode="auto">
                <a:xfrm>
                  <a:off x="690115" y="1727922"/>
                  <a:ext cx="453117" cy="1252875"/>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354" name="Rectangle 78"/>
                <p:cNvSpPr>
                  <a:spLocks noChangeArrowheads="1"/>
                </p:cNvSpPr>
                <p:nvPr/>
              </p:nvSpPr>
              <p:spPr bwMode="auto">
                <a:xfrm>
                  <a:off x="714959" y="1785893"/>
                  <a:ext cx="208813" cy="52647"/>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55" name="Rectangle 79"/>
                <p:cNvSpPr>
                  <a:spLocks noChangeArrowheads="1"/>
                </p:cNvSpPr>
                <p:nvPr/>
              </p:nvSpPr>
              <p:spPr bwMode="auto">
                <a:xfrm>
                  <a:off x="714959" y="1863384"/>
                  <a:ext cx="208813" cy="53830"/>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56" name="Rectangle 80"/>
                <p:cNvSpPr>
                  <a:spLocks noChangeArrowheads="1"/>
                </p:cNvSpPr>
                <p:nvPr/>
              </p:nvSpPr>
              <p:spPr bwMode="auto">
                <a:xfrm>
                  <a:off x="714959" y="1941467"/>
                  <a:ext cx="208813" cy="53830"/>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57" name="Rectangle 81"/>
                <p:cNvSpPr>
                  <a:spLocks noChangeArrowheads="1"/>
                </p:cNvSpPr>
                <p:nvPr/>
              </p:nvSpPr>
              <p:spPr bwMode="auto">
                <a:xfrm>
                  <a:off x="714959" y="2019550"/>
                  <a:ext cx="208813" cy="53830"/>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58" name="Rectangle 82"/>
                <p:cNvSpPr>
                  <a:spLocks noChangeArrowheads="1"/>
                </p:cNvSpPr>
                <p:nvPr/>
              </p:nvSpPr>
              <p:spPr bwMode="auto">
                <a:xfrm>
                  <a:off x="714959" y="2098224"/>
                  <a:ext cx="208813" cy="532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59" name="Rectangle 83"/>
                <p:cNvSpPr>
                  <a:spLocks noChangeArrowheads="1"/>
                </p:cNvSpPr>
                <p:nvPr/>
              </p:nvSpPr>
              <p:spPr bwMode="auto">
                <a:xfrm>
                  <a:off x="714959" y="2176307"/>
                  <a:ext cx="208813" cy="52647"/>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0" name="Rectangle 84"/>
                <p:cNvSpPr>
                  <a:spLocks noChangeArrowheads="1"/>
                </p:cNvSpPr>
                <p:nvPr/>
              </p:nvSpPr>
              <p:spPr bwMode="auto">
                <a:xfrm>
                  <a:off x="714959" y="2259122"/>
                  <a:ext cx="208813" cy="532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1" name="Rectangle 85"/>
                <p:cNvSpPr>
                  <a:spLocks noChangeArrowheads="1"/>
                </p:cNvSpPr>
                <p:nvPr/>
              </p:nvSpPr>
              <p:spPr bwMode="auto">
                <a:xfrm>
                  <a:off x="714959" y="2336614"/>
                  <a:ext cx="208813" cy="53830"/>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2" name="Rectangle 86"/>
                <p:cNvSpPr>
                  <a:spLocks noChangeArrowheads="1"/>
                </p:cNvSpPr>
                <p:nvPr/>
              </p:nvSpPr>
              <p:spPr bwMode="auto">
                <a:xfrm>
                  <a:off x="714959" y="2414696"/>
                  <a:ext cx="208813" cy="53830"/>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3" name="Rectangle 87"/>
                <p:cNvSpPr>
                  <a:spLocks noChangeArrowheads="1"/>
                </p:cNvSpPr>
                <p:nvPr/>
              </p:nvSpPr>
              <p:spPr bwMode="auto">
                <a:xfrm>
                  <a:off x="714959" y="2493371"/>
                  <a:ext cx="208813" cy="532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4" name="Rectangle 88"/>
                <p:cNvSpPr>
                  <a:spLocks noChangeArrowheads="1"/>
                </p:cNvSpPr>
                <p:nvPr/>
              </p:nvSpPr>
              <p:spPr bwMode="auto">
                <a:xfrm>
                  <a:off x="714959" y="2571454"/>
                  <a:ext cx="208813" cy="53830"/>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5" name="Rectangle 89"/>
                <p:cNvSpPr>
                  <a:spLocks noChangeArrowheads="1"/>
                </p:cNvSpPr>
                <p:nvPr/>
              </p:nvSpPr>
              <p:spPr bwMode="auto">
                <a:xfrm>
                  <a:off x="714959" y="2649536"/>
                  <a:ext cx="208813" cy="532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6" name="Rectangle 90"/>
                <p:cNvSpPr>
                  <a:spLocks noChangeArrowheads="1"/>
                </p:cNvSpPr>
                <p:nvPr/>
              </p:nvSpPr>
              <p:spPr bwMode="auto">
                <a:xfrm>
                  <a:off x="967545" y="1785893"/>
                  <a:ext cx="55604" cy="52647"/>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7" name="Rectangle 91"/>
                <p:cNvSpPr>
                  <a:spLocks noChangeArrowheads="1"/>
                </p:cNvSpPr>
                <p:nvPr/>
              </p:nvSpPr>
              <p:spPr bwMode="auto">
                <a:xfrm>
                  <a:off x="967545" y="1863975"/>
                  <a:ext cx="55604" cy="53830"/>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8" name="Rectangle 92"/>
                <p:cNvSpPr>
                  <a:spLocks noChangeArrowheads="1"/>
                </p:cNvSpPr>
                <p:nvPr/>
              </p:nvSpPr>
              <p:spPr bwMode="auto">
                <a:xfrm>
                  <a:off x="967545" y="1942650"/>
                  <a:ext cx="55604" cy="532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9" name="Rectangle 93"/>
                <p:cNvSpPr>
                  <a:spLocks noChangeArrowheads="1"/>
                </p:cNvSpPr>
                <p:nvPr/>
              </p:nvSpPr>
              <p:spPr bwMode="auto">
                <a:xfrm>
                  <a:off x="1062782" y="1785893"/>
                  <a:ext cx="55604" cy="52647"/>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0" name="Rectangle 94"/>
                <p:cNvSpPr>
                  <a:spLocks noChangeArrowheads="1"/>
                </p:cNvSpPr>
                <p:nvPr/>
              </p:nvSpPr>
              <p:spPr bwMode="auto">
                <a:xfrm>
                  <a:off x="1062782" y="1863975"/>
                  <a:ext cx="55604" cy="53830"/>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1" name="Rectangle 95"/>
                <p:cNvSpPr>
                  <a:spLocks noChangeArrowheads="1"/>
                </p:cNvSpPr>
                <p:nvPr/>
              </p:nvSpPr>
              <p:spPr bwMode="auto">
                <a:xfrm>
                  <a:off x="1062782" y="1942650"/>
                  <a:ext cx="55604" cy="532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2" name="Rectangle 96"/>
                <p:cNvSpPr>
                  <a:spLocks noChangeArrowheads="1"/>
                </p:cNvSpPr>
                <p:nvPr/>
              </p:nvSpPr>
              <p:spPr bwMode="auto">
                <a:xfrm>
                  <a:off x="967545" y="2021916"/>
                  <a:ext cx="55604" cy="52647"/>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3" name="Rectangle 97"/>
                <p:cNvSpPr>
                  <a:spLocks noChangeArrowheads="1"/>
                </p:cNvSpPr>
                <p:nvPr/>
              </p:nvSpPr>
              <p:spPr bwMode="auto">
                <a:xfrm>
                  <a:off x="967545" y="2099999"/>
                  <a:ext cx="55604" cy="53830"/>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4" name="Rectangle 98"/>
                <p:cNvSpPr>
                  <a:spLocks noChangeArrowheads="1"/>
                </p:cNvSpPr>
                <p:nvPr/>
              </p:nvSpPr>
              <p:spPr bwMode="auto">
                <a:xfrm>
                  <a:off x="967545" y="2178673"/>
                  <a:ext cx="55604" cy="532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5" name="Rectangle 99"/>
                <p:cNvSpPr>
                  <a:spLocks noChangeArrowheads="1"/>
                </p:cNvSpPr>
                <p:nvPr/>
              </p:nvSpPr>
              <p:spPr bwMode="auto">
                <a:xfrm>
                  <a:off x="1062782" y="2021916"/>
                  <a:ext cx="55604" cy="52647"/>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6" name="Rectangle 100"/>
                <p:cNvSpPr>
                  <a:spLocks noChangeArrowheads="1"/>
                </p:cNvSpPr>
                <p:nvPr/>
              </p:nvSpPr>
              <p:spPr bwMode="auto">
                <a:xfrm>
                  <a:off x="1062782" y="2099999"/>
                  <a:ext cx="55604" cy="53830"/>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7" name="Rectangle 101"/>
                <p:cNvSpPr>
                  <a:spLocks noChangeArrowheads="1"/>
                </p:cNvSpPr>
                <p:nvPr/>
              </p:nvSpPr>
              <p:spPr bwMode="auto">
                <a:xfrm>
                  <a:off x="1062782" y="2178673"/>
                  <a:ext cx="55604" cy="532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8" name="Rectangle 102"/>
                <p:cNvSpPr>
                  <a:spLocks noChangeArrowheads="1"/>
                </p:cNvSpPr>
                <p:nvPr/>
              </p:nvSpPr>
              <p:spPr bwMode="auto">
                <a:xfrm>
                  <a:off x="967545" y="2257348"/>
                  <a:ext cx="55604" cy="532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9" name="Rectangle 103"/>
                <p:cNvSpPr>
                  <a:spLocks noChangeArrowheads="1"/>
                </p:cNvSpPr>
                <p:nvPr/>
              </p:nvSpPr>
              <p:spPr bwMode="auto">
                <a:xfrm>
                  <a:off x="967545" y="2336022"/>
                  <a:ext cx="55604" cy="53830"/>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0" name="Rectangle 104"/>
                <p:cNvSpPr>
                  <a:spLocks noChangeArrowheads="1"/>
                </p:cNvSpPr>
                <p:nvPr/>
              </p:nvSpPr>
              <p:spPr bwMode="auto">
                <a:xfrm>
                  <a:off x="967545" y="2414696"/>
                  <a:ext cx="55604" cy="532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1" name="Rectangle 105"/>
                <p:cNvSpPr>
                  <a:spLocks noChangeArrowheads="1"/>
                </p:cNvSpPr>
                <p:nvPr/>
              </p:nvSpPr>
              <p:spPr bwMode="auto">
                <a:xfrm>
                  <a:off x="1062782" y="2257348"/>
                  <a:ext cx="55604" cy="532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2" name="Rectangle 106"/>
                <p:cNvSpPr>
                  <a:spLocks noChangeArrowheads="1"/>
                </p:cNvSpPr>
                <p:nvPr/>
              </p:nvSpPr>
              <p:spPr bwMode="auto">
                <a:xfrm>
                  <a:off x="1062782" y="2336022"/>
                  <a:ext cx="55604" cy="53830"/>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3" name="Rectangle 107"/>
                <p:cNvSpPr>
                  <a:spLocks noChangeArrowheads="1"/>
                </p:cNvSpPr>
                <p:nvPr/>
              </p:nvSpPr>
              <p:spPr bwMode="auto">
                <a:xfrm>
                  <a:off x="1062782" y="2414696"/>
                  <a:ext cx="55604" cy="532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4" name="Rectangle 108"/>
                <p:cNvSpPr>
                  <a:spLocks noChangeArrowheads="1"/>
                </p:cNvSpPr>
                <p:nvPr/>
              </p:nvSpPr>
              <p:spPr bwMode="auto">
                <a:xfrm>
                  <a:off x="967545" y="2493371"/>
                  <a:ext cx="55604" cy="532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5" name="Rectangle 109"/>
                <p:cNvSpPr>
                  <a:spLocks noChangeArrowheads="1"/>
                </p:cNvSpPr>
                <p:nvPr/>
              </p:nvSpPr>
              <p:spPr bwMode="auto">
                <a:xfrm>
                  <a:off x="1062782" y="2493371"/>
                  <a:ext cx="55604" cy="532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6" name="Rectangle 110"/>
                <p:cNvSpPr>
                  <a:spLocks noChangeArrowheads="1"/>
                </p:cNvSpPr>
                <p:nvPr/>
              </p:nvSpPr>
              <p:spPr bwMode="auto">
                <a:xfrm>
                  <a:off x="967545" y="2572045"/>
                  <a:ext cx="55604" cy="53830"/>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7" name="Rectangle 111"/>
                <p:cNvSpPr>
                  <a:spLocks noChangeArrowheads="1"/>
                </p:cNvSpPr>
                <p:nvPr/>
              </p:nvSpPr>
              <p:spPr bwMode="auto">
                <a:xfrm>
                  <a:off x="1062782" y="2572045"/>
                  <a:ext cx="55604" cy="53830"/>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8" name="Rectangle 112"/>
                <p:cNvSpPr>
                  <a:spLocks noChangeArrowheads="1"/>
                </p:cNvSpPr>
                <p:nvPr/>
              </p:nvSpPr>
              <p:spPr bwMode="auto">
                <a:xfrm>
                  <a:off x="967545" y="2650719"/>
                  <a:ext cx="55604" cy="532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89" name="Rectangle 113"/>
                <p:cNvSpPr>
                  <a:spLocks noChangeArrowheads="1"/>
                </p:cNvSpPr>
                <p:nvPr/>
              </p:nvSpPr>
              <p:spPr bwMode="auto">
                <a:xfrm>
                  <a:off x="1062782" y="2650719"/>
                  <a:ext cx="55604" cy="532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90" name="Rectangle 114"/>
                <p:cNvSpPr>
                  <a:spLocks noChangeArrowheads="1"/>
                </p:cNvSpPr>
                <p:nvPr/>
              </p:nvSpPr>
              <p:spPr bwMode="auto">
                <a:xfrm>
                  <a:off x="669411" y="1711359"/>
                  <a:ext cx="493933" cy="42591"/>
                </a:xfrm>
                <a:prstGeom prst="rect">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dirty="0">
                    <a:solidFill>
                      <a:sysClr val="window" lastClr="FFFFFF"/>
                    </a:solidFill>
                    <a:latin typeface="Arial"/>
                    <a:ea typeface="Tahoma" pitchFamily="34" charset="0"/>
                    <a:cs typeface="Tahoma" pitchFamily="34" charset="0"/>
                  </a:endParaRPr>
                </a:p>
              </p:txBody>
            </p:sp>
            <p:sp>
              <p:nvSpPr>
                <p:cNvPr id="1391" name="Rectangle 115"/>
                <p:cNvSpPr>
                  <a:spLocks noChangeArrowheads="1"/>
                </p:cNvSpPr>
                <p:nvPr/>
              </p:nvSpPr>
              <p:spPr bwMode="auto">
                <a:xfrm>
                  <a:off x="758733" y="2834096"/>
                  <a:ext cx="315880" cy="13427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92" name="Rectangle 116"/>
                <p:cNvSpPr>
                  <a:spLocks noChangeArrowheads="1"/>
                </p:cNvSpPr>
                <p:nvPr/>
              </p:nvSpPr>
              <p:spPr bwMode="auto">
                <a:xfrm>
                  <a:off x="730339" y="2812209"/>
                  <a:ext cx="372668" cy="40816"/>
                </a:xfrm>
                <a:prstGeom prst="rect">
                  <a:avLst/>
                </a:prstGeom>
                <a:gradFill>
                  <a:gsLst>
                    <a:gs pos="0">
                      <a:srgbClr val="424545"/>
                    </a:gs>
                    <a:gs pos="100000">
                      <a:srgbClr val="424545">
                        <a:lumMod val="50000"/>
                      </a:srgbClr>
                    </a:gs>
                  </a:gsLst>
                  <a:lin ang="5400000" scaled="0"/>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93" name="Rectangle 32"/>
                <p:cNvSpPr>
                  <a:spLocks noChangeArrowheads="1"/>
                </p:cNvSpPr>
                <p:nvPr/>
              </p:nvSpPr>
              <p:spPr bwMode="auto">
                <a:xfrm>
                  <a:off x="1042725" y="1908911"/>
                  <a:ext cx="467773" cy="130996"/>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394" name="Rectangle 6"/>
                <p:cNvSpPr>
                  <a:spLocks noChangeArrowheads="1"/>
                </p:cNvSpPr>
                <p:nvPr/>
              </p:nvSpPr>
              <p:spPr bwMode="auto">
                <a:xfrm>
                  <a:off x="1021463" y="2018400"/>
                  <a:ext cx="512009" cy="1063611"/>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395" name="Rectangle 7"/>
                <p:cNvSpPr>
                  <a:spLocks noChangeArrowheads="1"/>
                </p:cNvSpPr>
                <p:nvPr/>
              </p:nvSpPr>
              <p:spPr bwMode="auto">
                <a:xfrm>
                  <a:off x="1063499" y="2085365"/>
                  <a:ext cx="84317" cy="8162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96" name="Rectangle 8"/>
                <p:cNvSpPr>
                  <a:spLocks noChangeArrowheads="1"/>
                </p:cNvSpPr>
                <p:nvPr/>
              </p:nvSpPr>
              <p:spPr bwMode="auto">
                <a:xfrm>
                  <a:off x="1180320" y="2085365"/>
                  <a:ext cx="84072" cy="8162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97" name="Rectangle 9"/>
                <p:cNvSpPr>
                  <a:spLocks noChangeArrowheads="1"/>
                </p:cNvSpPr>
                <p:nvPr/>
              </p:nvSpPr>
              <p:spPr bwMode="auto">
                <a:xfrm>
                  <a:off x="1296897" y="2085365"/>
                  <a:ext cx="84317" cy="8162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98" name="Rectangle 10"/>
                <p:cNvSpPr>
                  <a:spLocks noChangeArrowheads="1"/>
                </p:cNvSpPr>
                <p:nvPr/>
              </p:nvSpPr>
              <p:spPr bwMode="auto">
                <a:xfrm>
                  <a:off x="1413473" y="2085365"/>
                  <a:ext cx="84317" cy="8162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99" name="Rectangle 11"/>
                <p:cNvSpPr>
                  <a:spLocks noChangeArrowheads="1"/>
                </p:cNvSpPr>
                <p:nvPr/>
              </p:nvSpPr>
              <p:spPr bwMode="auto">
                <a:xfrm>
                  <a:off x="1063499" y="2217094"/>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0" name="Rectangle 12"/>
                <p:cNvSpPr>
                  <a:spLocks noChangeArrowheads="1"/>
                </p:cNvSpPr>
                <p:nvPr/>
              </p:nvSpPr>
              <p:spPr bwMode="auto">
                <a:xfrm>
                  <a:off x="1180320" y="2217094"/>
                  <a:ext cx="84072"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1" name="Rectangle 13"/>
                <p:cNvSpPr>
                  <a:spLocks noChangeArrowheads="1"/>
                </p:cNvSpPr>
                <p:nvPr/>
              </p:nvSpPr>
              <p:spPr bwMode="auto">
                <a:xfrm>
                  <a:off x="1296897" y="2217094"/>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2" name="Rectangle 14"/>
                <p:cNvSpPr>
                  <a:spLocks noChangeArrowheads="1"/>
                </p:cNvSpPr>
                <p:nvPr/>
              </p:nvSpPr>
              <p:spPr bwMode="auto">
                <a:xfrm>
                  <a:off x="1413473" y="2217094"/>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3" name="Rectangle 15"/>
                <p:cNvSpPr>
                  <a:spLocks noChangeArrowheads="1"/>
                </p:cNvSpPr>
                <p:nvPr/>
              </p:nvSpPr>
              <p:spPr bwMode="auto">
                <a:xfrm>
                  <a:off x="1063499" y="2348824"/>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4" name="Rectangle 16"/>
                <p:cNvSpPr>
                  <a:spLocks noChangeArrowheads="1"/>
                </p:cNvSpPr>
                <p:nvPr/>
              </p:nvSpPr>
              <p:spPr bwMode="auto">
                <a:xfrm>
                  <a:off x="1180320" y="2348824"/>
                  <a:ext cx="84072"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5" name="Rectangle 17"/>
                <p:cNvSpPr>
                  <a:spLocks noChangeArrowheads="1"/>
                </p:cNvSpPr>
                <p:nvPr/>
              </p:nvSpPr>
              <p:spPr bwMode="auto">
                <a:xfrm>
                  <a:off x="1296897" y="2348824"/>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6" name="Rectangle 18"/>
                <p:cNvSpPr>
                  <a:spLocks noChangeArrowheads="1"/>
                </p:cNvSpPr>
                <p:nvPr/>
              </p:nvSpPr>
              <p:spPr bwMode="auto">
                <a:xfrm>
                  <a:off x="1413473" y="2348824"/>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7" name="Rectangle 19"/>
                <p:cNvSpPr>
                  <a:spLocks noChangeArrowheads="1"/>
                </p:cNvSpPr>
                <p:nvPr/>
              </p:nvSpPr>
              <p:spPr bwMode="auto">
                <a:xfrm>
                  <a:off x="1063499" y="2480309"/>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8" name="Rectangle 20"/>
                <p:cNvSpPr>
                  <a:spLocks noChangeArrowheads="1"/>
                </p:cNvSpPr>
                <p:nvPr/>
              </p:nvSpPr>
              <p:spPr bwMode="auto">
                <a:xfrm>
                  <a:off x="1180320" y="2480309"/>
                  <a:ext cx="84072"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09" name="Rectangle 21"/>
                <p:cNvSpPr>
                  <a:spLocks noChangeArrowheads="1"/>
                </p:cNvSpPr>
                <p:nvPr/>
              </p:nvSpPr>
              <p:spPr bwMode="auto">
                <a:xfrm>
                  <a:off x="1296897" y="2480309"/>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0" name="Rectangle 22"/>
                <p:cNvSpPr>
                  <a:spLocks noChangeArrowheads="1"/>
                </p:cNvSpPr>
                <p:nvPr/>
              </p:nvSpPr>
              <p:spPr bwMode="auto">
                <a:xfrm>
                  <a:off x="1413473" y="2480309"/>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1" name="Rectangle 23"/>
                <p:cNvSpPr>
                  <a:spLocks noChangeArrowheads="1"/>
                </p:cNvSpPr>
                <p:nvPr/>
              </p:nvSpPr>
              <p:spPr bwMode="auto">
                <a:xfrm>
                  <a:off x="1063499" y="2612038"/>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2" name="Rectangle 24"/>
                <p:cNvSpPr>
                  <a:spLocks noChangeArrowheads="1"/>
                </p:cNvSpPr>
                <p:nvPr/>
              </p:nvSpPr>
              <p:spPr bwMode="auto">
                <a:xfrm>
                  <a:off x="1180320" y="2612038"/>
                  <a:ext cx="84072"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3" name="Rectangle 25"/>
                <p:cNvSpPr>
                  <a:spLocks noChangeArrowheads="1"/>
                </p:cNvSpPr>
                <p:nvPr/>
              </p:nvSpPr>
              <p:spPr bwMode="auto">
                <a:xfrm>
                  <a:off x="1296897" y="2612038"/>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4" name="Rectangle 26"/>
                <p:cNvSpPr>
                  <a:spLocks noChangeArrowheads="1"/>
                </p:cNvSpPr>
                <p:nvPr/>
              </p:nvSpPr>
              <p:spPr bwMode="auto">
                <a:xfrm>
                  <a:off x="1413473" y="2612038"/>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5" name="Rectangle 27"/>
                <p:cNvSpPr>
                  <a:spLocks noChangeArrowheads="1"/>
                </p:cNvSpPr>
                <p:nvPr/>
              </p:nvSpPr>
              <p:spPr bwMode="auto">
                <a:xfrm>
                  <a:off x="1063499" y="2743767"/>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6" name="Rectangle 28"/>
                <p:cNvSpPr>
                  <a:spLocks noChangeArrowheads="1"/>
                </p:cNvSpPr>
                <p:nvPr/>
              </p:nvSpPr>
              <p:spPr bwMode="auto">
                <a:xfrm>
                  <a:off x="1180320" y="2743767"/>
                  <a:ext cx="84072"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7" name="Rectangle 29"/>
                <p:cNvSpPr>
                  <a:spLocks noChangeArrowheads="1"/>
                </p:cNvSpPr>
                <p:nvPr/>
              </p:nvSpPr>
              <p:spPr bwMode="auto">
                <a:xfrm>
                  <a:off x="1296897" y="2743767"/>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8" name="Rectangle 30"/>
                <p:cNvSpPr>
                  <a:spLocks noChangeArrowheads="1"/>
                </p:cNvSpPr>
                <p:nvPr/>
              </p:nvSpPr>
              <p:spPr bwMode="auto">
                <a:xfrm>
                  <a:off x="1413473" y="2743767"/>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19" name="Rectangle 31"/>
                <p:cNvSpPr>
                  <a:spLocks noChangeArrowheads="1"/>
                </p:cNvSpPr>
                <p:nvPr/>
              </p:nvSpPr>
              <p:spPr bwMode="auto">
                <a:xfrm>
                  <a:off x="1194006" y="2929508"/>
                  <a:ext cx="172055" cy="142727"/>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0" name="Rectangle 33"/>
                <p:cNvSpPr>
                  <a:spLocks noChangeArrowheads="1"/>
                </p:cNvSpPr>
                <p:nvPr/>
              </p:nvSpPr>
              <p:spPr bwMode="auto">
                <a:xfrm>
                  <a:off x="1042725" y="2003981"/>
                  <a:ext cx="467773" cy="15641"/>
                </a:xfrm>
                <a:prstGeom prst="rect">
                  <a:avLst/>
                </a:prstGeom>
                <a:solidFill>
                  <a:srgbClr val="41404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1" name="Rectangle 40"/>
                <p:cNvSpPr>
                  <a:spLocks noChangeArrowheads="1"/>
                </p:cNvSpPr>
                <p:nvPr/>
              </p:nvSpPr>
              <p:spPr bwMode="auto">
                <a:xfrm>
                  <a:off x="1469929" y="2553139"/>
                  <a:ext cx="519585" cy="529361"/>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422" name="Rectangle 41"/>
                <p:cNvSpPr>
                  <a:spLocks noChangeArrowheads="1"/>
                </p:cNvSpPr>
                <p:nvPr/>
              </p:nvSpPr>
              <p:spPr bwMode="auto">
                <a:xfrm>
                  <a:off x="1516120" y="2610327"/>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3" name="Rectangle 42"/>
                <p:cNvSpPr>
                  <a:spLocks noChangeArrowheads="1"/>
                </p:cNvSpPr>
                <p:nvPr/>
              </p:nvSpPr>
              <p:spPr bwMode="auto">
                <a:xfrm>
                  <a:off x="1632696" y="2610327"/>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4" name="Rectangle 43"/>
                <p:cNvSpPr>
                  <a:spLocks noChangeArrowheads="1"/>
                </p:cNvSpPr>
                <p:nvPr/>
              </p:nvSpPr>
              <p:spPr bwMode="auto">
                <a:xfrm>
                  <a:off x="1749518" y="2610327"/>
                  <a:ext cx="84072"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5" name="Rectangle 44"/>
                <p:cNvSpPr>
                  <a:spLocks noChangeArrowheads="1"/>
                </p:cNvSpPr>
                <p:nvPr/>
              </p:nvSpPr>
              <p:spPr bwMode="auto">
                <a:xfrm>
                  <a:off x="1864872" y="2610327"/>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6" name="Rectangle 46"/>
                <p:cNvSpPr>
                  <a:spLocks noChangeArrowheads="1"/>
                </p:cNvSpPr>
                <p:nvPr/>
              </p:nvSpPr>
              <p:spPr bwMode="auto">
                <a:xfrm>
                  <a:off x="1516120" y="2721283"/>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7" name="Rectangle 47"/>
                <p:cNvSpPr>
                  <a:spLocks noChangeArrowheads="1"/>
                </p:cNvSpPr>
                <p:nvPr/>
              </p:nvSpPr>
              <p:spPr bwMode="auto">
                <a:xfrm>
                  <a:off x="1632696" y="2721283"/>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8" name="Rectangle 48"/>
                <p:cNvSpPr>
                  <a:spLocks noChangeArrowheads="1"/>
                </p:cNvSpPr>
                <p:nvPr/>
              </p:nvSpPr>
              <p:spPr bwMode="auto">
                <a:xfrm>
                  <a:off x="1749518" y="2721283"/>
                  <a:ext cx="84072"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9" name="Rectangle 49"/>
                <p:cNvSpPr>
                  <a:spLocks noChangeArrowheads="1"/>
                </p:cNvSpPr>
                <p:nvPr/>
              </p:nvSpPr>
              <p:spPr bwMode="auto">
                <a:xfrm>
                  <a:off x="1864872" y="2721283"/>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0" name="Rectangle 51"/>
                <p:cNvSpPr>
                  <a:spLocks noChangeArrowheads="1"/>
                </p:cNvSpPr>
                <p:nvPr/>
              </p:nvSpPr>
              <p:spPr bwMode="auto">
                <a:xfrm>
                  <a:off x="1516120" y="2834438"/>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1" name="Rectangle 52"/>
                <p:cNvSpPr>
                  <a:spLocks noChangeArrowheads="1"/>
                </p:cNvSpPr>
                <p:nvPr/>
              </p:nvSpPr>
              <p:spPr bwMode="auto">
                <a:xfrm>
                  <a:off x="1632696" y="2834438"/>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2" name="Rectangle 53"/>
                <p:cNvSpPr>
                  <a:spLocks noChangeArrowheads="1"/>
                </p:cNvSpPr>
                <p:nvPr/>
              </p:nvSpPr>
              <p:spPr bwMode="auto">
                <a:xfrm>
                  <a:off x="1749518" y="2834438"/>
                  <a:ext cx="84072"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3" name="Rectangle 54"/>
                <p:cNvSpPr>
                  <a:spLocks noChangeArrowheads="1"/>
                </p:cNvSpPr>
                <p:nvPr/>
              </p:nvSpPr>
              <p:spPr bwMode="auto">
                <a:xfrm>
                  <a:off x="1864872" y="2834438"/>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4" name="Rectangle 56"/>
                <p:cNvSpPr>
                  <a:spLocks noChangeArrowheads="1"/>
                </p:cNvSpPr>
                <p:nvPr/>
              </p:nvSpPr>
              <p:spPr bwMode="auto">
                <a:xfrm>
                  <a:off x="581062" y="2553139"/>
                  <a:ext cx="519585" cy="529361"/>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435" name="Rectangle 57"/>
                <p:cNvSpPr>
                  <a:spLocks noChangeArrowheads="1"/>
                </p:cNvSpPr>
                <p:nvPr/>
              </p:nvSpPr>
              <p:spPr bwMode="auto">
                <a:xfrm>
                  <a:off x="627253" y="2610327"/>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6" name="Rectangle 58"/>
                <p:cNvSpPr>
                  <a:spLocks noChangeArrowheads="1"/>
                </p:cNvSpPr>
                <p:nvPr/>
              </p:nvSpPr>
              <p:spPr bwMode="auto">
                <a:xfrm>
                  <a:off x="743829" y="2610327"/>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7" name="Rectangle 59"/>
                <p:cNvSpPr>
                  <a:spLocks noChangeArrowheads="1"/>
                </p:cNvSpPr>
                <p:nvPr/>
              </p:nvSpPr>
              <p:spPr bwMode="auto">
                <a:xfrm>
                  <a:off x="860406" y="2610327"/>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8" name="Rectangle 60"/>
                <p:cNvSpPr>
                  <a:spLocks noChangeArrowheads="1"/>
                </p:cNvSpPr>
                <p:nvPr/>
              </p:nvSpPr>
              <p:spPr bwMode="auto">
                <a:xfrm>
                  <a:off x="975761" y="2610327"/>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39" name="Rectangle 62"/>
                <p:cNvSpPr>
                  <a:spLocks noChangeArrowheads="1"/>
                </p:cNvSpPr>
                <p:nvPr/>
              </p:nvSpPr>
              <p:spPr bwMode="auto">
                <a:xfrm>
                  <a:off x="627253" y="2721283"/>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0" name="Rectangle 63"/>
                <p:cNvSpPr>
                  <a:spLocks noChangeArrowheads="1"/>
                </p:cNvSpPr>
                <p:nvPr/>
              </p:nvSpPr>
              <p:spPr bwMode="auto">
                <a:xfrm>
                  <a:off x="743829" y="2721283"/>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1" name="Rectangle 64"/>
                <p:cNvSpPr>
                  <a:spLocks noChangeArrowheads="1"/>
                </p:cNvSpPr>
                <p:nvPr/>
              </p:nvSpPr>
              <p:spPr bwMode="auto">
                <a:xfrm>
                  <a:off x="860406" y="2721283"/>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2" name="Rectangle 65"/>
                <p:cNvSpPr>
                  <a:spLocks noChangeArrowheads="1"/>
                </p:cNvSpPr>
                <p:nvPr/>
              </p:nvSpPr>
              <p:spPr bwMode="auto">
                <a:xfrm>
                  <a:off x="975761" y="2721283"/>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3" name="Rectangle 67"/>
                <p:cNvSpPr>
                  <a:spLocks noChangeArrowheads="1"/>
                </p:cNvSpPr>
                <p:nvPr/>
              </p:nvSpPr>
              <p:spPr bwMode="auto">
                <a:xfrm>
                  <a:off x="627253" y="2834438"/>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4" name="Rectangle 68"/>
                <p:cNvSpPr>
                  <a:spLocks noChangeArrowheads="1"/>
                </p:cNvSpPr>
                <p:nvPr/>
              </p:nvSpPr>
              <p:spPr bwMode="auto">
                <a:xfrm>
                  <a:off x="743829" y="2834438"/>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5" name="Rectangle 69"/>
                <p:cNvSpPr>
                  <a:spLocks noChangeArrowheads="1"/>
                </p:cNvSpPr>
                <p:nvPr/>
              </p:nvSpPr>
              <p:spPr bwMode="auto">
                <a:xfrm>
                  <a:off x="860406" y="2834438"/>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6" name="Rectangle 70"/>
                <p:cNvSpPr>
                  <a:spLocks noChangeArrowheads="1"/>
                </p:cNvSpPr>
                <p:nvPr/>
              </p:nvSpPr>
              <p:spPr bwMode="auto">
                <a:xfrm>
                  <a:off x="975761" y="2834438"/>
                  <a:ext cx="84317" cy="81384"/>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7" name="AutoShape 27"/>
                <p:cNvSpPr>
                  <a:spLocks noChangeAspect="1" noChangeArrowheads="1" noTextEdit="1"/>
                </p:cNvSpPr>
                <p:nvPr/>
              </p:nvSpPr>
              <p:spPr bwMode="auto">
                <a:xfrm>
                  <a:off x="1970883" y="2332440"/>
                  <a:ext cx="553234" cy="750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48" name="Rectangle 29"/>
                <p:cNvSpPr>
                  <a:spLocks noChangeArrowheads="1"/>
                </p:cNvSpPr>
                <p:nvPr/>
              </p:nvSpPr>
              <p:spPr bwMode="auto">
                <a:xfrm>
                  <a:off x="1970883" y="2384181"/>
                  <a:ext cx="554561" cy="697845"/>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449" name="Rectangle 30"/>
                <p:cNvSpPr>
                  <a:spLocks noChangeArrowheads="1"/>
                </p:cNvSpPr>
                <p:nvPr/>
              </p:nvSpPr>
              <p:spPr bwMode="auto">
                <a:xfrm>
                  <a:off x="2026604" y="2463783"/>
                  <a:ext cx="116750" cy="1658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0" name="Rectangle 31"/>
                <p:cNvSpPr>
                  <a:spLocks noChangeArrowheads="1"/>
                </p:cNvSpPr>
                <p:nvPr/>
              </p:nvSpPr>
              <p:spPr bwMode="auto">
                <a:xfrm>
                  <a:off x="2191115" y="2463783"/>
                  <a:ext cx="118076" cy="1658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1" name="Rectangle 32"/>
                <p:cNvSpPr>
                  <a:spLocks noChangeArrowheads="1"/>
                </p:cNvSpPr>
                <p:nvPr/>
              </p:nvSpPr>
              <p:spPr bwMode="auto">
                <a:xfrm>
                  <a:off x="2356953" y="2463783"/>
                  <a:ext cx="118076" cy="1658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2" name="Rectangle 33"/>
                <p:cNvSpPr>
                  <a:spLocks noChangeArrowheads="1"/>
                </p:cNvSpPr>
                <p:nvPr/>
              </p:nvSpPr>
              <p:spPr bwMode="auto">
                <a:xfrm>
                  <a:off x="2026604" y="2662789"/>
                  <a:ext cx="116750" cy="164511"/>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3" name="Rectangle 34"/>
                <p:cNvSpPr>
                  <a:spLocks noChangeArrowheads="1"/>
                </p:cNvSpPr>
                <p:nvPr/>
              </p:nvSpPr>
              <p:spPr bwMode="auto">
                <a:xfrm>
                  <a:off x="2191115" y="2662789"/>
                  <a:ext cx="118076" cy="164511"/>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4" name="Rectangle 35"/>
                <p:cNvSpPr>
                  <a:spLocks noChangeArrowheads="1"/>
                </p:cNvSpPr>
                <p:nvPr/>
              </p:nvSpPr>
              <p:spPr bwMode="auto">
                <a:xfrm>
                  <a:off x="2356953" y="2662789"/>
                  <a:ext cx="118076" cy="164511"/>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5" name="Freeform 36"/>
                <p:cNvSpPr>
                  <a:spLocks/>
                </p:cNvSpPr>
                <p:nvPr/>
              </p:nvSpPr>
              <p:spPr bwMode="auto">
                <a:xfrm>
                  <a:off x="1970883" y="2332440"/>
                  <a:ext cx="554561" cy="95523"/>
                </a:xfrm>
                <a:custGeom>
                  <a:avLst/>
                  <a:gdLst>
                    <a:gd name="T0" fmla="*/ 394 w 418"/>
                    <a:gd name="T1" fmla="*/ 37 h 72"/>
                    <a:gd name="T2" fmla="*/ 394 w 418"/>
                    <a:gd name="T3" fmla="*/ 20 h 72"/>
                    <a:gd name="T4" fmla="*/ 374 w 418"/>
                    <a:gd name="T5" fmla="*/ 20 h 72"/>
                    <a:gd name="T6" fmla="*/ 374 w 418"/>
                    <a:gd name="T7" fmla="*/ 0 h 72"/>
                    <a:gd name="T8" fmla="*/ 43 w 418"/>
                    <a:gd name="T9" fmla="*/ 0 h 72"/>
                    <a:gd name="T10" fmla="*/ 43 w 418"/>
                    <a:gd name="T11" fmla="*/ 20 h 72"/>
                    <a:gd name="T12" fmla="*/ 23 w 418"/>
                    <a:gd name="T13" fmla="*/ 20 h 72"/>
                    <a:gd name="T14" fmla="*/ 23 w 418"/>
                    <a:gd name="T15" fmla="*/ 37 h 72"/>
                    <a:gd name="T16" fmla="*/ 0 w 418"/>
                    <a:gd name="T17" fmla="*/ 37 h 72"/>
                    <a:gd name="T18" fmla="*/ 0 w 418"/>
                    <a:gd name="T19" fmla="*/ 72 h 72"/>
                    <a:gd name="T20" fmla="*/ 418 w 418"/>
                    <a:gd name="T21" fmla="*/ 72 h 72"/>
                    <a:gd name="T22" fmla="*/ 418 w 418"/>
                    <a:gd name="T23" fmla="*/ 37 h 72"/>
                    <a:gd name="T24" fmla="*/ 394 w 418"/>
                    <a:gd name="T25"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72">
                      <a:moveTo>
                        <a:pt x="394" y="37"/>
                      </a:moveTo>
                      <a:lnTo>
                        <a:pt x="394" y="20"/>
                      </a:lnTo>
                      <a:lnTo>
                        <a:pt x="374" y="20"/>
                      </a:lnTo>
                      <a:lnTo>
                        <a:pt x="374" y="0"/>
                      </a:lnTo>
                      <a:lnTo>
                        <a:pt x="43" y="0"/>
                      </a:lnTo>
                      <a:lnTo>
                        <a:pt x="43" y="20"/>
                      </a:lnTo>
                      <a:lnTo>
                        <a:pt x="23" y="20"/>
                      </a:lnTo>
                      <a:lnTo>
                        <a:pt x="23" y="37"/>
                      </a:lnTo>
                      <a:lnTo>
                        <a:pt x="0" y="37"/>
                      </a:lnTo>
                      <a:lnTo>
                        <a:pt x="0" y="72"/>
                      </a:lnTo>
                      <a:lnTo>
                        <a:pt x="418" y="72"/>
                      </a:lnTo>
                      <a:lnTo>
                        <a:pt x="418" y="37"/>
                      </a:lnTo>
                      <a:lnTo>
                        <a:pt x="394" y="37"/>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dirty="0">
                    <a:solidFill>
                      <a:sysClr val="window" lastClr="FFFFFF"/>
                    </a:solidFill>
                    <a:latin typeface="Arial"/>
                    <a:ea typeface="Tahoma" pitchFamily="34" charset="0"/>
                    <a:cs typeface="Tahoma" pitchFamily="34" charset="0"/>
                  </a:endParaRPr>
                </a:p>
              </p:txBody>
            </p:sp>
            <p:sp>
              <p:nvSpPr>
                <p:cNvPr id="1456" name="Rectangle 37"/>
                <p:cNvSpPr>
                  <a:spLocks noChangeArrowheads="1"/>
                </p:cNvSpPr>
                <p:nvPr/>
              </p:nvSpPr>
              <p:spPr bwMode="auto">
                <a:xfrm>
                  <a:off x="2356953" y="2910882"/>
                  <a:ext cx="128690" cy="164511"/>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7" name="Rectangle 38"/>
                <p:cNvSpPr>
                  <a:spLocks noChangeArrowheads="1"/>
                </p:cNvSpPr>
                <p:nvPr/>
              </p:nvSpPr>
              <p:spPr bwMode="auto">
                <a:xfrm>
                  <a:off x="2030585" y="2536752"/>
                  <a:ext cx="119403" cy="9287"/>
                </a:xfrm>
                <a:prstGeom prst="rect">
                  <a:avLst/>
                </a:prstGeom>
                <a:gradFill flip="none" rotWithShape="1">
                  <a:gsLst>
                    <a:gs pos="0">
                      <a:sysClr val="window" lastClr="FFFFFF">
                        <a:lumMod val="75000"/>
                      </a:sysClr>
                    </a:gs>
                    <a:gs pos="100000">
                      <a:sysClr val="window" lastClr="FFFFFF">
                        <a:lumMod val="85000"/>
                      </a:sysClr>
                    </a:gs>
                  </a:gsLst>
                  <a:lin ang="162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8" name="Rectangle 39"/>
                <p:cNvSpPr>
                  <a:spLocks noChangeArrowheads="1"/>
                </p:cNvSpPr>
                <p:nvPr/>
              </p:nvSpPr>
              <p:spPr bwMode="auto">
                <a:xfrm>
                  <a:off x="2191115" y="2536752"/>
                  <a:ext cx="119403" cy="9287"/>
                </a:xfrm>
                <a:prstGeom prst="rect">
                  <a:avLst/>
                </a:prstGeom>
                <a:gradFill flip="none" rotWithShape="1">
                  <a:gsLst>
                    <a:gs pos="0">
                      <a:sysClr val="window" lastClr="FFFFFF">
                        <a:lumMod val="75000"/>
                      </a:sysClr>
                    </a:gs>
                    <a:gs pos="100000">
                      <a:sysClr val="window" lastClr="FFFFFF">
                        <a:lumMod val="85000"/>
                      </a:sysClr>
                    </a:gs>
                  </a:gsLst>
                  <a:lin ang="162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59" name="Rectangle 40"/>
                <p:cNvSpPr>
                  <a:spLocks noChangeArrowheads="1"/>
                </p:cNvSpPr>
                <p:nvPr/>
              </p:nvSpPr>
              <p:spPr bwMode="auto">
                <a:xfrm>
                  <a:off x="2354300" y="2536752"/>
                  <a:ext cx="119403" cy="9287"/>
                </a:xfrm>
                <a:prstGeom prst="rect">
                  <a:avLst/>
                </a:prstGeom>
                <a:gradFill flip="none" rotWithShape="1">
                  <a:gsLst>
                    <a:gs pos="0">
                      <a:sysClr val="window" lastClr="FFFFFF">
                        <a:lumMod val="75000"/>
                      </a:sysClr>
                    </a:gs>
                    <a:gs pos="100000">
                      <a:sysClr val="window" lastClr="FFFFFF">
                        <a:lumMod val="85000"/>
                      </a:sysClr>
                    </a:gs>
                  </a:gsLst>
                  <a:lin ang="162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60" name="Rectangle 41"/>
                <p:cNvSpPr>
                  <a:spLocks noChangeArrowheads="1"/>
                </p:cNvSpPr>
                <p:nvPr/>
              </p:nvSpPr>
              <p:spPr bwMode="auto">
                <a:xfrm>
                  <a:off x="2030585" y="2731777"/>
                  <a:ext cx="119403" cy="9287"/>
                </a:xfrm>
                <a:prstGeom prst="rect">
                  <a:avLst/>
                </a:prstGeom>
                <a:gradFill flip="none" rotWithShape="1">
                  <a:gsLst>
                    <a:gs pos="0">
                      <a:sysClr val="window" lastClr="FFFFFF">
                        <a:lumMod val="75000"/>
                      </a:sysClr>
                    </a:gs>
                    <a:gs pos="100000">
                      <a:sysClr val="window" lastClr="FFFFFF">
                        <a:lumMod val="85000"/>
                      </a:sysClr>
                    </a:gs>
                  </a:gsLst>
                  <a:lin ang="162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61" name="Rectangle 42"/>
                <p:cNvSpPr>
                  <a:spLocks noChangeArrowheads="1"/>
                </p:cNvSpPr>
                <p:nvPr/>
              </p:nvSpPr>
              <p:spPr bwMode="auto">
                <a:xfrm>
                  <a:off x="2191115" y="2731777"/>
                  <a:ext cx="119403" cy="9287"/>
                </a:xfrm>
                <a:prstGeom prst="rect">
                  <a:avLst/>
                </a:prstGeom>
                <a:gradFill flip="none" rotWithShape="1">
                  <a:gsLst>
                    <a:gs pos="0">
                      <a:sysClr val="window" lastClr="FFFFFF">
                        <a:lumMod val="75000"/>
                      </a:sysClr>
                    </a:gs>
                    <a:gs pos="100000">
                      <a:sysClr val="window" lastClr="FFFFFF">
                        <a:lumMod val="85000"/>
                      </a:sysClr>
                    </a:gs>
                  </a:gsLst>
                  <a:lin ang="162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62" name="Rectangle 43"/>
                <p:cNvSpPr>
                  <a:spLocks noChangeArrowheads="1"/>
                </p:cNvSpPr>
                <p:nvPr/>
              </p:nvSpPr>
              <p:spPr bwMode="auto">
                <a:xfrm>
                  <a:off x="2026604" y="2863121"/>
                  <a:ext cx="116750" cy="1658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63" name="Rectangle 44"/>
                <p:cNvSpPr>
                  <a:spLocks noChangeArrowheads="1"/>
                </p:cNvSpPr>
                <p:nvPr/>
              </p:nvSpPr>
              <p:spPr bwMode="auto">
                <a:xfrm>
                  <a:off x="2191115" y="2863121"/>
                  <a:ext cx="118076" cy="16583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64" name="Rectangle 45"/>
                <p:cNvSpPr>
                  <a:spLocks noChangeArrowheads="1"/>
                </p:cNvSpPr>
                <p:nvPr/>
              </p:nvSpPr>
              <p:spPr bwMode="auto">
                <a:xfrm>
                  <a:off x="2026604" y="2932109"/>
                  <a:ext cx="119403" cy="9287"/>
                </a:xfrm>
                <a:prstGeom prst="rect">
                  <a:avLst/>
                </a:prstGeom>
                <a:gradFill flip="none" rotWithShape="1">
                  <a:gsLst>
                    <a:gs pos="0">
                      <a:sysClr val="window" lastClr="FFFFFF">
                        <a:lumMod val="75000"/>
                      </a:sysClr>
                    </a:gs>
                    <a:gs pos="100000">
                      <a:sysClr val="window" lastClr="FFFFFF">
                        <a:lumMod val="85000"/>
                      </a:sysClr>
                    </a:gs>
                  </a:gsLst>
                  <a:lin ang="162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65" name="Rectangle 46"/>
                <p:cNvSpPr>
                  <a:spLocks noChangeArrowheads="1"/>
                </p:cNvSpPr>
                <p:nvPr/>
              </p:nvSpPr>
              <p:spPr bwMode="auto">
                <a:xfrm>
                  <a:off x="2191115" y="2932109"/>
                  <a:ext cx="119403" cy="9287"/>
                </a:xfrm>
                <a:prstGeom prst="rect">
                  <a:avLst/>
                </a:prstGeom>
                <a:gradFill flip="none" rotWithShape="1">
                  <a:gsLst>
                    <a:gs pos="0">
                      <a:sysClr val="window" lastClr="FFFFFF">
                        <a:lumMod val="75000"/>
                      </a:sysClr>
                    </a:gs>
                    <a:gs pos="100000">
                      <a:sysClr val="window" lastClr="FFFFFF">
                        <a:lumMod val="85000"/>
                      </a:sysClr>
                    </a:gs>
                  </a:gsLst>
                  <a:lin ang="162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66" name="Rectangle 47"/>
                <p:cNvSpPr>
                  <a:spLocks noChangeArrowheads="1"/>
                </p:cNvSpPr>
                <p:nvPr/>
              </p:nvSpPr>
              <p:spPr bwMode="auto">
                <a:xfrm>
                  <a:off x="2354300" y="2731777"/>
                  <a:ext cx="119403" cy="9287"/>
                </a:xfrm>
                <a:prstGeom prst="rect">
                  <a:avLst/>
                </a:prstGeom>
                <a:gradFill flip="none" rotWithShape="1">
                  <a:gsLst>
                    <a:gs pos="0">
                      <a:sysClr val="window" lastClr="FFFFFF">
                        <a:lumMod val="75000"/>
                      </a:sysClr>
                    </a:gs>
                    <a:gs pos="100000">
                      <a:sysClr val="window" lastClr="FFFFFF">
                        <a:lumMod val="85000"/>
                      </a:sysClr>
                    </a:gs>
                  </a:gsLst>
                  <a:lin ang="1620000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6" name="Group 1271"/>
              <p:cNvGrpSpPr/>
              <p:nvPr/>
            </p:nvGrpSpPr>
            <p:grpSpPr>
              <a:xfrm>
                <a:off x="1858512" y="1073302"/>
                <a:ext cx="740782" cy="2468596"/>
                <a:chOff x="4093712" y="1327832"/>
                <a:chExt cx="976804" cy="3255122"/>
              </a:xfrm>
            </p:grpSpPr>
            <p:sp>
              <p:nvSpPr>
                <p:cNvPr id="1273" name="Rectangle 19"/>
                <p:cNvSpPr>
                  <a:spLocks noChangeArrowheads="1"/>
                </p:cNvSpPr>
                <p:nvPr/>
              </p:nvSpPr>
              <p:spPr bwMode="auto">
                <a:xfrm>
                  <a:off x="4916872" y="3693310"/>
                  <a:ext cx="121536" cy="11730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4" name="Rectangle 23"/>
                <p:cNvSpPr>
                  <a:spLocks noChangeArrowheads="1"/>
                </p:cNvSpPr>
                <p:nvPr/>
              </p:nvSpPr>
              <p:spPr bwMode="auto">
                <a:xfrm>
                  <a:off x="4916872" y="3883188"/>
                  <a:ext cx="121536" cy="11730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5" name="Rectangle 27"/>
                <p:cNvSpPr>
                  <a:spLocks noChangeArrowheads="1"/>
                </p:cNvSpPr>
                <p:nvPr/>
              </p:nvSpPr>
              <p:spPr bwMode="auto">
                <a:xfrm>
                  <a:off x="4916872" y="4073066"/>
                  <a:ext cx="121536" cy="117308"/>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6" name="Freeform 6"/>
                <p:cNvSpPr>
                  <a:spLocks/>
                </p:cNvSpPr>
                <p:nvPr/>
              </p:nvSpPr>
              <p:spPr bwMode="auto">
                <a:xfrm>
                  <a:off x="4174743" y="1818236"/>
                  <a:ext cx="765904" cy="1693864"/>
                </a:xfrm>
                <a:custGeom>
                  <a:avLst/>
                  <a:gdLst>
                    <a:gd name="T0" fmla="*/ 617 w 690"/>
                    <a:gd name="T1" fmla="*/ 70 h 1526"/>
                    <a:gd name="T2" fmla="*/ 617 w 690"/>
                    <a:gd name="T3" fmla="*/ 0 h 1526"/>
                    <a:gd name="T4" fmla="*/ 74 w 690"/>
                    <a:gd name="T5" fmla="*/ 0 h 1526"/>
                    <a:gd name="T6" fmla="*/ 74 w 690"/>
                    <a:gd name="T7" fmla="*/ 70 h 1526"/>
                    <a:gd name="T8" fmla="*/ 0 w 690"/>
                    <a:gd name="T9" fmla="*/ 70 h 1526"/>
                    <a:gd name="T10" fmla="*/ 0 w 690"/>
                    <a:gd name="T11" fmla="*/ 1526 h 1526"/>
                    <a:gd name="T12" fmla="*/ 690 w 690"/>
                    <a:gd name="T13" fmla="*/ 1526 h 1526"/>
                    <a:gd name="T14" fmla="*/ 690 w 690"/>
                    <a:gd name="T15" fmla="*/ 70 h 1526"/>
                    <a:gd name="T16" fmla="*/ 617 w 690"/>
                    <a:gd name="T17" fmla="*/ 70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1526">
                      <a:moveTo>
                        <a:pt x="617" y="70"/>
                      </a:moveTo>
                      <a:lnTo>
                        <a:pt x="617" y="0"/>
                      </a:lnTo>
                      <a:lnTo>
                        <a:pt x="74" y="0"/>
                      </a:lnTo>
                      <a:lnTo>
                        <a:pt x="74" y="70"/>
                      </a:lnTo>
                      <a:lnTo>
                        <a:pt x="0" y="70"/>
                      </a:lnTo>
                      <a:lnTo>
                        <a:pt x="0" y="1526"/>
                      </a:lnTo>
                      <a:lnTo>
                        <a:pt x="690" y="1526"/>
                      </a:lnTo>
                      <a:lnTo>
                        <a:pt x="690" y="70"/>
                      </a:lnTo>
                      <a:lnTo>
                        <a:pt x="617" y="70"/>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277" name="Rectangle 7"/>
                <p:cNvSpPr>
                  <a:spLocks noChangeArrowheads="1"/>
                </p:cNvSpPr>
                <p:nvPr/>
              </p:nvSpPr>
              <p:spPr bwMode="auto">
                <a:xfrm>
                  <a:off x="4093712" y="3481830"/>
                  <a:ext cx="976804" cy="1101124"/>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278" name="Rectangle 8"/>
                <p:cNvSpPr>
                  <a:spLocks noChangeArrowheads="1"/>
                </p:cNvSpPr>
                <p:nvPr/>
              </p:nvSpPr>
              <p:spPr bwMode="auto">
                <a:xfrm>
                  <a:off x="4333473" y="2700389"/>
                  <a:ext cx="13653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9" name="Rectangle 9"/>
                <p:cNvSpPr>
                  <a:spLocks noChangeArrowheads="1"/>
                </p:cNvSpPr>
                <p:nvPr/>
              </p:nvSpPr>
              <p:spPr bwMode="auto">
                <a:xfrm>
                  <a:off x="4333473" y="2925720"/>
                  <a:ext cx="13653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0" name="Rectangle 10"/>
                <p:cNvSpPr>
                  <a:spLocks noChangeArrowheads="1"/>
                </p:cNvSpPr>
                <p:nvPr/>
              </p:nvSpPr>
              <p:spPr bwMode="auto">
                <a:xfrm>
                  <a:off x="4333473" y="3151050"/>
                  <a:ext cx="13653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1" name="Rectangle 11"/>
                <p:cNvSpPr>
                  <a:spLocks noChangeArrowheads="1"/>
                </p:cNvSpPr>
                <p:nvPr/>
              </p:nvSpPr>
              <p:spPr bwMode="auto">
                <a:xfrm>
                  <a:off x="4637614" y="2700389"/>
                  <a:ext cx="13653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2" name="Rectangle 12"/>
                <p:cNvSpPr>
                  <a:spLocks noChangeArrowheads="1"/>
                </p:cNvSpPr>
                <p:nvPr/>
              </p:nvSpPr>
              <p:spPr bwMode="auto">
                <a:xfrm>
                  <a:off x="4637614" y="2925720"/>
                  <a:ext cx="13653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3" name="Rectangle 13"/>
                <p:cNvSpPr>
                  <a:spLocks noChangeArrowheads="1"/>
                </p:cNvSpPr>
                <p:nvPr/>
              </p:nvSpPr>
              <p:spPr bwMode="auto">
                <a:xfrm>
                  <a:off x="4637614" y="3151050"/>
                  <a:ext cx="13653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4" name="Rectangle 14"/>
                <p:cNvSpPr>
                  <a:spLocks noChangeArrowheads="1"/>
                </p:cNvSpPr>
                <p:nvPr/>
              </p:nvSpPr>
              <p:spPr bwMode="auto">
                <a:xfrm>
                  <a:off x="4224693" y="3583952"/>
                  <a:ext cx="13764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5" name="Rectangle 15"/>
                <p:cNvSpPr>
                  <a:spLocks noChangeArrowheads="1"/>
                </p:cNvSpPr>
                <p:nvPr/>
              </p:nvSpPr>
              <p:spPr bwMode="auto">
                <a:xfrm>
                  <a:off x="4503303" y="3583952"/>
                  <a:ext cx="13764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6" name="Rectangle 16"/>
                <p:cNvSpPr>
                  <a:spLocks noChangeArrowheads="1"/>
                </p:cNvSpPr>
                <p:nvPr/>
              </p:nvSpPr>
              <p:spPr bwMode="auto">
                <a:xfrm>
                  <a:off x="4783026" y="3583952"/>
                  <a:ext cx="13764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7" name="Rectangle 17"/>
                <p:cNvSpPr>
                  <a:spLocks noChangeArrowheads="1"/>
                </p:cNvSpPr>
                <p:nvPr/>
              </p:nvSpPr>
              <p:spPr bwMode="auto">
                <a:xfrm>
                  <a:off x="4224693" y="3843693"/>
                  <a:ext cx="13764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8" name="Rectangle 18"/>
                <p:cNvSpPr>
                  <a:spLocks noChangeArrowheads="1"/>
                </p:cNvSpPr>
                <p:nvPr/>
              </p:nvSpPr>
              <p:spPr bwMode="auto">
                <a:xfrm>
                  <a:off x="4503303" y="3843693"/>
                  <a:ext cx="13764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89" name="Rectangle 19"/>
                <p:cNvSpPr>
                  <a:spLocks noChangeArrowheads="1"/>
                </p:cNvSpPr>
                <p:nvPr/>
              </p:nvSpPr>
              <p:spPr bwMode="auto">
                <a:xfrm>
                  <a:off x="4783026" y="3843693"/>
                  <a:ext cx="13764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0" name="Rectangle 20"/>
                <p:cNvSpPr>
                  <a:spLocks noChangeArrowheads="1"/>
                </p:cNvSpPr>
                <p:nvPr/>
              </p:nvSpPr>
              <p:spPr bwMode="auto">
                <a:xfrm>
                  <a:off x="4224693" y="4080123"/>
                  <a:ext cx="13764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1" name="Rectangle 21"/>
                <p:cNvSpPr>
                  <a:spLocks noChangeArrowheads="1"/>
                </p:cNvSpPr>
                <p:nvPr/>
              </p:nvSpPr>
              <p:spPr bwMode="auto">
                <a:xfrm>
                  <a:off x="4503303" y="4080123"/>
                  <a:ext cx="13764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2" name="Rectangle 22"/>
                <p:cNvSpPr>
                  <a:spLocks noChangeArrowheads="1"/>
                </p:cNvSpPr>
                <p:nvPr/>
              </p:nvSpPr>
              <p:spPr bwMode="auto">
                <a:xfrm>
                  <a:off x="4783026" y="4080123"/>
                  <a:ext cx="13764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3" name="Rectangle 23"/>
                <p:cNvSpPr>
                  <a:spLocks noChangeArrowheads="1"/>
                </p:cNvSpPr>
                <p:nvPr/>
              </p:nvSpPr>
              <p:spPr bwMode="auto">
                <a:xfrm>
                  <a:off x="4133672" y="3416341"/>
                  <a:ext cx="862474" cy="65489"/>
                </a:xfrm>
                <a:prstGeom prst="rect">
                  <a:avLst/>
                </a:pr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dirty="0">
                    <a:solidFill>
                      <a:sysClr val="window" lastClr="FFFFFF"/>
                    </a:solidFill>
                    <a:latin typeface="Arial"/>
                    <a:ea typeface="Tahoma" pitchFamily="34" charset="0"/>
                    <a:cs typeface="Tahoma" pitchFamily="34" charset="0"/>
                  </a:endParaRPr>
                </a:p>
              </p:txBody>
            </p:sp>
            <p:sp>
              <p:nvSpPr>
                <p:cNvPr id="1294" name="Freeform 25"/>
                <p:cNvSpPr>
                  <a:spLocks/>
                </p:cNvSpPr>
                <p:nvPr/>
              </p:nvSpPr>
              <p:spPr bwMode="auto">
                <a:xfrm>
                  <a:off x="4250223" y="1327832"/>
                  <a:ext cx="616054" cy="564015"/>
                </a:xfrm>
                <a:custGeom>
                  <a:avLst/>
                  <a:gdLst>
                    <a:gd name="T0" fmla="*/ 378 w 555"/>
                    <a:gd name="T1" fmla="*/ 711 h 787"/>
                    <a:gd name="T2" fmla="*/ 378 w 555"/>
                    <a:gd name="T3" fmla="*/ 668 h 787"/>
                    <a:gd name="T4" fmla="*/ 283 w 555"/>
                    <a:gd name="T5" fmla="*/ 668 h 787"/>
                    <a:gd name="T6" fmla="*/ 283 w 555"/>
                    <a:gd name="T7" fmla="*/ 0 h 787"/>
                    <a:gd name="T8" fmla="*/ 263 w 555"/>
                    <a:gd name="T9" fmla="*/ 0 h 787"/>
                    <a:gd name="T10" fmla="*/ 263 w 555"/>
                    <a:gd name="T11" fmla="*/ 668 h 787"/>
                    <a:gd name="T12" fmla="*/ 160 w 555"/>
                    <a:gd name="T13" fmla="*/ 668 h 787"/>
                    <a:gd name="T14" fmla="*/ 160 w 555"/>
                    <a:gd name="T15" fmla="*/ 711 h 787"/>
                    <a:gd name="T16" fmla="*/ 0 w 555"/>
                    <a:gd name="T17" fmla="*/ 711 h 787"/>
                    <a:gd name="T18" fmla="*/ 0 w 555"/>
                    <a:gd name="T19" fmla="*/ 787 h 787"/>
                    <a:gd name="T20" fmla="*/ 555 w 555"/>
                    <a:gd name="T21" fmla="*/ 787 h 787"/>
                    <a:gd name="T22" fmla="*/ 555 w 555"/>
                    <a:gd name="T23" fmla="*/ 711 h 787"/>
                    <a:gd name="T24" fmla="*/ 378 w 555"/>
                    <a:gd name="T25" fmla="*/ 711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787">
                      <a:moveTo>
                        <a:pt x="378" y="711"/>
                      </a:moveTo>
                      <a:lnTo>
                        <a:pt x="378" y="668"/>
                      </a:lnTo>
                      <a:lnTo>
                        <a:pt x="283" y="668"/>
                      </a:lnTo>
                      <a:lnTo>
                        <a:pt x="283" y="0"/>
                      </a:lnTo>
                      <a:lnTo>
                        <a:pt x="263" y="0"/>
                      </a:lnTo>
                      <a:lnTo>
                        <a:pt x="263" y="668"/>
                      </a:lnTo>
                      <a:lnTo>
                        <a:pt x="160" y="668"/>
                      </a:lnTo>
                      <a:lnTo>
                        <a:pt x="160" y="711"/>
                      </a:lnTo>
                      <a:lnTo>
                        <a:pt x="0" y="711"/>
                      </a:lnTo>
                      <a:lnTo>
                        <a:pt x="0" y="787"/>
                      </a:lnTo>
                      <a:lnTo>
                        <a:pt x="555" y="787"/>
                      </a:lnTo>
                      <a:lnTo>
                        <a:pt x="555" y="711"/>
                      </a:lnTo>
                      <a:lnTo>
                        <a:pt x="378" y="711"/>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dirty="0">
                    <a:solidFill>
                      <a:sysClr val="window" lastClr="FFFFFF"/>
                    </a:solidFill>
                    <a:latin typeface="Arial"/>
                    <a:ea typeface="Tahoma" pitchFamily="34" charset="0"/>
                    <a:cs typeface="Tahoma" pitchFamily="34" charset="0"/>
                  </a:endParaRPr>
                </a:p>
              </p:txBody>
            </p:sp>
            <p:sp>
              <p:nvSpPr>
                <p:cNvPr id="1295" name="Rectangle 8"/>
                <p:cNvSpPr>
                  <a:spLocks noChangeArrowheads="1"/>
                </p:cNvSpPr>
                <p:nvPr/>
              </p:nvSpPr>
              <p:spPr bwMode="auto">
                <a:xfrm>
                  <a:off x="4333473" y="2255541"/>
                  <a:ext cx="13653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6" name="Rectangle 9"/>
                <p:cNvSpPr>
                  <a:spLocks noChangeArrowheads="1"/>
                </p:cNvSpPr>
                <p:nvPr/>
              </p:nvSpPr>
              <p:spPr bwMode="auto">
                <a:xfrm>
                  <a:off x="4333473" y="2480873"/>
                  <a:ext cx="13653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7" name="Rectangle 11"/>
                <p:cNvSpPr>
                  <a:spLocks noChangeArrowheads="1"/>
                </p:cNvSpPr>
                <p:nvPr/>
              </p:nvSpPr>
              <p:spPr bwMode="auto">
                <a:xfrm>
                  <a:off x="4637614" y="2255541"/>
                  <a:ext cx="13653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8" name="Rectangle 12"/>
                <p:cNvSpPr>
                  <a:spLocks noChangeArrowheads="1"/>
                </p:cNvSpPr>
                <p:nvPr/>
              </p:nvSpPr>
              <p:spPr bwMode="auto">
                <a:xfrm>
                  <a:off x="4637614" y="2480873"/>
                  <a:ext cx="13653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99" name="Rectangle 8"/>
                <p:cNvSpPr>
                  <a:spLocks noChangeArrowheads="1"/>
                </p:cNvSpPr>
                <p:nvPr/>
              </p:nvSpPr>
              <p:spPr bwMode="auto">
                <a:xfrm>
                  <a:off x="4333473" y="2030210"/>
                  <a:ext cx="13653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00" name="Rectangle 11"/>
                <p:cNvSpPr>
                  <a:spLocks noChangeArrowheads="1"/>
                </p:cNvSpPr>
                <p:nvPr/>
              </p:nvSpPr>
              <p:spPr bwMode="auto">
                <a:xfrm>
                  <a:off x="4637614" y="2030210"/>
                  <a:ext cx="136531" cy="132089"/>
                </a:xfrm>
                <a:prstGeom prst="rect">
                  <a:avLst/>
                </a:prstGeom>
                <a:solidFill>
                  <a:srgbClr val="F5F5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nvGrpSpPr>
            <p:cNvPr id="7" name="Group 1178"/>
            <p:cNvGrpSpPr/>
            <p:nvPr/>
          </p:nvGrpSpPr>
          <p:grpSpPr>
            <a:xfrm>
              <a:off x="3668503" y="2911437"/>
              <a:ext cx="5141775" cy="1207924"/>
              <a:chOff x="3668503" y="2911437"/>
              <a:chExt cx="5141775" cy="1207924"/>
            </a:xfrm>
          </p:grpSpPr>
          <p:grpSp>
            <p:nvGrpSpPr>
              <p:cNvPr id="8" name="Group 1179"/>
              <p:cNvGrpSpPr/>
              <p:nvPr/>
            </p:nvGrpSpPr>
            <p:grpSpPr>
              <a:xfrm>
                <a:off x="6610071" y="3199777"/>
                <a:ext cx="2200207" cy="862958"/>
                <a:chOff x="6610071" y="3199777"/>
                <a:chExt cx="2200207" cy="862958"/>
              </a:xfrm>
            </p:grpSpPr>
            <p:grpSp>
              <p:nvGrpSpPr>
                <p:cNvPr id="9" name="Group 1240"/>
                <p:cNvGrpSpPr/>
                <p:nvPr/>
              </p:nvGrpSpPr>
              <p:grpSpPr>
                <a:xfrm>
                  <a:off x="7380221" y="3199777"/>
                  <a:ext cx="1430057" cy="862958"/>
                  <a:chOff x="7137475" y="2468835"/>
                  <a:chExt cx="2060115" cy="1243162"/>
                </a:xfrm>
              </p:grpSpPr>
              <p:sp>
                <p:nvSpPr>
                  <p:cNvPr id="1252" name="Freeform 43"/>
                  <p:cNvSpPr>
                    <a:spLocks/>
                  </p:cNvSpPr>
                  <p:nvPr/>
                </p:nvSpPr>
                <p:spPr bwMode="auto">
                  <a:xfrm>
                    <a:off x="7137475" y="2468835"/>
                    <a:ext cx="1387755" cy="329611"/>
                  </a:xfrm>
                  <a:custGeom>
                    <a:avLst/>
                    <a:gdLst>
                      <a:gd name="T0" fmla="*/ 2048 w 2048"/>
                      <a:gd name="T1" fmla="*/ 546 h 546"/>
                      <a:gd name="T2" fmla="*/ 1018 w 2048"/>
                      <a:gd name="T3" fmla="*/ 0 h 546"/>
                      <a:gd name="T4" fmla="*/ 0 w 2048"/>
                      <a:gd name="T5" fmla="*/ 546 h 546"/>
                      <a:gd name="T6" fmla="*/ 2048 w 2048"/>
                      <a:gd name="T7" fmla="*/ 546 h 546"/>
                    </a:gdLst>
                    <a:ahLst/>
                    <a:cxnLst>
                      <a:cxn ang="0">
                        <a:pos x="T0" y="T1"/>
                      </a:cxn>
                      <a:cxn ang="0">
                        <a:pos x="T2" y="T3"/>
                      </a:cxn>
                      <a:cxn ang="0">
                        <a:pos x="T4" y="T5"/>
                      </a:cxn>
                      <a:cxn ang="0">
                        <a:pos x="T6" y="T7"/>
                      </a:cxn>
                    </a:cxnLst>
                    <a:rect l="0" t="0" r="r" b="b"/>
                    <a:pathLst>
                      <a:path w="2048" h="546">
                        <a:moveTo>
                          <a:pt x="2048" y="546"/>
                        </a:moveTo>
                        <a:lnTo>
                          <a:pt x="1018" y="0"/>
                        </a:lnTo>
                        <a:lnTo>
                          <a:pt x="0" y="546"/>
                        </a:lnTo>
                        <a:lnTo>
                          <a:pt x="2048" y="546"/>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dirty="0">
                      <a:solidFill>
                        <a:sysClr val="window" lastClr="FFFFFF"/>
                      </a:solidFill>
                      <a:latin typeface="Arial"/>
                      <a:ea typeface="Tahoma" pitchFamily="34" charset="0"/>
                      <a:cs typeface="Tahoma" pitchFamily="34" charset="0"/>
                    </a:endParaRPr>
                  </a:p>
                </p:txBody>
              </p:sp>
              <p:grpSp>
                <p:nvGrpSpPr>
                  <p:cNvPr id="10" name="Right rectangle"/>
                  <p:cNvGrpSpPr>
                    <a:grpSpLocks noChangeAspect="1"/>
                  </p:cNvGrpSpPr>
                  <p:nvPr/>
                </p:nvGrpSpPr>
                <p:grpSpPr bwMode="auto">
                  <a:xfrm>
                    <a:off x="8419969" y="3139581"/>
                    <a:ext cx="777621" cy="572416"/>
                    <a:chOff x="3241" y="1162"/>
                    <a:chExt cx="1224" cy="901"/>
                  </a:xfrm>
                </p:grpSpPr>
                <p:sp>
                  <p:nvSpPr>
                    <p:cNvPr id="1265" name="Rectangle 96"/>
                    <p:cNvSpPr>
                      <a:spLocks noChangeArrowheads="1"/>
                    </p:cNvSpPr>
                    <p:nvPr/>
                  </p:nvSpPr>
                  <p:spPr bwMode="auto">
                    <a:xfrm>
                      <a:off x="3241" y="1328"/>
                      <a:ext cx="1057" cy="735"/>
                    </a:xfrm>
                    <a:prstGeom prst="rect">
                      <a:avLst/>
                    </a:prstGeom>
                    <a:gradFill>
                      <a:gsLst>
                        <a:gs pos="0">
                          <a:srgbClr val="A3A3A3">
                            <a:lumMod val="75000"/>
                          </a:srgbClr>
                        </a:gs>
                        <a:gs pos="100000">
                          <a:srgbClr val="A3A3A3">
                            <a:lumMod val="60000"/>
                            <a:lumOff val="40000"/>
                          </a:srgbClr>
                        </a:gs>
                      </a:gsLst>
                      <a:lin ang="16200000" scaled="1"/>
                    </a:gra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sp>
                  <p:nvSpPr>
                    <p:cNvPr id="1266" name="Freeform 97"/>
                    <p:cNvSpPr>
                      <a:spLocks/>
                    </p:cNvSpPr>
                    <p:nvPr/>
                  </p:nvSpPr>
                  <p:spPr bwMode="auto">
                    <a:xfrm>
                      <a:off x="3241" y="1162"/>
                      <a:ext cx="1224" cy="177"/>
                    </a:xfrm>
                    <a:custGeom>
                      <a:avLst/>
                      <a:gdLst>
                        <a:gd name="T0" fmla="*/ 1212 w 1212"/>
                        <a:gd name="T1" fmla="*/ 167 h 177"/>
                        <a:gd name="T2" fmla="*/ 0 w 1212"/>
                        <a:gd name="T3" fmla="*/ 0 h 177"/>
                        <a:gd name="T4" fmla="*/ 0 w 1212"/>
                        <a:gd name="T5" fmla="*/ 177 h 177"/>
                        <a:gd name="T6" fmla="*/ 1212 w 1212"/>
                        <a:gd name="T7" fmla="*/ 167 h 177"/>
                      </a:gdLst>
                      <a:ahLst/>
                      <a:cxnLst>
                        <a:cxn ang="0">
                          <a:pos x="T0" y="T1"/>
                        </a:cxn>
                        <a:cxn ang="0">
                          <a:pos x="T2" y="T3"/>
                        </a:cxn>
                        <a:cxn ang="0">
                          <a:pos x="T4" y="T5"/>
                        </a:cxn>
                        <a:cxn ang="0">
                          <a:pos x="T6" y="T7"/>
                        </a:cxn>
                      </a:cxnLst>
                      <a:rect l="0" t="0" r="r" b="b"/>
                      <a:pathLst>
                        <a:path w="1212" h="177">
                          <a:moveTo>
                            <a:pt x="1212" y="167"/>
                          </a:moveTo>
                          <a:lnTo>
                            <a:pt x="0" y="0"/>
                          </a:lnTo>
                          <a:lnTo>
                            <a:pt x="0" y="177"/>
                          </a:lnTo>
                          <a:lnTo>
                            <a:pt x="1212" y="167"/>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267" name="Rectangle 98"/>
                    <p:cNvSpPr>
                      <a:spLocks noChangeArrowheads="1"/>
                    </p:cNvSpPr>
                    <p:nvPr/>
                  </p:nvSpPr>
                  <p:spPr bwMode="auto">
                    <a:xfrm>
                      <a:off x="3277" y="1456"/>
                      <a:ext cx="338" cy="253"/>
                    </a:xfrm>
                    <a:prstGeom prst="rect">
                      <a:avLst/>
                    </a:prstGeom>
                    <a:gradFill flip="none" rotWithShape="1">
                      <a:gsLst>
                        <a:gs pos="97500">
                          <a:schemeClr val="tx2">
                            <a:lumMod val="40000"/>
                            <a:lumOff val="60000"/>
                          </a:schemeClr>
                        </a:gs>
                        <a:gs pos="0">
                          <a:schemeClr val="tx1">
                            <a:lumMod val="50000"/>
                            <a:lumOff val="50000"/>
                          </a:schemeClr>
                        </a:gs>
                        <a:gs pos="4000">
                          <a:sysClr val="window" lastClr="FFFFFF"/>
                        </a:gs>
                      </a:gsLst>
                      <a:lin ang="5400000" scaled="0"/>
                      <a:tileRect/>
                    </a:gradFill>
                    <a:ln w="12700">
                      <a:solidFill>
                        <a:schemeClr val="bg2">
                          <a:lumMod val="75000"/>
                        </a:schemeClr>
                      </a:solid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68" name="Rectangle 99"/>
                    <p:cNvSpPr>
                      <a:spLocks noChangeArrowheads="1"/>
                    </p:cNvSpPr>
                    <p:nvPr/>
                  </p:nvSpPr>
                  <p:spPr bwMode="auto">
                    <a:xfrm>
                      <a:off x="3613" y="1456"/>
                      <a:ext cx="336" cy="253"/>
                    </a:xfrm>
                    <a:prstGeom prst="rect">
                      <a:avLst/>
                    </a:prstGeom>
                    <a:gradFill flip="none" rotWithShape="1">
                      <a:gsLst>
                        <a:gs pos="97500">
                          <a:schemeClr val="tx2">
                            <a:lumMod val="40000"/>
                            <a:lumOff val="60000"/>
                          </a:schemeClr>
                        </a:gs>
                        <a:gs pos="0">
                          <a:schemeClr val="tx1">
                            <a:lumMod val="50000"/>
                            <a:lumOff val="50000"/>
                          </a:schemeClr>
                        </a:gs>
                        <a:gs pos="4000">
                          <a:sysClr val="window" lastClr="FFFFFF"/>
                        </a:gs>
                      </a:gsLst>
                      <a:lin ang="5400000" scaled="0"/>
                      <a:tileRect/>
                    </a:gradFill>
                    <a:ln w="12700">
                      <a:solidFill>
                        <a:schemeClr val="bg2">
                          <a:lumMod val="75000"/>
                        </a:schemeClr>
                      </a:solid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69" name="Rectangle 100"/>
                    <p:cNvSpPr>
                      <a:spLocks noChangeArrowheads="1"/>
                    </p:cNvSpPr>
                    <p:nvPr/>
                  </p:nvSpPr>
                  <p:spPr bwMode="auto">
                    <a:xfrm>
                      <a:off x="3949" y="1456"/>
                      <a:ext cx="335" cy="253"/>
                    </a:xfrm>
                    <a:prstGeom prst="rect">
                      <a:avLst/>
                    </a:prstGeom>
                    <a:gradFill flip="none" rotWithShape="1">
                      <a:gsLst>
                        <a:gs pos="97500">
                          <a:schemeClr val="tx2">
                            <a:lumMod val="40000"/>
                            <a:lumOff val="60000"/>
                          </a:schemeClr>
                        </a:gs>
                        <a:gs pos="0">
                          <a:schemeClr val="tx1">
                            <a:lumMod val="50000"/>
                            <a:lumOff val="50000"/>
                          </a:schemeClr>
                        </a:gs>
                        <a:gs pos="4000">
                          <a:sysClr val="window" lastClr="FFFFFF"/>
                        </a:gs>
                      </a:gsLst>
                      <a:lin ang="5400000" scaled="0"/>
                      <a:tileRect/>
                    </a:gradFill>
                    <a:ln w="12700">
                      <a:solidFill>
                        <a:schemeClr val="bg2">
                          <a:lumMod val="75000"/>
                        </a:schemeClr>
                      </a:solid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grpSp>
              <p:sp>
                <p:nvSpPr>
                  <p:cNvPr id="1254" name="Freeform 42"/>
                  <p:cNvSpPr>
                    <a:spLocks/>
                  </p:cNvSpPr>
                  <p:nvPr/>
                </p:nvSpPr>
                <p:spPr bwMode="auto">
                  <a:xfrm>
                    <a:off x="7196300" y="2796988"/>
                    <a:ext cx="1225805" cy="914358"/>
                  </a:xfrm>
                  <a:custGeom>
                    <a:avLst/>
                    <a:gdLst>
                      <a:gd name="T0" fmla="*/ 1809 w 1809"/>
                      <a:gd name="T1" fmla="*/ 0 h 907"/>
                      <a:gd name="T2" fmla="*/ 0 w 1809"/>
                      <a:gd name="T3" fmla="*/ 0 h 907"/>
                      <a:gd name="T4" fmla="*/ 0 w 1809"/>
                      <a:gd name="T5" fmla="*/ 470 h 907"/>
                      <a:gd name="T6" fmla="*/ 229 w 1809"/>
                      <a:gd name="T7" fmla="*/ 470 h 907"/>
                      <a:gd name="T8" fmla="*/ 229 w 1809"/>
                      <a:gd name="T9" fmla="*/ 907 h 907"/>
                      <a:gd name="T10" fmla="*/ 1809 w 1809"/>
                      <a:gd name="T11" fmla="*/ 907 h 907"/>
                      <a:gd name="T12" fmla="*/ 1809 w 1809"/>
                      <a:gd name="T13" fmla="*/ 0 h 907"/>
                      <a:gd name="connsiteX0" fmla="*/ 10000 w 10000"/>
                      <a:gd name="connsiteY0" fmla="*/ 0 h 10000"/>
                      <a:gd name="connsiteX1" fmla="*/ 0 w 10000"/>
                      <a:gd name="connsiteY1" fmla="*/ 0 h 10000"/>
                      <a:gd name="connsiteX2" fmla="*/ 0 w 10000"/>
                      <a:gd name="connsiteY2" fmla="*/ 5182 h 10000"/>
                      <a:gd name="connsiteX3" fmla="*/ 1266 w 10000"/>
                      <a:gd name="connsiteY3" fmla="*/ 10000 h 10000"/>
                      <a:gd name="connsiteX4" fmla="*/ 10000 w 10000"/>
                      <a:gd name="connsiteY4" fmla="*/ 10000 h 10000"/>
                      <a:gd name="connsiteX5" fmla="*/ 10000 w 10000"/>
                      <a:gd name="connsiteY5" fmla="*/ 0 h 10000"/>
                      <a:gd name="connsiteX0" fmla="*/ 10000 w 10000"/>
                      <a:gd name="connsiteY0" fmla="*/ 0 h 10000"/>
                      <a:gd name="connsiteX1" fmla="*/ 0 w 10000"/>
                      <a:gd name="connsiteY1" fmla="*/ 0 h 10000"/>
                      <a:gd name="connsiteX2" fmla="*/ 0 w 10000"/>
                      <a:gd name="connsiteY2" fmla="*/ 5182 h 10000"/>
                      <a:gd name="connsiteX3" fmla="*/ 106 w 10000"/>
                      <a:gd name="connsiteY3" fmla="*/ 9926 h 10000"/>
                      <a:gd name="connsiteX4" fmla="*/ 10000 w 10000"/>
                      <a:gd name="connsiteY4" fmla="*/ 10000 h 10000"/>
                      <a:gd name="connsiteX5" fmla="*/ 10000 w 10000"/>
                      <a:gd name="connsiteY5" fmla="*/ 0 h 10000"/>
                      <a:gd name="connsiteX0" fmla="*/ 10000 w 10000"/>
                      <a:gd name="connsiteY0" fmla="*/ 0 h 10000"/>
                      <a:gd name="connsiteX1" fmla="*/ 0 w 10000"/>
                      <a:gd name="connsiteY1" fmla="*/ 0 h 10000"/>
                      <a:gd name="connsiteX2" fmla="*/ 0 w 10000"/>
                      <a:gd name="connsiteY2" fmla="*/ 5182 h 10000"/>
                      <a:gd name="connsiteX3" fmla="*/ 11 w 10000"/>
                      <a:gd name="connsiteY3" fmla="*/ 9852 h 10000"/>
                      <a:gd name="connsiteX4" fmla="*/ 10000 w 10000"/>
                      <a:gd name="connsiteY4" fmla="*/ 10000 h 10000"/>
                      <a:gd name="connsiteX5" fmla="*/ 10000 w 10000"/>
                      <a:gd name="connsiteY5" fmla="*/ 0 h 10000"/>
                      <a:gd name="connsiteX0" fmla="*/ 10000 w 10000"/>
                      <a:gd name="connsiteY0" fmla="*/ 0 h 10000"/>
                      <a:gd name="connsiteX1" fmla="*/ 0 w 10000"/>
                      <a:gd name="connsiteY1" fmla="*/ 0 h 10000"/>
                      <a:gd name="connsiteX2" fmla="*/ 0 w 10000"/>
                      <a:gd name="connsiteY2" fmla="*/ 5182 h 10000"/>
                      <a:gd name="connsiteX3" fmla="*/ 11 w 10000"/>
                      <a:gd name="connsiteY3" fmla="*/ 9964 h 10000"/>
                      <a:gd name="connsiteX4" fmla="*/ 10000 w 10000"/>
                      <a:gd name="connsiteY4" fmla="*/ 10000 h 10000"/>
                      <a:gd name="connsiteX5" fmla="*/ 1000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10000" y="0"/>
                        </a:moveTo>
                        <a:lnTo>
                          <a:pt x="0" y="0"/>
                        </a:lnTo>
                        <a:lnTo>
                          <a:pt x="0" y="5182"/>
                        </a:lnTo>
                        <a:cubicBezTo>
                          <a:pt x="35" y="6763"/>
                          <a:pt x="-24" y="8383"/>
                          <a:pt x="11" y="9964"/>
                        </a:cubicBezTo>
                        <a:lnTo>
                          <a:pt x="10000" y="10000"/>
                        </a:lnTo>
                        <a:lnTo>
                          <a:pt x="10000" y="0"/>
                        </a:lnTo>
                        <a:close/>
                      </a:path>
                    </a:pathLst>
                  </a:custGeom>
                  <a:gradFill>
                    <a:gsLst>
                      <a:gs pos="0">
                        <a:srgbClr val="A3A3A3">
                          <a:lumMod val="75000"/>
                        </a:srgbClr>
                      </a:gs>
                      <a:gs pos="100000">
                        <a:srgbClr val="A3A3A3">
                          <a:lumMod val="60000"/>
                          <a:lumOff val="40000"/>
                        </a:srgbClr>
                      </a:gs>
                    </a:gsLst>
                    <a:lin ang="16200000" scaled="1"/>
                  </a:gra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sp>
                <p:nvSpPr>
                  <p:cNvPr id="1255" name="Freeform 44"/>
                  <p:cNvSpPr>
                    <a:spLocks/>
                  </p:cNvSpPr>
                  <p:nvPr/>
                </p:nvSpPr>
                <p:spPr bwMode="auto">
                  <a:xfrm>
                    <a:off x="7770054" y="2633904"/>
                    <a:ext cx="117227" cy="111078"/>
                  </a:xfrm>
                  <a:custGeom>
                    <a:avLst/>
                    <a:gdLst>
                      <a:gd name="T0" fmla="*/ 173 w 173"/>
                      <a:gd name="T1" fmla="*/ 184 h 184"/>
                      <a:gd name="T2" fmla="*/ 0 w 173"/>
                      <a:gd name="T3" fmla="*/ 184 h 184"/>
                      <a:gd name="T4" fmla="*/ 0 w 173"/>
                      <a:gd name="T5" fmla="*/ 31 h 184"/>
                      <a:gd name="T6" fmla="*/ 85 w 173"/>
                      <a:gd name="T7" fmla="*/ 0 h 184"/>
                      <a:gd name="T8" fmla="*/ 173 w 173"/>
                      <a:gd name="T9" fmla="*/ 31 h 184"/>
                      <a:gd name="T10" fmla="*/ 173 w 173"/>
                      <a:gd name="T11" fmla="*/ 184 h 184"/>
                    </a:gdLst>
                    <a:ahLst/>
                    <a:cxnLst>
                      <a:cxn ang="0">
                        <a:pos x="T0" y="T1"/>
                      </a:cxn>
                      <a:cxn ang="0">
                        <a:pos x="T2" y="T3"/>
                      </a:cxn>
                      <a:cxn ang="0">
                        <a:pos x="T4" y="T5"/>
                      </a:cxn>
                      <a:cxn ang="0">
                        <a:pos x="T6" y="T7"/>
                      </a:cxn>
                      <a:cxn ang="0">
                        <a:pos x="T8" y="T9"/>
                      </a:cxn>
                      <a:cxn ang="0">
                        <a:pos x="T10" y="T11"/>
                      </a:cxn>
                    </a:cxnLst>
                    <a:rect l="0" t="0" r="r" b="b"/>
                    <a:pathLst>
                      <a:path w="173" h="184">
                        <a:moveTo>
                          <a:pt x="173" y="184"/>
                        </a:moveTo>
                        <a:lnTo>
                          <a:pt x="0" y="184"/>
                        </a:lnTo>
                        <a:lnTo>
                          <a:pt x="0" y="31"/>
                        </a:lnTo>
                        <a:lnTo>
                          <a:pt x="85" y="0"/>
                        </a:lnTo>
                        <a:lnTo>
                          <a:pt x="173" y="31"/>
                        </a:lnTo>
                        <a:lnTo>
                          <a:pt x="173" y="184"/>
                        </a:lnTo>
                        <a:close/>
                      </a:path>
                    </a:pathLst>
                  </a:custGeom>
                  <a:gradFill flip="none" rotWithShape="1">
                    <a:gsLst>
                      <a:gs pos="97500">
                        <a:schemeClr val="tx2">
                          <a:lumMod val="40000"/>
                          <a:lumOff val="6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56" name="Freeform 45"/>
                  <p:cNvSpPr>
                    <a:spLocks/>
                  </p:cNvSpPr>
                  <p:nvPr/>
                </p:nvSpPr>
                <p:spPr bwMode="auto">
                  <a:xfrm>
                    <a:off x="7741594" y="2632093"/>
                    <a:ext cx="169404" cy="31392"/>
                  </a:xfrm>
                  <a:custGeom>
                    <a:avLst/>
                    <a:gdLst>
                      <a:gd name="T0" fmla="*/ 0 w 250"/>
                      <a:gd name="T1" fmla="*/ 52 h 52"/>
                      <a:gd name="T2" fmla="*/ 132 w 250"/>
                      <a:gd name="T3" fmla="*/ 0 h 52"/>
                      <a:gd name="T4" fmla="*/ 250 w 250"/>
                      <a:gd name="T5" fmla="*/ 45 h 52"/>
                    </a:gdLst>
                    <a:ahLst/>
                    <a:cxnLst>
                      <a:cxn ang="0">
                        <a:pos x="T0" y="T1"/>
                      </a:cxn>
                      <a:cxn ang="0">
                        <a:pos x="T2" y="T3"/>
                      </a:cxn>
                      <a:cxn ang="0">
                        <a:pos x="T4" y="T5"/>
                      </a:cxn>
                    </a:cxnLst>
                    <a:rect l="0" t="0" r="r" b="b"/>
                    <a:pathLst>
                      <a:path w="250" h="52">
                        <a:moveTo>
                          <a:pt x="0" y="52"/>
                        </a:moveTo>
                        <a:lnTo>
                          <a:pt x="132" y="0"/>
                        </a:lnTo>
                        <a:lnTo>
                          <a:pt x="250" y="45"/>
                        </a:lnTo>
                      </a:path>
                    </a:pathLst>
                  </a:custGeom>
                  <a:noFill/>
                  <a:ln w="9525" cap="flat">
                    <a:solidFill>
                      <a:schemeClr val="bg2">
                        <a:lumMod val="20000"/>
                        <a:lumOff val="8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7" name="Rectangle 46"/>
                  <p:cNvSpPr>
                    <a:spLocks noChangeArrowheads="1"/>
                  </p:cNvSpPr>
                  <p:nvPr/>
                </p:nvSpPr>
                <p:spPr bwMode="auto">
                  <a:xfrm>
                    <a:off x="7733649" y="3040050"/>
                    <a:ext cx="185666" cy="148506"/>
                  </a:xfrm>
                  <a:prstGeom prst="rect">
                    <a:avLst/>
                  </a:prstGeom>
                  <a:gradFill flip="none" rotWithShape="1">
                    <a:gsLst>
                      <a:gs pos="97500">
                        <a:schemeClr val="tx2">
                          <a:lumMod val="40000"/>
                          <a:lumOff val="6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58" name="Rectangle 46"/>
                  <p:cNvSpPr>
                    <a:spLocks noChangeArrowheads="1"/>
                  </p:cNvSpPr>
                  <p:nvPr/>
                </p:nvSpPr>
                <p:spPr bwMode="auto">
                  <a:xfrm>
                    <a:off x="8065383" y="3040050"/>
                    <a:ext cx="185666" cy="148506"/>
                  </a:xfrm>
                  <a:prstGeom prst="rect">
                    <a:avLst/>
                  </a:prstGeom>
                  <a:gradFill flip="none" rotWithShape="1">
                    <a:gsLst>
                      <a:gs pos="97500">
                        <a:schemeClr val="tx2">
                          <a:lumMod val="40000"/>
                          <a:lumOff val="6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grpSp>
                <p:nvGrpSpPr>
                  <p:cNvPr id="11" name="Group 60"/>
                  <p:cNvGrpSpPr>
                    <a:grpSpLocks noChangeAspect="1"/>
                  </p:cNvGrpSpPr>
                  <p:nvPr/>
                </p:nvGrpSpPr>
                <p:grpSpPr bwMode="auto">
                  <a:xfrm>
                    <a:off x="7731707" y="3043213"/>
                    <a:ext cx="190606" cy="145930"/>
                    <a:chOff x="2750" y="1513"/>
                    <a:chExt cx="256" cy="220"/>
                  </a:xfrm>
                </p:grpSpPr>
                <p:sp>
                  <p:nvSpPr>
                    <p:cNvPr id="1263" name="Freeform 61"/>
                    <p:cNvSpPr>
                      <a:spLocks/>
                    </p:cNvSpPr>
                    <p:nvPr/>
                  </p:nvSpPr>
                  <p:spPr bwMode="auto">
                    <a:xfrm>
                      <a:off x="2898" y="1513"/>
                      <a:ext cx="108" cy="220"/>
                    </a:xfrm>
                    <a:custGeom>
                      <a:avLst/>
                      <a:gdLst>
                        <a:gd name="T0" fmla="*/ 46 w 46"/>
                        <a:gd name="T1" fmla="*/ 0 h 93"/>
                        <a:gd name="T2" fmla="*/ 0 w 46"/>
                        <a:gd name="T3" fmla="*/ 0 h 93"/>
                        <a:gd name="T4" fmla="*/ 20 w 46"/>
                        <a:gd name="T5" fmla="*/ 36 h 93"/>
                        <a:gd name="T6" fmla="*/ 20 w 46"/>
                        <a:gd name="T7" fmla="*/ 93 h 93"/>
                        <a:gd name="T8" fmla="*/ 46 w 46"/>
                        <a:gd name="T9" fmla="*/ 93 h 93"/>
                        <a:gd name="T10" fmla="*/ 46 w 46"/>
                        <a:gd name="T11" fmla="*/ 52 h 93"/>
                        <a:gd name="T12" fmla="*/ 46 w 46"/>
                        <a:gd name="T13" fmla="*/ 52 h 93"/>
                        <a:gd name="T14" fmla="*/ 46 w 46"/>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93">
                          <a:moveTo>
                            <a:pt x="46" y="0"/>
                          </a:moveTo>
                          <a:cubicBezTo>
                            <a:pt x="0" y="0"/>
                            <a:pt x="0" y="0"/>
                            <a:pt x="0" y="0"/>
                          </a:cubicBezTo>
                          <a:cubicBezTo>
                            <a:pt x="0" y="11"/>
                            <a:pt x="9" y="26"/>
                            <a:pt x="20" y="36"/>
                          </a:cubicBezTo>
                          <a:cubicBezTo>
                            <a:pt x="18" y="55"/>
                            <a:pt x="20" y="93"/>
                            <a:pt x="20" y="93"/>
                          </a:cubicBezTo>
                          <a:cubicBezTo>
                            <a:pt x="46" y="93"/>
                            <a:pt x="46" y="93"/>
                            <a:pt x="46" y="93"/>
                          </a:cubicBezTo>
                          <a:cubicBezTo>
                            <a:pt x="46" y="52"/>
                            <a:pt x="46" y="52"/>
                            <a:pt x="46" y="52"/>
                          </a:cubicBezTo>
                          <a:cubicBezTo>
                            <a:pt x="46" y="52"/>
                            <a:pt x="46" y="52"/>
                            <a:pt x="46" y="52"/>
                          </a:cubicBezTo>
                          <a:lnTo>
                            <a:pt x="46" y="0"/>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a:extLst/>
                  </p:spPr>
                  <p:txBody>
                    <a:bodyPr wrap="square" lIns="0" tIns="0" rIns="0" bIns="0" rtlCol="0" anchor="ctr"/>
                    <a:lstStyle/>
                    <a:p>
                      <a:pPr algn="ctr"/>
                      <a:endParaRPr lang="en-US" sz="1200" b="1" kern="0" dirty="0">
                        <a:solidFill>
                          <a:sysClr val="window" lastClr="FFFFFF"/>
                        </a:solidFill>
                        <a:latin typeface="Arial"/>
                        <a:ea typeface="Tahoma" pitchFamily="34" charset="0"/>
                        <a:cs typeface="Tahoma" pitchFamily="34" charset="0"/>
                      </a:endParaRPr>
                    </a:p>
                  </p:txBody>
                </p:sp>
                <p:sp>
                  <p:nvSpPr>
                    <p:cNvPr id="1264" name="Freeform 62"/>
                    <p:cNvSpPr>
                      <a:spLocks/>
                    </p:cNvSpPr>
                    <p:nvPr/>
                  </p:nvSpPr>
                  <p:spPr bwMode="auto">
                    <a:xfrm>
                      <a:off x="2750" y="1513"/>
                      <a:ext cx="109" cy="220"/>
                    </a:xfrm>
                    <a:custGeom>
                      <a:avLst/>
                      <a:gdLst>
                        <a:gd name="T0" fmla="*/ 0 w 46"/>
                        <a:gd name="T1" fmla="*/ 52 h 93"/>
                        <a:gd name="T2" fmla="*/ 0 w 46"/>
                        <a:gd name="T3" fmla="*/ 52 h 93"/>
                        <a:gd name="T4" fmla="*/ 0 w 46"/>
                        <a:gd name="T5" fmla="*/ 93 h 93"/>
                        <a:gd name="T6" fmla="*/ 26 w 46"/>
                        <a:gd name="T7" fmla="*/ 93 h 93"/>
                        <a:gd name="T8" fmla="*/ 26 w 46"/>
                        <a:gd name="T9" fmla="*/ 36 h 93"/>
                        <a:gd name="T10" fmla="*/ 46 w 46"/>
                        <a:gd name="T11" fmla="*/ 0 h 93"/>
                        <a:gd name="T12" fmla="*/ 0 w 46"/>
                        <a:gd name="T13" fmla="*/ 0 h 93"/>
                        <a:gd name="T14" fmla="*/ 0 w 46"/>
                        <a:gd name="T15" fmla="*/ 52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93">
                          <a:moveTo>
                            <a:pt x="0" y="52"/>
                          </a:moveTo>
                          <a:cubicBezTo>
                            <a:pt x="0" y="52"/>
                            <a:pt x="0" y="52"/>
                            <a:pt x="0" y="52"/>
                          </a:cubicBezTo>
                          <a:cubicBezTo>
                            <a:pt x="0" y="93"/>
                            <a:pt x="0" y="93"/>
                            <a:pt x="0" y="93"/>
                          </a:cubicBezTo>
                          <a:cubicBezTo>
                            <a:pt x="26" y="93"/>
                            <a:pt x="26" y="93"/>
                            <a:pt x="26" y="93"/>
                          </a:cubicBezTo>
                          <a:cubicBezTo>
                            <a:pt x="26" y="93"/>
                            <a:pt x="28" y="55"/>
                            <a:pt x="26" y="36"/>
                          </a:cubicBezTo>
                          <a:cubicBezTo>
                            <a:pt x="37" y="26"/>
                            <a:pt x="46" y="11"/>
                            <a:pt x="46" y="0"/>
                          </a:cubicBezTo>
                          <a:cubicBezTo>
                            <a:pt x="0" y="0"/>
                            <a:pt x="0" y="0"/>
                            <a:pt x="0" y="0"/>
                          </a:cubicBezTo>
                          <a:lnTo>
                            <a:pt x="0" y="52"/>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a:extLst/>
                  </p:spPr>
                  <p:txBody>
                    <a:bodyPr wrap="square" lIns="0" tIns="0" rIns="0" bIns="0" rtlCol="0" anchor="ctr"/>
                    <a:lstStyle/>
                    <a:p>
                      <a:pPr algn="ctr"/>
                      <a:endParaRPr lang="en-US" sz="1200" b="1" kern="0" dirty="0">
                        <a:solidFill>
                          <a:sysClr val="window" lastClr="FFFFFF"/>
                        </a:solidFill>
                        <a:latin typeface="Arial"/>
                        <a:ea typeface="Tahoma" pitchFamily="34" charset="0"/>
                        <a:cs typeface="Tahoma" pitchFamily="34" charset="0"/>
                      </a:endParaRPr>
                    </a:p>
                  </p:txBody>
                </p:sp>
              </p:grpSp>
              <p:grpSp>
                <p:nvGrpSpPr>
                  <p:cNvPr id="12" name="Group 60"/>
                  <p:cNvGrpSpPr>
                    <a:grpSpLocks noChangeAspect="1"/>
                  </p:cNvGrpSpPr>
                  <p:nvPr/>
                </p:nvGrpSpPr>
                <p:grpSpPr bwMode="auto">
                  <a:xfrm>
                    <a:off x="8063961" y="3043213"/>
                    <a:ext cx="184650" cy="145930"/>
                    <a:chOff x="2758" y="1513"/>
                    <a:chExt cx="248" cy="220"/>
                  </a:xfrm>
                </p:grpSpPr>
                <p:sp>
                  <p:nvSpPr>
                    <p:cNvPr id="1261" name="Freeform 61"/>
                    <p:cNvSpPr>
                      <a:spLocks/>
                    </p:cNvSpPr>
                    <p:nvPr/>
                  </p:nvSpPr>
                  <p:spPr bwMode="auto">
                    <a:xfrm>
                      <a:off x="2898" y="1513"/>
                      <a:ext cx="108" cy="220"/>
                    </a:xfrm>
                    <a:custGeom>
                      <a:avLst/>
                      <a:gdLst>
                        <a:gd name="T0" fmla="*/ 46 w 46"/>
                        <a:gd name="T1" fmla="*/ 0 h 93"/>
                        <a:gd name="T2" fmla="*/ 0 w 46"/>
                        <a:gd name="T3" fmla="*/ 0 h 93"/>
                        <a:gd name="T4" fmla="*/ 20 w 46"/>
                        <a:gd name="T5" fmla="*/ 36 h 93"/>
                        <a:gd name="T6" fmla="*/ 20 w 46"/>
                        <a:gd name="T7" fmla="*/ 93 h 93"/>
                        <a:gd name="T8" fmla="*/ 46 w 46"/>
                        <a:gd name="T9" fmla="*/ 93 h 93"/>
                        <a:gd name="T10" fmla="*/ 46 w 46"/>
                        <a:gd name="T11" fmla="*/ 52 h 93"/>
                        <a:gd name="T12" fmla="*/ 46 w 46"/>
                        <a:gd name="T13" fmla="*/ 52 h 93"/>
                        <a:gd name="T14" fmla="*/ 46 w 46"/>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93">
                          <a:moveTo>
                            <a:pt x="46" y="0"/>
                          </a:moveTo>
                          <a:cubicBezTo>
                            <a:pt x="0" y="0"/>
                            <a:pt x="0" y="0"/>
                            <a:pt x="0" y="0"/>
                          </a:cubicBezTo>
                          <a:cubicBezTo>
                            <a:pt x="0" y="11"/>
                            <a:pt x="9" y="26"/>
                            <a:pt x="20" y="36"/>
                          </a:cubicBezTo>
                          <a:cubicBezTo>
                            <a:pt x="18" y="55"/>
                            <a:pt x="20" y="93"/>
                            <a:pt x="20" y="93"/>
                          </a:cubicBezTo>
                          <a:cubicBezTo>
                            <a:pt x="46" y="93"/>
                            <a:pt x="46" y="93"/>
                            <a:pt x="46" y="93"/>
                          </a:cubicBezTo>
                          <a:cubicBezTo>
                            <a:pt x="46" y="52"/>
                            <a:pt x="46" y="52"/>
                            <a:pt x="46" y="52"/>
                          </a:cubicBezTo>
                          <a:cubicBezTo>
                            <a:pt x="46" y="52"/>
                            <a:pt x="46" y="52"/>
                            <a:pt x="46" y="52"/>
                          </a:cubicBezTo>
                          <a:lnTo>
                            <a:pt x="46" y="0"/>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a:extLst/>
                  </p:spPr>
                  <p:txBody>
                    <a:bodyPr wrap="square" lIns="0" tIns="0" rIns="0" bIns="0" rtlCol="0" anchor="ctr"/>
                    <a:lstStyle/>
                    <a:p>
                      <a:pPr algn="ctr"/>
                      <a:endParaRPr lang="en-US" sz="1200" b="1" kern="0" dirty="0">
                        <a:solidFill>
                          <a:sysClr val="window" lastClr="FFFFFF"/>
                        </a:solidFill>
                        <a:latin typeface="Arial"/>
                        <a:ea typeface="Tahoma" pitchFamily="34" charset="0"/>
                        <a:cs typeface="Tahoma" pitchFamily="34" charset="0"/>
                      </a:endParaRPr>
                    </a:p>
                  </p:txBody>
                </p:sp>
                <p:sp>
                  <p:nvSpPr>
                    <p:cNvPr id="1262" name="Freeform 62"/>
                    <p:cNvSpPr>
                      <a:spLocks/>
                    </p:cNvSpPr>
                    <p:nvPr/>
                  </p:nvSpPr>
                  <p:spPr bwMode="auto">
                    <a:xfrm>
                      <a:off x="2758" y="1513"/>
                      <a:ext cx="109" cy="220"/>
                    </a:xfrm>
                    <a:custGeom>
                      <a:avLst/>
                      <a:gdLst>
                        <a:gd name="T0" fmla="*/ 0 w 46"/>
                        <a:gd name="T1" fmla="*/ 52 h 93"/>
                        <a:gd name="T2" fmla="*/ 0 w 46"/>
                        <a:gd name="T3" fmla="*/ 52 h 93"/>
                        <a:gd name="T4" fmla="*/ 0 w 46"/>
                        <a:gd name="T5" fmla="*/ 93 h 93"/>
                        <a:gd name="T6" fmla="*/ 26 w 46"/>
                        <a:gd name="T7" fmla="*/ 93 h 93"/>
                        <a:gd name="T8" fmla="*/ 26 w 46"/>
                        <a:gd name="T9" fmla="*/ 36 h 93"/>
                        <a:gd name="T10" fmla="*/ 46 w 46"/>
                        <a:gd name="T11" fmla="*/ 0 h 93"/>
                        <a:gd name="T12" fmla="*/ 0 w 46"/>
                        <a:gd name="T13" fmla="*/ 0 h 93"/>
                        <a:gd name="T14" fmla="*/ 0 w 46"/>
                        <a:gd name="T15" fmla="*/ 52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93">
                          <a:moveTo>
                            <a:pt x="0" y="52"/>
                          </a:moveTo>
                          <a:cubicBezTo>
                            <a:pt x="0" y="52"/>
                            <a:pt x="0" y="52"/>
                            <a:pt x="0" y="52"/>
                          </a:cubicBezTo>
                          <a:cubicBezTo>
                            <a:pt x="0" y="93"/>
                            <a:pt x="0" y="93"/>
                            <a:pt x="0" y="93"/>
                          </a:cubicBezTo>
                          <a:cubicBezTo>
                            <a:pt x="26" y="93"/>
                            <a:pt x="26" y="93"/>
                            <a:pt x="26" y="93"/>
                          </a:cubicBezTo>
                          <a:cubicBezTo>
                            <a:pt x="26" y="93"/>
                            <a:pt x="28" y="55"/>
                            <a:pt x="26" y="36"/>
                          </a:cubicBezTo>
                          <a:cubicBezTo>
                            <a:pt x="37" y="26"/>
                            <a:pt x="46" y="11"/>
                            <a:pt x="46" y="0"/>
                          </a:cubicBezTo>
                          <a:cubicBezTo>
                            <a:pt x="0" y="0"/>
                            <a:pt x="0" y="0"/>
                            <a:pt x="0" y="0"/>
                          </a:cubicBezTo>
                          <a:lnTo>
                            <a:pt x="0" y="52"/>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a:extLst/>
                  </p:spPr>
                  <p:txBody>
                    <a:bodyPr wrap="square" lIns="0" tIns="0" rIns="0" bIns="0" rtlCol="0" anchor="ctr"/>
                    <a:lstStyle/>
                    <a:p>
                      <a:pPr algn="ctr"/>
                      <a:endParaRPr lang="en-US" sz="1200" b="1" kern="0" dirty="0">
                        <a:solidFill>
                          <a:sysClr val="window" lastClr="FFFFFF"/>
                        </a:solidFill>
                        <a:latin typeface="Arial"/>
                        <a:ea typeface="Tahoma" pitchFamily="34" charset="0"/>
                        <a:cs typeface="Tahoma" pitchFamily="34" charset="0"/>
                      </a:endParaRPr>
                    </a:p>
                  </p:txBody>
                </p:sp>
              </p:grpSp>
            </p:grpSp>
            <p:grpSp>
              <p:nvGrpSpPr>
                <p:cNvPr id="13" name="Group 1241"/>
                <p:cNvGrpSpPr/>
                <p:nvPr/>
              </p:nvGrpSpPr>
              <p:grpSpPr>
                <a:xfrm>
                  <a:off x="6610071" y="3367516"/>
                  <a:ext cx="963329" cy="694552"/>
                  <a:chOff x="6057488" y="2793228"/>
                  <a:chExt cx="1387755" cy="1000560"/>
                </a:xfrm>
              </p:grpSpPr>
              <p:sp>
                <p:nvSpPr>
                  <p:cNvPr id="1243" name="Rectangle 1242"/>
                  <p:cNvSpPr/>
                  <p:nvPr/>
                </p:nvSpPr>
                <p:spPr>
                  <a:xfrm>
                    <a:off x="6177435" y="3112851"/>
                    <a:ext cx="1147860" cy="680937"/>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14" name="Group 1243"/>
                  <p:cNvGrpSpPr/>
                  <p:nvPr/>
                </p:nvGrpSpPr>
                <p:grpSpPr>
                  <a:xfrm>
                    <a:off x="6384811" y="3326463"/>
                    <a:ext cx="232575" cy="252861"/>
                    <a:chOff x="10440475" y="457788"/>
                    <a:chExt cx="427433" cy="464715"/>
                  </a:xfrm>
                </p:grpSpPr>
                <p:sp>
                  <p:nvSpPr>
                    <p:cNvPr id="1248" name="Rectangle 1247"/>
                    <p:cNvSpPr>
                      <a:spLocks noChangeAspect="1"/>
                    </p:cNvSpPr>
                    <p:nvPr/>
                  </p:nvSpPr>
                  <p:spPr>
                    <a:xfrm>
                      <a:off x="10440475" y="457788"/>
                      <a:ext cx="186257" cy="201169"/>
                    </a:xfrm>
                    <a:prstGeom prst="rect">
                      <a:avLst/>
                    </a:prstGeom>
                    <a:gradFill flip="none" rotWithShape="1">
                      <a:gsLst>
                        <a:gs pos="97500">
                          <a:schemeClr val="tx2">
                            <a:lumMod val="40000"/>
                            <a:lumOff val="6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49" name="Rectangle 1248"/>
                    <p:cNvSpPr>
                      <a:spLocks noChangeAspect="1"/>
                    </p:cNvSpPr>
                    <p:nvPr/>
                  </p:nvSpPr>
                  <p:spPr>
                    <a:xfrm>
                      <a:off x="10681651" y="457788"/>
                      <a:ext cx="186257" cy="201169"/>
                    </a:xfrm>
                    <a:prstGeom prst="rect">
                      <a:avLst/>
                    </a:prstGeom>
                    <a:gradFill flip="none" rotWithShape="1">
                      <a:gsLst>
                        <a:gs pos="97500">
                          <a:schemeClr val="tx2">
                            <a:lumMod val="40000"/>
                            <a:lumOff val="6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50" name="Rectangle 1249"/>
                    <p:cNvSpPr>
                      <a:spLocks noChangeAspect="1"/>
                    </p:cNvSpPr>
                    <p:nvPr/>
                  </p:nvSpPr>
                  <p:spPr>
                    <a:xfrm>
                      <a:off x="10440475" y="721334"/>
                      <a:ext cx="186257" cy="201169"/>
                    </a:xfrm>
                    <a:prstGeom prst="rect">
                      <a:avLst/>
                    </a:prstGeom>
                    <a:gradFill flip="none" rotWithShape="1">
                      <a:gsLst>
                        <a:gs pos="97500">
                          <a:schemeClr val="tx2">
                            <a:lumMod val="40000"/>
                            <a:lumOff val="6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51" name="Rectangle 1250"/>
                    <p:cNvSpPr>
                      <a:spLocks noChangeAspect="1"/>
                    </p:cNvSpPr>
                    <p:nvPr/>
                  </p:nvSpPr>
                  <p:spPr>
                    <a:xfrm>
                      <a:off x="10681651" y="721334"/>
                      <a:ext cx="186257" cy="201169"/>
                    </a:xfrm>
                    <a:prstGeom prst="rect">
                      <a:avLst/>
                    </a:prstGeom>
                    <a:gradFill flip="none" rotWithShape="1">
                      <a:gsLst>
                        <a:gs pos="97500">
                          <a:schemeClr val="tx2">
                            <a:lumMod val="40000"/>
                            <a:lumOff val="6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grpSp>
              <p:sp>
                <p:nvSpPr>
                  <p:cNvPr id="1245" name="Freeform 43"/>
                  <p:cNvSpPr>
                    <a:spLocks/>
                  </p:cNvSpPr>
                  <p:nvPr/>
                </p:nvSpPr>
                <p:spPr bwMode="auto">
                  <a:xfrm>
                    <a:off x="6057488" y="2793228"/>
                    <a:ext cx="1387755" cy="329611"/>
                  </a:xfrm>
                  <a:custGeom>
                    <a:avLst/>
                    <a:gdLst>
                      <a:gd name="T0" fmla="*/ 2048 w 2048"/>
                      <a:gd name="T1" fmla="*/ 546 h 546"/>
                      <a:gd name="T2" fmla="*/ 1018 w 2048"/>
                      <a:gd name="T3" fmla="*/ 0 h 546"/>
                      <a:gd name="T4" fmla="*/ 0 w 2048"/>
                      <a:gd name="T5" fmla="*/ 546 h 546"/>
                      <a:gd name="T6" fmla="*/ 2048 w 2048"/>
                      <a:gd name="T7" fmla="*/ 546 h 546"/>
                    </a:gdLst>
                    <a:ahLst/>
                    <a:cxnLst>
                      <a:cxn ang="0">
                        <a:pos x="T0" y="T1"/>
                      </a:cxn>
                      <a:cxn ang="0">
                        <a:pos x="T2" y="T3"/>
                      </a:cxn>
                      <a:cxn ang="0">
                        <a:pos x="T4" y="T5"/>
                      </a:cxn>
                      <a:cxn ang="0">
                        <a:pos x="T6" y="T7"/>
                      </a:cxn>
                    </a:cxnLst>
                    <a:rect l="0" t="0" r="r" b="b"/>
                    <a:pathLst>
                      <a:path w="2048" h="546">
                        <a:moveTo>
                          <a:pt x="2048" y="546"/>
                        </a:moveTo>
                        <a:lnTo>
                          <a:pt x="1018" y="0"/>
                        </a:lnTo>
                        <a:lnTo>
                          <a:pt x="0" y="546"/>
                        </a:lnTo>
                        <a:lnTo>
                          <a:pt x="2048" y="546"/>
                        </a:lnTo>
                        <a:close/>
                      </a:path>
                    </a:pathLst>
                  </a:custGeom>
                  <a:gradFill>
                    <a:gsLst>
                      <a:gs pos="90000">
                        <a:srgbClr val="424545">
                          <a:lumMod val="88000"/>
                          <a:lumOff val="12000"/>
                        </a:srgbClr>
                      </a:gs>
                      <a:gs pos="0">
                        <a:srgbClr val="424545">
                          <a:lumMod val="62000"/>
                        </a:srgbClr>
                      </a:gs>
                    </a:gsLst>
                    <a:lin ang="16200000" scaled="0"/>
                  </a:gradFill>
                  <a:ln w="22225" cap="flat" cmpd="sng" algn="ctr">
                    <a:noFill/>
                    <a:prstDash val="solid"/>
                  </a:ln>
                  <a:effectLst/>
                </p:spPr>
                <p:txBody>
                  <a:bodyPr wrap="square" lIns="0" tIns="0" rIns="0" bIns="0" rtlCol="0" anchor="ctr"/>
                  <a:lstStyle/>
                  <a:p>
                    <a:pPr algn="ctr"/>
                    <a:endParaRPr lang="en-US" sz="1200" b="1" kern="0" dirty="0">
                      <a:solidFill>
                        <a:sysClr val="window" lastClr="FFFFFF"/>
                      </a:solidFill>
                      <a:latin typeface="Arial"/>
                      <a:ea typeface="Tahoma" pitchFamily="34" charset="0"/>
                      <a:cs typeface="Tahoma" pitchFamily="34" charset="0"/>
                    </a:endParaRPr>
                  </a:p>
                </p:txBody>
              </p:sp>
              <p:sp>
                <p:nvSpPr>
                  <p:cNvPr id="1246" name="Rectangle 1245"/>
                  <p:cNvSpPr>
                    <a:spLocks noChangeAspect="1"/>
                  </p:cNvSpPr>
                  <p:nvPr/>
                </p:nvSpPr>
                <p:spPr>
                  <a:xfrm>
                    <a:off x="6878078" y="3327684"/>
                    <a:ext cx="268074" cy="464525"/>
                  </a:xfrm>
                  <a:prstGeom prst="rect">
                    <a:avLst/>
                  </a:prstGeom>
                  <a:gradFill flip="none" rotWithShape="1">
                    <a:gsLst>
                      <a:gs pos="97500">
                        <a:schemeClr val="tx2">
                          <a:lumMod val="40000"/>
                          <a:lumOff val="6000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47" name="Oval 1246"/>
                  <p:cNvSpPr>
                    <a:spLocks noChangeAspect="1"/>
                  </p:cNvSpPr>
                  <p:nvPr/>
                </p:nvSpPr>
                <p:spPr>
                  <a:xfrm rot="2700000">
                    <a:off x="6905557" y="3565123"/>
                    <a:ext cx="45719" cy="45719"/>
                  </a:xfrm>
                  <a:prstGeom prst="ellipse">
                    <a:avLst/>
                  </a:prstGeom>
                  <a:gradFill flip="none" rotWithShape="1">
                    <a:gsLst>
                      <a:gs pos="90000">
                        <a:srgbClr val="424545"/>
                      </a:gs>
                      <a:gs pos="0">
                        <a:srgbClr val="424545">
                          <a:lumMod val="60000"/>
                          <a:lumOff val="40000"/>
                        </a:srgbClr>
                      </a:gs>
                    </a:gsLst>
                    <a:path path="circle">
                      <a:fillToRect r="100000" b="100000"/>
                    </a:path>
                    <a:tileRect l="-100000" t="-100000"/>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grpSp>
            <p:nvGrpSpPr>
              <p:cNvPr id="15" name="Group 1180"/>
              <p:cNvGrpSpPr/>
              <p:nvPr/>
            </p:nvGrpSpPr>
            <p:grpSpPr>
              <a:xfrm>
                <a:off x="3668503" y="2911437"/>
                <a:ext cx="2478665" cy="1207924"/>
                <a:chOff x="4879518" y="1105930"/>
                <a:chExt cx="2478665" cy="1207924"/>
              </a:xfrm>
            </p:grpSpPr>
            <p:sp>
              <p:nvSpPr>
                <p:cNvPr id="1182" name="Rectangle 79"/>
                <p:cNvSpPr>
                  <a:spLocks noChangeArrowheads="1"/>
                </p:cNvSpPr>
                <p:nvPr/>
              </p:nvSpPr>
              <p:spPr bwMode="auto">
                <a:xfrm>
                  <a:off x="4948881" y="1442992"/>
                  <a:ext cx="463438" cy="818554"/>
                </a:xfrm>
                <a:prstGeom prst="rect">
                  <a:avLst/>
                </a:prstGeom>
                <a:gradFill flip="none" rotWithShape="1">
                  <a:gsLst>
                    <a:gs pos="0">
                      <a:schemeClr val="bg1">
                        <a:lumMod val="75000"/>
                      </a:schemeClr>
                    </a:gs>
                    <a:gs pos="100000">
                      <a:schemeClr val="bg1">
                        <a:lumMod val="95000"/>
                      </a:schemeClr>
                    </a:gs>
                  </a:gsLst>
                  <a:lin ang="16200000" scaled="1"/>
                  <a:tileRect/>
                </a:gradFill>
                <a:ln w="9525">
                  <a:solidFill>
                    <a:schemeClr val="bg2">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3" name="Rectangle 80"/>
                <p:cNvSpPr>
                  <a:spLocks noChangeArrowheads="1"/>
                </p:cNvSpPr>
                <p:nvPr/>
              </p:nvSpPr>
              <p:spPr bwMode="auto">
                <a:xfrm>
                  <a:off x="5310306" y="1380067"/>
                  <a:ext cx="971397" cy="917937"/>
                </a:xfrm>
                <a:prstGeom prst="rect">
                  <a:avLst/>
                </a:prstGeom>
                <a:gradFill flip="none" rotWithShape="1">
                  <a:gsLst>
                    <a:gs pos="0">
                      <a:schemeClr val="bg1">
                        <a:lumMod val="75000"/>
                      </a:schemeClr>
                    </a:gs>
                    <a:gs pos="100000">
                      <a:schemeClr val="bg1">
                        <a:lumMod val="95000"/>
                      </a:schemeClr>
                    </a:gs>
                  </a:gsLst>
                  <a:lin ang="16200000" scaled="1"/>
                  <a:tileRect/>
                </a:gradFill>
                <a:ln w="9525">
                  <a:solidFill>
                    <a:schemeClr val="bg2">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4" name="Rectangle 85"/>
                <p:cNvSpPr>
                  <a:spLocks noChangeArrowheads="1"/>
                </p:cNvSpPr>
                <p:nvPr/>
              </p:nvSpPr>
              <p:spPr bwMode="auto">
                <a:xfrm>
                  <a:off x="5426341" y="1618972"/>
                  <a:ext cx="125850" cy="191230"/>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185" name="Rectangle 86"/>
                <p:cNvSpPr>
                  <a:spLocks noChangeArrowheads="1"/>
                </p:cNvSpPr>
                <p:nvPr/>
              </p:nvSpPr>
              <p:spPr bwMode="auto">
                <a:xfrm>
                  <a:off x="5415474" y="1607404"/>
                  <a:ext cx="149162" cy="216119"/>
                </a:xfrm>
                <a:prstGeom prst="rect">
                  <a:avLst/>
                </a:prstGeom>
                <a:noFill/>
                <a:ln w="9525" cap="flat">
                  <a:solidFill>
                    <a:schemeClr val="accent2">
                      <a:lumMod val="9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 name="Rectangle 87"/>
                <p:cNvSpPr>
                  <a:spLocks noChangeArrowheads="1"/>
                </p:cNvSpPr>
                <p:nvPr/>
              </p:nvSpPr>
              <p:spPr bwMode="auto">
                <a:xfrm>
                  <a:off x="5426341" y="1991616"/>
                  <a:ext cx="125850" cy="191230"/>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187" name="Rectangle 88"/>
                <p:cNvSpPr>
                  <a:spLocks noChangeArrowheads="1"/>
                </p:cNvSpPr>
                <p:nvPr/>
              </p:nvSpPr>
              <p:spPr bwMode="auto">
                <a:xfrm>
                  <a:off x="5415474" y="1980047"/>
                  <a:ext cx="149162" cy="216119"/>
                </a:xfrm>
                <a:prstGeom prst="rect">
                  <a:avLst/>
                </a:prstGeom>
                <a:noFill/>
                <a:ln w="9525" cap="flat">
                  <a:solidFill>
                    <a:schemeClr val="accent2">
                      <a:lumMod val="9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 name="Rectangle 89"/>
                <p:cNvSpPr>
                  <a:spLocks noChangeArrowheads="1"/>
                </p:cNvSpPr>
                <p:nvPr/>
              </p:nvSpPr>
              <p:spPr bwMode="auto">
                <a:xfrm>
                  <a:off x="6049809" y="1991616"/>
                  <a:ext cx="126026" cy="191230"/>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189" name="Rectangle 90"/>
                <p:cNvSpPr>
                  <a:spLocks noChangeArrowheads="1"/>
                </p:cNvSpPr>
                <p:nvPr/>
              </p:nvSpPr>
              <p:spPr bwMode="auto">
                <a:xfrm>
                  <a:off x="6039117" y="1980047"/>
                  <a:ext cx="148987" cy="216119"/>
                </a:xfrm>
                <a:prstGeom prst="rect">
                  <a:avLst/>
                </a:prstGeom>
                <a:noFill/>
                <a:ln w="9525" cap="flat">
                  <a:solidFill>
                    <a:schemeClr val="accent2">
                      <a:lumMod val="9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 name="Rectangle 91"/>
                <p:cNvSpPr>
                  <a:spLocks noChangeArrowheads="1"/>
                </p:cNvSpPr>
                <p:nvPr/>
              </p:nvSpPr>
              <p:spPr bwMode="auto">
                <a:xfrm>
                  <a:off x="5734307" y="1618972"/>
                  <a:ext cx="125850" cy="191230"/>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191" name="Rectangle 92"/>
                <p:cNvSpPr>
                  <a:spLocks noChangeArrowheads="1"/>
                </p:cNvSpPr>
                <p:nvPr/>
              </p:nvSpPr>
              <p:spPr bwMode="auto">
                <a:xfrm>
                  <a:off x="5723615" y="1607404"/>
                  <a:ext cx="148987" cy="216119"/>
                </a:xfrm>
                <a:prstGeom prst="rect">
                  <a:avLst/>
                </a:prstGeom>
                <a:noFill/>
                <a:ln w="9525" cap="flat">
                  <a:solidFill>
                    <a:schemeClr val="accent2">
                      <a:lumMod val="9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 name="Rectangle 93"/>
                <p:cNvSpPr>
                  <a:spLocks noChangeArrowheads="1"/>
                </p:cNvSpPr>
                <p:nvPr/>
              </p:nvSpPr>
              <p:spPr bwMode="auto">
                <a:xfrm>
                  <a:off x="6042447" y="1618972"/>
                  <a:ext cx="125850" cy="191230"/>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193" name="Rectangle 94"/>
                <p:cNvSpPr>
                  <a:spLocks noChangeArrowheads="1"/>
                </p:cNvSpPr>
                <p:nvPr/>
              </p:nvSpPr>
              <p:spPr bwMode="auto">
                <a:xfrm>
                  <a:off x="6031580" y="1607404"/>
                  <a:ext cx="149162" cy="216119"/>
                </a:xfrm>
                <a:prstGeom prst="rect">
                  <a:avLst/>
                </a:prstGeom>
                <a:noFill/>
                <a:ln w="9525" cap="flat">
                  <a:solidFill>
                    <a:schemeClr val="accent2">
                      <a:lumMod val="9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 name="Rectangle 97"/>
                <p:cNvSpPr>
                  <a:spLocks noChangeArrowheads="1"/>
                </p:cNvSpPr>
                <p:nvPr/>
              </p:nvSpPr>
              <p:spPr bwMode="auto">
                <a:xfrm>
                  <a:off x="5053698" y="1591629"/>
                  <a:ext cx="152317" cy="231894"/>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195" name="Rectangle 98"/>
                <p:cNvSpPr>
                  <a:spLocks noChangeArrowheads="1"/>
                </p:cNvSpPr>
                <p:nvPr/>
              </p:nvSpPr>
              <p:spPr bwMode="auto">
                <a:xfrm>
                  <a:off x="5040377" y="1577606"/>
                  <a:ext cx="180537" cy="261692"/>
                </a:xfrm>
                <a:prstGeom prst="rect">
                  <a:avLst/>
                </a:prstGeom>
                <a:noFill/>
                <a:ln w="9525" cap="flat">
                  <a:solidFill>
                    <a:schemeClr val="accent2">
                      <a:lumMod val="9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 name="Rectangle 99"/>
                <p:cNvSpPr>
                  <a:spLocks noChangeArrowheads="1"/>
                </p:cNvSpPr>
                <p:nvPr/>
              </p:nvSpPr>
              <p:spPr bwMode="auto">
                <a:xfrm>
                  <a:off x="5053698" y="1967602"/>
                  <a:ext cx="152317" cy="231894"/>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197" name="Rectangle 100"/>
                <p:cNvSpPr>
                  <a:spLocks noChangeArrowheads="1"/>
                </p:cNvSpPr>
                <p:nvPr/>
              </p:nvSpPr>
              <p:spPr bwMode="auto">
                <a:xfrm>
                  <a:off x="5040377" y="1953580"/>
                  <a:ext cx="180537" cy="261516"/>
                </a:xfrm>
                <a:prstGeom prst="rect">
                  <a:avLst/>
                </a:prstGeom>
                <a:noFill/>
                <a:ln w="9525" cap="flat">
                  <a:solidFill>
                    <a:schemeClr val="accent2">
                      <a:lumMod val="9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 name="Freeform 101"/>
                <p:cNvSpPr>
                  <a:spLocks/>
                </p:cNvSpPr>
                <p:nvPr/>
              </p:nvSpPr>
              <p:spPr bwMode="auto">
                <a:xfrm>
                  <a:off x="4879518" y="1374633"/>
                  <a:ext cx="524295" cy="92723"/>
                </a:xfrm>
                <a:custGeom>
                  <a:avLst/>
                  <a:gdLst>
                    <a:gd name="T0" fmla="*/ 0 w 6102"/>
                    <a:gd name="T1" fmla="*/ 0 h 529"/>
                    <a:gd name="T2" fmla="*/ 272 w 6102"/>
                    <a:gd name="T3" fmla="*/ 529 h 529"/>
                    <a:gd name="T4" fmla="*/ 6102 w 6102"/>
                    <a:gd name="T5" fmla="*/ 529 h 529"/>
                    <a:gd name="T6" fmla="*/ 6102 w 6102"/>
                    <a:gd name="T7" fmla="*/ 0 h 529"/>
                    <a:gd name="T8" fmla="*/ 0 w 6102"/>
                    <a:gd name="T9" fmla="*/ 0 h 529"/>
                    <a:gd name="connsiteX0" fmla="*/ 0 w 10000"/>
                    <a:gd name="connsiteY0" fmla="*/ 0 h 10000"/>
                    <a:gd name="connsiteX1" fmla="*/ 446 w 10000"/>
                    <a:gd name="connsiteY1" fmla="*/ 10000 h 10000"/>
                    <a:gd name="connsiteX2" fmla="*/ 4234 w 10000"/>
                    <a:gd name="connsiteY2" fmla="*/ 10000 h 10000"/>
                    <a:gd name="connsiteX3" fmla="*/ 10000 w 10000"/>
                    <a:gd name="connsiteY3" fmla="*/ 0 h 10000"/>
                    <a:gd name="connsiteX4" fmla="*/ 0 w 10000"/>
                    <a:gd name="connsiteY4" fmla="*/ 0 h 10000"/>
                    <a:gd name="connsiteX0" fmla="*/ 0 w 4902"/>
                    <a:gd name="connsiteY0" fmla="*/ 0 h 10000"/>
                    <a:gd name="connsiteX1" fmla="*/ 446 w 4902"/>
                    <a:gd name="connsiteY1" fmla="*/ 10000 h 10000"/>
                    <a:gd name="connsiteX2" fmla="*/ 4234 w 4902"/>
                    <a:gd name="connsiteY2" fmla="*/ 10000 h 10000"/>
                    <a:gd name="connsiteX3" fmla="*/ 4902 w 4902"/>
                    <a:gd name="connsiteY3" fmla="*/ 0 h 10000"/>
                    <a:gd name="connsiteX4" fmla="*/ 0 w 49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2" h="10000">
                      <a:moveTo>
                        <a:pt x="0" y="0"/>
                      </a:moveTo>
                      <a:cubicBezTo>
                        <a:pt x="149" y="3333"/>
                        <a:pt x="297" y="6667"/>
                        <a:pt x="446" y="10000"/>
                      </a:cubicBezTo>
                      <a:lnTo>
                        <a:pt x="4234" y="10000"/>
                      </a:lnTo>
                      <a:cubicBezTo>
                        <a:pt x="4457" y="6667"/>
                        <a:pt x="4679" y="3333"/>
                        <a:pt x="4902" y="0"/>
                      </a:cubicBezTo>
                      <a:lnTo>
                        <a:pt x="0" y="0"/>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199" name="Rectangle 102"/>
                <p:cNvSpPr>
                  <a:spLocks noChangeArrowheads="1"/>
                </p:cNvSpPr>
                <p:nvPr/>
              </p:nvSpPr>
              <p:spPr bwMode="auto">
                <a:xfrm>
                  <a:off x="4927193" y="1465778"/>
                  <a:ext cx="1371600" cy="19806"/>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200" name="Rectangle 107"/>
                <p:cNvSpPr>
                  <a:spLocks noChangeArrowheads="1"/>
                </p:cNvSpPr>
                <p:nvPr/>
              </p:nvSpPr>
              <p:spPr bwMode="auto">
                <a:xfrm>
                  <a:off x="5291376" y="1237565"/>
                  <a:ext cx="1009783" cy="139172"/>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201" name="Rectangle 108"/>
                <p:cNvSpPr>
                  <a:spLocks noChangeArrowheads="1"/>
                </p:cNvSpPr>
                <p:nvPr/>
              </p:nvSpPr>
              <p:spPr bwMode="auto">
                <a:xfrm>
                  <a:off x="5295057" y="1421432"/>
                  <a:ext cx="99383" cy="879376"/>
                </a:xfrm>
                <a:prstGeom prst="rect">
                  <a:avLst/>
                </a:prstGeom>
                <a:gradFill flip="none" rotWithShape="1">
                  <a:gsLst>
                    <a:gs pos="97500">
                      <a:schemeClr val="accent2"/>
                    </a:gs>
                    <a:gs pos="0">
                      <a:sysClr val="window" lastClr="FFFFFF"/>
                    </a:gs>
                  </a:gsLst>
                  <a:lin ang="5400000" scaled="0"/>
                  <a:tileRect/>
                </a:gradFill>
                <a:ln>
                  <a:noFill/>
                </a:ln>
                <a:effectLst>
                  <a:outerShdw blurRad="63500" sx="102000" sy="102000" algn="ctr" rotWithShape="0">
                    <a:prstClr val="black">
                      <a:alpha val="40000"/>
                    </a:prstClr>
                  </a:outerShdw>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02" name="Freeform 109"/>
                <p:cNvSpPr>
                  <a:spLocks/>
                </p:cNvSpPr>
                <p:nvPr/>
              </p:nvSpPr>
              <p:spPr bwMode="auto">
                <a:xfrm>
                  <a:off x="5301718" y="1105930"/>
                  <a:ext cx="996637" cy="271683"/>
                </a:xfrm>
                <a:custGeom>
                  <a:avLst/>
                  <a:gdLst>
                    <a:gd name="T0" fmla="*/ 2844 w 5686"/>
                    <a:gd name="T1" fmla="*/ 1550 h 1550"/>
                    <a:gd name="T2" fmla="*/ 0 w 5686"/>
                    <a:gd name="T3" fmla="*/ 1550 h 1550"/>
                    <a:gd name="T4" fmla="*/ 1422 w 5686"/>
                    <a:gd name="T5" fmla="*/ 775 h 1550"/>
                    <a:gd name="T6" fmla="*/ 2844 w 5686"/>
                    <a:gd name="T7" fmla="*/ 0 h 1550"/>
                    <a:gd name="T8" fmla="*/ 4264 w 5686"/>
                    <a:gd name="T9" fmla="*/ 775 h 1550"/>
                    <a:gd name="T10" fmla="*/ 5686 w 5686"/>
                    <a:gd name="T11" fmla="*/ 1550 h 1550"/>
                    <a:gd name="T12" fmla="*/ 2844 w 5686"/>
                    <a:gd name="T13" fmla="*/ 1550 h 1550"/>
                  </a:gdLst>
                  <a:ahLst/>
                  <a:cxnLst>
                    <a:cxn ang="0">
                      <a:pos x="T0" y="T1"/>
                    </a:cxn>
                    <a:cxn ang="0">
                      <a:pos x="T2" y="T3"/>
                    </a:cxn>
                    <a:cxn ang="0">
                      <a:pos x="T4" y="T5"/>
                    </a:cxn>
                    <a:cxn ang="0">
                      <a:pos x="T6" y="T7"/>
                    </a:cxn>
                    <a:cxn ang="0">
                      <a:pos x="T8" y="T9"/>
                    </a:cxn>
                    <a:cxn ang="0">
                      <a:pos x="T10" y="T11"/>
                    </a:cxn>
                    <a:cxn ang="0">
                      <a:pos x="T12" y="T13"/>
                    </a:cxn>
                  </a:cxnLst>
                  <a:rect l="0" t="0" r="r" b="b"/>
                  <a:pathLst>
                    <a:path w="5686" h="1550">
                      <a:moveTo>
                        <a:pt x="2844" y="1550"/>
                      </a:moveTo>
                      <a:lnTo>
                        <a:pt x="0" y="1550"/>
                      </a:lnTo>
                      <a:lnTo>
                        <a:pt x="1422" y="775"/>
                      </a:lnTo>
                      <a:lnTo>
                        <a:pt x="2844" y="0"/>
                      </a:lnTo>
                      <a:lnTo>
                        <a:pt x="4264" y="775"/>
                      </a:lnTo>
                      <a:lnTo>
                        <a:pt x="5686" y="1550"/>
                      </a:lnTo>
                      <a:lnTo>
                        <a:pt x="2844" y="1550"/>
                      </a:lnTo>
                      <a:close/>
                    </a:path>
                  </a:pathLst>
                </a:custGeom>
                <a:gradFill flip="none" rotWithShape="1">
                  <a:gsLst>
                    <a:gs pos="0">
                      <a:schemeClr val="bg1">
                        <a:lumMod val="75000"/>
                      </a:schemeClr>
                    </a:gs>
                    <a:gs pos="100000">
                      <a:schemeClr val="bg1">
                        <a:lumMod val="95000"/>
                      </a:schemeClr>
                    </a:gs>
                  </a:gsLst>
                  <a:lin ang="16200000" scaled="1"/>
                  <a:tileRect/>
                </a:gradFill>
                <a:ln w="9525">
                  <a:solidFill>
                    <a:schemeClr val="bg2">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3" name="Freeform 110"/>
                <p:cNvSpPr>
                  <a:spLocks/>
                </p:cNvSpPr>
                <p:nvPr/>
              </p:nvSpPr>
              <p:spPr bwMode="auto">
                <a:xfrm>
                  <a:off x="5403555" y="1139934"/>
                  <a:ext cx="796293" cy="216995"/>
                </a:xfrm>
                <a:custGeom>
                  <a:avLst/>
                  <a:gdLst>
                    <a:gd name="T0" fmla="*/ 2270 w 4543"/>
                    <a:gd name="T1" fmla="*/ 1238 h 1238"/>
                    <a:gd name="T2" fmla="*/ 0 w 4543"/>
                    <a:gd name="T3" fmla="*/ 1238 h 1238"/>
                    <a:gd name="T4" fmla="*/ 1136 w 4543"/>
                    <a:gd name="T5" fmla="*/ 619 h 1238"/>
                    <a:gd name="T6" fmla="*/ 2270 w 4543"/>
                    <a:gd name="T7" fmla="*/ 0 h 1238"/>
                    <a:gd name="T8" fmla="*/ 3406 w 4543"/>
                    <a:gd name="T9" fmla="*/ 619 h 1238"/>
                    <a:gd name="T10" fmla="*/ 4543 w 4543"/>
                    <a:gd name="T11" fmla="*/ 1238 h 1238"/>
                    <a:gd name="T12" fmla="*/ 2270 w 4543"/>
                    <a:gd name="T13" fmla="*/ 1238 h 1238"/>
                  </a:gdLst>
                  <a:ahLst/>
                  <a:cxnLst>
                    <a:cxn ang="0">
                      <a:pos x="T0" y="T1"/>
                    </a:cxn>
                    <a:cxn ang="0">
                      <a:pos x="T2" y="T3"/>
                    </a:cxn>
                    <a:cxn ang="0">
                      <a:pos x="T4" y="T5"/>
                    </a:cxn>
                    <a:cxn ang="0">
                      <a:pos x="T6" y="T7"/>
                    </a:cxn>
                    <a:cxn ang="0">
                      <a:pos x="T8" y="T9"/>
                    </a:cxn>
                    <a:cxn ang="0">
                      <a:pos x="T10" y="T11"/>
                    </a:cxn>
                    <a:cxn ang="0">
                      <a:pos x="T12" y="T13"/>
                    </a:cxn>
                  </a:cxnLst>
                  <a:rect l="0" t="0" r="r" b="b"/>
                  <a:pathLst>
                    <a:path w="4543" h="1238">
                      <a:moveTo>
                        <a:pt x="2270" y="1238"/>
                      </a:moveTo>
                      <a:lnTo>
                        <a:pt x="0" y="1238"/>
                      </a:lnTo>
                      <a:lnTo>
                        <a:pt x="1136" y="619"/>
                      </a:lnTo>
                      <a:lnTo>
                        <a:pt x="2270" y="0"/>
                      </a:lnTo>
                      <a:lnTo>
                        <a:pt x="3406" y="619"/>
                      </a:lnTo>
                      <a:lnTo>
                        <a:pt x="4543" y="1238"/>
                      </a:lnTo>
                      <a:lnTo>
                        <a:pt x="2270" y="1238"/>
                      </a:lnTo>
                      <a:close/>
                    </a:path>
                  </a:pathLst>
                </a:custGeom>
                <a:gradFill flip="none" rotWithShape="1">
                  <a:gsLst>
                    <a:gs pos="97500">
                      <a:schemeClr val="accent2"/>
                    </a:gs>
                    <a:gs pos="0">
                      <a:sysClr val="window" lastClr="FFFFFF"/>
                    </a:gs>
                  </a:gsLst>
                  <a:lin ang="5400000" scaled="0"/>
                  <a:tileRect/>
                </a:gradFill>
                <a:ln>
                  <a:noFill/>
                </a:ln>
                <a:effectLst>
                  <a:innerShdw blurRad="50800">
                    <a:prstClr val="black">
                      <a:alpha val="26000"/>
                    </a:prstClr>
                  </a:innerShdw>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04" name="Rectangle 111"/>
                <p:cNvSpPr>
                  <a:spLocks noChangeArrowheads="1"/>
                </p:cNvSpPr>
                <p:nvPr/>
              </p:nvSpPr>
              <p:spPr bwMode="auto">
                <a:xfrm>
                  <a:off x="5810251" y="1940719"/>
                  <a:ext cx="157162" cy="345532"/>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205" name="Rectangle 113"/>
                <p:cNvSpPr>
                  <a:spLocks noChangeArrowheads="1"/>
                </p:cNvSpPr>
                <p:nvPr/>
              </p:nvSpPr>
              <p:spPr bwMode="auto">
                <a:xfrm>
                  <a:off x="5270168" y="2226916"/>
                  <a:ext cx="149162" cy="86938"/>
                </a:xfrm>
                <a:prstGeom prst="rect">
                  <a:avLst/>
                </a:prstGeom>
                <a:gradFill flip="none" rotWithShape="1">
                  <a:gsLst>
                    <a:gs pos="97500">
                      <a:schemeClr val="accent2"/>
                    </a:gs>
                    <a:gs pos="0">
                      <a:sysClr val="window" lastClr="FFFFFF"/>
                    </a:gs>
                  </a:gsLst>
                  <a:lin ang="5400000" scaled="0"/>
                  <a:tileRect/>
                </a:gradFill>
                <a:ln>
                  <a:noFill/>
                </a:ln>
                <a:effectLst>
                  <a:outerShdw blurRad="50800" dist="25400" dir="16200000" rotWithShape="0">
                    <a:prstClr val="black">
                      <a:alpha val="10000"/>
                    </a:prstClr>
                  </a:outerShdw>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06" name="Rectangle 117"/>
                <p:cNvSpPr>
                  <a:spLocks noChangeArrowheads="1"/>
                </p:cNvSpPr>
                <p:nvPr/>
              </p:nvSpPr>
              <p:spPr bwMode="auto">
                <a:xfrm>
                  <a:off x="6237959" y="1442992"/>
                  <a:ext cx="1068601" cy="818554"/>
                </a:xfrm>
                <a:prstGeom prst="rect">
                  <a:avLst/>
                </a:prstGeom>
                <a:gradFill flip="none" rotWithShape="1">
                  <a:gsLst>
                    <a:gs pos="0">
                      <a:schemeClr val="bg1">
                        <a:lumMod val="75000"/>
                      </a:schemeClr>
                    </a:gs>
                    <a:gs pos="100000">
                      <a:schemeClr val="bg1">
                        <a:lumMod val="95000"/>
                      </a:schemeClr>
                    </a:gs>
                  </a:gsLst>
                  <a:lin ang="16200000" scaled="1"/>
                  <a:tileRect/>
                </a:gradFill>
                <a:ln w="9525">
                  <a:solidFill>
                    <a:schemeClr val="bg2">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7" name="Rectangle 118"/>
                <p:cNvSpPr>
                  <a:spLocks noChangeArrowheads="1"/>
                </p:cNvSpPr>
                <p:nvPr/>
              </p:nvSpPr>
              <p:spPr bwMode="auto">
                <a:xfrm>
                  <a:off x="7110360" y="1591629"/>
                  <a:ext cx="121426" cy="231894"/>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208" name="Rectangle 119"/>
                <p:cNvSpPr>
                  <a:spLocks noChangeArrowheads="1"/>
                </p:cNvSpPr>
                <p:nvPr/>
              </p:nvSpPr>
              <p:spPr bwMode="auto">
                <a:xfrm>
                  <a:off x="7095076" y="1577606"/>
                  <a:ext cx="143924" cy="261692"/>
                </a:xfrm>
                <a:prstGeom prst="rect">
                  <a:avLst/>
                </a:prstGeom>
                <a:noFill/>
                <a:ln w="9525" cap="flat">
                  <a:solidFill>
                    <a:schemeClr val="accent2">
                      <a:lumMod val="9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9" name="Rectangle 120"/>
                <p:cNvSpPr>
                  <a:spLocks noChangeArrowheads="1"/>
                </p:cNvSpPr>
                <p:nvPr/>
              </p:nvSpPr>
              <p:spPr bwMode="auto">
                <a:xfrm>
                  <a:off x="6869720" y="1591629"/>
                  <a:ext cx="121566" cy="231894"/>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210" name="Rectangle 121"/>
                <p:cNvSpPr>
                  <a:spLocks noChangeArrowheads="1"/>
                </p:cNvSpPr>
                <p:nvPr/>
              </p:nvSpPr>
              <p:spPr bwMode="auto">
                <a:xfrm>
                  <a:off x="6854418" y="1577606"/>
                  <a:ext cx="143924" cy="261692"/>
                </a:xfrm>
                <a:prstGeom prst="rect">
                  <a:avLst/>
                </a:prstGeom>
                <a:noFill/>
                <a:ln w="9525" cap="flat">
                  <a:solidFill>
                    <a:schemeClr val="accent2">
                      <a:lumMod val="9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1" name="Rectangle 122"/>
                <p:cNvSpPr>
                  <a:spLocks noChangeArrowheads="1"/>
                </p:cNvSpPr>
                <p:nvPr/>
              </p:nvSpPr>
              <p:spPr bwMode="auto">
                <a:xfrm>
                  <a:off x="6629219" y="1591629"/>
                  <a:ext cx="121426" cy="231894"/>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212" name="Rectangle 123"/>
                <p:cNvSpPr>
                  <a:spLocks noChangeArrowheads="1"/>
                </p:cNvSpPr>
                <p:nvPr/>
              </p:nvSpPr>
              <p:spPr bwMode="auto">
                <a:xfrm>
                  <a:off x="6613935" y="1577606"/>
                  <a:ext cx="143924" cy="261692"/>
                </a:xfrm>
                <a:prstGeom prst="rect">
                  <a:avLst/>
                </a:prstGeom>
                <a:noFill/>
                <a:ln w="9525" cap="flat">
                  <a:solidFill>
                    <a:schemeClr val="accent2">
                      <a:lumMod val="9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3" name="Rectangle 124"/>
                <p:cNvSpPr>
                  <a:spLocks noChangeArrowheads="1"/>
                </p:cNvSpPr>
                <p:nvPr/>
              </p:nvSpPr>
              <p:spPr bwMode="auto">
                <a:xfrm>
                  <a:off x="6388210" y="1591629"/>
                  <a:ext cx="121426" cy="231894"/>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214" name="Rectangle 125"/>
                <p:cNvSpPr>
                  <a:spLocks noChangeArrowheads="1"/>
                </p:cNvSpPr>
                <p:nvPr/>
              </p:nvSpPr>
              <p:spPr bwMode="auto">
                <a:xfrm>
                  <a:off x="6372926" y="1577606"/>
                  <a:ext cx="143924" cy="261692"/>
                </a:xfrm>
                <a:prstGeom prst="rect">
                  <a:avLst/>
                </a:prstGeom>
                <a:noFill/>
                <a:ln w="9525" cap="flat">
                  <a:solidFill>
                    <a:schemeClr val="accent2">
                      <a:lumMod val="9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5" name="Freeform 128"/>
                <p:cNvSpPr>
                  <a:spLocks/>
                </p:cNvSpPr>
                <p:nvPr/>
              </p:nvSpPr>
              <p:spPr bwMode="auto">
                <a:xfrm>
                  <a:off x="6288280" y="1374633"/>
                  <a:ext cx="1069903" cy="92723"/>
                </a:xfrm>
                <a:custGeom>
                  <a:avLst/>
                  <a:gdLst>
                    <a:gd name="T0" fmla="*/ 6104 w 6104"/>
                    <a:gd name="T1" fmla="*/ 0 h 529"/>
                    <a:gd name="T2" fmla="*/ 5830 w 6104"/>
                    <a:gd name="T3" fmla="*/ 529 h 529"/>
                    <a:gd name="T4" fmla="*/ 0 w 6104"/>
                    <a:gd name="T5" fmla="*/ 529 h 529"/>
                    <a:gd name="T6" fmla="*/ 0 w 6104"/>
                    <a:gd name="T7" fmla="*/ 0 h 529"/>
                    <a:gd name="T8" fmla="*/ 6104 w 6104"/>
                    <a:gd name="T9" fmla="*/ 0 h 529"/>
                  </a:gdLst>
                  <a:ahLst/>
                  <a:cxnLst>
                    <a:cxn ang="0">
                      <a:pos x="T0" y="T1"/>
                    </a:cxn>
                    <a:cxn ang="0">
                      <a:pos x="T2" y="T3"/>
                    </a:cxn>
                    <a:cxn ang="0">
                      <a:pos x="T4" y="T5"/>
                    </a:cxn>
                    <a:cxn ang="0">
                      <a:pos x="T6" y="T7"/>
                    </a:cxn>
                    <a:cxn ang="0">
                      <a:pos x="T8" y="T9"/>
                    </a:cxn>
                  </a:cxnLst>
                  <a:rect l="0" t="0" r="r" b="b"/>
                  <a:pathLst>
                    <a:path w="6104" h="529">
                      <a:moveTo>
                        <a:pt x="6104" y="0"/>
                      </a:moveTo>
                      <a:lnTo>
                        <a:pt x="5830" y="529"/>
                      </a:lnTo>
                      <a:lnTo>
                        <a:pt x="0" y="529"/>
                      </a:lnTo>
                      <a:lnTo>
                        <a:pt x="0" y="0"/>
                      </a:lnTo>
                      <a:lnTo>
                        <a:pt x="6104" y="0"/>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216" name="Rectangle 129"/>
                <p:cNvSpPr>
                  <a:spLocks noChangeArrowheads="1"/>
                </p:cNvSpPr>
                <p:nvPr/>
              </p:nvSpPr>
              <p:spPr bwMode="auto">
                <a:xfrm>
                  <a:off x="6290032" y="1465778"/>
                  <a:ext cx="1020124" cy="19806"/>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217" name="Freeform 137"/>
                <p:cNvSpPr>
                  <a:spLocks/>
                </p:cNvSpPr>
                <p:nvPr/>
              </p:nvSpPr>
              <p:spPr bwMode="auto">
                <a:xfrm>
                  <a:off x="5247382" y="1406183"/>
                  <a:ext cx="194735" cy="76948"/>
                </a:xfrm>
                <a:custGeom>
                  <a:avLst/>
                  <a:gdLst>
                    <a:gd name="T0" fmla="*/ 377 w 470"/>
                    <a:gd name="T1" fmla="*/ 0 h 186"/>
                    <a:gd name="T2" fmla="*/ 312 w 470"/>
                    <a:gd name="T3" fmla="*/ 27 h 186"/>
                    <a:gd name="T4" fmla="*/ 158 w 470"/>
                    <a:gd name="T5" fmla="*/ 27 h 186"/>
                    <a:gd name="T6" fmla="*/ 93 w 470"/>
                    <a:gd name="T7" fmla="*/ 0 h 186"/>
                    <a:gd name="T8" fmla="*/ 0 w 470"/>
                    <a:gd name="T9" fmla="*/ 93 h 186"/>
                    <a:gd name="T10" fmla="*/ 93 w 470"/>
                    <a:gd name="T11" fmla="*/ 186 h 186"/>
                    <a:gd name="T12" fmla="*/ 158 w 470"/>
                    <a:gd name="T13" fmla="*/ 160 h 186"/>
                    <a:gd name="T14" fmla="*/ 312 w 470"/>
                    <a:gd name="T15" fmla="*/ 160 h 186"/>
                    <a:gd name="T16" fmla="*/ 377 w 470"/>
                    <a:gd name="T17" fmla="*/ 186 h 186"/>
                    <a:gd name="T18" fmla="*/ 470 w 470"/>
                    <a:gd name="T19" fmla="*/ 93 h 186"/>
                    <a:gd name="T20" fmla="*/ 377 w 470"/>
                    <a:gd name="T2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186">
                      <a:moveTo>
                        <a:pt x="377" y="0"/>
                      </a:moveTo>
                      <a:cubicBezTo>
                        <a:pt x="351" y="0"/>
                        <a:pt x="329" y="10"/>
                        <a:pt x="312" y="27"/>
                      </a:cubicBezTo>
                      <a:cubicBezTo>
                        <a:pt x="158" y="27"/>
                        <a:pt x="158" y="27"/>
                        <a:pt x="158" y="27"/>
                      </a:cubicBezTo>
                      <a:cubicBezTo>
                        <a:pt x="141" y="10"/>
                        <a:pt x="118" y="0"/>
                        <a:pt x="93" y="0"/>
                      </a:cubicBezTo>
                      <a:cubicBezTo>
                        <a:pt x="41" y="0"/>
                        <a:pt x="0" y="42"/>
                        <a:pt x="0" y="93"/>
                      </a:cubicBezTo>
                      <a:cubicBezTo>
                        <a:pt x="0" y="145"/>
                        <a:pt x="41" y="186"/>
                        <a:pt x="93" y="186"/>
                      </a:cubicBezTo>
                      <a:cubicBezTo>
                        <a:pt x="118" y="186"/>
                        <a:pt x="141" y="176"/>
                        <a:pt x="158" y="160"/>
                      </a:cubicBezTo>
                      <a:cubicBezTo>
                        <a:pt x="312" y="160"/>
                        <a:pt x="312" y="160"/>
                        <a:pt x="312" y="160"/>
                      </a:cubicBezTo>
                      <a:cubicBezTo>
                        <a:pt x="329" y="176"/>
                        <a:pt x="351" y="186"/>
                        <a:pt x="377" y="186"/>
                      </a:cubicBezTo>
                      <a:cubicBezTo>
                        <a:pt x="428" y="186"/>
                        <a:pt x="470" y="145"/>
                        <a:pt x="470" y="93"/>
                      </a:cubicBezTo>
                      <a:cubicBezTo>
                        <a:pt x="470" y="42"/>
                        <a:pt x="428" y="0"/>
                        <a:pt x="377" y="0"/>
                      </a:cubicBezTo>
                      <a:close/>
                    </a:path>
                  </a:pathLst>
                </a:custGeom>
                <a:gradFill flip="none" rotWithShape="1">
                  <a:gsLst>
                    <a:gs pos="97500">
                      <a:schemeClr val="accent2"/>
                    </a:gs>
                    <a:gs pos="0">
                      <a:sysClr val="window" lastClr="FFFFFF"/>
                    </a:gs>
                  </a:gsLst>
                  <a:lin ang="5400000" scaled="0"/>
                  <a:tileRect/>
                </a:gradFill>
                <a:ln>
                  <a:noFill/>
                </a:ln>
                <a:effectLst>
                  <a:outerShdw blurRad="114300" dist="12700" dir="5400000" algn="t" rotWithShape="0">
                    <a:prstClr val="black">
                      <a:alpha val="17000"/>
                    </a:prstClr>
                  </a:outerShdw>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18" name="Rectangle 141"/>
                <p:cNvSpPr>
                  <a:spLocks noChangeArrowheads="1"/>
                </p:cNvSpPr>
                <p:nvPr/>
              </p:nvSpPr>
              <p:spPr bwMode="auto">
                <a:xfrm>
                  <a:off x="5963939" y="1421432"/>
                  <a:ext cx="99208" cy="879376"/>
                </a:xfrm>
                <a:prstGeom prst="rect">
                  <a:avLst/>
                </a:prstGeom>
                <a:gradFill flip="none" rotWithShape="1">
                  <a:gsLst>
                    <a:gs pos="97500">
                      <a:schemeClr val="accent2"/>
                    </a:gs>
                    <a:gs pos="0">
                      <a:sysClr val="window" lastClr="FFFFFF"/>
                    </a:gs>
                  </a:gsLst>
                  <a:lin ang="5400000" scaled="0"/>
                  <a:tileRect/>
                </a:gradFill>
                <a:ln>
                  <a:noFill/>
                </a:ln>
                <a:effectLst>
                  <a:outerShdw blurRad="63500" sx="102000" sy="102000" algn="ctr" rotWithShape="0">
                    <a:prstClr val="black">
                      <a:alpha val="40000"/>
                    </a:prstClr>
                  </a:outerShdw>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19" name="Rectangle 142"/>
                <p:cNvSpPr>
                  <a:spLocks noChangeArrowheads="1"/>
                </p:cNvSpPr>
                <p:nvPr/>
              </p:nvSpPr>
              <p:spPr bwMode="auto">
                <a:xfrm>
                  <a:off x="5939050" y="2226916"/>
                  <a:ext cx="148987" cy="86938"/>
                </a:xfrm>
                <a:prstGeom prst="rect">
                  <a:avLst/>
                </a:prstGeom>
                <a:gradFill flip="none" rotWithShape="1">
                  <a:gsLst>
                    <a:gs pos="97500">
                      <a:schemeClr val="accent2"/>
                    </a:gs>
                    <a:gs pos="0">
                      <a:sysClr val="window" lastClr="FFFFFF"/>
                    </a:gs>
                  </a:gsLst>
                  <a:lin ang="5400000" scaled="0"/>
                  <a:tileRect/>
                </a:gradFill>
                <a:ln>
                  <a:noFill/>
                </a:ln>
                <a:effectLst>
                  <a:outerShdw blurRad="50800" dist="25400" dir="16200000" rotWithShape="0">
                    <a:prstClr val="black">
                      <a:alpha val="10000"/>
                    </a:prstClr>
                  </a:outerShdw>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20" name="Freeform 143"/>
                <p:cNvSpPr>
                  <a:spLocks/>
                </p:cNvSpPr>
                <p:nvPr/>
              </p:nvSpPr>
              <p:spPr bwMode="auto">
                <a:xfrm>
                  <a:off x="5916263" y="1406183"/>
                  <a:ext cx="194560" cy="76948"/>
                </a:xfrm>
                <a:custGeom>
                  <a:avLst/>
                  <a:gdLst>
                    <a:gd name="T0" fmla="*/ 377 w 470"/>
                    <a:gd name="T1" fmla="*/ 0 h 186"/>
                    <a:gd name="T2" fmla="*/ 312 w 470"/>
                    <a:gd name="T3" fmla="*/ 27 h 186"/>
                    <a:gd name="T4" fmla="*/ 158 w 470"/>
                    <a:gd name="T5" fmla="*/ 27 h 186"/>
                    <a:gd name="T6" fmla="*/ 93 w 470"/>
                    <a:gd name="T7" fmla="*/ 0 h 186"/>
                    <a:gd name="T8" fmla="*/ 0 w 470"/>
                    <a:gd name="T9" fmla="*/ 93 h 186"/>
                    <a:gd name="T10" fmla="*/ 93 w 470"/>
                    <a:gd name="T11" fmla="*/ 186 h 186"/>
                    <a:gd name="T12" fmla="*/ 158 w 470"/>
                    <a:gd name="T13" fmla="*/ 160 h 186"/>
                    <a:gd name="T14" fmla="*/ 312 w 470"/>
                    <a:gd name="T15" fmla="*/ 160 h 186"/>
                    <a:gd name="T16" fmla="*/ 377 w 470"/>
                    <a:gd name="T17" fmla="*/ 186 h 186"/>
                    <a:gd name="T18" fmla="*/ 470 w 470"/>
                    <a:gd name="T19" fmla="*/ 93 h 186"/>
                    <a:gd name="T20" fmla="*/ 377 w 470"/>
                    <a:gd name="T2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186">
                      <a:moveTo>
                        <a:pt x="377" y="0"/>
                      </a:moveTo>
                      <a:cubicBezTo>
                        <a:pt x="351" y="0"/>
                        <a:pt x="329" y="10"/>
                        <a:pt x="312" y="27"/>
                      </a:cubicBezTo>
                      <a:cubicBezTo>
                        <a:pt x="158" y="27"/>
                        <a:pt x="158" y="27"/>
                        <a:pt x="158" y="27"/>
                      </a:cubicBezTo>
                      <a:cubicBezTo>
                        <a:pt x="141" y="10"/>
                        <a:pt x="118" y="0"/>
                        <a:pt x="93" y="0"/>
                      </a:cubicBezTo>
                      <a:cubicBezTo>
                        <a:pt x="41" y="0"/>
                        <a:pt x="0" y="42"/>
                        <a:pt x="0" y="93"/>
                      </a:cubicBezTo>
                      <a:cubicBezTo>
                        <a:pt x="0" y="145"/>
                        <a:pt x="41" y="186"/>
                        <a:pt x="93" y="186"/>
                      </a:cubicBezTo>
                      <a:cubicBezTo>
                        <a:pt x="118" y="186"/>
                        <a:pt x="141" y="176"/>
                        <a:pt x="158" y="160"/>
                      </a:cubicBezTo>
                      <a:cubicBezTo>
                        <a:pt x="312" y="160"/>
                        <a:pt x="312" y="160"/>
                        <a:pt x="312" y="160"/>
                      </a:cubicBezTo>
                      <a:cubicBezTo>
                        <a:pt x="329" y="176"/>
                        <a:pt x="351" y="186"/>
                        <a:pt x="377" y="186"/>
                      </a:cubicBezTo>
                      <a:cubicBezTo>
                        <a:pt x="428" y="186"/>
                        <a:pt x="470" y="145"/>
                        <a:pt x="470" y="93"/>
                      </a:cubicBezTo>
                      <a:cubicBezTo>
                        <a:pt x="470" y="42"/>
                        <a:pt x="428" y="0"/>
                        <a:pt x="377" y="0"/>
                      </a:cubicBezTo>
                      <a:close/>
                    </a:path>
                  </a:pathLst>
                </a:custGeom>
                <a:gradFill flip="none" rotWithShape="1">
                  <a:gsLst>
                    <a:gs pos="97500">
                      <a:schemeClr val="accent2"/>
                    </a:gs>
                    <a:gs pos="0">
                      <a:sysClr val="window" lastClr="FFFFFF"/>
                    </a:gs>
                  </a:gsLst>
                  <a:lin ang="5400000" scaled="0"/>
                  <a:tileRect/>
                </a:gradFill>
                <a:ln>
                  <a:noFill/>
                </a:ln>
                <a:effectLst>
                  <a:outerShdw blurRad="114300" dist="12700" dir="5400000" algn="t" rotWithShape="0">
                    <a:prstClr val="black">
                      <a:alpha val="17000"/>
                    </a:prstClr>
                  </a:outerShdw>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21" name="Rectangle 144"/>
                <p:cNvSpPr>
                  <a:spLocks noChangeArrowheads="1"/>
                </p:cNvSpPr>
                <p:nvPr/>
              </p:nvSpPr>
              <p:spPr bwMode="auto">
                <a:xfrm>
                  <a:off x="6204405" y="1421432"/>
                  <a:ext cx="99208" cy="879376"/>
                </a:xfrm>
                <a:prstGeom prst="rect">
                  <a:avLst/>
                </a:prstGeom>
                <a:gradFill flip="none" rotWithShape="1">
                  <a:gsLst>
                    <a:gs pos="97500">
                      <a:schemeClr val="accent2"/>
                    </a:gs>
                    <a:gs pos="0">
                      <a:sysClr val="window" lastClr="FFFFFF"/>
                    </a:gs>
                  </a:gsLst>
                  <a:lin ang="5400000" scaled="0"/>
                  <a:tileRect/>
                </a:gradFill>
                <a:ln>
                  <a:noFill/>
                </a:ln>
                <a:effectLst>
                  <a:outerShdw blurRad="63500" sx="102000" sy="102000" algn="ctr" rotWithShape="0">
                    <a:prstClr val="black">
                      <a:alpha val="40000"/>
                    </a:prstClr>
                  </a:outerShdw>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22" name="Rectangle 145"/>
                <p:cNvSpPr>
                  <a:spLocks noChangeArrowheads="1"/>
                </p:cNvSpPr>
                <p:nvPr/>
              </p:nvSpPr>
              <p:spPr bwMode="auto">
                <a:xfrm>
                  <a:off x="6179515" y="2226916"/>
                  <a:ext cx="148987" cy="86938"/>
                </a:xfrm>
                <a:prstGeom prst="rect">
                  <a:avLst/>
                </a:prstGeom>
                <a:gradFill flip="none" rotWithShape="1">
                  <a:gsLst>
                    <a:gs pos="97500">
                      <a:schemeClr val="accent2"/>
                    </a:gs>
                    <a:gs pos="0">
                      <a:sysClr val="window" lastClr="FFFFFF"/>
                    </a:gs>
                  </a:gsLst>
                  <a:lin ang="5400000" scaled="0"/>
                  <a:tileRect/>
                </a:gradFill>
                <a:ln>
                  <a:noFill/>
                </a:ln>
                <a:effectLst>
                  <a:outerShdw blurRad="50800" dist="25400" dir="16200000" rotWithShape="0">
                    <a:prstClr val="black">
                      <a:alpha val="10000"/>
                    </a:prstClr>
                  </a:outerShdw>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23" name="Freeform 146"/>
                <p:cNvSpPr>
                  <a:spLocks/>
                </p:cNvSpPr>
                <p:nvPr/>
              </p:nvSpPr>
              <p:spPr bwMode="auto">
                <a:xfrm>
                  <a:off x="6156729" y="1406183"/>
                  <a:ext cx="194560" cy="76948"/>
                </a:xfrm>
                <a:custGeom>
                  <a:avLst/>
                  <a:gdLst>
                    <a:gd name="T0" fmla="*/ 377 w 470"/>
                    <a:gd name="T1" fmla="*/ 0 h 186"/>
                    <a:gd name="T2" fmla="*/ 312 w 470"/>
                    <a:gd name="T3" fmla="*/ 27 h 186"/>
                    <a:gd name="T4" fmla="*/ 157 w 470"/>
                    <a:gd name="T5" fmla="*/ 27 h 186"/>
                    <a:gd name="T6" fmla="*/ 93 w 470"/>
                    <a:gd name="T7" fmla="*/ 0 h 186"/>
                    <a:gd name="T8" fmla="*/ 0 w 470"/>
                    <a:gd name="T9" fmla="*/ 93 h 186"/>
                    <a:gd name="T10" fmla="*/ 93 w 470"/>
                    <a:gd name="T11" fmla="*/ 186 h 186"/>
                    <a:gd name="T12" fmla="*/ 157 w 470"/>
                    <a:gd name="T13" fmla="*/ 160 h 186"/>
                    <a:gd name="T14" fmla="*/ 312 w 470"/>
                    <a:gd name="T15" fmla="*/ 160 h 186"/>
                    <a:gd name="T16" fmla="*/ 377 w 470"/>
                    <a:gd name="T17" fmla="*/ 186 h 186"/>
                    <a:gd name="T18" fmla="*/ 470 w 470"/>
                    <a:gd name="T19" fmla="*/ 93 h 186"/>
                    <a:gd name="T20" fmla="*/ 377 w 470"/>
                    <a:gd name="T2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186">
                      <a:moveTo>
                        <a:pt x="377" y="0"/>
                      </a:moveTo>
                      <a:cubicBezTo>
                        <a:pt x="351" y="0"/>
                        <a:pt x="329" y="10"/>
                        <a:pt x="312" y="27"/>
                      </a:cubicBezTo>
                      <a:cubicBezTo>
                        <a:pt x="157" y="27"/>
                        <a:pt x="157" y="27"/>
                        <a:pt x="157" y="27"/>
                      </a:cubicBezTo>
                      <a:cubicBezTo>
                        <a:pt x="141" y="10"/>
                        <a:pt x="118" y="0"/>
                        <a:pt x="93" y="0"/>
                      </a:cubicBezTo>
                      <a:cubicBezTo>
                        <a:pt x="41" y="0"/>
                        <a:pt x="0" y="42"/>
                        <a:pt x="0" y="93"/>
                      </a:cubicBezTo>
                      <a:cubicBezTo>
                        <a:pt x="0" y="145"/>
                        <a:pt x="41" y="186"/>
                        <a:pt x="93" y="186"/>
                      </a:cubicBezTo>
                      <a:cubicBezTo>
                        <a:pt x="118" y="186"/>
                        <a:pt x="141" y="176"/>
                        <a:pt x="157" y="160"/>
                      </a:cubicBezTo>
                      <a:cubicBezTo>
                        <a:pt x="312" y="160"/>
                        <a:pt x="312" y="160"/>
                        <a:pt x="312" y="160"/>
                      </a:cubicBezTo>
                      <a:cubicBezTo>
                        <a:pt x="329" y="176"/>
                        <a:pt x="351" y="186"/>
                        <a:pt x="377" y="186"/>
                      </a:cubicBezTo>
                      <a:cubicBezTo>
                        <a:pt x="428" y="186"/>
                        <a:pt x="470" y="145"/>
                        <a:pt x="470" y="93"/>
                      </a:cubicBezTo>
                      <a:cubicBezTo>
                        <a:pt x="470" y="42"/>
                        <a:pt x="428" y="0"/>
                        <a:pt x="377" y="0"/>
                      </a:cubicBezTo>
                      <a:close/>
                    </a:path>
                  </a:pathLst>
                </a:custGeom>
                <a:gradFill flip="none" rotWithShape="1">
                  <a:gsLst>
                    <a:gs pos="97500">
                      <a:schemeClr val="accent2"/>
                    </a:gs>
                    <a:gs pos="0">
                      <a:sysClr val="window" lastClr="FFFFFF"/>
                    </a:gs>
                  </a:gsLst>
                  <a:lin ang="5400000" scaled="0"/>
                  <a:tileRect/>
                </a:gradFill>
                <a:ln>
                  <a:noFill/>
                </a:ln>
                <a:effectLst>
                  <a:outerShdw blurRad="114300" dist="12700" dir="5400000" algn="t" rotWithShape="0">
                    <a:prstClr val="black">
                      <a:alpha val="17000"/>
                    </a:prstClr>
                  </a:outerShdw>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grpSp>
              <p:nvGrpSpPr>
                <p:cNvPr id="16" name="Group 5"/>
                <p:cNvGrpSpPr>
                  <a:grpSpLocks noChangeAspect="1"/>
                </p:cNvGrpSpPr>
                <p:nvPr/>
              </p:nvGrpSpPr>
              <p:grpSpPr bwMode="auto">
                <a:xfrm>
                  <a:off x="5727224" y="1229550"/>
                  <a:ext cx="149701" cy="108711"/>
                  <a:chOff x="-217" y="-670"/>
                  <a:chExt cx="6194" cy="4498"/>
                </a:xfrm>
              </p:grpSpPr>
              <p:sp>
                <p:nvSpPr>
                  <p:cNvPr id="1238" name="Freeform 6"/>
                  <p:cNvSpPr>
                    <a:spLocks/>
                  </p:cNvSpPr>
                  <p:nvPr/>
                </p:nvSpPr>
                <p:spPr bwMode="auto">
                  <a:xfrm>
                    <a:off x="3003" y="-658"/>
                    <a:ext cx="2485" cy="3872"/>
                  </a:xfrm>
                  <a:custGeom>
                    <a:avLst/>
                    <a:gdLst>
                      <a:gd name="T0" fmla="*/ 1052 w 1052"/>
                      <a:gd name="T1" fmla="*/ 1487 h 1639"/>
                      <a:gd name="T2" fmla="*/ 1052 w 1052"/>
                      <a:gd name="T3" fmla="*/ 101 h 1639"/>
                      <a:gd name="T4" fmla="*/ 471 w 1052"/>
                      <a:gd name="T5" fmla="*/ 51 h 1639"/>
                      <a:gd name="T6" fmla="*/ 0 w 1052"/>
                      <a:gd name="T7" fmla="*/ 252 h 1639"/>
                      <a:gd name="T8" fmla="*/ 0 w 1052"/>
                      <a:gd name="T9" fmla="*/ 1639 h 1639"/>
                      <a:gd name="T10" fmla="*/ 469 w 1052"/>
                      <a:gd name="T11" fmla="*/ 1438 h 1639"/>
                      <a:gd name="T12" fmla="*/ 1052 w 1052"/>
                      <a:gd name="T13" fmla="*/ 1487 h 1639"/>
                    </a:gdLst>
                    <a:ahLst/>
                    <a:cxnLst>
                      <a:cxn ang="0">
                        <a:pos x="T0" y="T1"/>
                      </a:cxn>
                      <a:cxn ang="0">
                        <a:pos x="T2" y="T3"/>
                      </a:cxn>
                      <a:cxn ang="0">
                        <a:pos x="T4" y="T5"/>
                      </a:cxn>
                      <a:cxn ang="0">
                        <a:pos x="T6" y="T7"/>
                      </a:cxn>
                      <a:cxn ang="0">
                        <a:pos x="T8" y="T9"/>
                      </a:cxn>
                      <a:cxn ang="0">
                        <a:pos x="T10" y="T11"/>
                      </a:cxn>
                      <a:cxn ang="0">
                        <a:pos x="T12" y="T13"/>
                      </a:cxn>
                    </a:cxnLst>
                    <a:rect l="0" t="0" r="r" b="b"/>
                    <a:pathLst>
                      <a:path w="1052" h="1639">
                        <a:moveTo>
                          <a:pt x="1052" y="1487"/>
                        </a:moveTo>
                        <a:cubicBezTo>
                          <a:pt x="1052" y="101"/>
                          <a:pt x="1052" y="101"/>
                          <a:pt x="1052" y="101"/>
                        </a:cubicBezTo>
                        <a:cubicBezTo>
                          <a:pt x="1052" y="101"/>
                          <a:pt x="735" y="0"/>
                          <a:pt x="471" y="51"/>
                        </a:cubicBezTo>
                        <a:cubicBezTo>
                          <a:pt x="209" y="101"/>
                          <a:pt x="0" y="252"/>
                          <a:pt x="0" y="252"/>
                        </a:cubicBezTo>
                        <a:cubicBezTo>
                          <a:pt x="0" y="1639"/>
                          <a:pt x="0" y="1639"/>
                          <a:pt x="0" y="1639"/>
                        </a:cubicBezTo>
                        <a:cubicBezTo>
                          <a:pt x="0" y="1639"/>
                          <a:pt x="208" y="1488"/>
                          <a:pt x="469" y="1438"/>
                        </a:cubicBezTo>
                        <a:cubicBezTo>
                          <a:pt x="734" y="1387"/>
                          <a:pt x="1052" y="1487"/>
                          <a:pt x="1052" y="1487"/>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239" name="Freeform 7"/>
                  <p:cNvSpPr>
                    <a:spLocks/>
                  </p:cNvSpPr>
                  <p:nvPr/>
                </p:nvSpPr>
                <p:spPr bwMode="auto">
                  <a:xfrm>
                    <a:off x="218" y="-670"/>
                    <a:ext cx="2539" cy="3872"/>
                  </a:xfrm>
                  <a:custGeom>
                    <a:avLst/>
                    <a:gdLst>
                      <a:gd name="T0" fmla="*/ 612 w 1075"/>
                      <a:gd name="T1" fmla="*/ 1438 h 1639"/>
                      <a:gd name="T2" fmla="*/ 1075 w 1075"/>
                      <a:gd name="T3" fmla="*/ 1639 h 1639"/>
                      <a:gd name="T4" fmla="*/ 1075 w 1075"/>
                      <a:gd name="T5" fmla="*/ 252 h 1639"/>
                      <a:gd name="T6" fmla="*/ 611 w 1075"/>
                      <a:gd name="T7" fmla="*/ 51 h 1639"/>
                      <a:gd name="T8" fmla="*/ 0 w 1075"/>
                      <a:gd name="T9" fmla="*/ 101 h 1639"/>
                      <a:gd name="T10" fmla="*/ 0 w 1075"/>
                      <a:gd name="T11" fmla="*/ 1487 h 1639"/>
                      <a:gd name="T12" fmla="*/ 612 w 1075"/>
                      <a:gd name="T13" fmla="*/ 1438 h 1639"/>
                    </a:gdLst>
                    <a:ahLst/>
                    <a:cxnLst>
                      <a:cxn ang="0">
                        <a:pos x="T0" y="T1"/>
                      </a:cxn>
                      <a:cxn ang="0">
                        <a:pos x="T2" y="T3"/>
                      </a:cxn>
                      <a:cxn ang="0">
                        <a:pos x="T4" y="T5"/>
                      </a:cxn>
                      <a:cxn ang="0">
                        <a:pos x="T6" y="T7"/>
                      </a:cxn>
                      <a:cxn ang="0">
                        <a:pos x="T8" y="T9"/>
                      </a:cxn>
                      <a:cxn ang="0">
                        <a:pos x="T10" y="T11"/>
                      </a:cxn>
                      <a:cxn ang="0">
                        <a:pos x="T12" y="T13"/>
                      </a:cxn>
                    </a:cxnLst>
                    <a:rect l="0" t="0" r="r" b="b"/>
                    <a:pathLst>
                      <a:path w="1075" h="1639">
                        <a:moveTo>
                          <a:pt x="612" y="1438"/>
                        </a:moveTo>
                        <a:cubicBezTo>
                          <a:pt x="873" y="1488"/>
                          <a:pt x="1075" y="1639"/>
                          <a:pt x="1075" y="1639"/>
                        </a:cubicBezTo>
                        <a:cubicBezTo>
                          <a:pt x="1075" y="252"/>
                          <a:pt x="1075" y="252"/>
                          <a:pt x="1075" y="252"/>
                        </a:cubicBezTo>
                        <a:cubicBezTo>
                          <a:pt x="1075" y="252"/>
                          <a:pt x="872" y="101"/>
                          <a:pt x="611" y="51"/>
                        </a:cubicBezTo>
                        <a:cubicBezTo>
                          <a:pt x="346" y="0"/>
                          <a:pt x="0" y="101"/>
                          <a:pt x="0" y="101"/>
                        </a:cubicBezTo>
                        <a:cubicBezTo>
                          <a:pt x="0" y="1487"/>
                          <a:pt x="0" y="1487"/>
                          <a:pt x="0" y="1487"/>
                        </a:cubicBezTo>
                        <a:cubicBezTo>
                          <a:pt x="0" y="1487"/>
                          <a:pt x="347" y="1387"/>
                          <a:pt x="612" y="1438"/>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240" name="Freeform 8"/>
                  <p:cNvSpPr>
                    <a:spLocks/>
                  </p:cNvSpPr>
                  <p:nvPr/>
                </p:nvSpPr>
                <p:spPr bwMode="auto">
                  <a:xfrm>
                    <a:off x="-217" y="-145"/>
                    <a:ext cx="6194" cy="3973"/>
                  </a:xfrm>
                  <a:custGeom>
                    <a:avLst/>
                    <a:gdLst>
                      <a:gd name="T0" fmla="*/ 2517 w 2622"/>
                      <a:gd name="T1" fmla="*/ 4 h 1682"/>
                      <a:gd name="T2" fmla="*/ 2517 w 2622"/>
                      <a:gd name="T3" fmla="*/ 1414 h 1682"/>
                      <a:gd name="T4" fmla="*/ 1818 w 2622"/>
                      <a:gd name="T5" fmla="*/ 1358 h 1682"/>
                      <a:gd name="T6" fmla="*/ 1358 w 2622"/>
                      <a:gd name="T7" fmla="*/ 1554 h 1682"/>
                      <a:gd name="T8" fmla="*/ 1281 w 2622"/>
                      <a:gd name="T9" fmla="*/ 1554 h 1682"/>
                      <a:gd name="T10" fmla="*/ 820 w 2622"/>
                      <a:gd name="T11" fmla="*/ 1358 h 1682"/>
                      <a:gd name="T12" fmla="*/ 82 w 2622"/>
                      <a:gd name="T13" fmla="*/ 1414 h 1682"/>
                      <a:gd name="T14" fmla="*/ 82 w 2622"/>
                      <a:gd name="T15" fmla="*/ 0 h 1682"/>
                      <a:gd name="T16" fmla="*/ 0 w 2622"/>
                      <a:gd name="T17" fmla="*/ 13 h 1682"/>
                      <a:gd name="T18" fmla="*/ 0 w 2622"/>
                      <a:gd name="T19" fmla="*/ 1531 h 1682"/>
                      <a:gd name="T20" fmla="*/ 806 w 2622"/>
                      <a:gd name="T21" fmla="*/ 1470 h 1682"/>
                      <a:gd name="T22" fmla="*/ 1278 w 2622"/>
                      <a:gd name="T23" fmla="*/ 1682 h 1682"/>
                      <a:gd name="T24" fmla="*/ 1363 w 2622"/>
                      <a:gd name="T25" fmla="*/ 1682 h 1682"/>
                      <a:gd name="T26" fmla="*/ 1364 w 2622"/>
                      <a:gd name="T27" fmla="*/ 1682 h 1682"/>
                      <a:gd name="T28" fmla="*/ 1835 w 2622"/>
                      <a:gd name="T29" fmla="*/ 1470 h 1682"/>
                      <a:gd name="T30" fmla="*/ 2622 w 2622"/>
                      <a:gd name="T31" fmla="*/ 1531 h 1682"/>
                      <a:gd name="T32" fmla="*/ 2622 w 2622"/>
                      <a:gd name="T33" fmla="*/ 19 h 1682"/>
                      <a:gd name="T34" fmla="*/ 2517 w 2622"/>
                      <a:gd name="T35" fmla="*/ 4 h 1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22" h="1682">
                        <a:moveTo>
                          <a:pt x="2517" y="4"/>
                        </a:moveTo>
                        <a:cubicBezTo>
                          <a:pt x="2517" y="1414"/>
                          <a:pt x="2517" y="1414"/>
                          <a:pt x="2517" y="1414"/>
                        </a:cubicBezTo>
                        <a:cubicBezTo>
                          <a:pt x="2517" y="1414"/>
                          <a:pt x="2116" y="1301"/>
                          <a:pt x="1818" y="1358"/>
                        </a:cubicBezTo>
                        <a:cubicBezTo>
                          <a:pt x="1602" y="1400"/>
                          <a:pt x="1432" y="1503"/>
                          <a:pt x="1358" y="1554"/>
                        </a:cubicBezTo>
                        <a:cubicBezTo>
                          <a:pt x="1281" y="1554"/>
                          <a:pt x="1281" y="1554"/>
                          <a:pt x="1281" y="1554"/>
                        </a:cubicBezTo>
                        <a:cubicBezTo>
                          <a:pt x="1207" y="1503"/>
                          <a:pt x="1037" y="1400"/>
                          <a:pt x="820" y="1358"/>
                        </a:cubicBezTo>
                        <a:cubicBezTo>
                          <a:pt x="523" y="1301"/>
                          <a:pt x="82" y="1414"/>
                          <a:pt x="82" y="1414"/>
                        </a:cubicBezTo>
                        <a:cubicBezTo>
                          <a:pt x="82" y="0"/>
                          <a:pt x="82" y="0"/>
                          <a:pt x="82" y="0"/>
                        </a:cubicBezTo>
                        <a:cubicBezTo>
                          <a:pt x="57" y="4"/>
                          <a:pt x="29" y="8"/>
                          <a:pt x="0" y="13"/>
                        </a:cubicBezTo>
                        <a:cubicBezTo>
                          <a:pt x="0" y="1531"/>
                          <a:pt x="0" y="1531"/>
                          <a:pt x="0" y="1531"/>
                        </a:cubicBezTo>
                        <a:cubicBezTo>
                          <a:pt x="0" y="1531"/>
                          <a:pt x="480" y="1407"/>
                          <a:pt x="806" y="1470"/>
                        </a:cubicBezTo>
                        <a:cubicBezTo>
                          <a:pt x="1039" y="1515"/>
                          <a:pt x="1204" y="1625"/>
                          <a:pt x="1278" y="1682"/>
                        </a:cubicBezTo>
                        <a:cubicBezTo>
                          <a:pt x="1363" y="1682"/>
                          <a:pt x="1363" y="1682"/>
                          <a:pt x="1363" y="1682"/>
                        </a:cubicBezTo>
                        <a:cubicBezTo>
                          <a:pt x="1364" y="1682"/>
                          <a:pt x="1364" y="1682"/>
                          <a:pt x="1364" y="1682"/>
                        </a:cubicBezTo>
                        <a:cubicBezTo>
                          <a:pt x="1437" y="1625"/>
                          <a:pt x="1603" y="1515"/>
                          <a:pt x="1835" y="1470"/>
                        </a:cubicBezTo>
                        <a:cubicBezTo>
                          <a:pt x="2162" y="1407"/>
                          <a:pt x="2622" y="1531"/>
                          <a:pt x="2622" y="1531"/>
                        </a:cubicBezTo>
                        <a:cubicBezTo>
                          <a:pt x="2622" y="19"/>
                          <a:pt x="2622" y="19"/>
                          <a:pt x="2622" y="19"/>
                        </a:cubicBezTo>
                        <a:cubicBezTo>
                          <a:pt x="2622" y="19"/>
                          <a:pt x="2582" y="12"/>
                          <a:pt x="2517" y="4"/>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sp>
              <p:nvSpPr>
                <p:cNvPr id="1225" name="Rectangle 111"/>
                <p:cNvSpPr>
                  <a:spLocks noChangeArrowheads="1"/>
                </p:cNvSpPr>
                <p:nvPr/>
              </p:nvSpPr>
              <p:spPr bwMode="auto">
                <a:xfrm>
                  <a:off x="5638800" y="1940719"/>
                  <a:ext cx="161929" cy="345532"/>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226" name="Rectangle 138"/>
                <p:cNvSpPr>
                  <a:spLocks noChangeArrowheads="1"/>
                </p:cNvSpPr>
                <p:nvPr/>
              </p:nvSpPr>
              <p:spPr bwMode="auto">
                <a:xfrm>
                  <a:off x="5545514" y="1421432"/>
                  <a:ext cx="99383" cy="879376"/>
                </a:xfrm>
                <a:prstGeom prst="rect">
                  <a:avLst/>
                </a:prstGeom>
                <a:gradFill flip="none" rotWithShape="1">
                  <a:gsLst>
                    <a:gs pos="97500">
                      <a:schemeClr val="accent2"/>
                    </a:gs>
                    <a:gs pos="0">
                      <a:sysClr val="window" lastClr="FFFFFF"/>
                    </a:gs>
                  </a:gsLst>
                  <a:lin ang="5400000" scaled="0"/>
                  <a:tileRect/>
                </a:gradFill>
                <a:ln>
                  <a:noFill/>
                </a:ln>
                <a:effectLst>
                  <a:outerShdw blurRad="63500" sx="102000" sy="102000" algn="ctr" rotWithShape="0">
                    <a:prstClr val="black">
                      <a:alpha val="40000"/>
                    </a:prstClr>
                  </a:outerShdw>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27" name="Rectangle 139"/>
                <p:cNvSpPr>
                  <a:spLocks noChangeArrowheads="1"/>
                </p:cNvSpPr>
                <p:nvPr/>
              </p:nvSpPr>
              <p:spPr bwMode="auto">
                <a:xfrm>
                  <a:off x="5520624" y="2226916"/>
                  <a:ext cx="148987" cy="86938"/>
                </a:xfrm>
                <a:prstGeom prst="rect">
                  <a:avLst/>
                </a:prstGeom>
                <a:gradFill flip="none" rotWithShape="1">
                  <a:gsLst>
                    <a:gs pos="97500">
                      <a:schemeClr val="accent2"/>
                    </a:gs>
                    <a:gs pos="0">
                      <a:sysClr val="window" lastClr="FFFFFF"/>
                    </a:gs>
                  </a:gsLst>
                  <a:lin ang="5400000" scaled="0"/>
                  <a:tileRect/>
                </a:gradFill>
                <a:ln>
                  <a:noFill/>
                </a:ln>
                <a:effectLst>
                  <a:outerShdw blurRad="50800" dist="25400" dir="16200000" rotWithShape="0">
                    <a:prstClr val="black">
                      <a:alpha val="10000"/>
                    </a:prstClr>
                  </a:outerShdw>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28" name="Freeform 140"/>
                <p:cNvSpPr>
                  <a:spLocks/>
                </p:cNvSpPr>
                <p:nvPr/>
              </p:nvSpPr>
              <p:spPr bwMode="auto">
                <a:xfrm>
                  <a:off x="5497838" y="1406183"/>
                  <a:ext cx="194560" cy="76948"/>
                </a:xfrm>
                <a:custGeom>
                  <a:avLst/>
                  <a:gdLst>
                    <a:gd name="T0" fmla="*/ 377 w 470"/>
                    <a:gd name="T1" fmla="*/ 0 h 186"/>
                    <a:gd name="T2" fmla="*/ 312 w 470"/>
                    <a:gd name="T3" fmla="*/ 27 h 186"/>
                    <a:gd name="T4" fmla="*/ 158 w 470"/>
                    <a:gd name="T5" fmla="*/ 27 h 186"/>
                    <a:gd name="T6" fmla="*/ 93 w 470"/>
                    <a:gd name="T7" fmla="*/ 0 h 186"/>
                    <a:gd name="T8" fmla="*/ 0 w 470"/>
                    <a:gd name="T9" fmla="*/ 93 h 186"/>
                    <a:gd name="T10" fmla="*/ 93 w 470"/>
                    <a:gd name="T11" fmla="*/ 186 h 186"/>
                    <a:gd name="T12" fmla="*/ 158 w 470"/>
                    <a:gd name="T13" fmla="*/ 160 h 186"/>
                    <a:gd name="T14" fmla="*/ 312 w 470"/>
                    <a:gd name="T15" fmla="*/ 160 h 186"/>
                    <a:gd name="T16" fmla="*/ 377 w 470"/>
                    <a:gd name="T17" fmla="*/ 186 h 186"/>
                    <a:gd name="T18" fmla="*/ 470 w 470"/>
                    <a:gd name="T19" fmla="*/ 93 h 186"/>
                    <a:gd name="T20" fmla="*/ 377 w 470"/>
                    <a:gd name="T2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186">
                      <a:moveTo>
                        <a:pt x="377" y="0"/>
                      </a:moveTo>
                      <a:cubicBezTo>
                        <a:pt x="351" y="0"/>
                        <a:pt x="329" y="10"/>
                        <a:pt x="312" y="27"/>
                      </a:cubicBezTo>
                      <a:cubicBezTo>
                        <a:pt x="158" y="27"/>
                        <a:pt x="158" y="27"/>
                        <a:pt x="158" y="27"/>
                      </a:cubicBezTo>
                      <a:cubicBezTo>
                        <a:pt x="141" y="10"/>
                        <a:pt x="118" y="0"/>
                        <a:pt x="93" y="0"/>
                      </a:cubicBezTo>
                      <a:cubicBezTo>
                        <a:pt x="41" y="0"/>
                        <a:pt x="0" y="42"/>
                        <a:pt x="0" y="93"/>
                      </a:cubicBezTo>
                      <a:cubicBezTo>
                        <a:pt x="0" y="145"/>
                        <a:pt x="41" y="186"/>
                        <a:pt x="93" y="186"/>
                      </a:cubicBezTo>
                      <a:cubicBezTo>
                        <a:pt x="118" y="186"/>
                        <a:pt x="141" y="176"/>
                        <a:pt x="158" y="160"/>
                      </a:cubicBezTo>
                      <a:cubicBezTo>
                        <a:pt x="312" y="160"/>
                        <a:pt x="312" y="160"/>
                        <a:pt x="312" y="160"/>
                      </a:cubicBezTo>
                      <a:cubicBezTo>
                        <a:pt x="329" y="176"/>
                        <a:pt x="351" y="186"/>
                        <a:pt x="377" y="186"/>
                      </a:cubicBezTo>
                      <a:cubicBezTo>
                        <a:pt x="428" y="186"/>
                        <a:pt x="470" y="145"/>
                        <a:pt x="470" y="93"/>
                      </a:cubicBezTo>
                      <a:cubicBezTo>
                        <a:pt x="470" y="42"/>
                        <a:pt x="428" y="0"/>
                        <a:pt x="377" y="0"/>
                      </a:cubicBezTo>
                      <a:close/>
                    </a:path>
                  </a:pathLst>
                </a:custGeom>
                <a:gradFill flip="none" rotWithShape="1">
                  <a:gsLst>
                    <a:gs pos="97500">
                      <a:schemeClr val="accent2"/>
                    </a:gs>
                    <a:gs pos="0">
                      <a:sysClr val="window" lastClr="FFFFFF"/>
                    </a:gs>
                  </a:gsLst>
                  <a:lin ang="5400000" scaled="0"/>
                  <a:tileRect/>
                </a:gradFill>
                <a:ln>
                  <a:noFill/>
                </a:ln>
                <a:effectLst>
                  <a:outerShdw blurRad="114300" dist="12700" dir="5400000" algn="t" rotWithShape="0">
                    <a:prstClr val="black">
                      <a:alpha val="17000"/>
                    </a:prstClr>
                  </a:outerShdw>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29" name="Rectangle 147"/>
                <p:cNvSpPr>
                  <a:spLocks noChangeArrowheads="1"/>
                </p:cNvSpPr>
                <p:nvPr/>
              </p:nvSpPr>
              <p:spPr bwMode="auto">
                <a:xfrm>
                  <a:off x="5278931" y="1369199"/>
                  <a:ext cx="1026084" cy="52233"/>
                </a:xfrm>
                <a:prstGeom prst="rect">
                  <a:avLst/>
                </a:prstGeom>
                <a:gradFill flip="none" rotWithShape="1">
                  <a:gsLst>
                    <a:gs pos="97500">
                      <a:schemeClr val="accent2"/>
                    </a:gs>
                    <a:gs pos="0">
                      <a:sysClr val="window" lastClr="FFFFFF"/>
                    </a:gs>
                  </a:gsLst>
                  <a:lin ang="5400000" scaled="0"/>
                  <a:tileRect/>
                </a:gradFill>
                <a:ln>
                  <a:noFill/>
                </a:ln>
                <a:effectLst>
                  <a:outerShdw blurRad="50800" dist="38100" dir="5400000" algn="t" rotWithShape="0">
                    <a:prstClr val="black">
                      <a:alpha val="40000"/>
                    </a:prstClr>
                  </a:outerShdw>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230" name="Rectangle 118"/>
                <p:cNvSpPr>
                  <a:spLocks noChangeArrowheads="1"/>
                </p:cNvSpPr>
                <p:nvPr/>
              </p:nvSpPr>
              <p:spPr bwMode="auto">
                <a:xfrm>
                  <a:off x="7110360" y="1941673"/>
                  <a:ext cx="121426" cy="231894"/>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231" name="Rectangle 119"/>
                <p:cNvSpPr>
                  <a:spLocks noChangeArrowheads="1"/>
                </p:cNvSpPr>
                <p:nvPr/>
              </p:nvSpPr>
              <p:spPr bwMode="auto">
                <a:xfrm>
                  <a:off x="7095076" y="1927650"/>
                  <a:ext cx="143924" cy="261692"/>
                </a:xfrm>
                <a:prstGeom prst="rect">
                  <a:avLst/>
                </a:prstGeom>
                <a:noFill/>
                <a:ln w="9525" cap="flat">
                  <a:solidFill>
                    <a:schemeClr val="accent2">
                      <a:lumMod val="9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2" name="Rectangle 120"/>
                <p:cNvSpPr>
                  <a:spLocks noChangeArrowheads="1"/>
                </p:cNvSpPr>
                <p:nvPr/>
              </p:nvSpPr>
              <p:spPr bwMode="auto">
                <a:xfrm>
                  <a:off x="6869720" y="1941673"/>
                  <a:ext cx="121566" cy="231894"/>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233" name="Rectangle 121"/>
                <p:cNvSpPr>
                  <a:spLocks noChangeArrowheads="1"/>
                </p:cNvSpPr>
                <p:nvPr/>
              </p:nvSpPr>
              <p:spPr bwMode="auto">
                <a:xfrm>
                  <a:off x="6854418" y="1927650"/>
                  <a:ext cx="143924" cy="261692"/>
                </a:xfrm>
                <a:prstGeom prst="rect">
                  <a:avLst/>
                </a:prstGeom>
                <a:noFill/>
                <a:ln w="9525" cap="flat">
                  <a:solidFill>
                    <a:schemeClr val="accent2">
                      <a:lumMod val="9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4" name="Rectangle 122"/>
                <p:cNvSpPr>
                  <a:spLocks noChangeArrowheads="1"/>
                </p:cNvSpPr>
                <p:nvPr/>
              </p:nvSpPr>
              <p:spPr bwMode="auto">
                <a:xfrm>
                  <a:off x="6629219" y="1941673"/>
                  <a:ext cx="121426" cy="231894"/>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235" name="Rectangle 123"/>
                <p:cNvSpPr>
                  <a:spLocks noChangeArrowheads="1"/>
                </p:cNvSpPr>
                <p:nvPr/>
              </p:nvSpPr>
              <p:spPr bwMode="auto">
                <a:xfrm>
                  <a:off x="6613935" y="1927650"/>
                  <a:ext cx="143924" cy="261692"/>
                </a:xfrm>
                <a:prstGeom prst="rect">
                  <a:avLst/>
                </a:prstGeom>
                <a:noFill/>
                <a:ln w="9525" cap="flat">
                  <a:solidFill>
                    <a:schemeClr val="accent2">
                      <a:lumMod val="9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6" name="Rectangle 124"/>
                <p:cNvSpPr>
                  <a:spLocks noChangeArrowheads="1"/>
                </p:cNvSpPr>
                <p:nvPr/>
              </p:nvSpPr>
              <p:spPr bwMode="auto">
                <a:xfrm>
                  <a:off x="6388210" y="1941673"/>
                  <a:ext cx="121426" cy="231894"/>
                </a:xfrm>
                <a:prstGeom prst="rect">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237" name="Rectangle 125"/>
                <p:cNvSpPr>
                  <a:spLocks noChangeArrowheads="1"/>
                </p:cNvSpPr>
                <p:nvPr/>
              </p:nvSpPr>
              <p:spPr bwMode="auto">
                <a:xfrm>
                  <a:off x="6372926" y="1927650"/>
                  <a:ext cx="143924" cy="261692"/>
                </a:xfrm>
                <a:prstGeom prst="rect">
                  <a:avLst/>
                </a:prstGeom>
                <a:noFill/>
                <a:ln w="9525" cap="flat">
                  <a:solidFill>
                    <a:schemeClr val="accent2">
                      <a:lumMod val="9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116" name="Straight Connector 1115"/>
          <p:cNvCxnSpPr/>
          <p:nvPr/>
        </p:nvCxnSpPr>
        <p:spPr>
          <a:xfrm flipH="1" flipV="1">
            <a:off x="4761310" y="2232789"/>
            <a:ext cx="366468" cy="1703598"/>
          </a:xfrm>
          <a:prstGeom prst="line">
            <a:avLst/>
          </a:prstGeom>
          <a:ln w="22225" cap="rnd">
            <a:solidFill>
              <a:schemeClr val="accent1">
                <a:shade val="95000"/>
                <a:satMod val="105000"/>
              </a:schemeClr>
            </a:solidFill>
            <a:prstDash val="sysDot"/>
          </a:ln>
          <a:effectLst>
            <a:outerShdw blurRad="127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4155" name="Oval 4154"/>
          <p:cNvSpPr/>
          <p:nvPr/>
        </p:nvSpPr>
        <p:spPr>
          <a:xfrm>
            <a:off x="5031098" y="3805003"/>
            <a:ext cx="182880" cy="182880"/>
          </a:xfrm>
          <a:prstGeom prst="ellipse">
            <a:avLst/>
          </a:prstGeom>
          <a:gradFill flip="none" rotWithShape="1">
            <a:gsLst>
              <a:gs pos="0">
                <a:schemeClr val="accent1">
                  <a:lumMod val="0"/>
                  <a:lumOff val="100000"/>
                </a:schemeClr>
              </a:gs>
              <a:gs pos="20000">
                <a:schemeClr val="accent1">
                  <a:alpha val="63000"/>
                </a:schemeClr>
              </a:gs>
              <a:gs pos="60000">
                <a:schemeClr val="bg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9" name="Oval 1118"/>
          <p:cNvSpPr/>
          <p:nvPr/>
        </p:nvSpPr>
        <p:spPr>
          <a:xfrm>
            <a:off x="5023580" y="3867193"/>
            <a:ext cx="182880" cy="182880"/>
          </a:xfrm>
          <a:prstGeom prst="ellipse">
            <a:avLst/>
          </a:prstGeom>
          <a:gradFill flip="none" rotWithShape="1">
            <a:gsLst>
              <a:gs pos="0">
                <a:schemeClr val="accent1">
                  <a:lumMod val="0"/>
                  <a:lumOff val="100000"/>
                </a:schemeClr>
              </a:gs>
              <a:gs pos="20000">
                <a:schemeClr val="accent1">
                  <a:alpha val="63000"/>
                </a:schemeClr>
              </a:gs>
              <a:gs pos="60000">
                <a:schemeClr val="bg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20" name="Straight Connector 1119"/>
          <p:cNvCxnSpPr>
            <a:stCxn id="4143" idx="55"/>
          </p:cNvCxnSpPr>
          <p:nvPr/>
        </p:nvCxnSpPr>
        <p:spPr>
          <a:xfrm flipV="1">
            <a:off x="5151375" y="1805046"/>
            <a:ext cx="2047225" cy="2105017"/>
          </a:xfrm>
          <a:prstGeom prst="line">
            <a:avLst/>
          </a:prstGeom>
          <a:ln w="22225" cap="rnd">
            <a:solidFill>
              <a:schemeClr val="accent1">
                <a:shade val="95000"/>
                <a:satMod val="105000"/>
              </a:schemeClr>
            </a:solidFill>
            <a:prstDash val="sysDot"/>
          </a:ln>
          <a:effectLst>
            <a:outerShdw blurRad="127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121" name="Straight Connector 1120"/>
          <p:cNvCxnSpPr/>
          <p:nvPr/>
        </p:nvCxnSpPr>
        <p:spPr>
          <a:xfrm flipV="1">
            <a:off x="7522929" y="1835495"/>
            <a:ext cx="174136" cy="2092655"/>
          </a:xfrm>
          <a:prstGeom prst="line">
            <a:avLst/>
          </a:prstGeom>
          <a:ln w="22225" cap="rnd">
            <a:solidFill>
              <a:schemeClr val="accent1">
                <a:shade val="95000"/>
                <a:satMod val="105000"/>
              </a:schemeClr>
            </a:solidFill>
            <a:prstDash val="sysDot"/>
          </a:ln>
          <a:effectLst>
            <a:outerShdw blurRad="127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122" name="Oval 1121"/>
          <p:cNvSpPr/>
          <p:nvPr/>
        </p:nvSpPr>
        <p:spPr>
          <a:xfrm>
            <a:off x="7426249" y="3796766"/>
            <a:ext cx="182880" cy="182880"/>
          </a:xfrm>
          <a:prstGeom prst="ellipse">
            <a:avLst/>
          </a:prstGeom>
          <a:gradFill flip="none" rotWithShape="1">
            <a:gsLst>
              <a:gs pos="0">
                <a:schemeClr val="accent1">
                  <a:lumMod val="0"/>
                  <a:lumOff val="100000"/>
                </a:schemeClr>
              </a:gs>
              <a:gs pos="20000">
                <a:schemeClr val="accent1">
                  <a:alpha val="63000"/>
                </a:schemeClr>
              </a:gs>
              <a:gs pos="60000">
                <a:schemeClr val="bg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3" name="Oval 1122"/>
          <p:cNvSpPr/>
          <p:nvPr/>
        </p:nvSpPr>
        <p:spPr>
          <a:xfrm>
            <a:off x="7418731" y="3858956"/>
            <a:ext cx="182880" cy="182880"/>
          </a:xfrm>
          <a:prstGeom prst="ellipse">
            <a:avLst/>
          </a:prstGeom>
          <a:gradFill flip="none" rotWithShape="1">
            <a:gsLst>
              <a:gs pos="0">
                <a:schemeClr val="accent1">
                  <a:lumMod val="0"/>
                  <a:lumOff val="100000"/>
                </a:schemeClr>
              </a:gs>
              <a:gs pos="20000">
                <a:schemeClr val="accent1">
                  <a:alpha val="63000"/>
                </a:schemeClr>
              </a:gs>
              <a:gs pos="60000">
                <a:schemeClr val="bg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24" name="Straight Connector 1123"/>
          <p:cNvCxnSpPr/>
          <p:nvPr/>
        </p:nvCxnSpPr>
        <p:spPr>
          <a:xfrm flipH="1" flipV="1">
            <a:off x="5165126" y="2162434"/>
            <a:ext cx="2372633" cy="1827907"/>
          </a:xfrm>
          <a:prstGeom prst="line">
            <a:avLst/>
          </a:prstGeom>
          <a:ln w="22225" cap="rnd">
            <a:solidFill>
              <a:schemeClr val="accent1">
                <a:shade val="95000"/>
                <a:satMod val="105000"/>
              </a:schemeClr>
            </a:solidFill>
            <a:prstDash val="sysDot"/>
          </a:ln>
          <a:effectLst>
            <a:outerShdw blurRad="127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153" name="Straight Connector 1152"/>
          <p:cNvCxnSpPr/>
          <p:nvPr/>
        </p:nvCxnSpPr>
        <p:spPr>
          <a:xfrm flipV="1">
            <a:off x="3107139" y="2175510"/>
            <a:ext cx="1072431" cy="1958381"/>
          </a:xfrm>
          <a:prstGeom prst="line">
            <a:avLst/>
          </a:prstGeom>
          <a:ln w="22225" cap="rnd">
            <a:solidFill>
              <a:schemeClr val="accent1">
                <a:shade val="95000"/>
                <a:satMod val="105000"/>
              </a:schemeClr>
            </a:solidFill>
            <a:prstDash val="sysDot"/>
          </a:ln>
          <a:effectLst>
            <a:outerShdw blurRad="127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154" name="Oval 1153"/>
          <p:cNvSpPr/>
          <p:nvPr/>
        </p:nvSpPr>
        <p:spPr>
          <a:xfrm>
            <a:off x="3010459" y="4002506"/>
            <a:ext cx="182880" cy="182880"/>
          </a:xfrm>
          <a:prstGeom prst="ellipse">
            <a:avLst/>
          </a:prstGeom>
          <a:gradFill flip="none" rotWithShape="1">
            <a:gsLst>
              <a:gs pos="0">
                <a:schemeClr val="accent1">
                  <a:lumMod val="0"/>
                  <a:lumOff val="100000"/>
                </a:schemeClr>
              </a:gs>
              <a:gs pos="20000">
                <a:schemeClr val="accent1">
                  <a:alpha val="63000"/>
                </a:schemeClr>
              </a:gs>
              <a:gs pos="60000">
                <a:schemeClr val="bg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5" name="Oval 1154"/>
          <p:cNvSpPr/>
          <p:nvPr/>
        </p:nvSpPr>
        <p:spPr>
          <a:xfrm>
            <a:off x="3002941" y="4064696"/>
            <a:ext cx="182880" cy="182880"/>
          </a:xfrm>
          <a:prstGeom prst="ellipse">
            <a:avLst/>
          </a:prstGeom>
          <a:gradFill flip="none" rotWithShape="1">
            <a:gsLst>
              <a:gs pos="0">
                <a:schemeClr val="accent1">
                  <a:lumMod val="0"/>
                  <a:lumOff val="100000"/>
                </a:schemeClr>
              </a:gs>
              <a:gs pos="20000">
                <a:schemeClr val="accent1">
                  <a:alpha val="63000"/>
                </a:schemeClr>
              </a:gs>
              <a:gs pos="60000">
                <a:schemeClr val="bg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56" name="Straight Connector 1155"/>
          <p:cNvCxnSpPr/>
          <p:nvPr/>
        </p:nvCxnSpPr>
        <p:spPr>
          <a:xfrm flipH="1" flipV="1">
            <a:off x="3007151" y="1385740"/>
            <a:ext cx="114819" cy="2896068"/>
          </a:xfrm>
          <a:prstGeom prst="line">
            <a:avLst/>
          </a:prstGeom>
          <a:ln w="22225" cap="rnd">
            <a:solidFill>
              <a:schemeClr val="accent1">
                <a:shade val="95000"/>
                <a:satMod val="105000"/>
              </a:schemeClr>
            </a:solidFill>
            <a:prstDash val="sysDot"/>
          </a:ln>
          <a:effectLst>
            <a:outerShdw blurRad="127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157" name="Straight Connector 1156"/>
          <p:cNvCxnSpPr/>
          <p:nvPr/>
        </p:nvCxnSpPr>
        <p:spPr>
          <a:xfrm flipV="1">
            <a:off x="2357803" y="1385740"/>
            <a:ext cx="432531" cy="2856738"/>
          </a:xfrm>
          <a:prstGeom prst="line">
            <a:avLst/>
          </a:prstGeom>
          <a:ln w="22225" cap="rnd">
            <a:solidFill>
              <a:schemeClr val="accent1">
                <a:shade val="95000"/>
                <a:satMod val="105000"/>
              </a:schemeClr>
            </a:solidFill>
            <a:prstDash val="sysDot"/>
          </a:ln>
          <a:effectLst>
            <a:outerShdw blurRad="127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158" name="Oval 1157"/>
          <p:cNvSpPr/>
          <p:nvPr/>
        </p:nvSpPr>
        <p:spPr>
          <a:xfrm>
            <a:off x="2261123" y="4025366"/>
            <a:ext cx="182880" cy="182880"/>
          </a:xfrm>
          <a:prstGeom prst="ellipse">
            <a:avLst/>
          </a:prstGeom>
          <a:gradFill flip="none" rotWithShape="1">
            <a:gsLst>
              <a:gs pos="0">
                <a:schemeClr val="accent1">
                  <a:lumMod val="0"/>
                  <a:lumOff val="100000"/>
                </a:schemeClr>
              </a:gs>
              <a:gs pos="20000">
                <a:schemeClr val="accent1">
                  <a:alpha val="63000"/>
                </a:schemeClr>
              </a:gs>
              <a:gs pos="60000">
                <a:schemeClr val="bg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9" name="Oval 1158"/>
          <p:cNvSpPr/>
          <p:nvPr/>
        </p:nvSpPr>
        <p:spPr>
          <a:xfrm>
            <a:off x="2253605" y="4087556"/>
            <a:ext cx="182880" cy="182880"/>
          </a:xfrm>
          <a:prstGeom prst="ellipse">
            <a:avLst/>
          </a:prstGeom>
          <a:gradFill flip="none" rotWithShape="1">
            <a:gsLst>
              <a:gs pos="0">
                <a:schemeClr val="accent1">
                  <a:lumMod val="0"/>
                  <a:lumOff val="100000"/>
                </a:schemeClr>
              </a:gs>
              <a:gs pos="20000">
                <a:schemeClr val="accent1">
                  <a:alpha val="63000"/>
                </a:schemeClr>
              </a:gs>
              <a:gs pos="60000">
                <a:schemeClr val="bg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60" name="Straight Connector 1159"/>
          <p:cNvCxnSpPr/>
          <p:nvPr/>
        </p:nvCxnSpPr>
        <p:spPr>
          <a:xfrm flipV="1">
            <a:off x="2410734" y="1777250"/>
            <a:ext cx="4437321" cy="2403592"/>
          </a:xfrm>
          <a:prstGeom prst="line">
            <a:avLst/>
          </a:prstGeom>
          <a:ln w="22225" cap="rnd">
            <a:solidFill>
              <a:schemeClr val="accent1">
                <a:shade val="95000"/>
                <a:satMod val="105000"/>
              </a:schemeClr>
            </a:solidFill>
            <a:prstDash val="sysDot"/>
          </a:ln>
          <a:effectLst>
            <a:outerShdw blurRad="127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161" name="Straight Connector 1160"/>
          <p:cNvCxnSpPr/>
          <p:nvPr/>
        </p:nvCxnSpPr>
        <p:spPr>
          <a:xfrm flipV="1">
            <a:off x="1755823" y="1847850"/>
            <a:ext cx="2355167" cy="2198412"/>
          </a:xfrm>
          <a:prstGeom prst="line">
            <a:avLst/>
          </a:prstGeom>
          <a:ln w="22225" cap="rnd">
            <a:solidFill>
              <a:schemeClr val="accent1">
                <a:shade val="95000"/>
                <a:satMod val="105000"/>
              </a:schemeClr>
            </a:solidFill>
            <a:prstDash val="sysDot"/>
          </a:ln>
          <a:effectLst>
            <a:outerShdw blurRad="127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162" name="Oval 1161"/>
          <p:cNvSpPr/>
          <p:nvPr/>
        </p:nvSpPr>
        <p:spPr>
          <a:xfrm>
            <a:off x="1659143" y="3914876"/>
            <a:ext cx="182880" cy="182880"/>
          </a:xfrm>
          <a:prstGeom prst="ellipse">
            <a:avLst/>
          </a:prstGeom>
          <a:gradFill flip="none" rotWithShape="1">
            <a:gsLst>
              <a:gs pos="0">
                <a:schemeClr val="accent1">
                  <a:lumMod val="0"/>
                  <a:lumOff val="100000"/>
                </a:schemeClr>
              </a:gs>
              <a:gs pos="20000">
                <a:schemeClr val="accent1">
                  <a:alpha val="63000"/>
                </a:schemeClr>
              </a:gs>
              <a:gs pos="60000">
                <a:schemeClr val="bg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3" name="Oval 1162"/>
          <p:cNvSpPr/>
          <p:nvPr/>
        </p:nvSpPr>
        <p:spPr>
          <a:xfrm>
            <a:off x="1651625" y="3977066"/>
            <a:ext cx="182880" cy="182880"/>
          </a:xfrm>
          <a:prstGeom prst="ellipse">
            <a:avLst/>
          </a:prstGeom>
          <a:gradFill flip="none" rotWithShape="1">
            <a:gsLst>
              <a:gs pos="0">
                <a:schemeClr val="accent1">
                  <a:lumMod val="0"/>
                  <a:lumOff val="100000"/>
                </a:schemeClr>
              </a:gs>
              <a:gs pos="20000">
                <a:schemeClr val="accent1">
                  <a:alpha val="63000"/>
                </a:schemeClr>
              </a:gs>
              <a:gs pos="60000">
                <a:schemeClr val="bg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64" name="Straight Connector 1163"/>
          <p:cNvCxnSpPr/>
          <p:nvPr/>
        </p:nvCxnSpPr>
        <p:spPr>
          <a:xfrm flipV="1">
            <a:off x="1770654" y="1451728"/>
            <a:ext cx="218402" cy="2742450"/>
          </a:xfrm>
          <a:prstGeom prst="line">
            <a:avLst/>
          </a:prstGeom>
          <a:ln w="22225" cap="rnd">
            <a:solidFill>
              <a:schemeClr val="accent1">
                <a:shade val="95000"/>
                <a:satMod val="105000"/>
              </a:schemeClr>
            </a:solidFill>
            <a:prstDash val="sysDot"/>
          </a:ln>
          <a:effectLst>
            <a:outerShdw blurRad="127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133" name="Cloud White"/>
          <p:cNvSpPr>
            <a:spLocks noChangeAspect="1"/>
          </p:cNvSpPr>
          <p:nvPr/>
        </p:nvSpPr>
        <p:spPr bwMode="auto">
          <a:xfrm>
            <a:off x="3957531" y="1397321"/>
            <a:ext cx="1563150" cy="950976"/>
          </a:xfrm>
          <a:custGeom>
            <a:avLst/>
            <a:gdLst>
              <a:gd name="T0" fmla="*/ 3193 w 3580"/>
              <a:gd name="T1" fmla="*/ 967 h 2178"/>
              <a:gd name="T2" fmla="*/ 2918 w 3580"/>
              <a:gd name="T3" fmla="*/ 654 h 2178"/>
              <a:gd name="T4" fmla="*/ 2509 w 3580"/>
              <a:gd name="T5" fmla="*/ 526 h 2178"/>
              <a:gd name="T6" fmla="*/ 1775 w 3580"/>
              <a:gd name="T7" fmla="*/ 0 h 2178"/>
              <a:gd name="T8" fmla="*/ 1770 w 3580"/>
              <a:gd name="T9" fmla="*/ 0 h 2178"/>
              <a:gd name="T10" fmla="*/ 1281 w 3580"/>
              <a:gd name="T11" fmla="*/ 171 h 2178"/>
              <a:gd name="T12" fmla="*/ 1017 w 3580"/>
              <a:gd name="T13" fmla="*/ 574 h 2178"/>
              <a:gd name="T14" fmla="*/ 818 w 3580"/>
              <a:gd name="T15" fmla="*/ 548 h 2178"/>
              <a:gd name="T16" fmla="*/ 814 w 3580"/>
              <a:gd name="T17" fmla="*/ 548 h 2178"/>
              <a:gd name="T18" fmla="*/ 241 w 3580"/>
              <a:gd name="T19" fmla="*/ 784 h 2178"/>
              <a:gd name="T20" fmla="*/ 2 w 3580"/>
              <a:gd name="T21" fmla="*/ 1355 h 2178"/>
              <a:gd name="T22" fmla="*/ 236 w 3580"/>
              <a:gd name="T23" fmla="*/ 1932 h 2178"/>
              <a:gd name="T24" fmla="*/ 809 w 3580"/>
              <a:gd name="T25" fmla="*/ 2173 h 2178"/>
              <a:gd name="T26" fmla="*/ 814 w 3580"/>
              <a:gd name="T27" fmla="*/ 2173 h 2178"/>
              <a:gd name="T28" fmla="*/ 1291 w 3580"/>
              <a:gd name="T29" fmla="*/ 2017 h 2178"/>
              <a:gd name="T30" fmla="*/ 1762 w 3580"/>
              <a:gd name="T31" fmla="*/ 2178 h 2178"/>
              <a:gd name="T32" fmla="*/ 1767 w 3580"/>
              <a:gd name="T33" fmla="*/ 2178 h 2178"/>
              <a:gd name="T34" fmla="*/ 2212 w 3580"/>
              <a:gd name="T35" fmla="*/ 2040 h 2178"/>
              <a:gd name="T36" fmla="*/ 2486 w 3580"/>
              <a:gd name="T37" fmla="*/ 2090 h 2178"/>
              <a:gd name="T38" fmla="*/ 2489 w 3580"/>
              <a:gd name="T39" fmla="*/ 2090 h 2178"/>
              <a:gd name="T40" fmla="*/ 2874 w 3580"/>
              <a:gd name="T41" fmla="*/ 1989 h 2178"/>
              <a:gd name="T42" fmla="*/ 3039 w 3580"/>
              <a:gd name="T43" fmla="*/ 2017 h 2178"/>
              <a:gd name="T44" fmla="*/ 3042 w 3580"/>
              <a:gd name="T45" fmla="*/ 2017 h 2178"/>
              <a:gd name="T46" fmla="*/ 3578 w 3580"/>
              <a:gd name="T47" fmla="*/ 1484 h 2178"/>
              <a:gd name="T48" fmla="*/ 3193 w 3580"/>
              <a:gd name="T49" fmla="*/ 967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80" h="2178">
                <a:moveTo>
                  <a:pt x="3193" y="967"/>
                </a:moveTo>
                <a:cubicBezTo>
                  <a:pt x="3131" y="840"/>
                  <a:pt x="3035" y="730"/>
                  <a:pt x="2918" y="654"/>
                </a:cubicBezTo>
                <a:cubicBezTo>
                  <a:pt x="2796" y="574"/>
                  <a:pt x="2655" y="530"/>
                  <a:pt x="2509" y="526"/>
                </a:cubicBezTo>
                <a:cubicBezTo>
                  <a:pt x="2401" y="212"/>
                  <a:pt x="2109" y="1"/>
                  <a:pt x="1775" y="0"/>
                </a:cubicBezTo>
                <a:cubicBezTo>
                  <a:pt x="1775" y="0"/>
                  <a:pt x="1775" y="0"/>
                  <a:pt x="1770" y="0"/>
                </a:cubicBezTo>
                <a:cubicBezTo>
                  <a:pt x="1593" y="0"/>
                  <a:pt x="1420" y="60"/>
                  <a:pt x="1281" y="171"/>
                </a:cubicBezTo>
                <a:cubicBezTo>
                  <a:pt x="1153" y="274"/>
                  <a:pt x="1060" y="416"/>
                  <a:pt x="1017" y="574"/>
                </a:cubicBezTo>
                <a:cubicBezTo>
                  <a:pt x="952" y="556"/>
                  <a:pt x="885" y="548"/>
                  <a:pt x="818" y="548"/>
                </a:cubicBezTo>
                <a:cubicBezTo>
                  <a:pt x="818" y="548"/>
                  <a:pt x="818" y="548"/>
                  <a:pt x="814" y="548"/>
                </a:cubicBezTo>
                <a:cubicBezTo>
                  <a:pt x="597" y="548"/>
                  <a:pt x="395" y="631"/>
                  <a:pt x="241" y="784"/>
                </a:cubicBezTo>
                <a:cubicBezTo>
                  <a:pt x="88" y="936"/>
                  <a:pt x="2" y="1140"/>
                  <a:pt x="2" y="1355"/>
                </a:cubicBezTo>
                <a:cubicBezTo>
                  <a:pt x="0" y="1573"/>
                  <a:pt x="83" y="1777"/>
                  <a:pt x="236" y="1932"/>
                </a:cubicBezTo>
                <a:cubicBezTo>
                  <a:pt x="388" y="2087"/>
                  <a:pt x="592" y="2172"/>
                  <a:pt x="809" y="2173"/>
                </a:cubicBezTo>
                <a:cubicBezTo>
                  <a:pt x="809" y="2173"/>
                  <a:pt x="809" y="2173"/>
                  <a:pt x="814" y="2173"/>
                </a:cubicBezTo>
                <a:cubicBezTo>
                  <a:pt x="988" y="2173"/>
                  <a:pt x="1153" y="2120"/>
                  <a:pt x="1291" y="2017"/>
                </a:cubicBezTo>
                <a:cubicBezTo>
                  <a:pt x="1428" y="2123"/>
                  <a:pt x="1589" y="2178"/>
                  <a:pt x="1762" y="2178"/>
                </a:cubicBezTo>
                <a:cubicBezTo>
                  <a:pt x="1762" y="2178"/>
                  <a:pt x="1762" y="2178"/>
                  <a:pt x="1767" y="2178"/>
                </a:cubicBezTo>
                <a:cubicBezTo>
                  <a:pt x="1927" y="2178"/>
                  <a:pt x="2080" y="2131"/>
                  <a:pt x="2212" y="2040"/>
                </a:cubicBezTo>
                <a:cubicBezTo>
                  <a:pt x="2300" y="2072"/>
                  <a:pt x="2391" y="2090"/>
                  <a:pt x="2486" y="2090"/>
                </a:cubicBezTo>
                <a:cubicBezTo>
                  <a:pt x="2486" y="2090"/>
                  <a:pt x="2486" y="2090"/>
                  <a:pt x="2489" y="2090"/>
                </a:cubicBezTo>
                <a:cubicBezTo>
                  <a:pt x="2625" y="2090"/>
                  <a:pt x="2757" y="2056"/>
                  <a:pt x="2874" y="1989"/>
                </a:cubicBezTo>
                <a:cubicBezTo>
                  <a:pt x="2928" y="2007"/>
                  <a:pt x="2983" y="2017"/>
                  <a:pt x="3039" y="2017"/>
                </a:cubicBezTo>
                <a:cubicBezTo>
                  <a:pt x="3039" y="2017"/>
                  <a:pt x="3039" y="2017"/>
                  <a:pt x="3042" y="2017"/>
                </a:cubicBezTo>
                <a:cubicBezTo>
                  <a:pt x="3337" y="2017"/>
                  <a:pt x="3576" y="1777"/>
                  <a:pt x="3578" y="1484"/>
                </a:cubicBezTo>
                <a:cubicBezTo>
                  <a:pt x="3580" y="1244"/>
                  <a:pt x="3422" y="1034"/>
                  <a:pt x="3193" y="967"/>
                </a:cubicBezTo>
                <a:close/>
              </a:path>
            </a:pathLst>
          </a:custGeom>
          <a:solidFill>
            <a:schemeClr val="accent3">
              <a:lumMod val="60000"/>
              <a:lumOff val="40000"/>
            </a:schemeClr>
          </a:solidFill>
          <a:ln w="28575">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1135" name="Oval 1134"/>
          <p:cNvSpPr>
            <a:spLocks noChangeAspect="1"/>
          </p:cNvSpPr>
          <p:nvPr/>
        </p:nvSpPr>
        <p:spPr>
          <a:xfrm>
            <a:off x="4454548" y="1465196"/>
            <a:ext cx="548640" cy="548640"/>
          </a:xfrm>
          <a:prstGeom prst="ellipse">
            <a:avLst/>
          </a:prstGeom>
          <a:noFill/>
          <a:ln w="19050" cap="rnd">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6" name="Oval 1135"/>
          <p:cNvSpPr>
            <a:spLocks noChangeAspect="1"/>
          </p:cNvSpPr>
          <p:nvPr/>
        </p:nvSpPr>
        <p:spPr>
          <a:xfrm>
            <a:off x="4035868" y="1711767"/>
            <a:ext cx="548640" cy="548640"/>
          </a:xfrm>
          <a:prstGeom prst="ellipse">
            <a:avLst/>
          </a:prstGeom>
          <a:noFill/>
          <a:ln w="19050" cap="rnd">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7" name="Oval 1136"/>
          <p:cNvSpPr>
            <a:spLocks noChangeAspect="1"/>
          </p:cNvSpPr>
          <p:nvPr/>
        </p:nvSpPr>
        <p:spPr>
          <a:xfrm>
            <a:off x="4452167" y="1713369"/>
            <a:ext cx="548640" cy="548640"/>
          </a:xfrm>
          <a:prstGeom prst="ellipse">
            <a:avLst/>
          </a:prstGeom>
          <a:noFill/>
          <a:ln w="19050" cap="rnd">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8" name="Oval 1137"/>
          <p:cNvSpPr>
            <a:spLocks noChangeAspect="1"/>
          </p:cNvSpPr>
          <p:nvPr/>
        </p:nvSpPr>
        <p:spPr>
          <a:xfrm>
            <a:off x="4758010" y="1693580"/>
            <a:ext cx="548640" cy="548640"/>
          </a:xfrm>
          <a:prstGeom prst="ellipse">
            <a:avLst/>
          </a:prstGeom>
          <a:noFill/>
          <a:ln w="19050" cap="rnd">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9" name="Oval 1138"/>
          <p:cNvSpPr>
            <a:spLocks noChangeAspect="1"/>
          </p:cNvSpPr>
          <p:nvPr/>
        </p:nvSpPr>
        <p:spPr>
          <a:xfrm>
            <a:off x="5116159" y="1878572"/>
            <a:ext cx="314334" cy="314334"/>
          </a:xfrm>
          <a:prstGeom prst="ellipse">
            <a:avLst/>
          </a:prstGeom>
          <a:noFill/>
          <a:ln w="19050" cap="rnd">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0" name="Cloud White"/>
          <p:cNvSpPr>
            <a:spLocks noChangeAspect="1"/>
          </p:cNvSpPr>
          <p:nvPr/>
        </p:nvSpPr>
        <p:spPr bwMode="auto">
          <a:xfrm>
            <a:off x="6705092" y="1277946"/>
            <a:ext cx="1126182" cy="685138"/>
          </a:xfrm>
          <a:custGeom>
            <a:avLst/>
            <a:gdLst>
              <a:gd name="T0" fmla="*/ 3193 w 3580"/>
              <a:gd name="T1" fmla="*/ 967 h 2178"/>
              <a:gd name="T2" fmla="*/ 2918 w 3580"/>
              <a:gd name="T3" fmla="*/ 654 h 2178"/>
              <a:gd name="T4" fmla="*/ 2509 w 3580"/>
              <a:gd name="T5" fmla="*/ 526 h 2178"/>
              <a:gd name="T6" fmla="*/ 1775 w 3580"/>
              <a:gd name="T7" fmla="*/ 0 h 2178"/>
              <a:gd name="T8" fmla="*/ 1770 w 3580"/>
              <a:gd name="T9" fmla="*/ 0 h 2178"/>
              <a:gd name="T10" fmla="*/ 1281 w 3580"/>
              <a:gd name="T11" fmla="*/ 171 h 2178"/>
              <a:gd name="T12" fmla="*/ 1017 w 3580"/>
              <a:gd name="T13" fmla="*/ 574 h 2178"/>
              <a:gd name="T14" fmla="*/ 818 w 3580"/>
              <a:gd name="T15" fmla="*/ 548 h 2178"/>
              <a:gd name="T16" fmla="*/ 814 w 3580"/>
              <a:gd name="T17" fmla="*/ 548 h 2178"/>
              <a:gd name="T18" fmla="*/ 241 w 3580"/>
              <a:gd name="T19" fmla="*/ 784 h 2178"/>
              <a:gd name="T20" fmla="*/ 2 w 3580"/>
              <a:gd name="T21" fmla="*/ 1355 h 2178"/>
              <a:gd name="T22" fmla="*/ 236 w 3580"/>
              <a:gd name="T23" fmla="*/ 1932 h 2178"/>
              <a:gd name="T24" fmla="*/ 809 w 3580"/>
              <a:gd name="T25" fmla="*/ 2173 h 2178"/>
              <a:gd name="T26" fmla="*/ 814 w 3580"/>
              <a:gd name="T27" fmla="*/ 2173 h 2178"/>
              <a:gd name="T28" fmla="*/ 1291 w 3580"/>
              <a:gd name="T29" fmla="*/ 2017 h 2178"/>
              <a:gd name="T30" fmla="*/ 1762 w 3580"/>
              <a:gd name="T31" fmla="*/ 2178 h 2178"/>
              <a:gd name="T32" fmla="*/ 1767 w 3580"/>
              <a:gd name="T33" fmla="*/ 2178 h 2178"/>
              <a:gd name="T34" fmla="*/ 2212 w 3580"/>
              <a:gd name="T35" fmla="*/ 2040 h 2178"/>
              <a:gd name="T36" fmla="*/ 2486 w 3580"/>
              <a:gd name="T37" fmla="*/ 2090 h 2178"/>
              <a:gd name="T38" fmla="*/ 2489 w 3580"/>
              <a:gd name="T39" fmla="*/ 2090 h 2178"/>
              <a:gd name="T40" fmla="*/ 2874 w 3580"/>
              <a:gd name="T41" fmla="*/ 1989 h 2178"/>
              <a:gd name="T42" fmla="*/ 3039 w 3580"/>
              <a:gd name="T43" fmla="*/ 2017 h 2178"/>
              <a:gd name="T44" fmla="*/ 3042 w 3580"/>
              <a:gd name="T45" fmla="*/ 2017 h 2178"/>
              <a:gd name="T46" fmla="*/ 3578 w 3580"/>
              <a:gd name="T47" fmla="*/ 1484 h 2178"/>
              <a:gd name="T48" fmla="*/ 3193 w 3580"/>
              <a:gd name="T49" fmla="*/ 967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80" h="2178">
                <a:moveTo>
                  <a:pt x="3193" y="967"/>
                </a:moveTo>
                <a:cubicBezTo>
                  <a:pt x="3131" y="840"/>
                  <a:pt x="3035" y="730"/>
                  <a:pt x="2918" y="654"/>
                </a:cubicBezTo>
                <a:cubicBezTo>
                  <a:pt x="2796" y="574"/>
                  <a:pt x="2655" y="530"/>
                  <a:pt x="2509" y="526"/>
                </a:cubicBezTo>
                <a:cubicBezTo>
                  <a:pt x="2401" y="212"/>
                  <a:pt x="2109" y="1"/>
                  <a:pt x="1775" y="0"/>
                </a:cubicBezTo>
                <a:cubicBezTo>
                  <a:pt x="1775" y="0"/>
                  <a:pt x="1775" y="0"/>
                  <a:pt x="1770" y="0"/>
                </a:cubicBezTo>
                <a:cubicBezTo>
                  <a:pt x="1593" y="0"/>
                  <a:pt x="1420" y="60"/>
                  <a:pt x="1281" y="171"/>
                </a:cubicBezTo>
                <a:cubicBezTo>
                  <a:pt x="1153" y="274"/>
                  <a:pt x="1060" y="416"/>
                  <a:pt x="1017" y="574"/>
                </a:cubicBezTo>
                <a:cubicBezTo>
                  <a:pt x="952" y="556"/>
                  <a:pt x="885" y="548"/>
                  <a:pt x="818" y="548"/>
                </a:cubicBezTo>
                <a:cubicBezTo>
                  <a:pt x="818" y="548"/>
                  <a:pt x="818" y="548"/>
                  <a:pt x="814" y="548"/>
                </a:cubicBezTo>
                <a:cubicBezTo>
                  <a:pt x="597" y="548"/>
                  <a:pt x="395" y="631"/>
                  <a:pt x="241" y="784"/>
                </a:cubicBezTo>
                <a:cubicBezTo>
                  <a:pt x="88" y="936"/>
                  <a:pt x="2" y="1140"/>
                  <a:pt x="2" y="1355"/>
                </a:cubicBezTo>
                <a:cubicBezTo>
                  <a:pt x="0" y="1573"/>
                  <a:pt x="83" y="1777"/>
                  <a:pt x="236" y="1932"/>
                </a:cubicBezTo>
                <a:cubicBezTo>
                  <a:pt x="388" y="2087"/>
                  <a:pt x="592" y="2172"/>
                  <a:pt x="809" y="2173"/>
                </a:cubicBezTo>
                <a:cubicBezTo>
                  <a:pt x="809" y="2173"/>
                  <a:pt x="809" y="2173"/>
                  <a:pt x="814" y="2173"/>
                </a:cubicBezTo>
                <a:cubicBezTo>
                  <a:pt x="988" y="2173"/>
                  <a:pt x="1153" y="2120"/>
                  <a:pt x="1291" y="2017"/>
                </a:cubicBezTo>
                <a:cubicBezTo>
                  <a:pt x="1428" y="2123"/>
                  <a:pt x="1589" y="2178"/>
                  <a:pt x="1762" y="2178"/>
                </a:cubicBezTo>
                <a:cubicBezTo>
                  <a:pt x="1762" y="2178"/>
                  <a:pt x="1762" y="2178"/>
                  <a:pt x="1767" y="2178"/>
                </a:cubicBezTo>
                <a:cubicBezTo>
                  <a:pt x="1927" y="2178"/>
                  <a:pt x="2080" y="2131"/>
                  <a:pt x="2212" y="2040"/>
                </a:cubicBezTo>
                <a:cubicBezTo>
                  <a:pt x="2300" y="2072"/>
                  <a:pt x="2391" y="2090"/>
                  <a:pt x="2486" y="2090"/>
                </a:cubicBezTo>
                <a:cubicBezTo>
                  <a:pt x="2486" y="2090"/>
                  <a:pt x="2486" y="2090"/>
                  <a:pt x="2489" y="2090"/>
                </a:cubicBezTo>
                <a:cubicBezTo>
                  <a:pt x="2625" y="2090"/>
                  <a:pt x="2757" y="2056"/>
                  <a:pt x="2874" y="1989"/>
                </a:cubicBezTo>
                <a:cubicBezTo>
                  <a:pt x="2928" y="2007"/>
                  <a:pt x="2983" y="2017"/>
                  <a:pt x="3039" y="2017"/>
                </a:cubicBezTo>
                <a:cubicBezTo>
                  <a:pt x="3039" y="2017"/>
                  <a:pt x="3039" y="2017"/>
                  <a:pt x="3042" y="2017"/>
                </a:cubicBezTo>
                <a:cubicBezTo>
                  <a:pt x="3337" y="2017"/>
                  <a:pt x="3576" y="1777"/>
                  <a:pt x="3578" y="1484"/>
                </a:cubicBezTo>
                <a:cubicBezTo>
                  <a:pt x="3580" y="1244"/>
                  <a:pt x="3422" y="1034"/>
                  <a:pt x="3193" y="967"/>
                </a:cubicBezTo>
                <a:close/>
              </a:path>
            </a:pathLst>
          </a:custGeom>
          <a:solidFill>
            <a:schemeClr val="bg2"/>
          </a:solidFill>
          <a:ln w="28575">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1141" name="Oval 1140"/>
          <p:cNvSpPr>
            <a:spLocks noChangeAspect="1"/>
          </p:cNvSpPr>
          <p:nvPr/>
        </p:nvSpPr>
        <p:spPr>
          <a:xfrm>
            <a:off x="7098565" y="1327842"/>
            <a:ext cx="318760" cy="318760"/>
          </a:xfrm>
          <a:prstGeom prst="ellipse">
            <a:avLst/>
          </a:pr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2" name="Oval 1141"/>
          <p:cNvSpPr>
            <a:spLocks noChangeAspect="1"/>
          </p:cNvSpPr>
          <p:nvPr/>
        </p:nvSpPr>
        <p:spPr>
          <a:xfrm>
            <a:off x="6764699" y="1517390"/>
            <a:ext cx="378486" cy="378486"/>
          </a:xfrm>
          <a:prstGeom prst="ellipse">
            <a:avLst/>
          </a:pr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3" name="Oval 1142"/>
          <p:cNvSpPr>
            <a:spLocks noChangeAspect="1"/>
          </p:cNvSpPr>
          <p:nvPr/>
        </p:nvSpPr>
        <p:spPr>
          <a:xfrm>
            <a:off x="7096184" y="1576015"/>
            <a:ext cx="318760" cy="318760"/>
          </a:xfrm>
          <a:prstGeom prst="ellipse">
            <a:avLst/>
          </a:pr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4" name="Oval 1143"/>
          <p:cNvSpPr>
            <a:spLocks noChangeAspect="1"/>
          </p:cNvSpPr>
          <p:nvPr/>
        </p:nvSpPr>
        <p:spPr>
          <a:xfrm>
            <a:off x="7318727" y="1515175"/>
            <a:ext cx="352576" cy="352576"/>
          </a:xfrm>
          <a:prstGeom prst="ellipse">
            <a:avLst/>
          </a:pr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5" name="Oval 1144"/>
          <p:cNvSpPr>
            <a:spLocks noChangeAspect="1"/>
          </p:cNvSpPr>
          <p:nvPr/>
        </p:nvSpPr>
        <p:spPr>
          <a:xfrm>
            <a:off x="7587358" y="1652899"/>
            <a:ext cx="182628" cy="182628"/>
          </a:xfrm>
          <a:prstGeom prst="ellipse">
            <a:avLst/>
          </a:pr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6" name="Cloud White"/>
          <p:cNvSpPr>
            <a:spLocks noChangeAspect="1"/>
          </p:cNvSpPr>
          <p:nvPr/>
        </p:nvSpPr>
        <p:spPr bwMode="auto">
          <a:xfrm>
            <a:off x="1397147" y="380455"/>
            <a:ext cx="2062490" cy="1254760"/>
          </a:xfrm>
          <a:custGeom>
            <a:avLst/>
            <a:gdLst>
              <a:gd name="T0" fmla="*/ 3193 w 3580"/>
              <a:gd name="T1" fmla="*/ 967 h 2178"/>
              <a:gd name="T2" fmla="*/ 2918 w 3580"/>
              <a:gd name="T3" fmla="*/ 654 h 2178"/>
              <a:gd name="T4" fmla="*/ 2509 w 3580"/>
              <a:gd name="T5" fmla="*/ 526 h 2178"/>
              <a:gd name="T6" fmla="*/ 1775 w 3580"/>
              <a:gd name="T7" fmla="*/ 0 h 2178"/>
              <a:gd name="T8" fmla="*/ 1770 w 3580"/>
              <a:gd name="T9" fmla="*/ 0 h 2178"/>
              <a:gd name="T10" fmla="*/ 1281 w 3580"/>
              <a:gd name="T11" fmla="*/ 171 h 2178"/>
              <a:gd name="T12" fmla="*/ 1017 w 3580"/>
              <a:gd name="T13" fmla="*/ 574 h 2178"/>
              <a:gd name="T14" fmla="*/ 818 w 3580"/>
              <a:gd name="T15" fmla="*/ 548 h 2178"/>
              <a:gd name="T16" fmla="*/ 814 w 3580"/>
              <a:gd name="T17" fmla="*/ 548 h 2178"/>
              <a:gd name="T18" fmla="*/ 241 w 3580"/>
              <a:gd name="T19" fmla="*/ 784 h 2178"/>
              <a:gd name="T20" fmla="*/ 2 w 3580"/>
              <a:gd name="T21" fmla="*/ 1355 h 2178"/>
              <a:gd name="T22" fmla="*/ 236 w 3580"/>
              <a:gd name="T23" fmla="*/ 1932 h 2178"/>
              <a:gd name="T24" fmla="*/ 809 w 3580"/>
              <a:gd name="T25" fmla="*/ 2173 h 2178"/>
              <a:gd name="T26" fmla="*/ 814 w 3580"/>
              <a:gd name="T27" fmla="*/ 2173 h 2178"/>
              <a:gd name="T28" fmla="*/ 1291 w 3580"/>
              <a:gd name="T29" fmla="*/ 2017 h 2178"/>
              <a:gd name="T30" fmla="*/ 1762 w 3580"/>
              <a:gd name="T31" fmla="*/ 2178 h 2178"/>
              <a:gd name="T32" fmla="*/ 1767 w 3580"/>
              <a:gd name="T33" fmla="*/ 2178 h 2178"/>
              <a:gd name="T34" fmla="*/ 2212 w 3580"/>
              <a:gd name="T35" fmla="*/ 2040 h 2178"/>
              <a:gd name="T36" fmla="*/ 2486 w 3580"/>
              <a:gd name="T37" fmla="*/ 2090 h 2178"/>
              <a:gd name="T38" fmla="*/ 2489 w 3580"/>
              <a:gd name="T39" fmla="*/ 2090 h 2178"/>
              <a:gd name="T40" fmla="*/ 2874 w 3580"/>
              <a:gd name="T41" fmla="*/ 1989 h 2178"/>
              <a:gd name="T42" fmla="*/ 3039 w 3580"/>
              <a:gd name="T43" fmla="*/ 2017 h 2178"/>
              <a:gd name="T44" fmla="*/ 3042 w 3580"/>
              <a:gd name="T45" fmla="*/ 2017 h 2178"/>
              <a:gd name="T46" fmla="*/ 3578 w 3580"/>
              <a:gd name="T47" fmla="*/ 1484 h 2178"/>
              <a:gd name="T48" fmla="*/ 3193 w 3580"/>
              <a:gd name="T49" fmla="*/ 967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80" h="2178">
                <a:moveTo>
                  <a:pt x="3193" y="967"/>
                </a:moveTo>
                <a:cubicBezTo>
                  <a:pt x="3131" y="840"/>
                  <a:pt x="3035" y="730"/>
                  <a:pt x="2918" y="654"/>
                </a:cubicBezTo>
                <a:cubicBezTo>
                  <a:pt x="2796" y="574"/>
                  <a:pt x="2655" y="530"/>
                  <a:pt x="2509" y="526"/>
                </a:cubicBezTo>
                <a:cubicBezTo>
                  <a:pt x="2401" y="212"/>
                  <a:pt x="2109" y="1"/>
                  <a:pt x="1775" y="0"/>
                </a:cubicBezTo>
                <a:cubicBezTo>
                  <a:pt x="1775" y="0"/>
                  <a:pt x="1775" y="0"/>
                  <a:pt x="1770" y="0"/>
                </a:cubicBezTo>
                <a:cubicBezTo>
                  <a:pt x="1593" y="0"/>
                  <a:pt x="1420" y="60"/>
                  <a:pt x="1281" y="171"/>
                </a:cubicBezTo>
                <a:cubicBezTo>
                  <a:pt x="1153" y="274"/>
                  <a:pt x="1060" y="416"/>
                  <a:pt x="1017" y="574"/>
                </a:cubicBezTo>
                <a:cubicBezTo>
                  <a:pt x="952" y="556"/>
                  <a:pt x="885" y="548"/>
                  <a:pt x="818" y="548"/>
                </a:cubicBezTo>
                <a:cubicBezTo>
                  <a:pt x="818" y="548"/>
                  <a:pt x="818" y="548"/>
                  <a:pt x="814" y="548"/>
                </a:cubicBezTo>
                <a:cubicBezTo>
                  <a:pt x="597" y="548"/>
                  <a:pt x="395" y="631"/>
                  <a:pt x="241" y="784"/>
                </a:cubicBezTo>
                <a:cubicBezTo>
                  <a:pt x="88" y="936"/>
                  <a:pt x="2" y="1140"/>
                  <a:pt x="2" y="1355"/>
                </a:cubicBezTo>
                <a:cubicBezTo>
                  <a:pt x="0" y="1573"/>
                  <a:pt x="83" y="1777"/>
                  <a:pt x="236" y="1932"/>
                </a:cubicBezTo>
                <a:cubicBezTo>
                  <a:pt x="388" y="2087"/>
                  <a:pt x="592" y="2172"/>
                  <a:pt x="809" y="2173"/>
                </a:cubicBezTo>
                <a:cubicBezTo>
                  <a:pt x="809" y="2173"/>
                  <a:pt x="809" y="2173"/>
                  <a:pt x="814" y="2173"/>
                </a:cubicBezTo>
                <a:cubicBezTo>
                  <a:pt x="988" y="2173"/>
                  <a:pt x="1153" y="2120"/>
                  <a:pt x="1291" y="2017"/>
                </a:cubicBezTo>
                <a:cubicBezTo>
                  <a:pt x="1428" y="2123"/>
                  <a:pt x="1589" y="2178"/>
                  <a:pt x="1762" y="2178"/>
                </a:cubicBezTo>
                <a:cubicBezTo>
                  <a:pt x="1762" y="2178"/>
                  <a:pt x="1762" y="2178"/>
                  <a:pt x="1767" y="2178"/>
                </a:cubicBezTo>
                <a:cubicBezTo>
                  <a:pt x="1927" y="2178"/>
                  <a:pt x="2080" y="2131"/>
                  <a:pt x="2212" y="2040"/>
                </a:cubicBezTo>
                <a:cubicBezTo>
                  <a:pt x="2300" y="2072"/>
                  <a:pt x="2391" y="2090"/>
                  <a:pt x="2486" y="2090"/>
                </a:cubicBezTo>
                <a:cubicBezTo>
                  <a:pt x="2486" y="2090"/>
                  <a:pt x="2486" y="2090"/>
                  <a:pt x="2489" y="2090"/>
                </a:cubicBezTo>
                <a:cubicBezTo>
                  <a:pt x="2625" y="2090"/>
                  <a:pt x="2757" y="2056"/>
                  <a:pt x="2874" y="1989"/>
                </a:cubicBezTo>
                <a:cubicBezTo>
                  <a:pt x="2928" y="2007"/>
                  <a:pt x="2983" y="2017"/>
                  <a:pt x="3039" y="2017"/>
                </a:cubicBezTo>
                <a:cubicBezTo>
                  <a:pt x="3039" y="2017"/>
                  <a:pt x="3039" y="2017"/>
                  <a:pt x="3042" y="2017"/>
                </a:cubicBezTo>
                <a:cubicBezTo>
                  <a:pt x="3337" y="2017"/>
                  <a:pt x="3576" y="1777"/>
                  <a:pt x="3578" y="1484"/>
                </a:cubicBezTo>
                <a:cubicBezTo>
                  <a:pt x="3580" y="1244"/>
                  <a:pt x="3422" y="1034"/>
                  <a:pt x="3193" y="967"/>
                </a:cubicBezTo>
                <a:close/>
              </a:path>
            </a:pathLst>
          </a:custGeom>
          <a:solidFill>
            <a:schemeClr val="bg1"/>
          </a:solidFill>
          <a:ln w="28575">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1147" name="Oval 1146"/>
          <p:cNvSpPr>
            <a:spLocks noChangeAspect="1"/>
          </p:cNvSpPr>
          <p:nvPr/>
        </p:nvSpPr>
        <p:spPr>
          <a:xfrm>
            <a:off x="2056205" y="465459"/>
            <a:ext cx="723898" cy="723898"/>
          </a:xfrm>
          <a:prstGeom prst="ellipse">
            <a:avLst/>
          </a:prstGeom>
          <a:noFill/>
          <a:ln w="19050" cap="rnd">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8" name="Oval 1147"/>
          <p:cNvSpPr>
            <a:spLocks noChangeAspect="1"/>
          </p:cNvSpPr>
          <p:nvPr/>
        </p:nvSpPr>
        <p:spPr>
          <a:xfrm>
            <a:off x="1496123" y="778017"/>
            <a:ext cx="752170" cy="752170"/>
          </a:xfrm>
          <a:prstGeom prst="ellipse">
            <a:avLst/>
          </a:prstGeom>
          <a:noFill/>
          <a:ln w="19050" cap="rnd">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9" name="Oval 1148"/>
          <p:cNvSpPr>
            <a:spLocks noChangeAspect="1"/>
          </p:cNvSpPr>
          <p:nvPr/>
        </p:nvSpPr>
        <p:spPr>
          <a:xfrm>
            <a:off x="2049111" y="803186"/>
            <a:ext cx="723898" cy="723898"/>
          </a:xfrm>
          <a:prstGeom prst="ellipse">
            <a:avLst/>
          </a:prstGeom>
          <a:noFill/>
          <a:ln w="19050" cap="rnd">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0" name="Oval 1149"/>
          <p:cNvSpPr>
            <a:spLocks noChangeAspect="1"/>
          </p:cNvSpPr>
          <p:nvPr/>
        </p:nvSpPr>
        <p:spPr>
          <a:xfrm>
            <a:off x="2444508" y="769258"/>
            <a:ext cx="723898" cy="723898"/>
          </a:xfrm>
          <a:prstGeom prst="ellipse">
            <a:avLst/>
          </a:prstGeom>
          <a:noFill/>
          <a:ln w="19050" cap="rnd">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1" name="Oval 1150"/>
          <p:cNvSpPr>
            <a:spLocks noChangeAspect="1"/>
          </p:cNvSpPr>
          <p:nvPr/>
        </p:nvSpPr>
        <p:spPr>
          <a:xfrm>
            <a:off x="2929634" y="1029378"/>
            <a:ext cx="414746" cy="414746"/>
          </a:xfrm>
          <a:prstGeom prst="ellipse">
            <a:avLst/>
          </a:prstGeom>
          <a:noFill/>
          <a:ln w="19050" cap="rnd">
            <a:solidFill>
              <a:schemeClr val="tx2">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6" name="Freeform 63"/>
          <p:cNvSpPr>
            <a:spLocks/>
          </p:cNvSpPr>
          <p:nvPr/>
        </p:nvSpPr>
        <p:spPr bwMode="auto">
          <a:xfrm>
            <a:off x="1658999" y="3901751"/>
            <a:ext cx="182543" cy="483619"/>
          </a:xfrm>
          <a:custGeom>
            <a:avLst/>
            <a:gdLst>
              <a:gd name="T0" fmla="*/ 54 w 741"/>
              <a:gd name="T1" fmla="*/ 485 h 1964"/>
              <a:gd name="T2" fmla="*/ 80 w 741"/>
              <a:gd name="T3" fmla="*/ 449 h 1964"/>
              <a:gd name="T4" fmla="*/ 87 w 741"/>
              <a:gd name="T5" fmla="*/ 405 h 1964"/>
              <a:gd name="T6" fmla="*/ 119 w 741"/>
              <a:gd name="T7" fmla="*/ 325 h 1964"/>
              <a:gd name="T8" fmla="*/ 167 w 741"/>
              <a:gd name="T9" fmla="*/ 271 h 1964"/>
              <a:gd name="T10" fmla="*/ 182 w 741"/>
              <a:gd name="T11" fmla="*/ 213 h 1964"/>
              <a:gd name="T12" fmla="*/ 217 w 741"/>
              <a:gd name="T13" fmla="*/ 183 h 1964"/>
              <a:gd name="T14" fmla="*/ 220 w 741"/>
              <a:gd name="T15" fmla="*/ 131 h 1964"/>
              <a:gd name="T16" fmla="*/ 308 w 741"/>
              <a:gd name="T17" fmla="*/ 3 h 1964"/>
              <a:gd name="T18" fmla="*/ 399 w 741"/>
              <a:gd name="T19" fmla="*/ 90 h 1964"/>
              <a:gd name="T20" fmla="*/ 410 w 741"/>
              <a:gd name="T21" fmla="*/ 101 h 1964"/>
              <a:gd name="T22" fmla="*/ 399 w 741"/>
              <a:gd name="T23" fmla="*/ 226 h 1964"/>
              <a:gd name="T24" fmla="*/ 503 w 741"/>
              <a:gd name="T25" fmla="*/ 286 h 1964"/>
              <a:gd name="T26" fmla="*/ 554 w 741"/>
              <a:gd name="T27" fmla="*/ 301 h 1964"/>
              <a:gd name="T28" fmla="*/ 616 w 741"/>
              <a:gd name="T29" fmla="*/ 375 h 1964"/>
              <a:gd name="T30" fmla="*/ 647 w 741"/>
              <a:gd name="T31" fmla="*/ 473 h 1964"/>
              <a:gd name="T32" fmla="*/ 656 w 741"/>
              <a:gd name="T33" fmla="*/ 543 h 1964"/>
              <a:gd name="T34" fmla="*/ 669 w 741"/>
              <a:gd name="T35" fmla="*/ 608 h 1964"/>
              <a:gd name="T36" fmla="*/ 688 w 741"/>
              <a:gd name="T37" fmla="*/ 1022 h 1964"/>
              <a:gd name="T38" fmla="*/ 672 w 741"/>
              <a:gd name="T39" fmla="*/ 1074 h 1964"/>
              <a:gd name="T40" fmla="*/ 740 w 741"/>
              <a:gd name="T41" fmla="*/ 1112 h 1964"/>
              <a:gd name="T42" fmla="*/ 735 w 741"/>
              <a:gd name="T43" fmla="*/ 1342 h 1964"/>
              <a:gd name="T44" fmla="*/ 656 w 741"/>
              <a:gd name="T45" fmla="*/ 1410 h 1964"/>
              <a:gd name="T46" fmla="*/ 582 w 741"/>
              <a:gd name="T47" fmla="*/ 1472 h 1964"/>
              <a:gd name="T48" fmla="*/ 584 w 741"/>
              <a:gd name="T49" fmla="*/ 1807 h 1964"/>
              <a:gd name="T50" fmla="*/ 635 w 741"/>
              <a:gd name="T51" fmla="*/ 1945 h 1964"/>
              <a:gd name="T52" fmla="*/ 506 w 741"/>
              <a:gd name="T53" fmla="*/ 1934 h 1964"/>
              <a:gd name="T54" fmla="*/ 449 w 741"/>
              <a:gd name="T55" fmla="*/ 1882 h 1964"/>
              <a:gd name="T56" fmla="*/ 430 w 741"/>
              <a:gd name="T57" fmla="*/ 1804 h 1964"/>
              <a:gd name="T58" fmla="*/ 444 w 741"/>
              <a:gd name="T59" fmla="*/ 1750 h 1964"/>
              <a:gd name="T60" fmla="*/ 427 w 741"/>
              <a:gd name="T61" fmla="*/ 1696 h 1964"/>
              <a:gd name="T62" fmla="*/ 390 w 741"/>
              <a:gd name="T63" fmla="*/ 1308 h 1964"/>
              <a:gd name="T64" fmla="*/ 354 w 741"/>
              <a:gd name="T65" fmla="*/ 1449 h 1964"/>
              <a:gd name="T66" fmla="*/ 316 w 741"/>
              <a:gd name="T67" fmla="*/ 1734 h 1964"/>
              <a:gd name="T68" fmla="*/ 324 w 741"/>
              <a:gd name="T69" fmla="*/ 1831 h 1964"/>
              <a:gd name="T70" fmla="*/ 282 w 741"/>
              <a:gd name="T71" fmla="*/ 1894 h 1964"/>
              <a:gd name="T72" fmla="*/ 269 w 741"/>
              <a:gd name="T73" fmla="*/ 1936 h 1964"/>
              <a:gd name="T74" fmla="*/ 149 w 741"/>
              <a:gd name="T75" fmla="*/ 1945 h 1964"/>
              <a:gd name="T76" fmla="*/ 189 w 741"/>
              <a:gd name="T77" fmla="*/ 1856 h 1964"/>
              <a:gd name="T78" fmla="*/ 172 w 741"/>
              <a:gd name="T79" fmla="*/ 1790 h 1964"/>
              <a:gd name="T80" fmla="*/ 206 w 741"/>
              <a:gd name="T81" fmla="*/ 1718 h 1964"/>
              <a:gd name="T82" fmla="*/ 185 w 741"/>
              <a:gd name="T83" fmla="*/ 1544 h 1964"/>
              <a:gd name="T84" fmla="*/ 91 w 741"/>
              <a:gd name="T85" fmla="*/ 1068 h 1964"/>
              <a:gd name="T86" fmla="*/ 134 w 741"/>
              <a:gd name="T87" fmla="*/ 845 h 1964"/>
              <a:gd name="T88" fmla="*/ 164 w 741"/>
              <a:gd name="T89" fmla="*/ 646 h 1964"/>
              <a:gd name="T90" fmla="*/ 122 w 741"/>
              <a:gd name="T91" fmla="*/ 659 h 1964"/>
              <a:gd name="T92" fmla="*/ 17 w 741"/>
              <a:gd name="T93" fmla="*/ 536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1" h="1964">
                <a:moveTo>
                  <a:pt x="17" y="536"/>
                </a:moveTo>
                <a:cubicBezTo>
                  <a:pt x="26" y="516"/>
                  <a:pt x="45" y="502"/>
                  <a:pt x="54" y="485"/>
                </a:cubicBezTo>
                <a:cubicBezTo>
                  <a:pt x="60" y="474"/>
                  <a:pt x="59" y="464"/>
                  <a:pt x="73" y="463"/>
                </a:cubicBezTo>
                <a:cubicBezTo>
                  <a:pt x="67" y="454"/>
                  <a:pt x="80" y="456"/>
                  <a:pt x="80" y="449"/>
                </a:cubicBezTo>
                <a:cubicBezTo>
                  <a:pt x="75" y="443"/>
                  <a:pt x="67" y="428"/>
                  <a:pt x="80" y="425"/>
                </a:cubicBezTo>
                <a:cubicBezTo>
                  <a:pt x="75" y="415"/>
                  <a:pt x="85" y="413"/>
                  <a:pt x="87" y="405"/>
                </a:cubicBezTo>
                <a:cubicBezTo>
                  <a:pt x="90" y="387"/>
                  <a:pt x="83" y="359"/>
                  <a:pt x="91" y="344"/>
                </a:cubicBezTo>
                <a:cubicBezTo>
                  <a:pt x="94" y="338"/>
                  <a:pt x="110" y="329"/>
                  <a:pt x="119" y="325"/>
                </a:cubicBezTo>
                <a:cubicBezTo>
                  <a:pt x="136" y="316"/>
                  <a:pt x="150" y="310"/>
                  <a:pt x="170" y="308"/>
                </a:cubicBezTo>
                <a:cubicBezTo>
                  <a:pt x="170" y="296"/>
                  <a:pt x="165" y="283"/>
                  <a:pt x="167" y="271"/>
                </a:cubicBezTo>
                <a:cubicBezTo>
                  <a:pt x="167" y="265"/>
                  <a:pt x="172" y="259"/>
                  <a:pt x="174" y="252"/>
                </a:cubicBezTo>
                <a:cubicBezTo>
                  <a:pt x="177" y="238"/>
                  <a:pt x="177" y="222"/>
                  <a:pt x="182" y="213"/>
                </a:cubicBezTo>
                <a:cubicBezTo>
                  <a:pt x="185" y="207"/>
                  <a:pt x="195" y="204"/>
                  <a:pt x="200" y="199"/>
                </a:cubicBezTo>
                <a:cubicBezTo>
                  <a:pt x="207" y="194"/>
                  <a:pt x="212" y="189"/>
                  <a:pt x="217" y="183"/>
                </a:cubicBezTo>
                <a:cubicBezTo>
                  <a:pt x="220" y="171"/>
                  <a:pt x="209" y="151"/>
                  <a:pt x="219" y="142"/>
                </a:cubicBezTo>
                <a:cubicBezTo>
                  <a:pt x="216" y="141"/>
                  <a:pt x="216" y="131"/>
                  <a:pt x="220" y="131"/>
                </a:cubicBezTo>
                <a:cubicBezTo>
                  <a:pt x="213" y="102"/>
                  <a:pt x="217" y="60"/>
                  <a:pt x="233" y="40"/>
                </a:cubicBezTo>
                <a:cubicBezTo>
                  <a:pt x="249" y="22"/>
                  <a:pt x="276" y="0"/>
                  <a:pt x="308" y="3"/>
                </a:cubicBezTo>
                <a:cubicBezTo>
                  <a:pt x="325" y="4"/>
                  <a:pt x="353" y="10"/>
                  <a:pt x="365" y="18"/>
                </a:cubicBezTo>
                <a:cubicBezTo>
                  <a:pt x="380" y="28"/>
                  <a:pt x="395" y="66"/>
                  <a:pt x="399" y="90"/>
                </a:cubicBezTo>
                <a:cubicBezTo>
                  <a:pt x="400" y="94"/>
                  <a:pt x="401" y="101"/>
                  <a:pt x="399" y="106"/>
                </a:cubicBezTo>
                <a:cubicBezTo>
                  <a:pt x="403" y="104"/>
                  <a:pt x="405" y="98"/>
                  <a:pt x="410" y="101"/>
                </a:cubicBezTo>
                <a:cubicBezTo>
                  <a:pt x="418" y="121"/>
                  <a:pt x="425" y="177"/>
                  <a:pt x="398" y="176"/>
                </a:cubicBezTo>
                <a:cubicBezTo>
                  <a:pt x="396" y="196"/>
                  <a:pt x="395" y="207"/>
                  <a:pt x="399" y="226"/>
                </a:cubicBezTo>
                <a:cubicBezTo>
                  <a:pt x="415" y="234"/>
                  <a:pt x="422" y="247"/>
                  <a:pt x="435" y="257"/>
                </a:cubicBezTo>
                <a:cubicBezTo>
                  <a:pt x="456" y="272"/>
                  <a:pt x="476" y="277"/>
                  <a:pt x="503" y="286"/>
                </a:cubicBezTo>
                <a:cubicBezTo>
                  <a:pt x="516" y="290"/>
                  <a:pt x="528" y="299"/>
                  <a:pt x="540" y="301"/>
                </a:cubicBezTo>
                <a:cubicBezTo>
                  <a:pt x="544" y="302"/>
                  <a:pt x="549" y="301"/>
                  <a:pt x="554" y="301"/>
                </a:cubicBezTo>
                <a:cubicBezTo>
                  <a:pt x="577" y="304"/>
                  <a:pt x="603" y="318"/>
                  <a:pt x="617" y="333"/>
                </a:cubicBezTo>
                <a:cubicBezTo>
                  <a:pt x="615" y="349"/>
                  <a:pt x="620" y="360"/>
                  <a:pt x="616" y="375"/>
                </a:cubicBezTo>
                <a:cubicBezTo>
                  <a:pt x="626" y="391"/>
                  <a:pt x="629" y="411"/>
                  <a:pt x="634" y="434"/>
                </a:cubicBezTo>
                <a:cubicBezTo>
                  <a:pt x="638" y="448"/>
                  <a:pt x="644" y="461"/>
                  <a:pt x="647" y="473"/>
                </a:cubicBezTo>
                <a:cubicBezTo>
                  <a:pt x="651" y="487"/>
                  <a:pt x="649" y="498"/>
                  <a:pt x="649" y="511"/>
                </a:cubicBezTo>
                <a:cubicBezTo>
                  <a:pt x="650" y="521"/>
                  <a:pt x="656" y="532"/>
                  <a:pt x="656" y="543"/>
                </a:cubicBezTo>
                <a:cubicBezTo>
                  <a:pt x="657" y="548"/>
                  <a:pt x="656" y="554"/>
                  <a:pt x="656" y="558"/>
                </a:cubicBezTo>
                <a:cubicBezTo>
                  <a:pt x="660" y="576"/>
                  <a:pt x="669" y="589"/>
                  <a:pt x="669" y="608"/>
                </a:cubicBezTo>
                <a:cubicBezTo>
                  <a:pt x="670" y="633"/>
                  <a:pt x="674" y="656"/>
                  <a:pt x="676" y="681"/>
                </a:cubicBezTo>
                <a:cubicBezTo>
                  <a:pt x="686" y="791"/>
                  <a:pt x="684" y="907"/>
                  <a:pt x="688" y="1022"/>
                </a:cubicBezTo>
                <a:cubicBezTo>
                  <a:pt x="682" y="1023"/>
                  <a:pt x="674" y="1021"/>
                  <a:pt x="671" y="1025"/>
                </a:cubicBezTo>
                <a:cubicBezTo>
                  <a:pt x="671" y="1040"/>
                  <a:pt x="675" y="1058"/>
                  <a:pt x="672" y="1074"/>
                </a:cubicBezTo>
                <a:cubicBezTo>
                  <a:pt x="689" y="1080"/>
                  <a:pt x="723" y="1071"/>
                  <a:pt x="736" y="1084"/>
                </a:cubicBezTo>
                <a:cubicBezTo>
                  <a:pt x="741" y="1088"/>
                  <a:pt x="740" y="1101"/>
                  <a:pt x="740" y="1112"/>
                </a:cubicBezTo>
                <a:cubicBezTo>
                  <a:pt x="738" y="1158"/>
                  <a:pt x="738" y="1229"/>
                  <a:pt x="736" y="1283"/>
                </a:cubicBezTo>
                <a:cubicBezTo>
                  <a:pt x="735" y="1303"/>
                  <a:pt x="739" y="1329"/>
                  <a:pt x="735" y="1342"/>
                </a:cubicBezTo>
                <a:cubicBezTo>
                  <a:pt x="731" y="1353"/>
                  <a:pt x="714" y="1357"/>
                  <a:pt x="713" y="1366"/>
                </a:cubicBezTo>
                <a:cubicBezTo>
                  <a:pt x="692" y="1377"/>
                  <a:pt x="675" y="1395"/>
                  <a:pt x="656" y="1410"/>
                </a:cubicBezTo>
                <a:cubicBezTo>
                  <a:pt x="634" y="1428"/>
                  <a:pt x="607" y="1445"/>
                  <a:pt x="592" y="1468"/>
                </a:cubicBezTo>
                <a:cubicBezTo>
                  <a:pt x="590" y="1471"/>
                  <a:pt x="582" y="1467"/>
                  <a:pt x="582" y="1472"/>
                </a:cubicBezTo>
                <a:cubicBezTo>
                  <a:pt x="586" y="1560"/>
                  <a:pt x="574" y="1676"/>
                  <a:pt x="580" y="1770"/>
                </a:cubicBezTo>
                <a:cubicBezTo>
                  <a:pt x="581" y="1783"/>
                  <a:pt x="585" y="1798"/>
                  <a:pt x="584" y="1807"/>
                </a:cubicBezTo>
                <a:cubicBezTo>
                  <a:pt x="582" y="1817"/>
                  <a:pt x="571" y="1826"/>
                  <a:pt x="569" y="1835"/>
                </a:cubicBezTo>
                <a:cubicBezTo>
                  <a:pt x="589" y="1874"/>
                  <a:pt x="625" y="1897"/>
                  <a:pt x="635" y="1945"/>
                </a:cubicBezTo>
                <a:cubicBezTo>
                  <a:pt x="618" y="1957"/>
                  <a:pt x="584" y="1964"/>
                  <a:pt x="555" y="1962"/>
                </a:cubicBezTo>
                <a:cubicBezTo>
                  <a:pt x="536" y="1960"/>
                  <a:pt x="511" y="1949"/>
                  <a:pt x="506" y="1934"/>
                </a:cubicBezTo>
                <a:cubicBezTo>
                  <a:pt x="501" y="1920"/>
                  <a:pt x="505" y="1904"/>
                  <a:pt x="492" y="1896"/>
                </a:cubicBezTo>
                <a:cubicBezTo>
                  <a:pt x="476" y="1905"/>
                  <a:pt x="459" y="1891"/>
                  <a:pt x="449" y="1882"/>
                </a:cubicBezTo>
                <a:cubicBezTo>
                  <a:pt x="447" y="1881"/>
                  <a:pt x="449" y="1874"/>
                  <a:pt x="448" y="1870"/>
                </a:cubicBezTo>
                <a:cubicBezTo>
                  <a:pt x="430" y="1856"/>
                  <a:pt x="424" y="1831"/>
                  <a:pt x="430" y="1804"/>
                </a:cubicBezTo>
                <a:cubicBezTo>
                  <a:pt x="431" y="1796"/>
                  <a:pt x="438" y="1791"/>
                  <a:pt x="440" y="1783"/>
                </a:cubicBezTo>
                <a:cubicBezTo>
                  <a:pt x="442" y="1774"/>
                  <a:pt x="445" y="1757"/>
                  <a:pt x="444" y="1750"/>
                </a:cubicBezTo>
                <a:cubicBezTo>
                  <a:pt x="442" y="1742"/>
                  <a:pt x="432" y="1738"/>
                  <a:pt x="430" y="1732"/>
                </a:cubicBezTo>
                <a:cubicBezTo>
                  <a:pt x="427" y="1724"/>
                  <a:pt x="428" y="1710"/>
                  <a:pt x="427" y="1696"/>
                </a:cubicBezTo>
                <a:cubicBezTo>
                  <a:pt x="425" y="1660"/>
                  <a:pt x="420" y="1622"/>
                  <a:pt x="417" y="1590"/>
                </a:cubicBezTo>
                <a:cubicBezTo>
                  <a:pt x="408" y="1494"/>
                  <a:pt x="396" y="1404"/>
                  <a:pt x="390" y="1308"/>
                </a:cubicBezTo>
                <a:cubicBezTo>
                  <a:pt x="386" y="1247"/>
                  <a:pt x="387" y="1171"/>
                  <a:pt x="365" y="1130"/>
                </a:cubicBezTo>
                <a:cubicBezTo>
                  <a:pt x="356" y="1229"/>
                  <a:pt x="360" y="1346"/>
                  <a:pt x="354" y="1449"/>
                </a:cubicBezTo>
                <a:cubicBezTo>
                  <a:pt x="348" y="1536"/>
                  <a:pt x="358" y="1641"/>
                  <a:pt x="333" y="1704"/>
                </a:cubicBezTo>
                <a:cubicBezTo>
                  <a:pt x="329" y="1713"/>
                  <a:pt x="319" y="1722"/>
                  <a:pt x="316" y="1734"/>
                </a:cubicBezTo>
                <a:cubicBezTo>
                  <a:pt x="312" y="1749"/>
                  <a:pt x="316" y="1764"/>
                  <a:pt x="309" y="1775"/>
                </a:cubicBezTo>
                <a:cubicBezTo>
                  <a:pt x="313" y="1791"/>
                  <a:pt x="328" y="1812"/>
                  <a:pt x="324" y="1831"/>
                </a:cubicBezTo>
                <a:cubicBezTo>
                  <a:pt x="322" y="1844"/>
                  <a:pt x="307" y="1845"/>
                  <a:pt x="301" y="1856"/>
                </a:cubicBezTo>
                <a:cubicBezTo>
                  <a:pt x="309" y="1876"/>
                  <a:pt x="294" y="1887"/>
                  <a:pt x="282" y="1894"/>
                </a:cubicBezTo>
                <a:cubicBezTo>
                  <a:pt x="274" y="1898"/>
                  <a:pt x="270" y="1894"/>
                  <a:pt x="267" y="1901"/>
                </a:cubicBezTo>
                <a:cubicBezTo>
                  <a:pt x="265" y="1906"/>
                  <a:pt x="273" y="1924"/>
                  <a:pt x="269" y="1936"/>
                </a:cubicBezTo>
                <a:cubicBezTo>
                  <a:pt x="263" y="1959"/>
                  <a:pt x="228" y="1964"/>
                  <a:pt x="196" y="1962"/>
                </a:cubicBezTo>
                <a:cubicBezTo>
                  <a:pt x="179" y="1960"/>
                  <a:pt x="153" y="1957"/>
                  <a:pt x="149" y="1945"/>
                </a:cubicBezTo>
                <a:cubicBezTo>
                  <a:pt x="144" y="1932"/>
                  <a:pt x="157" y="1907"/>
                  <a:pt x="163" y="1896"/>
                </a:cubicBezTo>
                <a:cubicBezTo>
                  <a:pt x="171" y="1881"/>
                  <a:pt x="182" y="1870"/>
                  <a:pt x="189" y="1856"/>
                </a:cubicBezTo>
                <a:cubicBezTo>
                  <a:pt x="179" y="1844"/>
                  <a:pt x="192" y="1828"/>
                  <a:pt x="196" y="1815"/>
                </a:cubicBezTo>
                <a:cubicBezTo>
                  <a:pt x="188" y="1807"/>
                  <a:pt x="178" y="1801"/>
                  <a:pt x="172" y="1790"/>
                </a:cubicBezTo>
                <a:cubicBezTo>
                  <a:pt x="169" y="1763"/>
                  <a:pt x="180" y="1760"/>
                  <a:pt x="191" y="1747"/>
                </a:cubicBezTo>
                <a:cubicBezTo>
                  <a:pt x="197" y="1739"/>
                  <a:pt x="206" y="1729"/>
                  <a:pt x="206" y="1718"/>
                </a:cubicBezTo>
                <a:cubicBezTo>
                  <a:pt x="206" y="1710"/>
                  <a:pt x="200" y="1699"/>
                  <a:pt x="197" y="1688"/>
                </a:cubicBezTo>
                <a:cubicBezTo>
                  <a:pt x="185" y="1646"/>
                  <a:pt x="184" y="1592"/>
                  <a:pt x="185" y="1544"/>
                </a:cubicBezTo>
                <a:cubicBezTo>
                  <a:pt x="188" y="1388"/>
                  <a:pt x="174" y="1229"/>
                  <a:pt x="161" y="1089"/>
                </a:cubicBezTo>
                <a:cubicBezTo>
                  <a:pt x="136" y="1083"/>
                  <a:pt x="111" y="1078"/>
                  <a:pt x="91" y="1068"/>
                </a:cubicBezTo>
                <a:cubicBezTo>
                  <a:pt x="105" y="997"/>
                  <a:pt x="120" y="925"/>
                  <a:pt x="137" y="855"/>
                </a:cubicBezTo>
                <a:cubicBezTo>
                  <a:pt x="138" y="850"/>
                  <a:pt x="132" y="851"/>
                  <a:pt x="134" y="845"/>
                </a:cubicBezTo>
                <a:cubicBezTo>
                  <a:pt x="150" y="806"/>
                  <a:pt x="165" y="761"/>
                  <a:pt x="171" y="711"/>
                </a:cubicBezTo>
                <a:cubicBezTo>
                  <a:pt x="174" y="684"/>
                  <a:pt x="166" y="669"/>
                  <a:pt x="164" y="646"/>
                </a:cubicBezTo>
                <a:cubicBezTo>
                  <a:pt x="163" y="628"/>
                  <a:pt x="163" y="615"/>
                  <a:pt x="160" y="601"/>
                </a:cubicBezTo>
                <a:cubicBezTo>
                  <a:pt x="154" y="629"/>
                  <a:pt x="140" y="647"/>
                  <a:pt x="122" y="659"/>
                </a:cubicBezTo>
                <a:cubicBezTo>
                  <a:pt x="83" y="685"/>
                  <a:pt x="17" y="650"/>
                  <a:pt x="6" y="612"/>
                </a:cubicBezTo>
                <a:cubicBezTo>
                  <a:pt x="0" y="588"/>
                  <a:pt x="9" y="554"/>
                  <a:pt x="17" y="536"/>
                </a:cubicBezTo>
                <a:close/>
              </a:path>
            </a:pathLst>
          </a:custGeom>
          <a:gradFill flip="none" rotWithShape="1">
            <a:gsLst>
              <a:gs pos="0">
                <a:schemeClr val="accent1"/>
              </a:gs>
              <a:gs pos="86000">
                <a:schemeClr val="accent1">
                  <a:lumMod val="86000"/>
                </a:schemeClr>
              </a:gs>
            </a:gsLst>
            <a:lin ang="5400000" scaled="0"/>
            <a:tileRect/>
          </a:gradFill>
          <a:ln w="6350">
            <a:gradFill>
              <a:gsLst>
                <a:gs pos="0">
                  <a:schemeClr val="accent1">
                    <a:tint val="66000"/>
                    <a:satMod val="160000"/>
                    <a:lumMod val="41000"/>
                    <a:alpha val="48000"/>
                  </a:schemeClr>
                </a:gs>
                <a:gs pos="100000">
                  <a:schemeClr val="accent1">
                    <a:tint val="23500"/>
                    <a:satMod val="160000"/>
                    <a:lumMod val="37000"/>
                    <a:alpha val="55000"/>
                  </a:schemeClr>
                </a:gs>
              </a:gsLst>
              <a:lin ang="5400000" scaled="0"/>
            </a:gradFill>
          </a:ln>
        </p:spPr>
        <p:txBody>
          <a:bodyPr vert="horz" wrap="square" lIns="91440" tIns="45720" rIns="91440" bIns="45720" numCol="1" anchor="t" anchorCtr="0" compatLnSpc="1">
            <a:prstTxWarp prst="textNoShape">
              <a:avLst/>
            </a:prstTxWarp>
          </a:bodyPr>
          <a:lstStyle/>
          <a:p>
            <a:endParaRPr lang="en-US" dirty="0"/>
          </a:p>
        </p:txBody>
      </p:sp>
      <p:sp>
        <p:nvSpPr>
          <p:cNvPr id="4141" name="Freeform 14"/>
          <p:cNvSpPr>
            <a:spLocks noEditPoints="1"/>
          </p:cNvSpPr>
          <p:nvPr/>
        </p:nvSpPr>
        <p:spPr bwMode="auto">
          <a:xfrm>
            <a:off x="3021674" y="3941316"/>
            <a:ext cx="155046" cy="500575"/>
          </a:xfrm>
          <a:custGeom>
            <a:avLst/>
            <a:gdLst>
              <a:gd name="T0" fmla="*/ 104 w 104"/>
              <a:gd name="T1" fmla="*/ 98 h 335"/>
              <a:gd name="T2" fmla="*/ 94 w 104"/>
              <a:gd name="T3" fmla="*/ 51 h 335"/>
              <a:gd name="T4" fmla="*/ 79 w 104"/>
              <a:gd name="T5" fmla="*/ 46 h 335"/>
              <a:gd name="T6" fmla="*/ 58 w 104"/>
              <a:gd name="T7" fmla="*/ 41 h 335"/>
              <a:gd name="T8" fmla="*/ 56 w 104"/>
              <a:gd name="T9" fmla="*/ 33 h 335"/>
              <a:gd name="T10" fmla="*/ 58 w 104"/>
              <a:gd name="T11" fmla="*/ 23 h 335"/>
              <a:gd name="T12" fmla="*/ 57 w 104"/>
              <a:gd name="T13" fmla="*/ 19 h 335"/>
              <a:gd name="T14" fmla="*/ 56 w 104"/>
              <a:gd name="T15" fmla="*/ 13 h 335"/>
              <a:gd name="T16" fmla="*/ 53 w 104"/>
              <a:gd name="T17" fmla="*/ 6 h 335"/>
              <a:gd name="T18" fmla="*/ 39 w 104"/>
              <a:gd name="T19" fmla="*/ 1 h 335"/>
              <a:gd name="T20" fmla="*/ 28 w 104"/>
              <a:gd name="T21" fmla="*/ 7 h 335"/>
              <a:gd name="T22" fmla="*/ 25 w 104"/>
              <a:gd name="T23" fmla="*/ 18 h 335"/>
              <a:gd name="T24" fmla="*/ 27 w 104"/>
              <a:gd name="T25" fmla="*/ 24 h 335"/>
              <a:gd name="T26" fmla="*/ 26 w 104"/>
              <a:gd name="T27" fmla="*/ 34 h 335"/>
              <a:gd name="T28" fmla="*/ 32 w 104"/>
              <a:gd name="T29" fmla="*/ 40 h 335"/>
              <a:gd name="T30" fmla="*/ 25 w 104"/>
              <a:gd name="T31" fmla="*/ 43 h 335"/>
              <a:gd name="T32" fmla="*/ 19 w 104"/>
              <a:gd name="T33" fmla="*/ 59 h 335"/>
              <a:gd name="T34" fmla="*/ 13 w 104"/>
              <a:gd name="T35" fmla="*/ 65 h 335"/>
              <a:gd name="T36" fmla="*/ 7 w 104"/>
              <a:gd name="T37" fmla="*/ 81 h 335"/>
              <a:gd name="T38" fmla="*/ 0 w 104"/>
              <a:gd name="T39" fmla="*/ 98 h 335"/>
              <a:gd name="T40" fmla="*/ 3 w 104"/>
              <a:gd name="T41" fmla="*/ 116 h 335"/>
              <a:gd name="T42" fmla="*/ 17 w 104"/>
              <a:gd name="T43" fmla="*/ 115 h 335"/>
              <a:gd name="T44" fmla="*/ 21 w 104"/>
              <a:gd name="T45" fmla="*/ 130 h 335"/>
              <a:gd name="T46" fmla="*/ 18 w 104"/>
              <a:gd name="T47" fmla="*/ 136 h 335"/>
              <a:gd name="T48" fmla="*/ 14 w 104"/>
              <a:gd name="T49" fmla="*/ 181 h 335"/>
              <a:gd name="T50" fmla="*/ 23 w 104"/>
              <a:gd name="T51" fmla="*/ 197 h 335"/>
              <a:gd name="T52" fmla="*/ 28 w 104"/>
              <a:gd name="T53" fmla="*/ 239 h 335"/>
              <a:gd name="T54" fmla="*/ 32 w 104"/>
              <a:gd name="T55" fmla="*/ 305 h 335"/>
              <a:gd name="T56" fmla="*/ 26 w 104"/>
              <a:gd name="T57" fmla="*/ 314 h 335"/>
              <a:gd name="T58" fmla="*/ 12 w 104"/>
              <a:gd name="T59" fmla="*/ 319 h 335"/>
              <a:gd name="T60" fmla="*/ 18 w 104"/>
              <a:gd name="T61" fmla="*/ 326 h 335"/>
              <a:gd name="T62" fmla="*/ 49 w 104"/>
              <a:gd name="T63" fmla="*/ 324 h 335"/>
              <a:gd name="T64" fmla="*/ 56 w 104"/>
              <a:gd name="T65" fmla="*/ 311 h 335"/>
              <a:gd name="T66" fmla="*/ 55 w 104"/>
              <a:gd name="T67" fmla="*/ 305 h 335"/>
              <a:gd name="T68" fmla="*/ 54 w 104"/>
              <a:gd name="T69" fmla="*/ 285 h 335"/>
              <a:gd name="T70" fmla="*/ 57 w 104"/>
              <a:gd name="T71" fmla="*/ 280 h 335"/>
              <a:gd name="T72" fmla="*/ 62 w 104"/>
              <a:gd name="T73" fmla="*/ 314 h 335"/>
              <a:gd name="T74" fmla="*/ 66 w 104"/>
              <a:gd name="T75" fmla="*/ 324 h 335"/>
              <a:gd name="T76" fmla="*/ 67 w 104"/>
              <a:gd name="T77" fmla="*/ 334 h 335"/>
              <a:gd name="T78" fmla="*/ 85 w 104"/>
              <a:gd name="T79" fmla="*/ 327 h 335"/>
              <a:gd name="T80" fmla="*/ 84 w 104"/>
              <a:gd name="T81" fmla="*/ 317 h 335"/>
              <a:gd name="T82" fmla="*/ 88 w 104"/>
              <a:gd name="T83" fmla="*/ 289 h 335"/>
              <a:gd name="T84" fmla="*/ 85 w 104"/>
              <a:gd name="T85" fmla="*/ 261 h 335"/>
              <a:gd name="T86" fmla="*/ 81 w 104"/>
              <a:gd name="T87" fmla="*/ 221 h 335"/>
              <a:gd name="T88" fmla="*/ 89 w 104"/>
              <a:gd name="T89" fmla="*/ 155 h 335"/>
              <a:gd name="T90" fmla="*/ 95 w 104"/>
              <a:gd name="T91" fmla="*/ 140 h 335"/>
              <a:gd name="T92" fmla="*/ 98 w 104"/>
              <a:gd name="T93" fmla="*/ 129 h 335"/>
              <a:gd name="T94" fmla="*/ 100 w 104"/>
              <a:gd name="T95" fmla="*/ 120 h 335"/>
              <a:gd name="T96" fmla="*/ 36 w 104"/>
              <a:gd name="T97" fmla="*/ 53 h 335"/>
              <a:gd name="T98" fmla="*/ 32 w 104"/>
              <a:gd name="T99" fmla="*/ 53 h 335"/>
              <a:gd name="T100" fmla="*/ 36 w 104"/>
              <a:gd name="T101" fmla="*/ 4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335">
                <a:moveTo>
                  <a:pt x="103" y="108"/>
                </a:moveTo>
                <a:cubicBezTo>
                  <a:pt x="103" y="106"/>
                  <a:pt x="103" y="106"/>
                  <a:pt x="103" y="106"/>
                </a:cubicBezTo>
                <a:cubicBezTo>
                  <a:pt x="104" y="103"/>
                  <a:pt x="104" y="103"/>
                  <a:pt x="104" y="103"/>
                </a:cubicBezTo>
                <a:cubicBezTo>
                  <a:pt x="104" y="101"/>
                  <a:pt x="104" y="101"/>
                  <a:pt x="104" y="101"/>
                </a:cubicBezTo>
                <a:cubicBezTo>
                  <a:pt x="104" y="98"/>
                  <a:pt x="104" y="98"/>
                  <a:pt x="104" y="98"/>
                </a:cubicBezTo>
                <a:cubicBezTo>
                  <a:pt x="102" y="94"/>
                  <a:pt x="102" y="94"/>
                  <a:pt x="102" y="94"/>
                </a:cubicBezTo>
                <a:cubicBezTo>
                  <a:pt x="102" y="86"/>
                  <a:pt x="102" y="86"/>
                  <a:pt x="102" y="86"/>
                </a:cubicBezTo>
                <a:cubicBezTo>
                  <a:pt x="101" y="72"/>
                  <a:pt x="101" y="72"/>
                  <a:pt x="101" y="72"/>
                </a:cubicBezTo>
                <a:cubicBezTo>
                  <a:pt x="96" y="59"/>
                  <a:pt x="96" y="59"/>
                  <a:pt x="96" y="59"/>
                </a:cubicBezTo>
                <a:cubicBezTo>
                  <a:pt x="94" y="51"/>
                  <a:pt x="94" y="51"/>
                  <a:pt x="94" y="51"/>
                </a:cubicBezTo>
                <a:cubicBezTo>
                  <a:pt x="91" y="49"/>
                  <a:pt x="91" y="49"/>
                  <a:pt x="91" y="49"/>
                </a:cubicBezTo>
                <a:cubicBezTo>
                  <a:pt x="91" y="49"/>
                  <a:pt x="91" y="49"/>
                  <a:pt x="91" y="49"/>
                </a:cubicBezTo>
                <a:cubicBezTo>
                  <a:pt x="91" y="49"/>
                  <a:pt x="91" y="49"/>
                  <a:pt x="91" y="49"/>
                </a:cubicBezTo>
                <a:cubicBezTo>
                  <a:pt x="89" y="48"/>
                  <a:pt x="89" y="48"/>
                  <a:pt x="89" y="48"/>
                </a:cubicBezTo>
                <a:cubicBezTo>
                  <a:pt x="79" y="46"/>
                  <a:pt x="79" y="46"/>
                  <a:pt x="79" y="46"/>
                </a:cubicBezTo>
                <a:cubicBezTo>
                  <a:pt x="66" y="45"/>
                  <a:pt x="66" y="45"/>
                  <a:pt x="66" y="45"/>
                </a:cubicBezTo>
                <a:cubicBezTo>
                  <a:pt x="63" y="43"/>
                  <a:pt x="63" y="43"/>
                  <a:pt x="63" y="43"/>
                </a:cubicBezTo>
                <a:cubicBezTo>
                  <a:pt x="61" y="41"/>
                  <a:pt x="61" y="41"/>
                  <a:pt x="61" y="41"/>
                </a:cubicBezTo>
                <a:cubicBezTo>
                  <a:pt x="59" y="40"/>
                  <a:pt x="59" y="40"/>
                  <a:pt x="59" y="40"/>
                </a:cubicBezTo>
                <a:cubicBezTo>
                  <a:pt x="58" y="41"/>
                  <a:pt x="58" y="41"/>
                  <a:pt x="58" y="41"/>
                </a:cubicBezTo>
                <a:cubicBezTo>
                  <a:pt x="58" y="40"/>
                  <a:pt x="58" y="40"/>
                  <a:pt x="58" y="40"/>
                </a:cubicBezTo>
                <a:cubicBezTo>
                  <a:pt x="56" y="38"/>
                  <a:pt x="56" y="38"/>
                  <a:pt x="56" y="38"/>
                </a:cubicBezTo>
                <a:cubicBezTo>
                  <a:pt x="55" y="38"/>
                  <a:pt x="55" y="38"/>
                  <a:pt x="55" y="38"/>
                </a:cubicBezTo>
                <a:cubicBezTo>
                  <a:pt x="55" y="32"/>
                  <a:pt x="55" y="32"/>
                  <a:pt x="55" y="32"/>
                </a:cubicBezTo>
                <a:cubicBezTo>
                  <a:pt x="56" y="33"/>
                  <a:pt x="56" y="33"/>
                  <a:pt x="56" y="33"/>
                </a:cubicBezTo>
                <a:cubicBezTo>
                  <a:pt x="57" y="32"/>
                  <a:pt x="57" y="32"/>
                  <a:pt x="57" y="32"/>
                </a:cubicBezTo>
                <a:cubicBezTo>
                  <a:pt x="59" y="30"/>
                  <a:pt x="59" y="30"/>
                  <a:pt x="59" y="30"/>
                </a:cubicBezTo>
                <a:cubicBezTo>
                  <a:pt x="59" y="28"/>
                  <a:pt x="59" y="28"/>
                  <a:pt x="59" y="28"/>
                </a:cubicBezTo>
                <a:cubicBezTo>
                  <a:pt x="59" y="26"/>
                  <a:pt x="59" y="26"/>
                  <a:pt x="59" y="26"/>
                </a:cubicBezTo>
                <a:cubicBezTo>
                  <a:pt x="58" y="23"/>
                  <a:pt x="58" y="23"/>
                  <a:pt x="58" y="23"/>
                </a:cubicBezTo>
                <a:cubicBezTo>
                  <a:pt x="58" y="20"/>
                  <a:pt x="58" y="20"/>
                  <a:pt x="58" y="20"/>
                </a:cubicBezTo>
                <a:cubicBezTo>
                  <a:pt x="58" y="20"/>
                  <a:pt x="58" y="20"/>
                  <a:pt x="58" y="20"/>
                </a:cubicBezTo>
                <a:cubicBezTo>
                  <a:pt x="57" y="20"/>
                  <a:pt x="57" y="20"/>
                  <a:pt x="57" y="20"/>
                </a:cubicBezTo>
                <a:cubicBezTo>
                  <a:pt x="57" y="20"/>
                  <a:pt x="57" y="20"/>
                  <a:pt x="57" y="20"/>
                </a:cubicBezTo>
                <a:cubicBezTo>
                  <a:pt x="57" y="19"/>
                  <a:pt x="57" y="19"/>
                  <a:pt x="57" y="19"/>
                </a:cubicBezTo>
                <a:cubicBezTo>
                  <a:pt x="57" y="17"/>
                  <a:pt x="57" y="17"/>
                  <a:pt x="57" y="17"/>
                </a:cubicBezTo>
                <a:cubicBezTo>
                  <a:pt x="56" y="15"/>
                  <a:pt x="56" y="15"/>
                  <a:pt x="56" y="15"/>
                </a:cubicBezTo>
                <a:cubicBezTo>
                  <a:pt x="57" y="16"/>
                  <a:pt x="57" y="16"/>
                  <a:pt x="57" y="16"/>
                </a:cubicBezTo>
                <a:cubicBezTo>
                  <a:pt x="56" y="14"/>
                  <a:pt x="56" y="14"/>
                  <a:pt x="56" y="14"/>
                </a:cubicBezTo>
                <a:cubicBezTo>
                  <a:pt x="56" y="13"/>
                  <a:pt x="56" y="13"/>
                  <a:pt x="56" y="13"/>
                </a:cubicBezTo>
                <a:cubicBezTo>
                  <a:pt x="56" y="12"/>
                  <a:pt x="56" y="12"/>
                  <a:pt x="56" y="12"/>
                </a:cubicBezTo>
                <a:cubicBezTo>
                  <a:pt x="56" y="11"/>
                  <a:pt x="56" y="11"/>
                  <a:pt x="56" y="11"/>
                </a:cubicBezTo>
                <a:cubicBezTo>
                  <a:pt x="55" y="10"/>
                  <a:pt x="55" y="10"/>
                  <a:pt x="55" y="10"/>
                </a:cubicBezTo>
                <a:cubicBezTo>
                  <a:pt x="55" y="10"/>
                  <a:pt x="55" y="8"/>
                  <a:pt x="55" y="8"/>
                </a:cubicBezTo>
                <a:cubicBezTo>
                  <a:pt x="54" y="8"/>
                  <a:pt x="54" y="7"/>
                  <a:pt x="53" y="6"/>
                </a:cubicBezTo>
                <a:cubicBezTo>
                  <a:pt x="53" y="5"/>
                  <a:pt x="51" y="4"/>
                  <a:pt x="51" y="4"/>
                </a:cubicBezTo>
                <a:cubicBezTo>
                  <a:pt x="47" y="2"/>
                  <a:pt x="47" y="2"/>
                  <a:pt x="47" y="2"/>
                </a:cubicBezTo>
                <a:cubicBezTo>
                  <a:pt x="45" y="1"/>
                  <a:pt x="45" y="1"/>
                  <a:pt x="45" y="1"/>
                </a:cubicBezTo>
                <a:cubicBezTo>
                  <a:pt x="43" y="0"/>
                  <a:pt x="43" y="0"/>
                  <a:pt x="43" y="0"/>
                </a:cubicBezTo>
                <a:cubicBezTo>
                  <a:pt x="39" y="1"/>
                  <a:pt x="39" y="1"/>
                  <a:pt x="39" y="1"/>
                </a:cubicBezTo>
                <a:cubicBezTo>
                  <a:pt x="34" y="1"/>
                  <a:pt x="34" y="1"/>
                  <a:pt x="34" y="1"/>
                </a:cubicBezTo>
                <a:cubicBezTo>
                  <a:pt x="32" y="2"/>
                  <a:pt x="32" y="2"/>
                  <a:pt x="32" y="2"/>
                </a:cubicBezTo>
                <a:cubicBezTo>
                  <a:pt x="29" y="4"/>
                  <a:pt x="29" y="4"/>
                  <a:pt x="29" y="4"/>
                </a:cubicBezTo>
                <a:cubicBezTo>
                  <a:pt x="28" y="6"/>
                  <a:pt x="28" y="6"/>
                  <a:pt x="28" y="6"/>
                </a:cubicBezTo>
                <a:cubicBezTo>
                  <a:pt x="28" y="7"/>
                  <a:pt x="28" y="7"/>
                  <a:pt x="28" y="7"/>
                </a:cubicBezTo>
                <a:cubicBezTo>
                  <a:pt x="28" y="7"/>
                  <a:pt x="28" y="7"/>
                  <a:pt x="28" y="7"/>
                </a:cubicBezTo>
                <a:cubicBezTo>
                  <a:pt x="27" y="7"/>
                  <a:pt x="27" y="7"/>
                  <a:pt x="27" y="7"/>
                </a:cubicBezTo>
                <a:cubicBezTo>
                  <a:pt x="27" y="7"/>
                  <a:pt x="26" y="9"/>
                  <a:pt x="26" y="9"/>
                </a:cubicBezTo>
                <a:cubicBezTo>
                  <a:pt x="26" y="9"/>
                  <a:pt x="25" y="13"/>
                  <a:pt x="25" y="13"/>
                </a:cubicBezTo>
                <a:cubicBezTo>
                  <a:pt x="25" y="18"/>
                  <a:pt x="25" y="18"/>
                  <a:pt x="25" y="18"/>
                </a:cubicBezTo>
                <a:cubicBezTo>
                  <a:pt x="25" y="20"/>
                  <a:pt x="25" y="20"/>
                  <a:pt x="25" y="20"/>
                </a:cubicBezTo>
                <a:cubicBezTo>
                  <a:pt x="25" y="20"/>
                  <a:pt x="25" y="20"/>
                  <a:pt x="25" y="20"/>
                </a:cubicBezTo>
                <a:cubicBezTo>
                  <a:pt x="26" y="21"/>
                  <a:pt x="26" y="21"/>
                  <a:pt x="26" y="21"/>
                </a:cubicBezTo>
                <a:cubicBezTo>
                  <a:pt x="26" y="23"/>
                  <a:pt x="26" y="23"/>
                  <a:pt x="26" y="23"/>
                </a:cubicBezTo>
                <a:cubicBezTo>
                  <a:pt x="27" y="24"/>
                  <a:pt x="27" y="24"/>
                  <a:pt x="27" y="24"/>
                </a:cubicBezTo>
                <a:cubicBezTo>
                  <a:pt x="25" y="24"/>
                  <a:pt x="25" y="24"/>
                  <a:pt x="25" y="24"/>
                </a:cubicBezTo>
                <a:cubicBezTo>
                  <a:pt x="25" y="26"/>
                  <a:pt x="25" y="26"/>
                  <a:pt x="25" y="26"/>
                </a:cubicBezTo>
                <a:cubicBezTo>
                  <a:pt x="26" y="27"/>
                  <a:pt x="26" y="27"/>
                  <a:pt x="26" y="27"/>
                </a:cubicBezTo>
                <a:cubicBezTo>
                  <a:pt x="26" y="31"/>
                  <a:pt x="26" y="31"/>
                  <a:pt x="26" y="31"/>
                </a:cubicBezTo>
                <a:cubicBezTo>
                  <a:pt x="26" y="34"/>
                  <a:pt x="26" y="34"/>
                  <a:pt x="26" y="34"/>
                </a:cubicBezTo>
                <a:cubicBezTo>
                  <a:pt x="28" y="36"/>
                  <a:pt x="28" y="36"/>
                  <a:pt x="28" y="36"/>
                </a:cubicBezTo>
                <a:cubicBezTo>
                  <a:pt x="29" y="36"/>
                  <a:pt x="29" y="36"/>
                  <a:pt x="29" y="36"/>
                </a:cubicBezTo>
                <a:cubicBezTo>
                  <a:pt x="30" y="36"/>
                  <a:pt x="30" y="36"/>
                  <a:pt x="30" y="36"/>
                </a:cubicBezTo>
                <a:cubicBezTo>
                  <a:pt x="31" y="39"/>
                  <a:pt x="31" y="39"/>
                  <a:pt x="31" y="39"/>
                </a:cubicBezTo>
                <a:cubicBezTo>
                  <a:pt x="32" y="40"/>
                  <a:pt x="32" y="40"/>
                  <a:pt x="32" y="40"/>
                </a:cubicBezTo>
                <a:cubicBezTo>
                  <a:pt x="30" y="41"/>
                  <a:pt x="30" y="41"/>
                  <a:pt x="30" y="41"/>
                </a:cubicBezTo>
                <a:cubicBezTo>
                  <a:pt x="29" y="43"/>
                  <a:pt x="29" y="43"/>
                  <a:pt x="29" y="43"/>
                </a:cubicBezTo>
                <a:cubicBezTo>
                  <a:pt x="28" y="41"/>
                  <a:pt x="28" y="41"/>
                  <a:pt x="28" y="41"/>
                </a:cubicBezTo>
                <a:cubicBezTo>
                  <a:pt x="26" y="41"/>
                  <a:pt x="26" y="41"/>
                  <a:pt x="26" y="41"/>
                </a:cubicBezTo>
                <a:cubicBezTo>
                  <a:pt x="25" y="43"/>
                  <a:pt x="25" y="43"/>
                  <a:pt x="25" y="43"/>
                </a:cubicBezTo>
                <a:cubicBezTo>
                  <a:pt x="26" y="45"/>
                  <a:pt x="26" y="45"/>
                  <a:pt x="26" y="45"/>
                </a:cubicBezTo>
                <a:cubicBezTo>
                  <a:pt x="26" y="46"/>
                  <a:pt x="26" y="46"/>
                  <a:pt x="26" y="46"/>
                </a:cubicBezTo>
                <a:cubicBezTo>
                  <a:pt x="25" y="48"/>
                  <a:pt x="25" y="48"/>
                  <a:pt x="25" y="48"/>
                </a:cubicBezTo>
                <a:cubicBezTo>
                  <a:pt x="22" y="52"/>
                  <a:pt x="22" y="52"/>
                  <a:pt x="22" y="52"/>
                </a:cubicBezTo>
                <a:cubicBezTo>
                  <a:pt x="19" y="59"/>
                  <a:pt x="19" y="59"/>
                  <a:pt x="19" y="59"/>
                </a:cubicBezTo>
                <a:cubicBezTo>
                  <a:pt x="17" y="63"/>
                  <a:pt x="17" y="63"/>
                  <a:pt x="17" y="63"/>
                </a:cubicBezTo>
                <a:cubicBezTo>
                  <a:pt x="17" y="62"/>
                  <a:pt x="17" y="62"/>
                  <a:pt x="17" y="62"/>
                </a:cubicBezTo>
                <a:cubicBezTo>
                  <a:pt x="17" y="62"/>
                  <a:pt x="17" y="62"/>
                  <a:pt x="17" y="62"/>
                </a:cubicBezTo>
                <a:cubicBezTo>
                  <a:pt x="15" y="65"/>
                  <a:pt x="15" y="65"/>
                  <a:pt x="15" y="65"/>
                </a:cubicBezTo>
                <a:cubicBezTo>
                  <a:pt x="13" y="65"/>
                  <a:pt x="13" y="65"/>
                  <a:pt x="13" y="65"/>
                </a:cubicBezTo>
                <a:cubicBezTo>
                  <a:pt x="13" y="68"/>
                  <a:pt x="13" y="68"/>
                  <a:pt x="13" y="68"/>
                </a:cubicBezTo>
                <a:cubicBezTo>
                  <a:pt x="13" y="70"/>
                  <a:pt x="13" y="70"/>
                  <a:pt x="13" y="70"/>
                </a:cubicBezTo>
                <a:cubicBezTo>
                  <a:pt x="9" y="77"/>
                  <a:pt x="9" y="77"/>
                  <a:pt x="9" y="77"/>
                </a:cubicBezTo>
                <a:cubicBezTo>
                  <a:pt x="9" y="79"/>
                  <a:pt x="9" y="79"/>
                  <a:pt x="9" y="79"/>
                </a:cubicBezTo>
                <a:cubicBezTo>
                  <a:pt x="7" y="81"/>
                  <a:pt x="7" y="81"/>
                  <a:pt x="7" y="81"/>
                </a:cubicBezTo>
                <a:cubicBezTo>
                  <a:pt x="6" y="84"/>
                  <a:pt x="6" y="84"/>
                  <a:pt x="6" y="84"/>
                </a:cubicBezTo>
                <a:cubicBezTo>
                  <a:pt x="4" y="90"/>
                  <a:pt x="4" y="90"/>
                  <a:pt x="4" y="90"/>
                </a:cubicBezTo>
                <a:cubicBezTo>
                  <a:pt x="2" y="91"/>
                  <a:pt x="2" y="91"/>
                  <a:pt x="2" y="91"/>
                </a:cubicBezTo>
                <a:cubicBezTo>
                  <a:pt x="2" y="95"/>
                  <a:pt x="2" y="95"/>
                  <a:pt x="2" y="95"/>
                </a:cubicBezTo>
                <a:cubicBezTo>
                  <a:pt x="0" y="98"/>
                  <a:pt x="0" y="98"/>
                  <a:pt x="0" y="98"/>
                </a:cubicBezTo>
                <a:cubicBezTo>
                  <a:pt x="1" y="102"/>
                  <a:pt x="1" y="102"/>
                  <a:pt x="1" y="102"/>
                </a:cubicBezTo>
                <a:cubicBezTo>
                  <a:pt x="1" y="105"/>
                  <a:pt x="1" y="105"/>
                  <a:pt x="1" y="105"/>
                </a:cubicBezTo>
                <a:cubicBezTo>
                  <a:pt x="1" y="110"/>
                  <a:pt x="1" y="110"/>
                  <a:pt x="1" y="110"/>
                </a:cubicBezTo>
                <a:cubicBezTo>
                  <a:pt x="2" y="113"/>
                  <a:pt x="2" y="113"/>
                  <a:pt x="2" y="113"/>
                </a:cubicBezTo>
                <a:cubicBezTo>
                  <a:pt x="3" y="116"/>
                  <a:pt x="3" y="116"/>
                  <a:pt x="3" y="116"/>
                </a:cubicBezTo>
                <a:cubicBezTo>
                  <a:pt x="5" y="117"/>
                  <a:pt x="5" y="117"/>
                  <a:pt x="5" y="117"/>
                </a:cubicBezTo>
                <a:cubicBezTo>
                  <a:pt x="8" y="118"/>
                  <a:pt x="8" y="118"/>
                  <a:pt x="8" y="118"/>
                </a:cubicBezTo>
                <a:cubicBezTo>
                  <a:pt x="13" y="118"/>
                  <a:pt x="13" y="118"/>
                  <a:pt x="13" y="118"/>
                </a:cubicBezTo>
                <a:cubicBezTo>
                  <a:pt x="16" y="117"/>
                  <a:pt x="16" y="117"/>
                  <a:pt x="16" y="117"/>
                </a:cubicBezTo>
                <a:cubicBezTo>
                  <a:pt x="17" y="115"/>
                  <a:pt x="17" y="115"/>
                  <a:pt x="17" y="115"/>
                </a:cubicBezTo>
                <a:cubicBezTo>
                  <a:pt x="21" y="111"/>
                  <a:pt x="21" y="111"/>
                  <a:pt x="21" y="111"/>
                </a:cubicBezTo>
                <a:cubicBezTo>
                  <a:pt x="23" y="110"/>
                  <a:pt x="23" y="110"/>
                  <a:pt x="23" y="110"/>
                </a:cubicBezTo>
                <a:cubicBezTo>
                  <a:pt x="22" y="114"/>
                  <a:pt x="22" y="114"/>
                  <a:pt x="22" y="114"/>
                </a:cubicBezTo>
                <a:cubicBezTo>
                  <a:pt x="22" y="121"/>
                  <a:pt x="22" y="121"/>
                  <a:pt x="22" y="121"/>
                </a:cubicBezTo>
                <a:cubicBezTo>
                  <a:pt x="21" y="130"/>
                  <a:pt x="21" y="130"/>
                  <a:pt x="21" y="130"/>
                </a:cubicBezTo>
                <a:cubicBezTo>
                  <a:pt x="21" y="130"/>
                  <a:pt x="21" y="130"/>
                  <a:pt x="21" y="130"/>
                </a:cubicBezTo>
                <a:cubicBezTo>
                  <a:pt x="20" y="131"/>
                  <a:pt x="20" y="131"/>
                  <a:pt x="20" y="131"/>
                </a:cubicBezTo>
                <a:cubicBezTo>
                  <a:pt x="20" y="131"/>
                  <a:pt x="20" y="131"/>
                  <a:pt x="20" y="131"/>
                </a:cubicBezTo>
                <a:cubicBezTo>
                  <a:pt x="19" y="133"/>
                  <a:pt x="19" y="133"/>
                  <a:pt x="19" y="133"/>
                </a:cubicBezTo>
                <a:cubicBezTo>
                  <a:pt x="18" y="136"/>
                  <a:pt x="18" y="136"/>
                  <a:pt x="18" y="136"/>
                </a:cubicBezTo>
                <a:cubicBezTo>
                  <a:pt x="16" y="153"/>
                  <a:pt x="16" y="153"/>
                  <a:pt x="16" y="153"/>
                </a:cubicBezTo>
                <a:cubicBezTo>
                  <a:pt x="16" y="155"/>
                  <a:pt x="16" y="155"/>
                  <a:pt x="16" y="155"/>
                </a:cubicBezTo>
                <a:cubicBezTo>
                  <a:pt x="15" y="163"/>
                  <a:pt x="15" y="163"/>
                  <a:pt x="15" y="163"/>
                </a:cubicBezTo>
                <a:cubicBezTo>
                  <a:pt x="15" y="175"/>
                  <a:pt x="15" y="175"/>
                  <a:pt x="15" y="175"/>
                </a:cubicBezTo>
                <a:cubicBezTo>
                  <a:pt x="14" y="181"/>
                  <a:pt x="14" y="181"/>
                  <a:pt x="14" y="181"/>
                </a:cubicBezTo>
                <a:cubicBezTo>
                  <a:pt x="15" y="182"/>
                  <a:pt x="15" y="182"/>
                  <a:pt x="15" y="182"/>
                </a:cubicBezTo>
                <a:cubicBezTo>
                  <a:pt x="18" y="183"/>
                  <a:pt x="18" y="183"/>
                  <a:pt x="18" y="183"/>
                </a:cubicBezTo>
                <a:cubicBezTo>
                  <a:pt x="20" y="184"/>
                  <a:pt x="20" y="184"/>
                  <a:pt x="20" y="184"/>
                </a:cubicBezTo>
                <a:cubicBezTo>
                  <a:pt x="20" y="184"/>
                  <a:pt x="20" y="184"/>
                  <a:pt x="20" y="184"/>
                </a:cubicBezTo>
                <a:cubicBezTo>
                  <a:pt x="23" y="197"/>
                  <a:pt x="23" y="197"/>
                  <a:pt x="23" y="197"/>
                </a:cubicBezTo>
                <a:cubicBezTo>
                  <a:pt x="24" y="208"/>
                  <a:pt x="24" y="208"/>
                  <a:pt x="24" y="208"/>
                </a:cubicBezTo>
                <a:cubicBezTo>
                  <a:pt x="26" y="210"/>
                  <a:pt x="26" y="210"/>
                  <a:pt x="26" y="210"/>
                </a:cubicBezTo>
                <a:cubicBezTo>
                  <a:pt x="28" y="216"/>
                  <a:pt x="28" y="216"/>
                  <a:pt x="28" y="216"/>
                </a:cubicBezTo>
                <a:cubicBezTo>
                  <a:pt x="28" y="233"/>
                  <a:pt x="28" y="233"/>
                  <a:pt x="28" y="233"/>
                </a:cubicBezTo>
                <a:cubicBezTo>
                  <a:pt x="28" y="239"/>
                  <a:pt x="28" y="239"/>
                  <a:pt x="28" y="239"/>
                </a:cubicBezTo>
                <a:cubicBezTo>
                  <a:pt x="29" y="240"/>
                  <a:pt x="29" y="240"/>
                  <a:pt x="29" y="240"/>
                </a:cubicBezTo>
                <a:cubicBezTo>
                  <a:pt x="30" y="243"/>
                  <a:pt x="30" y="243"/>
                  <a:pt x="30" y="243"/>
                </a:cubicBezTo>
                <a:cubicBezTo>
                  <a:pt x="33" y="300"/>
                  <a:pt x="33" y="300"/>
                  <a:pt x="33" y="300"/>
                </a:cubicBezTo>
                <a:cubicBezTo>
                  <a:pt x="33" y="302"/>
                  <a:pt x="33" y="302"/>
                  <a:pt x="33" y="302"/>
                </a:cubicBezTo>
                <a:cubicBezTo>
                  <a:pt x="33" y="302"/>
                  <a:pt x="32" y="304"/>
                  <a:pt x="32" y="305"/>
                </a:cubicBezTo>
                <a:cubicBezTo>
                  <a:pt x="32" y="306"/>
                  <a:pt x="30" y="311"/>
                  <a:pt x="30" y="311"/>
                </a:cubicBezTo>
                <a:cubicBezTo>
                  <a:pt x="34" y="311"/>
                  <a:pt x="34" y="311"/>
                  <a:pt x="34" y="311"/>
                </a:cubicBezTo>
                <a:cubicBezTo>
                  <a:pt x="30" y="311"/>
                  <a:pt x="30" y="311"/>
                  <a:pt x="30" y="311"/>
                </a:cubicBezTo>
                <a:cubicBezTo>
                  <a:pt x="30" y="311"/>
                  <a:pt x="30" y="311"/>
                  <a:pt x="30" y="311"/>
                </a:cubicBezTo>
                <a:cubicBezTo>
                  <a:pt x="26" y="314"/>
                  <a:pt x="26" y="314"/>
                  <a:pt x="26" y="314"/>
                </a:cubicBezTo>
                <a:cubicBezTo>
                  <a:pt x="23" y="316"/>
                  <a:pt x="23" y="316"/>
                  <a:pt x="23" y="316"/>
                </a:cubicBezTo>
                <a:cubicBezTo>
                  <a:pt x="19" y="318"/>
                  <a:pt x="19" y="318"/>
                  <a:pt x="19" y="318"/>
                </a:cubicBezTo>
                <a:cubicBezTo>
                  <a:pt x="17" y="318"/>
                  <a:pt x="17" y="318"/>
                  <a:pt x="17" y="318"/>
                </a:cubicBezTo>
                <a:cubicBezTo>
                  <a:pt x="13" y="318"/>
                  <a:pt x="13" y="318"/>
                  <a:pt x="13" y="318"/>
                </a:cubicBezTo>
                <a:cubicBezTo>
                  <a:pt x="12" y="319"/>
                  <a:pt x="12" y="319"/>
                  <a:pt x="12" y="319"/>
                </a:cubicBezTo>
                <a:cubicBezTo>
                  <a:pt x="12" y="322"/>
                  <a:pt x="12" y="322"/>
                  <a:pt x="12" y="322"/>
                </a:cubicBezTo>
                <a:cubicBezTo>
                  <a:pt x="12" y="323"/>
                  <a:pt x="12" y="323"/>
                  <a:pt x="12" y="323"/>
                </a:cubicBezTo>
                <a:cubicBezTo>
                  <a:pt x="11" y="325"/>
                  <a:pt x="11" y="325"/>
                  <a:pt x="11" y="325"/>
                </a:cubicBezTo>
                <a:cubicBezTo>
                  <a:pt x="12" y="325"/>
                  <a:pt x="12" y="325"/>
                  <a:pt x="12" y="325"/>
                </a:cubicBezTo>
                <a:cubicBezTo>
                  <a:pt x="18" y="326"/>
                  <a:pt x="18" y="326"/>
                  <a:pt x="18" y="326"/>
                </a:cubicBezTo>
                <a:cubicBezTo>
                  <a:pt x="31" y="326"/>
                  <a:pt x="31" y="326"/>
                  <a:pt x="31" y="326"/>
                </a:cubicBezTo>
                <a:cubicBezTo>
                  <a:pt x="35" y="325"/>
                  <a:pt x="35" y="325"/>
                  <a:pt x="35" y="325"/>
                </a:cubicBezTo>
                <a:cubicBezTo>
                  <a:pt x="39" y="322"/>
                  <a:pt x="39" y="322"/>
                  <a:pt x="39" y="322"/>
                </a:cubicBezTo>
                <a:cubicBezTo>
                  <a:pt x="39" y="323"/>
                  <a:pt x="39" y="323"/>
                  <a:pt x="39" y="323"/>
                </a:cubicBezTo>
                <a:cubicBezTo>
                  <a:pt x="49" y="324"/>
                  <a:pt x="49" y="324"/>
                  <a:pt x="49" y="324"/>
                </a:cubicBezTo>
                <a:cubicBezTo>
                  <a:pt x="56" y="322"/>
                  <a:pt x="56" y="322"/>
                  <a:pt x="56" y="322"/>
                </a:cubicBezTo>
                <a:cubicBezTo>
                  <a:pt x="56" y="318"/>
                  <a:pt x="56" y="318"/>
                  <a:pt x="56" y="318"/>
                </a:cubicBezTo>
                <a:cubicBezTo>
                  <a:pt x="55" y="317"/>
                  <a:pt x="55" y="317"/>
                  <a:pt x="55" y="317"/>
                </a:cubicBezTo>
                <a:cubicBezTo>
                  <a:pt x="56" y="316"/>
                  <a:pt x="56" y="316"/>
                  <a:pt x="56" y="316"/>
                </a:cubicBezTo>
                <a:cubicBezTo>
                  <a:pt x="56" y="311"/>
                  <a:pt x="56" y="311"/>
                  <a:pt x="56" y="311"/>
                </a:cubicBezTo>
                <a:cubicBezTo>
                  <a:pt x="56" y="311"/>
                  <a:pt x="56" y="311"/>
                  <a:pt x="56" y="311"/>
                </a:cubicBezTo>
                <a:cubicBezTo>
                  <a:pt x="53" y="310"/>
                  <a:pt x="53" y="310"/>
                  <a:pt x="53" y="310"/>
                </a:cubicBezTo>
                <a:cubicBezTo>
                  <a:pt x="56" y="311"/>
                  <a:pt x="56" y="311"/>
                  <a:pt x="56" y="311"/>
                </a:cubicBezTo>
                <a:cubicBezTo>
                  <a:pt x="56" y="308"/>
                  <a:pt x="56" y="308"/>
                  <a:pt x="56" y="308"/>
                </a:cubicBezTo>
                <a:cubicBezTo>
                  <a:pt x="55" y="305"/>
                  <a:pt x="55" y="305"/>
                  <a:pt x="55" y="305"/>
                </a:cubicBezTo>
                <a:cubicBezTo>
                  <a:pt x="53" y="303"/>
                  <a:pt x="53" y="303"/>
                  <a:pt x="53" y="303"/>
                </a:cubicBezTo>
                <a:cubicBezTo>
                  <a:pt x="54" y="301"/>
                  <a:pt x="54" y="301"/>
                  <a:pt x="54" y="301"/>
                </a:cubicBezTo>
                <a:cubicBezTo>
                  <a:pt x="54" y="288"/>
                  <a:pt x="54" y="288"/>
                  <a:pt x="54" y="288"/>
                </a:cubicBezTo>
                <a:cubicBezTo>
                  <a:pt x="54" y="285"/>
                  <a:pt x="54" y="285"/>
                  <a:pt x="54" y="285"/>
                </a:cubicBezTo>
                <a:cubicBezTo>
                  <a:pt x="54" y="285"/>
                  <a:pt x="54" y="285"/>
                  <a:pt x="54" y="285"/>
                </a:cubicBezTo>
                <a:cubicBezTo>
                  <a:pt x="54" y="285"/>
                  <a:pt x="54" y="285"/>
                  <a:pt x="54" y="285"/>
                </a:cubicBezTo>
                <a:cubicBezTo>
                  <a:pt x="54" y="283"/>
                  <a:pt x="54" y="283"/>
                  <a:pt x="54" y="283"/>
                </a:cubicBezTo>
                <a:cubicBezTo>
                  <a:pt x="55" y="279"/>
                  <a:pt x="55" y="279"/>
                  <a:pt x="55" y="279"/>
                </a:cubicBezTo>
                <a:cubicBezTo>
                  <a:pt x="56" y="274"/>
                  <a:pt x="56" y="274"/>
                  <a:pt x="56" y="274"/>
                </a:cubicBezTo>
                <a:cubicBezTo>
                  <a:pt x="57" y="280"/>
                  <a:pt x="57" y="280"/>
                  <a:pt x="57" y="280"/>
                </a:cubicBezTo>
                <a:cubicBezTo>
                  <a:pt x="57" y="286"/>
                  <a:pt x="57" y="286"/>
                  <a:pt x="57" y="286"/>
                </a:cubicBezTo>
                <a:cubicBezTo>
                  <a:pt x="57" y="290"/>
                  <a:pt x="57" y="290"/>
                  <a:pt x="57" y="290"/>
                </a:cubicBezTo>
                <a:cubicBezTo>
                  <a:pt x="58" y="296"/>
                  <a:pt x="58" y="296"/>
                  <a:pt x="58" y="296"/>
                </a:cubicBezTo>
                <a:cubicBezTo>
                  <a:pt x="62" y="310"/>
                  <a:pt x="62" y="310"/>
                  <a:pt x="62" y="310"/>
                </a:cubicBezTo>
                <a:cubicBezTo>
                  <a:pt x="62" y="314"/>
                  <a:pt x="62" y="314"/>
                  <a:pt x="62" y="314"/>
                </a:cubicBezTo>
                <a:cubicBezTo>
                  <a:pt x="63" y="317"/>
                  <a:pt x="63" y="317"/>
                  <a:pt x="63" y="317"/>
                </a:cubicBezTo>
                <a:cubicBezTo>
                  <a:pt x="64" y="319"/>
                  <a:pt x="64" y="319"/>
                  <a:pt x="64" y="319"/>
                </a:cubicBezTo>
                <a:cubicBezTo>
                  <a:pt x="66" y="318"/>
                  <a:pt x="66" y="318"/>
                  <a:pt x="66" y="318"/>
                </a:cubicBezTo>
                <a:cubicBezTo>
                  <a:pt x="66" y="321"/>
                  <a:pt x="66" y="321"/>
                  <a:pt x="66" y="321"/>
                </a:cubicBezTo>
                <a:cubicBezTo>
                  <a:pt x="66" y="324"/>
                  <a:pt x="66" y="324"/>
                  <a:pt x="66" y="324"/>
                </a:cubicBezTo>
                <a:cubicBezTo>
                  <a:pt x="65" y="326"/>
                  <a:pt x="65" y="326"/>
                  <a:pt x="65" y="326"/>
                </a:cubicBezTo>
                <a:cubicBezTo>
                  <a:pt x="65" y="330"/>
                  <a:pt x="65" y="330"/>
                  <a:pt x="65" y="330"/>
                </a:cubicBezTo>
                <a:cubicBezTo>
                  <a:pt x="64" y="331"/>
                  <a:pt x="64" y="331"/>
                  <a:pt x="64" y="331"/>
                </a:cubicBezTo>
                <a:cubicBezTo>
                  <a:pt x="65" y="333"/>
                  <a:pt x="65" y="333"/>
                  <a:pt x="65" y="333"/>
                </a:cubicBezTo>
                <a:cubicBezTo>
                  <a:pt x="67" y="334"/>
                  <a:pt x="67" y="334"/>
                  <a:pt x="67" y="334"/>
                </a:cubicBezTo>
                <a:cubicBezTo>
                  <a:pt x="73" y="335"/>
                  <a:pt x="73" y="335"/>
                  <a:pt x="73" y="335"/>
                </a:cubicBezTo>
                <a:cubicBezTo>
                  <a:pt x="81" y="335"/>
                  <a:pt x="81" y="335"/>
                  <a:pt x="81" y="335"/>
                </a:cubicBezTo>
                <a:cubicBezTo>
                  <a:pt x="86" y="332"/>
                  <a:pt x="86" y="332"/>
                  <a:pt x="86" y="332"/>
                </a:cubicBezTo>
                <a:cubicBezTo>
                  <a:pt x="85" y="330"/>
                  <a:pt x="85" y="330"/>
                  <a:pt x="85" y="330"/>
                </a:cubicBezTo>
                <a:cubicBezTo>
                  <a:pt x="85" y="327"/>
                  <a:pt x="85" y="327"/>
                  <a:pt x="85" y="327"/>
                </a:cubicBezTo>
                <a:cubicBezTo>
                  <a:pt x="84" y="324"/>
                  <a:pt x="84" y="324"/>
                  <a:pt x="84" y="324"/>
                </a:cubicBezTo>
                <a:cubicBezTo>
                  <a:pt x="84" y="319"/>
                  <a:pt x="84" y="319"/>
                  <a:pt x="84" y="319"/>
                </a:cubicBezTo>
                <a:cubicBezTo>
                  <a:pt x="83" y="317"/>
                  <a:pt x="83" y="317"/>
                  <a:pt x="83" y="317"/>
                </a:cubicBezTo>
                <a:cubicBezTo>
                  <a:pt x="80" y="318"/>
                  <a:pt x="80" y="318"/>
                  <a:pt x="80" y="318"/>
                </a:cubicBezTo>
                <a:cubicBezTo>
                  <a:pt x="84" y="317"/>
                  <a:pt x="84" y="317"/>
                  <a:pt x="84" y="317"/>
                </a:cubicBezTo>
                <a:cubicBezTo>
                  <a:pt x="86" y="312"/>
                  <a:pt x="86" y="312"/>
                  <a:pt x="86" y="312"/>
                </a:cubicBezTo>
                <a:cubicBezTo>
                  <a:pt x="88" y="302"/>
                  <a:pt x="88" y="302"/>
                  <a:pt x="88" y="302"/>
                </a:cubicBezTo>
                <a:cubicBezTo>
                  <a:pt x="87" y="294"/>
                  <a:pt x="87" y="294"/>
                  <a:pt x="87" y="294"/>
                </a:cubicBezTo>
                <a:cubicBezTo>
                  <a:pt x="87" y="292"/>
                  <a:pt x="87" y="292"/>
                  <a:pt x="87" y="292"/>
                </a:cubicBezTo>
                <a:cubicBezTo>
                  <a:pt x="88" y="289"/>
                  <a:pt x="88" y="289"/>
                  <a:pt x="88" y="289"/>
                </a:cubicBezTo>
                <a:cubicBezTo>
                  <a:pt x="88" y="280"/>
                  <a:pt x="88" y="280"/>
                  <a:pt x="88" y="280"/>
                </a:cubicBezTo>
                <a:cubicBezTo>
                  <a:pt x="88" y="280"/>
                  <a:pt x="88" y="280"/>
                  <a:pt x="88" y="280"/>
                </a:cubicBezTo>
                <a:cubicBezTo>
                  <a:pt x="88" y="280"/>
                  <a:pt x="88" y="280"/>
                  <a:pt x="88" y="280"/>
                </a:cubicBezTo>
                <a:cubicBezTo>
                  <a:pt x="87" y="271"/>
                  <a:pt x="87" y="271"/>
                  <a:pt x="87" y="271"/>
                </a:cubicBezTo>
                <a:cubicBezTo>
                  <a:pt x="85" y="261"/>
                  <a:pt x="85" y="261"/>
                  <a:pt x="85" y="261"/>
                </a:cubicBezTo>
                <a:cubicBezTo>
                  <a:pt x="84" y="247"/>
                  <a:pt x="84" y="247"/>
                  <a:pt x="84" y="247"/>
                </a:cubicBezTo>
                <a:cubicBezTo>
                  <a:pt x="82" y="244"/>
                  <a:pt x="82" y="244"/>
                  <a:pt x="82" y="244"/>
                </a:cubicBezTo>
                <a:cubicBezTo>
                  <a:pt x="83" y="232"/>
                  <a:pt x="83" y="232"/>
                  <a:pt x="83" y="232"/>
                </a:cubicBezTo>
                <a:cubicBezTo>
                  <a:pt x="82" y="225"/>
                  <a:pt x="82" y="225"/>
                  <a:pt x="82" y="225"/>
                </a:cubicBezTo>
                <a:cubicBezTo>
                  <a:pt x="81" y="221"/>
                  <a:pt x="81" y="221"/>
                  <a:pt x="81" y="221"/>
                </a:cubicBezTo>
                <a:cubicBezTo>
                  <a:pt x="85" y="209"/>
                  <a:pt x="85" y="209"/>
                  <a:pt x="85" y="209"/>
                </a:cubicBezTo>
                <a:cubicBezTo>
                  <a:pt x="86" y="191"/>
                  <a:pt x="86" y="191"/>
                  <a:pt x="86" y="191"/>
                </a:cubicBezTo>
                <a:cubicBezTo>
                  <a:pt x="86" y="175"/>
                  <a:pt x="86" y="175"/>
                  <a:pt x="86" y="175"/>
                </a:cubicBezTo>
                <a:cubicBezTo>
                  <a:pt x="84" y="160"/>
                  <a:pt x="84" y="160"/>
                  <a:pt x="84" y="160"/>
                </a:cubicBezTo>
                <a:cubicBezTo>
                  <a:pt x="89" y="155"/>
                  <a:pt x="89" y="155"/>
                  <a:pt x="89" y="155"/>
                </a:cubicBezTo>
                <a:cubicBezTo>
                  <a:pt x="89" y="153"/>
                  <a:pt x="89" y="153"/>
                  <a:pt x="89" y="153"/>
                </a:cubicBezTo>
                <a:cubicBezTo>
                  <a:pt x="90" y="153"/>
                  <a:pt x="90" y="153"/>
                  <a:pt x="90" y="153"/>
                </a:cubicBezTo>
                <a:cubicBezTo>
                  <a:pt x="90" y="154"/>
                  <a:pt x="90" y="154"/>
                  <a:pt x="90" y="154"/>
                </a:cubicBezTo>
                <a:cubicBezTo>
                  <a:pt x="96" y="143"/>
                  <a:pt x="96" y="143"/>
                  <a:pt x="96" y="143"/>
                </a:cubicBezTo>
                <a:cubicBezTo>
                  <a:pt x="95" y="140"/>
                  <a:pt x="95" y="140"/>
                  <a:pt x="95" y="140"/>
                </a:cubicBezTo>
                <a:cubicBezTo>
                  <a:pt x="96" y="139"/>
                  <a:pt x="96" y="139"/>
                  <a:pt x="96" y="139"/>
                </a:cubicBezTo>
                <a:cubicBezTo>
                  <a:pt x="95" y="133"/>
                  <a:pt x="95" y="133"/>
                  <a:pt x="95" y="133"/>
                </a:cubicBezTo>
                <a:cubicBezTo>
                  <a:pt x="97" y="131"/>
                  <a:pt x="97" y="131"/>
                  <a:pt x="97" y="131"/>
                </a:cubicBezTo>
                <a:cubicBezTo>
                  <a:pt x="98" y="129"/>
                  <a:pt x="98" y="129"/>
                  <a:pt x="98" y="129"/>
                </a:cubicBezTo>
                <a:cubicBezTo>
                  <a:pt x="98" y="129"/>
                  <a:pt x="98" y="129"/>
                  <a:pt x="98" y="129"/>
                </a:cubicBezTo>
                <a:cubicBezTo>
                  <a:pt x="98" y="129"/>
                  <a:pt x="98" y="129"/>
                  <a:pt x="98" y="129"/>
                </a:cubicBezTo>
                <a:cubicBezTo>
                  <a:pt x="99" y="129"/>
                  <a:pt x="99" y="129"/>
                  <a:pt x="99" y="129"/>
                </a:cubicBezTo>
                <a:cubicBezTo>
                  <a:pt x="99" y="125"/>
                  <a:pt x="99" y="125"/>
                  <a:pt x="99" y="125"/>
                </a:cubicBezTo>
                <a:cubicBezTo>
                  <a:pt x="100" y="122"/>
                  <a:pt x="100" y="122"/>
                  <a:pt x="100" y="122"/>
                </a:cubicBezTo>
                <a:cubicBezTo>
                  <a:pt x="100" y="120"/>
                  <a:pt x="100" y="120"/>
                  <a:pt x="100" y="120"/>
                </a:cubicBezTo>
                <a:cubicBezTo>
                  <a:pt x="102" y="118"/>
                  <a:pt x="102" y="118"/>
                  <a:pt x="102" y="118"/>
                </a:cubicBezTo>
                <a:cubicBezTo>
                  <a:pt x="103" y="113"/>
                  <a:pt x="103" y="113"/>
                  <a:pt x="103" y="113"/>
                </a:cubicBezTo>
                <a:cubicBezTo>
                  <a:pt x="104" y="111"/>
                  <a:pt x="104" y="111"/>
                  <a:pt x="104" y="111"/>
                </a:cubicBezTo>
                <a:lnTo>
                  <a:pt x="103" y="108"/>
                </a:lnTo>
                <a:close/>
                <a:moveTo>
                  <a:pt x="36" y="53"/>
                </a:moveTo>
                <a:cubicBezTo>
                  <a:pt x="36" y="53"/>
                  <a:pt x="36" y="53"/>
                  <a:pt x="36" y="53"/>
                </a:cubicBezTo>
                <a:cubicBezTo>
                  <a:pt x="37" y="54"/>
                  <a:pt x="37" y="54"/>
                  <a:pt x="37" y="54"/>
                </a:cubicBezTo>
                <a:cubicBezTo>
                  <a:pt x="40" y="56"/>
                  <a:pt x="40" y="56"/>
                  <a:pt x="40" y="56"/>
                </a:cubicBezTo>
                <a:cubicBezTo>
                  <a:pt x="36" y="54"/>
                  <a:pt x="36" y="54"/>
                  <a:pt x="36" y="54"/>
                </a:cubicBezTo>
                <a:cubicBezTo>
                  <a:pt x="32" y="53"/>
                  <a:pt x="32" y="53"/>
                  <a:pt x="32" y="53"/>
                </a:cubicBezTo>
                <a:cubicBezTo>
                  <a:pt x="36" y="53"/>
                  <a:pt x="36" y="53"/>
                  <a:pt x="36" y="53"/>
                </a:cubicBezTo>
                <a:close/>
                <a:moveTo>
                  <a:pt x="37" y="49"/>
                </a:moveTo>
                <a:cubicBezTo>
                  <a:pt x="35" y="49"/>
                  <a:pt x="35" y="49"/>
                  <a:pt x="35" y="49"/>
                </a:cubicBezTo>
                <a:cubicBezTo>
                  <a:pt x="33" y="49"/>
                  <a:pt x="33" y="49"/>
                  <a:pt x="33" y="49"/>
                </a:cubicBezTo>
                <a:cubicBezTo>
                  <a:pt x="36" y="47"/>
                  <a:pt x="36" y="47"/>
                  <a:pt x="36" y="47"/>
                </a:cubicBezTo>
                <a:cubicBezTo>
                  <a:pt x="36" y="48"/>
                  <a:pt x="36" y="48"/>
                  <a:pt x="36" y="48"/>
                </a:cubicBezTo>
                <a:cubicBezTo>
                  <a:pt x="35" y="49"/>
                  <a:pt x="35" y="49"/>
                  <a:pt x="35" y="49"/>
                </a:cubicBezTo>
                <a:lnTo>
                  <a:pt x="37" y="49"/>
                </a:lnTo>
                <a:close/>
              </a:path>
            </a:pathLst>
          </a:custGeom>
          <a:gradFill flip="none" rotWithShape="1">
            <a:gsLst>
              <a:gs pos="0">
                <a:schemeClr val="accent1"/>
              </a:gs>
              <a:gs pos="86000">
                <a:schemeClr val="accent1">
                  <a:lumMod val="86000"/>
                </a:schemeClr>
              </a:gs>
            </a:gsLst>
            <a:lin ang="5400000" scaled="0"/>
            <a:tileRect/>
          </a:gradFill>
          <a:ln w="6350">
            <a:gradFill>
              <a:gsLst>
                <a:gs pos="0">
                  <a:schemeClr val="accent1">
                    <a:tint val="66000"/>
                    <a:satMod val="160000"/>
                    <a:lumMod val="41000"/>
                    <a:alpha val="48000"/>
                  </a:schemeClr>
                </a:gs>
                <a:gs pos="100000">
                  <a:schemeClr val="accent1">
                    <a:tint val="23500"/>
                    <a:satMod val="160000"/>
                    <a:lumMod val="37000"/>
                    <a:alpha val="55000"/>
                  </a:schemeClr>
                </a:gs>
              </a:gsLst>
              <a:lin ang="5400000" scaled="0"/>
            </a:gradFill>
          </a:ln>
        </p:spPr>
        <p:txBody>
          <a:bodyPr vert="horz" wrap="square" lIns="91440" tIns="45720" rIns="91440" bIns="45720" numCol="1" anchor="t" anchorCtr="0" compatLnSpc="1">
            <a:prstTxWarp prst="textNoShape">
              <a:avLst/>
            </a:prstTxWarp>
          </a:bodyPr>
          <a:lstStyle/>
          <a:p>
            <a:endParaRPr lang="en-US" dirty="0"/>
          </a:p>
        </p:txBody>
      </p:sp>
      <p:grpSp>
        <p:nvGrpSpPr>
          <p:cNvPr id="17" name="Group 4143"/>
          <p:cNvGrpSpPr/>
          <p:nvPr/>
        </p:nvGrpSpPr>
        <p:grpSpPr>
          <a:xfrm>
            <a:off x="2280650" y="4031366"/>
            <a:ext cx="183447" cy="505712"/>
            <a:chOff x="1506753" y="2247714"/>
            <a:chExt cx="1357313" cy="3741738"/>
          </a:xfrm>
          <a:gradFill>
            <a:gsLst>
              <a:gs pos="0">
                <a:schemeClr val="accent1"/>
              </a:gs>
              <a:gs pos="86000">
                <a:schemeClr val="accent1">
                  <a:lumMod val="86000"/>
                </a:schemeClr>
              </a:gs>
            </a:gsLst>
            <a:lin ang="5400000" scaled="0"/>
          </a:gradFill>
        </p:grpSpPr>
        <p:sp>
          <p:nvSpPr>
            <p:cNvPr id="1113" name="Rectangle 1112"/>
            <p:cNvSpPr/>
            <p:nvPr/>
          </p:nvSpPr>
          <p:spPr>
            <a:xfrm>
              <a:off x="2711977" y="2707516"/>
              <a:ext cx="111512" cy="236406"/>
            </a:xfrm>
            <a:prstGeom prst="rect">
              <a:avLst/>
            </a:prstGeom>
            <a:grpFill/>
            <a:ln w="6350">
              <a:gradFill>
                <a:gsLst>
                  <a:gs pos="0">
                    <a:schemeClr val="accent1">
                      <a:tint val="66000"/>
                      <a:satMod val="160000"/>
                      <a:lumMod val="41000"/>
                      <a:alpha val="48000"/>
                    </a:schemeClr>
                  </a:gs>
                  <a:gs pos="100000">
                    <a:schemeClr val="accent1">
                      <a:tint val="23500"/>
                      <a:satMod val="160000"/>
                      <a:lumMod val="37000"/>
                      <a:alpha val="55000"/>
                    </a:schemeClr>
                  </a:gs>
                </a:gsLst>
                <a:lin ang="5400000" scaled="0"/>
              </a:gradFill>
            </a:ln>
            <a:extLst/>
          </p:spPr>
          <p:txBody>
            <a:bodyPr vert="horz" wrap="square" lIns="91440" tIns="45720" rIns="91440" bIns="45720" numCol="1" anchor="t" anchorCtr="0" compatLnSpc="1">
              <a:prstTxWarp prst="textNoShape">
                <a:avLst/>
              </a:prstTxWarp>
            </a:bodyPr>
            <a:lstStyle/>
            <a:p>
              <a:endParaRPr lang="en-US" dirty="0"/>
            </a:p>
          </p:txBody>
        </p:sp>
        <p:sp>
          <p:nvSpPr>
            <p:cNvPr id="1114" name="guy with phone"/>
            <p:cNvSpPr>
              <a:spLocks/>
            </p:cNvSpPr>
            <p:nvPr/>
          </p:nvSpPr>
          <p:spPr bwMode="auto">
            <a:xfrm>
              <a:off x="1506753" y="2247714"/>
              <a:ext cx="1357313" cy="3741738"/>
            </a:xfrm>
            <a:custGeom>
              <a:avLst/>
              <a:gdLst>
                <a:gd name="T0" fmla="*/ 366 w 392"/>
                <a:gd name="T1" fmla="*/ 195 h 1080"/>
                <a:gd name="T2" fmla="*/ 364 w 392"/>
                <a:gd name="T3" fmla="*/ 170 h 1080"/>
                <a:gd name="T4" fmla="*/ 348 w 392"/>
                <a:gd name="T5" fmla="*/ 175 h 1080"/>
                <a:gd name="T6" fmla="*/ 286 w 392"/>
                <a:gd name="T7" fmla="*/ 303 h 1080"/>
                <a:gd name="T8" fmla="*/ 240 w 392"/>
                <a:gd name="T9" fmla="*/ 243 h 1080"/>
                <a:gd name="T10" fmla="*/ 176 w 392"/>
                <a:gd name="T11" fmla="*/ 175 h 1080"/>
                <a:gd name="T12" fmla="*/ 180 w 392"/>
                <a:gd name="T13" fmla="*/ 156 h 1080"/>
                <a:gd name="T14" fmla="*/ 202 w 392"/>
                <a:gd name="T15" fmla="*/ 144 h 1080"/>
                <a:gd name="T16" fmla="*/ 203 w 392"/>
                <a:gd name="T17" fmla="*/ 135 h 1080"/>
                <a:gd name="T18" fmla="*/ 205 w 392"/>
                <a:gd name="T19" fmla="*/ 127 h 1080"/>
                <a:gd name="T20" fmla="*/ 211 w 392"/>
                <a:gd name="T21" fmla="*/ 117 h 1080"/>
                <a:gd name="T22" fmla="*/ 212 w 392"/>
                <a:gd name="T23" fmla="*/ 91 h 1080"/>
                <a:gd name="T24" fmla="*/ 212 w 392"/>
                <a:gd name="T25" fmla="*/ 55 h 1080"/>
                <a:gd name="T26" fmla="*/ 212 w 392"/>
                <a:gd name="T27" fmla="*/ 28 h 1080"/>
                <a:gd name="T28" fmla="*/ 208 w 392"/>
                <a:gd name="T29" fmla="*/ 16 h 1080"/>
                <a:gd name="T30" fmla="*/ 202 w 392"/>
                <a:gd name="T31" fmla="*/ 16 h 1080"/>
                <a:gd name="T32" fmla="*/ 187 w 392"/>
                <a:gd name="T33" fmla="*/ 5 h 1080"/>
                <a:gd name="T34" fmla="*/ 161 w 392"/>
                <a:gd name="T35" fmla="*/ 8 h 1080"/>
                <a:gd name="T36" fmla="*/ 149 w 392"/>
                <a:gd name="T37" fmla="*/ 6 h 1080"/>
                <a:gd name="T38" fmla="*/ 138 w 392"/>
                <a:gd name="T39" fmla="*/ 7 h 1080"/>
                <a:gd name="T40" fmla="*/ 114 w 392"/>
                <a:gd name="T41" fmla="*/ 21 h 1080"/>
                <a:gd name="T42" fmla="*/ 99 w 392"/>
                <a:gd name="T43" fmla="*/ 31 h 1080"/>
                <a:gd name="T44" fmla="*/ 93 w 392"/>
                <a:gd name="T45" fmla="*/ 57 h 1080"/>
                <a:gd name="T46" fmla="*/ 92 w 392"/>
                <a:gd name="T47" fmla="*/ 111 h 1080"/>
                <a:gd name="T48" fmla="*/ 99 w 392"/>
                <a:gd name="T49" fmla="*/ 125 h 1080"/>
                <a:gd name="T50" fmla="*/ 98 w 392"/>
                <a:gd name="T51" fmla="*/ 144 h 1080"/>
                <a:gd name="T52" fmla="*/ 69 w 392"/>
                <a:gd name="T53" fmla="*/ 171 h 1080"/>
                <a:gd name="T54" fmla="*/ 30 w 392"/>
                <a:gd name="T55" fmla="*/ 202 h 1080"/>
                <a:gd name="T56" fmla="*/ 33 w 392"/>
                <a:gd name="T57" fmla="*/ 444 h 1080"/>
                <a:gd name="T58" fmla="*/ 47 w 392"/>
                <a:gd name="T59" fmla="*/ 607 h 1080"/>
                <a:gd name="T60" fmla="*/ 45 w 392"/>
                <a:gd name="T61" fmla="*/ 698 h 1080"/>
                <a:gd name="T62" fmla="*/ 30 w 392"/>
                <a:gd name="T63" fmla="*/ 762 h 1080"/>
                <a:gd name="T64" fmla="*/ 14 w 392"/>
                <a:gd name="T65" fmla="*/ 851 h 1080"/>
                <a:gd name="T66" fmla="*/ 1 w 392"/>
                <a:gd name="T67" fmla="*/ 998 h 1080"/>
                <a:gd name="T68" fmla="*/ 12 w 392"/>
                <a:gd name="T69" fmla="*/ 1053 h 1080"/>
                <a:gd name="T70" fmla="*/ 22 w 392"/>
                <a:gd name="T71" fmla="*/ 1077 h 1080"/>
                <a:gd name="T72" fmla="*/ 103 w 392"/>
                <a:gd name="T73" fmla="*/ 1072 h 1080"/>
                <a:gd name="T74" fmla="*/ 85 w 392"/>
                <a:gd name="T75" fmla="*/ 1030 h 1080"/>
                <a:gd name="T76" fmla="*/ 100 w 392"/>
                <a:gd name="T77" fmla="*/ 859 h 1080"/>
                <a:gd name="T78" fmla="*/ 138 w 392"/>
                <a:gd name="T79" fmla="*/ 717 h 1080"/>
                <a:gd name="T80" fmla="*/ 132 w 392"/>
                <a:gd name="T81" fmla="*/ 907 h 1080"/>
                <a:gd name="T82" fmla="*/ 136 w 392"/>
                <a:gd name="T83" fmla="*/ 1021 h 1080"/>
                <a:gd name="T84" fmla="*/ 144 w 392"/>
                <a:gd name="T85" fmla="*/ 1070 h 1080"/>
                <a:gd name="T86" fmla="*/ 289 w 392"/>
                <a:gd name="T87" fmla="*/ 1059 h 1080"/>
                <a:gd name="T88" fmla="*/ 234 w 392"/>
                <a:gd name="T89" fmla="*/ 1027 h 1080"/>
                <a:gd name="T90" fmla="*/ 213 w 392"/>
                <a:gd name="T91" fmla="*/ 977 h 1080"/>
                <a:gd name="T92" fmla="*/ 226 w 392"/>
                <a:gd name="T93" fmla="*/ 814 h 1080"/>
                <a:gd name="T94" fmla="*/ 218 w 392"/>
                <a:gd name="T95" fmla="*/ 334 h 1080"/>
                <a:gd name="T96" fmla="*/ 296 w 392"/>
                <a:gd name="T97" fmla="*/ 357 h 1080"/>
                <a:gd name="T98" fmla="*/ 387 w 392"/>
                <a:gd name="T99" fmla="*/ 207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2" h="1080">
                  <a:moveTo>
                    <a:pt x="388" y="192"/>
                  </a:moveTo>
                  <a:cubicBezTo>
                    <a:pt x="384" y="190"/>
                    <a:pt x="380" y="178"/>
                    <a:pt x="380" y="178"/>
                  </a:cubicBezTo>
                  <a:cubicBezTo>
                    <a:pt x="379" y="191"/>
                    <a:pt x="379" y="191"/>
                    <a:pt x="379" y="191"/>
                  </a:cubicBezTo>
                  <a:cubicBezTo>
                    <a:pt x="366" y="195"/>
                    <a:pt x="366" y="195"/>
                    <a:pt x="366" y="195"/>
                  </a:cubicBezTo>
                  <a:cubicBezTo>
                    <a:pt x="355" y="187"/>
                    <a:pt x="360" y="182"/>
                    <a:pt x="361" y="181"/>
                  </a:cubicBezTo>
                  <a:cubicBezTo>
                    <a:pt x="361" y="181"/>
                    <a:pt x="362" y="181"/>
                    <a:pt x="362" y="181"/>
                  </a:cubicBezTo>
                  <a:cubicBezTo>
                    <a:pt x="365" y="178"/>
                    <a:pt x="365" y="174"/>
                    <a:pt x="365" y="173"/>
                  </a:cubicBezTo>
                  <a:cubicBezTo>
                    <a:pt x="365" y="172"/>
                    <a:pt x="364" y="171"/>
                    <a:pt x="364" y="170"/>
                  </a:cubicBezTo>
                  <a:cubicBezTo>
                    <a:pt x="364" y="170"/>
                    <a:pt x="364" y="170"/>
                    <a:pt x="364" y="170"/>
                  </a:cubicBezTo>
                  <a:cubicBezTo>
                    <a:pt x="362" y="167"/>
                    <a:pt x="359" y="168"/>
                    <a:pt x="358" y="169"/>
                  </a:cubicBezTo>
                  <a:cubicBezTo>
                    <a:pt x="358" y="169"/>
                    <a:pt x="356" y="169"/>
                    <a:pt x="355" y="170"/>
                  </a:cubicBezTo>
                  <a:cubicBezTo>
                    <a:pt x="351" y="171"/>
                    <a:pt x="349" y="173"/>
                    <a:pt x="348" y="175"/>
                  </a:cubicBezTo>
                  <a:cubicBezTo>
                    <a:pt x="317" y="215"/>
                    <a:pt x="317" y="215"/>
                    <a:pt x="317" y="215"/>
                  </a:cubicBezTo>
                  <a:cubicBezTo>
                    <a:pt x="317" y="215"/>
                    <a:pt x="317" y="215"/>
                    <a:pt x="317" y="215"/>
                  </a:cubicBezTo>
                  <a:cubicBezTo>
                    <a:pt x="313" y="220"/>
                    <a:pt x="311" y="224"/>
                    <a:pt x="311" y="226"/>
                  </a:cubicBezTo>
                  <a:cubicBezTo>
                    <a:pt x="307" y="242"/>
                    <a:pt x="294" y="296"/>
                    <a:pt x="286" y="303"/>
                  </a:cubicBezTo>
                  <a:cubicBezTo>
                    <a:pt x="284" y="304"/>
                    <a:pt x="280" y="300"/>
                    <a:pt x="277" y="294"/>
                  </a:cubicBezTo>
                  <a:cubicBezTo>
                    <a:pt x="280" y="288"/>
                    <a:pt x="280" y="288"/>
                    <a:pt x="280" y="288"/>
                  </a:cubicBezTo>
                  <a:cubicBezTo>
                    <a:pt x="240" y="243"/>
                    <a:pt x="240" y="243"/>
                    <a:pt x="240" y="243"/>
                  </a:cubicBezTo>
                  <a:cubicBezTo>
                    <a:pt x="240" y="243"/>
                    <a:pt x="240" y="243"/>
                    <a:pt x="240" y="243"/>
                  </a:cubicBezTo>
                  <a:cubicBezTo>
                    <a:pt x="230" y="232"/>
                    <a:pt x="211" y="212"/>
                    <a:pt x="211" y="212"/>
                  </a:cubicBezTo>
                  <a:cubicBezTo>
                    <a:pt x="191" y="195"/>
                    <a:pt x="191" y="195"/>
                    <a:pt x="191" y="195"/>
                  </a:cubicBezTo>
                  <a:cubicBezTo>
                    <a:pt x="178" y="183"/>
                    <a:pt x="178" y="183"/>
                    <a:pt x="178" y="183"/>
                  </a:cubicBezTo>
                  <a:cubicBezTo>
                    <a:pt x="176" y="175"/>
                    <a:pt x="176" y="175"/>
                    <a:pt x="176" y="175"/>
                  </a:cubicBezTo>
                  <a:cubicBezTo>
                    <a:pt x="168" y="165"/>
                    <a:pt x="168" y="165"/>
                    <a:pt x="168" y="165"/>
                  </a:cubicBezTo>
                  <a:cubicBezTo>
                    <a:pt x="165" y="164"/>
                    <a:pt x="165" y="164"/>
                    <a:pt x="165" y="164"/>
                  </a:cubicBezTo>
                  <a:cubicBezTo>
                    <a:pt x="167" y="159"/>
                    <a:pt x="167" y="159"/>
                    <a:pt x="167" y="159"/>
                  </a:cubicBezTo>
                  <a:cubicBezTo>
                    <a:pt x="167" y="159"/>
                    <a:pt x="170" y="154"/>
                    <a:pt x="180" y="156"/>
                  </a:cubicBezTo>
                  <a:cubicBezTo>
                    <a:pt x="180" y="156"/>
                    <a:pt x="181" y="156"/>
                    <a:pt x="182" y="156"/>
                  </a:cubicBezTo>
                  <a:cubicBezTo>
                    <a:pt x="186" y="157"/>
                    <a:pt x="186" y="157"/>
                    <a:pt x="186" y="157"/>
                  </a:cubicBezTo>
                  <a:cubicBezTo>
                    <a:pt x="193" y="156"/>
                    <a:pt x="201" y="155"/>
                    <a:pt x="202" y="146"/>
                  </a:cubicBezTo>
                  <a:cubicBezTo>
                    <a:pt x="202" y="144"/>
                    <a:pt x="202" y="144"/>
                    <a:pt x="202" y="144"/>
                  </a:cubicBezTo>
                  <a:cubicBezTo>
                    <a:pt x="202" y="142"/>
                    <a:pt x="202" y="142"/>
                    <a:pt x="202" y="142"/>
                  </a:cubicBezTo>
                  <a:cubicBezTo>
                    <a:pt x="202" y="142"/>
                    <a:pt x="202" y="142"/>
                    <a:pt x="202" y="142"/>
                  </a:cubicBezTo>
                  <a:cubicBezTo>
                    <a:pt x="202" y="139"/>
                    <a:pt x="202" y="137"/>
                    <a:pt x="203" y="136"/>
                  </a:cubicBezTo>
                  <a:cubicBezTo>
                    <a:pt x="203" y="135"/>
                    <a:pt x="203" y="135"/>
                    <a:pt x="203" y="135"/>
                  </a:cubicBezTo>
                  <a:cubicBezTo>
                    <a:pt x="203" y="135"/>
                    <a:pt x="204" y="135"/>
                    <a:pt x="204" y="134"/>
                  </a:cubicBezTo>
                  <a:cubicBezTo>
                    <a:pt x="205" y="134"/>
                    <a:pt x="205" y="134"/>
                    <a:pt x="205" y="134"/>
                  </a:cubicBezTo>
                  <a:cubicBezTo>
                    <a:pt x="206" y="134"/>
                    <a:pt x="206" y="133"/>
                    <a:pt x="206" y="131"/>
                  </a:cubicBezTo>
                  <a:cubicBezTo>
                    <a:pt x="205" y="127"/>
                    <a:pt x="205" y="127"/>
                    <a:pt x="205" y="127"/>
                  </a:cubicBezTo>
                  <a:cubicBezTo>
                    <a:pt x="207" y="127"/>
                    <a:pt x="206" y="123"/>
                    <a:pt x="206" y="121"/>
                  </a:cubicBezTo>
                  <a:cubicBezTo>
                    <a:pt x="206" y="118"/>
                    <a:pt x="206" y="118"/>
                    <a:pt x="206" y="118"/>
                  </a:cubicBezTo>
                  <a:cubicBezTo>
                    <a:pt x="206" y="117"/>
                    <a:pt x="206" y="117"/>
                    <a:pt x="206" y="117"/>
                  </a:cubicBezTo>
                  <a:cubicBezTo>
                    <a:pt x="211" y="117"/>
                    <a:pt x="211" y="117"/>
                    <a:pt x="211" y="117"/>
                  </a:cubicBezTo>
                  <a:cubicBezTo>
                    <a:pt x="215" y="117"/>
                    <a:pt x="215" y="117"/>
                    <a:pt x="215" y="117"/>
                  </a:cubicBezTo>
                  <a:cubicBezTo>
                    <a:pt x="215" y="117"/>
                    <a:pt x="222" y="116"/>
                    <a:pt x="220" y="110"/>
                  </a:cubicBezTo>
                  <a:cubicBezTo>
                    <a:pt x="213" y="94"/>
                    <a:pt x="213" y="94"/>
                    <a:pt x="213" y="94"/>
                  </a:cubicBezTo>
                  <a:cubicBezTo>
                    <a:pt x="212" y="91"/>
                    <a:pt x="212" y="91"/>
                    <a:pt x="212" y="91"/>
                  </a:cubicBezTo>
                  <a:cubicBezTo>
                    <a:pt x="215" y="86"/>
                    <a:pt x="215" y="86"/>
                    <a:pt x="215" y="86"/>
                  </a:cubicBezTo>
                  <a:cubicBezTo>
                    <a:pt x="216" y="80"/>
                    <a:pt x="216" y="80"/>
                    <a:pt x="216" y="80"/>
                  </a:cubicBezTo>
                  <a:cubicBezTo>
                    <a:pt x="213" y="62"/>
                    <a:pt x="213" y="62"/>
                    <a:pt x="213" y="62"/>
                  </a:cubicBezTo>
                  <a:cubicBezTo>
                    <a:pt x="212" y="55"/>
                    <a:pt x="212" y="55"/>
                    <a:pt x="212" y="55"/>
                  </a:cubicBezTo>
                  <a:cubicBezTo>
                    <a:pt x="215" y="58"/>
                    <a:pt x="215" y="58"/>
                    <a:pt x="215" y="58"/>
                  </a:cubicBezTo>
                  <a:cubicBezTo>
                    <a:pt x="215" y="51"/>
                    <a:pt x="214" y="41"/>
                    <a:pt x="214" y="41"/>
                  </a:cubicBezTo>
                  <a:cubicBezTo>
                    <a:pt x="218" y="49"/>
                    <a:pt x="218" y="49"/>
                    <a:pt x="218" y="49"/>
                  </a:cubicBezTo>
                  <a:cubicBezTo>
                    <a:pt x="217" y="41"/>
                    <a:pt x="212" y="28"/>
                    <a:pt x="212" y="28"/>
                  </a:cubicBezTo>
                  <a:cubicBezTo>
                    <a:pt x="212" y="28"/>
                    <a:pt x="213" y="21"/>
                    <a:pt x="213" y="19"/>
                  </a:cubicBezTo>
                  <a:cubicBezTo>
                    <a:pt x="213" y="18"/>
                    <a:pt x="212" y="17"/>
                    <a:pt x="212" y="17"/>
                  </a:cubicBezTo>
                  <a:cubicBezTo>
                    <a:pt x="210" y="22"/>
                    <a:pt x="210" y="22"/>
                    <a:pt x="210" y="22"/>
                  </a:cubicBezTo>
                  <a:cubicBezTo>
                    <a:pt x="208" y="16"/>
                    <a:pt x="208" y="16"/>
                    <a:pt x="208" y="16"/>
                  </a:cubicBezTo>
                  <a:cubicBezTo>
                    <a:pt x="206" y="9"/>
                    <a:pt x="206" y="9"/>
                    <a:pt x="206" y="9"/>
                  </a:cubicBezTo>
                  <a:cubicBezTo>
                    <a:pt x="205" y="17"/>
                    <a:pt x="205" y="17"/>
                    <a:pt x="205" y="17"/>
                  </a:cubicBezTo>
                  <a:cubicBezTo>
                    <a:pt x="203" y="13"/>
                    <a:pt x="203" y="13"/>
                    <a:pt x="203" y="13"/>
                  </a:cubicBezTo>
                  <a:cubicBezTo>
                    <a:pt x="202" y="16"/>
                    <a:pt x="202" y="16"/>
                    <a:pt x="202" y="16"/>
                  </a:cubicBezTo>
                  <a:cubicBezTo>
                    <a:pt x="201" y="13"/>
                    <a:pt x="201" y="13"/>
                    <a:pt x="201" y="13"/>
                  </a:cubicBezTo>
                  <a:cubicBezTo>
                    <a:pt x="198" y="8"/>
                    <a:pt x="198" y="8"/>
                    <a:pt x="198" y="8"/>
                  </a:cubicBezTo>
                  <a:cubicBezTo>
                    <a:pt x="199" y="13"/>
                    <a:pt x="191" y="11"/>
                    <a:pt x="189" y="11"/>
                  </a:cubicBezTo>
                  <a:cubicBezTo>
                    <a:pt x="184" y="9"/>
                    <a:pt x="187" y="5"/>
                    <a:pt x="187" y="5"/>
                  </a:cubicBezTo>
                  <a:cubicBezTo>
                    <a:pt x="182" y="7"/>
                    <a:pt x="172" y="7"/>
                    <a:pt x="172" y="7"/>
                  </a:cubicBezTo>
                  <a:cubicBezTo>
                    <a:pt x="170" y="5"/>
                    <a:pt x="176" y="1"/>
                    <a:pt x="176" y="1"/>
                  </a:cubicBezTo>
                  <a:cubicBezTo>
                    <a:pt x="173" y="0"/>
                    <a:pt x="170" y="2"/>
                    <a:pt x="169" y="3"/>
                  </a:cubicBezTo>
                  <a:cubicBezTo>
                    <a:pt x="168" y="3"/>
                    <a:pt x="161" y="8"/>
                    <a:pt x="161" y="8"/>
                  </a:cubicBezTo>
                  <a:cubicBezTo>
                    <a:pt x="163" y="2"/>
                    <a:pt x="163" y="2"/>
                    <a:pt x="163" y="2"/>
                  </a:cubicBezTo>
                  <a:cubicBezTo>
                    <a:pt x="163" y="2"/>
                    <a:pt x="154" y="6"/>
                    <a:pt x="154" y="7"/>
                  </a:cubicBezTo>
                  <a:cubicBezTo>
                    <a:pt x="153" y="7"/>
                    <a:pt x="154" y="4"/>
                    <a:pt x="154" y="4"/>
                  </a:cubicBezTo>
                  <a:cubicBezTo>
                    <a:pt x="149" y="6"/>
                    <a:pt x="149" y="6"/>
                    <a:pt x="149" y="6"/>
                  </a:cubicBezTo>
                  <a:cubicBezTo>
                    <a:pt x="151" y="2"/>
                    <a:pt x="151" y="2"/>
                    <a:pt x="151" y="2"/>
                  </a:cubicBezTo>
                  <a:cubicBezTo>
                    <a:pt x="143" y="7"/>
                    <a:pt x="143" y="7"/>
                    <a:pt x="143" y="7"/>
                  </a:cubicBezTo>
                  <a:cubicBezTo>
                    <a:pt x="136" y="10"/>
                    <a:pt x="136" y="10"/>
                    <a:pt x="136" y="10"/>
                  </a:cubicBezTo>
                  <a:cubicBezTo>
                    <a:pt x="138" y="7"/>
                    <a:pt x="138" y="7"/>
                    <a:pt x="138" y="7"/>
                  </a:cubicBezTo>
                  <a:cubicBezTo>
                    <a:pt x="138" y="7"/>
                    <a:pt x="130" y="9"/>
                    <a:pt x="129" y="9"/>
                  </a:cubicBezTo>
                  <a:cubicBezTo>
                    <a:pt x="127" y="10"/>
                    <a:pt x="123" y="13"/>
                    <a:pt x="123" y="13"/>
                  </a:cubicBezTo>
                  <a:cubicBezTo>
                    <a:pt x="118" y="17"/>
                    <a:pt x="118" y="17"/>
                    <a:pt x="118" y="17"/>
                  </a:cubicBezTo>
                  <a:cubicBezTo>
                    <a:pt x="114" y="21"/>
                    <a:pt x="114" y="21"/>
                    <a:pt x="114" y="21"/>
                  </a:cubicBezTo>
                  <a:cubicBezTo>
                    <a:pt x="117" y="17"/>
                    <a:pt x="117" y="17"/>
                    <a:pt x="117" y="17"/>
                  </a:cubicBezTo>
                  <a:cubicBezTo>
                    <a:pt x="113" y="21"/>
                    <a:pt x="113" y="21"/>
                    <a:pt x="113" y="21"/>
                  </a:cubicBezTo>
                  <a:cubicBezTo>
                    <a:pt x="108" y="26"/>
                    <a:pt x="108" y="26"/>
                    <a:pt x="108" y="26"/>
                  </a:cubicBezTo>
                  <a:cubicBezTo>
                    <a:pt x="102" y="26"/>
                    <a:pt x="99" y="31"/>
                    <a:pt x="99" y="31"/>
                  </a:cubicBezTo>
                  <a:cubicBezTo>
                    <a:pt x="104" y="29"/>
                    <a:pt x="104" y="29"/>
                    <a:pt x="104" y="29"/>
                  </a:cubicBezTo>
                  <a:cubicBezTo>
                    <a:pt x="99" y="35"/>
                    <a:pt x="99" y="35"/>
                    <a:pt x="99" y="35"/>
                  </a:cubicBezTo>
                  <a:cubicBezTo>
                    <a:pt x="99" y="36"/>
                    <a:pt x="94" y="43"/>
                    <a:pt x="93" y="57"/>
                  </a:cubicBezTo>
                  <a:cubicBezTo>
                    <a:pt x="93" y="57"/>
                    <a:pt x="93" y="57"/>
                    <a:pt x="93" y="57"/>
                  </a:cubicBezTo>
                  <a:cubicBezTo>
                    <a:pt x="93" y="59"/>
                    <a:pt x="93" y="62"/>
                    <a:pt x="93" y="66"/>
                  </a:cubicBezTo>
                  <a:cubicBezTo>
                    <a:pt x="91" y="98"/>
                    <a:pt x="91" y="98"/>
                    <a:pt x="91" y="98"/>
                  </a:cubicBezTo>
                  <a:cubicBezTo>
                    <a:pt x="92" y="92"/>
                    <a:pt x="92" y="92"/>
                    <a:pt x="92" y="92"/>
                  </a:cubicBezTo>
                  <a:cubicBezTo>
                    <a:pt x="92" y="111"/>
                    <a:pt x="92" y="111"/>
                    <a:pt x="92" y="111"/>
                  </a:cubicBezTo>
                  <a:cubicBezTo>
                    <a:pt x="94" y="107"/>
                    <a:pt x="94" y="107"/>
                    <a:pt x="94" y="107"/>
                  </a:cubicBezTo>
                  <a:cubicBezTo>
                    <a:pt x="94" y="110"/>
                    <a:pt x="94" y="113"/>
                    <a:pt x="95" y="117"/>
                  </a:cubicBezTo>
                  <a:cubicBezTo>
                    <a:pt x="95" y="123"/>
                    <a:pt x="96" y="127"/>
                    <a:pt x="96" y="127"/>
                  </a:cubicBezTo>
                  <a:cubicBezTo>
                    <a:pt x="99" y="125"/>
                    <a:pt x="99" y="125"/>
                    <a:pt x="99" y="125"/>
                  </a:cubicBezTo>
                  <a:cubicBezTo>
                    <a:pt x="99" y="128"/>
                    <a:pt x="99" y="128"/>
                    <a:pt x="99" y="128"/>
                  </a:cubicBezTo>
                  <a:cubicBezTo>
                    <a:pt x="104" y="124"/>
                    <a:pt x="104" y="124"/>
                    <a:pt x="104" y="124"/>
                  </a:cubicBezTo>
                  <a:cubicBezTo>
                    <a:pt x="103" y="127"/>
                    <a:pt x="103" y="127"/>
                    <a:pt x="103" y="127"/>
                  </a:cubicBezTo>
                  <a:cubicBezTo>
                    <a:pt x="98" y="144"/>
                    <a:pt x="98" y="144"/>
                    <a:pt x="98" y="144"/>
                  </a:cubicBezTo>
                  <a:cubicBezTo>
                    <a:pt x="91" y="143"/>
                    <a:pt x="91" y="143"/>
                    <a:pt x="91" y="143"/>
                  </a:cubicBezTo>
                  <a:cubicBezTo>
                    <a:pt x="90" y="146"/>
                    <a:pt x="90" y="146"/>
                    <a:pt x="90" y="146"/>
                  </a:cubicBezTo>
                  <a:cubicBezTo>
                    <a:pt x="85" y="145"/>
                    <a:pt x="85" y="145"/>
                    <a:pt x="85" y="145"/>
                  </a:cubicBezTo>
                  <a:cubicBezTo>
                    <a:pt x="69" y="171"/>
                    <a:pt x="69" y="171"/>
                    <a:pt x="69" y="171"/>
                  </a:cubicBezTo>
                  <a:cubicBezTo>
                    <a:pt x="63" y="172"/>
                    <a:pt x="61" y="174"/>
                    <a:pt x="60" y="175"/>
                  </a:cubicBezTo>
                  <a:cubicBezTo>
                    <a:pt x="54" y="180"/>
                    <a:pt x="54" y="180"/>
                    <a:pt x="54" y="180"/>
                  </a:cubicBezTo>
                  <a:cubicBezTo>
                    <a:pt x="48" y="182"/>
                    <a:pt x="48" y="182"/>
                    <a:pt x="48" y="182"/>
                  </a:cubicBezTo>
                  <a:cubicBezTo>
                    <a:pt x="43" y="185"/>
                    <a:pt x="35" y="190"/>
                    <a:pt x="30" y="202"/>
                  </a:cubicBezTo>
                  <a:cubicBezTo>
                    <a:pt x="30" y="202"/>
                    <a:pt x="0" y="267"/>
                    <a:pt x="4" y="318"/>
                  </a:cubicBezTo>
                  <a:cubicBezTo>
                    <a:pt x="12" y="382"/>
                    <a:pt x="12" y="382"/>
                    <a:pt x="12" y="382"/>
                  </a:cubicBezTo>
                  <a:cubicBezTo>
                    <a:pt x="20" y="414"/>
                    <a:pt x="20" y="414"/>
                    <a:pt x="20" y="414"/>
                  </a:cubicBezTo>
                  <a:cubicBezTo>
                    <a:pt x="33" y="444"/>
                    <a:pt x="33" y="444"/>
                    <a:pt x="33" y="444"/>
                  </a:cubicBezTo>
                  <a:cubicBezTo>
                    <a:pt x="30" y="524"/>
                    <a:pt x="30" y="524"/>
                    <a:pt x="30" y="524"/>
                  </a:cubicBezTo>
                  <a:cubicBezTo>
                    <a:pt x="30" y="527"/>
                    <a:pt x="29" y="544"/>
                    <a:pt x="31" y="561"/>
                  </a:cubicBezTo>
                  <a:cubicBezTo>
                    <a:pt x="37" y="608"/>
                    <a:pt x="37" y="608"/>
                    <a:pt x="37" y="608"/>
                  </a:cubicBezTo>
                  <a:cubicBezTo>
                    <a:pt x="47" y="607"/>
                    <a:pt x="47" y="607"/>
                    <a:pt x="47" y="607"/>
                  </a:cubicBezTo>
                  <a:cubicBezTo>
                    <a:pt x="48" y="622"/>
                    <a:pt x="48" y="622"/>
                    <a:pt x="48" y="622"/>
                  </a:cubicBezTo>
                  <a:cubicBezTo>
                    <a:pt x="46" y="668"/>
                    <a:pt x="46" y="668"/>
                    <a:pt x="46" y="668"/>
                  </a:cubicBezTo>
                  <a:cubicBezTo>
                    <a:pt x="43" y="690"/>
                    <a:pt x="43" y="690"/>
                    <a:pt x="43" y="690"/>
                  </a:cubicBezTo>
                  <a:cubicBezTo>
                    <a:pt x="43" y="690"/>
                    <a:pt x="45" y="696"/>
                    <a:pt x="45" y="698"/>
                  </a:cubicBezTo>
                  <a:cubicBezTo>
                    <a:pt x="46" y="700"/>
                    <a:pt x="47" y="709"/>
                    <a:pt x="47" y="709"/>
                  </a:cubicBezTo>
                  <a:cubicBezTo>
                    <a:pt x="42" y="716"/>
                    <a:pt x="42" y="716"/>
                    <a:pt x="42" y="716"/>
                  </a:cubicBezTo>
                  <a:cubicBezTo>
                    <a:pt x="40" y="729"/>
                    <a:pt x="40" y="729"/>
                    <a:pt x="40" y="729"/>
                  </a:cubicBezTo>
                  <a:cubicBezTo>
                    <a:pt x="30" y="762"/>
                    <a:pt x="30" y="762"/>
                    <a:pt x="30" y="762"/>
                  </a:cubicBezTo>
                  <a:cubicBezTo>
                    <a:pt x="23" y="793"/>
                    <a:pt x="23" y="793"/>
                    <a:pt x="23" y="793"/>
                  </a:cubicBezTo>
                  <a:cubicBezTo>
                    <a:pt x="20" y="810"/>
                    <a:pt x="20" y="810"/>
                    <a:pt x="20" y="810"/>
                  </a:cubicBezTo>
                  <a:cubicBezTo>
                    <a:pt x="19" y="816"/>
                    <a:pt x="19" y="816"/>
                    <a:pt x="19" y="816"/>
                  </a:cubicBezTo>
                  <a:cubicBezTo>
                    <a:pt x="14" y="851"/>
                    <a:pt x="14" y="851"/>
                    <a:pt x="14" y="851"/>
                  </a:cubicBezTo>
                  <a:cubicBezTo>
                    <a:pt x="10" y="882"/>
                    <a:pt x="10" y="882"/>
                    <a:pt x="10" y="882"/>
                  </a:cubicBezTo>
                  <a:cubicBezTo>
                    <a:pt x="5" y="940"/>
                    <a:pt x="5" y="940"/>
                    <a:pt x="5" y="940"/>
                  </a:cubicBezTo>
                  <a:cubicBezTo>
                    <a:pt x="2" y="981"/>
                    <a:pt x="2" y="981"/>
                    <a:pt x="2" y="981"/>
                  </a:cubicBezTo>
                  <a:cubicBezTo>
                    <a:pt x="1" y="998"/>
                    <a:pt x="1" y="998"/>
                    <a:pt x="1" y="998"/>
                  </a:cubicBezTo>
                  <a:cubicBezTo>
                    <a:pt x="3" y="1035"/>
                    <a:pt x="3" y="1035"/>
                    <a:pt x="3" y="1035"/>
                  </a:cubicBezTo>
                  <a:cubicBezTo>
                    <a:pt x="13" y="1036"/>
                    <a:pt x="13" y="1036"/>
                    <a:pt x="13" y="1036"/>
                  </a:cubicBezTo>
                  <a:cubicBezTo>
                    <a:pt x="13" y="1043"/>
                    <a:pt x="13" y="1043"/>
                    <a:pt x="13" y="1043"/>
                  </a:cubicBezTo>
                  <a:cubicBezTo>
                    <a:pt x="12" y="1053"/>
                    <a:pt x="12" y="1053"/>
                    <a:pt x="12" y="1053"/>
                  </a:cubicBezTo>
                  <a:cubicBezTo>
                    <a:pt x="13" y="1062"/>
                    <a:pt x="13" y="1062"/>
                    <a:pt x="13" y="1062"/>
                  </a:cubicBezTo>
                  <a:cubicBezTo>
                    <a:pt x="14" y="1071"/>
                    <a:pt x="14" y="1071"/>
                    <a:pt x="14" y="1071"/>
                  </a:cubicBezTo>
                  <a:cubicBezTo>
                    <a:pt x="15" y="1072"/>
                    <a:pt x="16" y="1074"/>
                    <a:pt x="19" y="1076"/>
                  </a:cubicBezTo>
                  <a:cubicBezTo>
                    <a:pt x="19" y="1076"/>
                    <a:pt x="21" y="1077"/>
                    <a:pt x="22" y="1077"/>
                  </a:cubicBezTo>
                  <a:cubicBezTo>
                    <a:pt x="24" y="1078"/>
                    <a:pt x="27" y="1079"/>
                    <a:pt x="28" y="1079"/>
                  </a:cubicBezTo>
                  <a:cubicBezTo>
                    <a:pt x="55" y="1080"/>
                    <a:pt x="55" y="1080"/>
                    <a:pt x="55" y="1080"/>
                  </a:cubicBezTo>
                  <a:cubicBezTo>
                    <a:pt x="102" y="1079"/>
                    <a:pt x="102" y="1079"/>
                    <a:pt x="102" y="1079"/>
                  </a:cubicBezTo>
                  <a:cubicBezTo>
                    <a:pt x="103" y="1072"/>
                    <a:pt x="103" y="1072"/>
                    <a:pt x="103" y="1072"/>
                  </a:cubicBezTo>
                  <a:cubicBezTo>
                    <a:pt x="99" y="1063"/>
                    <a:pt x="99" y="1063"/>
                    <a:pt x="99" y="1063"/>
                  </a:cubicBezTo>
                  <a:cubicBezTo>
                    <a:pt x="89" y="1054"/>
                    <a:pt x="82" y="1039"/>
                    <a:pt x="82" y="1039"/>
                  </a:cubicBezTo>
                  <a:cubicBezTo>
                    <a:pt x="81" y="1030"/>
                    <a:pt x="81" y="1030"/>
                    <a:pt x="81" y="1030"/>
                  </a:cubicBezTo>
                  <a:cubicBezTo>
                    <a:pt x="85" y="1030"/>
                    <a:pt x="85" y="1030"/>
                    <a:pt x="85" y="1030"/>
                  </a:cubicBezTo>
                  <a:cubicBezTo>
                    <a:pt x="82" y="959"/>
                    <a:pt x="82" y="959"/>
                    <a:pt x="82" y="959"/>
                  </a:cubicBezTo>
                  <a:cubicBezTo>
                    <a:pt x="82" y="949"/>
                    <a:pt x="82" y="949"/>
                    <a:pt x="82" y="949"/>
                  </a:cubicBezTo>
                  <a:cubicBezTo>
                    <a:pt x="86" y="913"/>
                    <a:pt x="86" y="913"/>
                    <a:pt x="86" y="913"/>
                  </a:cubicBezTo>
                  <a:cubicBezTo>
                    <a:pt x="100" y="859"/>
                    <a:pt x="100" y="859"/>
                    <a:pt x="100" y="859"/>
                  </a:cubicBezTo>
                  <a:cubicBezTo>
                    <a:pt x="110" y="826"/>
                    <a:pt x="110" y="826"/>
                    <a:pt x="110" y="826"/>
                  </a:cubicBezTo>
                  <a:cubicBezTo>
                    <a:pt x="114" y="807"/>
                    <a:pt x="114" y="807"/>
                    <a:pt x="114" y="807"/>
                  </a:cubicBezTo>
                  <a:cubicBezTo>
                    <a:pt x="115" y="774"/>
                    <a:pt x="115" y="774"/>
                    <a:pt x="115" y="774"/>
                  </a:cubicBezTo>
                  <a:cubicBezTo>
                    <a:pt x="138" y="717"/>
                    <a:pt x="138" y="717"/>
                    <a:pt x="138" y="717"/>
                  </a:cubicBezTo>
                  <a:cubicBezTo>
                    <a:pt x="138" y="717"/>
                    <a:pt x="138" y="717"/>
                    <a:pt x="138" y="717"/>
                  </a:cubicBezTo>
                  <a:cubicBezTo>
                    <a:pt x="135" y="783"/>
                    <a:pt x="135" y="783"/>
                    <a:pt x="135" y="783"/>
                  </a:cubicBezTo>
                  <a:cubicBezTo>
                    <a:pt x="134" y="839"/>
                    <a:pt x="134" y="839"/>
                    <a:pt x="134" y="839"/>
                  </a:cubicBezTo>
                  <a:cubicBezTo>
                    <a:pt x="132" y="907"/>
                    <a:pt x="132" y="907"/>
                    <a:pt x="132" y="907"/>
                  </a:cubicBezTo>
                  <a:cubicBezTo>
                    <a:pt x="132" y="931"/>
                    <a:pt x="132" y="931"/>
                    <a:pt x="132" y="931"/>
                  </a:cubicBezTo>
                  <a:cubicBezTo>
                    <a:pt x="130" y="967"/>
                    <a:pt x="130" y="967"/>
                    <a:pt x="130" y="967"/>
                  </a:cubicBezTo>
                  <a:cubicBezTo>
                    <a:pt x="130" y="1016"/>
                    <a:pt x="130" y="1016"/>
                    <a:pt x="130" y="1016"/>
                  </a:cubicBezTo>
                  <a:cubicBezTo>
                    <a:pt x="136" y="1021"/>
                    <a:pt x="136" y="1021"/>
                    <a:pt x="136" y="1021"/>
                  </a:cubicBezTo>
                  <a:cubicBezTo>
                    <a:pt x="135" y="1027"/>
                    <a:pt x="135" y="1027"/>
                    <a:pt x="135" y="1027"/>
                  </a:cubicBezTo>
                  <a:cubicBezTo>
                    <a:pt x="132" y="1036"/>
                    <a:pt x="132" y="1036"/>
                    <a:pt x="132" y="1036"/>
                  </a:cubicBezTo>
                  <a:cubicBezTo>
                    <a:pt x="136" y="1038"/>
                    <a:pt x="136" y="1038"/>
                    <a:pt x="136" y="1038"/>
                  </a:cubicBezTo>
                  <a:cubicBezTo>
                    <a:pt x="136" y="1038"/>
                    <a:pt x="134" y="1070"/>
                    <a:pt x="144" y="1070"/>
                  </a:cubicBezTo>
                  <a:cubicBezTo>
                    <a:pt x="145" y="1070"/>
                    <a:pt x="179" y="1072"/>
                    <a:pt x="179" y="1072"/>
                  </a:cubicBezTo>
                  <a:cubicBezTo>
                    <a:pt x="239" y="1077"/>
                    <a:pt x="239" y="1077"/>
                    <a:pt x="239" y="1077"/>
                  </a:cubicBezTo>
                  <a:cubicBezTo>
                    <a:pt x="241" y="1077"/>
                    <a:pt x="282" y="1076"/>
                    <a:pt x="289" y="1061"/>
                  </a:cubicBezTo>
                  <a:cubicBezTo>
                    <a:pt x="289" y="1059"/>
                    <a:pt x="289" y="1059"/>
                    <a:pt x="289" y="1059"/>
                  </a:cubicBezTo>
                  <a:cubicBezTo>
                    <a:pt x="289" y="1042"/>
                    <a:pt x="274" y="1038"/>
                    <a:pt x="270" y="1038"/>
                  </a:cubicBezTo>
                  <a:cubicBezTo>
                    <a:pt x="256" y="1038"/>
                    <a:pt x="256" y="1038"/>
                    <a:pt x="256" y="1038"/>
                  </a:cubicBezTo>
                  <a:cubicBezTo>
                    <a:pt x="241" y="1034"/>
                    <a:pt x="241" y="1034"/>
                    <a:pt x="241" y="1034"/>
                  </a:cubicBezTo>
                  <a:cubicBezTo>
                    <a:pt x="234" y="1027"/>
                    <a:pt x="234" y="1027"/>
                    <a:pt x="234" y="1027"/>
                  </a:cubicBezTo>
                  <a:cubicBezTo>
                    <a:pt x="223" y="1019"/>
                    <a:pt x="223" y="1019"/>
                    <a:pt x="223" y="1019"/>
                  </a:cubicBezTo>
                  <a:cubicBezTo>
                    <a:pt x="213" y="1002"/>
                    <a:pt x="213" y="1002"/>
                    <a:pt x="213" y="1002"/>
                  </a:cubicBezTo>
                  <a:cubicBezTo>
                    <a:pt x="213" y="1002"/>
                    <a:pt x="224" y="1008"/>
                    <a:pt x="220" y="993"/>
                  </a:cubicBezTo>
                  <a:cubicBezTo>
                    <a:pt x="213" y="977"/>
                    <a:pt x="213" y="977"/>
                    <a:pt x="213" y="977"/>
                  </a:cubicBezTo>
                  <a:cubicBezTo>
                    <a:pt x="217" y="911"/>
                    <a:pt x="217" y="911"/>
                    <a:pt x="217" y="911"/>
                  </a:cubicBezTo>
                  <a:cubicBezTo>
                    <a:pt x="219" y="896"/>
                    <a:pt x="219" y="896"/>
                    <a:pt x="219" y="896"/>
                  </a:cubicBezTo>
                  <a:cubicBezTo>
                    <a:pt x="222" y="856"/>
                    <a:pt x="222" y="856"/>
                    <a:pt x="222" y="856"/>
                  </a:cubicBezTo>
                  <a:cubicBezTo>
                    <a:pt x="226" y="814"/>
                    <a:pt x="226" y="814"/>
                    <a:pt x="226" y="814"/>
                  </a:cubicBezTo>
                  <a:cubicBezTo>
                    <a:pt x="230" y="755"/>
                    <a:pt x="230" y="755"/>
                    <a:pt x="230" y="755"/>
                  </a:cubicBezTo>
                  <a:cubicBezTo>
                    <a:pt x="237" y="705"/>
                    <a:pt x="237" y="705"/>
                    <a:pt x="237" y="705"/>
                  </a:cubicBezTo>
                  <a:cubicBezTo>
                    <a:pt x="242" y="605"/>
                    <a:pt x="242" y="605"/>
                    <a:pt x="242" y="605"/>
                  </a:cubicBezTo>
                  <a:cubicBezTo>
                    <a:pt x="218" y="334"/>
                    <a:pt x="218" y="334"/>
                    <a:pt x="218" y="334"/>
                  </a:cubicBezTo>
                  <a:cubicBezTo>
                    <a:pt x="250" y="350"/>
                    <a:pt x="250" y="350"/>
                    <a:pt x="250" y="350"/>
                  </a:cubicBezTo>
                  <a:cubicBezTo>
                    <a:pt x="252" y="345"/>
                    <a:pt x="252" y="345"/>
                    <a:pt x="252" y="345"/>
                  </a:cubicBezTo>
                  <a:cubicBezTo>
                    <a:pt x="264" y="349"/>
                    <a:pt x="277" y="353"/>
                    <a:pt x="288" y="356"/>
                  </a:cubicBezTo>
                  <a:cubicBezTo>
                    <a:pt x="288" y="356"/>
                    <a:pt x="294" y="357"/>
                    <a:pt x="296" y="357"/>
                  </a:cubicBezTo>
                  <a:cubicBezTo>
                    <a:pt x="302" y="358"/>
                    <a:pt x="310" y="355"/>
                    <a:pt x="316" y="342"/>
                  </a:cubicBezTo>
                  <a:cubicBezTo>
                    <a:pt x="326" y="312"/>
                    <a:pt x="345" y="243"/>
                    <a:pt x="345" y="243"/>
                  </a:cubicBezTo>
                  <a:cubicBezTo>
                    <a:pt x="373" y="236"/>
                    <a:pt x="383" y="221"/>
                    <a:pt x="384" y="217"/>
                  </a:cubicBezTo>
                  <a:cubicBezTo>
                    <a:pt x="385" y="213"/>
                    <a:pt x="386" y="209"/>
                    <a:pt x="387" y="207"/>
                  </a:cubicBezTo>
                  <a:cubicBezTo>
                    <a:pt x="390" y="202"/>
                    <a:pt x="392" y="194"/>
                    <a:pt x="388" y="192"/>
                  </a:cubicBezTo>
                  <a:close/>
                </a:path>
              </a:pathLst>
            </a:custGeom>
            <a:grpFill/>
            <a:ln w="6350">
              <a:gradFill>
                <a:gsLst>
                  <a:gs pos="0">
                    <a:schemeClr val="accent1">
                      <a:tint val="66000"/>
                      <a:satMod val="160000"/>
                      <a:lumMod val="41000"/>
                      <a:alpha val="48000"/>
                    </a:schemeClr>
                  </a:gs>
                  <a:gs pos="100000">
                    <a:schemeClr val="accent1">
                      <a:tint val="23500"/>
                      <a:satMod val="160000"/>
                      <a:lumMod val="37000"/>
                      <a:alpha val="55000"/>
                    </a:schemeClr>
                  </a:gs>
                </a:gsLst>
                <a:lin ang="5400000" scaled="0"/>
              </a:gradFill>
            </a:ln>
            <a:extLst/>
          </p:spPr>
          <p:txBody>
            <a:bodyPr vert="horz" wrap="square" lIns="91440" tIns="45720" rIns="91440" bIns="45720" numCol="1" anchor="t" anchorCtr="0" compatLnSpc="1">
              <a:prstTxWarp prst="textNoShape">
                <a:avLst/>
              </a:prstTxWarp>
            </a:bodyPr>
            <a:lstStyle/>
            <a:p>
              <a:endParaRPr lang="en-US" dirty="0"/>
            </a:p>
          </p:txBody>
        </p:sp>
      </p:grpSp>
      <p:sp>
        <p:nvSpPr>
          <p:cNvPr id="4143" name="Freeform 15"/>
          <p:cNvSpPr>
            <a:spLocks noEditPoints="1"/>
          </p:cNvSpPr>
          <p:nvPr/>
        </p:nvSpPr>
        <p:spPr bwMode="auto">
          <a:xfrm>
            <a:off x="4853521" y="3841626"/>
            <a:ext cx="362903" cy="477351"/>
          </a:xfrm>
          <a:custGeom>
            <a:avLst/>
            <a:gdLst>
              <a:gd name="T0" fmla="*/ 169 w 212"/>
              <a:gd name="T1" fmla="*/ 20 h 279"/>
              <a:gd name="T2" fmla="*/ 170 w 212"/>
              <a:gd name="T3" fmla="*/ 14 h 279"/>
              <a:gd name="T4" fmla="*/ 160 w 212"/>
              <a:gd name="T5" fmla="*/ 2 h 279"/>
              <a:gd name="T6" fmla="*/ 149 w 212"/>
              <a:gd name="T7" fmla="*/ 2 h 279"/>
              <a:gd name="T8" fmla="*/ 138 w 212"/>
              <a:gd name="T9" fmla="*/ 7 h 279"/>
              <a:gd name="T10" fmla="*/ 135 w 212"/>
              <a:gd name="T11" fmla="*/ 12 h 279"/>
              <a:gd name="T12" fmla="*/ 133 w 212"/>
              <a:gd name="T13" fmla="*/ 29 h 279"/>
              <a:gd name="T14" fmla="*/ 142 w 212"/>
              <a:gd name="T15" fmla="*/ 42 h 279"/>
              <a:gd name="T16" fmla="*/ 139 w 212"/>
              <a:gd name="T17" fmla="*/ 57 h 279"/>
              <a:gd name="T18" fmla="*/ 120 w 212"/>
              <a:gd name="T19" fmla="*/ 93 h 279"/>
              <a:gd name="T20" fmla="*/ 103 w 212"/>
              <a:gd name="T21" fmla="*/ 97 h 279"/>
              <a:gd name="T22" fmla="*/ 88 w 212"/>
              <a:gd name="T23" fmla="*/ 98 h 279"/>
              <a:gd name="T24" fmla="*/ 67 w 212"/>
              <a:gd name="T25" fmla="*/ 91 h 279"/>
              <a:gd name="T26" fmla="*/ 54 w 212"/>
              <a:gd name="T27" fmla="*/ 49 h 279"/>
              <a:gd name="T28" fmla="*/ 65 w 212"/>
              <a:gd name="T29" fmla="*/ 38 h 279"/>
              <a:gd name="T30" fmla="*/ 68 w 212"/>
              <a:gd name="T31" fmla="*/ 28 h 279"/>
              <a:gd name="T32" fmla="*/ 65 w 212"/>
              <a:gd name="T33" fmla="*/ 15 h 279"/>
              <a:gd name="T34" fmla="*/ 57 w 212"/>
              <a:gd name="T35" fmla="*/ 8 h 279"/>
              <a:gd name="T36" fmla="*/ 48 w 212"/>
              <a:gd name="T37" fmla="*/ 7 h 279"/>
              <a:gd name="T38" fmla="*/ 40 w 212"/>
              <a:gd name="T39" fmla="*/ 10 h 279"/>
              <a:gd name="T40" fmla="*/ 36 w 212"/>
              <a:gd name="T41" fmla="*/ 19 h 279"/>
              <a:gd name="T42" fmla="*/ 36 w 212"/>
              <a:gd name="T43" fmla="*/ 37 h 279"/>
              <a:gd name="T44" fmla="*/ 12 w 212"/>
              <a:gd name="T45" fmla="*/ 96 h 279"/>
              <a:gd name="T46" fmla="*/ 16 w 212"/>
              <a:gd name="T47" fmla="*/ 114 h 279"/>
              <a:gd name="T48" fmla="*/ 8 w 212"/>
              <a:gd name="T49" fmla="*/ 197 h 279"/>
              <a:gd name="T50" fmla="*/ 5 w 212"/>
              <a:gd name="T51" fmla="*/ 258 h 279"/>
              <a:gd name="T52" fmla="*/ 19 w 212"/>
              <a:gd name="T53" fmla="*/ 269 h 279"/>
              <a:gd name="T54" fmla="*/ 25 w 212"/>
              <a:gd name="T55" fmla="*/ 242 h 279"/>
              <a:gd name="T56" fmla="*/ 39 w 212"/>
              <a:gd name="T57" fmla="*/ 230 h 279"/>
              <a:gd name="T58" fmla="*/ 37 w 212"/>
              <a:gd name="T59" fmla="*/ 260 h 279"/>
              <a:gd name="T60" fmla="*/ 56 w 212"/>
              <a:gd name="T61" fmla="*/ 269 h 279"/>
              <a:gd name="T62" fmla="*/ 70 w 212"/>
              <a:gd name="T63" fmla="*/ 262 h 279"/>
              <a:gd name="T64" fmla="*/ 60 w 212"/>
              <a:gd name="T65" fmla="*/ 252 h 279"/>
              <a:gd name="T66" fmla="*/ 64 w 212"/>
              <a:gd name="T67" fmla="*/ 208 h 279"/>
              <a:gd name="T68" fmla="*/ 94 w 212"/>
              <a:gd name="T69" fmla="*/ 169 h 279"/>
              <a:gd name="T70" fmla="*/ 85 w 212"/>
              <a:gd name="T71" fmla="*/ 127 h 279"/>
              <a:gd name="T72" fmla="*/ 83 w 212"/>
              <a:gd name="T73" fmla="*/ 107 h 279"/>
              <a:gd name="T74" fmla="*/ 93 w 212"/>
              <a:gd name="T75" fmla="*/ 114 h 279"/>
              <a:gd name="T76" fmla="*/ 104 w 212"/>
              <a:gd name="T77" fmla="*/ 110 h 279"/>
              <a:gd name="T78" fmla="*/ 118 w 212"/>
              <a:gd name="T79" fmla="*/ 110 h 279"/>
              <a:gd name="T80" fmla="*/ 134 w 212"/>
              <a:gd name="T81" fmla="*/ 115 h 279"/>
              <a:gd name="T82" fmla="*/ 136 w 212"/>
              <a:gd name="T83" fmla="*/ 135 h 279"/>
              <a:gd name="T84" fmla="*/ 123 w 212"/>
              <a:gd name="T85" fmla="*/ 204 h 279"/>
              <a:gd name="T86" fmla="*/ 113 w 212"/>
              <a:gd name="T87" fmla="*/ 257 h 279"/>
              <a:gd name="T88" fmla="*/ 105 w 212"/>
              <a:gd name="T89" fmla="*/ 265 h 279"/>
              <a:gd name="T90" fmla="*/ 111 w 212"/>
              <a:gd name="T91" fmla="*/ 274 h 279"/>
              <a:gd name="T92" fmla="*/ 134 w 212"/>
              <a:gd name="T93" fmla="*/ 264 h 279"/>
              <a:gd name="T94" fmla="*/ 153 w 212"/>
              <a:gd name="T95" fmla="*/ 208 h 279"/>
              <a:gd name="T96" fmla="*/ 159 w 212"/>
              <a:gd name="T97" fmla="*/ 264 h 279"/>
              <a:gd name="T98" fmla="*/ 154 w 212"/>
              <a:gd name="T99" fmla="*/ 278 h 279"/>
              <a:gd name="T100" fmla="*/ 178 w 212"/>
              <a:gd name="T101" fmla="*/ 266 h 279"/>
              <a:gd name="T102" fmla="*/ 183 w 212"/>
              <a:gd name="T103" fmla="*/ 183 h 279"/>
              <a:gd name="T104" fmla="*/ 211 w 212"/>
              <a:gd name="T105" fmla="*/ 147 h 279"/>
              <a:gd name="T106" fmla="*/ 205 w 212"/>
              <a:gd name="T107" fmla="*/ 107 h 279"/>
              <a:gd name="T108" fmla="*/ 198 w 212"/>
              <a:gd name="T109" fmla="*/ 57 h 279"/>
              <a:gd name="T110" fmla="*/ 174 w 212"/>
              <a:gd name="T111" fmla="*/ 40 h 279"/>
              <a:gd name="T112" fmla="*/ 68 w 212"/>
              <a:gd name="T113" fmla="*/ 28 h 279"/>
              <a:gd name="T114" fmla="*/ 67 w 212"/>
              <a:gd name="T115" fmla="*/ 25 h 279"/>
              <a:gd name="T116" fmla="*/ 66 w 212"/>
              <a:gd name="T117" fmla="*/ 27 h 279"/>
              <a:gd name="T118" fmla="*/ 193 w 212"/>
              <a:gd name="T119" fmla="*/ 107 h 279"/>
              <a:gd name="T120" fmla="*/ 189 w 212"/>
              <a:gd name="T121" fmla="*/ 10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2" h="279">
                <a:moveTo>
                  <a:pt x="169" y="35"/>
                </a:moveTo>
                <a:cubicBezTo>
                  <a:pt x="168" y="33"/>
                  <a:pt x="169" y="33"/>
                  <a:pt x="167" y="33"/>
                </a:cubicBezTo>
                <a:cubicBezTo>
                  <a:pt x="167" y="33"/>
                  <a:pt x="167" y="33"/>
                  <a:pt x="166" y="31"/>
                </a:cubicBezTo>
                <a:cubicBezTo>
                  <a:pt x="166" y="29"/>
                  <a:pt x="166" y="28"/>
                  <a:pt x="168" y="24"/>
                </a:cubicBezTo>
                <a:cubicBezTo>
                  <a:pt x="168" y="23"/>
                  <a:pt x="169" y="21"/>
                  <a:pt x="169" y="21"/>
                </a:cubicBezTo>
                <a:cubicBezTo>
                  <a:pt x="169" y="21"/>
                  <a:pt x="169" y="21"/>
                  <a:pt x="169" y="22"/>
                </a:cubicBezTo>
                <a:cubicBezTo>
                  <a:pt x="169" y="21"/>
                  <a:pt x="169" y="21"/>
                  <a:pt x="169" y="20"/>
                </a:cubicBezTo>
                <a:cubicBezTo>
                  <a:pt x="169" y="20"/>
                  <a:pt x="169" y="20"/>
                  <a:pt x="169" y="19"/>
                </a:cubicBezTo>
                <a:cubicBezTo>
                  <a:pt x="169" y="19"/>
                  <a:pt x="169" y="20"/>
                  <a:pt x="169" y="20"/>
                </a:cubicBezTo>
                <a:cubicBezTo>
                  <a:pt x="169" y="20"/>
                  <a:pt x="169" y="19"/>
                  <a:pt x="169" y="19"/>
                </a:cubicBezTo>
                <a:cubicBezTo>
                  <a:pt x="169" y="18"/>
                  <a:pt x="170" y="18"/>
                  <a:pt x="170" y="16"/>
                </a:cubicBezTo>
                <a:cubicBezTo>
                  <a:pt x="170" y="16"/>
                  <a:pt x="170" y="16"/>
                  <a:pt x="170" y="17"/>
                </a:cubicBezTo>
                <a:cubicBezTo>
                  <a:pt x="170" y="16"/>
                  <a:pt x="170" y="16"/>
                  <a:pt x="170" y="15"/>
                </a:cubicBezTo>
                <a:cubicBezTo>
                  <a:pt x="170" y="16"/>
                  <a:pt x="170" y="15"/>
                  <a:pt x="170" y="14"/>
                </a:cubicBezTo>
                <a:cubicBezTo>
                  <a:pt x="170" y="13"/>
                  <a:pt x="169" y="12"/>
                  <a:pt x="169" y="12"/>
                </a:cubicBezTo>
                <a:cubicBezTo>
                  <a:pt x="169" y="11"/>
                  <a:pt x="169" y="10"/>
                  <a:pt x="169" y="10"/>
                </a:cubicBezTo>
                <a:cubicBezTo>
                  <a:pt x="168" y="9"/>
                  <a:pt x="168" y="8"/>
                  <a:pt x="167" y="7"/>
                </a:cubicBezTo>
                <a:cubicBezTo>
                  <a:pt x="167" y="7"/>
                  <a:pt x="166" y="6"/>
                  <a:pt x="165" y="6"/>
                </a:cubicBezTo>
                <a:cubicBezTo>
                  <a:pt x="164" y="5"/>
                  <a:pt x="164" y="5"/>
                  <a:pt x="164" y="4"/>
                </a:cubicBezTo>
                <a:cubicBezTo>
                  <a:pt x="163" y="4"/>
                  <a:pt x="162" y="4"/>
                  <a:pt x="162" y="3"/>
                </a:cubicBezTo>
                <a:cubicBezTo>
                  <a:pt x="162" y="3"/>
                  <a:pt x="161" y="2"/>
                  <a:pt x="160" y="2"/>
                </a:cubicBezTo>
                <a:cubicBezTo>
                  <a:pt x="160" y="2"/>
                  <a:pt x="160" y="2"/>
                  <a:pt x="159" y="2"/>
                </a:cubicBezTo>
                <a:cubicBezTo>
                  <a:pt x="158" y="1"/>
                  <a:pt x="158" y="1"/>
                  <a:pt x="157" y="1"/>
                </a:cubicBezTo>
                <a:cubicBezTo>
                  <a:pt x="156" y="1"/>
                  <a:pt x="155" y="0"/>
                  <a:pt x="155" y="1"/>
                </a:cubicBezTo>
                <a:cubicBezTo>
                  <a:pt x="154" y="1"/>
                  <a:pt x="154" y="1"/>
                  <a:pt x="154" y="1"/>
                </a:cubicBezTo>
                <a:cubicBezTo>
                  <a:pt x="153" y="1"/>
                  <a:pt x="153" y="1"/>
                  <a:pt x="152" y="1"/>
                </a:cubicBezTo>
                <a:cubicBezTo>
                  <a:pt x="151" y="1"/>
                  <a:pt x="151" y="1"/>
                  <a:pt x="151" y="1"/>
                </a:cubicBezTo>
                <a:cubicBezTo>
                  <a:pt x="150" y="2"/>
                  <a:pt x="150" y="1"/>
                  <a:pt x="149" y="2"/>
                </a:cubicBezTo>
                <a:cubicBezTo>
                  <a:pt x="148" y="2"/>
                  <a:pt x="147" y="2"/>
                  <a:pt x="147" y="2"/>
                </a:cubicBezTo>
                <a:cubicBezTo>
                  <a:pt x="146" y="2"/>
                  <a:pt x="146" y="3"/>
                  <a:pt x="145" y="3"/>
                </a:cubicBezTo>
                <a:cubicBezTo>
                  <a:pt x="144" y="3"/>
                  <a:pt x="144" y="3"/>
                  <a:pt x="143" y="4"/>
                </a:cubicBezTo>
                <a:cubicBezTo>
                  <a:pt x="143" y="4"/>
                  <a:pt x="142" y="4"/>
                  <a:pt x="142" y="5"/>
                </a:cubicBezTo>
                <a:cubicBezTo>
                  <a:pt x="141" y="5"/>
                  <a:pt x="141" y="5"/>
                  <a:pt x="141" y="6"/>
                </a:cubicBezTo>
                <a:cubicBezTo>
                  <a:pt x="140" y="6"/>
                  <a:pt x="140" y="6"/>
                  <a:pt x="140" y="6"/>
                </a:cubicBezTo>
                <a:cubicBezTo>
                  <a:pt x="139" y="7"/>
                  <a:pt x="139" y="7"/>
                  <a:pt x="138" y="7"/>
                </a:cubicBezTo>
                <a:cubicBezTo>
                  <a:pt x="138" y="8"/>
                  <a:pt x="137" y="8"/>
                  <a:pt x="137" y="8"/>
                </a:cubicBezTo>
                <a:cubicBezTo>
                  <a:pt x="137" y="9"/>
                  <a:pt x="137" y="9"/>
                  <a:pt x="136" y="9"/>
                </a:cubicBezTo>
                <a:cubicBezTo>
                  <a:pt x="136" y="9"/>
                  <a:pt x="136" y="10"/>
                  <a:pt x="136" y="10"/>
                </a:cubicBezTo>
                <a:cubicBezTo>
                  <a:pt x="136" y="11"/>
                  <a:pt x="134" y="11"/>
                  <a:pt x="134" y="12"/>
                </a:cubicBezTo>
                <a:cubicBezTo>
                  <a:pt x="134" y="12"/>
                  <a:pt x="135" y="11"/>
                  <a:pt x="135" y="11"/>
                </a:cubicBezTo>
                <a:cubicBezTo>
                  <a:pt x="135" y="11"/>
                  <a:pt x="134" y="12"/>
                  <a:pt x="135" y="12"/>
                </a:cubicBezTo>
                <a:cubicBezTo>
                  <a:pt x="135" y="12"/>
                  <a:pt x="135" y="12"/>
                  <a:pt x="135" y="12"/>
                </a:cubicBezTo>
                <a:cubicBezTo>
                  <a:pt x="135" y="13"/>
                  <a:pt x="135" y="13"/>
                  <a:pt x="136" y="13"/>
                </a:cubicBezTo>
                <a:cubicBezTo>
                  <a:pt x="135" y="13"/>
                  <a:pt x="136" y="13"/>
                  <a:pt x="137" y="13"/>
                </a:cubicBezTo>
                <a:cubicBezTo>
                  <a:pt x="137" y="13"/>
                  <a:pt x="137" y="13"/>
                  <a:pt x="137" y="13"/>
                </a:cubicBezTo>
                <a:cubicBezTo>
                  <a:pt x="136" y="14"/>
                  <a:pt x="136" y="18"/>
                  <a:pt x="135" y="20"/>
                </a:cubicBezTo>
                <a:cubicBezTo>
                  <a:pt x="135" y="21"/>
                  <a:pt x="135" y="21"/>
                  <a:pt x="136" y="22"/>
                </a:cubicBezTo>
                <a:cubicBezTo>
                  <a:pt x="136" y="22"/>
                  <a:pt x="137" y="23"/>
                  <a:pt x="136" y="24"/>
                </a:cubicBezTo>
                <a:cubicBezTo>
                  <a:pt x="136" y="25"/>
                  <a:pt x="135" y="25"/>
                  <a:pt x="133" y="29"/>
                </a:cubicBezTo>
                <a:cubicBezTo>
                  <a:pt x="133" y="29"/>
                  <a:pt x="133" y="31"/>
                  <a:pt x="134" y="31"/>
                </a:cubicBezTo>
                <a:cubicBezTo>
                  <a:pt x="136" y="31"/>
                  <a:pt x="136" y="31"/>
                  <a:pt x="136" y="32"/>
                </a:cubicBezTo>
                <a:cubicBezTo>
                  <a:pt x="136" y="33"/>
                  <a:pt x="136" y="33"/>
                  <a:pt x="136" y="33"/>
                </a:cubicBezTo>
                <a:cubicBezTo>
                  <a:pt x="137" y="34"/>
                  <a:pt x="137" y="34"/>
                  <a:pt x="136" y="34"/>
                </a:cubicBezTo>
                <a:cubicBezTo>
                  <a:pt x="136" y="35"/>
                  <a:pt x="136" y="36"/>
                  <a:pt x="137" y="37"/>
                </a:cubicBezTo>
                <a:cubicBezTo>
                  <a:pt x="137" y="37"/>
                  <a:pt x="137" y="37"/>
                  <a:pt x="137" y="38"/>
                </a:cubicBezTo>
                <a:cubicBezTo>
                  <a:pt x="137" y="39"/>
                  <a:pt x="137" y="42"/>
                  <a:pt x="142" y="42"/>
                </a:cubicBezTo>
                <a:cubicBezTo>
                  <a:pt x="146" y="42"/>
                  <a:pt x="146" y="41"/>
                  <a:pt x="149" y="43"/>
                </a:cubicBezTo>
                <a:cubicBezTo>
                  <a:pt x="149" y="43"/>
                  <a:pt x="150" y="44"/>
                  <a:pt x="151" y="44"/>
                </a:cubicBezTo>
                <a:cubicBezTo>
                  <a:pt x="151" y="45"/>
                  <a:pt x="151" y="45"/>
                  <a:pt x="151" y="46"/>
                </a:cubicBezTo>
                <a:cubicBezTo>
                  <a:pt x="151" y="47"/>
                  <a:pt x="152" y="48"/>
                  <a:pt x="151" y="48"/>
                </a:cubicBezTo>
                <a:cubicBezTo>
                  <a:pt x="150" y="49"/>
                  <a:pt x="148" y="49"/>
                  <a:pt x="147" y="51"/>
                </a:cubicBezTo>
                <a:cubicBezTo>
                  <a:pt x="146" y="51"/>
                  <a:pt x="143" y="53"/>
                  <a:pt x="141" y="54"/>
                </a:cubicBezTo>
                <a:cubicBezTo>
                  <a:pt x="140" y="55"/>
                  <a:pt x="140" y="55"/>
                  <a:pt x="139" y="57"/>
                </a:cubicBezTo>
                <a:cubicBezTo>
                  <a:pt x="139" y="58"/>
                  <a:pt x="136" y="64"/>
                  <a:pt x="135" y="70"/>
                </a:cubicBezTo>
                <a:cubicBezTo>
                  <a:pt x="135" y="71"/>
                  <a:pt x="134" y="73"/>
                  <a:pt x="133" y="75"/>
                </a:cubicBezTo>
                <a:cubicBezTo>
                  <a:pt x="133" y="75"/>
                  <a:pt x="133" y="76"/>
                  <a:pt x="132" y="77"/>
                </a:cubicBezTo>
                <a:cubicBezTo>
                  <a:pt x="131" y="78"/>
                  <a:pt x="124" y="86"/>
                  <a:pt x="123" y="87"/>
                </a:cubicBezTo>
                <a:cubicBezTo>
                  <a:pt x="122" y="88"/>
                  <a:pt x="122" y="87"/>
                  <a:pt x="122" y="89"/>
                </a:cubicBezTo>
                <a:cubicBezTo>
                  <a:pt x="122" y="90"/>
                  <a:pt x="122" y="91"/>
                  <a:pt x="121" y="92"/>
                </a:cubicBezTo>
                <a:cubicBezTo>
                  <a:pt x="121" y="92"/>
                  <a:pt x="121" y="92"/>
                  <a:pt x="120" y="93"/>
                </a:cubicBezTo>
                <a:cubicBezTo>
                  <a:pt x="120" y="93"/>
                  <a:pt x="119" y="93"/>
                  <a:pt x="119" y="93"/>
                </a:cubicBezTo>
                <a:cubicBezTo>
                  <a:pt x="119" y="93"/>
                  <a:pt x="118" y="93"/>
                  <a:pt x="118" y="93"/>
                </a:cubicBezTo>
                <a:cubicBezTo>
                  <a:pt x="117" y="93"/>
                  <a:pt x="113" y="93"/>
                  <a:pt x="110" y="95"/>
                </a:cubicBezTo>
                <a:cubicBezTo>
                  <a:pt x="110" y="96"/>
                  <a:pt x="110" y="96"/>
                  <a:pt x="109" y="96"/>
                </a:cubicBezTo>
                <a:cubicBezTo>
                  <a:pt x="108" y="96"/>
                  <a:pt x="106" y="96"/>
                  <a:pt x="105" y="96"/>
                </a:cubicBezTo>
                <a:cubicBezTo>
                  <a:pt x="103" y="96"/>
                  <a:pt x="104" y="97"/>
                  <a:pt x="104" y="97"/>
                </a:cubicBezTo>
                <a:cubicBezTo>
                  <a:pt x="103" y="97"/>
                  <a:pt x="103" y="97"/>
                  <a:pt x="103" y="97"/>
                </a:cubicBezTo>
                <a:cubicBezTo>
                  <a:pt x="102" y="96"/>
                  <a:pt x="100" y="96"/>
                  <a:pt x="99" y="95"/>
                </a:cubicBezTo>
                <a:cubicBezTo>
                  <a:pt x="99" y="95"/>
                  <a:pt x="97" y="95"/>
                  <a:pt x="97" y="96"/>
                </a:cubicBezTo>
                <a:cubicBezTo>
                  <a:pt x="96" y="97"/>
                  <a:pt x="97" y="97"/>
                  <a:pt x="96" y="97"/>
                </a:cubicBezTo>
                <a:cubicBezTo>
                  <a:pt x="95" y="97"/>
                  <a:pt x="95" y="97"/>
                  <a:pt x="95" y="97"/>
                </a:cubicBezTo>
                <a:cubicBezTo>
                  <a:pt x="94" y="96"/>
                  <a:pt x="93" y="95"/>
                  <a:pt x="91" y="97"/>
                </a:cubicBezTo>
                <a:cubicBezTo>
                  <a:pt x="90" y="98"/>
                  <a:pt x="90" y="98"/>
                  <a:pt x="89" y="98"/>
                </a:cubicBezTo>
                <a:cubicBezTo>
                  <a:pt x="89" y="98"/>
                  <a:pt x="89" y="98"/>
                  <a:pt x="88" y="98"/>
                </a:cubicBezTo>
                <a:cubicBezTo>
                  <a:pt x="87" y="98"/>
                  <a:pt x="85" y="97"/>
                  <a:pt x="85" y="97"/>
                </a:cubicBezTo>
                <a:cubicBezTo>
                  <a:pt x="84" y="97"/>
                  <a:pt x="85" y="97"/>
                  <a:pt x="84" y="97"/>
                </a:cubicBezTo>
                <a:cubicBezTo>
                  <a:pt x="82" y="97"/>
                  <a:pt x="82" y="96"/>
                  <a:pt x="81" y="96"/>
                </a:cubicBezTo>
                <a:cubicBezTo>
                  <a:pt x="80" y="96"/>
                  <a:pt x="77" y="96"/>
                  <a:pt x="74" y="96"/>
                </a:cubicBezTo>
                <a:cubicBezTo>
                  <a:pt x="73" y="96"/>
                  <a:pt x="73" y="97"/>
                  <a:pt x="73" y="96"/>
                </a:cubicBezTo>
                <a:cubicBezTo>
                  <a:pt x="72" y="95"/>
                  <a:pt x="72" y="94"/>
                  <a:pt x="70" y="93"/>
                </a:cubicBezTo>
                <a:cubicBezTo>
                  <a:pt x="67" y="91"/>
                  <a:pt x="67" y="92"/>
                  <a:pt x="67" y="91"/>
                </a:cubicBezTo>
                <a:cubicBezTo>
                  <a:pt x="67" y="90"/>
                  <a:pt x="67" y="90"/>
                  <a:pt x="68" y="89"/>
                </a:cubicBezTo>
                <a:cubicBezTo>
                  <a:pt x="68" y="88"/>
                  <a:pt x="69" y="84"/>
                  <a:pt x="68" y="80"/>
                </a:cubicBezTo>
                <a:cubicBezTo>
                  <a:pt x="68" y="79"/>
                  <a:pt x="68" y="73"/>
                  <a:pt x="67" y="71"/>
                </a:cubicBezTo>
                <a:cubicBezTo>
                  <a:pt x="67" y="70"/>
                  <a:pt x="66" y="64"/>
                  <a:pt x="65" y="60"/>
                </a:cubicBezTo>
                <a:cubicBezTo>
                  <a:pt x="65" y="60"/>
                  <a:pt x="65" y="59"/>
                  <a:pt x="60" y="55"/>
                </a:cubicBezTo>
                <a:cubicBezTo>
                  <a:pt x="59" y="54"/>
                  <a:pt x="55" y="51"/>
                  <a:pt x="54" y="51"/>
                </a:cubicBezTo>
                <a:cubicBezTo>
                  <a:pt x="54" y="51"/>
                  <a:pt x="54" y="51"/>
                  <a:pt x="54" y="49"/>
                </a:cubicBezTo>
                <a:cubicBezTo>
                  <a:pt x="54" y="48"/>
                  <a:pt x="54" y="47"/>
                  <a:pt x="55" y="47"/>
                </a:cubicBezTo>
                <a:cubicBezTo>
                  <a:pt x="56" y="45"/>
                  <a:pt x="56" y="45"/>
                  <a:pt x="57" y="45"/>
                </a:cubicBezTo>
                <a:cubicBezTo>
                  <a:pt x="58" y="46"/>
                  <a:pt x="61" y="47"/>
                  <a:pt x="63" y="46"/>
                </a:cubicBezTo>
                <a:cubicBezTo>
                  <a:pt x="63" y="46"/>
                  <a:pt x="66" y="46"/>
                  <a:pt x="65" y="43"/>
                </a:cubicBezTo>
                <a:cubicBezTo>
                  <a:pt x="65" y="41"/>
                  <a:pt x="65" y="43"/>
                  <a:pt x="66" y="41"/>
                </a:cubicBezTo>
                <a:cubicBezTo>
                  <a:pt x="67" y="41"/>
                  <a:pt x="66" y="39"/>
                  <a:pt x="66" y="39"/>
                </a:cubicBezTo>
                <a:cubicBezTo>
                  <a:pt x="66" y="39"/>
                  <a:pt x="65" y="39"/>
                  <a:pt x="65" y="38"/>
                </a:cubicBezTo>
                <a:cubicBezTo>
                  <a:pt x="66" y="38"/>
                  <a:pt x="66" y="38"/>
                  <a:pt x="66" y="38"/>
                </a:cubicBezTo>
                <a:cubicBezTo>
                  <a:pt x="67" y="37"/>
                  <a:pt x="67" y="38"/>
                  <a:pt x="67" y="37"/>
                </a:cubicBezTo>
                <a:cubicBezTo>
                  <a:pt x="67" y="37"/>
                  <a:pt x="67" y="37"/>
                  <a:pt x="67" y="36"/>
                </a:cubicBezTo>
                <a:cubicBezTo>
                  <a:pt x="67" y="34"/>
                  <a:pt x="67" y="35"/>
                  <a:pt x="68" y="34"/>
                </a:cubicBezTo>
                <a:cubicBezTo>
                  <a:pt x="69" y="34"/>
                  <a:pt x="70" y="33"/>
                  <a:pt x="69" y="32"/>
                </a:cubicBezTo>
                <a:cubicBezTo>
                  <a:pt x="68" y="31"/>
                  <a:pt x="68" y="30"/>
                  <a:pt x="67" y="29"/>
                </a:cubicBezTo>
                <a:cubicBezTo>
                  <a:pt x="67" y="29"/>
                  <a:pt x="67" y="30"/>
                  <a:pt x="68" y="28"/>
                </a:cubicBezTo>
                <a:cubicBezTo>
                  <a:pt x="68" y="28"/>
                  <a:pt x="69" y="27"/>
                  <a:pt x="69" y="26"/>
                </a:cubicBezTo>
                <a:cubicBezTo>
                  <a:pt x="69" y="26"/>
                  <a:pt x="69" y="26"/>
                  <a:pt x="69" y="25"/>
                </a:cubicBezTo>
                <a:cubicBezTo>
                  <a:pt x="69" y="25"/>
                  <a:pt x="69" y="24"/>
                  <a:pt x="68" y="25"/>
                </a:cubicBezTo>
                <a:cubicBezTo>
                  <a:pt x="68" y="25"/>
                  <a:pt x="68" y="25"/>
                  <a:pt x="67" y="25"/>
                </a:cubicBezTo>
                <a:cubicBezTo>
                  <a:pt x="67" y="24"/>
                  <a:pt x="68" y="24"/>
                  <a:pt x="67" y="23"/>
                </a:cubicBezTo>
                <a:cubicBezTo>
                  <a:pt x="67" y="22"/>
                  <a:pt x="66" y="22"/>
                  <a:pt x="66" y="20"/>
                </a:cubicBezTo>
                <a:cubicBezTo>
                  <a:pt x="66" y="18"/>
                  <a:pt x="66" y="18"/>
                  <a:pt x="65" y="15"/>
                </a:cubicBezTo>
                <a:cubicBezTo>
                  <a:pt x="64" y="14"/>
                  <a:pt x="65" y="14"/>
                  <a:pt x="64" y="13"/>
                </a:cubicBezTo>
                <a:cubicBezTo>
                  <a:pt x="63" y="12"/>
                  <a:pt x="63" y="12"/>
                  <a:pt x="63" y="12"/>
                </a:cubicBezTo>
                <a:cubicBezTo>
                  <a:pt x="63" y="12"/>
                  <a:pt x="63" y="12"/>
                  <a:pt x="62" y="11"/>
                </a:cubicBezTo>
                <a:cubicBezTo>
                  <a:pt x="62" y="11"/>
                  <a:pt x="61" y="11"/>
                  <a:pt x="61" y="10"/>
                </a:cubicBezTo>
                <a:cubicBezTo>
                  <a:pt x="60" y="10"/>
                  <a:pt x="60" y="10"/>
                  <a:pt x="60" y="9"/>
                </a:cubicBezTo>
                <a:cubicBezTo>
                  <a:pt x="59" y="9"/>
                  <a:pt x="59" y="9"/>
                  <a:pt x="58" y="9"/>
                </a:cubicBezTo>
                <a:cubicBezTo>
                  <a:pt x="58" y="9"/>
                  <a:pt x="58" y="8"/>
                  <a:pt x="57" y="8"/>
                </a:cubicBezTo>
                <a:cubicBezTo>
                  <a:pt x="56" y="8"/>
                  <a:pt x="56" y="8"/>
                  <a:pt x="56" y="8"/>
                </a:cubicBezTo>
                <a:cubicBezTo>
                  <a:pt x="55" y="7"/>
                  <a:pt x="55" y="7"/>
                  <a:pt x="54" y="7"/>
                </a:cubicBezTo>
                <a:cubicBezTo>
                  <a:pt x="54" y="7"/>
                  <a:pt x="54" y="7"/>
                  <a:pt x="53" y="7"/>
                </a:cubicBezTo>
                <a:cubicBezTo>
                  <a:pt x="52" y="7"/>
                  <a:pt x="51" y="7"/>
                  <a:pt x="51" y="7"/>
                </a:cubicBezTo>
                <a:cubicBezTo>
                  <a:pt x="51" y="7"/>
                  <a:pt x="51" y="7"/>
                  <a:pt x="50" y="7"/>
                </a:cubicBezTo>
                <a:cubicBezTo>
                  <a:pt x="50" y="7"/>
                  <a:pt x="49" y="6"/>
                  <a:pt x="49" y="7"/>
                </a:cubicBezTo>
                <a:cubicBezTo>
                  <a:pt x="48" y="7"/>
                  <a:pt x="48" y="7"/>
                  <a:pt x="48" y="7"/>
                </a:cubicBezTo>
                <a:cubicBezTo>
                  <a:pt x="47" y="7"/>
                  <a:pt x="47" y="7"/>
                  <a:pt x="46" y="7"/>
                </a:cubicBezTo>
                <a:cubicBezTo>
                  <a:pt x="46" y="7"/>
                  <a:pt x="45" y="7"/>
                  <a:pt x="45" y="7"/>
                </a:cubicBezTo>
                <a:cubicBezTo>
                  <a:pt x="45" y="8"/>
                  <a:pt x="44" y="8"/>
                  <a:pt x="44" y="8"/>
                </a:cubicBezTo>
                <a:cubicBezTo>
                  <a:pt x="43" y="8"/>
                  <a:pt x="44" y="8"/>
                  <a:pt x="43" y="8"/>
                </a:cubicBezTo>
                <a:cubicBezTo>
                  <a:pt x="42" y="8"/>
                  <a:pt x="42" y="9"/>
                  <a:pt x="42" y="9"/>
                </a:cubicBezTo>
                <a:cubicBezTo>
                  <a:pt x="42" y="9"/>
                  <a:pt x="41" y="9"/>
                  <a:pt x="41" y="10"/>
                </a:cubicBezTo>
                <a:cubicBezTo>
                  <a:pt x="41" y="10"/>
                  <a:pt x="41" y="10"/>
                  <a:pt x="40" y="10"/>
                </a:cubicBezTo>
                <a:cubicBezTo>
                  <a:pt x="40" y="11"/>
                  <a:pt x="40" y="11"/>
                  <a:pt x="39" y="11"/>
                </a:cubicBezTo>
                <a:cubicBezTo>
                  <a:pt x="39" y="12"/>
                  <a:pt x="39" y="12"/>
                  <a:pt x="39" y="12"/>
                </a:cubicBezTo>
                <a:cubicBezTo>
                  <a:pt x="39" y="13"/>
                  <a:pt x="39" y="13"/>
                  <a:pt x="38" y="13"/>
                </a:cubicBezTo>
                <a:cubicBezTo>
                  <a:pt x="38" y="14"/>
                  <a:pt x="38" y="14"/>
                  <a:pt x="38" y="15"/>
                </a:cubicBezTo>
                <a:cubicBezTo>
                  <a:pt x="38" y="15"/>
                  <a:pt x="37" y="16"/>
                  <a:pt x="37" y="17"/>
                </a:cubicBezTo>
                <a:cubicBezTo>
                  <a:pt x="37" y="17"/>
                  <a:pt x="37" y="18"/>
                  <a:pt x="37" y="18"/>
                </a:cubicBezTo>
                <a:cubicBezTo>
                  <a:pt x="37" y="18"/>
                  <a:pt x="36" y="19"/>
                  <a:pt x="36" y="19"/>
                </a:cubicBezTo>
                <a:cubicBezTo>
                  <a:pt x="37" y="19"/>
                  <a:pt x="37" y="20"/>
                  <a:pt x="36" y="21"/>
                </a:cubicBezTo>
                <a:cubicBezTo>
                  <a:pt x="36" y="21"/>
                  <a:pt x="36" y="21"/>
                  <a:pt x="36" y="22"/>
                </a:cubicBezTo>
                <a:cubicBezTo>
                  <a:pt x="36" y="22"/>
                  <a:pt x="36" y="22"/>
                  <a:pt x="36" y="25"/>
                </a:cubicBezTo>
                <a:cubicBezTo>
                  <a:pt x="37" y="26"/>
                  <a:pt x="37" y="27"/>
                  <a:pt x="37" y="27"/>
                </a:cubicBezTo>
                <a:cubicBezTo>
                  <a:pt x="37" y="28"/>
                  <a:pt x="37" y="31"/>
                  <a:pt x="38" y="33"/>
                </a:cubicBezTo>
                <a:cubicBezTo>
                  <a:pt x="38" y="33"/>
                  <a:pt x="37" y="36"/>
                  <a:pt x="37" y="36"/>
                </a:cubicBezTo>
                <a:cubicBezTo>
                  <a:pt x="37" y="36"/>
                  <a:pt x="37" y="36"/>
                  <a:pt x="36" y="37"/>
                </a:cubicBezTo>
                <a:cubicBezTo>
                  <a:pt x="36" y="38"/>
                  <a:pt x="36" y="40"/>
                  <a:pt x="33" y="43"/>
                </a:cubicBezTo>
                <a:cubicBezTo>
                  <a:pt x="33" y="44"/>
                  <a:pt x="33" y="44"/>
                  <a:pt x="32" y="44"/>
                </a:cubicBezTo>
                <a:cubicBezTo>
                  <a:pt x="30" y="45"/>
                  <a:pt x="23" y="49"/>
                  <a:pt x="19" y="53"/>
                </a:cubicBezTo>
                <a:cubicBezTo>
                  <a:pt x="19" y="54"/>
                  <a:pt x="15" y="57"/>
                  <a:pt x="13" y="59"/>
                </a:cubicBezTo>
                <a:cubicBezTo>
                  <a:pt x="13" y="60"/>
                  <a:pt x="9" y="66"/>
                  <a:pt x="9" y="77"/>
                </a:cubicBezTo>
                <a:cubicBezTo>
                  <a:pt x="9" y="79"/>
                  <a:pt x="11" y="84"/>
                  <a:pt x="11" y="87"/>
                </a:cubicBezTo>
                <a:cubicBezTo>
                  <a:pt x="11" y="88"/>
                  <a:pt x="12" y="95"/>
                  <a:pt x="12" y="96"/>
                </a:cubicBezTo>
                <a:cubicBezTo>
                  <a:pt x="12" y="97"/>
                  <a:pt x="12" y="100"/>
                  <a:pt x="14" y="104"/>
                </a:cubicBezTo>
                <a:cubicBezTo>
                  <a:pt x="14" y="104"/>
                  <a:pt x="14" y="104"/>
                  <a:pt x="14" y="105"/>
                </a:cubicBezTo>
                <a:cubicBezTo>
                  <a:pt x="14" y="106"/>
                  <a:pt x="13" y="106"/>
                  <a:pt x="14" y="107"/>
                </a:cubicBezTo>
                <a:cubicBezTo>
                  <a:pt x="15" y="108"/>
                  <a:pt x="15" y="109"/>
                  <a:pt x="17" y="110"/>
                </a:cubicBezTo>
                <a:cubicBezTo>
                  <a:pt x="17" y="110"/>
                  <a:pt x="18" y="110"/>
                  <a:pt x="17" y="111"/>
                </a:cubicBezTo>
                <a:cubicBezTo>
                  <a:pt x="17" y="111"/>
                  <a:pt x="17" y="112"/>
                  <a:pt x="17" y="112"/>
                </a:cubicBezTo>
                <a:cubicBezTo>
                  <a:pt x="16" y="114"/>
                  <a:pt x="16" y="113"/>
                  <a:pt x="16" y="114"/>
                </a:cubicBezTo>
                <a:cubicBezTo>
                  <a:pt x="15" y="114"/>
                  <a:pt x="13" y="118"/>
                  <a:pt x="12" y="119"/>
                </a:cubicBezTo>
                <a:cubicBezTo>
                  <a:pt x="12" y="120"/>
                  <a:pt x="12" y="120"/>
                  <a:pt x="12" y="121"/>
                </a:cubicBezTo>
                <a:cubicBezTo>
                  <a:pt x="12" y="123"/>
                  <a:pt x="12" y="122"/>
                  <a:pt x="12" y="123"/>
                </a:cubicBezTo>
                <a:cubicBezTo>
                  <a:pt x="11" y="124"/>
                  <a:pt x="9" y="138"/>
                  <a:pt x="9" y="139"/>
                </a:cubicBezTo>
                <a:cubicBezTo>
                  <a:pt x="9" y="140"/>
                  <a:pt x="8" y="165"/>
                  <a:pt x="8" y="166"/>
                </a:cubicBezTo>
                <a:cubicBezTo>
                  <a:pt x="8" y="166"/>
                  <a:pt x="7" y="178"/>
                  <a:pt x="8" y="186"/>
                </a:cubicBezTo>
                <a:cubicBezTo>
                  <a:pt x="8" y="187"/>
                  <a:pt x="8" y="196"/>
                  <a:pt x="8" y="197"/>
                </a:cubicBezTo>
                <a:cubicBezTo>
                  <a:pt x="8" y="197"/>
                  <a:pt x="7" y="207"/>
                  <a:pt x="7" y="208"/>
                </a:cubicBezTo>
                <a:cubicBezTo>
                  <a:pt x="7" y="209"/>
                  <a:pt x="6" y="217"/>
                  <a:pt x="7" y="228"/>
                </a:cubicBezTo>
                <a:cubicBezTo>
                  <a:pt x="7" y="230"/>
                  <a:pt x="6" y="232"/>
                  <a:pt x="5" y="242"/>
                </a:cubicBezTo>
                <a:cubicBezTo>
                  <a:pt x="5" y="243"/>
                  <a:pt x="5" y="246"/>
                  <a:pt x="6" y="249"/>
                </a:cubicBezTo>
                <a:cubicBezTo>
                  <a:pt x="6" y="250"/>
                  <a:pt x="6" y="252"/>
                  <a:pt x="6" y="252"/>
                </a:cubicBezTo>
                <a:cubicBezTo>
                  <a:pt x="6" y="252"/>
                  <a:pt x="5" y="251"/>
                  <a:pt x="5" y="254"/>
                </a:cubicBezTo>
                <a:cubicBezTo>
                  <a:pt x="5" y="258"/>
                  <a:pt x="5" y="257"/>
                  <a:pt x="5" y="258"/>
                </a:cubicBezTo>
                <a:cubicBezTo>
                  <a:pt x="5" y="259"/>
                  <a:pt x="6" y="259"/>
                  <a:pt x="2" y="267"/>
                </a:cubicBezTo>
                <a:cubicBezTo>
                  <a:pt x="2" y="267"/>
                  <a:pt x="1" y="268"/>
                  <a:pt x="1" y="269"/>
                </a:cubicBezTo>
                <a:cubicBezTo>
                  <a:pt x="1" y="269"/>
                  <a:pt x="1" y="270"/>
                  <a:pt x="1" y="271"/>
                </a:cubicBezTo>
                <a:cubicBezTo>
                  <a:pt x="0" y="272"/>
                  <a:pt x="1" y="273"/>
                  <a:pt x="1" y="274"/>
                </a:cubicBezTo>
                <a:cubicBezTo>
                  <a:pt x="2" y="274"/>
                  <a:pt x="3" y="275"/>
                  <a:pt x="8" y="275"/>
                </a:cubicBezTo>
                <a:cubicBezTo>
                  <a:pt x="8" y="275"/>
                  <a:pt x="14" y="275"/>
                  <a:pt x="16" y="274"/>
                </a:cubicBezTo>
                <a:cubicBezTo>
                  <a:pt x="17" y="274"/>
                  <a:pt x="21" y="274"/>
                  <a:pt x="19" y="269"/>
                </a:cubicBezTo>
                <a:cubicBezTo>
                  <a:pt x="19" y="269"/>
                  <a:pt x="18" y="266"/>
                  <a:pt x="18" y="266"/>
                </a:cubicBezTo>
                <a:cubicBezTo>
                  <a:pt x="18" y="265"/>
                  <a:pt x="18" y="265"/>
                  <a:pt x="18" y="264"/>
                </a:cubicBezTo>
                <a:cubicBezTo>
                  <a:pt x="19" y="263"/>
                  <a:pt x="19" y="263"/>
                  <a:pt x="18" y="261"/>
                </a:cubicBezTo>
                <a:cubicBezTo>
                  <a:pt x="18" y="260"/>
                  <a:pt x="18" y="261"/>
                  <a:pt x="19" y="259"/>
                </a:cubicBezTo>
                <a:cubicBezTo>
                  <a:pt x="20" y="258"/>
                  <a:pt x="20" y="257"/>
                  <a:pt x="21" y="256"/>
                </a:cubicBezTo>
                <a:cubicBezTo>
                  <a:pt x="22" y="254"/>
                  <a:pt x="21" y="255"/>
                  <a:pt x="21" y="254"/>
                </a:cubicBezTo>
                <a:cubicBezTo>
                  <a:pt x="22" y="253"/>
                  <a:pt x="24" y="246"/>
                  <a:pt x="25" y="242"/>
                </a:cubicBezTo>
                <a:cubicBezTo>
                  <a:pt x="25" y="242"/>
                  <a:pt x="25" y="240"/>
                  <a:pt x="28" y="227"/>
                </a:cubicBezTo>
                <a:cubicBezTo>
                  <a:pt x="29" y="227"/>
                  <a:pt x="31" y="215"/>
                  <a:pt x="31" y="214"/>
                </a:cubicBezTo>
                <a:cubicBezTo>
                  <a:pt x="31" y="213"/>
                  <a:pt x="35" y="200"/>
                  <a:pt x="36" y="198"/>
                </a:cubicBezTo>
                <a:cubicBezTo>
                  <a:pt x="37" y="197"/>
                  <a:pt x="37" y="197"/>
                  <a:pt x="37" y="198"/>
                </a:cubicBezTo>
                <a:cubicBezTo>
                  <a:pt x="37" y="199"/>
                  <a:pt x="38" y="206"/>
                  <a:pt x="39" y="206"/>
                </a:cubicBezTo>
                <a:cubicBezTo>
                  <a:pt x="39" y="207"/>
                  <a:pt x="39" y="207"/>
                  <a:pt x="39" y="209"/>
                </a:cubicBezTo>
                <a:cubicBezTo>
                  <a:pt x="39" y="210"/>
                  <a:pt x="38" y="219"/>
                  <a:pt x="39" y="230"/>
                </a:cubicBezTo>
                <a:cubicBezTo>
                  <a:pt x="39" y="231"/>
                  <a:pt x="40" y="231"/>
                  <a:pt x="39" y="238"/>
                </a:cubicBezTo>
                <a:cubicBezTo>
                  <a:pt x="38" y="239"/>
                  <a:pt x="38" y="243"/>
                  <a:pt x="37" y="247"/>
                </a:cubicBezTo>
                <a:cubicBezTo>
                  <a:pt x="37" y="249"/>
                  <a:pt x="37" y="247"/>
                  <a:pt x="37" y="249"/>
                </a:cubicBezTo>
                <a:cubicBezTo>
                  <a:pt x="37" y="253"/>
                  <a:pt x="36" y="253"/>
                  <a:pt x="37" y="254"/>
                </a:cubicBezTo>
                <a:cubicBezTo>
                  <a:pt x="38" y="254"/>
                  <a:pt x="38" y="254"/>
                  <a:pt x="39" y="254"/>
                </a:cubicBezTo>
                <a:cubicBezTo>
                  <a:pt x="39" y="254"/>
                  <a:pt x="39" y="254"/>
                  <a:pt x="39" y="255"/>
                </a:cubicBezTo>
                <a:cubicBezTo>
                  <a:pt x="38" y="256"/>
                  <a:pt x="37" y="259"/>
                  <a:pt x="37" y="260"/>
                </a:cubicBezTo>
                <a:cubicBezTo>
                  <a:pt x="37" y="261"/>
                  <a:pt x="36" y="260"/>
                  <a:pt x="36" y="261"/>
                </a:cubicBezTo>
                <a:cubicBezTo>
                  <a:pt x="36" y="262"/>
                  <a:pt x="36" y="262"/>
                  <a:pt x="36" y="264"/>
                </a:cubicBezTo>
                <a:cubicBezTo>
                  <a:pt x="36" y="265"/>
                  <a:pt x="35" y="266"/>
                  <a:pt x="38" y="267"/>
                </a:cubicBezTo>
                <a:cubicBezTo>
                  <a:pt x="39" y="267"/>
                  <a:pt x="41" y="268"/>
                  <a:pt x="47" y="268"/>
                </a:cubicBezTo>
                <a:cubicBezTo>
                  <a:pt x="48" y="268"/>
                  <a:pt x="48" y="269"/>
                  <a:pt x="48" y="267"/>
                </a:cubicBezTo>
                <a:cubicBezTo>
                  <a:pt x="48" y="266"/>
                  <a:pt x="48" y="265"/>
                  <a:pt x="50" y="266"/>
                </a:cubicBezTo>
                <a:cubicBezTo>
                  <a:pt x="51" y="266"/>
                  <a:pt x="54" y="267"/>
                  <a:pt x="56" y="269"/>
                </a:cubicBezTo>
                <a:cubicBezTo>
                  <a:pt x="57" y="269"/>
                  <a:pt x="59" y="270"/>
                  <a:pt x="65" y="270"/>
                </a:cubicBezTo>
                <a:cubicBezTo>
                  <a:pt x="66" y="270"/>
                  <a:pt x="76" y="271"/>
                  <a:pt x="79" y="268"/>
                </a:cubicBezTo>
                <a:cubicBezTo>
                  <a:pt x="79" y="268"/>
                  <a:pt x="79" y="268"/>
                  <a:pt x="79" y="267"/>
                </a:cubicBezTo>
                <a:cubicBezTo>
                  <a:pt x="79" y="266"/>
                  <a:pt x="79" y="266"/>
                  <a:pt x="78" y="265"/>
                </a:cubicBezTo>
                <a:cubicBezTo>
                  <a:pt x="77" y="265"/>
                  <a:pt x="78" y="266"/>
                  <a:pt x="77" y="264"/>
                </a:cubicBezTo>
                <a:cubicBezTo>
                  <a:pt x="76" y="264"/>
                  <a:pt x="76" y="263"/>
                  <a:pt x="71" y="263"/>
                </a:cubicBezTo>
                <a:cubicBezTo>
                  <a:pt x="70" y="263"/>
                  <a:pt x="70" y="263"/>
                  <a:pt x="70" y="262"/>
                </a:cubicBezTo>
                <a:cubicBezTo>
                  <a:pt x="69" y="262"/>
                  <a:pt x="69" y="261"/>
                  <a:pt x="68" y="260"/>
                </a:cubicBezTo>
                <a:cubicBezTo>
                  <a:pt x="67" y="260"/>
                  <a:pt x="67" y="260"/>
                  <a:pt x="65" y="260"/>
                </a:cubicBezTo>
                <a:cubicBezTo>
                  <a:pt x="65" y="260"/>
                  <a:pt x="64" y="259"/>
                  <a:pt x="63" y="258"/>
                </a:cubicBezTo>
                <a:cubicBezTo>
                  <a:pt x="63" y="257"/>
                  <a:pt x="62" y="257"/>
                  <a:pt x="62" y="257"/>
                </a:cubicBezTo>
                <a:cubicBezTo>
                  <a:pt x="61" y="257"/>
                  <a:pt x="60" y="256"/>
                  <a:pt x="60" y="255"/>
                </a:cubicBezTo>
                <a:cubicBezTo>
                  <a:pt x="60" y="255"/>
                  <a:pt x="60" y="254"/>
                  <a:pt x="60" y="254"/>
                </a:cubicBezTo>
                <a:cubicBezTo>
                  <a:pt x="60" y="253"/>
                  <a:pt x="60" y="254"/>
                  <a:pt x="60" y="252"/>
                </a:cubicBezTo>
                <a:cubicBezTo>
                  <a:pt x="60" y="251"/>
                  <a:pt x="60" y="250"/>
                  <a:pt x="60" y="249"/>
                </a:cubicBezTo>
                <a:cubicBezTo>
                  <a:pt x="60" y="247"/>
                  <a:pt x="59" y="248"/>
                  <a:pt x="59" y="247"/>
                </a:cubicBezTo>
                <a:cubicBezTo>
                  <a:pt x="59" y="246"/>
                  <a:pt x="59" y="244"/>
                  <a:pt x="59" y="243"/>
                </a:cubicBezTo>
                <a:cubicBezTo>
                  <a:pt x="60" y="242"/>
                  <a:pt x="60" y="232"/>
                  <a:pt x="60" y="231"/>
                </a:cubicBezTo>
                <a:cubicBezTo>
                  <a:pt x="60" y="230"/>
                  <a:pt x="60" y="223"/>
                  <a:pt x="60" y="222"/>
                </a:cubicBezTo>
                <a:cubicBezTo>
                  <a:pt x="60" y="221"/>
                  <a:pt x="60" y="221"/>
                  <a:pt x="61" y="220"/>
                </a:cubicBezTo>
                <a:cubicBezTo>
                  <a:pt x="61" y="218"/>
                  <a:pt x="62" y="216"/>
                  <a:pt x="64" y="208"/>
                </a:cubicBezTo>
                <a:cubicBezTo>
                  <a:pt x="64" y="207"/>
                  <a:pt x="66" y="197"/>
                  <a:pt x="67" y="186"/>
                </a:cubicBezTo>
                <a:cubicBezTo>
                  <a:pt x="67" y="185"/>
                  <a:pt x="67" y="181"/>
                  <a:pt x="68" y="180"/>
                </a:cubicBezTo>
                <a:cubicBezTo>
                  <a:pt x="68" y="180"/>
                  <a:pt x="68" y="180"/>
                  <a:pt x="69" y="181"/>
                </a:cubicBezTo>
                <a:cubicBezTo>
                  <a:pt x="69" y="181"/>
                  <a:pt x="72" y="183"/>
                  <a:pt x="76" y="183"/>
                </a:cubicBezTo>
                <a:cubicBezTo>
                  <a:pt x="77" y="183"/>
                  <a:pt x="77" y="183"/>
                  <a:pt x="84" y="179"/>
                </a:cubicBezTo>
                <a:cubicBezTo>
                  <a:pt x="84" y="178"/>
                  <a:pt x="83" y="178"/>
                  <a:pt x="87" y="178"/>
                </a:cubicBezTo>
                <a:cubicBezTo>
                  <a:pt x="88" y="178"/>
                  <a:pt x="94" y="175"/>
                  <a:pt x="94" y="169"/>
                </a:cubicBezTo>
                <a:cubicBezTo>
                  <a:pt x="94" y="166"/>
                  <a:pt x="93" y="154"/>
                  <a:pt x="93" y="152"/>
                </a:cubicBezTo>
                <a:cubicBezTo>
                  <a:pt x="93" y="149"/>
                  <a:pt x="93" y="149"/>
                  <a:pt x="91" y="150"/>
                </a:cubicBezTo>
                <a:cubicBezTo>
                  <a:pt x="91" y="150"/>
                  <a:pt x="90" y="150"/>
                  <a:pt x="89" y="150"/>
                </a:cubicBezTo>
                <a:cubicBezTo>
                  <a:pt x="89" y="150"/>
                  <a:pt x="89" y="150"/>
                  <a:pt x="89" y="149"/>
                </a:cubicBezTo>
                <a:cubicBezTo>
                  <a:pt x="89" y="148"/>
                  <a:pt x="87" y="138"/>
                  <a:pt x="86" y="137"/>
                </a:cubicBezTo>
                <a:cubicBezTo>
                  <a:pt x="86" y="136"/>
                  <a:pt x="86" y="135"/>
                  <a:pt x="86" y="132"/>
                </a:cubicBezTo>
                <a:cubicBezTo>
                  <a:pt x="86" y="131"/>
                  <a:pt x="85" y="128"/>
                  <a:pt x="85" y="127"/>
                </a:cubicBezTo>
                <a:cubicBezTo>
                  <a:pt x="84" y="127"/>
                  <a:pt x="81" y="124"/>
                  <a:pt x="81" y="123"/>
                </a:cubicBezTo>
                <a:cubicBezTo>
                  <a:pt x="80" y="123"/>
                  <a:pt x="77" y="116"/>
                  <a:pt x="74" y="113"/>
                </a:cubicBezTo>
                <a:cubicBezTo>
                  <a:pt x="73" y="113"/>
                  <a:pt x="71" y="111"/>
                  <a:pt x="71" y="110"/>
                </a:cubicBezTo>
                <a:cubicBezTo>
                  <a:pt x="70" y="110"/>
                  <a:pt x="71" y="110"/>
                  <a:pt x="71" y="109"/>
                </a:cubicBezTo>
                <a:cubicBezTo>
                  <a:pt x="71" y="108"/>
                  <a:pt x="71" y="108"/>
                  <a:pt x="73" y="107"/>
                </a:cubicBezTo>
                <a:cubicBezTo>
                  <a:pt x="75" y="107"/>
                  <a:pt x="79" y="107"/>
                  <a:pt x="82" y="107"/>
                </a:cubicBezTo>
                <a:cubicBezTo>
                  <a:pt x="83" y="107"/>
                  <a:pt x="83" y="107"/>
                  <a:pt x="83" y="107"/>
                </a:cubicBezTo>
                <a:cubicBezTo>
                  <a:pt x="83" y="106"/>
                  <a:pt x="83" y="106"/>
                  <a:pt x="84" y="106"/>
                </a:cubicBezTo>
                <a:cubicBezTo>
                  <a:pt x="85" y="106"/>
                  <a:pt x="86" y="107"/>
                  <a:pt x="86" y="107"/>
                </a:cubicBezTo>
                <a:cubicBezTo>
                  <a:pt x="87" y="108"/>
                  <a:pt x="86" y="108"/>
                  <a:pt x="86" y="108"/>
                </a:cubicBezTo>
                <a:cubicBezTo>
                  <a:pt x="87" y="109"/>
                  <a:pt x="86" y="110"/>
                  <a:pt x="88" y="110"/>
                </a:cubicBezTo>
                <a:cubicBezTo>
                  <a:pt x="89" y="111"/>
                  <a:pt x="89" y="110"/>
                  <a:pt x="89" y="111"/>
                </a:cubicBezTo>
                <a:cubicBezTo>
                  <a:pt x="89" y="112"/>
                  <a:pt x="90" y="112"/>
                  <a:pt x="91" y="113"/>
                </a:cubicBezTo>
                <a:cubicBezTo>
                  <a:pt x="92" y="113"/>
                  <a:pt x="92" y="114"/>
                  <a:pt x="93" y="114"/>
                </a:cubicBezTo>
                <a:cubicBezTo>
                  <a:pt x="95" y="115"/>
                  <a:pt x="94" y="114"/>
                  <a:pt x="95" y="115"/>
                </a:cubicBezTo>
                <a:cubicBezTo>
                  <a:pt x="96" y="116"/>
                  <a:pt x="97" y="116"/>
                  <a:pt x="97" y="116"/>
                </a:cubicBezTo>
                <a:cubicBezTo>
                  <a:pt x="98" y="116"/>
                  <a:pt x="98" y="116"/>
                  <a:pt x="99" y="116"/>
                </a:cubicBezTo>
                <a:cubicBezTo>
                  <a:pt x="101" y="115"/>
                  <a:pt x="99" y="115"/>
                  <a:pt x="101" y="114"/>
                </a:cubicBezTo>
                <a:cubicBezTo>
                  <a:pt x="102" y="114"/>
                  <a:pt x="102" y="113"/>
                  <a:pt x="102" y="113"/>
                </a:cubicBezTo>
                <a:cubicBezTo>
                  <a:pt x="102" y="112"/>
                  <a:pt x="102" y="112"/>
                  <a:pt x="102" y="112"/>
                </a:cubicBezTo>
                <a:cubicBezTo>
                  <a:pt x="103" y="112"/>
                  <a:pt x="104" y="112"/>
                  <a:pt x="104" y="110"/>
                </a:cubicBezTo>
                <a:cubicBezTo>
                  <a:pt x="104" y="110"/>
                  <a:pt x="104" y="110"/>
                  <a:pt x="105" y="110"/>
                </a:cubicBezTo>
                <a:cubicBezTo>
                  <a:pt x="105" y="109"/>
                  <a:pt x="106" y="109"/>
                  <a:pt x="106" y="108"/>
                </a:cubicBezTo>
                <a:cubicBezTo>
                  <a:pt x="106" y="107"/>
                  <a:pt x="106" y="107"/>
                  <a:pt x="107" y="107"/>
                </a:cubicBezTo>
                <a:cubicBezTo>
                  <a:pt x="107" y="108"/>
                  <a:pt x="111" y="107"/>
                  <a:pt x="112" y="109"/>
                </a:cubicBezTo>
                <a:cubicBezTo>
                  <a:pt x="113" y="110"/>
                  <a:pt x="114" y="110"/>
                  <a:pt x="114" y="109"/>
                </a:cubicBezTo>
                <a:cubicBezTo>
                  <a:pt x="115" y="109"/>
                  <a:pt x="116" y="110"/>
                  <a:pt x="116" y="110"/>
                </a:cubicBezTo>
                <a:cubicBezTo>
                  <a:pt x="117" y="110"/>
                  <a:pt x="117" y="110"/>
                  <a:pt x="118" y="110"/>
                </a:cubicBezTo>
                <a:cubicBezTo>
                  <a:pt x="119" y="109"/>
                  <a:pt x="123" y="110"/>
                  <a:pt x="128" y="107"/>
                </a:cubicBezTo>
                <a:cubicBezTo>
                  <a:pt x="129" y="107"/>
                  <a:pt x="130" y="107"/>
                  <a:pt x="132" y="107"/>
                </a:cubicBezTo>
                <a:cubicBezTo>
                  <a:pt x="133" y="107"/>
                  <a:pt x="134" y="107"/>
                  <a:pt x="134" y="105"/>
                </a:cubicBezTo>
                <a:cubicBezTo>
                  <a:pt x="135" y="105"/>
                  <a:pt x="136" y="104"/>
                  <a:pt x="136" y="104"/>
                </a:cubicBezTo>
                <a:cubicBezTo>
                  <a:pt x="137" y="103"/>
                  <a:pt x="137" y="103"/>
                  <a:pt x="136" y="105"/>
                </a:cubicBezTo>
                <a:cubicBezTo>
                  <a:pt x="136" y="106"/>
                  <a:pt x="136" y="107"/>
                  <a:pt x="134" y="111"/>
                </a:cubicBezTo>
                <a:cubicBezTo>
                  <a:pt x="133" y="113"/>
                  <a:pt x="133" y="114"/>
                  <a:pt x="134" y="115"/>
                </a:cubicBezTo>
                <a:cubicBezTo>
                  <a:pt x="134" y="116"/>
                  <a:pt x="137" y="121"/>
                  <a:pt x="137" y="121"/>
                </a:cubicBezTo>
                <a:cubicBezTo>
                  <a:pt x="138" y="122"/>
                  <a:pt x="138" y="122"/>
                  <a:pt x="139" y="121"/>
                </a:cubicBezTo>
                <a:cubicBezTo>
                  <a:pt x="140" y="121"/>
                  <a:pt x="140" y="120"/>
                  <a:pt x="140" y="122"/>
                </a:cubicBezTo>
                <a:cubicBezTo>
                  <a:pt x="139" y="123"/>
                  <a:pt x="140" y="123"/>
                  <a:pt x="139" y="125"/>
                </a:cubicBezTo>
                <a:cubicBezTo>
                  <a:pt x="139" y="125"/>
                  <a:pt x="139" y="126"/>
                  <a:pt x="139" y="126"/>
                </a:cubicBezTo>
                <a:cubicBezTo>
                  <a:pt x="139" y="127"/>
                  <a:pt x="139" y="126"/>
                  <a:pt x="139" y="127"/>
                </a:cubicBezTo>
                <a:cubicBezTo>
                  <a:pt x="138" y="127"/>
                  <a:pt x="138" y="130"/>
                  <a:pt x="136" y="135"/>
                </a:cubicBezTo>
                <a:cubicBezTo>
                  <a:pt x="136" y="135"/>
                  <a:pt x="133" y="145"/>
                  <a:pt x="132" y="150"/>
                </a:cubicBezTo>
                <a:cubicBezTo>
                  <a:pt x="132" y="150"/>
                  <a:pt x="130" y="157"/>
                  <a:pt x="130" y="160"/>
                </a:cubicBezTo>
                <a:cubicBezTo>
                  <a:pt x="130" y="160"/>
                  <a:pt x="130" y="171"/>
                  <a:pt x="130" y="171"/>
                </a:cubicBezTo>
                <a:cubicBezTo>
                  <a:pt x="129" y="172"/>
                  <a:pt x="129" y="178"/>
                  <a:pt x="130" y="182"/>
                </a:cubicBezTo>
                <a:cubicBezTo>
                  <a:pt x="130" y="183"/>
                  <a:pt x="129" y="184"/>
                  <a:pt x="128" y="187"/>
                </a:cubicBezTo>
                <a:cubicBezTo>
                  <a:pt x="128" y="188"/>
                  <a:pt x="125" y="194"/>
                  <a:pt x="124" y="196"/>
                </a:cubicBezTo>
                <a:cubicBezTo>
                  <a:pt x="124" y="197"/>
                  <a:pt x="122" y="202"/>
                  <a:pt x="123" y="204"/>
                </a:cubicBezTo>
                <a:cubicBezTo>
                  <a:pt x="123" y="205"/>
                  <a:pt x="124" y="209"/>
                  <a:pt x="125" y="213"/>
                </a:cubicBezTo>
                <a:cubicBezTo>
                  <a:pt x="125" y="214"/>
                  <a:pt x="125" y="216"/>
                  <a:pt x="125" y="216"/>
                </a:cubicBezTo>
                <a:cubicBezTo>
                  <a:pt x="125" y="218"/>
                  <a:pt x="122" y="222"/>
                  <a:pt x="123" y="227"/>
                </a:cubicBezTo>
                <a:cubicBezTo>
                  <a:pt x="123" y="228"/>
                  <a:pt x="123" y="228"/>
                  <a:pt x="122" y="230"/>
                </a:cubicBezTo>
                <a:cubicBezTo>
                  <a:pt x="122" y="231"/>
                  <a:pt x="121" y="235"/>
                  <a:pt x="116" y="245"/>
                </a:cubicBezTo>
                <a:cubicBezTo>
                  <a:pt x="115" y="246"/>
                  <a:pt x="114" y="248"/>
                  <a:pt x="114" y="253"/>
                </a:cubicBezTo>
                <a:cubicBezTo>
                  <a:pt x="114" y="253"/>
                  <a:pt x="114" y="255"/>
                  <a:pt x="113" y="257"/>
                </a:cubicBezTo>
                <a:cubicBezTo>
                  <a:pt x="113" y="257"/>
                  <a:pt x="112" y="258"/>
                  <a:pt x="112" y="258"/>
                </a:cubicBezTo>
                <a:cubicBezTo>
                  <a:pt x="113" y="258"/>
                  <a:pt x="112" y="259"/>
                  <a:pt x="112" y="259"/>
                </a:cubicBezTo>
                <a:cubicBezTo>
                  <a:pt x="112" y="260"/>
                  <a:pt x="110" y="260"/>
                  <a:pt x="111" y="260"/>
                </a:cubicBezTo>
                <a:cubicBezTo>
                  <a:pt x="111" y="261"/>
                  <a:pt x="110" y="261"/>
                  <a:pt x="110" y="261"/>
                </a:cubicBezTo>
                <a:cubicBezTo>
                  <a:pt x="110" y="262"/>
                  <a:pt x="109" y="262"/>
                  <a:pt x="109" y="262"/>
                </a:cubicBezTo>
                <a:cubicBezTo>
                  <a:pt x="109" y="262"/>
                  <a:pt x="108" y="264"/>
                  <a:pt x="108" y="264"/>
                </a:cubicBezTo>
                <a:cubicBezTo>
                  <a:pt x="107" y="264"/>
                  <a:pt x="106" y="265"/>
                  <a:pt x="105" y="265"/>
                </a:cubicBezTo>
                <a:cubicBezTo>
                  <a:pt x="105" y="265"/>
                  <a:pt x="104" y="265"/>
                  <a:pt x="103" y="266"/>
                </a:cubicBezTo>
                <a:cubicBezTo>
                  <a:pt x="102" y="266"/>
                  <a:pt x="99" y="266"/>
                  <a:pt x="99" y="267"/>
                </a:cubicBezTo>
                <a:cubicBezTo>
                  <a:pt x="98" y="267"/>
                  <a:pt x="97" y="268"/>
                  <a:pt x="97" y="270"/>
                </a:cubicBezTo>
                <a:cubicBezTo>
                  <a:pt x="97" y="270"/>
                  <a:pt x="97" y="271"/>
                  <a:pt x="97" y="271"/>
                </a:cubicBezTo>
                <a:cubicBezTo>
                  <a:pt x="96" y="271"/>
                  <a:pt x="96" y="271"/>
                  <a:pt x="96" y="272"/>
                </a:cubicBezTo>
                <a:cubicBezTo>
                  <a:pt x="96" y="272"/>
                  <a:pt x="96" y="272"/>
                  <a:pt x="97" y="273"/>
                </a:cubicBezTo>
                <a:cubicBezTo>
                  <a:pt x="98" y="273"/>
                  <a:pt x="104" y="275"/>
                  <a:pt x="111" y="274"/>
                </a:cubicBezTo>
                <a:cubicBezTo>
                  <a:pt x="112" y="274"/>
                  <a:pt x="117" y="274"/>
                  <a:pt x="119" y="272"/>
                </a:cubicBezTo>
                <a:cubicBezTo>
                  <a:pt x="119" y="272"/>
                  <a:pt x="121" y="270"/>
                  <a:pt x="122" y="270"/>
                </a:cubicBezTo>
                <a:cubicBezTo>
                  <a:pt x="122" y="270"/>
                  <a:pt x="122" y="270"/>
                  <a:pt x="124" y="271"/>
                </a:cubicBezTo>
                <a:cubicBezTo>
                  <a:pt x="126" y="272"/>
                  <a:pt x="125" y="272"/>
                  <a:pt x="128" y="271"/>
                </a:cubicBezTo>
                <a:cubicBezTo>
                  <a:pt x="129" y="271"/>
                  <a:pt x="134" y="270"/>
                  <a:pt x="134" y="270"/>
                </a:cubicBezTo>
                <a:cubicBezTo>
                  <a:pt x="134" y="270"/>
                  <a:pt x="135" y="269"/>
                  <a:pt x="135" y="268"/>
                </a:cubicBezTo>
                <a:cubicBezTo>
                  <a:pt x="135" y="267"/>
                  <a:pt x="135" y="264"/>
                  <a:pt x="134" y="264"/>
                </a:cubicBezTo>
                <a:cubicBezTo>
                  <a:pt x="134" y="264"/>
                  <a:pt x="134" y="264"/>
                  <a:pt x="134" y="263"/>
                </a:cubicBezTo>
                <a:cubicBezTo>
                  <a:pt x="134" y="262"/>
                  <a:pt x="134" y="263"/>
                  <a:pt x="135" y="263"/>
                </a:cubicBezTo>
                <a:cubicBezTo>
                  <a:pt x="136" y="263"/>
                  <a:pt x="139" y="263"/>
                  <a:pt x="139" y="263"/>
                </a:cubicBezTo>
                <a:cubicBezTo>
                  <a:pt x="140" y="263"/>
                  <a:pt x="140" y="263"/>
                  <a:pt x="140" y="262"/>
                </a:cubicBezTo>
                <a:cubicBezTo>
                  <a:pt x="142" y="255"/>
                  <a:pt x="141" y="254"/>
                  <a:pt x="142" y="253"/>
                </a:cubicBezTo>
                <a:cubicBezTo>
                  <a:pt x="142" y="252"/>
                  <a:pt x="147" y="233"/>
                  <a:pt x="147" y="232"/>
                </a:cubicBezTo>
                <a:cubicBezTo>
                  <a:pt x="148" y="231"/>
                  <a:pt x="152" y="209"/>
                  <a:pt x="153" y="208"/>
                </a:cubicBezTo>
                <a:cubicBezTo>
                  <a:pt x="153" y="208"/>
                  <a:pt x="153" y="204"/>
                  <a:pt x="156" y="194"/>
                </a:cubicBezTo>
                <a:cubicBezTo>
                  <a:pt x="157" y="194"/>
                  <a:pt x="157" y="194"/>
                  <a:pt x="157" y="195"/>
                </a:cubicBezTo>
                <a:cubicBezTo>
                  <a:pt x="157" y="195"/>
                  <a:pt x="158" y="195"/>
                  <a:pt x="158" y="203"/>
                </a:cubicBezTo>
                <a:cubicBezTo>
                  <a:pt x="158" y="204"/>
                  <a:pt x="159" y="211"/>
                  <a:pt x="158" y="227"/>
                </a:cubicBezTo>
                <a:cubicBezTo>
                  <a:pt x="158" y="228"/>
                  <a:pt x="157" y="245"/>
                  <a:pt x="157" y="246"/>
                </a:cubicBezTo>
                <a:cubicBezTo>
                  <a:pt x="157" y="247"/>
                  <a:pt x="155" y="254"/>
                  <a:pt x="156" y="257"/>
                </a:cubicBezTo>
                <a:cubicBezTo>
                  <a:pt x="157" y="258"/>
                  <a:pt x="159" y="264"/>
                  <a:pt x="159" y="264"/>
                </a:cubicBezTo>
                <a:cubicBezTo>
                  <a:pt x="159" y="266"/>
                  <a:pt x="160" y="265"/>
                  <a:pt x="159" y="266"/>
                </a:cubicBezTo>
                <a:cubicBezTo>
                  <a:pt x="159" y="266"/>
                  <a:pt x="158" y="267"/>
                  <a:pt x="157" y="268"/>
                </a:cubicBezTo>
                <a:cubicBezTo>
                  <a:pt x="157" y="268"/>
                  <a:pt x="156" y="269"/>
                  <a:pt x="156" y="269"/>
                </a:cubicBezTo>
                <a:cubicBezTo>
                  <a:pt x="156" y="270"/>
                  <a:pt x="155" y="270"/>
                  <a:pt x="155" y="271"/>
                </a:cubicBezTo>
                <a:cubicBezTo>
                  <a:pt x="155" y="271"/>
                  <a:pt x="154" y="272"/>
                  <a:pt x="154" y="274"/>
                </a:cubicBezTo>
                <a:cubicBezTo>
                  <a:pt x="154" y="275"/>
                  <a:pt x="153" y="275"/>
                  <a:pt x="153" y="276"/>
                </a:cubicBezTo>
                <a:cubicBezTo>
                  <a:pt x="153" y="277"/>
                  <a:pt x="153" y="277"/>
                  <a:pt x="154" y="278"/>
                </a:cubicBezTo>
                <a:cubicBezTo>
                  <a:pt x="155" y="278"/>
                  <a:pt x="160" y="279"/>
                  <a:pt x="167" y="278"/>
                </a:cubicBezTo>
                <a:cubicBezTo>
                  <a:pt x="167" y="278"/>
                  <a:pt x="173" y="277"/>
                  <a:pt x="174" y="275"/>
                </a:cubicBezTo>
                <a:cubicBezTo>
                  <a:pt x="174" y="275"/>
                  <a:pt x="174" y="273"/>
                  <a:pt x="174" y="273"/>
                </a:cubicBezTo>
                <a:cubicBezTo>
                  <a:pt x="175" y="272"/>
                  <a:pt x="174" y="273"/>
                  <a:pt x="175" y="273"/>
                </a:cubicBezTo>
                <a:cubicBezTo>
                  <a:pt x="177" y="273"/>
                  <a:pt x="176" y="273"/>
                  <a:pt x="177" y="272"/>
                </a:cubicBezTo>
                <a:cubicBezTo>
                  <a:pt x="178" y="272"/>
                  <a:pt x="179" y="272"/>
                  <a:pt x="178" y="268"/>
                </a:cubicBezTo>
                <a:cubicBezTo>
                  <a:pt x="178" y="267"/>
                  <a:pt x="179" y="266"/>
                  <a:pt x="178" y="266"/>
                </a:cubicBezTo>
                <a:cubicBezTo>
                  <a:pt x="177" y="265"/>
                  <a:pt x="178" y="265"/>
                  <a:pt x="178" y="264"/>
                </a:cubicBezTo>
                <a:cubicBezTo>
                  <a:pt x="178" y="263"/>
                  <a:pt x="178" y="264"/>
                  <a:pt x="178" y="262"/>
                </a:cubicBezTo>
                <a:cubicBezTo>
                  <a:pt x="179" y="261"/>
                  <a:pt x="179" y="257"/>
                  <a:pt x="180" y="250"/>
                </a:cubicBezTo>
                <a:cubicBezTo>
                  <a:pt x="180" y="250"/>
                  <a:pt x="182" y="238"/>
                  <a:pt x="183" y="230"/>
                </a:cubicBezTo>
                <a:cubicBezTo>
                  <a:pt x="183" y="230"/>
                  <a:pt x="183" y="215"/>
                  <a:pt x="183" y="210"/>
                </a:cubicBezTo>
                <a:cubicBezTo>
                  <a:pt x="183" y="210"/>
                  <a:pt x="184" y="198"/>
                  <a:pt x="183" y="190"/>
                </a:cubicBezTo>
                <a:cubicBezTo>
                  <a:pt x="183" y="189"/>
                  <a:pt x="183" y="184"/>
                  <a:pt x="183" y="183"/>
                </a:cubicBezTo>
                <a:cubicBezTo>
                  <a:pt x="183" y="183"/>
                  <a:pt x="184" y="176"/>
                  <a:pt x="184" y="175"/>
                </a:cubicBezTo>
                <a:cubicBezTo>
                  <a:pt x="184" y="174"/>
                  <a:pt x="186" y="159"/>
                  <a:pt x="186" y="158"/>
                </a:cubicBezTo>
                <a:cubicBezTo>
                  <a:pt x="186" y="157"/>
                  <a:pt x="186" y="157"/>
                  <a:pt x="187" y="157"/>
                </a:cubicBezTo>
                <a:cubicBezTo>
                  <a:pt x="188" y="157"/>
                  <a:pt x="188" y="157"/>
                  <a:pt x="196" y="155"/>
                </a:cubicBezTo>
                <a:cubicBezTo>
                  <a:pt x="197" y="155"/>
                  <a:pt x="204" y="153"/>
                  <a:pt x="206" y="152"/>
                </a:cubicBezTo>
                <a:cubicBezTo>
                  <a:pt x="206" y="151"/>
                  <a:pt x="208" y="149"/>
                  <a:pt x="209" y="149"/>
                </a:cubicBezTo>
                <a:cubicBezTo>
                  <a:pt x="209" y="148"/>
                  <a:pt x="211" y="147"/>
                  <a:pt x="211" y="147"/>
                </a:cubicBezTo>
                <a:cubicBezTo>
                  <a:pt x="211" y="147"/>
                  <a:pt x="212" y="146"/>
                  <a:pt x="211" y="145"/>
                </a:cubicBezTo>
                <a:cubicBezTo>
                  <a:pt x="211" y="144"/>
                  <a:pt x="208" y="139"/>
                  <a:pt x="208" y="138"/>
                </a:cubicBezTo>
                <a:cubicBezTo>
                  <a:pt x="207" y="138"/>
                  <a:pt x="207" y="137"/>
                  <a:pt x="207" y="133"/>
                </a:cubicBezTo>
                <a:cubicBezTo>
                  <a:pt x="207" y="131"/>
                  <a:pt x="207" y="126"/>
                  <a:pt x="207" y="123"/>
                </a:cubicBezTo>
                <a:cubicBezTo>
                  <a:pt x="207" y="123"/>
                  <a:pt x="210" y="121"/>
                  <a:pt x="209" y="115"/>
                </a:cubicBezTo>
                <a:cubicBezTo>
                  <a:pt x="209" y="115"/>
                  <a:pt x="209" y="112"/>
                  <a:pt x="206" y="111"/>
                </a:cubicBezTo>
                <a:cubicBezTo>
                  <a:pt x="205" y="110"/>
                  <a:pt x="206" y="111"/>
                  <a:pt x="205" y="107"/>
                </a:cubicBezTo>
                <a:cubicBezTo>
                  <a:pt x="205" y="107"/>
                  <a:pt x="204" y="106"/>
                  <a:pt x="204" y="106"/>
                </a:cubicBezTo>
                <a:cubicBezTo>
                  <a:pt x="203" y="106"/>
                  <a:pt x="203" y="106"/>
                  <a:pt x="204" y="105"/>
                </a:cubicBezTo>
                <a:cubicBezTo>
                  <a:pt x="208" y="101"/>
                  <a:pt x="208" y="102"/>
                  <a:pt x="209" y="97"/>
                </a:cubicBezTo>
                <a:cubicBezTo>
                  <a:pt x="210" y="95"/>
                  <a:pt x="210" y="94"/>
                  <a:pt x="209" y="92"/>
                </a:cubicBezTo>
                <a:cubicBezTo>
                  <a:pt x="209" y="92"/>
                  <a:pt x="207" y="86"/>
                  <a:pt x="207" y="85"/>
                </a:cubicBezTo>
                <a:cubicBezTo>
                  <a:pt x="207" y="84"/>
                  <a:pt x="203" y="71"/>
                  <a:pt x="200" y="65"/>
                </a:cubicBezTo>
                <a:cubicBezTo>
                  <a:pt x="200" y="65"/>
                  <a:pt x="198" y="58"/>
                  <a:pt x="198" y="57"/>
                </a:cubicBezTo>
                <a:cubicBezTo>
                  <a:pt x="197" y="57"/>
                  <a:pt x="197" y="54"/>
                  <a:pt x="195" y="52"/>
                </a:cubicBezTo>
                <a:cubicBezTo>
                  <a:pt x="195" y="51"/>
                  <a:pt x="193" y="49"/>
                  <a:pt x="190" y="47"/>
                </a:cubicBezTo>
                <a:cubicBezTo>
                  <a:pt x="190" y="47"/>
                  <a:pt x="189" y="46"/>
                  <a:pt x="187" y="44"/>
                </a:cubicBezTo>
                <a:cubicBezTo>
                  <a:pt x="186" y="44"/>
                  <a:pt x="184" y="43"/>
                  <a:pt x="183" y="42"/>
                </a:cubicBezTo>
                <a:cubicBezTo>
                  <a:pt x="182" y="42"/>
                  <a:pt x="179" y="41"/>
                  <a:pt x="179" y="41"/>
                </a:cubicBezTo>
                <a:cubicBezTo>
                  <a:pt x="178" y="40"/>
                  <a:pt x="177" y="40"/>
                  <a:pt x="177" y="40"/>
                </a:cubicBezTo>
                <a:cubicBezTo>
                  <a:pt x="175" y="40"/>
                  <a:pt x="175" y="40"/>
                  <a:pt x="174" y="40"/>
                </a:cubicBezTo>
                <a:cubicBezTo>
                  <a:pt x="173" y="39"/>
                  <a:pt x="172" y="38"/>
                  <a:pt x="171" y="38"/>
                </a:cubicBezTo>
                <a:cubicBezTo>
                  <a:pt x="170" y="38"/>
                  <a:pt x="171" y="39"/>
                  <a:pt x="169" y="35"/>
                </a:cubicBezTo>
                <a:close/>
                <a:moveTo>
                  <a:pt x="69" y="25"/>
                </a:moveTo>
                <a:cubicBezTo>
                  <a:pt x="68" y="25"/>
                  <a:pt x="68" y="25"/>
                  <a:pt x="68" y="25"/>
                </a:cubicBezTo>
                <a:cubicBezTo>
                  <a:pt x="68" y="25"/>
                  <a:pt x="67" y="26"/>
                  <a:pt x="67" y="27"/>
                </a:cubicBezTo>
                <a:cubicBezTo>
                  <a:pt x="66" y="28"/>
                  <a:pt x="66" y="28"/>
                  <a:pt x="67" y="29"/>
                </a:cubicBezTo>
                <a:cubicBezTo>
                  <a:pt x="67" y="29"/>
                  <a:pt x="68" y="30"/>
                  <a:pt x="68" y="28"/>
                </a:cubicBezTo>
                <a:cubicBezTo>
                  <a:pt x="69" y="27"/>
                  <a:pt x="69" y="26"/>
                  <a:pt x="69" y="25"/>
                </a:cubicBezTo>
                <a:close/>
                <a:moveTo>
                  <a:pt x="68" y="25"/>
                </a:moveTo>
                <a:cubicBezTo>
                  <a:pt x="68" y="25"/>
                  <a:pt x="68" y="25"/>
                  <a:pt x="68" y="25"/>
                </a:cubicBezTo>
                <a:cubicBezTo>
                  <a:pt x="69" y="25"/>
                  <a:pt x="69" y="25"/>
                  <a:pt x="69" y="25"/>
                </a:cubicBezTo>
                <a:cubicBezTo>
                  <a:pt x="69" y="25"/>
                  <a:pt x="69" y="24"/>
                  <a:pt x="68" y="25"/>
                </a:cubicBezTo>
                <a:close/>
                <a:moveTo>
                  <a:pt x="67" y="25"/>
                </a:moveTo>
                <a:cubicBezTo>
                  <a:pt x="67" y="25"/>
                  <a:pt x="67" y="25"/>
                  <a:pt x="67" y="25"/>
                </a:cubicBezTo>
                <a:cubicBezTo>
                  <a:pt x="66" y="26"/>
                  <a:pt x="66" y="26"/>
                  <a:pt x="66" y="26"/>
                </a:cubicBezTo>
                <a:cubicBezTo>
                  <a:pt x="66" y="27"/>
                  <a:pt x="66" y="26"/>
                  <a:pt x="66" y="27"/>
                </a:cubicBezTo>
                <a:cubicBezTo>
                  <a:pt x="66" y="27"/>
                  <a:pt x="66" y="27"/>
                  <a:pt x="67" y="26"/>
                </a:cubicBezTo>
                <a:cubicBezTo>
                  <a:pt x="67" y="26"/>
                  <a:pt x="67" y="25"/>
                  <a:pt x="67" y="25"/>
                </a:cubicBezTo>
                <a:cubicBezTo>
                  <a:pt x="68" y="25"/>
                  <a:pt x="68" y="25"/>
                  <a:pt x="67" y="25"/>
                </a:cubicBezTo>
                <a:close/>
                <a:moveTo>
                  <a:pt x="66" y="27"/>
                </a:moveTo>
                <a:cubicBezTo>
                  <a:pt x="66" y="27"/>
                  <a:pt x="66" y="27"/>
                  <a:pt x="66" y="27"/>
                </a:cubicBezTo>
                <a:cubicBezTo>
                  <a:pt x="66" y="27"/>
                  <a:pt x="66" y="27"/>
                  <a:pt x="66" y="28"/>
                </a:cubicBezTo>
                <a:cubicBezTo>
                  <a:pt x="66" y="28"/>
                  <a:pt x="66" y="28"/>
                  <a:pt x="66" y="28"/>
                </a:cubicBezTo>
                <a:cubicBezTo>
                  <a:pt x="66" y="27"/>
                  <a:pt x="66" y="27"/>
                  <a:pt x="66" y="27"/>
                </a:cubicBezTo>
                <a:close/>
                <a:moveTo>
                  <a:pt x="193" y="107"/>
                </a:moveTo>
                <a:cubicBezTo>
                  <a:pt x="192" y="107"/>
                  <a:pt x="192" y="107"/>
                  <a:pt x="192" y="107"/>
                </a:cubicBezTo>
                <a:cubicBezTo>
                  <a:pt x="192" y="108"/>
                  <a:pt x="192" y="108"/>
                  <a:pt x="193" y="108"/>
                </a:cubicBezTo>
                <a:cubicBezTo>
                  <a:pt x="195" y="107"/>
                  <a:pt x="194" y="107"/>
                  <a:pt x="193" y="107"/>
                </a:cubicBezTo>
                <a:close/>
                <a:moveTo>
                  <a:pt x="189" y="109"/>
                </a:moveTo>
                <a:cubicBezTo>
                  <a:pt x="189" y="109"/>
                  <a:pt x="186" y="110"/>
                  <a:pt x="185" y="110"/>
                </a:cubicBezTo>
                <a:cubicBezTo>
                  <a:pt x="185" y="110"/>
                  <a:pt x="185" y="110"/>
                  <a:pt x="185" y="110"/>
                </a:cubicBezTo>
                <a:cubicBezTo>
                  <a:pt x="185" y="111"/>
                  <a:pt x="185" y="111"/>
                  <a:pt x="185" y="111"/>
                </a:cubicBezTo>
                <a:cubicBezTo>
                  <a:pt x="186" y="111"/>
                  <a:pt x="187" y="111"/>
                  <a:pt x="188" y="111"/>
                </a:cubicBezTo>
                <a:cubicBezTo>
                  <a:pt x="190" y="110"/>
                  <a:pt x="189" y="110"/>
                  <a:pt x="190" y="110"/>
                </a:cubicBezTo>
                <a:cubicBezTo>
                  <a:pt x="192" y="109"/>
                  <a:pt x="190" y="108"/>
                  <a:pt x="189" y="109"/>
                </a:cubicBezTo>
                <a:close/>
              </a:path>
            </a:pathLst>
          </a:custGeom>
          <a:gradFill flip="none" rotWithShape="1">
            <a:gsLst>
              <a:gs pos="0">
                <a:schemeClr val="accent1"/>
              </a:gs>
              <a:gs pos="86000">
                <a:schemeClr val="accent1">
                  <a:lumMod val="86000"/>
                </a:schemeClr>
              </a:gs>
            </a:gsLst>
            <a:lin ang="5400000" scaled="0"/>
            <a:tileRect/>
          </a:gradFill>
          <a:ln w="6350">
            <a:gradFill>
              <a:gsLst>
                <a:gs pos="0">
                  <a:schemeClr val="accent1">
                    <a:tint val="66000"/>
                    <a:satMod val="160000"/>
                    <a:lumMod val="41000"/>
                    <a:alpha val="48000"/>
                  </a:schemeClr>
                </a:gs>
                <a:gs pos="100000">
                  <a:schemeClr val="accent1">
                    <a:tint val="23500"/>
                    <a:satMod val="160000"/>
                    <a:lumMod val="37000"/>
                    <a:alpha val="55000"/>
                  </a:schemeClr>
                </a:gs>
              </a:gsLst>
              <a:lin ang="5400000" scaled="0"/>
            </a:gradFill>
          </a:ln>
        </p:spPr>
        <p:txBody>
          <a:bodyPr vert="horz" wrap="square" lIns="91440" tIns="45720" rIns="91440" bIns="45720" numCol="1" anchor="t" anchorCtr="0" compatLnSpc="1">
            <a:prstTxWarp prst="textNoShape">
              <a:avLst/>
            </a:prstTxWarp>
          </a:bodyPr>
          <a:lstStyle/>
          <a:p>
            <a:endParaRPr lang="en-US" dirty="0"/>
          </a:p>
        </p:txBody>
      </p:sp>
      <p:grpSp>
        <p:nvGrpSpPr>
          <p:cNvPr id="18" name="chick"/>
          <p:cNvGrpSpPr/>
          <p:nvPr/>
        </p:nvGrpSpPr>
        <p:grpSpPr>
          <a:xfrm>
            <a:off x="7443385" y="3855310"/>
            <a:ext cx="171434" cy="498871"/>
            <a:chOff x="7564373" y="1411716"/>
            <a:chExt cx="1188478" cy="3458461"/>
          </a:xfrm>
          <a:gradFill>
            <a:gsLst>
              <a:gs pos="0">
                <a:schemeClr val="accent1"/>
              </a:gs>
              <a:gs pos="86000">
                <a:schemeClr val="accent1">
                  <a:lumMod val="86000"/>
                </a:schemeClr>
              </a:gs>
            </a:gsLst>
            <a:lin ang="5400000" scaled="0"/>
          </a:gradFill>
        </p:grpSpPr>
        <p:sp>
          <p:nvSpPr>
            <p:cNvPr id="1108" name="Freeform 1107"/>
            <p:cNvSpPr>
              <a:spLocks/>
            </p:cNvSpPr>
            <p:nvPr/>
          </p:nvSpPr>
          <p:spPr bwMode="auto">
            <a:xfrm>
              <a:off x="7827867" y="1411716"/>
              <a:ext cx="924984" cy="3458461"/>
            </a:xfrm>
            <a:custGeom>
              <a:avLst/>
              <a:gdLst>
                <a:gd name="T0" fmla="*/ 2091 w 2168"/>
                <a:gd name="T1" fmla="*/ 2520 h 8109"/>
                <a:gd name="T2" fmla="*/ 1973 w 2168"/>
                <a:gd name="T3" fmla="*/ 1940 h 8109"/>
                <a:gd name="T4" fmla="*/ 1669 w 2168"/>
                <a:gd name="T5" fmla="*/ 1458 h 8109"/>
                <a:gd name="T6" fmla="*/ 1467 w 2168"/>
                <a:gd name="T7" fmla="*/ 856 h 8109"/>
                <a:gd name="T8" fmla="*/ 967 w 2168"/>
                <a:gd name="T9" fmla="*/ 50 h 8109"/>
                <a:gd name="T10" fmla="*/ 421 w 2168"/>
                <a:gd name="T11" fmla="*/ 636 h 8109"/>
                <a:gd name="T12" fmla="*/ 465 w 2168"/>
                <a:gd name="T13" fmla="*/ 873 h 8109"/>
                <a:gd name="T14" fmla="*/ 556 w 2168"/>
                <a:gd name="T15" fmla="*/ 1374 h 8109"/>
                <a:gd name="T16" fmla="*/ 137 w 2168"/>
                <a:gd name="T17" fmla="*/ 1776 h 8109"/>
                <a:gd name="T18" fmla="*/ 363 w 2168"/>
                <a:gd name="T19" fmla="*/ 2701 h 8109"/>
                <a:gd name="T20" fmla="*/ 215 w 2168"/>
                <a:gd name="T21" fmla="*/ 2984 h 8109"/>
                <a:gd name="T22" fmla="*/ 124 w 2168"/>
                <a:gd name="T23" fmla="*/ 3316 h 8109"/>
                <a:gd name="T24" fmla="*/ 29 w 2168"/>
                <a:gd name="T25" fmla="*/ 3553 h 8109"/>
                <a:gd name="T26" fmla="*/ 4 w 2168"/>
                <a:gd name="T27" fmla="*/ 3619 h 8109"/>
                <a:gd name="T28" fmla="*/ 0 w 2168"/>
                <a:gd name="T29" fmla="*/ 4145 h 8109"/>
                <a:gd name="T30" fmla="*/ 153 w 2168"/>
                <a:gd name="T31" fmla="*/ 4470 h 8109"/>
                <a:gd name="T32" fmla="*/ 308 w 2168"/>
                <a:gd name="T33" fmla="*/ 5078 h 8109"/>
                <a:gd name="T34" fmla="*/ 383 w 2168"/>
                <a:gd name="T35" fmla="*/ 5666 h 8109"/>
                <a:gd name="T36" fmla="*/ 556 w 2168"/>
                <a:gd name="T37" fmla="*/ 6302 h 8109"/>
                <a:gd name="T38" fmla="*/ 665 w 2168"/>
                <a:gd name="T39" fmla="*/ 6594 h 8109"/>
                <a:gd name="T40" fmla="*/ 649 w 2168"/>
                <a:gd name="T41" fmla="*/ 6641 h 8109"/>
                <a:gd name="T42" fmla="*/ 579 w 2168"/>
                <a:gd name="T43" fmla="*/ 6815 h 8109"/>
                <a:gd name="T44" fmla="*/ 306 w 2168"/>
                <a:gd name="T45" fmla="*/ 7070 h 8109"/>
                <a:gd name="T46" fmla="*/ 424 w 2168"/>
                <a:gd name="T47" fmla="*/ 7238 h 8109"/>
                <a:gd name="T48" fmla="*/ 677 w 2168"/>
                <a:gd name="T49" fmla="*/ 7160 h 8109"/>
                <a:gd name="T50" fmla="*/ 869 w 2168"/>
                <a:gd name="T51" fmla="*/ 7048 h 8109"/>
                <a:gd name="T52" fmla="*/ 917 w 2168"/>
                <a:gd name="T53" fmla="*/ 7338 h 8109"/>
                <a:gd name="T54" fmla="*/ 724 w 2168"/>
                <a:gd name="T55" fmla="*/ 7834 h 8109"/>
                <a:gd name="T56" fmla="*/ 602 w 2168"/>
                <a:gd name="T57" fmla="*/ 8070 h 8109"/>
                <a:gd name="T58" fmla="*/ 1164 w 2168"/>
                <a:gd name="T59" fmla="*/ 7693 h 8109"/>
                <a:gd name="T60" fmla="*/ 1167 w 2168"/>
                <a:gd name="T61" fmla="*/ 7829 h 8109"/>
                <a:gd name="T62" fmla="*/ 1344 w 2168"/>
                <a:gd name="T63" fmla="*/ 7834 h 8109"/>
                <a:gd name="T64" fmla="*/ 1408 w 2168"/>
                <a:gd name="T65" fmla="*/ 7399 h 8109"/>
                <a:gd name="T66" fmla="*/ 1314 w 2168"/>
                <a:gd name="T67" fmla="*/ 5844 h 8109"/>
                <a:gd name="T68" fmla="*/ 1479 w 2168"/>
                <a:gd name="T69" fmla="*/ 4377 h 8109"/>
                <a:gd name="T70" fmla="*/ 1580 w 2168"/>
                <a:gd name="T71" fmla="*/ 3916 h 8109"/>
                <a:gd name="T72" fmla="*/ 1624 w 2168"/>
                <a:gd name="T73" fmla="*/ 3275 h 8109"/>
                <a:gd name="T74" fmla="*/ 1673 w 2168"/>
                <a:gd name="T75" fmla="*/ 3148 h 8109"/>
                <a:gd name="T76" fmla="*/ 2060 w 2168"/>
                <a:gd name="T77" fmla="*/ 3122 h 8109"/>
                <a:gd name="T78" fmla="*/ 2140 w 2168"/>
                <a:gd name="T79" fmla="*/ 2897 h 8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68" h="8109">
                  <a:moveTo>
                    <a:pt x="2136" y="2821"/>
                  </a:moveTo>
                  <a:cubicBezTo>
                    <a:pt x="2136" y="2821"/>
                    <a:pt x="2096" y="2608"/>
                    <a:pt x="2091" y="2520"/>
                  </a:cubicBezTo>
                  <a:cubicBezTo>
                    <a:pt x="2091" y="2520"/>
                    <a:pt x="2037" y="2174"/>
                    <a:pt x="2013" y="2111"/>
                  </a:cubicBezTo>
                  <a:cubicBezTo>
                    <a:pt x="2013" y="2111"/>
                    <a:pt x="1974" y="1960"/>
                    <a:pt x="1973" y="1940"/>
                  </a:cubicBezTo>
                  <a:cubicBezTo>
                    <a:pt x="1973" y="1940"/>
                    <a:pt x="1945" y="1630"/>
                    <a:pt x="1825" y="1530"/>
                  </a:cubicBezTo>
                  <a:cubicBezTo>
                    <a:pt x="1669" y="1458"/>
                    <a:pt x="1669" y="1458"/>
                    <a:pt x="1669" y="1458"/>
                  </a:cubicBezTo>
                  <a:cubicBezTo>
                    <a:pt x="1836" y="1414"/>
                    <a:pt x="1836" y="1414"/>
                    <a:pt x="1836" y="1414"/>
                  </a:cubicBezTo>
                  <a:cubicBezTo>
                    <a:pt x="1620" y="1427"/>
                    <a:pt x="1505" y="1023"/>
                    <a:pt x="1467" y="856"/>
                  </a:cubicBezTo>
                  <a:cubicBezTo>
                    <a:pt x="1431" y="637"/>
                    <a:pt x="1349" y="265"/>
                    <a:pt x="1200" y="147"/>
                  </a:cubicBezTo>
                  <a:cubicBezTo>
                    <a:pt x="1200" y="147"/>
                    <a:pt x="1074" y="56"/>
                    <a:pt x="967" y="50"/>
                  </a:cubicBezTo>
                  <a:cubicBezTo>
                    <a:pt x="967" y="50"/>
                    <a:pt x="570" y="0"/>
                    <a:pt x="426" y="296"/>
                  </a:cubicBezTo>
                  <a:cubicBezTo>
                    <a:pt x="426" y="296"/>
                    <a:pt x="335" y="451"/>
                    <a:pt x="421" y="636"/>
                  </a:cubicBezTo>
                  <a:cubicBezTo>
                    <a:pt x="440" y="719"/>
                    <a:pt x="460" y="816"/>
                    <a:pt x="460" y="855"/>
                  </a:cubicBezTo>
                  <a:cubicBezTo>
                    <a:pt x="460" y="861"/>
                    <a:pt x="462" y="867"/>
                    <a:pt x="465" y="873"/>
                  </a:cubicBezTo>
                  <a:cubicBezTo>
                    <a:pt x="486" y="1035"/>
                    <a:pt x="529" y="1258"/>
                    <a:pt x="606" y="1326"/>
                  </a:cubicBezTo>
                  <a:cubicBezTo>
                    <a:pt x="606" y="1326"/>
                    <a:pt x="592" y="1364"/>
                    <a:pt x="556" y="1374"/>
                  </a:cubicBezTo>
                  <a:cubicBezTo>
                    <a:pt x="556" y="1374"/>
                    <a:pt x="218" y="1388"/>
                    <a:pt x="184" y="1624"/>
                  </a:cubicBezTo>
                  <a:cubicBezTo>
                    <a:pt x="184" y="1624"/>
                    <a:pt x="169" y="1686"/>
                    <a:pt x="137" y="1776"/>
                  </a:cubicBezTo>
                  <a:cubicBezTo>
                    <a:pt x="36" y="2410"/>
                    <a:pt x="36" y="2410"/>
                    <a:pt x="36" y="2410"/>
                  </a:cubicBezTo>
                  <a:cubicBezTo>
                    <a:pt x="363" y="2701"/>
                    <a:pt x="363" y="2701"/>
                    <a:pt x="363" y="2701"/>
                  </a:cubicBezTo>
                  <a:cubicBezTo>
                    <a:pt x="100" y="2801"/>
                    <a:pt x="100" y="2801"/>
                    <a:pt x="100" y="2801"/>
                  </a:cubicBezTo>
                  <a:cubicBezTo>
                    <a:pt x="215" y="2984"/>
                    <a:pt x="215" y="2984"/>
                    <a:pt x="215" y="2984"/>
                  </a:cubicBezTo>
                  <a:cubicBezTo>
                    <a:pt x="213" y="2999"/>
                    <a:pt x="203" y="3110"/>
                    <a:pt x="203" y="3112"/>
                  </a:cubicBezTo>
                  <a:cubicBezTo>
                    <a:pt x="124" y="3316"/>
                    <a:pt x="124" y="3316"/>
                    <a:pt x="124" y="3316"/>
                  </a:cubicBezTo>
                  <a:cubicBezTo>
                    <a:pt x="91" y="3390"/>
                    <a:pt x="91" y="3390"/>
                    <a:pt x="91" y="3390"/>
                  </a:cubicBezTo>
                  <a:cubicBezTo>
                    <a:pt x="29" y="3553"/>
                    <a:pt x="29" y="3553"/>
                    <a:pt x="29" y="3553"/>
                  </a:cubicBezTo>
                  <a:cubicBezTo>
                    <a:pt x="16" y="3563"/>
                    <a:pt x="20" y="3561"/>
                    <a:pt x="28" y="3555"/>
                  </a:cubicBezTo>
                  <a:cubicBezTo>
                    <a:pt x="4" y="3619"/>
                    <a:pt x="4" y="3619"/>
                    <a:pt x="4" y="3619"/>
                  </a:cubicBezTo>
                  <a:cubicBezTo>
                    <a:pt x="36" y="3623"/>
                    <a:pt x="36" y="3623"/>
                    <a:pt x="36" y="3623"/>
                  </a:cubicBezTo>
                  <a:cubicBezTo>
                    <a:pt x="0" y="4145"/>
                    <a:pt x="0" y="4145"/>
                    <a:pt x="0" y="4145"/>
                  </a:cubicBezTo>
                  <a:cubicBezTo>
                    <a:pt x="126" y="4158"/>
                    <a:pt x="126" y="4158"/>
                    <a:pt x="126" y="4158"/>
                  </a:cubicBezTo>
                  <a:cubicBezTo>
                    <a:pt x="153" y="4470"/>
                    <a:pt x="153" y="4470"/>
                    <a:pt x="153" y="4470"/>
                  </a:cubicBezTo>
                  <a:cubicBezTo>
                    <a:pt x="210" y="4777"/>
                    <a:pt x="210" y="4777"/>
                    <a:pt x="210" y="4777"/>
                  </a:cubicBezTo>
                  <a:cubicBezTo>
                    <a:pt x="308" y="5078"/>
                    <a:pt x="308" y="5078"/>
                    <a:pt x="308" y="5078"/>
                  </a:cubicBezTo>
                  <a:cubicBezTo>
                    <a:pt x="340" y="5374"/>
                    <a:pt x="340" y="5374"/>
                    <a:pt x="340" y="5374"/>
                  </a:cubicBezTo>
                  <a:cubicBezTo>
                    <a:pt x="383" y="5666"/>
                    <a:pt x="383" y="5666"/>
                    <a:pt x="383" y="5666"/>
                  </a:cubicBezTo>
                  <a:cubicBezTo>
                    <a:pt x="446" y="5946"/>
                    <a:pt x="446" y="5946"/>
                    <a:pt x="446" y="5946"/>
                  </a:cubicBezTo>
                  <a:cubicBezTo>
                    <a:pt x="556" y="6302"/>
                    <a:pt x="556" y="6302"/>
                    <a:pt x="556" y="6302"/>
                  </a:cubicBezTo>
                  <a:cubicBezTo>
                    <a:pt x="627" y="6594"/>
                    <a:pt x="627" y="6594"/>
                    <a:pt x="627" y="6594"/>
                  </a:cubicBezTo>
                  <a:cubicBezTo>
                    <a:pt x="665" y="6594"/>
                    <a:pt x="665" y="6594"/>
                    <a:pt x="665" y="6594"/>
                  </a:cubicBezTo>
                  <a:cubicBezTo>
                    <a:pt x="662" y="6672"/>
                    <a:pt x="662" y="6672"/>
                    <a:pt x="662" y="6672"/>
                  </a:cubicBezTo>
                  <a:cubicBezTo>
                    <a:pt x="649" y="6641"/>
                    <a:pt x="649" y="6641"/>
                    <a:pt x="649" y="6641"/>
                  </a:cubicBezTo>
                  <a:cubicBezTo>
                    <a:pt x="636" y="6670"/>
                    <a:pt x="636" y="6670"/>
                    <a:pt x="636" y="6670"/>
                  </a:cubicBezTo>
                  <a:cubicBezTo>
                    <a:pt x="579" y="6815"/>
                    <a:pt x="579" y="6815"/>
                    <a:pt x="579" y="6815"/>
                  </a:cubicBezTo>
                  <a:cubicBezTo>
                    <a:pt x="482" y="6907"/>
                    <a:pt x="482" y="6907"/>
                    <a:pt x="482" y="6907"/>
                  </a:cubicBezTo>
                  <a:cubicBezTo>
                    <a:pt x="306" y="7070"/>
                    <a:pt x="306" y="7070"/>
                    <a:pt x="306" y="7070"/>
                  </a:cubicBezTo>
                  <a:cubicBezTo>
                    <a:pt x="306" y="7070"/>
                    <a:pt x="59" y="7238"/>
                    <a:pt x="423" y="7238"/>
                  </a:cubicBezTo>
                  <a:cubicBezTo>
                    <a:pt x="424" y="7238"/>
                    <a:pt x="424" y="7238"/>
                    <a:pt x="424" y="7238"/>
                  </a:cubicBezTo>
                  <a:cubicBezTo>
                    <a:pt x="454" y="7238"/>
                    <a:pt x="490" y="7224"/>
                    <a:pt x="530" y="7218"/>
                  </a:cubicBezTo>
                  <a:cubicBezTo>
                    <a:pt x="570" y="7209"/>
                    <a:pt x="620" y="7189"/>
                    <a:pt x="677" y="7160"/>
                  </a:cubicBezTo>
                  <a:cubicBezTo>
                    <a:pt x="820" y="7079"/>
                    <a:pt x="820" y="7079"/>
                    <a:pt x="820" y="7079"/>
                  </a:cubicBezTo>
                  <a:cubicBezTo>
                    <a:pt x="869" y="7048"/>
                    <a:pt x="869" y="7048"/>
                    <a:pt x="869" y="7048"/>
                  </a:cubicBezTo>
                  <a:cubicBezTo>
                    <a:pt x="847" y="7336"/>
                    <a:pt x="847" y="7336"/>
                    <a:pt x="847" y="7336"/>
                  </a:cubicBezTo>
                  <a:cubicBezTo>
                    <a:pt x="917" y="7338"/>
                    <a:pt x="917" y="7338"/>
                    <a:pt x="917" y="7338"/>
                  </a:cubicBezTo>
                  <a:cubicBezTo>
                    <a:pt x="917" y="7338"/>
                    <a:pt x="886" y="7553"/>
                    <a:pt x="869" y="7588"/>
                  </a:cubicBezTo>
                  <a:cubicBezTo>
                    <a:pt x="861" y="7604"/>
                    <a:pt x="733" y="7825"/>
                    <a:pt x="724" y="7834"/>
                  </a:cubicBezTo>
                  <a:cubicBezTo>
                    <a:pt x="724" y="7834"/>
                    <a:pt x="486" y="8013"/>
                    <a:pt x="592" y="8065"/>
                  </a:cubicBezTo>
                  <a:cubicBezTo>
                    <a:pt x="596" y="8067"/>
                    <a:pt x="599" y="8068"/>
                    <a:pt x="602" y="8070"/>
                  </a:cubicBezTo>
                  <a:cubicBezTo>
                    <a:pt x="764" y="8109"/>
                    <a:pt x="999" y="8090"/>
                    <a:pt x="1066" y="7992"/>
                  </a:cubicBezTo>
                  <a:cubicBezTo>
                    <a:pt x="1128" y="7901"/>
                    <a:pt x="1081" y="7763"/>
                    <a:pt x="1164" y="7693"/>
                  </a:cubicBezTo>
                  <a:cubicBezTo>
                    <a:pt x="1165" y="7690"/>
                    <a:pt x="1165" y="7686"/>
                    <a:pt x="1166" y="7683"/>
                  </a:cubicBezTo>
                  <a:cubicBezTo>
                    <a:pt x="1159" y="7731"/>
                    <a:pt x="1169" y="7781"/>
                    <a:pt x="1167" y="7829"/>
                  </a:cubicBezTo>
                  <a:cubicBezTo>
                    <a:pt x="1199" y="7846"/>
                    <a:pt x="1258" y="7868"/>
                    <a:pt x="1296" y="7864"/>
                  </a:cubicBezTo>
                  <a:cubicBezTo>
                    <a:pt x="1311" y="7854"/>
                    <a:pt x="1329" y="7844"/>
                    <a:pt x="1344" y="7834"/>
                  </a:cubicBezTo>
                  <a:cubicBezTo>
                    <a:pt x="1349" y="7753"/>
                    <a:pt x="1354" y="7672"/>
                    <a:pt x="1359" y="7590"/>
                  </a:cubicBezTo>
                  <a:cubicBezTo>
                    <a:pt x="1375" y="7527"/>
                    <a:pt x="1392" y="7463"/>
                    <a:pt x="1408" y="7399"/>
                  </a:cubicBezTo>
                  <a:cubicBezTo>
                    <a:pt x="1440" y="7384"/>
                    <a:pt x="1479" y="7404"/>
                    <a:pt x="1464" y="7384"/>
                  </a:cubicBezTo>
                  <a:cubicBezTo>
                    <a:pt x="1314" y="5844"/>
                    <a:pt x="1314" y="5844"/>
                    <a:pt x="1314" y="5844"/>
                  </a:cubicBezTo>
                  <a:cubicBezTo>
                    <a:pt x="1274" y="5574"/>
                    <a:pt x="1274" y="5574"/>
                    <a:pt x="1274" y="5574"/>
                  </a:cubicBezTo>
                  <a:cubicBezTo>
                    <a:pt x="1249" y="4765"/>
                    <a:pt x="1479" y="4377"/>
                    <a:pt x="1479" y="4377"/>
                  </a:cubicBezTo>
                  <a:cubicBezTo>
                    <a:pt x="1580" y="4372"/>
                    <a:pt x="1580" y="4372"/>
                    <a:pt x="1580" y="4372"/>
                  </a:cubicBezTo>
                  <a:cubicBezTo>
                    <a:pt x="1580" y="3916"/>
                    <a:pt x="1580" y="3916"/>
                    <a:pt x="1580" y="3916"/>
                  </a:cubicBezTo>
                  <a:cubicBezTo>
                    <a:pt x="1617" y="3656"/>
                    <a:pt x="1617" y="3656"/>
                    <a:pt x="1617" y="3656"/>
                  </a:cubicBezTo>
                  <a:cubicBezTo>
                    <a:pt x="1624" y="3275"/>
                    <a:pt x="1624" y="3275"/>
                    <a:pt x="1624" y="3275"/>
                  </a:cubicBezTo>
                  <a:cubicBezTo>
                    <a:pt x="1624" y="3275"/>
                    <a:pt x="1641" y="3209"/>
                    <a:pt x="1656" y="3149"/>
                  </a:cubicBezTo>
                  <a:cubicBezTo>
                    <a:pt x="1662" y="3149"/>
                    <a:pt x="1667" y="3149"/>
                    <a:pt x="1673" y="3148"/>
                  </a:cubicBezTo>
                  <a:cubicBezTo>
                    <a:pt x="1673" y="3148"/>
                    <a:pt x="1874" y="3139"/>
                    <a:pt x="1919" y="3162"/>
                  </a:cubicBezTo>
                  <a:cubicBezTo>
                    <a:pt x="1919" y="3162"/>
                    <a:pt x="1989" y="3198"/>
                    <a:pt x="2060" y="3122"/>
                  </a:cubicBezTo>
                  <a:cubicBezTo>
                    <a:pt x="2060" y="3122"/>
                    <a:pt x="2168" y="3050"/>
                    <a:pt x="2126" y="3000"/>
                  </a:cubicBezTo>
                  <a:cubicBezTo>
                    <a:pt x="2126" y="3000"/>
                    <a:pt x="2119" y="2926"/>
                    <a:pt x="2140" y="2897"/>
                  </a:cubicBezTo>
                  <a:cubicBezTo>
                    <a:pt x="2140" y="2897"/>
                    <a:pt x="2152" y="2864"/>
                    <a:pt x="2136" y="2821"/>
                  </a:cubicBezTo>
                  <a:close/>
                </a:path>
              </a:pathLst>
            </a:custGeom>
            <a:grpFill/>
            <a:ln w="6350">
              <a:gradFill>
                <a:gsLst>
                  <a:gs pos="0">
                    <a:schemeClr val="accent1">
                      <a:tint val="66000"/>
                      <a:satMod val="160000"/>
                      <a:lumMod val="41000"/>
                      <a:alpha val="48000"/>
                    </a:schemeClr>
                  </a:gs>
                  <a:gs pos="100000">
                    <a:schemeClr val="accent1">
                      <a:tint val="23500"/>
                      <a:satMod val="160000"/>
                      <a:lumMod val="37000"/>
                      <a:alpha val="55000"/>
                    </a:schemeClr>
                  </a:gs>
                </a:gsLst>
                <a:lin ang="5400000" scaled="0"/>
              </a:gradFill>
            </a:ln>
            <a:extLst/>
          </p:spPr>
          <p:txBody>
            <a:bodyPr vert="horz" wrap="square" lIns="91440" tIns="45720" rIns="91440" bIns="45720" numCol="1" anchor="t" anchorCtr="0" compatLnSpc="1">
              <a:prstTxWarp prst="textNoShape">
                <a:avLst/>
              </a:prstTxWarp>
            </a:bodyPr>
            <a:lstStyle/>
            <a:p>
              <a:endParaRPr lang="en-US" dirty="0"/>
            </a:p>
          </p:txBody>
        </p:sp>
        <p:sp>
          <p:nvSpPr>
            <p:cNvPr id="1109" name="Freeform 1108"/>
            <p:cNvSpPr>
              <a:spLocks/>
            </p:cNvSpPr>
            <p:nvPr/>
          </p:nvSpPr>
          <p:spPr bwMode="auto">
            <a:xfrm>
              <a:off x="7566733" y="2413781"/>
              <a:ext cx="693738" cy="264281"/>
            </a:xfrm>
            <a:custGeom>
              <a:avLst/>
              <a:gdLst>
                <a:gd name="T0" fmla="*/ 874 w 882"/>
                <a:gd name="T1" fmla="*/ 336 h 336"/>
                <a:gd name="T2" fmla="*/ 882 w 882"/>
                <a:gd name="T3" fmla="*/ 308 h 336"/>
                <a:gd name="T4" fmla="*/ 392 w 882"/>
                <a:gd name="T5" fmla="*/ 39 h 336"/>
                <a:gd name="T6" fmla="*/ 14 w 882"/>
                <a:gd name="T7" fmla="*/ 0 h 336"/>
                <a:gd name="T8" fmla="*/ 0 w 882"/>
                <a:gd name="T9" fmla="*/ 21 h 336"/>
                <a:gd name="T10" fmla="*/ 221 w 882"/>
                <a:gd name="T11" fmla="*/ 177 h 336"/>
                <a:gd name="T12" fmla="*/ 461 w 882"/>
                <a:gd name="T13" fmla="*/ 292 h 336"/>
                <a:gd name="T14" fmla="*/ 874 w 882"/>
                <a:gd name="T15" fmla="*/ 336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2" h="336">
                  <a:moveTo>
                    <a:pt x="874" y="336"/>
                  </a:moveTo>
                  <a:lnTo>
                    <a:pt x="882" y="308"/>
                  </a:lnTo>
                  <a:lnTo>
                    <a:pt x="392" y="39"/>
                  </a:lnTo>
                  <a:lnTo>
                    <a:pt x="14" y="0"/>
                  </a:lnTo>
                  <a:lnTo>
                    <a:pt x="0" y="21"/>
                  </a:lnTo>
                  <a:lnTo>
                    <a:pt x="221" y="177"/>
                  </a:lnTo>
                  <a:lnTo>
                    <a:pt x="461" y="292"/>
                  </a:lnTo>
                  <a:lnTo>
                    <a:pt x="874" y="336"/>
                  </a:lnTo>
                  <a:close/>
                </a:path>
              </a:pathLst>
            </a:custGeom>
            <a:grpFill/>
            <a:ln w="6350">
              <a:gradFill>
                <a:gsLst>
                  <a:gs pos="0">
                    <a:schemeClr val="accent1">
                      <a:tint val="66000"/>
                      <a:satMod val="160000"/>
                      <a:lumMod val="41000"/>
                      <a:alpha val="48000"/>
                    </a:schemeClr>
                  </a:gs>
                  <a:gs pos="100000">
                    <a:schemeClr val="accent1">
                      <a:tint val="23500"/>
                      <a:satMod val="160000"/>
                      <a:lumMod val="37000"/>
                      <a:alpha val="55000"/>
                    </a:schemeClr>
                  </a:gs>
                </a:gsLst>
                <a:lin ang="5400000" scaled="0"/>
              </a:gradFill>
            </a:ln>
            <a:extLst/>
          </p:spPr>
          <p:txBody>
            <a:bodyPr vert="horz" wrap="square" lIns="91440" tIns="45720" rIns="91440" bIns="45720" numCol="1" anchor="t" anchorCtr="0" compatLnSpc="1">
              <a:prstTxWarp prst="textNoShape">
                <a:avLst/>
              </a:prstTxWarp>
            </a:bodyPr>
            <a:lstStyle/>
            <a:p>
              <a:endParaRPr lang="en-US" dirty="0"/>
            </a:p>
          </p:txBody>
        </p:sp>
        <p:sp>
          <p:nvSpPr>
            <p:cNvPr id="1110" name="Freeform 1109"/>
            <p:cNvSpPr>
              <a:spLocks/>
            </p:cNvSpPr>
            <p:nvPr/>
          </p:nvSpPr>
          <p:spPr bwMode="auto">
            <a:xfrm>
              <a:off x="7564373" y="2412994"/>
              <a:ext cx="313047" cy="52699"/>
            </a:xfrm>
            <a:custGeom>
              <a:avLst/>
              <a:gdLst>
                <a:gd name="T0" fmla="*/ 0 w 398"/>
                <a:gd name="T1" fmla="*/ 21 h 67"/>
                <a:gd name="T2" fmla="*/ 386 w 398"/>
                <a:gd name="T3" fmla="*/ 67 h 67"/>
                <a:gd name="T4" fmla="*/ 398 w 398"/>
                <a:gd name="T5" fmla="*/ 28 h 67"/>
                <a:gd name="T6" fmla="*/ 14 w 398"/>
                <a:gd name="T7" fmla="*/ 0 h 67"/>
                <a:gd name="T8" fmla="*/ 0 w 398"/>
                <a:gd name="T9" fmla="*/ 21 h 67"/>
              </a:gdLst>
              <a:ahLst/>
              <a:cxnLst>
                <a:cxn ang="0">
                  <a:pos x="T0" y="T1"/>
                </a:cxn>
                <a:cxn ang="0">
                  <a:pos x="T2" y="T3"/>
                </a:cxn>
                <a:cxn ang="0">
                  <a:pos x="T4" y="T5"/>
                </a:cxn>
                <a:cxn ang="0">
                  <a:pos x="T6" y="T7"/>
                </a:cxn>
                <a:cxn ang="0">
                  <a:pos x="T8" y="T9"/>
                </a:cxn>
              </a:cxnLst>
              <a:rect l="0" t="0" r="r" b="b"/>
              <a:pathLst>
                <a:path w="398" h="67">
                  <a:moveTo>
                    <a:pt x="0" y="21"/>
                  </a:moveTo>
                  <a:lnTo>
                    <a:pt x="386" y="67"/>
                  </a:lnTo>
                  <a:lnTo>
                    <a:pt x="398" y="28"/>
                  </a:lnTo>
                  <a:lnTo>
                    <a:pt x="14" y="0"/>
                  </a:lnTo>
                  <a:lnTo>
                    <a:pt x="0" y="21"/>
                  </a:lnTo>
                  <a:close/>
                </a:path>
              </a:pathLst>
            </a:custGeom>
            <a:grpFill/>
            <a:ln w="6350">
              <a:gradFill>
                <a:gsLst>
                  <a:gs pos="0">
                    <a:schemeClr val="accent1">
                      <a:tint val="66000"/>
                      <a:satMod val="160000"/>
                      <a:lumMod val="41000"/>
                      <a:alpha val="48000"/>
                    </a:schemeClr>
                  </a:gs>
                  <a:gs pos="100000">
                    <a:schemeClr val="accent1">
                      <a:tint val="23500"/>
                      <a:satMod val="160000"/>
                      <a:lumMod val="37000"/>
                      <a:alpha val="55000"/>
                    </a:schemeClr>
                  </a:gs>
                </a:gsLst>
                <a:lin ang="5400000" scaled="0"/>
              </a:gradFill>
            </a:ln>
            <a:extLst/>
          </p:spPr>
          <p:txBody>
            <a:bodyPr vert="horz" wrap="square" lIns="91440" tIns="45720" rIns="91440" bIns="45720" numCol="1" anchor="t" anchorCtr="0" compatLnSpc="1">
              <a:prstTxWarp prst="textNoShape">
                <a:avLst/>
              </a:prstTxWarp>
            </a:bodyPr>
            <a:lstStyle/>
            <a:p>
              <a:endParaRPr lang="en-US" dirty="0"/>
            </a:p>
          </p:txBody>
        </p:sp>
        <p:sp>
          <p:nvSpPr>
            <p:cNvPr id="1111" name="Freeform 1110"/>
            <p:cNvSpPr>
              <a:spLocks/>
            </p:cNvSpPr>
            <p:nvPr/>
          </p:nvSpPr>
          <p:spPr bwMode="auto">
            <a:xfrm>
              <a:off x="7869555" y="2435018"/>
              <a:ext cx="394848" cy="242257"/>
            </a:xfrm>
            <a:custGeom>
              <a:avLst/>
              <a:gdLst>
                <a:gd name="T0" fmla="*/ 0 w 502"/>
                <a:gd name="T1" fmla="*/ 39 h 308"/>
                <a:gd name="T2" fmla="*/ 489 w 502"/>
                <a:gd name="T3" fmla="*/ 308 h 308"/>
                <a:gd name="T4" fmla="*/ 502 w 502"/>
                <a:gd name="T5" fmla="*/ 279 h 308"/>
                <a:gd name="T6" fmla="*/ 11 w 502"/>
                <a:gd name="T7" fmla="*/ 0 h 308"/>
                <a:gd name="T8" fmla="*/ 0 w 502"/>
                <a:gd name="T9" fmla="*/ 39 h 308"/>
              </a:gdLst>
              <a:ahLst/>
              <a:cxnLst>
                <a:cxn ang="0">
                  <a:pos x="T0" y="T1"/>
                </a:cxn>
                <a:cxn ang="0">
                  <a:pos x="T2" y="T3"/>
                </a:cxn>
                <a:cxn ang="0">
                  <a:pos x="T4" y="T5"/>
                </a:cxn>
                <a:cxn ang="0">
                  <a:pos x="T6" y="T7"/>
                </a:cxn>
                <a:cxn ang="0">
                  <a:pos x="T8" y="T9"/>
                </a:cxn>
              </a:cxnLst>
              <a:rect l="0" t="0" r="r" b="b"/>
              <a:pathLst>
                <a:path w="502" h="308">
                  <a:moveTo>
                    <a:pt x="0" y="39"/>
                  </a:moveTo>
                  <a:lnTo>
                    <a:pt x="489" y="308"/>
                  </a:lnTo>
                  <a:lnTo>
                    <a:pt x="502" y="279"/>
                  </a:lnTo>
                  <a:lnTo>
                    <a:pt x="11" y="0"/>
                  </a:lnTo>
                  <a:lnTo>
                    <a:pt x="0" y="39"/>
                  </a:lnTo>
                  <a:close/>
                </a:path>
              </a:pathLst>
            </a:custGeom>
            <a:grpFill/>
            <a:ln w="6350">
              <a:gradFill>
                <a:gsLst>
                  <a:gs pos="0">
                    <a:schemeClr val="accent1">
                      <a:tint val="66000"/>
                      <a:satMod val="160000"/>
                      <a:lumMod val="41000"/>
                      <a:alpha val="48000"/>
                    </a:schemeClr>
                  </a:gs>
                  <a:gs pos="100000">
                    <a:schemeClr val="accent1">
                      <a:tint val="23500"/>
                      <a:satMod val="160000"/>
                      <a:lumMod val="37000"/>
                      <a:alpha val="55000"/>
                    </a:schemeClr>
                  </a:gs>
                </a:gsLst>
                <a:lin ang="5400000" scaled="0"/>
              </a:gradFill>
            </a:ln>
            <a:extLst/>
          </p:spPr>
          <p:txBody>
            <a:bodyPr vert="horz" wrap="square" lIns="91440" tIns="45720" rIns="91440" bIns="45720" numCol="1" anchor="t" anchorCtr="0" compatLnSpc="1">
              <a:prstTxWarp prst="textNoShape">
                <a:avLst/>
              </a:prstTxWarp>
            </a:bodyPr>
            <a:lstStyle/>
            <a:p>
              <a:endParaRPr lang="en-US" dirty="0"/>
            </a:p>
          </p:txBody>
        </p:sp>
        <p:sp>
          <p:nvSpPr>
            <p:cNvPr id="1112" name="Freeform 1111"/>
            <p:cNvSpPr>
              <a:spLocks/>
            </p:cNvSpPr>
            <p:nvPr/>
          </p:nvSpPr>
          <p:spPr bwMode="auto">
            <a:xfrm>
              <a:off x="7646961" y="2482211"/>
              <a:ext cx="325632" cy="252483"/>
            </a:xfrm>
            <a:custGeom>
              <a:avLst/>
              <a:gdLst>
                <a:gd name="T0" fmla="*/ 672 w 763"/>
                <a:gd name="T1" fmla="*/ 189 h 593"/>
                <a:gd name="T2" fmla="*/ 663 w 763"/>
                <a:gd name="T3" fmla="*/ 136 h 593"/>
                <a:gd name="T4" fmla="*/ 597 w 763"/>
                <a:gd name="T5" fmla="*/ 156 h 593"/>
                <a:gd name="T6" fmla="*/ 528 w 763"/>
                <a:gd name="T7" fmla="*/ 271 h 593"/>
                <a:gd name="T8" fmla="*/ 571 w 763"/>
                <a:gd name="T9" fmla="*/ 125 h 593"/>
                <a:gd name="T10" fmla="*/ 516 w 763"/>
                <a:gd name="T11" fmla="*/ 76 h 593"/>
                <a:gd name="T12" fmla="*/ 428 w 763"/>
                <a:gd name="T13" fmla="*/ 196 h 593"/>
                <a:gd name="T14" fmla="*/ 403 w 763"/>
                <a:gd name="T15" fmla="*/ 188 h 593"/>
                <a:gd name="T16" fmla="*/ 388 w 763"/>
                <a:gd name="T17" fmla="*/ 115 h 593"/>
                <a:gd name="T18" fmla="*/ 355 w 763"/>
                <a:gd name="T19" fmla="*/ 39 h 593"/>
                <a:gd name="T20" fmla="*/ 311 w 763"/>
                <a:gd name="T21" fmla="*/ 172 h 593"/>
                <a:gd name="T22" fmla="*/ 238 w 763"/>
                <a:gd name="T23" fmla="*/ 152 h 593"/>
                <a:gd name="T24" fmla="*/ 153 w 763"/>
                <a:gd name="T25" fmla="*/ 76 h 593"/>
                <a:gd name="T26" fmla="*/ 5 w 763"/>
                <a:gd name="T27" fmla="*/ 43 h 593"/>
                <a:gd name="T28" fmla="*/ 72 w 763"/>
                <a:gd name="T29" fmla="*/ 101 h 593"/>
                <a:gd name="T30" fmla="*/ 129 w 763"/>
                <a:gd name="T31" fmla="*/ 201 h 593"/>
                <a:gd name="T32" fmla="*/ 203 w 763"/>
                <a:gd name="T33" fmla="*/ 277 h 593"/>
                <a:gd name="T34" fmla="*/ 201 w 763"/>
                <a:gd name="T35" fmla="*/ 287 h 593"/>
                <a:gd name="T36" fmla="*/ 336 w 763"/>
                <a:gd name="T37" fmla="*/ 537 h 593"/>
                <a:gd name="T38" fmla="*/ 444 w 763"/>
                <a:gd name="T39" fmla="*/ 552 h 593"/>
                <a:gd name="T40" fmla="*/ 535 w 763"/>
                <a:gd name="T41" fmla="*/ 539 h 593"/>
                <a:gd name="T42" fmla="*/ 644 w 763"/>
                <a:gd name="T43" fmla="*/ 456 h 593"/>
                <a:gd name="T44" fmla="*/ 665 w 763"/>
                <a:gd name="T45" fmla="*/ 339 h 593"/>
                <a:gd name="T46" fmla="*/ 739 w 763"/>
                <a:gd name="T47" fmla="*/ 276 h 593"/>
                <a:gd name="T48" fmla="*/ 761 w 763"/>
                <a:gd name="T49" fmla="*/ 212 h 593"/>
                <a:gd name="T50" fmla="*/ 703 w 763"/>
                <a:gd name="T51" fmla="*/ 211 h 593"/>
                <a:gd name="T52" fmla="*/ 637 w 763"/>
                <a:gd name="T53" fmla="*/ 27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3" h="593">
                  <a:moveTo>
                    <a:pt x="672" y="189"/>
                  </a:moveTo>
                  <a:cubicBezTo>
                    <a:pt x="680" y="156"/>
                    <a:pt x="663" y="136"/>
                    <a:pt x="663" y="136"/>
                  </a:cubicBezTo>
                  <a:cubicBezTo>
                    <a:pt x="623" y="113"/>
                    <a:pt x="597" y="156"/>
                    <a:pt x="597" y="156"/>
                  </a:cubicBezTo>
                  <a:cubicBezTo>
                    <a:pt x="593" y="165"/>
                    <a:pt x="528" y="271"/>
                    <a:pt x="528" y="271"/>
                  </a:cubicBezTo>
                  <a:cubicBezTo>
                    <a:pt x="521" y="248"/>
                    <a:pt x="571" y="125"/>
                    <a:pt x="571" y="125"/>
                  </a:cubicBezTo>
                  <a:cubicBezTo>
                    <a:pt x="593" y="76"/>
                    <a:pt x="516" y="76"/>
                    <a:pt x="516" y="76"/>
                  </a:cubicBezTo>
                  <a:cubicBezTo>
                    <a:pt x="496" y="76"/>
                    <a:pt x="428" y="196"/>
                    <a:pt x="428" y="196"/>
                  </a:cubicBezTo>
                  <a:cubicBezTo>
                    <a:pt x="403" y="188"/>
                    <a:pt x="403" y="188"/>
                    <a:pt x="403" y="188"/>
                  </a:cubicBezTo>
                  <a:cubicBezTo>
                    <a:pt x="388" y="115"/>
                    <a:pt x="388" y="115"/>
                    <a:pt x="388" y="115"/>
                  </a:cubicBezTo>
                  <a:cubicBezTo>
                    <a:pt x="388" y="39"/>
                    <a:pt x="355" y="39"/>
                    <a:pt x="355" y="39"/>
                  </a:cubicBezTo>
                  <a:cubicBezTo>
                    <a:pt x="284" y="29"/>
                    <a:pt x="311" y="172"/>
                    <a:pt x="311" y="172"/>
                  </a:cubicBezTo>
                  <a:cubicBezTo>
                    <a:pt x="238" y="152"/>
                    <a:pt x="238" y="152"/>
                    <a:pt x="238" y="152"/>
                  </a:cubicBezTo>
                  <a:cubicBezTo>
                    <a:pt x="197" y="151"/>
                    <a:pt x="153" y="76"/>
                    <a:pt x="153" y="76"/>
                  </a:cubicBezTo>
                  <a:cubicBezTo>
                    <a:pt x="24" y="0"/>
                    <a:pt x="5" y="43"/>
                    <a:pt x="5" y="43"/>
                  </a:cubicBezTo>
                  <a:cubicBezTo>
                    <a:pt x="0" y="69"/>
                    <a:pt x="72" y="101"/>
                    <a:pt x="72" y="101"/>
                  </a:cubicBezTo>
                  <a:cubicBezTo>
                    <a:pt x="72" y="101"/>
                    <a:pt x="110" y="158"/>
                    <a:pt x="129" y="201"/>
                  </a:cubicBezTo>
                  <a:cubicBezTo>
                    <a:pt x="156" y="262"/>
                    <a:pt x="203" y="277"/>
                    <a:pt x="203" y="277"/>
                  </a:cubicBezTo>
                  <a:cubicBezTo>
                    <a:pt x="201" y="287"/>
                    <a:pt x="201" y="287"/>
                    <a:pt x="201" y="287"/>
                  </a:cubicBezTo>
                  <a:cubicBezTo>
                    <a:pt x="197" y="449"/>
                    <a:pt x="336" y="537"/>
                    <a:pt x="336" y="537"/>
                  </a:cubicBezTo>
                  <a:cubicBezTo>
                    <a:pt x="393" y="593"/>
                    <a:pt x="444" y="552"/>
                    <a:pt x="444" y="552"/>
                  </a:cubicBezTo>
                  <a:cubicBezTo>
                    <a:pt x="459" y="548"/>
                    <a:pt x="535" y="539"/>
                    <a:pt x="535" y="539"/>
                  </a:cubicBezTo>
                  <a:cubicBezTo>
                    <a:pt x="584" y="549"/>
                    <a:pt x="644" y="456"/>
                    <a:pt x="644" y="456"/>
                  </a:cubicBezTo>
                  <a:cubicBezTo>
                    <a:pt x="677" y="408"/>
                    <a:pt x="665" y="339"/>
                    <a:pt x="665" y="339"/>
                  </a:cubicBezTo>
                  <a:cubicBezTo>
                    <a:pt x="739" y="276"/>
                    <a:pt x="739" y="276"/>
                    <a:pt x="739" y="276"/>
                  </a:cubicBezTo>
                  <a:cubicBezTo>
                    <a:pt x="763" y="253"/>
                    <a:pt x="761" y="212"/>
                    <a:pt x="761" y="212"/>
                  </a:cubicBezTo>
                  <a:cubicBezTo>
                    <a:pt x="747" y="177"/>
                    <a:pt x="703" y="211"/>
                    <a:pt x="703" y="211"/>
                  </a:cubicBezTo>
                  <a:cubicBezTo>
                    <a:pt x="637" y="273"/>
                    <a:pt x="637" y="273"/>
                    <a:pt x="637" y="273"/>
                  </a:cubicBezTo>
                </a:path>
              </a:pathLst>
            </a:custGeom>
            <a:grpFill/>
            <a:ln w="6350">
              <a:gradFill>
                <a:gsLst>
                  <a:gs pos="0">
                    <a:schemeClr val="accent1">
                      <a:tint val="66000"/>
                      <a:satMod val="160000"/>
                      <a:lumMod val="41000"/>
                      <a:alpha val="48000"/>
                    </a:schemeClr>
                  </a:gs>
                  <a:gs pos="100000">
                    <a:schemeClr val="accent1">
                      <a:tint val="23500"/>
                      <a:satMod val="160000"/>
                      <a:lumMod val="37000"/>
                      <a:alpha val="55000"/>
                    </a:schemeClr>
                  </a:gs>
                </a:gsLst>
                <a:lin ang="5400000" scaled="0"/>
              </a:gradFill>
            </a:ln>
            <a:extLst/>
          </p:spPr>
          <p:txBody>
            <a:bodyPr vert="horz" wrap="square" lIns="91440" tIns="45720" rIns="91440" bIns="45720" numCol="1" anchor="t" anchorCtr="0" compatLnSpc="1">
              <a:prstTxWarp prst="textNoShape">
                <a:avLst/>
              </a:prstTxWarp>
            </a:bodyPr>
            <a:lstStyle/>
            <a:p>
              <a:endParaRPr lang="en-US" dirty="0"/>
            </a:p>
          </p:txBody>
        </p:sp>
      </p:grpSp>
      <p:sp>
        <p:nvSpPr>
          <p:cNvPr id="1171" name="TextBox 1170"/>
          <p:cNvSpPr txBox="1"/>
          <p:nvPr/>
        </p:nvSpPr>
        <p:spPr>
          <a:xfrm>
            <a:off x="3243042" y="697854"/>
            <a:ext cx="920024" cy="276999"/>
          </a:xfrm>
          <a:prstGeom prst="rect">
            <a:avLst/>
          </a:prstGeom>
          <a:noFill/>
        </p:spPr>
        <p:txBody>
          <a:bodyPr wrap="square" rtlCol="0">
            <a:spAutoFit/>
          </a:bodyPr>
          <a:lstStyle/>
          <a:p>
            <a:r>
              <a:rPr lang="en-US" sz="1200" b="1" dirty="0" smtClean="0">
                <a:solidFill>
                  <a:srgbClr val="424545"/>
                </a:solidFill>
              </a:rPr>
              <a:t>PRIVATE</a:t>
            </a:r>
          </a:p>
        </p:txBody>
      </p:sp>
      <p:sp>
        <p:nvSpPr>
          <p:cNvPr id="1172" name="TextBox 1171"/>
          <p:cNvSpPr txBox="1"/>
          <p:nvPr/>
        </p:nvSpPr>
        <p:spPr>
          <a:xfrm>
            <a:off x="4969741" y="1375868"/>
            <a:ext cx="920024" cy="276999"/>
          </a:xfrm>
          <a:prstGeom prst="rect">
            <a:avLst/>
          </a:prstGeom>
          <a:noFill/>
        </p:spPr>
        <p:txBody>
          <a:bodyPr wrap="square" rtlCol="0">
            <a:spAutoFit/>
          </a:bodyPr>
          <a:lstStyle/>
          <a:p>
            <a:pPr algn="ctr"/>
            <a:r>
              <a:rPr lang="en-US" sz="1200" b="1" dirty="0" smtClean="0">
                <a:solidFill>
                  <a:srgbClr val="424545"/>
                </a:solidFill>
              </a:rPr>
              <a:t>PUBLIC</a:t>
            </a:r>
          </a:p>
        </p:txBody>
      </p:sp>
      <p:sp>
        <p:nvSpPr>
          <p:cNvPr id="1173" name="TextBox 1172"/>
          <p:cNvSpPr txBox="1"/>
          <p:nvPr/>
        </p:nvSpPr>
        <p:spPr>
          <a:xfrm>
            <a:off x="7420225" y="1150750"/>
            <a:ext cx="920024" cy="276999"/>
          </a:xfrm>
          <a:prstGeom prst="rect">
            <a:avLst/>
          </a:prstGeom>
          <a:noFill/>
        </p:spPr>
        <p:txBody>
          <a:bodyPr wrap="square" rtlCol="0">
            <a:spAutoFit/>
          </a:bodyPr>
          <a:lstStyle/>
          <a:p>
            <a:pPr algn="ctr"/>
            <a:r>
              <a:rPr lang="en-US" sz="1200" b="1" dirty="0" smtClean="0">
                <a:solidFill>
                  <a:srgbClr val="424545"/>
                </a:solidFill>
              </a:rPr>
              <a:t>HYBRID</a:t>
            </a:r>
          </a:p>
        </p:txBody>
      </p:sp>
    </p:spTree>
    <p:extLst>
      <p:ext uri="{BB962C8B-B14F-4D97-AF65-F5344CB8AC3E}">
        <p14:creationId xmlns:p14="http://schemas.microsoft.com/office/powerpoint/2010/main" xmlns="" val="34321556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500"/>
                                  </p:stCondLst>
                                  <p:childTnLst>
                                    <p:set>
                                      <p:cBhvr>
                                        <p:cTn id="6" dur="1" fill="hold">
                                          <p:stCondLst>
                                            <p:cond delay="0"/>
                                          </p:stCondLst>
                                        </p:cTn>
                                        <p:tgtEl>
                                          <p:spTgt spid="4136"/>
                                        </p:tgtEl>
                                        <p:attrNameLst>
                                          <p:attrName>style.visibility</p:attrName>
                                        </p:attrNameLst>
                                      </p:cBhvr>
                                      <p:to>
                                        <p:strVal val="visible"/>
                                      </p:to>
                                    </p:set>
                                    <p:animEffect transition="in" filter="fade">
                                      <p:cBhvr>
                                        <p:cTn id="7" dur="750"/>
                                        <p:tgtEl>
                                          <p:spTgt spid="4136"/>
                                        </p:tgtEl>
                                      </p:cBhvr>
                                    </p:animEffect>
                                  </p:childTnLst>
                                </p:cTn>
                              </p:par>
                              <p:par>
                                <p:cTn id="8" presetID="10" presetClass="entr" presetSubtype="0" fill="hold" grpId="1" nodeType="withEffect">
                                  <p:stCondLst>
                                    <p:cond delay="250"/>
                                  </p:stCondLst>
                                  <p:childTnLst>
                                    <p:set>
                                      <p:cBhvr>
                                        <p:cTn id="9" dur="1" fill="hold">
                                          <p:stCondLst>
                                            <p:cond delay="0"/>
                                          </p:stCondLst>
                                        </p:cTn>
                                        <p:tgtEl>
                                          <p:spTgt spid="1089"/>
                                        </p:tgtEl>
                                        <p:attrNameLst>
                                          <p:attrName>style.visibility</p:attrName>
                                        </p:attrNameLst>
                                      </p:cBhvr>
                                      <p:to>
                                        <p:strVal val="visible"/>
                                      </p:to>
                                    </p:set>
                                    <p:animEffect transition="in" filter="fade">
                                      <p:cBhvr>
                                        <p:cTn id="10" dur="750"/>
                                        <p:tgtEl>
                                          <p:spTgt spid="1089"/>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1" nodeType="withEffect">
                                  <p:stCondLst>
                                    <p:cond delay="1250"/>
                                  </p:stCondLst>
                                  <p:childTnLst>
                                    <p:set>
                                      <p:cBhvr>
                                        <p:cTn id="15" dur="1" fill="hold">
                                          <p:stCondLst>
                                            <p:cond delay="0"/>
                                          </p:stCondLst>
                                        </p:cTn>
                                        <p:tgtEl>
                                          <p:spTgt spid="4155"/>
                                        </p:tgtEl>
                                        <p:attrNameLst>
                                          <p:attrName>style.visibility</p:attrName>
                                        </p:attrNameLst>
                                      </p:cBhvr>
                                      <p:to>
                                        <p:strVal val="visible"/>
                                      </p:to>
                                    </p:set>
                                    <p:animEffect transition="in" filter="fade">
                                      <p:cBhvr>
                                        <p:cTn id="16" dur="1000"/>
                                        <p:tgtEl>
                                          <p:spTgt spid="4155"/>
                                        </p:tgtEl>
                                      </p:cBhvr>
                                    </p:animEffect>
                                  </p:childTnLst>
                                </p:cTn>
                              </p:par>
                              <p:par>
                                <p:cTn id="17" presetID="10" presetClass="entr" presetSubtype="0" fill="hold" grpId="1" nodeType="withEffect">
                                  <p:stCondLst>
                                    <p:cond delay="1250"/>
                                  </p:stCondLst>
                                  <p:childTnLst>
                                    <p:set>
                                      <p:cBhvr>
                                        <p:cTn id="18" dur="1" fill="hold">
                                          <p:stCondLst>
                                            <p:cond delay="0"/>
                                          </p:stCondLst>
                                        </p:cTn>
                                        <p:tgtEl>
                                          <p:spTgt spid="1119"/>
                                        </p:tgtEl>
                                        <p:attrNameLst>
                                          <p:attrName>style.visibility</p:attrName>
                                        </p:attrNameLst>
                                      </p:cBhvr>
                                      <p:to>
                                        <p:strVal val="visible"/>
                                      </p:to>
                                    </p:set>
                                    <p:animEffect transition="in" filter="fade">
                                      <p:cBhvr>
                                        <p:cTn id="19" dur="1000"/>
                                        <p:tgtEl>
                                          <p:spTgt spid="11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1116"/>
                                        </p:tgtEl>
                                        <p:attrNameLst>
                                          <p:attrName>style.visibility</p:attrName>
                                        </p:attrNameLst>
                                      </p:cBhvr>
                                      <p:to>
                                        <p:strVal val="visible"/>
                                      </p:to>
                                    </p:set>
                                    <p:animEffect transition="in" filter="fade">
                                      <p:cBhvr>
                                        <p:cTn id="22" dur="1000"/>
                                        <p:tgtEl>
                                          <p:spTgt spid="1116"/>
                                        </p:tgtEl>
                                      </p:cBhvr>
                                    </p:animEffect>
                                  </p:childTnLst>
                                </p:cTn>
                              </p:par>
                              <p:par>
                                <p:cTn id="23" presetID="10" presetClass="entr" presetSubtype="0" fill="hold" nodeType="withEffect">
                                  <p:stCondLst>
                                    <p:cond delay="1250"/>
                                  </p:stCondLst>
                                  <p:childTnLst>
                                    <p:set>
                                      <p:cBhvr>
                                        <p:cTn id="24" dur="1" fill="hold">
                                          <p:stCondLst>
                                            <p:cond delay="0"/>
                                          </p:stCondLst>
                                        </p:cTn>
                                        <p:tgtEl>
                                          <p:spTgt spid="1120"/>
                                        </p:tgtEl>
                                        <p:attrNameLst>
                                          <p:attrName>style.visibility</p:attrName>
                                        </p:attrNameLst>
                                      </p:cBhvr>
                                      <p:to>
                                        <p:strVal val="visible"/>
                                      </p:to>
                                    </p:set>
                                    <p:animEffect transition="in" filter="fade">
                                      <p:cBhvr>
                                        <p:cTn id="25" dur="1000"/>
                                        <p:tgtEl>
                                          <p:spTgt spid="1120"/>
                                        </p:tgtEl>
                                      </p:cBhvr>
                                    </p:animEffect>
                                  </p:childTnLst>
                                </p:cTn>
                              </p:par>
                              <p:par>
                                <p:cTn id="26" presetID="10" presetClass="entr" presetSubtype="0" fill="hold" grpId="1" nodeType="withEffect">
                                  <p:stCondLst>
                                    <p:cond delay="1250"/>
                                  </p:stCondLst>
                                  <p:childTnLst>
                                    <p:set>
                                      <p:cBhvr>
                                        <p:cTn id="27" dur="1" fill="hold">
                                          <p:stCondLst>
                                            <p:cond delay="0"/>
                                          </p:stCondLst>
                                        </p:cTn>
                                        <p:tgtEl>
                                          <p:spTgt spid="1122"/>
                                        </p:tgtEl>
                                        <p:attrNameLst>
                                          <p:attrName>style.visibility</p:attrName>
                                        </p:attrNameLst>
                                      </p:cBhvr>
                                      <p:to>
                                        <p:strVal val="visible"/>
                                      </p:to>
                                    </p:set>
                                    <p:animEffect transition="in" filter="fade">
                                      <p:cBhvr>
                                        <p:cTn id="28" dur="1000"/>
                                        <p:tgtEl>
                                          <p:spTgt spid="1122"/>
                                        </p:tgtEl>
                                      </p:cBhvr>
                                    </p:animEffect>
                                  </p:childTnLst>
                                </p:cTn>
                              </p:par>
                              <p:par>
                                <p:cTn id="29" presetID="10" presetClass="entr" presetSubtype="0" fill="hold" grpId="1" nodeType="withEffect">
                                  <p:stCondLst>
                                    <p:cond delay="1250"/>
                                  </p:stCondLst>
                                  <p:childTnLst>
                                    <p:set>
                                      <p:cBhvr>
                                        <p:cTn id="30" dur="1" fill="hold">
                                          <p:stCondLst>
                                            <p:cond delay="0"/>
                                          </p:stCondLst>
                                        </p:cTn>
                                        <p:tgtEl>
                                          <p:spTgt spid="1123"/>
                                        </p:tgtEl>
                                        <p:attrNameLst>
                                          <p:attrName>style.visibility</p:attrName>
                                        </p:attrNameLst>
                                      </p:cBhvr>
                                      <p:to>
                                        <p:strVal val="visible"/>
                                      </p:to>
                                    </p:set>
                                    <p:animEffect transition="in" filter="fade">
                                      <p:cBhvr>
                                        <p:cTn id="31" dur="1000"/>
                                        <p:tgtEl>
                                          <p:spTgt spid="1123"/>
                                        </p:tgtEl>
                                      </p:cBhvr>
                                    </p:animEffect>
                                  </p:childTnLst>
                                </p:cTn>
                              </p:par>
                              <p:par>
                                <p:cTn id="32" presetID="10" presetClass="entr" presetSubtype="0" fill="hold" nodeType="withEffect">
                                  <p:stCondLst>
                                    <p:cond delay="1250"/>
                                  </p:stCondLst>
                                  <p:childTnLst>
                                    <p:set>
                                      <p:cBhvr>
                                        <p:cTn id="33" dur="1" fill="hold">
                                          <p:stCondLst>
                                            <p:cond delay="0"/>
                                          </p:stCondLst>
                                        </p:cTn>
                                        <p:tgtEl>
                                          <p:spTgt spid="1121"/>
                                        </p:tgtEl>
                                        <p:attrNameLst>
                                          <p:attrName>style.visibility</p:attrName>
                                        </p:attrNameLst>
                                      </p:cBhvr>
                                      <p:to>
                                        <p:strVal val="visible"/>
                                      </p:to>
                                    </p:set>
                                    <p:animEffect transition="in" filter="fade">
                                      <p:cBhvr>
                                        <p:cTn id="34" dur="1000"/>
                                        <p:tgtEl>
                                          <p:spTgt spid="1121"/>
                                        </p:tgtEl>
                                      </p:cBhvr>
                                    </p:animEffect>
                                  </p:childTnLst>
                                </p:cTn>
                              </p:par>
                              <p:par>
                                <p:cTn id="35" presetID="10" presetClass="entr" presetSubtype="0" fill="hold" nodeType="withEffect">
                                  <p:stCondLst>
                                    <p:cond delay="1250"/>
                                  </p:stCondLst>
                                  <p:childTnLst>
                                    <p:set>
                                      <p:cBhvr>
                                        <p:cTn id="36" dur="1" fill="hold">
                                          <p:stCondLst>
                                            <p:cond delay="0"/>
                                          </p:stCondLst>
                                        </p:cTn>
                                        <p:tgtEl>
                                          <p:spTgt spid="1124"/>
                                        </p:tgtEl>
                                        <p:attrNameLst>
                                          <p:attrName>style.visibility</p:attrName>
                                        </p:attrNameLst>
                                      </p:cBhvr>
                                      <p:to>
                                        <p:strVal val="visible"/>
                                      </p:to>
                                    </p:set>
                                    <p:animEffect transition="in" filter="fade">
                                      <p:cBhvr>
                                        <p:cTn id="37" dur="1000"/>
                                        <p:tgtEl>
                                          <p:spTgt spid="1124"/>
                                        </p:tgtEl>
                                      </p:cBhvr>
                                    </p:animEffect>
                                  </p:childTnLst>
                                </p:cTn>
                              </p:par>
                              <p:par>
                                <p:cTn id="38" presetID="10" presetClass="entr" presetSubtype="0" fill="hold" grpId="1" nodeType="withEffect">
                                  <p:stCondLst>
                                    <p:cond delay="1250"/>
                                  </p:stCondLst>
                                  <p:childTnLst>
                                    <p:set>
                                      <p:cBhvr>
                                        <p:cTn id="39" dur="1" fill="hold">
                                          <p:stCondLst>
                                            <p:cond delay="0"/>
                                          </p:stCondLst>
                                        </p:cTn>
                                        <p:tgtEl>
                                          <p:spTgt spid="1154"/>
                                        </p:tgtEl>
                                        <p:attrNameLst>
                                          <p:attrName>style.visibility</p:attrName>
                                        </p:attrNameLst>
                                      </p:cBhvr>
                                      <p:to>
                                        <p:strVal val="visible"/>
                                      </p:to>
                                    </p:set>
                                    <p:animEffect transition="in" filter="fade">
                                      <p:cBhvr>
                                        <p:cTn id="40" dur="1000"/>
                                        <p:tgtEl>
                                          <p:spTgt spid="1154"/>
                                        </p:tgtEl>
                                      </p:cBhvr>
                                    </p:animEffect>
                                  </p:childTnLst>
                                </p:cTn>
                              </p:par>
                              <p:par>
                                <p:cTn id="41" presetID="10" presetClass="entr" presetSubtype="0" fill="hold" grpId="1" nodeType="withEffect">
                                  <p:stCondLst>
                                    <p:cond delay="1250"/>
                                  </p:stCondLst>
                                  <p:childTnLst>
                                    <p:set>
                                      <p:cBhvr>
                                        <p:cTn id="42" dur="1" fill="hold">
                                          <p:stCondLst>
                                            <p:cond delay="0"/>
                                          </p:stCondLst>
                                        </p:cTn>
                                        <p:tgtEl>
                                          <p:spTgt spid="1155"/>
                                        </p:tgtEl>
                                        <p:attrNameLst>
                                          <p:attrName>style.visibility</p:attrName>
                                        </p:attrNameLst>
                                      </p:cBhvr>
                                      <p:to>
                                        <p:strVal val="visible"/>
                                      </p:to>
                                    </p:set>
                                    <p:animEffect transition="in" filter="fade">
                                      <p:cBhvr>
                                        <p:cTn id="43" dur="1000"/>
                                        <p:tgtEl>
                                          <p:spTgt spid="1155"/>
                                        </p:tgtEl>
                                      </p:cBhvr>
                                    </p:animEffect>
                                  </p:childTnLst>
                                </p:cTn>
                              </p:par>
                              <p:par>
                                <p:cTn id="44" presetID="10" presetClass="entr" presetSubtype="0" fill="hold" nodeType="withEffect">
                                  <p:stCondLst>
                                    <p:cond delay="1250"/>
                                  </p:stCondLst>
                                  <p:childTnLst>
                                    <p:set>
                                      <p:cBhvr>
                                        <p:cTn id="45" dur="1" fill="hold">
                                          <p:stCondLst>
                                            <p:cond delay="0"/>
                                          </p:stCondLst>
                                        </p:cTn>
                                        <p:tgtEl>
                                          <p:spTgt spid="1153"/>
                                        </p:tgtEl>
                                        <p:attrNameLst>
                                          <p:attrName>style.visibility</p:attrName>
                                        </p:attrNameLst>
                                      </p:cBhvr>
                                      <p:to>
                                        <p:strVal val="visible"/>
                                      </p:to>
                                    </p:set>
                                    <p:animEffect transition="in" filter="fade">
                                      <p:cBhvr>
                                        <p:cTn id="46" dur="1000"/>
                                        <p:tgtEl>
                                          <p:spTgt spid="1153"/>
                                        </p:tgtEl>
                                      </p:cBhvr>
                                    </p:animEffect>
                                  </p:childTnLst>
                                </p:cTn>
                              </p:par>
                              <p:par>
                                <p:cTn id="47" presetID="10" presetClass="entr" presetSubtype="0" fill="hold" nodeType="withEffect">
                                  <p:stCondLst>
                                    <p:cond delay="1250"/>
                                  </p:stCondLst>
                                  <p:childTnLst>
                                    <p:set>
                                      <p:cBhvr>
                                        <p:cTn id="48" dur="1" fill="hold">
                                          <p:stCondLst>
                                            <p:cond delay="0"/>
                                          </p:stCondLst>
                                        </p:cTn>
                                        <p:tgtEl>
                                          <p:spTgt spid="1156"/>
                                        </p:tgtEl>
                                        <p:attrNameLst>
                                          <p:attrName>style.visibility</p:attrName>
                                        </p:attrNameLst>
                                      </p:cBhvr>
                                      <p:to>
                                        <p:strVal val="visible"/>
                                      </p:to>
                                    </p:set>
                                    <p:animEffect transition="in" filter="fade">
                                      <p:cBhvr>
                                        <p:cTn id="49" dur="1000"/>
                                        <p:tgtEl>
                                          <p:spTgt spid="1156"/>
                                        </p:tgtEl>
                                      </p:cBhvr>
                                    </p:animEffect>
                                  </p:childTnLst>
                                </p:cTn>
                              </p:par>
                              <p:par>
                                <p:cTn id="50" presetID="10" presetClass="entr" presetSubtype="0" fill="hold" grpId="1" nodeType="withEffect">
                                  <p:stCondLst>
                                    <p:cond delay="1250"/>
                                  </p:stCondLst>
                                  <p:childTnLst>
                                    <p:set>
                                      <p:cBhvr>
                                        <p:cTn id="51" dur="1" fill="hold">
                                          <p:stCondLst>
                                            <p:cond delay="0"/>
                                          </p:stCondLst>
                                        </p:cTn>
                                        <p:tgtEl>
                                          <p:spTgt spid="1158"/>
                                        </p:tgtEl>
                                        <p:attrNameLst>
                                          <p:attrName>style.visibility</p:attrName>
                                        </p:attrNameLst>
                                      </p:cBhvr>
                                      <p:to>
                                        <p:strVal val="visible"/>
                                      </p:to>
                                    </p:set>
                                    <p:animEffect transition="in" filter="fade">
                                      <p:cBhvr>
                                        <p:cTn id="52" dur="1000"/>
                                        <p:tgtEl>
                                          <p:spTgt spid="1158"/>
                                        </p:tgtEl>
                                      </p:cBhvr>
                                    </p:animEffect>
                                  </p:childTnLst>
                                </p:cTn>
                              </p:par>
                              <p:par>
                                <p:cTn id="53" presetID="10" presetClass="entr" presetSubtype="0" fill="hold" grpId="1" nodeType="withEffect">
                                  <p:stCondLst>
                                    <p:cond delay="1250"/>
                                  </p:stCondLst>
                                  <p:childTnLst>
                                    <p:set>
                                      <p:cBhvr>
                                        <p:cTn id="54" dur="1" fill="hold">
                                          <p:stCondLst>
                                            <p:cond delay="0"/>
                                          </p:stCondLst>
                                        </p:cTn>
                                        <p:tgtEl>
                                          <p:spTgt spid="1159"/>
                                        </p:tgtEl>
                                        <p:attrNameLst>
                                          <p:attrName>style.visibility</p:attrName>
                                        </p:attrNameLst>
                                      </p:cBhvr>
                                      <p:to>
                                        <p:strVal val="visible"/>
                                      </p:to>
                                    </p:set>
                                    <p:animEffect transition="in" filter="fade">
                                      <p:cBhvr>
                                        <p:cTn id="55" dur="1000"/>
                                        <p:tgtEl>
                                          <p:spTgt spid="1159"/>
                                        </p:tgtEl>
                                      </p:cBhvr>
                                    </p:animEffect>
                                  </p:childTnLst>
                                </p:cTn>
                              </p:par>
                              <p:par>
                                <p:cTn id="56" presetID="10" presetClass="entr" presetSubtype="0" fill="hold" nodeType="withEffect">
                                  <p:stCondLst>
                                    <p:cond delay="1250"/>
                                  </p:stCondLst>
                                  <p:childTnLst>
                                    <p:set>
                                      <p:cBhvr>
                                        <p:cTn id="57" dur="1" fill="hold">
                                          <p:stCondLst>
                                            <p:cond delay="0"/>
                                          </p:stCondLst>
                                        </p:cTn>
                                        <p:tgtEl>
                                          <p:spTgt spid="1157"/>
                                        </p:tgtEl>
                                        <p:attrNameLst>
                                          <p:attrName>style.visibility</p:attrName>
                                        </p:attrNameLst>
                                      </p:cBhvr>
                                      <p:to>
                                        <p:strVal val="visible"/>
                                      </p:to>
                                    </p:set>
                                    <p:animEffect transition="in" filter="fade">
                                      <p:cBhvr>
                                        <p:cTn id="58" dur="1000"/>
                                        <p:tgtEl>
                                          <p:spTgt spid="1157"/>
                                        </p:tgtEl>
                                      </p:cBhvr>
                                    </p:animEffect>
                                  </p:childTnLst>
                                </p:cTn>
                              </p:par>
                              <p:par>
                                <p:cTn id="59" presetID="10" presetClass="entr" presetSubtype="0" fill="hold" nodeType="withEffect">
                                  <p:stCondLst>
                                    <p:cond delay="1250"/>
                                  </p:stCondLst>
                                  <p:childTnLst>
                                    <p:set>
                                      <p:cBhvr>
                                        <p:cTn id="60" dur="1" fill="hold">
                                          <p:stCondLst>
                                            <p:cond delay="0"/>
                                          </p:stCondLst>
                                        </p:cTn>
                                        <p:tgtEl>
                                          <p:spTgt spid="1160"/>
                                        </p:tgtEl>
                                        <p:attrNameLst>
                                          <p:attrName>style.visibility</p:attrName>
                                        </p:attrNameLst>
                                      </p:cBhvr>
                                      <p:to>
                                        <p:strVal val="visible"/>
                                      </p:to>
                                    </p:set>
                                    <p:animEffect transition="in" filter="fade">
                                      <p:cBhvr>
                                        <p:cTn id="61" dur="1000"/>
                                        <p:tgtEl>
                                          <p:spTgt spid="1160"/>
                                        </p:tgtEl>
                                      </p:cBhvr>
                                    </p:animEffect>
                                  </p:childTnLst>
                                </p:cTn>
                              </p:par>
                              <p:par>
                                <p:cTn id="62" presetID="10" presetClass="entr" presetSubtype="0" fill="hold" grpId="1" nodeType="withEffect">
                                  <p:stCondLst>
                                    <p:cond delay="1250"/>
                                  </p:stCondLst>
                                  <p:childTnLst>
                                    <p:set>
                                      <p:cBhvr>
                                        <p:cTn id="63" dur="1" fill="hold">
                                          <p:stCondLst>
                                            <p:cond delay="0"/>
                                          </p:stCondLst>
                                        </p:cTn>
                                        <p:tgtEl>
                                          <p:spTgt spid="1162"/>
                                        </p:tgtEl>
                                        <p:attrNameLst>
                                          <p:attrName>style.visibility</p:attrName>
                                        </p:attrNameLst>
                                      </p:cBhvr>
                                      <p:to>
                                        <p:strVal val="visible"/>
                                      </p:to>
                                    </p:set>
                                    <p:animEffect transition="in" filter="fade">
                                      <p:cBhvr>
                                        <p:cTn id="64" dur="1000"/>
                                        <p:tgtEl>
                                          <p:spTgt spid="1162"/>
                                        </p:tgtEl>
                                      </p:cBhvr>
                                    </p:animEffect>
                                  </p:childTnLst>
                                </p:cTn>
                              </p:par>
                              <p:par>
                                <p:cTn id="65" presetID="10" presetClass="entr" presetSubtype="0" fill="hold" grpId="1" nodeType="withEffect">
                                  <p:stCondLst>
                                    <p:cond delay="1250"/>
                                  </p:stCondLst>
                                  <p:childTnLst>
                                    <p:set>
                                      <p:cBhvr>
                                        <p:cTn id="66" dur="1" fill="hold">
                                          <p:stCondLst>
                                            <p:cond delay="0"/>
                                          </p:stCondLst>
                                        </p:cTn>
                                        <p:tgtEl>
                                          <p:spTgt spid="1163"/>
                                        </p:tgtEl>
                                        <p:attrNameLst>
                                          <p:attrName>style.visibility</p:attrName>
                                        </p:attrNameLst>
                                      </p:cBhvr>
                                      <p:to>
                                        <p:strVal val="visible"/>
                                      </p:to>
                                    </p:set>
                                    <p:animEffect transition="in" filter="fade">
                                      <p:cBhvr>
                                        <p:cTn id="67" dur="1000"/>
                                        <p:tgtEl>
                                          <p:spTgt spid="1163"/>
                                        </p:tgtEl>
                                      </p:cBhvr>
                                    </p:animEffect>
                                  </p:childTnLst>
                                </p:cTn>
                              </p:par>
                              <p:par>
                                <p:cTn id="68" presetID="10" presetClass="entr" presetSubtype="0" fill="hold" nodeType="withEffect">
                                  <p:stCondLst>
                                    <p:cond delay="1250"/>
                                  </p:stCondLst>
                                  <p:childTnLst>
                                    <p:set>
                                      <p:cBhvr>
                                        <p:cTn id="69" dur="1" fill="hold">
                                          <p:stCondLst>
                                            <p:cond delay="0"/>
                                          </p:stCondLst>
                                        </p:cTn>
                                        <p:tgtEl>
                                          <p:spTgt spid="1161"/>
                                        </p:tgtEl>
                                        <p:attrNameLst>
                                          <p:attrName>style.visibility</p:attrName>
                                        </p:attrNameLst>
                                      </p:cBhvr>
                                      <p:to>
                                        <p:strVal val="visible"/>
                                      </p:to>
                                    </p:set>
                                    <p:animEffect transition="in" filter="fade">
                                      <p:cBhvr>
                                        <p:cTn id="70" dur="1000"/>
                                        <p:tgtEl>
                                          <p:spTgt spid="1161"/>
                                        </p:tgtEl>
                                      </p:cBhvr>
                                    </p:animEffect>
                                  </p:childTnLst>
                                </p:cTn>
                              </p:par>
                              <p:par>
                                <p:cTn id="71" presetID="10" presetClass="entr" presetSubtype="0" fill="hold" nodeType="withEffect">
                                  <p:stCondLst>
                                    <p:cond delay="1250"/>
                                  </p:stCondLst>
                                  <p:childTnLst>
                                    <p:set>
                                      <p:cBhvr>
                                        <p:cTn id="72" dur="1" fill="hold">
                                          <p:stCondLst>
                                            <p:cond delay="0"/>
                                          </p:stCondLst>
                                        </p:cTn>
                                        <p:tgtEl>
                                          <p:spTgt spid="1164"/>
                                        </p:tgtEl>
                                        <p:attrNameLst>
                                          <p:attrName>style.visibility</p:attrName>
                                        </p:attrNameLst>
                                      </p:cBhvr>
                                      <p:to>
                                        <p:strVal val="visible"/>
                                      </p:to>
                                    </p:set>
                                    <p:animEffect transition="in" filter="fade">
                                      <p:cBhvr>
                                        <p:cTn id="73" dur="1000"/>
                                        <p:tgtEl>
                                          <p:spTgt spid="1164"/>
                                        </p:tgtEl>
                                      </p:cBhvr>
                                    </p:animEffect>
                                  </p:childTnLst>
                                </p:cTn>
                              </p:par>
                              <p:par>
                                <p:cTn id="74" presetID="10" presetClass="entr" presetSubtype="0" fill="hold" grpId="0" nodeType="withEffect">
                                  <p:stCondLst>
                                    <p:cond delay="1250"/>
                                  </p:stCondLst>
                                  <p:childTnLst>
                                    <p:set>
                                      <p:cBhvr>
                                        <p:cTn id="75" dur="1" fill="hold">
                                          <p:stCondLst>
                                            <p:cond delay="0"/>
                                          </p:stCondLst>
                                        </p:cTn>
                                        <p:tgtEl>
                                          <p:spTgt spid="1106"/>
                                        </p:tgtEl>
                                        <p:attrNameLst>
                                          <p:attrName>style.visibility</p:attrName>
                                        </p:attrNameLst>
                                      </p:cBhvr>
                                      <p:to>
                                        <p:strVal val="visible"/>
                                      </p:to>
                                    </p:set>
                                    <p:animEffect transition="in" filter="fade">
                                      <p:cBhvr>
                                        <p:cTn id="76" dur="1000"/>
                                        <p:tgtEl>
                                          <p:spTgt spid="1106"/>
                                        </p:tgtEl>
                                      </p:cBhvr>
                                    </p:animEffect>
                                  </p:childTnLst>
                                </p:cTn>
                              </p:par>
                              <p:par>
                                <p:cTn id="77" presetID="10" presetClass="entr" presetSubtype="0" fill="hold" grpId="0" nodeType="withEffect">
                                  <p:stCondLst>
                                    <p:cond delay="1250"/>
                                  </p:stCondLst>
                                  <p:childTnLst>
                                    <p:set>
                                      <p:cBhvr>
                                        <p:cTn id="78" dur="1" fill="hold">
                                          <p:stCondLst>
                                            <p:cond delay="0"/>
                                          </p:stCondLst>
                                        </p:cTn>
                                        <p:tgtEl>
                                          <p:spTgt spid="4141"/>
                                        </p:tgtEl>
                                        <p:attrNameLst>
                                          <p:attrName>style.visibility</p:attrName>
                                        </p:attrNameLst>
                                      </p:cBhvr>
                                      <p:to>
                                        <p:strVal val="visible"/>
                                      </p:to>
                                    </p:set>
                                    <p:animEffect transition="in" filter="fade">
                                      <p:cBhvr>
                                        <p:cTn id="79" dur="1000"/>
                                        <p:tgtEl>
                                          <p:spTgt spid="4141"/>
                                        </p:tgtEl>
                                      </p:cBhvr>
                                    </p:animEffect>
                                  </p:childTnLst>
                                </p:cTn>
                              </p:par>
                              <p:par>
                                <p:cTn id="80" presetID="10" presetClass="entr" presetSubtype="0" fill="hold" nodeType="withEffect">
                                  <p:stCondLst>
                                    <p:cond delay="125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childTnLst>
                                </p:cTn>
                              </p:par>
                              <p:par>
                                <p:cTn id="83" presetID="10" presetClass="entr" presetSubtype="0" fill="hold" grpId="0" nodeType="withEffect">
                                  <p:stCondLst>
                                    <p:cond delay="1250"/>
                                  </p:stCondLst>
                                  <p:childTnLst>
                                    <p:set>
                                      <p:cBhvr>
                                        <p:cTn id="84" dur="1" fill="hold">
                                          <p:stCondLst>
                                            <p:cond delay="0"/>
                                          </p:stCondLst>
                                        </p:cTn>
                                        <p:tgtEl>
                                          <p:spTgt spid="4143"/>
                                        </p:tgtEl>
                                        <p:attrNameLst>
                                          <p:attrName>style.visibility</p:attrName>
                                        </p:attrNameLst>
                                      </p:cBhvr>
                                      <p:to>
                                        <p:strVal val="visible"/>
                                      </p:to>
                                    </p:set>
                                    <p:animEffect transition="in" filter="fade">
                                      <p:cBhvr>
                                        <p:cTn id="85" dur="1000"/>
                                        <p:tgtEl>
                                          <p:spTgt spid="4143"/>
                                        </p:tgtEl>
                                      </p:cBhvr>
                                    </p:animEffect>
                                  </p:childTnLst>
                                </p:cTn>
                              </p:par>
                              <p:par>
                                <p:cTn id="86" presetID="10" presetClass="entr" presetSubtype="0" fill="hold" nodeType="withEffect">
                                  <p:stCondLst>
                                    <p:cond delay="125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1000"/>
                                        <p:tgtEl>
                                          <p:spTgt spid="18"/>
                                        </p:tgtEl>
                                      </p:cBhvr>
                                    </p:animEffect>
                                  </p:childTnLst>
                                </p:cTn>
                              </p:par>
                              <p:par>
                                <p:cTn id="89" presetID="10" presetClass="entr" presetSubtype="0" fill="hold" grpId="2" nodeType="withEffect">
                                  <p:stCondLst>
                                    <p:cond delay="1250"/>
                                  </p:stCondLst>
                                  <p:childTnLst>
                                    <p:set>
                                      <p:cBhvr>
                                        <p:cTn id="90" dur="1" fill="hold">
                                          <p:stCondLst>
                                            <p:cond delay="0"/>
                                          </p:stCondLst>
                                        </p:cTn>
                                        <p:tgtEl>
                                          <p:spTgt spid="1136"/>
                                        </p:tgtEl>
                                        <p:attrNameLst>
                                          <p:attrName>style.visibility</p:attrName>
                                        </p:attrNameLst>
                                      </p:cBhvr>
                                      <p:to>
                                        <p:strVal val="visible"/>
                                      </p:to>
                                    </p:set>
                                    <p:animEffect transition="in" filter="fade">
                                      <p:cBhvr>
                                        <p:cTn id="91" dur="1000"/>
                                        <p:tgtEl>
                                          <p:spTgt spid="1136"/>
                                        </p:tgtEl>
                                      </p:cBhvr>
                                    </p:animEffect>
                                  </p:childTnLst>
                                </p:cTn>
                              </p:par>
                              <p:par>
                                <p:cTn id="92" presetID="10" presetClass="entr" presetSubtype="0" fill="hold" grpId="2" nodeType="withEffect">
                                  <p:stCondLst>
                                    <p:cond delay="1250"/>
                                  </p:stCondLst>
                                  <p:childTnLst>
                                    <p:set>
                                      <p:cBhvr>
                                        <p:cTn id="93" dur="1" fill="hold">
                                          <p:stCondLst>
                                            <p:cond delay="0"/>
                                          </p:stCondLst>
                                        </p:cTn>
                                        <p:tgtEl>
                                          <p:spTgt spid="1135"/>
                                        </p:tgtEl>
                                        <p:attrNameLst>
                                          <p:attrName>style.visibility</p:attrName>
                                        </p:attrNameLst>
                                      </p:cBhvr>
                                      <p:to>
                                        <p:strVal val="visible"/>
                                      </p:to>
                                    </p:set>
                                    <p:animEffect transition="in" filter="fade">
                                      <p:cBhvr>
                                        <p:cTn id="94" dur="1000"/>
                                        <p:tgtEl>
                                          <p:spTgt spid="1135"/>
                                        </p:tgtEl>
                                      </p:cBhvr>
                                    </p:animEffect>
                                  </p:childTnLst>
                                </p:cTn>
                              </p:par>
                              <p:par>
                                <p:cTn id="95" presetID="10" presetClass="entr" presetSubtype="0" fill="hold" grpId="2" nodeType="withEffect">
                                  <p:stCondLst>
                                    <p:cond delay="1250"/>
                                  </p:stCondLst>
                                  <p:childTnLst>
                                    <p:set>
                                      <p:cBhvr>
                                        <p:cTn id="96" dur="1" fill="hold">
                                          <p:stCondLst>
                                            <p:cond delay="0"/>
                                          </p:stCondLst>
                                        </p:cTn>
                                        <p:tgtEl>
                                          <p:spTgt spid="1137"/>
                                        </p:tgtEl>
                                        <p:attrNameLst>
                                          <p:attrName>style.visibility</p:attrName>
                                        </p:attrNameLst>
                                      </p:cBhvr>
                                      <p:to>
                                        <p:strVal val="visible"/>
                                      </p:to>
                                    </p:set>
                                    <p:animEffect transition="in" filter="fade">
                                      <p:cBhvr>
                                        <p:cTn id="97" dur="1000"/>
                                        <p:tgtEl>
                                          <p:spTgt spid="1137"/>
                                        </p:tgtEl>
                                      </p:cBhvr>
                                    </p:animEffect>
                                  </p:childTnLst>
                                </p:cTn>
                              </p:par>
                              <p:par>
                                <p:cTn id="98" presetID="10" presetClass="entr" presetSubtype="0" fill="hold" grpId="2" nodeType="withEffect">
                                  <p:stCondLst>
                                    <p:cond delay="1250"/>
                                  </p:stCondLst>
                                  <p:childTnLst>
                                    <p:set>
                                      <p:cBhvr>
                                        <p:cTn id="99" dur="1" fill="hold">
                                          <p:stCondLst>
                                            <p:cond delay="0"/>
                                          </p:stCondLst>
                                        </p:cTn>
                                        <p:tgtEl>
                                          <p:spTgt spid="1138"/>
                                        </p:tgtEl>
                                        <p:attrNameLst>
                                          <p:attrName>style.visibility</p:attrName>
                                        </p:attrNameLst>
                                      </p:cBhvr>
                                      <p:to>
                                        <p:strVal val="visible"/>
                                      </p:to>
                                    </p:set>
                                    <p:animEffect transition="in" filter="fade">
                                      <p:cBhvr>
                                        <p:cTn id="100" dur="1000"/>
                                        <p:tgtEl>
                                          <p:spTgt spid="1138"/>
                                        </p:tgtEl>
                                      </p:cBhvr>
                                    </p:animEffect>
                                  </p:childTnLst>
                                </p:cTn>
                              </p:par>
                              <p:par>
                                <p:cTn id="101" presetID="10" presetClass="entr" presetSubtype="0" fill="hold" grpId="2" nodeType="withEffect">
                                  <p:stCondLst>
                                    <p:cond delay="1250"/>
                                  </p:stCondLst>
                                  <p:childTnLst>
                                    <p:set>
                                      <p:cBhvr>
                                        <p:cTn id="102" dur="1" fill="hold">
                                          <p:stCondLst>
                                            <p:cond delay="0"/>
                                          </p:stCondLst>
                                        </p:cTn>
                                        <p:tgtEl>
                                          <p:spTgt spid="1139"/>
                                        </p:tgtEl>
                                        <p:attrNameLst>
                                          <p:attrName>style.visibility</p:attrName>
                                        </p:attrNameLst>
                                      </p:cBhvr>
                                      <p:to>
                                        <p:strVal val="visible"/>
                                      </p:to>
                                    </p:set>
                                    <p:animEffect transition="in" filter="fade">
                                      <p:cBhvr>
                                        <p:cTn id="103" dur="1000"/>
                                        <p:tgtEl>
                                          <p:spTgt spid="1139"/>
                                        </p:tgtEl>
                                      </p:cBhvr>
                                    </p:animEffect>
                                  </p:childTnLst>
                                </p:cTn>
                              </p:par>
                              <p:par>
                                <p:cTn id="104" presetID="10" presetClass="entr" presetSubtype="0" fill="hold" grpId="1" nodeType="withEffect">
                                  <p:stCondLst>
                                    <p:cond delay="1250"/>
                                  </p:stCondLst>
                                  <p:childTnLst>
                                    <p:set>
                                      <p:cBhvr>
                                        <p:cTn id="105" dur="1" fill="hold">
                                          <p:stCondLst>
                                            <p:cond delay="0"/>
                                          </p:stCondLst>
                                        </p:cTn>
                                        <p:tgtEl>
                                          <p:spTgt spid="1133"/>
                                        </p:tgtEl>
                                        <p:attrNameLst>
                                          <p:attrName>style.visibility</p:attrName>
                                        </p:attrNameLst>
                                      </p:cBhvr>
                                      <p:to>
                                        <p:strVal val="visible"/>
                                      </p:to>
                                    </p:set>
                                    <p:animEffect transition="in" filter="fade">
                                      <p:cBhvr>
                                        <p:cTn id="106" dur="1000"/>
                                        <p:tgtEl>
                                          <p:spTgt spid="1133"/>
                                        </p:tgtEl>
                                      </p:cBhvr>
                                    </p:animEffect>
                                  </p:childTnLst>
                                </p:cTn>
                              </p:par>
                              <p:par>
                                <p:cTn id="107" presetID="10" presetClass="entr" presetSubtype="0" fill="hold" grpId="2" nodeType="withEffect">
                                  <p:stCondLst>
                                    <p:cond delay="1250"/>
                                  </p:stCondLst>
                                  <p:childTnLst>
                                    <p:set>
                                      <p:cBhvr>
                                        <p:cTn id="108" dur="1" fill="hold">
                                          <p:stCondLst>
                                            <p:cond delay="0"/>
                                          </p:stCondLst>
                                        </p:cTn>
                                        <p:tgtEl>
                                          <p:spTgt spid="1142"/>
                                        </p:tgtEl>
                                        <p:attrNameLst>
                                          <p:attrName>style.visibility</p:attrName>
                                        </p:attrNameLst>
                                      </p:cBhvr>
                                      <p:to>
                                        <p:strVal val="visible"/>
                                      </p:to>
                                    </p:set>
                                    <p:animEffect transition="in" filter="fade">
                                      <p:cBhvr>
                                        <p:cTn id="109" dur="1000"/>
                                        <p:tgtEl>
                                          <p:spTgt spid="1142"/>
                                        </p:tgtEl>
                                      </p:cBhvr>
                                    </p:animEffect>
                                  </p:childTnLst>
                                </p:cTn>
                              </p:par>
                              <p:par>
                                <p:cTn id="110" presetID="10" presetClass="entr" presetSubtype="0" fill="hold" grpId="2" nodeType="withEffect">
                                  <p:stCondLst>
                                    <p:cond delay="1250"/>
                                  </p:stCondLst>
                                  <p:childTnLst>
                                    <p:set>
                                      <p:cBhvr>
                                        <p:cTn id="111" dur="1" fill="hold">
                                          <p:stCondLst>
                                            <p:cond delay="0"/>
                                          </p:stCondLst>
                                        </p:cTn>
                                        <p:tgtEl>
                                          <p:spTgt spid="1141"/>
                                        </p:tgtEl>
                                        <p:attrNameLst>
                                          <p:attrName>style.visibility</p:attrName>
                                        </p:attrNameLst>
                                      </p:cBhvr>
                                      <p:to>
                                        <p:strVal val="visible"/>
                                      </p:to>
                                    </p:set>
                                    <p:animEffect transition="in" filter="fade">
                                      <p:cBhvr>
                                        <p:cTn id="112" dur="1000"/>
                                        <p:tgtEl>
                                          <p:spTgt spid="1141"/>
                                        </p:tgtEl>
                                      </p:cBhvr>
                                    </p:animEffect>
                                  </p:childTnLst>
                                </p:cTn>
                              </p:par>
                              <p:par>
                                <p:cTn id="113" presetID="10" presetClass="entr" presetSubtype="0" fill="hold" grpId="2" nodeType="withEffect">
                                  <p:stCondLst>
                                    <p:cond delay="1250"/>
                                  </p:stCondLst>
                                  <p:childTnLst>
                                    <p:set>
                                      <p:cBhvr>
                                        <p:cTn id="114" dur="1" fill="hold">
                                          <p:stCondLst>
                                            <p:cond delay="0"/>
                                          </p:stCondLst>
                                        </p:cTn>
                                        <p:tgtEl>
                                          <p:spTgt spid="1143"/>
                                        </p:tgtEl>
                                        <p:attrNameLst>
                                          <p:attrName>style.visibility</p:attrName>
                                        </p:attrNameLst>
                                      </p:cBhvr>
                                      <p:to>
                                        <p:strVal val="visible"/>
                                      </p:to>
                                    </p:set>
                                    <p:animEffect transition="in" filter="fade">
                                      <p:cBhvr>
                                        <p:cTn id="115" dur="1000"/>
                                        <p:tgtEl>
                                          <p:spTgt spid="1143"/>
                                        </p:tgtEl>
                                      </p:cBhvr>
                                    </p:animEffect>
                                  </p:childTnLst>
                                </p:cTn>
                              </p:par>
                              <p:par>
                                <p:cTn id="116" presetID="10" presetClass="entr" presetSubtype="0" fill="hold" grpId="2" nodeType="withEffect">
                                  <p:stCondLst>
                                    <p:cond delay="1250"/>
                                  </p:stCondLst>
                                  <p:childTnLst>
                                    <p:set>
                                      <p:cBhvr>
                                        <p:cTn id="117" dur="1" fill="hold">
                                          <p:stCondLst>
                                            <p:cond delay="0"/>
                                          </p:stCondLst>
                                        </p:cTn>
                                        <p:tgtEl>
                                          <p:spTgt spid="1144"/>
                                        </p:tgtEl>
                                        <p:attrNameLst>
                                          <p:attrName>style.visibility</p:attrName>
                                        </p:attrNameLst>
                                      </p:cBhvr>
                                      <p:to>
                                        <p:strVal val="visible"/>
                                      </p:to>
                                    </p:set>
                                    <p:animEffect transition="in" filter="fade">
                                      <p:cBhvr>
                                        <p:cTn id="118" dur="1000"/>
                                        <p:tgtEl>
                                          <p:spTgt spid="1144"/>
                                        </p:tgtEl>
                                      </p:cBhvr>
                                    </p:animEffect>
                                  </p:childTnLst>
                                </p:cTn>
                              </p:par>
                              <p:par>
                                <p:cTn id="119" presetID="10" presetClass="entr" presetSubtype="0" fill="hold" grpId="2" nodeType="withEffect">
                                  <p:stCondLst>
                                    <p:cond delay="1250"/>
                                  </p:stCondLst>
                                  <p:childTnLst>
                                    <p:set>
                                      <p:cBhvr>
                                        <p:cTn id="120" dur="1" fill="hold">
                                          <p:stCondLst>
                                            <p:cond delay="0"/>
                                          </p:stCondLst>
                                        </p:cTn>
                                        <p:tgtEl>
                                          <p:spTgt spid="1145"/>
                                        </p:tgtEl>
                                        <p:attrNameLst>
                                          <p:attrName>style.visibility</p:attrName>
                                        </p:attrNameLst>
                                      </p:cBhvr>
                                      <p:to>
                                        <p:strVal val="visible"/>
                                      </p:to>
                                    </p:set>
                                    <p:animEffect transition="in" filter="fade">
                                      <p:cBhvr>
                                        <p:cTn id="121" dur="1000"/>
                                        <p:tgtEl>
                                          <p:spTgt spid="1145"/>
                                        </p:tgtEl>
                                      </p:cBhvr>
                                    </p:animEffect>
                                  </p:childTnLst>
                                </p:cTn>
                              </p:par>
                              <p:par>
                                <p:cTn id="122" presetID="10" presetClass="entr" presetSubtype="0" fill="hold" grpId="1" nodeType="withEffect">
                                  <p:stCondLst>
                                    <p:cond delay="1250"/>
                                  </p:stCondLst>
                                  <p:childTnLst>
                                    <p:set>
                                      <p:cBhvr>
                                        <p:cTn id="123" dur="1" fill="hold">
                                          <p:stCondLst>
                                            <p:cond delay="0"/>
                                          </p:stCondLst>
                                        </p:cTn>
                                        <p:tgtEl>
                                          <p:spTgt spid="1140"/>
                                        </p:tgtEl>
                                        <p:attrNameLst>
                                          <p:attrName>style.visibility</p:attrName>
                                        </p:attrNameLst>
                                      </p:cBhvr>
                                      <p:to>
                                        <p:strVal val="visible"/>
                                      </p:to>
                                    </p:set>
                                    <p:animEffect transition="in" filter="fade">
                                      <p:cBhvr>
                                        <p:cTn id="124" dur="1000"/>
                                        <p:tgtEl>
                                          <p:spTgt spid="1140"/>
                                        </p:tgtEl>
                                      </p:cBhvr>
                                    </p:animEffect>
                                  </p:childTnLst>
                                </p:cTn>
                              </p:par>
                              <p:par>
                                <p:cTn id="125" presetID="10" presetClass="entr" presetSubtype="0" fill="hold" grpId="2" nodeType="withEffect">
                                  <p:stCondLst>
                                    <p:cond delay="1250"/>
                                  </p:stCondLst>
                                  <p:childTnLst>
                                    <p:set>
                                      <p:cBhvr>
                                        <p:cTn id="126" dur="1" fill="hold">
                                          <p:stCondLst>
                                            <p:cond delay="0"/>
                                          </p:stCondLst>
                                        </p:cTn>
                                        <p:tgtEl>
                                          <p:spTgt spid="1148"/>
                                        </p:tgtEl>
                                        <p:attrNameLst>
                                          <p:attrName>style.visibility</p:attrName>
                                        </p:attrNameLst>
                                      </p:cBhvr>
                                      <p:to>
                                        <p:strVal val="visible"/>
                                      </p:to>
                                    </p:set>
                                    <p:animEffect transition="in" filter="fade">
                                      <p:cBhvr>
                                        <p:cTn id="127" dur="1000"/>
                                        <p:tgtEl>
                                          <p:spTgt spid="1148"/>
                                        </p:tgtEl>
                                      </p:cBhvr>
                                    </p:animEffect>
                                  </p:childTnLst>
                                </p:cTn>
                              </p:par>
                              <p:par>
                                <p:cTn id="128" presetID="10" presetClass="entr" presetSubtype="0" fill="hold" grpId="2" nodeType="withEffect">
                                  <p:stCondLst>
                                    <p:cond delay="1250"/>
                                  </p:stCondLst>
                                  <p:childTnLst>
                                    <p:set>
                                      <p:cBhvr>
                                        <p:cTn id="129" dur="1" fill="hold">
                                          <p:stCondLst>
                                            <p:cond delay="0"/>
                                          </p:stCondLst>
                                        </p:cTn>
                                        <p:tgtEl>
                                          <p:spTgt spid="1147"/>
                                        </p:tgtEl>
                                        <p:attrNameLst>
                                          <p:attrName>style.visibility</p:attrName>
                                        </p:attrNameLst>
                                      </p:cBhvr>
                                      <p:to>
                                        <p:strVal val="visible"/>
                                      </p:to>
                                    </p:set>
                                    <p:animEffect transition="in" filter="fade">
                                      <p:cBhvr>
                                        <p:cTn id="130" dur="1000"/>
                                        <p:tgtEl>
                                          <p:spTgt spid="1147"/>
                                        </p:tgtEl>
                                      </p:cBhvr>
                                    </p:animEffect>
                                  </p:childTnLst>
                                </p:cTn>
                              </p:par>
                              <p:par>
                                <p:cTn id="131" presetID="10" presetClass="entr" presetSubtype="0" fill="hold" grpId="2" nodeType="withEffect">
                                  <p:stCondLst>
                                    <p:cond delay="1250"/>
                                  </p:stCondLst>
                                  <p:childTnLst>
                                    <p:set>
                                      <p:cBhvr>
                                        <p:cTn id="132" dur="1" fill="hold">
                                          <p:stCondLst>
                                            <p:cond delay="0"/>
                                          </p:stCondLst>
                                        </p:cTn>
                                        <p:tgtEl>
                                          <p:spTgt spid="1149"/>
                                        </p:tgtEl>
                                        <p:attrNameLst>
                                          <p:attrName>style.visibility</p:attrName>
                                        </p:attrNameLst>
                                      </p:cBhvr>
                                      <p:to>
                                        <p:strVal val="visible"/>
                                      </p:to>
                                    </p:set>
                                    <p:animEffect transition="in" filter="fade">
                                      <p:cBhvr>
                                        <p:cTn id="133" dur="1000"/>
                                        <p:tgtEl>
                                          <p:spTgt spid="1149"/>
                                        </p:tgtEl>
                                      </p:cBhvr>
                                    </p:animEffect>
                                  </p:childTnLst>
                                </p:cTn>
                              </p:par>
                              <p:par>
                                <p:cTn id="134" presetID="10" presetClass="entr" presetSubtype="0" fill="hold" grpId="2" nodeType="withEffect">
                                  <p:stCondLst>
                                    <p:cond delay="1250"/>
                                  </p:stCondLst>
                                  <p:childTnLst>
                                    <p:set>
                                      <p:cBhvr>
                                        <p:cTn id="135" dur="1" fill="hold">
                                          <p:stCondLst>
                                            <p:cond delay="0"/>
                                          </p:stCondLst>
                                        </p:cTn>
                                        <p:tgtEl>
                                          <p:spTgt spid="1150"/>
                                        </p:tgtEl>
                                        <p:attrNameLst>
                                          <p:attrName>style.visibility</p:attrName>
                                        </p:attrNameLst>
                                      </p:cBhvr>
                                      <p:to>
                                        <p:strVal val="visible"/>
                                      </p:to>
                                    </p:set>
                                    <p:animEffect transition="in" filter="fade">
                                      <p:cBhvr>
                                        <p:cTn id="136" dur="1000"/>
                                        <p:tgtEl>
                                          <p:spTgt spid="1150"/>
                                        </p:tgtEl>
                                      </p:cBhvr>
                                    </p:animEffect>
                                  </p:childTnLst>
                                </p:cTn>
                              </p:par>
                              <p:par>
                                <p:cTn id="137" presetID="10" presetClass="entr" presetSubtype="0" fill="hold" grpId="2" nodeType="withEffect">
                                  <p:stCondLst>
                                    <p:cond delay="1250"/>
                                  </p:stCondLst>
                                  <p:childTnLst>
                                    <p:set>
                                      <p:cBhvr>
                                        <p:cTn id="138" dur="1" fill="hold">
                                          <p:stCondLst>
                                            <p:cond delay="0"/>
                                          </p:stCondLst>
                                        </p:cTn>
                                        <p:tgtEl>
                                          <p:spTgt spid="1151"/>
                                        </p:tgtEl>
                                        <p:attrNameLst>
                                          <p:attrName>style.visibility</p:attrName>
                                        </p:attrNameLst>
                                      </p:cBhvr>
                                      <p:to>
                                        <p:strVal val="visible"/>
                                      </p:to>
                                    </p:set>
                                    <p:animEffect transition="in" filter="fade">
                                      <p:cBhvr>
                                        <p:cTn id="139" dur="1000"/>
                                        <p:tgtEl>
                                          <p:spTgt spid="1151"/>
                                        </p:tgtEl>
                                      </p:cBhvr>
                                    </p:animEffect>
                                  </p:childTnLst>
                                </p:cTn>
                              </p:par>
                              <p:par>
                                <p:cTn id="140" presetID="10" presetClass="entr" presetSubtype="0" fill="hold" grpId="1" nodeType="withEffect">
                                  <p:stCondLst>
                                    <p:cond delay="1250"/>
                                  </p:stCondLst>
                                  <p:childTnLst>
                                    <p:set>
                                      <p:cBhvr>
                                        <p:cTn id="141" dur="1" fill="hold">
                                          <p:stCondLst>
                                            <p:cond delay="0"/>
                                          </p:stCondLst>
                                        </p:cTn>
                                        <p:tgtEl>
                                          <p:spTgt spid="1146"/>
                                        </p:tgtEl>
                                        <p:attrNameLst>
                                          <p:attrName>style.visibility</p:attrName>
                                        </p:attrNameLst>
                                      </p:cBhvr>
                                      <p:to>
                                        <p:strVal val="visible"/>
                                      </p:to>
                                    </p:set>
                                    <p:animEffect transition="in" filter="fade">
                                      <p:cBhvr>
                                        <p:cTn id="142" dur="1000"/>
                                        <p:tgtEl>
                                          <p:spTgt spid="1146"/>
                                        </p:tgtEl>
                                      </p:cBhvr>
                                    </p:animEffect>
                                  </p:childTnLst>
                                </p:cTn>
                              </p:par>
                              <p:par>
                                <p:cTn id="143" presetID="10" presetClass="entr" presetSubtype="0" fill="hold" grpId="1" nodeType="withEffect">
                                  <p:stCondLst>
                                    <p:cond delay="1250"/>
                                  </p:stCondLst>
                                  <p:childTnLst>
                                    <p:set>
                                      <p:cBhvr>
                                        <p:cTn id="144" dur="1" fill="hold">
                                          <p:stCondLst>
                                            <p:cond delay="0"/>
                                          </p:stCondLst>
                                        </p:cTn>
                                        <p:tgtEl>
                                          <p:spTgt spid="1172"/>
                                        </p:tgtEl>
                                        <p:attrNameLst>
                                          <p:attrName>style.visibility</p:attrName>
                                        </p:attrNameLst>
                                      </p:cBhvr>
                                      <p:to>
                                        <p:strVal val="visible"/>
                                      </p:to>
                                    </p:set>
                                    <p:animEffect transition="in" filter="fade">
                                      <p:cBhvr>
                                        <p:cTn id="145" dur="1000"/>
                                        <p:tgtEl>
                                          <p:spTgt spid="1172"/>
                                        </p:tgtEl>
                                      </p:cBhvr>
                                    </p:animEffect>
                                  </p:childTnLst>
                                </p:cTn>
                              </p:par>
                              <p:par>
                                <p:cTn id="146" presetID="10" presetClass="entr" presetSubtype="0" fill="hold" grpId="1" nodeType="withEffect">
                                  <p:stCondLst>
                                    <p:cond delay="1250"/>
                                  </p:stCondLst>
                                  <p:childTnLst>
                                    <p:set>
                                      <p:cBhvr>
                                        <p:cTn id="147" dur="1" fill="hold">
                                          <p:stCondLst>
                                            <p:cond delay="0"/>
                                          </p:stCondLst>
                                        </p:cTn>
                                        <p:tgtEl>
                                          <p:spTgt spid="1171"/>
                                        </p:tgtEl>
                                        <p:attrNameLst>
                                          <p:attrName>style.visibility</p:attrName>
                                        </p:attrNameLst>
                                      </p:cBhvr>
                                      <p:to>
                                        <p:strVal val="visible"/>
                                      </p:to>
                                    </p:set>
                                    <p:animEffect transition="in" filter="fade">
                                      <p:cBhvr>
                                        <p:cTn id="148" dur="1000"/>
                                        <p:tgtEl>
                                          <p:spTgt spid="1171"/>
                                        </p:tgtEl>
                                      </p:cBhvr>
                                    </p:animEffect>
                                  </p:childTnLst>
                                </p:cTn>
                              </p:par>
                              <p:par>
                                <p:cTn id="149" presetID="10" presetClass="entr" presetSubtype="0" fill="hold" grpId="1" nodeType="withEffect">
                                  <p:stCondLst>
                                    <p:cond delay="1250"/>
                                  </p:stCondLst>
                                  <p:childTnLst>
                                    <p:set>
                                      <p:cBhvr>
                                        <p:cTn id="150" dur="1" fill="hold">
                                          <p:stCondLst>
                                            <p:cond delay="0"/>
                                          </p:stCondLst>
                                        </p:cTn>
                                        <p:tgtEl>
                                          <p:spTgt spid="1173"/>
                                        </p:tgtEl>
                                        <p:attrNameLst>
                                          <p:attrName>style.visibility</p:attrName>
                                        </p:attrNameLst>
                                      </p:cBhvr>
                                      <p:to>
                                        <p:strVal val="visible"/>
                                      </p:to>
                                    </p:set>
                                    <p:animEffect transition="in" filter="fade">
                                      <p:cBhvr>
                                        <p:cTn id="151" dur="1000"/>
                                        <p:tgtEl>
                                          <p:spTgt spid="1173"/>
                                        </p:tgtEl>
                                      </p:cBhvr>
                                    </p:animEffect>
                                  </p:childTnLst>
                                </p:cTn>
                              </p:par>
                              <p:par>
                                <p:cTn id="152" presetID="35" presetClass="path" presetSubtype="0" decel="100000" fill="hold" grpId="0" nodeType="withEffect">
                                  <p:stCondLst>
                                    <p:cond delay="0"/>
                                  </p:stCondLst>
                                  <p:childTnLst>
                                    <p:animMotion origin="layout" path="M -8.05556E-6 2.49923E-6 L -0.04982 2.49923E-6 " pathEditMode="fixed" rAng="0" ptsTypes="AA">
                                      <p:cBhvr>
                                        <p:cTn id="153" dur="2000" fill="hold"/>
                                        <p:tgtEl>
                                          <p:spTgt spid="4136"/>
                                        </p:tgtEl>
                                        <p:attrNameLst>
                                          <p:attrName>ppt_x</p:attrName>
                                          <p:attrName>ppt_y</p:attrName>
                                        </p:attrNameLst>
                                      </p:cBhvr>
                                      <p:rCtr x="-2500" y="0"/>
                                    </p:animMotion>
                                  </p:childTnLst>
                                </p:cTn>
                              </p:par>
                              <p:par>
                                <p:cTn id="154" presetID="35" presetClass="path" presetSubtype="0" decel="100000" fill="hold" grpId="0" nodeType="withEffect">
                                  <p:stCondLst>
                                    <p:cond delay="0"/>
                                  </p:stCondLst>
                                  <p:childTnLst>
                                    <p:animMotion origin="layout" path="M -2.5E-6 -3.70256E-7 L -0.02621 -3.70256E-7 " pathEditMode="relative" rAng="0" ptsTypes="AA">
                                      <p:cBhvr>
                                        <p:cTn id="155" dur="2000" fill="hold"/>
                                        <p:tgtEl>
                                          <p:spTgt spid="1089"/>
                                        </p:tgtEl>
                                        <p:attrNameLst>
                                          <p:attrName>ppt_x</p:attrName>
                                          <p:attrName>ppt_y</p:attrName>
                                        </p:attrNameLst>
                                      </p:cBhvr>
                                      <p:rCtr x="-1319" y="0"/>
                                    </p:animMotion>
                                  </p:childTnLst>
                                </p:cTn>
                              </p:par>
                              <p:par>
                                <p:cTn id="156" presetID="35" presetClass="path" presetSubtype="0" decel="100000" fill="hold" nodeType="withEffect">
                                  <p:stCondLst>
                                    <p:cond delay="0"/>
                                  </p:stCondLst>
                                  <p:childTnLst>
                                    <p:animMotion origin="layout" path="M -3.33333E-6 2.08886E-6 L -0.08437 2.08886E-6 " pathEditMode="relative" rAng="0" ptsTypes="AA">
                                      <p:cBhvr>
                                        <p:cTn id="157" dur="2000" fill="hold"/>
                                        <p:tgtEl>
                                          <p:spTgt spid="2"/>
                                        </p:tgtEl>
                                        <p:attrNameLst>
                                          <p:attrName>ppt_x</p:attrName>
                                          <p:attrName>ppt_y</p:attrName>
                                        </p:attrNameLst>
                                      </p:cBhvr>
                                      <p:rCtr x="-4219" y="0"/>
                                    </p:animMotion>
                                  </p:childTnLst>
                                </p:cTn>
                              </p:par>
                              <p:par>
                                <p:cTn id="158" presetID="64" presetClass="path" presetSubtype="0" repeatCount="indefinite" accel="50000" decel="50000" fill="hold" grpId="0" nodeType="withEffect">
                                  <p:stCondLst>
                                    <p:cond delay="0"/>
                                  </p:stCondLst>
                                  <p:childTnLst>
                                    <p:animMotion origin="layout" path="M 5E-6 -8.39765E-7 L -0.03803 -0.32973 " pathEditMode="relative" rAng="0" ptsTypes="AA">
                                      <p:cBhvr>
                                        <p:cTn id="159" dur="250" fill="hold"/>
                                        <p:tgtEl>
                                          <p:spTgt spid="4155"/>
                                        </p:tgtEl>
                                        <p:attrNameLst>
                                          <p:attrName>ppt_x</p:attrName>
                                          <p:attrName>ppt_y</p:attrName>
                                        </p:attrNameLst>
                                      </p:cBhvr>
                                      <p:rCtr x="-1910" y="-16487"/>
                                    </p:animMotion>
                                  </p:childTnLst>
                                </p:cTn>
                              </p:par>
                              <p:par>
                                <p:cTn id="160" presetID="64" presetClass="path" presetSubtype="0" repeatCount="indefinite" accel="50000" decel="50000" fill="hold" grpId="0" nodeType="withEffect">
                                  <p:stCondLst>
                                    <p:cond delay="250"/>
                                  </p:stCondLst>
                                  <p:childTnLst>
                                    <p:animMotion origin="layout" path="M 3.05556E-6 -1.59308E-6 L 0.23021 -0.41988 " pathEditMode="relative" rAng="0" ptsTypes="AA">
                                      <p:cBhvr>
                                        <p:cTn id="161" dur="500" fill="hold"/>
                                        <p:tgtEl>
                                          <p:spTgt spid="1119"/>
                                        </p:tgtEl>
                                        <p:attrNameLst>
                                          <p:attrName>ppt_x</p:attrName>
                                          <p:attrName>ppt_y</p:attrName>
                                        </p:attrNameLst>
                                      </p:cBhvr>
                                      <p:rCtr x="11510" y="-20994"/>
                                    </p:animMotion>
                                  </p:childTnLst>
                                </p:cTn>
                              </p:par>
                              <p:par>
                                <p:cTn id="162" presetID="26" presetClass="emph" presetSubtype="0" repeatCount="indefinite" fill="hold" nodeType="withEffect">
                                  <p:stCondLst>
                                    <p:cond delay="250"/>
                                  </p:stCondLst>
                                  <p:childTnLst>
                                    <p:animEffect transition="out" filter="fade">
                                      <p:cBhvr>
                                        <p:cTn id="163" dur="400" tmFilter="0, 0; .2, .5; .8, .5; 1, 0"/>
                                        <p:tgtEl>
                                          <p:spTgt spid="1116"/>
                                        </p:tgtEl>
                                      </p:cBhvr>
                                    </p:animEffect>
                                    <p:animScale>
                                      <p:cBhvr>
                                        <p:cTn id="164" dur="200" autoRev="1" fill="hold"/>
                                        <p:tgtEl>
                                          <p:spTgt spid="1116"/>
                                        </p:tgtEl>
                                      </p:cBhvr>
                                      <p:by x="105000" y="105000"/>
                                    </p:animScale>
                                  </p:childTnLst>
                                </p:cTn>
                              </p:par>
                              <p:par>
                                <p:cTn id="165" presetID="26" presetClass="emph" presetSubtype="0" repeatCount="indefinite" fill="hold" nodeType="withEffect">
                                  <p:stCondLst>
                                    <p:cond delay="250"/>
                                  </p:stCondLst>
                                  <p:childTnLst>
                                    <p:animEffect transition="out" filter="fade">
                                      <p:cBhvr>
                                        <p:cTn id="166" dur="500" tmFilter="0, 0; .2, .5; .8, .5; 1, 0"/>
                                        <p:tgtEl>
                                          <p:spTgt spid="1120"/>
                                        </p:tgtEl>
                                      </p:cBhvr>
                                    </p:animEffect>
                                    <p:animScale>
                                      <p:cBhvr>
                                        <p:cTn id="167" dur="250" autoRev="1" fill="hold"/>
                                        <p:tgtEl>
                                          <p:spTgt spid="1120"/>
                                        </p:tgtEl>
                                      </p:cBhvr>
                                      <p:by x="105000" y="105000"/>
                                    </p:animScale>
                                  </p:childTnLst>
                                </p:cTn>
                              </p:par>
                              <p:par>
                                <p:cTn id="168" presetID="64" presetClass="path" presetSubtype="0" repeatCount="indefinite" accel="50000" decel="50000" fill="hold" grpId="0" nodeType="withEffect">
                                  <p:stCondLst>
                                    <p:cond delay="0"/>
                                  </p:stCondLst>
                                  <p:childTnLst>
                                    <p:animMotion origin="layout" path="M 1.38889E-6 2.09747E-6 L 0.01962 -0.3979 " pathEditMode="relative" rAng="0" ptsTypes="AA">
                                      <p:cBhvr>
                                        <p:cTn id="169" dur="250" fill="hold"/>
                                        <p:tgtEl>
                                          <p:spTgt spid="1122"/>
                                        </p:tgtEl>
                                        <p:attrNameLst>
                                          <p:attrName>ppt_x</p:attrName>
                                          <p:attrName>ppt_y</p:attrName>
                                        </p:attrNameLst>
                                      </p:cBhvr>
                                      <p:rCtr x="972" y="-19895"/>
                                    </p:animMotion>
                                  </p:childTnLst>
                                </p:cTn>
                              </p:par>
                              <p:par>
                                <p:cTn id="170" presetID="64" presetClass="path" presetSubtype="0" repeatCount="indefinite" accel="50000" decel="50000" fill="hold" grpId="0" nodeType="withEffect">
                                  <p:stCondLst>
                                    <p:cond delay="100"/>
                                  </p:stCondLst>
                                  <p:childTnLst>
                                    <p:animMotion origin="layout" path="M -2.77778E-7 -7.40284E-7 L -0.25365 -0.3467 " pathEditMode="relative" rAng="0" ptsTypes="AA">
                                      <p:cBhvr>
                                        <p:cTn id="171" dur="500" fill="hold"/>
                                        <p:tgtEl>
                                          <p:spTgt spid="1123"/>
                                        </p:tgtEl>
                                        <p:attrNameLst>
                                          <p:attrName>ppt_x</p:attrName>
                                          <p:attrName>ppt_y</p:attrName>
                                        </p:attrNameLst>
                                      </p:cBhvr>
                                      <p:rCtr x="-12691" y="-17335"/>
                                    </p:animMotion>
                                  </p:childTnLst>
                                </p:cTn>
                              </p:par>
                              <p:par>
                                <p:cTn id="172" presetID="26" presetClass="emph" presetSubtype="0" repeatCount="indefinite" fill="hold" nodeType="withEffect">
                                  <p:stCondLst>
                                    <p:cond delay="250"/>
                                  </p:stCondLst>
                                  <p:childTnLst>
                                    <p:animEffect transition="out" filter="fade">
                                      <p:cBhvr>
                                        <p:cTn id="173" dur="350" tmFilter="0, 0; .2, .5; .8, .5; 1, 0"/>
                                        <p:tgtEl>
                                          <p:spTgt spid="1121"/>
                                        </p:tgtEl>
                                      </p:cBhvr>
                                    </p:animEffect>
                                    <p:animScale>
                                      <p:cBhvr>
                                        <p:cTn id="174" dur="175" autoRev="1" fill="hold"/>
                                        <p:tgtEl>
                                          <p:spTgt spid="1121"/>
                                        </p:tgtEl>
                                      </p:cBhvr>
                                      <p:by x="105000" y="105000"/>
                                    </p:animScale>
                                  </p:childTnLst>
                                </p:cTn>
                              </p:par>
                              <p:par>
                                <p:cTn id="175" presetID="26" presetClass="emph" presetSubtype="0" repeatCount="indefinite" fill="hold" nodeType="withEffect">
                                  <p:stCondLst>
                                    <p:cond delay="250"/>
                                  </p:stCondLst>
                                  <p:childTnLst>
                                    <p:animEffect transition="out" filter="fade">
                                      <p:cBhvr>
                                        <p:cTn id="176" dur="480" tmFilter="0, 0; .2, .5; .8, .5; 1, 0"/>
                                        <p:tgtEl>
                                          <p:spTgt spid="1124"/>
                                        </p:tgtEl>
                                      </p:cBhvr>
                                    </p:animEffect>
                                    <p:animScale>
                                      <p:cBhvr>
                                        <p:cTn id="177" dur="240" autoRev="1" fill="hold"/>
                                        <p:tgtEl>
                                          <p:spTgt spid="1124"/>
                                        </p:tgtEl>
                                      </p:cBhvr>
                                      <p:by x="105000" y="105000"/>
                                    </p:animScale>
                                  </p:childTnLst>
                                </p:cTn>
                              </p:par>
                              <p:par>
                                <p:cTn id="178" presetID="42" presetClass="path" presetSubtype="0" repeatCount="indefinite" accel="50000" decel="50000" autoRev="1" fill="hold" grpId="0" nodeType="withEffect">
                                  <p:stCondLst>
                                    <p:cond delay="100"/>
                                  </p:stCondLst>
                                  <p:childTnLst>
                                    <p:animMotion origin="layout" path="M -2.5E-6 -3.95062E-6 L -2.5E-6 -0.01635 " pathEditMode="relative" rAng="0" ptsTypes="AA">
                                      <p:cBhvr>
                                        <p:cTn id="179" dur="1500" fill="hold"/>
                                        <p:tgtEl>
                                          <p:spTgt spid="1136"/>
                                        </p:tgtEl>
                                        <p:attrNameLst>
                                          <p:attrName>ppt_x</p:attrName>
                                          <p:attrName>ppt_y</p:attrName>
                                        </p:attrNameLst>
                                      </p:cBhvr>
                                      <p:rCtr x="0" y="-833"/>
                                    </p:animMotion>
                                  </p:childTnLst>
                                </p:cTn>
                              </p:par>
                              <p:par>
                                <p:cTn id="180" presetID="42" presetClass="path" presetSubtype="0" repeatCount="indefinite" accel="50000" decel="50000" autoRev="1" fill="hold" grpId="0" nodeType="withEffect">
                                  <p:stCondLst>
                                    <p:cond delay="100"/>
                                  </p:stCondLst>
                                  <p:childTnLst>
                                    <p:animMotion origin="layout" path="M -2.5E-6 -3.95062E-6 L -2.5E-6 -0.01635 " pathEditMode="relative" rAng="0" ptsTypes="AA">
                                      <p:cBhvr>
                                        <p:cTn id="181" dur="1500" fill="hold"/>
                                        <p:tgtEl>
                                          <p:spTgt spid="1135"/>
                                        </p:tgtEl>
                                        <p:attrNameLst>
                                          <p:attrName>ppt_x</p:attrName>
                                          <p:attrName>ppt_y</p:attrName>
                                        </p:attrNameLst>
                                      </p:cBhvr>
                                      <p:rCtr x="0" y="-833"/>
                                    </p:animMotion>
                                  </p:childTnLst>
                                </p:cTn>
                              </p:par>
                              <p:par>
                                <p:cTn id="182" presetID="42" presetClass="path" presetSubtype="0" repeatCount="indefinite" accel="50000" decel="50000" autoRev="1" fill="hold" grpId="0" nodeType="withEffect">
                                  <p:stCondLst>
                                    <p:cond delay="100"/>
                                  </p:stCondLst>
                                  <p:childTnLst>
                                    <p:animMotion origin="layout" path="M -2.5E-6 -3.95062E-6 L -2.5E-6 -0.01635 " pathEditMode="relative" rAng="0" ptsTypes="AA">
                                      <p:cBhvr>
                                        <p:cTn id="183" dur="1500" fill="hold"/>
                                        <p:tgtEl>
                                          <p:spTgt spid="1137"/>
                                        </p:tgtEl>
                                        <p:attrNameLst>
                                          <p:attrName>ppt_x</p:attrName>
                                          <p:attrName>ppt_y</p:attrName>
                                        </p:attrNameLst>
                                      </p:cBhvr>
                                      <p:rCtr x="0" y="-833"/>
                                    </p:animMotion>
                                  </p:childTnLst>
                                </p:cTn>
                              </p:par>
                              <p:par>
                                <p:cTn id="184" presetID="42" presetClass="path" presetSubtype="0" repeatCount="indefinite" accel="50000" decel="50000" autoRev="1" fill="hold" grpId="0" nodeType="withEffect">
                                  <p:stCondLst>
                                    <p:cond delay="100"/>
                                  </p:stCondLst>
                                  <p:childTnLst>
                                    <p:animMotion origin="layout" path="M -2.5E-6 -3.95062E-6 L -2.5E-6 -0.01635 " pathEditMode="relative" rAng="0" ptsTypes="AA">
                                      <p:cBhvr>
                                        <p:cTn id="185" dur="1500" fill="hold"/>
                                        <p:tgtEl>
                                          <p:spTgt spid="1138"/>
                                        </p:tgtEl>
                                        <p:attrNameLst>
                                          <p:attrName>ppt_x</p:attrName>
                                          <p:attrName>ppt_y</p:attrName>
                                        </p:attrNameLst>
                                      </p:cBhvr>
                                      <p:rCtr x="0" y="-833"/>
                                    </p:animMotion>
                                  </p:childTnLst>
                                </p:cTn>
                              </p:par>
                              <p:par>
                                <p:cTn id="186" presetID="42" presetClass="path" presetSubtype="0" repeatCount="indefinite" accel="50000" decel="50000" autoRev="1" fill="hold" grpId="0" nodeType="withEffect">
                                  <p:stCondLst>
                                    <p:cond delay="100"/>
                                  </p:stCondLst>
                                  <p:childTnLst>
                                    <p:animMotion origin="layout" path="M -2.5E-6 -3.95062E-6 L -2.5E-6 -0.01635 " pathEditMode="relative" rAng="0" ptsTypes="AA">
                                      <p:cBhvr>
                                        <p:cTn id="187" dur="1500" fill="hold"/>
                                        <p:tgtEl>
                                          <p:spTgt spid="1139"/>
                                        </p:tgtEl>
                                        <p:attrNameLst>
                                          <p:attrName>ppt_x</p:attrName>
                                          <p:attrName>ppt_y</p:attrName>
                                        </p:attrNameLst>
                                      </p:cBhvr>
                                      <p:rCtr x="0" y="-833"/>
                                    </p:animMotion>
                                  </p:childTnLst>
                                </p:cTn>
                              </p:par>
                              <p:par>
                                <p:cTn id="188" presetID="8" presetClass="emph" presetSubtype="0" repeatCount="indefinite" fill="hold" grpId="1" nodeType="withEffect">
                                  <p:stCondLst>
                                    <p:cond delay="100"/>
                                  </p:stCondLst>
                                  <p:childTnLst>
                                    <p:animRot by="21600000">
                                      <p:cBhvr>
                                        <p:cTn id="189" dur="2000" fill="hold"/>
                                        <p:tgtEl>
                                          <p:spTgt spid="1136"/>
                                        </p:tgtEl>
                                        <p:attrNameLst>
                                          <p:attrName>r</p:attrName>
                                        </p:attrNameLst>
                                      </p:cBhvr>
                                    </p:animRot>
                                  </p:childTnLst>
                                </p:cTn>
                              </p:par>
                              <p:par>
                                <p:cTn id="190" presetID="8" presetClass="emph" presetSubtype="0" repeatCount="indefinite" fill="hold" grpId="1" nodeType="withEffect">
                                  <p:stCondLst>
                                    <p:cond delay="100"/>
                                  </p:stCondLst>
                                  <p:childTnLst>
                                    <p:animRot by="-21600000">
                                      <p:cBhvr>
                                        <p:cTn id="191" dur="2000" fill="hold"/>
                                        <p:tgtEl>
                                          <p:spTgt spid="1135"/>
                                        </p:tgtEl>
                                        <p:attrNameLst>
                                          <p:attrName>r</p:attrName>
                                        </p:attrNameLst>
                                      </p:cBhvr>
                                    </p:animRot>
                                  </p:childTnLst>
                                </p:cTn>
                              </p:par>
                              <p:par>
                                <p:cTn id="192" presetID="8" presetClass="emph" presetSubtype="0" repeatCount="indefinite" fill="hold" grpId="1" nodeType="withEffect">
                                  <p:stCondLst>
                                    <p:cond delay="100"/>
                                  </p:stCondLst>
                                  <p:childTnLst>
                                    <p:animRot by="-21600000">
                                      <p:cBhvr>
                                        <p:cTn id="193" dur="2000" fill="hold"/>
                                        <p:tgtEl>
                                          <p:spTgt spid="1137"/>
                                        </p:tgtEl>
                                        <p:attrNameLst>
                                          <p:attrName>r</p:attrName>
                                        </p:attrNameLst>
                                      </p:cBhvr>
                                    </p:animRot>
                                  </p:childTnLst>
                                </p:cTn>
                              </p:par>
                              <p:par>
                                <p:cTn id="194" presetID="8" presetClass="emph" presetSubtype="0" repeatCount="indefinite" fill="hold" grpId="1" nodeType="withEffect">
                                  <p:stCondLst>
                                    <p:cond delay="100"/>
                                  </p:stCondLst>
                                  <p:childTnLst>
                                    <p:animRot by="21600000">
                                      <p:cBhvr>
                                        <p:cTn id="195" dur="2000" fill="hold"/>
                                        <p:tgtEl>
                                          <p:spTgt spid="1138"/>
                                        </p:tgtEl>
                                        <p:attrNameLst>
                                          <p:attrName>r</p:attrName>
                                        </p:attrNameLst>
                                      </p:cBhvr>
                                    </p:animRot>
                                  </p:childTnLst>
                                </p:cTn>
                              </p:par>
                              <p:par>
                                <p:cTn id="196" presetID="8" presetClass="emph" presetSubtype="0" repeatCount="indefinite" fill="hold" grpId="1" nodeType="withEffect">
                                  <p:stCondLst>
                                    <p:cond delay="100"/>
                                  </p:stCondLst>
                                  <p:childTnLst>
                                    <p:animRot by="-21600000">
                                      <p:cBhvr>
                                        <p:cTn id="197" dur="2000" fill="hold"/>
                                        <p:tgtEl>
                                          <p:spTgt spid="1139"/>
                                        </p:tgtEl>
                                        <p:attrNameLst>
                                          <p:attrName>r</p:attrName>
                                        </p:attrNameLst>
                                      </p:cBhvr>
                                    </p:animRot>
                                  </p:childTnLst>
                                </p:cTn>
                              </p:par>
                              <p:par>
                                <p:cTn id="198" presetID="42" presetClass="path" presetSubtype="0" repeatCount="indefinite" accel="50000" decel="50000" autoRev="1" fill="hold" grpId="0" nodeType="withEffect">
                                  <p:stCondLst>
                                    <p:cond delay="100"/>
                                  </p:stCondLst>
                                  <p:childTnLst>
                                    <p:animMotion origin="layout" path="M -2.5E-6 -3.95062E-6 L -2.5E-6 -0.01635 " pathEditMode="relative" rAng="0" ptsTypes="AA">
                                      <p:cBhvr>
                                        <p:cTn id="199" dur="1500" fill="hold"/>
                                        <p:tgtEl>
                                          <p:spTgt spid="1133"/>
                                        </p:tgtEl>
                                        <p:attrNameLst>
                                          <p:attrName>ppt_x</p:attrName>
                                          <p:attrName>ppt_y</p:attrName>
                                        </p:attrNameLst>
                                      </p:cBhvr>
                                      <p:rCtr x="0" y="-833"/>
                                    </p:animMotion>
                                  </p:childTnLst>
                                </p:cTn>
                              </p:par>
                              <p:par>
                                <p:cTn id="200" presetID="42" presetClass="path" presetSubtype="0" repeatCount="indefinite" accel="50000" decel="50000" autoRev="1" fill="hold" grpId="0" nodeType="withEffect">
                                  <p:stCondLst>
                                    <p:cond delay="400"/>
                                  </p:stCondLst>
                                  <p:childTnLst>
                                    <p:animMotion origin="layout" path="M -2.5E-6 -3.95062E-6 L -2.5E-6 -0.01635 " pathEditMode="relative" rAng="0" ptsTypes="AA">
                                      <p:cBhvr>
                                        <p:cTn id="201" dur="1500" fill="hold"/>
                                        <p:tgtEl>
                                          <p:spTgt spid="1142"/>
                                        </p:tgtEl>
                                        <p:attrNameLst>
                                          <p:attrName>ppt_x</p:attrName>
                                          <p:attrName>ppt_y</p:attrName>
                                        </p:attrNameLst>
                                      </p:cBhvr>
                                      <p:rCtr x="0" y="-833"/>
                                    </p:animMotion>
                                  </p:childTnLst>
                                </p:cTn>
                              </p:par>
                              <p:par>
                                <p:cTn id="202" presetID="42" presetClass="path" presetSubtype="0" repeatCount="indefinite" accel="50000" decel="50000" autoRev="1" fill="hold" grpId="0" nodeType="withEffect">
                                  <p:stCondLst>
                                    <p:cond delay="400"/>
                                  </p:stCondLst>
                                  <p:childTnLst>
                                    <p:animMotion origin="layout" path="M -2.5E-6 -3.95062E-6 L -2.5E-6 -0.01635 " pathEditMode="relative" rAng="0" ptsTypes="AA">
                                      <p:cBhvr>
                                        <p:cTn id="203" dur="1500" fill="hold"/>
                                        <p:tgtEl>
                                          <p:spTgt spid="1141"/>
                                        </p:tgtEl>
                                        <p:attrNameLst>
                                          <p:attrName>ppt_x</p:attrName>
                                          <p:attrName>ppt_y</p:attrName>
                                        </p:attrNameLst>
                                      </p:cBhvr>
                                      <p:rCtr x="0" y="-833"/>
                                    </p:animMotion>
                                  </p:childTnLst>
                                </p:cTn>
                              </p:par>
                              <p:par>
                                <p:cTn id="204" presetID="42" presetClass="path" presetSubtype="0" repeatCount="indefinite" accel="50000" decel="50000" autoRev="1" fill="hold" grpId="0" nodeType="withEffect">
                                  <p:stCondLst>
                                    <p:cond delay="400"/>
                                  </p:stCondLst>
                                  <p:childTnLst>
                                    <p:animMotion origin="layout" path="M -2.5E-6 -3.95062E-6 L -2.5E-6 -0.01635 " pathEditMode="relative" rAng="0" ptsTypes="AA">
                                      <p:cBhvr>
                                        <p:cTn id="205" dur="1500" fill="hold"/>
                                        <p:tgtEl>
                                          <p:spTgt spid="1143"/>
                                        </p:tgtEl>
                                        <p:attrNameLst>
                                          <p:attrName>ppt_x</p:attrName>
                                          <p:attrName>ppt_y</p:attrName>
                                        </p:attrNameLst>
                                      </p:cBhvr>
                                      <p:rCtr x="0" y="-833"/>
                                    </p:animMotion>
                                  </p:childTnLst>
                                </p:cTn>
                              </p:par>
                              <p:par>
                                <p:cTn id="206" presetID="42" presetClass="path" presetSubtype="0" repeatCount="indefinite" accel="50000" decel="50000" autoRev="1" fill="hold" grpId="0" nodeType="withEffect">
                                  <p:stCondLst>
                                    <p:cond delay="400"/>
                                  </p:stCondLst>
                                  <p:childTnLst>
                                    <p:animMotion origin="layout" path="M -2.5E-6 -3.95062E-6 L -2.5E-6 -0.01635 " pathEditMode="relative" rAng="0" ptsTypes="AA">
                                      <p:cBhvr>
                                        <p:cTn id="207" dur="1500" fill="hold"/>
                                        <p:tgtEl>
                                          <p:spTgt spid="1144"/>
                                        </p:tgtEl>
                                        <p:attrNameLst>
                                          <p:attrName>ppt_x</p:attrName>
                                          <p:attrName>ppt_y</p:attrName>
                                        </p:attrNameLst>
                                      </p:cBhvr>
                                      <p:rCtr x="0" y="-833"/>
                                    </p:animMotion>
                                  </p:childTnLst>
                                </p:cTn>
                              </p:par>
                              <p:par>
                                <p:cTn id="208" presetID="42" presetClass="path" presetSubtype="0" repeatCount="indefinite" accel="50000" decel="50000" autoRev="1" fill="hold" grpId="0" nodeType="withEffect">
                                  <p:stCondLst>
                                    <p:cond delay="400"/>
                                  </p:stCondLst>
                                  <p:childTnLst>
                                    <p:animMotion origin="layout" path="M -2.5E-6 -3.95062E-6 L -2.5E-6 -0.01635 " pathEditMode="relative" rAng="0" ptsTypes="AA">
                                      <p:cBhvr>
                                        <p:cTn id="209" dur="1500" fill="hold"/>
                                        <p:tgtEl>
                                          <p:spTgt spid="1145"/>
                                        </p:tgtEl>
                                        <p:attrNameLst>
                                          <p:attrName>ppt_x</p:attrName>
                                          <p:attrName>ppt_y</p:attrName>
                                        </p:attrNameLst>
                                      </p:cBhvr>
                                      <p:rCtr x="0" y="-833"/>
                                    </p:animMotion>
                                  </p:childTnLst>
                                </p:cTn>
                              </p:par>
                              <p:par>
                                <p:cTn id="210" presetID="8" presetClass="emph" presetSubtype="0" repeatCount="indefinite" fill="hold" grpId="1" nodeType="withEffect">
                                  <p:stCondLst>
                                    <p:cond delay="400"/>
                                  </p:stCondLst>
                                  <p:childTnLst>
                                    <p:animRot by="21600000">
                                      <p:cBhvr>
                                        <p:cTn id="211" dur="2000" fill="hold"/>
                                        <p:tgtEl>
                                          <p:spTgt spid="1142"/>
                                        </p:tgtEl>
                                        <p:attrNameLst>
                                          <p:attrName>r</p:attrName>
                                        </p:attrNameLst>
                                      </p:cBhvr>
                                    </p:animRot>
                                  </p:childTnLst>
                                </p:cTn>
                              </p:par>
                              <p:par>
                                <p:cTn id="212" presetID="8" presetClass="emph" presetSubtype="0" repeatCount="indefinite" fill="hold" grpId="1" nodeType="withEffect">
                                  <p:stCondLst>
                                    <p:cond delay="400"/>
                                  </p:stCondLst>
                                  <p:childTnLst>
                                    <p:animRot by="-21600000">
                                      <p:cBhvr>
                                        <p:cTn id="213" dur="2000" fill="hold"/>
                                        <p:tgtEl>
                                          <p:spTgt spid="1141"/>
                                        </p:tgtEl>
                                        <p:attrNameLst>
                                          <p:attrName>r</p:attrName>
                                        </p:attrNameLst>
                                      </p:cBhvr>
                                    </p:animRot>
                                  </p:childTnLst>
                                </p:cTn>
                              </p:par>
                              <p:par>
                                <p:cTn id="214" presetID="8" presetClass="emph" presetSubtype="0" repeatCount="indefinite" fill="hold" grpId="1" nodeType="withEffect">
                                  <p:stCondLst>
                                    <p:cond delay="400"/>
                                  </p:stCondLst>
                                  <p:childTnLst>
                                    <p:animRot by="-21600000">
                                      <p:cBhvr>
                                        <p:cTn id="215" dur="2000" fill="hold"/>
                                        <p:tgtEl>
                                          <p:spTgt spid="1143"/>
                                        </p:tgtEl>
                                        <p:attrNameLst>
                                          <p:attrName>r</p:attrName>
                                        </p:attrNameLst>
                                      </p:cBhvr>
                                    </p:animRot>
                                  </p:childTnLst>
                                </p:cTn>
                              </p:par>
                              <p:par>
                                <p:cTn id="216" presetID="8" presetClass="emph" presetSubtype="0" repeatCount="indefinite" fill="hold" grpId="1" nodeType="withEffect">
                                  <p:stCondLst>
                                    <p:cond delay="400"/>
                                  </p:stCondLst>
                                  <p:childTnLst>
                                    <p:animRot by="21600000">
                                      <p:cBhvr>
                                        <p:cTn id="217" dur="2000" fill="hold"/>
                                        <p:tgtEl>
                                          <p:spTgt spid="1144"/>
                                        </p:tgtEl>
                                        <p:attrNameLst>
                                          <p:attrName>r</p:attrName>
                                        </p:attrNameLst>
                                      </p:cBhvr>
                                    </p:animRot>
                                  </p:childTnLst>
                                </p:cTn>
                              </p:par>
                              <p:par>
                                <p:cTn id="218" presetID="8" presetClass="emph" presetSubtype="0" repeatCount="indefinite" fill="hold" grpId="1" nodeType="withEffect">
                                  <p:stCondLst>
                                    <p:cond delay="400"/>
                                  </p:stCondLst>
                                  <p:childTnLst>
                                    <p:animRot by="-21600000">
                                      <p:cBhvr>
                                        <p:cTn id="219" dur="2000" fill="hold"/>
                                        <p:tgtEl>
                                          <p:spTgt spid="1145"/>
                                        </p:tgtEl>
                                        <p:attrNameLst>
                                          <p:attrName>r</p:attrName>
                                        </p:attrNameLst>
                                      </p:cBhvr>
                                    </p:animRot>
                                  </p:childTnLst>
                                </p:cTn>
                              </p:par>
                              <p:par>
                                <p:cTn id="220" presetID="42" presetClass="path" presetSubtype="0" repeatCount="indefinite" accel="50000" decel="50000" autoRev="1" fill="hold" grpId="0" nodeType="withEffect">
                                  <p:stCondLst>
                                    <p:cond delay="400"/>
                                  </p:stCondLst>
                                  <p:childTnLst>
                                    <p:animMotion origin="layout" path="M -2.5E-6 -3.95062E-6 L -2.5E-6 -0.01635 " pathEditMode="relative" rAng="0" ptsTypes="AA">
                                      <p:cBhvr>
                                        <p:cTn id="221" dur="1500" fill="hold"/>
                                        <p:tgtEl>
                                          <p:spTgt spid="1140"/>
                                        </p:tgtEl>
                                        <p:attrNameLst>
                                          <p:attrName>ppt_x</p:attrName>
                                          <p:attrName>ppt_y</p:attrName>
                                        </p:attrNameLst>
                                      </p:cBhvr>
                                      <p:rCtr x="0" y="-833"/>
                                    </p:animMotion>
                                  </p:childTnLst>
                                </p:cTn>
                              </p:par>
                              <p:par>
                                <p:cTn id="222" presetID="42" presetClass="path" presetSubtype="0" repeatCount="indefinite" accel="50000" decel="50000" autoRev="1" fill="hold" grpId="0" nodeType="withEffect">
                                  <p:stCondLst>
                                    <p:cond delay="0"/>
                                  </p:stCondLst>
                                  <p:childTnLst>
                                    <p:animMotion origin="layout" path="M -2.5E-6 -3.95062E-6 L -2.5E-6 -0.01635 " pathEditMode="relative" rAng="0" ptsTypes="AA">
                                      <p:cBhvr>
                                        <p:cTn id="223" dur="1500" fill="hold"/>
                                        <p:tgtEl>
                                          <p:spTgt spid="1148"/>
                                        </p:tgtEl>
                                        <p:attrNameLst>
                                          <p:attrName>ppt_x</p:attrName>
                                          <p:attrName>ppt_y</p:attrName>
                                        </p:attrNameLst>
                                      </p:cBhvr>
                                      <p:rCtr x="0" y="-833"/>
                                    </p:animMotion>
                                  </p:childTnLst>
                                </p:cTn>
                              </p:par>
                              <p:par>
                                <p:cTn id="224" presetID="42" presetClass="path" presetSubtype="0" repeatCount="indefinite" accel="50000" decel="50000" autoRev="1" fill="hold" grpId="0" nodeType="withEffect">
                                  <p:stCondLst>
                                    <p:cond delay="0"/>
                                  </p:stCondLst>
                                  <p:childTnLst>
                                    <p:animMotion origin="layout" path="M -2.5E-6 -3.95062E-6 L -2.5E-6 -0.01635 " pathEditMode="relative" rAng="0" ptsTypes="AA">
                                      <p:cBhvr>
                                        <p:cTn id="225" dur="1500" fill="hold"/>
                                        <p:tgtEl>
                                          <p:spTgt spid="1147"/>
                                        </p:tgtEl>
                                        <p:attrNameLst>
                                          <p:attrName>ppt_x</p:attrName>
                                          <p:attrName>ppt_y</p:attrName>
                                        </p:attrNameLst>
                                      </p:cBhvr>
                                      <p:rCtr x="0" y="-833"/>
                                    </p:animMotion>
                                  </p:childTnLst>
                                </p:cTn>
                              </p:par>
                              <p:par>
                                <p:cTn id="226" presetID="42" presetClass="path" presetSubtype="0" repeatCount="indefinite" accel="50000" decel="50000" autoRev="1" fill="hold" grpId="0" nodeType="withEffect">
                                  <p:stCondLst>
                                    <p:cond delay="0"/>
                                  </p:stCondLst>
                                  <p:childTnLst>
                                    <p:animMotion origin="layout" path="M -2.5E-6 -3.95062E-6 L -2.5E-6 -0.01635 " pathEditMode="relative" rAng="0" ptsTypes="AA">
                                      <p:cBhvr>
                                        <p:cTn id="227" dur="1500" fill="hold"/>
                                        <p:tgtEl>
                                          <p:spTgt spid="1149"/>
                                        </p:tgtEl>
                                        <p:attrNameLst>
                                          <p:attrName>ppt_x</p:attrName>
                                          <p:attrName>ppt_y</p:attrName>
                                        </p:attrNameLst>
                                      </p:cBhvr>
                                      <p:rCtr x="0" y="-833"/>
                                    </p:animMotion>
                                  </p:childTnLst>
                                </p:cTn>
                              </p:par>
                              <p:par>
                                <p:cTn id="228" presetID="42" presetClass="path" presetSubtype="0" repeatCount="indefinite" accel="50000" decel="50000" autoRev="1" fill="hold" grpId="0" nodeType="withEffect">
                                  <p:stCondLst>
                                    <p:cond delay="0"/>
                                  </p:stCondLst>
                                  <p:childTnLst>
                                    <p:animMotion origin="layout" path="M -2.5E-6 -3.95062E-6 L -2.5E-6 -0.01635 " pathEditMode="relative" rAng="0" ptsTypes="AA">
                                      <p:cBhvr>
                                        <p:cTn id="229" dur="1500" fill="hold"/>
                                        <p:tgtEl>
                                          <p:spTgt spid="1150"/>
                                        </p:tgtEl>
                                        <p:attrNameLst>
                                          <p:attrName>ppt_x</p:attrName>
                                          <p:attrName>ppt_y</p:attrName>
                                        </p:attrNameLst>
                                      </p:cBhvr>
                                      <p:rCtr x="0" y="-833"/>
                                    </p:animMotion>
                                  </p:childTnLst>
                                </p:cTn>
                              </p:par>
                              <p:par>
                                <p:cTn id="230" presetID="42" presetClass="path" presetSubtype="0" repeatCount="indefinite" accel="50000" decel="50000" autoRev="1" fill="hold" grpId="0" nodeType="withEffect">
                                  <p:stCondLst>
                                    <p:cond delay="0"/>
                                  </p:stCondLst>
                                  <p:childTnLst>
                                    <p:animMotion origin="layout" path="M -2.5E-6 -3.95062E-6 L -2.5E-6 -0.01635 " pathEditMode="relative" rAng="0" ptsTypes="AA">
                                      <p:cBhvr>
                                        <p:cTn id="231" dur="1500" fill="hold"/>
                                        <p:tgtEl>
                                          <p:spTgt spid="1151"/>
                                        </p:tgtEl>
                                        <p:attrNameLst>
                                          <p:attrName>ppt_x</p:attrName>
                                          <p:attrName>ppt_y</p:attrName>
                                        </p:attrNameLst>
                                      </p:cBhvr>
                                      <p:rCtr x="0" y="-833"/>
                                    </p:animMotion>
                                  </p:childTnLst>
                                </p:cTn>
                              </p:par>
                              <p:par>
                                <p:cTn id="232" presetID="8" presetClass="emph" presetSubtype="0" repeatCount="indefinite" fill="hold" grpId="1" nodeType="withEffect">
                                  <p:stCondLst>
                                    <p:cond delay="0"/>
                                  </p:stCondLst>
                                  <p:childTnLst>
                                    <p:animRot by="21600000">
                                      <p:cBhvr>
                                        <p:cTn id="233" dur="2000" fill="hold"/>
                                        <p:tgtEl>
                                          <p:spTgt spid="1148"/>
                                        </p:tgtEl>
                                        <p:attrNameLst>
                                          <p:attrName>r</p:attrName>
                                        </p:attrNameLst>
                                      </p:cBhvr>
                                    </p:animRot>
                                  </p:childTnLst>
                                </p:cTn>
                              </p:par>
                              <p:par>
                                <p:cTn id="234" presetID="8" presetClass="emph" presetSubtype="0" repeatCount="indefinite" fill="hold" grpId="1" nodeType="withEffect">
                                  <p:stCondLst>
                                    <p:cond delay="0"/>
                                  </p:stCondLst>
                                  <p:childTnLst>
                                    <p:animRot by="-21600000">
                                      <p:cBhvr>
                                        <p:cTn id="235" dur="2000" fill="hold"/>
                                        <p:tgtEl>
                                          <p:spTgt spid="1147"/>
                                        </p:tgtEl>
                                        <p:attrNameLst>
                                          <p:attrName>r</p:attrName>
                                        </p:attrNameLst>
                                      </p:cBhvr>
                                    </p:animRot>
                                  </p:childTnLst>
                                </p:cTn>
                              </p:par>
                              <p:par>
                                <p:cTn id="236" presetID="8" presetClass="emph" presetSubtype="0" repeatCount="indefinite" fill="hold" grpId="1" nodeType="withEffect">
                                  <p:stCondLst>
                                    <p:cond delay="0"/>
                                  </p:stCondLst>
                                  <p:childTnLst>
                                    <p:animRot by="-21600000">
                                      <p:cBhvr>
                                        <p:cTn id="237" dur="2000" fill="hold"/>
                                        <p:tgtEl>
                                          <p:spTgt spid="1149"/>
                                        </p:tgtEl>
                                        <p:attrNameLst>
                                          <p:attrName>r</p:attrName>
                                        </p:attrNameLst>
                                      </p:cBhvr>
                                    </p:animRot>
                                  </p:childTnLst>
                                </p:cTn>
                              </p:par>
                              <p:par>
                                <p:cTn id="238" presetID="8" presetClass="emph" presetSubtype="0" repeatCount="indefinite" fill="hold" grpId="1" nodeType="withEffect">
                                  <p:stCondLst>
                                    <p:cond delay="0"/>
                                  </p:stCondLst>
                                  <p:childTnLst>
                                    <p:animRot by="21600000">
                                      <p:cBhvr>
                                        <p:cTn id="239" dur="2000" fill="hold"/>
                                        <p:tgtEl>
                                          <p:spTgt spid="1150"/>
                                        </p:tgtEl>
                                        <p:attrNameLst>
                                          <p:attrName>r</p:attrName>
                                        </p:attrNameLst>
                                      </p:cBhvr>
                                    </p:animRot>
                                  </p:childTnLst>
                                </p:cTn>
                              </p:par>
                              <p:par>
                                <p:cTn id="240" presetID="8" presetClass="emph" presetSubtype="0" repeatCount="indefinite" fill="hold" grpId="1" nodeType="withEffect">
                                  <p:stCondLst>
                                    <p:cond delay="0"/>
                                  </p:stCondLst>
                                  <p:childTnLst>
                                    <p:animRot by="-21600000">
                                      <p:cBhvr>
                                        <p:cTn id="241" dur="2000" fill="hold"/>
                                        <p:tgtEl>
                                          <p:spTgt spid="1151"/>
                                        </p:tgtEl>
                                        <p:attrNameLst>
                                          <p:attrName>r</p:attrName>
                                        </p:attrNameLst>
                                      </p:cBhvr>
                                    </p:animRot>
                                  </p:childTnLst>
                                </p:cTn>
                              </p:par>
                              <p:par>
                                <p:cTn id="242" presetID="42" presetClass="path" presetSubtype="0" repeatCount="indefinite" accel="50000" decel="50000" autoRev="1" fill="hold" grpId="0" nodeType="withEffect">
                                  <p:stCondLst>
                                    <p:cond delay="0"/>
                                  </p:stCondLst>
                                  <p:childTnLst>
                                    <p:animMotion origin="layout" path="M -2.5E-6 -3.95062E-6 L -2.5E-6 -0.01635 " pathEditMode="relative" rAng="0" ptsTypes="AA">
                                      <p:cBhvr>
                                        <p:cTn id="243" dur="1500" fill="hold"/>
                                        <p:tgtEl>
                                          <p:spTgt spid="1146"/>
                                        </p:tgtEl>
                                        <p:attrNameLst>
                                          <p:attrName>ppt_x</p:attrName>
                                          <p:attrName>ppt_y</p:attrName>
                                        </p:attrNameLst>
                                      </p:cBhvr>
                                      <p:rCtr x="0" y="-833"/>
                                    </p:animMotion>
                                  </p:childTnLst>
                                </p:cTn>
                              </p:par>
                              <p:par>
                                <p:cTn id="244" presetID="64" presetClass="path" presetSubtype="0" repeatCount="indefinite" accel="50000" decel="50000" fill="hold" grpId="0" nodeType="withEffect">
                                  <p:stCondLst>
                                    <p:cond delay="200"/>
                                  </p:stCondLst>
                                  <p:childTnLst>
                                    <p:animMotion origin="layout" path="M 3.88889E-6 9.87654E-7 L 0.11753 -0.36605 " pathEditMode="relative" rAng="0" ptsTypes="AA">
                                      <p:cBhvr>
                                        <p:cTn id="245" dur="300" fill="hold"/>
                                        <p:tgtEl>
                                          <p:spTgt spid="1154"/>
                                        </p:tgtEl>
                                        <p:attrNameLst>
                                          <p:attrName>ppt_x</p:attrName>
                                          <p:attrName>ppt_y</p:attrName>
                                        </p:attrNameLst>
                                      </p:cBhvr>
                                      <p:rCtr x="5868" y="-18302"/>
                                    </p:animMotion>
                                  </p:childTnLst>
                                </p:cTn>
                              </p:par>
                              <p:par>
                                <p:cTn id="246" presetID="64" presetClass="path" presetSubtype="0" repeatCount="indefinite" accel="50000" decel="50000" fill="hold" grpId="0" nodeType="withEffect">
                                  <p:stCondLst>
                                    <p:cond delay="400"/>
                                  </p:stCondLst>
                                  <p:childTnLst>
                                    <p:animMotion origin="layout" path="M 1.94444E-6 -4.69136E-6 L -0.01042 -0.54969 " pathEditMode="relative" rAng="0" ptsTypes="AA">
                                      <p:cBhvr>
                                        <p:cTn id="247" dur="400" fill="hold"/>
                                        <p:tgtEl>
                                          <p:spTgt spid="1155"/>
                                        </p:tgtEl>
                                        <p:attrNameLst>
                                          <p:attrName>ppt_x</p:attrName>
                                          <p:attrName>ppt_y</p:attrName>
                                        </p:attrNameLst>
                                      </p:cBhvr>
                                      <p:rCtr x="-521" y="-27500"/>
                                    </p:animMotion>
                                  </p:childTnLst>
                                </p:cTn>
                              </p:par>
                              <p:par>
                                <p:cTn id="248" presetID="26" presetClass="emph" presetSubtype="0" repeatCount="indefinite" fill="hold" nodeType="withEffect">
                                  <p:stCondLst>
                                    <p:cond delay="100"/>
                                  </p:stCondLst>
                                  <p:childTnLst>
                                    <p:animEffect transition="out" filter="fade">
                                      <p:cBhvr>
                                        <p:cTn id="249" dur="300" tmFilter="0, 0; .2, .5; .8, .5; 1, 0"/>
                                        <p:tgtEl>
                                          <p:spTgt spid="1153"/>
                                        </p:tgtEl>
                                      </p:cBhvr>
                                    </p:animEffect>
                                    <p:animScale>
                                      <p:cBhvr>
                                        <p:cTn id="250" dur="150" autoRev="1" fill="hold"/>
                                        <p:tgtEl>
                                          <p:spTgt spid="1153"/>
                                        </p:tgtEl>
                                      </p:cBhvr>
                                      <p:by x="105000" y="105000"/>
                                    </p:animScale>
                                  </p:childTnLst>
                                </p:cTn>
                              </p:par>
                              <p:par>
                                <p:cTn id="251" presetID="26" presetClass="emph" presetSubtype="0" repeatCount="indefinite" fill="hold" nodeType="withEffect">
                                  <p:stCondLst>
                                    <p:cond delay="250"/>
                                  </p:stCondLst>
                                  <p:childTnLst>
                                    <p:animEffect transition="out" filter="fade">
                                      <p:cBhvr>
                                        <p:cTn id="252" dur="500" tmFilter="0, 0; .2, .5; .8, .5; 1, 0"/>
                                        <p:tgtEl>
                                          <p:spTgt spid="1156"/>
                                        </p:tgtEl>
                                      </p:cBhvr>
                                    </p:animEffect>
                                    <p:animScale>
                                      <p:cBhvr>
                                        <p:cTn id="253" dur="250" autoRev="1" fill="hold"/>
                                        <p:tgtEl>
                                          <p:spTgt spid="1156"/>
                                        </p:tgtEl>
                                      </p:cBhvr>
                                      <p:by x="105000" y="105000"/>
                                    </p:animScale>
                                  </p:childTnLst>
                                </p:cTn>
                              </p:par>
                              <p:par>
                                <p:cTn id="254" presetID="64" presetClass="path" presetSubtype="0" repeatCount="indefinite" accel="50000" decel="50000" fill="hold" grpId="0" nodeType="withEffect">
                                  <p:stCondLst>
                                    <p:cond delay="200"/>
                                  </p:stCondLst>
                                  <p:childTnLst>
                                    <p:animMotion origin="layout" path="M -1.66667E-6 1.35802E-6 L 0.04618 -0.53642 " pathEditMode="relative" rAng="0" ptsTypes="AA">
                                      <p:cBhvr>
                                        <p:cTn id="255" dur="300" fill="hold"/>
                                        <p:tgtEl>
                                          <p:spTgt spid="1158"/>
                                        </p:tgtEl>
                                        <p:attrNameLst>
                                          <p:attrName>ppt_x</p:attrName>
                                          <p:attrName>ppt_y</p:attrName>
                                        </p:attrNameLst>
                                      </p:cBhvr>
                                      <p:rCtr x="2309" y="-26821"/>
                                    </p:animMotion>
                                  </p:childTnLst>
                                </p:cTn>
                              </p:par>
                              <p:par>
                                <p:cTn id="256" presetID="64" presetClass="path" presetSubtype="0" repeatCount="indefinite" accel="50000" decel="50000" fill="hold" grpId="0" nodeType="withEffect">
                                  <p:stCondLst>
                                    <p:cond delay="0"/>
                                  </p:stCondLst>
                                  <p:childTnLst>
                                    <p:animMotion origin="layout" path="M -4.44444E-6 1.48148E-6 L 0.49011 -0.46142 " pathEditMode="relative" rAng="0" ptsTypes="AA">
                                      <p:cBhvr>
                                        <p:cTn id="257" dur="500" fill="hold"/>
                                        <p:tgtEl>
                                          <p:spTgt spid="1159"/>
                                        </p:tgtEl>
                                        <p:attrNameLst>
                                          <p:attrName>ppt_x</p:attrName>
                                          <p:attrName>ppt_y</p:attrName>
                                        </p:attrNameLst>
                                      </p:cBhvr>
                                      <p:rCtr x="24497" y="-23086"/>
                                    </p:animMotion>
                                  </p:childTnLst>
                                </p:cTn>
                              </p:par>
                              <p:par>
                                <p:cTn id="258" presetID="26" presetClass="emph" presetSubtype="0" repeatCount="indefinite" fill="hold" nodeType="withEffect">
                                  <p:stCondLst>
                                    <p:cond delay="400"/>
                                  </p:stCondLst>
                                  <p:childTnLst>
                                    <p:animEffect transition="out" filter="fade">
                                      <p:cBhvr>
                                        <p:cTn id="259" dur="400" tmFilter="0, 0; .2, .5; .8, .5; 1, 0"/>
                                        <p:tgtEl>
                                          <p:spTgt spid="1157"/>
                                        </p:tgtEl>
                                      </p:cBhvr>
                                    </p:animEffect>
                                    <p:animScale>
                                      <p:cBhvr>
                                        <p:cTn id="260" dur="200" autoRev="1" fill="hold"/>
                                        <p:tgtEl>
                                          <p:spTgt spid="1157"/>
                                        </p:tgtEl>
                                      </p:cBhvr>
                                      <p:by x="105000" y="105000"/>
                                    </p:animScale>
                                  </p:childTnLst>
                                </p:cTn>
                              </p:par>
                              <p:par>
                                <p:cTn id="261" presetID="26" presetClass="emph" presetSubtype="0" repeatCount="indefinite" fill="hold" nodeType="withEffect">
                                  <p:stCondLst>
                                    <p:cond delay="600"/>
                                  </p:stCondLst>
                                  <p:childTnLst>
                                    <p:animEffect transition="out" filter="fade">
                                      <p:cBhvr>
                                        <p:cTn id="262" dur="480" tmFilter="0, 0; .2, .5; .8, .5; 1, 0"/>
                                        <p:tgtEl>
                                          <p:spTgt spid="1160"/>
                                        </p:tgtEl>
                                      </p:cBhvr>
                                    </p:animEffect>
                                    <p:animScale>
                                      <p:cBhvr>
                                        <p:cTn id="263" dur="240" autoRev="1" fill="hold"/>
                                        <p:tgtEl>
                                          <p:spTgt spid="1160"/>
                                        </p:tgtEl>
                                      </p:cBhvr>
                                      <p:by x="105000" y="105000"/>
                                    </p:animScale>
                                  </p:childTnLst>
                                </p:cTn>
                              </p:par>
                              <p:par>
                                <p:cTn id="264" presetID="64" presetClass="path" presetSubtype="0" repeatCount="indefinite" accel="50000" decel="50000" fill="hold" grpId="0" nodeType="withEffect">
                                  <p:stCondLst>
                                    <p:cond delay="0"/>
                                  </p:stCondLst>
                                  <p:childTnLst>
                                    <p:animMotion origin="layout" path="M 5.55556E-7 -3.7037E-6 L 0.2401 -0.38734 " pathEditMode="relative" rAng="0" ptsTypes="AA">
                                      <p:cBhvr>
                                        <p:cTn id="265" dur="300" fill="hold"/>
                                        <p:tgtEl>
                                          <p:spTgt spid="1162"/>
                                        </p:tgtEl>
                                        <p:attrNameLst>
                                          <p:attrName>ppt_x</p:attrName>
                                          <p:attrName>ppt_y</p:attrName>
                                        </p:attrNameLst>
                                      </p:cBhvr>
                                      <p:rCtr x="11997" y="-19383"/>
                                    </p:animMotion>
                                  </p:childTnLst>
                                </p:cTn>
                              </p:par>
                              <p:par>
                                <p:cTn id="266" presetID="64" presetClass="path" presetSubtype="0" repeatCount="indefinite" accel="50000" decel="50000" fill="hold" grpId="0" nodeType="withEffect">
                                  <p:stCondLst>
                                    <p:cond delay="0"/>
                                  </p:stCondLst>
                                  <p:childTnLst>
                                    <p:animMotion origin="layout" path="M 5E-6 -7.40741E-7 L 0.02761 -0.52623 " pathEditMode="relative" rAng="0" ptsTypes="AA">
                                      <p:cBhvr>
                                        <p:cTn id="267" dur="500" fill="hold"/>
                                        <p:tgtEl>
                                          <p:spTgt spid="1163"/>
                                        </p:tgtEl>
                                        <p:attrNameLst>
                                          <p:attrName>ppt_x</p:attrName>
                                          <p:attrName>ppt_y</p:attrName>
                                        </p:attrNameLst>
                                      </p:cBhvr>
                                      <p:rCtr x="1372" y="-26327"/>
                                    </p:animMotion>
                                  </p:childTnLst>
                                </p:cTn>
                              </p:par>
                              <p:par>
                                <p:cTn id="268" presetID="26" presetClass="emph" presetSubtype="0" repeatCount="indefinite" fill="hold" nodeType="withEffect">
                                  <p:stCondLst>
                                    <p:cond delay="500"/>
                                  </p:stCondLst>
                                  <p:childTnLst>
                                    <p:animEffect transition="out" filter="fade">
                                      <p:cBhvr>
                                        <p:cTn id="269" dur="300" tmFilter="0, 0; .2, .5; .8, .5; 1, 0"/>
                                        <p:tgtEl>
                                          <p:spTgt spid="1161"/>
                                        </p:tgtEl>
                                      </p:cBhvr>
                                    </p:animEffect>
                                    <p:animScale>
                                      <p:cBhvr>
                                        <p:cTn id="270" dur="150" autoRev="1" fill="hold"/>
                                        <p:tgtEl>
                                          <p:spTgt spid="1161"/>
                                        </p:tgtEl>
                                      </p:cBhvr>
                                      <p:by x="105000" y="105000"/>
                                    </p:animScale>
                                  </p:childTnLst>
                                </p:cTn>
                              </p:par>
                              <p:par>
                                <p:cTn id="271" presetID="26" presetClass="emph" presetSubtype="0" repeatCount="indefinite" fill="hold" nodeType="withEffect">
                                  <p:stCondLst>
                                    <p:cond delay="500"/>
                                  </p:stCondLst>
                                  <p:childTnLst>
                                    <p:animEffect transition="out" filter="fade">
                                      <p:cBhvr>
                                        <p:cTn id="272" dur="480" tmFilter="0, 0; .2, .5; .8, .5; 1, 0"/>
                                        <p:tgtEl>
                                          <p:spTgt spid="1164"/>
                                        </p:tgtEl>
                                      </p:cBhvr>
                                    </p:animEffect>
                                    <p:animScale>
                                      <p:cBhvr>
                                        <p:cTn id="273" dur="240" autoRev="1" fill="hold"/>
                                        <p:tgtEl>
                                          <p:spTgt spid="1164"/>
                                        </p:tgtEl>
                                      </p:cBhvr>
                                      <p:by x="105000" y="105000"/>
                                    </p:animScale>
                                  </p:childTnLst>
                                </p:cTn>
                              </p:par>
                              <p:par>
                                <p:cTn id="274" presetID="42" presetClass="path" presetSubtype="0" repeatCount="indefinite" accel="50000" decel="50000" autoRev="1" fill="hold" grpId="0" nodeType="withEffect">
                                  <p:stCondLst>
                                    <p:cond delay="100"/>
                                  </p:stCondLst>
                                  <p:childTnLst>
                                    <p:animMotion origin="layout" path="M -2.5E-6 -3.95062E-6 L -2.5E-6 -0.01635 " pathEditMode="relative" rAng="0" ptsTypes="AA">
                                      <p:cBhvr>
                                        <p:cTn id="275" dur="1500" fill="hold"/>
                                        <p:tgtEl>
                                          <p:spTgt spid="1172"/>
                                        </p:tgtEl>
                                        <p:attrNameLst>
                                          <p:attrName>ppt_x</p:attrName>
                                          <p:attrName>ppt_y</p:attrName>
                                        </p:attrNameLst>
                                      </p:cBhvr>
                                      <p:rCtr x="0" y="-833"/>
                                    </p:animMotion>
                                  </p:childTnLst>
                                </p:cTn>
                              </p:par>
                              <p:par>
                                <p:cTn id="276" presetID="42" presetClass="path" presetSubtype="0" repeatCount="indefinite" accel="50000" decel="50000" autoRev="1" fill="hold" grpId="0" nodeType="withEffect">
                                  <p:stCondLst>
                                    <p:cond delay="0"/>
                                  </p:stCondLst>
                                  <p:childTnLst>
                                    <p:animMotion origin="layout" path="M -2.5E-6 -3.95062E-6 L -2.5E-6 -0.01635 " pathEditMode="relative" rAng="0" ptsTypes="AA">
                                      <p:cBhvr>
                                        <p:cTn id="277" dur="1500" fill="hold"/>
                                        <p:tgtEl>
                                          <p:spTgt spid="1171"/>
                                        </p:tgtEl>
                                        <p:attrNameLst>
                                          <p:attrName>ppt_x</p:attrName>
                                          <p:attrName>ppt_y</p:attrName>
                                        </p:attrNameLst>
                                      </p:cBhvr>
                                      <p:rCtr x="0" y="-833"/>
                                    </p:animMotion>
                                  </p:childTnLst>
                                </p:cTn>
                              </p:par>
                              <p:par>
                                <p:cTn id="278" presetID="42" presetClass="path" presetSubtype="0" repeatCount="indefinite" accel="50000" decel="50000" autoRev="1" fill="hold" grpId="0" nodeType="withEffect">
                                  <p:stCondLst>
                                    <p:cond delay="400"/>
                                  </p:stCondLst>
                                  <p:childTnLst>
                                    <p:animMotion origin="layout" path="M -2.5E-6 -3.95062E-6 L -2.5E-6 -0.01635 " pathEditMode="relative" rAng="0" ptsTypes="AA">
                                      <p:cBhvr>
                                        <p:cTn id="279" dur="1500" fill="hold"/>
                                        <p:tgtEl>
                                          <p:spTgt spid="1173"/>
                                        </p:tgtEl>
                                        <p:attrNameLst>
                                          <p:attrName>ppt_x</p:attrName>
                                          <p:attrName>ppt_y</p:attrName>
                                        </p:attrNameLst>
                                      </p:cBhvr>
                                      <p:rCtr x="0" y="-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 grpId="0" animBg="1"/>
      <p:bldP spid="1089" grpId="1" animBg="1"/>
      <p:bldP spid="4136" grpId="0" animBg="1"/>
      <p:bldP spid="4136" grpId="1" animBg="1"/>
      <p:bldP spid="4155" grpId="0" animBg="1"/>
      <p:bldP spid="4155" grpId="1" animBg="1"/>
      <p:bldP spid="1119" grpId="0" animBg="1"/>
      <p:bldP spid="1119" grpId="1" animBg="1"/>
      <p:bldP spid="1122" grpId="0" animBg="1"/>
      <p:bldP spid="1122" grpId="1" animBg="1"/>
      <p:bldP spid="1123" grpId="0" animBg="1"/>
      <p:bldP spid="1123" grpId="1" animBg="1"/>
      <p:bldP spid="1154" grpId="0" animBg="1"/>
      <p:bldP spid="1154" grpId="1" animBg="1"/>
      <p:bldP spid="1155" grpId="0" animBg="1"/>
      <p:bldP spid="1155" grpId="1" animBg="1"/>
      <p:bldP spid="1158" grpId="0" animBg="1"/>
      <p:bldP spid="1158" grpId="1" animBg="1"/>
      <p:bldP spid="1159" grpId="0" animBg="1"/>
      <p:bldP spid="1159" grpId="1" animBg="1"/>
      <p:bldP spid="1162" grpId="0" animBg="1"/>
      <p:bldP spid="1162" grpId="1" animBg="1"/>
      <p:bldP spid="1163" grpId="0" animBg="1"/>
      <p:bldP spid="1163" grpId="1" animBg="1"/>
      <p:bldP spid="1133" grpId="0" animBg="1"/>
      <p:bldP spid="1133" grpId="1" animBg="1"/>
      <p:bldP spid="1135" grpId="0" animBg="1"/>
      <p:bldP spid="1135" grpId="1" animBg="1"/>
      <p:bldP spid="1135" grpId="2" animBg="1"/>
      <p:bldP spid="1136" grpId="0" animBg="1"/>
      <p:bldP spid="1136" grpId="1" animBg="1"/>
      <p:bldP spid="1136" grpId="2" animBg="1"/>
      <p:bldP spid="1137" grpId="0" animBg="1"/>
      <p:bldP spid="1137" grpId="1" animBg="1"/>
      <p:bldP spid="1137" grpId="2" animBg="1"/>
      <p:bldP spid="1138" grpId="0" animBg="1"/>
      <p:bldP spid="1138" grpId="1" animBg="1"/>
      <p:bldP spid="1138" grpId="2" animBg="1"/>
      <p:bldP spid="1139" grpId="0" animBg="1"/>
      <p:bldP spid="1139" grpId="1" animBg="1"/>
      <p:bldP spid="1139" grpId="2" animBg="1"/>
      <p:bldP spid="1140" grpId="0" animBg="1"/>
      <p:bldP spid="1140" grpId="1" animBg="1"/>
      <p:bldP spid="1141" grpId="0" animBg="1"/>
      <p:bldP spid="1141" grpId="1" animBg="1"/>
      <p:bldP spid="1141" grpId="2" animBg="1"/>
      <p:bldP spid="1142" grpId="0" animBg="1"/>
      <p:bldP spid="1142" grpId="1" animBg="1"/>
      <p:bldP spid="1142" grpId="2" animBg="1"/>
      <p:bldP spid="1143" grpId="0" animBg="1"/>
      <p:bldP spid="1143" grpId="1" animBg="1"/>
      <p:bldP spid="1143" grpId="2" animBg="1"/>
      <p:bldP spid="1144" grpId="0" animBg="1"/>
      <p:bldP spid="1144" grpId="1" animBg="1"/>
      <p:bldP spid="1144" grpId="2" animBg="1"/>
      <p:bldP spid="1145" grpId="0" animBg="1"/>
      <p:bldP spid="1145" grpId="1" animBg="1"/>
      <p:bldP spid="1145" grpId="2" animBg="1"/>
      <p:bldP spid="1146" grpId="0" animBg="1"/>
      <p:bldP spid="1146" grpId="1" animBg="1"/>
      <p:bldP spid="1147" grpId="0" animBg="1"/>
      <p:bldP spid="1147" grpId="1" animBg="1"/>
      <p:bldP spid="1147" grpId="2" animBg="1"/>
      <p:bldP spid="1148" grpId="0" animBg="1"/>
      <p:bldP spid="1148" grpId="1" animBg="1"/>
      <p:bldP spid="1148" grpId="2" animBg="1"/>
      <p:bldP spid="1149" grpId="0" animBg="1"/>
      <p:bldP spid="1149" grpId="1" animBg="1"/>
      <p:bldP spid="1149" grpId="2" animBg="1"/>
      <p:bldP spid="1150" grpId="0" animBg="1"/>
      <p:bldP spid="1150" grpId="1" animBg="1"/>
      <p:bldP spid="1150" grpId="2" animBg="1"/>
      <p:bldP spid="1151" grpId="0" animBg="1"/>
      <p:bldP spid="1151" grpId="1" animBg="1"/>
      <p:bldP spid="1151" grpId="2" animBg="1"/>
      <p:bldP spid="1106" grpId="0" animBg="1"/>
      <p:bldP spid="4141" grpId="0" animBg="1"/>
      <p:bldP spid="4143" grpId="0" animBg="1"/>
      <p:bldP spid="1171" grpId="0"/>
      <p:bldP spid="1171" grpId="1"/>
      <p:bldP spid="1172" grpId="0"/>
      <p:bldP spid="1172" grpId="1"/>
      <p:bldP spid="1173" grpId="0"/>
      <p:bldP spid="117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ar cloud3"/>
          <p:cNvSpPr>
            <a:spLocks/>
          </p:cNvSpPr>
          <p:nvPr/>
        </p:nvSpPr>
        <p:spPr bwMode="auto">
          <a:xfrm rot="10800000">
            <a:off x="-1117504" y="658237"/>
            <a:ext cx="11695389" cy="2466595"/>
          </a:xfrm>
          <a:custGeom>
            <a:avLst/>
            <a:gdLst>
              <a:gd name="T0" fmla="*/ 3157 w 3628"/>
              <a:gd name="T1" fmla="*/ 0 h 926"/>
              <a:gd name="T2" fmla="*/ 2668 w 3628"/>
              <a:gd name="T3" fmla="*/ 305 h 926"/>
              <a:gd name="T4" fmla="*/ 2616 w 3628"/>
              <a:gd name="T5" fmla="*/ 300 h 926"/>
              <a:gd name="T6" fmla="*/ 2389 w 3628"/>
              <a:gd name="T7" fmla="*/ 451 h 926"/>
              <a:gd name="T8" fmla="*/ 2341 w 3628"/>
              <a:gd name="T9" fmla="*/ 448 h 926"/>
              <a:gd name="T10" fmla="*/ 2035 w 3628"/>
              <a:gd name="T11" fmla="*/ 674 h 926"/>
              <a:gd name="T12" fmla="*/ 1866 w 3628"/>
              <a:gd name="T13" fmla="*/ 605 h 926"/>
              <a:gd name="T14" fmla="*/ 1799 w 3628"/>
              <a:gd name="T15" fmla="*/ 614 h 926"/>
              <a:gd name="T16" fmla="*/ 1434 w 3628"/>
              <a:gd name="T17" fmla="*/ 334 h 926"/>
              <a:gd name="T18" fmla="*/ 1056 w 3628"/>
              <a:gd name="T19" fmla="*/ 712 h 926"/>
              <a:gd name="T20" fmla="*/ 1057 w 3628"/>
              <a:gd name="T21" fmla="*/ 730 h 926"/>
              <a:gd name="T22" fmla="*/ 1026 w 3628"/>
              <a:gd name="T23" fmla="*/ 725 h 926"/>
              <a:gd name="T24" fmla="*/ 1031 w 3628"/>
              <a:gd name="T25" fmla="*/ 674 h 926"/>
              <a:gd name="T26" fmla="*/ 760 w 3628"/>
              <a:gd name="T27" fmla="*/ 404 h 926"/>
              <a:gd name="T28" fmla="*/ 722 w 3628"/>
              <a:gd name="T29" fmla="*/ 406 h 926"/>
              <a:gd name="T30" fmla="*/ 357 w 3628"/>
              <a:gd name="T31" fmla="*/ 51 h 926"/>
              <a:gd name="T32" fmla="*/ 0 w 3628"/>
              <a:gd name="T33" fmla="*/ 335 h 926"/>
              <a:gd name="T34" fmla="*/ 0 w 3628"/>
              <a:gd name="T35" fmla="*/ 926 h 926"/>
              <a:gd name="T36" fmla="*/ 612 w 3628"/>
              <a:gd name="T37" fmla="*/ 926 h 926"/>
              <a:gd name="T38" fmla="*/ 623 w 3628"/>
              <a:gd name="T39" fmla="*/ 908 h 926"/>
              <a:gd name="T40" fmla="*/ 660 w 3628"/>
              <a:gd name="T41" fmla="*/ 926 h 926"/>
              <a:gd name="T42" fmla="*/ 3547 w 3628"/>
              <a:gd name="T43" fmla="*/ 926 h 926"/>
              <a:gd name="T44" fmla="*/ 3628 w 3628"/>
              <a:gd name="T45" fmla="*/ 820 h 926"/>
              <a:gd name="T46" fmla="*/ 3628 w 3628"/>
              <a:gd name="T47" fmla="*/ 271 h 926"/>
              <a:gd name="T48" fmla="*/ 3157 w 3628"/>
              <a:gd name="T49" fmla="*/ 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28" h="926">
                <a:moveTo>
                  <a:pt x="3157" y="0"/>
                </a:moveTo>
                <a:cubicBezTo>
                  <a:pt x="2943" y="0"/>
                  <a:pt x="2757" y="125"/>
                  <a:pt x="2668" y="305"/>
                </a:cubicBezTo>
                <a:cubicBezTo>
                  <a:pt x="2651" y="302"/>
                  <a:pt x="2634" y="300"/>
                  <a:pt x="2616" y="300"/>
                </a:cubicBezTo>
                <a:cubicBezTo>
                  <a:pt x="2513" y="300"/>
                  <a:pt x="2426" y="362"/>
                  <a:pt x="2389" y="451"/>
                </a:cubicBezTo>
                <a:cubicBezTo>
                  <a:pt x="2373" y="449"/>
                  <a:pt x="2357" y="448"/>
                  <a:pt x="2341" y="448"/>
                </a:cubicBezTo>
                <a:cubicBezTo>
                  <a:pt x="2197" y="448"/>
                  <a:pt x="2075" y="543"/>
                  <a:pt x="2035" y="674"/>
                </a:cubicBezTo>
                <a:cubicBezTo>
                  <a:pt x="1991" y="631"/>
                  <a:pt x="1931" y="605"/>
                  <a:pt x="1866" y="605"/>
                </a:cubicBezTo>
                <a:cubicBezTo>
                  <a:pt x="1843" y="605"/>
                  <a:pt x="1820" y="608"/>
                  <a:pt x="1799" y="614"/>
                </a:cubicBezTo>
                <a:cubicBezTo>
                  <a:pt x="1756" y="453"/>
                  <a:pt x="1609" y="334"/>
                  <a:pt x="1434" y="334"/>
                </a:cubicBezTo>
                <a:cubicBezTo>
                  <a:pt x="1225" y="334"/>
                  <a:pt x="1056" y="503"/>
                  <a:pt x="1056" y="712"/>
                </a:cubicBezTo>
                <a:cubicBezTo>
                  <a:pt x="1056" y="718"/>
                  <a:pt x="1056" y="724"/>
                  <a:pt x="1057" y="730"/>
                </a:cubicBezTo>
                <a:cubicBezTo>
                  <a:pt x="1047" y="728"/>
                  <a:pt x="1037" y="726"/>
                  <a:pt x="1026" y="725"/>
                </a:cubicBezTo>
                <a:cubicBezTo>
                  <a:pt x="1029" y="709"/>
                  <a:pt x="1031" y="692"/>
                  <a:pt x="1031" y="674"/>
                </a:cubicBezTo>
                <a:cubicBezTo>
                  <a:pt x="1031" y="525"/>
                  <a:pt x="910" y="404"/>
                  <a:pt x="760" y="404"/>
                </a:cubicBezTo>
                <a:cubicBezTo>
                  <a:pt x="747" y="404"/>
                  <a:pt x="734" y="404"/>
                  <a:pt x="722" y="406"/>
                </a:cubicBezTo>
                <a:cubicBezTo>
                  <a:pt x="717" y="209"/>
                  <a:pt x="555" y="51"/>
                  <a:pt x="357" y="51"/>
                </a:cubicBezTo>
                <a:cubicBezTo>
                  <a:pt x="183" y="51"/>
                  <a:pt x="37" y="172"/>
                  <a:pt x="0" y="335"/>
                </a:cubicBezTo>
                <a:cubicBezTo>
                  <a:pt x="0" y="926"/>
                  <a:pt x="0" y="926"/>
                  <a:pt x="0" y="926"/>
                </a:cubicBezTo>
                <a:cubicBezTo>
                  <a:pt x="612" y="926"/>
                  <a:pt x="612" y="926"/>
                  <a:pt x="612" y="926"/>
                </a:cubicBezTo>
                <a:cubicBezTo>
                  <a:pt x="616" y="920"/>
                  <a:pt x="620" y="914"/>
                  <a:pt x="623" y="908"/>
                </a:cubicBezTo>
                <a:cubicBezTo>
                  <a:pt x="635" y="915"/>
                  <a:pt x="647" y="921"/>
                  <a:pt x="660" y="926"/>
                </a:cubicBezTo>
                <a:cubicBezTo>
                  <a:pt x="3547" y="926"/>
                  <a:pt x="3547" y="926"/>
                  <a:pt x="3547" y="926"/>
                </a:cubicBezTo>
                <a:cubicBezTo>
                  <a:pt x="3578" y="894"/>
                  <a:pt x="3606" y="858"/>
                  <a:pt x="3628" y="820"/>
                </a:cubicBezTo>
                <a:cubicBezTo>
                  <a:pt x="3628" y="271"/>
                  <a:pt x="3628" y="271"/>
                  <a:pt x="3628" y="271"/>
                </a:cubicBezTo>
                <a:cubicBezTo>
                  <a:pt x="3534" y="109"/>
                  <a:pt x="3358" y="0"/>
                  <a:pt x="3157" y="0"/>
                </a:cubicBezTo>
              </a:path>
            </a:pathLst>
          </a:custGeom>
          <a:solidFill>
            <a:schemeClr val="accent2">
              <a:lumMod val="75000"/>
              <a:alpha val="15000"/>
            </a:schemeClr>
          </a:solidFill>
          <a:ln>
            <a:noFill/>
          </a:ln>
          <a:effectLst>
            <a:softEdge rad="266700"/>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137" name="far cloud 2"/>
          <p:cNvSpPr>
            <a:spLocks/>
          </p:cNvSpPr>
          <p:nvPr/>
        </p:nvSpPr>
        <p:spPr bwMode="auto">
          <a:xfrm rot="10800000" flipH="1">
            <a:off x="-1091821" y="55502"/>
            <a:ext cx="11644021" cy="2455760"/>
          </a:xfrm>
          <a:custGeom>
            <a:avLst/>
            <a:gdLst>
              <a:gd name="T0" fmla="*/ 3157 w 3628"/>
              <a:gd name="T1" fmla="*/ 0 h 926"/>
              <a:gd name="T2" fmla="*/ 2668 w 3628"/>
              <a:gd name="T3" fmla="*/ 305 h 926"/>
              <a:gd name="T4" fmla="*/ 2616 w 3628"/>
              <a:gd name="T5" fmla="*/ 300 h 926"/>
              <a:gd name="T6" fmla="*/ 2389 w 3628"/>
              <a:gd name="T7" fmla="*/ 451 h 926"/>
              <a:gd name="T8" fmla="*/ 2341 w 3628"/>
              <a:gd name="T9" fmla="*/ 448 h 926"/>
              <a:gd name="T10" fmla="*/ 2035 w 3628"/>
              <a:gd name="T11" fmla="*/ 674 h 926"/>
              <a:gd name="T12" fmla="*/ 1866 w 3628"/>
              <a:gd name="T13" fmla="*/ 605 h 926"/>
              <a:gd name="T14" fmla="*/ 1799 w 3628"/>
              <a:gd name="T15" fmla="*/ 614 h 926"/>
              <a:gd name="T16" fmla="*/ 1434 w 3628"/>
              <a:gd name="T17" fmla="*/ 334 h 926"/>
              <a:gd name="T18" fmla="*/ 1056 w 3628"/>
              <a:gd name="T19" fmla="*/ 712 h 926"/>
              <a:gd name="T20" fmla="*/ 1057 w 3628"/>
              <a:gd name="T21" fmla="*/ 730 h 926"/>
              <a:gd name="T22" fmla="*/ 1026 w 3628"/>
              <a:gd name="T23" fmla="*/ 725 h 926"/>
              <a:gd name="T24" fmla="*/ 1031 w 3628"/>
              <a:gd name="T25" fmla="*/ 674 h 926"/>
              <a:gd name="T26" fmla="*/ 760 w 3628"/>
              <a:gd name="T27" fmla="*/ 404 h 926"/>
              <a:gd name="T28" fmla="*/ 722 w 3628"/>
              <a:gd name="T29" fmla="*/ 406 h 926"/>
              <a:gd name="T30" fmla="*/ 357 w 3628"/>
              <a:gd name="T31" fmla="*/ 51 h 926"/>
              <a:gd name="T32" fmla="*/ 0 w 3628"/>
              <a:gd name="T33" fmla="*/ 335 h 926"/>
              <a:gd name="T34" fmla="*/ 0 w 3628"/>
              <a:gd name="T35" fmla="*/ 926 h 926"/>
              <a:gd name="T36" fmla="*/ 612 w 3628"/>
              <a:gd name="T37" fmla="*/ 926 h 926"/>
              <a:gd name="T38" fmla="*/ 623 w 3628"/>
              <a:gd name="T39" fmla="*/ 908 h 926"/>
              <a:gd name="T40" fmla="*/ 660 w 3628"/>
              <a:gd name="T41" fmla="*/ 926 h 926"/>
              <a:gd name="T42" fmla="*/ 3547 w 3628"/>
              <a:gd name="T43" fmla="*/ 926 h 926"/>
              <a:gd name="T44" fmla="*/ 3628 w 3628"/>
              <a:gd name="T45" fmla="*/ 820 h 926"/>
              <a:gd name="T46" fmla="*/ 3628 w 3628"/>
              <a:gd name="T47" fmla="*/ 271 h 926"/>
              <a:gd name="T48" fmla="*/ 3157 w 3628"/>
              <a:gd name="T49" fmla="*/ 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28" h="926">
                <a:moveTo>
                  <a:pt x="3157" y="0"/>
                </a:moveTo>
                <a:cubicBezTo>
                  <a:pt x="2943" y="0"/>
                  <a:pt x="2757" y="125"/>
                  <a:pt x="2668" y="305"/>
                </a:cubicBezTo>
                <a:cubicBezTo>
                  <a:pt x="2651" y="302"/>
                  <a:pt x="2634" y="300"/>
                  <a:pt x="2616" y="300"/>
                </a:cubicBezTo>
                <a:cubicBezTo>
                  <a:pt x="2513" y="300"/>
                  <a:pt x="2426" y="362"/>
                  <a:pt x="2389" y="451"/>
                </a:cubicBezTo>
                <a:cubicBezTo>
                  <a:pt x="2373" y="449"/>
                  <a:pt x="2357" y="448"/>
                  <a:pt x="2341" y="448"/>
                </a:cubicBezTo>
                <a:cubicBezTo>
                  <a:pt x="2197" y="448"/>
                  <a:pt x="2075" y="543"/>
                  <a:pt x="2035" y="674"/>
                </a:cubicBezTo>
                <a:cubicBezTo>
                  <a:pt x="1991" y="631"/>
                  <a:pt x="1931" y="605"/>
                  <a:pt x="1866" y="605"/>
                </a:cubicBezTo>
                <a:cubicBezTo>
                  <a:pt x="1843" y="605"/>
                  <a:pt x="1820" y="608"/>
                  <a:pt x="1799" y="614"/>
                </a:cubicBezTo>
                <a:cubicBezTo>
                  <a:pt x="1756" y="453"/>
                  <a:pt x="1609" y="334"/>
                  <a:pt x="1434" y="334"/>
                </a:cubicBezTo>
                <a:cubicBezTo>
                  <a:pt x="1225" y="334"/>
                  <a:pt x="1056" y="503"/>
                  <a:pt x="1056" y="712"/>
                </a:cubicBezTo>
                <a:cubicBezTo>
                  <a:pt x="1056" y="718"/>
                  <a:pt x="1056" y="724"/>
                  <a:pt x="1057" y="730"/>
                </a:cubicBezTo>
                <a:cubicBezTo>
                  <a:pt x="1047" y="728"/>
                  <a:pt x="1037" y="726"/>
                  <a:pt x="1026" y="725"/>
                </a:cubicBezTo>
                <a:cubicBezTo>
                  <a:pt x="1029" y="709"/>
                  <a:pt x="1031" y="692"/>
                  <a:pt x="1031" y="674"/>
                </a:cubicBezTo>
                <a:cubicBezTo>
                  <a:pt x="1031" y="525"/>
                  <a:pt x="910" y="404"/>
                  <a:pt x="760" y="404"/>
                </a:cubicBezTo>
                <a:cubicBezTo>
                  <a:pt x="747" y="404"/>
                  <a:pt x="734" y="404"/>
                  <a:pt x="722" y="406"/>
                </a:cubicBezTo>
                <a:cubicBezTo>
                  <a:pt x="717" y="209"/>
                  <a:pt x="555" y="51"/>
                  <a:pt x="357" y="51"/>
                </a:cubicBezTo>
                <a:cubicBezTo>
                  <a:pt x="183" y="51"/>
                  <a:pt x="37" y="172"/>
                  <a:pt x="0" y="335"/>
                </a:cubicBezTo>
                <a:cubicBezTo>
                  <a:pt x="0" y="926"/>
                  <a:pt x="0" y="926"/>
                  <a:pt x="0" y="926"/>
                </a:cubicBezTo>
                <a:cubicBezTo>
                  <a:pt x="612" y="926"/>
                  <a:pt x="612" y="926"/>
                  <a:pt x="612" y="926"/>
                </a:cubicBezTo>
                <a:cubicBezTo>
                  <a:pt x="616" y="920"/>
                  <a:pt x="620" y="914"/>
                  <a:pt x="623" y="908"/>
                </a:cubicBezTo>
                <a:cubicBezTo>
                  <a:pt x="635" y="915"/>
                  <a:pt x="647" y="921"/>
                  <a:pt x="660" y="926"/>
                </a:cubicBezTo>
                <a:cubicBezTo>
                  <a:pt x="3547" y="926"/>
                  <a:pt x="3547" y="926"/>
                  <a:pt x="3547" y="926"/>
                </a:cubicBezTo>
                <a:cubicBezTo>
                  <a:pt x="3578" y="894"/>
                  <a:pt x="3606" y="858"/>
                  <a:pt x="3628" y="820"/>
                </a:cubicBezTo>
                <a:cubicBezTo>
                  <a:pt x="3628" y="271"/>
                  <a:pt x="3628" y="271"/>
                  <a:pt x="3628" y="271"/>
                </a:cubicBezTo>
                <a:cubicBezTo>
                  <a:pt x="3534" y="109"/>
                  <a:pt x="3358" y="0"/>
                  <a:pt x="3157" y="0"/>
                </a:cubicBezTo>
              </a:path>
            </a:pathLst>
          </a:custGeom>
          <a:solidFill>
            <a:schemeClr val="bg2">
              <a:lumMod val="40000"/>
              <a:lumOff val="60000"/>
              <a:alpha val="82000"/>
            </a:schemeClr>
          </a:solidFill>
          <a:ln>
            <a:noFill/>
          </a:ln>
          <a:effectLst>
            <a:softEdge rad="266700"/>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38" name="far cloud 1"/>
          <p:cNvSpPr>
            <a:spLocks/>
          </p:cNvSpPr>
          <p:nvPr/>
        </p:nvSpPr>
        <p:spPr bwMode="auto">
          <a:xfrm rot="10800000">
            <a:off x="-1333877" y="-393662"/>
            <a:ext cx="11729545" cy="2473798"/>
          </a:xfrm>
          <a:custGeom>
            <a:avLst/>
            <a:gdLst>
              <a:gd name="T0" fmla="*/ 3157 w 3628"/>
              <a:gd name="T1" fmla="*/ 0 h 926"/>
              <a:gd name="T2" fmla="*/ 2668 w 3628"/>
              <a:gd name="T3" fmla="*/ 305 h 926"/>
              <a:gd name="T4" fmla="*/ 2616 w 3628"/>
              <a:gd name="T5" fmla="*/ 300 h 926"/>
              <a:gd name="T6" fmla="*/ 2389 w 3628"/>
              <a:gd name="T7" fmla="*/ 451 h 926"/>
              <a:gd name="T8" fmla="*/ 2341 w 3628"/>
              <a:gd name="T9" fmla="*/ 448 h 926"/>
              <a:gd name="T10" fmla="*/ 2035 w 3628"/>
              <a:gd name="T11" fmla="*/ 674 h 926"/>
              <a:gd name="T12" fmla="*/ 1866 w 3628"/>
              <a:gd name="T13" fmla="*/ 605 h 926"/>
              <a:gd name="T14" fmla="*/ 1799 w 3628"/>
              <a:gd name="T15" fmla="*/ 614 h 926"/>
              <a:gd name="T16" fmla="*/ 1434 w 3628"/>
              <a:gd name="T17" fmla="*/ 334 h 926"/>
              <a:gd name="T18" fmla="*/ 1056 w 3628"/>
              <a:gd name="T19" fmla="*/ 712 h 926"/>
              <a:gd name="T20" fmla="*/ 1057 w 3628"/>
              <a:gd name="T21" fmla="*/ 730 h 926"/>
              <a:gd name="T22" fmla="*/ 1026 w 3628"/>
              <a:gd name="T23" fmla="*/ 725 h 926"/>
              <a:gd name="T24" fmla="*/ 1031 w 3628"/>
              <a:gd name="T25" fmla="*/ 674 h 926"/>
              <a:gd name="T26" fmla="*/ 760 w 3628"/>
              <a:gd name="T27" fmla="*/ 404 h 926"/>
              <a:gd name="T28" fmla="*/ 722 w 3628"/>
              <a:gd name="T29" fmla="*/ 406 h 926"/>
              <a:gd name="T30" fmla="*/ 357 w 3628"/>
              <a:gd name="T31" fmla="*/ 51 h 926"/>
              <a:gd name="T32" fmla="*/ 0 w 3628"/>
              <a:gd name="T33" fmla="*/ 335 h 926"/>
              <a:gd name="T34" fmla="*/ 0 w 3628"/>
              <a:gd name="T35" fmla="*/ 926 h 926"/>
              <a:gd name="T36" fmla="*/ 612 w 3628"/>
              <a:gd name="T37" fmla="*/ 926 h 926"/>
              <a:gd name="T38" fmla="*/ 623 w 3628"/>
              <a:gd name="T39" fmla="*/ 908 h 926"/>
              <a:gd name="T40" fmla="*/ 660 w 3628"/>
              <a:gd name="T41" fmla="*/ 926 h 926"/>
              <a:gd name="T42" fmla="*/ 3547 w 3628"/>
              <a:gd name="T43" fmla="*/ 926 h 926"/>
              <a:gd name="T44" fmla="*/ 3628 w 3628"/>
              <a:gd name="T45" fmla="*/ 820 h 926"/>
              <a:gd name="T46" fmla="*/ 3628 w 3628"/>
              <a:gd name="T47" fmla="*/ 271 h 926"/>
              <a:gd name="T48" fmla="*/ 3157 w 3628"/>
              <a:gd name="T49" fmla="*/ 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28" h="926">
                <a:moveTo>
                  <a:pt x="3157" y="0"/>
                </a:moveTo>
                <a:cubicBezTo>
                  <a:pt x="2943" y="0"/>
                  <a:pt x="2757" y="125"/>
                  <a:pt x="2668" y="305"/>
                </a:cubicBezTo>
                <a:cubicBezTo>
                  <a:pt x="2651" y="302"/>
                  <a:pt x="2634" y="300"/>
                  <a:pt x="2616" y="300"/>
                </a:cubicBezTo>
                <a:cubicBezTo>
                  <a:pt x="2513" y="300"/>
                  <a:pt x="2426" y="362"/>
                  <a:pt x="2389" y="451"/>
                </a:cubicBezTo>
                <a:cubicBezTo>
                  <a:pt x="2373" y="449"/>
                  <a:pt x="2357" y="448"/>
                  <a:pt x="2341" y="448"/>
                </a:cubicBezTo>
                <a:cubicBezTo>
                  <a:pt x="2197" y="448"/>
                  <a:pt x="2075" y="543"/>
                  <a:pt x="2035" y="674"/>
                </a:cubicBezTo>
                <a:cubicBezTo>
                  <a:pt x="1991" y="631"/>
                  <a:pt x="1931" y="605"/>
                  <a:pt x="1866" y="605"/>
                </a:cubicBezTo>
                <a:cubicBezTo>
                  <a:pt x="1843" y="605"/>
                  <a:pt x="1820" y="608"/>
                  <a:pt x="1799" y="614"/>
                </a:cubicBezTo>
                <a:cubicBezTo>
                  <a:pt x="1756" y="453"/>
                  <a:pt x="1609" y="334"/>
                  <a:pt x="1434" y="334"/>
                </a:cubicBezTo>
                <a:cubicBezTo>
                  <a:pt x="1225" y="334"/>
                  <a:pt x="1056" y="503"/>
                  <a:pt x="1056" y="712"/>
                </a:cubicBezTo>
                <a:cubicBezTo>
                  <a:pt x="1056" y="718"/>
                  <a:pt x="1056" y="724"/>
                  <a:pt x="1057" y="730"/>
                </a:cubicBezTo>
                <a:cubicBezTo>
                  <a:pt x="1047" y="728"/>
                  <a:pt x="1037" y="726"/>
                  <a:pt x="1026" y="725"/>
                </a:cubicBezTo>
                <a:cubicBezTo>
                  <a:pt x="1029" y="709"/>
                  <a:pt x="1031" y="692"/>
                  <a:pt x="1031" y="674"/>
                </a:cubicBezTo>
                <a:cubicBezTo>
                  <a:pt x="1031" y="525"/>
                  <a:pt x="910" y="404"/>
                  <a:pt x="760" y="404"/>
                </a:cubicBezTo>
                <a:cubicBezTo>
                  <a:pt x="747" y="404"/>
                  <a:pt x="734" y="404"/>
                  <a:pt x="722" y="406"/>
                </a:cubicBezTo>
                <a:cubicBezTo>
                  <a:pt x="717" y="209"/>
                  <a:pt x="555" y="51"/>
                  <a:pt x="357" y="51"/>
                </a:cubicBezTo>
                <a:cubicBezTo>
                  <a:pt x="183" y="51"/>
                  <a:pt x="37" y="172"/>
                  <a:pt x="0" y="335"/>
                </a:cubicBezTo>
                <a:cubicBezTo>
                  <a:pt x="0" y="926"/>
                  <a:pt x="0" y="926"/>
                  <a:pt x="0" y="926"/>
                </a:cubicBezTo>
                <a:cubicBezTo>
                  <a:pt x="612" y="926"/>
                  <a:pt x="612" y="926"/>
                  <a:pt x="612" y="926"/>
                </a:cubicBezTo>
                <a:cubicBezTo>
                  <a:pt x="616" y="920"/>
                  <a:pt x="620" y="914"/>
                  <a:pt x="623" y="908"/>
                </a:cubicBezTo>
                <a:cubicBezTo>
                  <a:pt x="635" y="915"/>
                  <a:pt x="647" y="921"/>
                  <a:pt x="660" y="926"/>
                </a:cubicBezTo>
                <a:cubicBezTo>
                  <a:pt x="3547" y="926"/>
                  <a:pt x="3547" y="926"/>
                  <a:pt x="3547" y="926"/>
                </a:cubicBezTo>
                <a:cubicBezTo>
                  <a:pt x="3578" y="894"/>
                  <a:pt x="3606" y="858"/>
                  <a:pt x="3628" y="820"/>
                </a:cubicBezTo>
                <a:cubicBezTo>
                  <a:pt x="3628" y="271"/>
                  <a:pt x="3628" y="271"/>
                  <a:pt x="3628" y="271"/>
                </a:cubicBezTo>
                <a:cubicBezTo>
                  <a:pt x="3534" y="109"/>
                  <a:pt x="3358" y="0"/>
                  <a:pt x="3157" y="0"/>
                </a:cubicBezTo>
              </a:path>
            </a:pathLst>
          </a:custGeom>
          <a:solidFill>
            <a:schemeClr val="bg1">
              <a:alpha val="73000"/>
            </a:schemeClr>
          </a:solidFill>
          <a:ln>
            <a:noFill/>
          </a:ln>
          <a:effectLst>
            <a:softEdge rad="266700"/>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101" name="Rectangle 100"/>
          <p:cNvSpPr/>
          <p:nvPr/>
        </p:nvSpPr>
        <p:spPr>
          <a:xfrm rot="10800000">
            <a:off x="-99060" y="2368548"/>
            <a:ext cx="9342120" cy="2776995"/>
          </a:xfrm>
          <a:prstGeom prst="rect">
            <a:avLst/>
          </a:prstGeom>
          <a:gradFill>
            <a:gsLst>
              <a:gs pos="60000">
                <a:srgbClr val="EBEDEC"/>
              </a:gs>
              <a:gs pos="100000">
                <a:srgbClr val="CBD0CE"/>
              </a:gs>
              <a:gs pos="0">
                <a:schemeClr val="bg1"/>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p:cNvSpPr/>
          <p:nvPr/>
        </p:nvSpPr>
        <p:spPr>
          <a:xfrm>
            <a:off x="-1442069" y="4088200"/>
            <a:ext cx="6192971" cy="85069"/>
          </a:xfrm>
          <a:prstGeom prst="rect">
            <a:avLst/>
          </a:prstGeom>
          <a:solidFill>
            <a:schemeClr val="accent6">
              <a:alpha val="35000"/>
            </a:scheme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280"/>
          <p:cNvGrpSpPr/>
          <p:nvPr/>
        </p:nvGrpSpPr>
        <p:grpSpPr>
          <a:xfrm>
            <a:off x="-869355" y="2903417"/>
            <a:ext cx="1167184" cy="788800"/>
            <a:chOff x="-5017268" y="3006570"/>
            <a:chExt cx="1167184" cy="688341"/>
          </a:xfrm>
        </p:grpSpPr>
        <p:sp>
          <p:nvSpPr>
            <p:cNvPr id="314" name="Rectangle 313"/>
            <p:cNvSpPr/>
            <p:nvPr/>
          </p:nvSpPr>
          <p:spPr>
            <a:xfrm>
              <a:off x="-5012391" y="3006570"/>
              <a:ext cx="1162307" cy="688341"/>
            </a:xfrm>
            <a:prstGeom prst="rect">
              <a:avLst/>
            </a:prstGeom>
            <a:solidFill>
              <a:schemeClr val="bg1"/>
            </a:solidFill>
            <a:ln w="22225">
              <a:gradFill>
                <a:gsLst>
                  <a:gs pos="0">
                    <a:schemeClr val="bg1">
                      <a:lumMod val="50000"/>
                    </a:schemeClr>
                  </a:gs>
                  <a:gs pos="100000">
                    <a:schemeClr val="tx1">
                      <a:lumMod val="50000"/>
                      <a:lumOff val="50000"/>
                    </a:schemeClr>
                  </a:gs>
                </a:gsLst>
                <a:lin ang="14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Freeform 6"/>
            <p:cNvSpPr>
              <a:spLocks/>
            </p:cNvSpPr>
            <p:nvPr/>
          </p:nvSpPr>
          <p:spPr bwMode="auto">
            <a:xfrm>
              <a:off x="-4911941" y="3133559"/>
              <a:ext cx="962025" cy="441262"/>
            </a:xfrm>
            <a:custGeom>
              <a:avLst/>
              <a:gdLst>
                <a:gd name="T0" fmla="*/ 1117 w 1117"/>
                <a:gd name="T1" fmla="*/ 393 h 512"/>
                <a:gd name="T2" fmla="*/ 967 w 1117"/>
                <a:gd name="T3" fmla="*/ 238 h 512"/>
                <a:gd name="T4" fmla="*/ 638 w 1117"/>
                <a:gd name="T5" fmla="*/ 0 h 512"/>
                <a:gd name="T6" fmla="*/ 335 w 1117"/>
                <a:gd name="T7" fmla="*/ 177 h 512"/>
                <a:gd name="T8" fmla="*/ 330 w 1117"/>
                <a:gd name="T9" fmla="*/ 177 h 512"/>
                <a:gd name="T10" fmla="*/ 137 w 1117"/>
                <a:gd name="T11" fmla="*/ 313 h 512"/>
                <a:gd name="T12" fmla="*/ 125 w 1117"/>
                <a:gd name="T13" fmla="*/ 313 h 512"/>
                <a:gd name="T14" fmla="*/ 0 w 1117"/>
                <a:gd name="T15" fmla="*/ 439 h 512"/>
                <a:gd name="T16" fmla="*/ 23 w 1117"/>
                <a:gd name="T17" fmla="*/ 512 h 512"/>
                <a:gd name="T18" fmla="*/ 1061 w 1117"/>
                <a:gd name="T19" fmla="*/ 512 h 512"/>
                <a:gd name="T20" fmla="*/ 1117 w 1117"/>
                <a:gd name="T21" fmla="*/ 39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7" h="512">
                  <a:moveTo>
                    <a:pt x="1117" y="393"/>
                  </a:moveTo>
                  <a:cubicBezTo>
                    <a:pt x="1117" y="309"/>
                    <a:pt x="1050" y="241"/>
                    <a:pt x="967" y="238"/>
                  </a:cubicBezTo>
                  <a:cubicBezTo>
                    <a:pt x="922" y="100"/>
                    <a:pt x="791" y="0"/>
                    <a:pt x="638" y="0"/>
                  </a:cubicBezTo>
                  <a:cubicBezTo>
                    <a:pt x="508" y="0"/>
                    <a:pt x="394" y="71"/>
                    <a:pt x="335" y="177"/>
                  </a:cubicBezTo>
                  <a:cubicBezTo>
                    <a:pt x="333" y="177"/>
                    <a:pt x="332" y="177"/>
                    <a:pt x="330" y="177"/>
                  </a:cubicBezTo>
                  <a:cubicBezTo>
                    <a:pt x="241" y="177"/>
                    <a:pt x="166" y="234"/>
                    <a:pt x="137" y="313"/>
                  </a:cubicBezTo>
                  <a:cubicBezTo>
                    <a:pt x="133" y="313"/>
                    <a:pt x="129" y="313"/>
                    <a:pt x="125" y="313"/>
                  </a:cubicBezTo>
                  <a:cubicBezTo>
                    <a:pt x="56" y="313"/>
                    <a:pt x="0" y="369"/>
                    <a:pt x="0" y="439"/>
                  </a:cubicBezTo>
                  <a:cubicBezTo>
                    <a:pt x="0" y="466"/>
                    <a:pt x="8" y="491"/>
                    <a:pt x="23" y="512"/>
                  </a:cubicBezTo>
                  <a:cubicBezTo>
                    <a:pt x="1061" y="512"/>
                    <a:pt x="1061" y="512"/>
                    <a:pt x="1061" y="512"/>
                  </a:cubicBezTo>
                  <a:cubicBezTo>
                    <a:pt x="1095" y="483"/>
                    <a:pt x="1117" y="441"/>
                    <a:pt x="1117" y="393"/>
                  </a:cubicBezTo>
                  <a:close/>
                </a:path>
              </a:pathLst>
            </a:cu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a:solidFill>
                <a:schemeClr val="accent5"/>
              </a:solid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effectLst>
                  <a:outerShdw blurRad="50800" dist="38100" dir="8100000" algn="tr" rotWithShape="0">
                    <a:prstClr val="black">
                      <a:alpha val="40000"/>
                    </a:prstClr>
                  </a:outerShdw>
                </a:effectLst>
              </a:endParaRPr>
            </a:p>
          </p:txBody>
        </p:sp>
        <p:sp>
          <p:nvSpPr>
            <p:cNvPr id="316" name="Rectangle 315"/>
            <p:cNvSpPr/>
            <p:nvPr/>
          </p:nvSpPr>
          <p:spPr>
            <a:xfrm>
              <a:off x="-5017268" y="3006570"/>
              <a:ext cx="1162307" cy="688341"/>
            </a:xfrm>
            <a:prstGeom prst="rect">
              <a:avLst/>
            </a:prstGeom>
            <a:gradFill>
              <a:gsLst>
                <a:gs pos="100000">
                  <a:schemeClr val="bg1">
                    <a:lumMod val="50000"/>
                    <a:alpha val="0"/>
                  </a:schemeClr>
                </a:gs>
                <a:gs pos="0">
                  <a:schemeClr val="tx1">
                    <a:lumMod val="50000"/>
                    <a:lumOff val="50000"/>
                    <a:alpha val="20000"/>
                  </a:schemeClr>
                </a:gs>
              </a:gsLst>
              <a:lin ang="14400000" scaled="0"/>
            </a:gradFill>
            <a:ln w="22225">
              <a:gradFill>
                <a:gsLst>
                  <a:gs pos="0">
                    <a:schemeClr val="bg1">
                      <a:lumMod val="50000"/>
                    </a:schemeClr>
                  </a:gs>
                  <a:gs pos="100000">
                    <a:schemeClr val="tx1">
                      <a:lumMod val="50000"/>
                      <a:lumOff val="50000"/>
                    </a:schemeClr>
                  </a:gs>
                </a:gsLst>
                <a:lin ang="14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82"/>
          <p:cNvGrpSpPr/>
          <p:nvPr/>
        </p:nvGrpSpPr>
        <p:grpSpPr>
          <a:xfrm>
            <a:off x="1810961" y="2903417"/>
            <a:ext cx="1167184" cy="788800"/>
            <a:chOff x="-5017268" y="3006570"/>
            <a:chExt cx="1167184" cy="688341"/>
          </a:xfrm>
        </p:grpSpPr>
        <p:sp>
          <p:nvSpPr>
            <p:cNvPr id="308" name="Rectangle 307"/>
            <p:cNvSpPr/>
            <p:nvPr/>
          </p:nvSpPr>
          <p:spPr>
            <a:xfrm>
              <a:off x="-5012391" y="3006570"/>
              <a:ext cx="1162307" cy="688341"/>
            </a:xfrm>
            <a:prstGeom prst="rect">
              <a:avLst/>
            </a:prstGeom>
            <a:solidFill>
              <a:schemeClr val="bg1"/>
            </a:solidFill>
            <a:ln w="22225">
              <a:gradFill>
                <a:gsLst>
                  <a:gs pos="0">
                    <a:schemeClr val="bg1">
                      <a:lumMod val="50000"/>
                    </a:schemeClr>
                  </a:gs>
                  <a:gs pos="100000">
                    <a:schemeClr val="tx1">
                      <a:lumMod val="50000"/>
                      <a:lumOff val="50000"/>
                    </a:schemeClr>
                  </a:gs>
                </a:gsLst>
                <a:lin ang="14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Freeform 6"/>
            <p:cNvSpPr>
              <a:spLocks/>
            </p:cNvSpPr>
            <p:nvPr/>
          </p:nvSpPr>
          <p:spPr bwMode="auto">
            <a:xfrm>
              <a:off x="-4911941" y="3133559"/>
              <a:ext cx="962025" cy="441262"/>
            </a:xfrm>
            <a:custGeom>
              <a:avLst/>
              <a:gdLst>
                <a:gd name="T0" fmla="*/ 1117 w 1117"/>
                <a:gd name="T1" fmla="*/ 393 h 512"/>
                <a:gd name="T2" fmla="*/ 967 w 1117"/>
                <a:gd name="T3" fmla="*/ 238 h 512"/>
                <a:gd name="T4" fmla="*/ 638 w 1117"/>
                <a:gd name="T5" fmla="*/ 0 h 512"/>
                <a:gd name="T6" fmla="*/ 335 w 1117"/>
                <a:gd name="T7" fmla="*/ 177 h 512"/>
                <a:gd name="T8" fmla="*/ 330 w 1117"/>
                <a:gd name="T9" fmla="*/ 177 h 512"/>
                <a:gd name="T10" fmla="*/ 137 w 1117"/>
                <a:gd name="T11" fmla="*/ 313 h 512"/>
                <a:gd name="T12" fmla="*/ 125 w 1117"/>
                <a:gd name="T13" fmla="*/ 313 h 512"/>
                <a:gd name="T14" fmla="*/ 0 w 1117"/>
                <a:gd name="T15" fmla="*/ 439 h 512"/>
                <a:gd name="T16" fmla="*/ 23 w 1117"/>
                <a:gd name="T17" fmla="*/ 512 h 512"/>
                <a:gd name="T18" fmla="*/ 1061 w 1117"/>
                <a:gd name="T19" fmla="*/ 512 h 512"/>
                <a:gd name="T20" fmla="*/ 1117 w 1117"/>
                <a:gd name="T21" fmla="*/ 39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7" h="512">
                  <a:moveTo>
                    <a:pt x="1117" y="393"/>
                  </a:moveTo>
                  <a:cubicBezTo>
                    <a:pt x="1117" y="309"/>
                    <a:pt x="1050" y="241"/>
                    <a:pt x="967" y="238"/>
                  </a:cubicBezTo>
                  <a:cubicBezTo>
                    <a:pt x="922" y="100"/>
                    <a:pt x="791" y="0"/>
                    <a:pt x="638" y="0"/>
                  </a:cubicBezTo>
                  <a:cubicBezTo>
                    <a:pt x="508" y="0"/>
                    <a:pt x="394" y="71"/>
                    <a:pt x="335" y="177"/>
                  </a:cubicBezTo>
                  <a:cubicBezTo>
                    <a:pt x="333" y="177"/>
                    <a:pt x="332" y="177"/>
                    <a:pt x="330" y="177"/>
                  </a:cubicBezTo>
                  <a:cubicBezTo>
                    <a:pt x="241" y="177"/>
                    <a:pt x="166" y="234"/>
                    <a:pt x="137" y="313"/>
                  </a:cubicBezTo>
                  <a:cubicBezTo>
                    <a:pt x="133" y="313"/>
                    <a:pt x="129" y="313"/>
                    <a:pt x="125" y="313"/>
                  </a:cubicBezTo>
                  <a:cubicBezTo>
                    <a:pt x="56" y="313"/>
                    <a:pt x="0" y="369"/>
                    <a:pt x="0" y="439"/>
                  </a:cubicBezTo>
                  <a:cubicBezTo>
                    <a:pt x="0" y="466"/>
                    <a:pt x="8" y="491"/>
                    <a:pt x="23" y="512"/>
                  </a:cubicBezTo>
                  <a:cubicBezTo>
                    <a:pt x="1061" y="512"/>
                    <a:pt x="1061" y="512"/>
                    <a:pt x="1061" y="512"/>
                  </a:cubicBezTo>
                  <a:cubicBezTo>
                    <a:pt x="1095" y="483"/>
                    <a:pt x="1117" y="441"/>
                    <a:pt x="1117" y="393"/>
                  </a:cubicBezTo>
                  <a:close/>
                </a:path>
              </a:pathLst>
            </a:cu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a:solidFill>
                <a:schemeClr val="accent5"/>
              </a:solid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effectLst>
                  <a:outerShdw blurRad="50800" dist="38100" dir="8100000" algn="tr" rotWithShape="0">
                    <a:prstClr val="black">
                      <a:alpha val="40000"/>
                    </a:prstClr>
                  </a:outerShdw>
                </a:effectLst>
              </a:endParaRPr>
            </a:p>
          </p:txBody>
        </p:sp>
        <p:sp>
          <p:nvSpPr>
            <p:cNvPr id="310" name="Rectangle 309"/>
            <p:cNvSpPr/>
            <p:nvPr/>
          </p:nvSpPr>
          <p:spPr>
            <a:xfrm>
              <a:off x="-5017268" y="3006570"/>
              <a:ext cx="1162307" cy="688341"/>
            </a:xfrm>
            <a:prstGeom prst="rect">
              <a:avLst/>
            </a:prstGeom>
            <a:gradFill>
              <a:gsLst>
                <a:gs pos="100000">
                  <a:schemeClr val="bg1">
                    <a:lumMod val="50000"/>
                    <a:alpha val="0"/>
                  </a:schemeClr>
                </a:gs>
                <a:gs pos="0">
                  <a:schemeClr val="tx1">
                    <a:lumMod val="50000"/>
                    <a:lumOff val="50000"/>
                    <a:alpha val="20000"/>
                  </a:schemeClr>
                </a:gs>
              </a:gsLst>
              <a:lin ang="14400000" scaled="0"/>
            </a:gradFill>
            <a:ln w="22225">
              <a:gradFill>
                <a:gsLst>
                  <a:gs pos="0">
                    <a:schemeClr val="bg1">
                      <a:lumMod val="50000"/>
                    </a:schemeClr>
                  </a:gs>
                  <a:gs pos="100000">
                    <a:schemeClr val="tx1">
                      <a:lumMod val="50000"/>
                      <a:lumOff val="50000"/>
                    </a:schemeClr>
                  </a:gs>
                </a:gsLst>
                <a:lin ang="14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283"/>
          <p:cNvGrpSpPr/>
          <p:nvPr/>
        </p:nvGrpSpPr>
        <p:grpSpPr>
          <a:xfrm>
            <a:off x="470803" y="2903417"/>
            <a:ext cx="1167184" cy="788800"/>
            <a:chOff x="-5017268" y="3006570"/>
            <a:chExt cx="1167184" cy="688341"/>
          </a:xfrm>
        </p:grpSpPr>
        <p:sp>
          <p:nvSpPr>
            <p:cNvPr id="305" name="Rectangle 304"/>
            <p:cNvSpPr/>
            <p:nvPr/>
          </p:nvSpPr>
          <p:spPr>
            <a:xfrm>
              <a:off x="-5012391" y="3006570"/>
              <a:ext cx="1162307" cy="688341"/>
            </a:xfrm>
            <a:prstGeom prst="rect">
              <a:avLst/>
            </a:prstGeom>
            <a:solidFill>
              <a:schemeClr val="bg1"/>
            </a:solidFill>
            <a:ln w="22225">
              <a:gradFill>
                <a:gsLst>
                  <a:gs pos="0">
                    <a:schemeClr val="bg1">
                      <a:lumMod val="50000"/>
                    </a:schemeClr>
                  </a:gs>
                  <a:gs pos="100000">
                    <a:schemeClr val="tx1">
                      <a:lumMod val="50000"/>
                      <a:lumOff val="50000"/>
                    </a:schemeClr>
                  </a:gs>
                </a:gsLst>
                <a:lin ang="14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Freeform 6"/>
            <p:cNvSpPr>
              <a:spLocks/>
            </p:cNvSpPr>
            <p:nvPr/>
          </p:nvSpPr>
          <p:spPr bwMode="auto">
            <a:xfrm>
              <a:off x="-4911941" y="3133559"/>
              <a:ext cx="962025" cy="441262"/>
            </a:xfrm>
            <a:custGeom>
              <a:avLst/>
              <a:gdLst>
                <a:gd name="T0" fmla="*/ 1117 w 1117"/>
                <a:gd name="T1" fmla="*/ 393 h 512"/>
                <a:gd name="T2" fmla="*/ 967 w 1117"/>
                <a:gd name="T3" fmla="*/ 238 h 512"/>
                <a:gd name="T4" fmla="*/ 638 w 1117"/>
                <a:gd name="T5" fmla="*/ 0 h 512"/>
                <a:gd name="T6" fmla="*/ 335 w 1117"/>
                <a:gd name="T7" fmla="*/ 177 h 512"/>
                <a:gd name="T8" fmla="*/ 330 w 1117"/>
                <a:gd name="T9" fmla="*/ 177 h 512"/>
                <a:gd name="T10" fmla="*/ 137 w 1117"/>
                <a:gd name="T11" fmla="*/ 313 h 512"/>
                <a:gd name="T12" fmla="*/ 125 w 1117"/>
                <a:gd name="T13" fmla="*/ 313 h 512"/>
                <a:gd name="T14" fmla="*/ 0 w 1117"/>
                <a:gd name="T15" fmla="*/ 439 h 512"/>
                <a:gd name="T16" fmla="*/ 23 w 1117"/>
                <a:gd name="T17" fmla="*/ 512 h 512"/>
                <a:gd name="T18" fmla="*/ 1061 w 1117"/>
                <a:gd name="T19" fmla="*/ 512 h 512"/>
                <a:gd name="T20" fmla="*/ 1117 w 1117"/>
                <a:gd name="T21" fmla="*/ 39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7" h="512">
                  <a:moveTo>
                    <a:pt x="1117" y="393"/>
                  </a:moveTo>
                  <a:cubicBezTo>
                    <a:pt x="1117" y="309"/>
                    <a:pt x="1050" y="241"/>
                    <a:pt x="967" y="238"/>
                  </a:cubicBezTo>
                  <a:cubicBezTo>
                    <a:pt x="922" y="100"/>
                    <a:pt x="791" y="0"/>
                    <a:pt x="638" y="0"/>
                  </a:cubicBezTo>
                  <a:cubicBezTo>
                    <a:pt x="508" y="0"/>
                    <a:pt x="394" y="71"/>
                    <a:pt x="335" y="177"/>
                  </a:cubicBezTo>
                  <a:cubicBezTo>
                    <a:pt x="333" y="177"/>
                    <a:pt x="332" y="177"/>
                    <a:pt x="330" y="177"/>
                  </a:cubicBezTo>
                  <a:cubicBezTo>
                    <a:pt x="241" y="177"/>
                    <a:pt x="166" y="234"/>
                    <a:pt x="137" y="313"/>
                  </a:cubicBezTo>
                  <a:cubicBezTo>
                    <a:pt x="133" y="313"/>
                    <a:pt x="129" y="313"/>
                    <a:pt x="125" y="313"/>
                  </a:cubicBezTo>
                  <a:cubicBezTo>
                    <a:pt x="56" y="313"/>
                    <a:pt x="0" y="369"/>
                    <a:pt x="0" y="439"/>
                  </a:cubicBezTo>
                  <a:cubicBezTo>
                    <a:pt x="0" y="466"/>
                    <a:pt x="8" y="491"/>
                    <a:pt x="23" y="512"/>
                  </a:cubicBezTo>
                  <a:cubicBezTo>
                    <a:pt x="1061" y="512"/>
                    <a:pt x="1061" y="512"/>
                    <a:pt x="1061" y="512"/>
                  </a:cubicBezTo>
                  <a:cubicBezTo>
                    <a:pt x="1095" y="483"/>
                    <a:pt x="1117" y="441"/>
                    <a:pt x="1117" y="393"/>
                  </a:cubicBezTo>
                  <a:close/>
                </a:path>
              </a:pathLst>
            </a:cu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a:solidFill>
                <a:schemeClr val="accent5"/>
              </a:solid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effectLst>
                  <a:outerShdw blurRad="50800" dist="38100" dir="8100000" algn="tr" rotWithShape="0">
                    <a:prstClr val="black">
                      <a:alpha val="40000"/>
                    </a:prstClr>
                  </a:outerShdw>
                </a:effectLst>
              </a:endParaRPr>
            </a:p>
          </p:txBody>
        </p:sp>
        <p:sp>
          <p:nvSpPr>
            <p:cNvPr id="307" name="Rectangle 306"/>
            <p:cNvSpPr/>
            <p:nvPr/>
          </p:nvSpPr>
          <p:spPr>
            <a:xfrm>
              <a:off x="-5017268" y="3006570"/>
              <a:ext cx="1162307" cy="688341"/>
            </a:xfrm>
            <a:prstGeom prst="rect">
              <a:avLst/>
            </a:prstGeom>
            <a:gradFill>
              <a:gsLst>
                <a:gs pos="100000">
                  <a:schemeClr val="bg1">
                    <a:lumMod val="50000"/>
                    <a:alpha val="0"/>
                  </a:schemeClr>
                </a:gs>
                <a:gs pos="0">
                  <a:schemeClr val="tx1">
                    <a:lumMod val="50000"/>
                    <a:lumOff val="50000"/>
                    <a:alpha val="20000"/>
                  </a:schemeClr>
                </a:gs>
              </a:gsLst>
              <a:lin ang="14400000" scaled="0"/>
            </a:gradFill>
            <a:ln w="22225">
              <a:gradFill>
                <a:gsLst>
                  <a:gs pos="0">
                    <a:schemeClr val="bg1">
                      <a:lumMod val="50000"/>
                    </a:schemeClr>
                  </a:gs>
                  <a:gs pos="100000">
                    <a:schemeClr val="tx1">
                      <a:lumMod val="50000"/>
                      <a:lumOff val="50000"/>
                    </a:schemeClr>
                  </a:gs>
                </a:gsLst>
                <a:lin ang="14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284"/>
          <p:cNvGrpSpPr/>
          <p:nvPr/>
        </p:nvGrpSpPr>
        <p:grpSpPr>
          <a:xfrm>
            <a:off x="4491277" y="2903417"/>
            <a:ext cx="1167184" cy="788800"/>
            <a:chOff x="-5017268" y="3006570"/>
            <a:chExt cx="1167184" cy="688341"/>
          </a:xfrm>
        </p:grpSpPr>
        <p:sp>
          <p:nvSpPr>
            <p:cNvPr id="302" name="Rectangle 301"/>
            <p:cNvSpPr/>
            <p:nvPr/>
          </p:nvSpPr>
          <p:spPr>
            <a:xfrm>
              <a:off x="-5012391" y="3006570"/>
              <a:ext cx="1162307" cy="688341"/>
            </a:xfrm>
            <a:prstGeom prst="rect">
              <a:avLst/>
            </a:prstGeom>
            <a:solidFill>
              <a:schemeClr val="bg1"/>
            </a:solidFill>
            <a:ln w="22225">
              <a:gradFill>
                <a:gsLst>
                  <a:gs pos="0">
                    <a:schemeClr val="bg1">
                      <a:lumMod val="50000"/>
                    </a:schemeClr>
                  </a:gs>
                  <a:gs pos="100000">
                    <a:schemeClr val="tx1">
                      <a:lumMod val="50000"/>
                      <a:lumOff val="50000"/>
                    </a:schemeClr>
                  </a:gs>
                </a:gsLst>
                <a:lin ang="14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Freeform 6"/>
            <p:cNvSpPr>
              <a:spLocks/>
            </p:cNvSpPr>
            <p:nvPr/>
          </p:nvSpPr>
          <p:spPr bwMode="auto">
            <a:xfrm>
              <a:off x="-4911941" y="3133559"/>
              <a:ext cx="962025" cy="441262"/>
            </a:xfrm>
            <a:custGeom>
              <a:avLst/>
              <a:gdLst>
                <a:gd name="T0" fmla="*/ 1117 w 1117"/>
                <a:gd name="T1" fmla="*/ 393 h 512"/>
                <a:gd name="T2" fmla="*/ 967 w 1117"/>
                <a:gd name="T3" fmla="*/ 238 h 512"/>
                <a:gd name="T4" fmla="*/ 638 w 1117"/>
                <a:gd name="T5" fmla="*/ 0 h 512"/>
                <a:gd name="T6" fmla="*/ 335 w 1117"/>
                <a:gd name="T7" fmla="*/ 177 h 512"/>
                <a:gd name="T8" fmla="*/ 330 w 1117"/>
                <a:gd name="T9" fmla="*/ 177 h 512"/>
                <a:gd name="T10" fmla="*/ 137 w 1117"/>
                <a:gd name="T11" fmla="*/ 313 h 512"/>
                <a:gd name="T12" fmla="*/ 125 w 1117"/>
                <a:gd name="T13" fmla="*/ 313 h 512"/>
                <a:gd name="T14" fmla="*/ 0 w 1117"/>
                <a:gd name="T15" fmla="*/ 439 h 512"/>
                <a:gd name="T16" fmla="*/ 23 w 1117"/>
                <a:gd name="T17" fmla="*/ 512 h 512"/>
                <a:gd name="T18" fmla="*/ 1061 w 1117"/>
                <a:gd name="T19" fmla="*/ 512 h 512"/>
                <a:gd name="T20" fmla="*/ 1117 w 1117"/>
                <a:gd name="T21" fmla="*/ 39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7" h="512">
                  <a:moveTo>
                    <a:pt x="1117" y="393"/>
                  </a:moveTo>
                  <a:cubicBezTo>
                    <a:pt x="1117" y="309"/>
                    <a:pt x="1050" y="241"/>
                    <a:pt x="967" y="238"/>
                  </a:cubicBezTo>
                  <a:cubicBezTo>
                    <a:pt x="922" y="100"/>
                    <a:pt x="791" y="0"/>
                    <a:pt x="638" y="0"/>
                  </a:cubicBezTo>
                  <a:cubicBezTo>
                    <a:pt x="508" y="0"/>
                    <a:pt x="394" y="71"/>
                    <a:pt x="335" y="177"/>
                  </a:cubicBezTo>
                  <a:cubicBezTo>
                    <a:pt x="333" y="177"/>
                    <a:pt x="332" y="177"/>
                    <a:pt x="330" y="177"/>
                  </a:cubicBezTo>
                  <a:cubicBezTo>
                    <a:pt x="241" y="177"/>
                    <a:pt x="166" y="234"/>
                    <a:pt x="137" y="313"/>
                  </a:cubicBezTo>
                  <a:cubicBezTo>
                    <a:pt x="133" y="313"/>
                    <a:pt x="129" y="313"/>
                    <a:pt x="125" y="313"/>
                  </a:cubicBezTo>
                  <a:cubicBezTo>
                    <a:pt x="56" y="313"/>
                    <a:pt x="0" y="369"/>
                    <a:pt x="0" y="439"/>
                  </a:cubicBezTo>
                  <a:cubicBezTo>
                    <a:pt x="0" y="466"/>
                    <a:pt x="8" y="491"/>
                    <a:pt x="23" y="512"/>
                  </a:cubicBezTo>
                  <a:cubicBezTo>
                    <a:pt x="1061" y="512"/>
                    <a:pt x="1061" y="512"/>
                    <a:pt x="1061" y="512"/>
                  </a:cubicBezTo>
                  <a:cubicBezTo>
                    <a:pt x="1095" y="483"/>
                    <a:pt x="1117" y="441"/>
                    <a:pt x="1117" y="393"/>
                  </a:cubicBezTo>
                  <a:close/>
                </a:path>
              </a:pathLst>
            </a:cu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a:solidFill>
                <a:schemeClr val="accent5"/>
              </a:solid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effectLst>
                  <a:outerShdw blurRad="50800" dist="38100" dir="8100000" algn="tr" rotWithShape="0">
                    <a:prstClr val="black">
                      <a:alpha val="40000"/>
                    </a:prstClr>
                  </a:outerShdw>
                </a:effectLst>
              </a:endParaRPr>
            </a:p>
          </p:txBody>
        </p:sp>
        <p:sp>
          <p:nvSpPr>
            <p:cNvPr id="304" name="Rectangle 303"/>
            <p:cNvSpPr/>
            <p:nvPr/>
          </p:nvSpPr>
          <p:spPr>
            <a:xfrm>
              <a:off x="-5017268" y="3006570"/>
              <a:ext cx="1162307" cy="688341"/>
            </a:xfrm>
            <a:prstGeom prst="rect">
              <a:avLst/>
            </a:prstGeom>
            <a:gradFill>
              <a:gsLst>
                <a:gs pos="100000">
                  <a:schemeClr val="bg1">
                    <a:lumMod val="50000"/>
                    <a:alpha val="0"/>
                  </a:schemeClr>
                </a:gs>
                <a:gs pos="0">
                  <a:schemeClr val="tx1">
                    <a:lumMod val="50000"/>
                    <a:lumOff val="50000"/>
                    <a:alpha val="20000"/>
                  </a:schemeClr>
                </a:gs>
              </a:gsLst>
              <a:lin ang="14400000" scaled="0"/>
            </a:gradFill>
            <a:ln w="22225">
              <a:gradFill>
                <a:gsLst>
                  <a:gs pos="0">
                    <a:schemeClr val="bg1">
                      <a:lumMod val="50000"/>
                    </a:schemeClr>
                  </a:gs>
                  <a:gs pos="100000">
                    <a:schemeClr val="tx1">
                      <a:lumMod val="50000"/>
                      <a:lumOff val="50000"/>
                    </a:schemeClr>
                  </a:gs>
                </a:gsLst>
                <a:lin ang="14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285"/>
          <p:cNvGrpSpPr/>
          <p:nvPr/>
        </p:nvGrpSpPr>
        <p:grpSpPr>
          <a:xfrm>
            <a:off x="3151119" y="2903417"/>
            <a:ext cx="1167184" cy="788800"/>
            <a:chOff x="-5017268" y="3006570"/>
            <a:chExt cx="1167184" cy="688341"/>
          </a:xfrm>
        </p:grpSpPr>
        <p:sp>
          <p:nvSpPr>
            <p:cNvPr id="299" name="Rectangle 298"/>
            <p:cNvSpPr/>
            <p:nvPr/>
          </p:nvSpPr>
          <p:spPr>
            <a:xfrm>
              <a:off x="-5012391" y="3006570"/>
              <a:ext cx="1162307" cy="688341"/>
            </a:xfrm>
            <a:prstGeom prst="rect">
              <a:avLst/>
            </a:prstGeom>
            <a:solidFill>
              <a:schemeClr val="bg1"/>
            </a:solidFill>
            <a:ln w="22225">
              <a:gradFill>
                <a:gsLst>
                  <a:gs pos="0">
                    <a:schemeClr val="bg1">
                      <a:lumMod val="50000"/>
                    </a:schemeClr>
                  </a:gs>
                  <a:gs pos="100000">
                    <a:schemeClr val="tx1">
                      <a:lumMod val="50000"/>
                      <a:lumOff val="50000"/>
                    </a:schemeClr>
                  </a:gs>
                </a:gsLst>
                <a:lin ang="14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Freeform 6"/>
            <p:cNvSpPr>
              <a:spLocks/>
            </p:cNvSpPr>
            <p:nvPr/>
          </p:nvSpPr>
          <p:spPr bwMode="auto">
            <a:xfrm>
              <a:off x="-4911941" y="3133559"/>
              <a:ext cx="962025" cy="441262"/>
            </a:xfrm>
            <a:custGeom>
              <a:avLst/>
              <a:gdLst>
                <a:gd name="T0" fmla="*/ 1117 w 1117"/>
                <a:gd name="T1" fmla="*/ 393 h 512"/>
                <a:gd name="T2" fmla="*/ 967 w 1117"/>
                <a:gd name="T3" fmla="*/ 238 h 512"/>
                <a:gd name="T4" fmla="*/ 638 w 1117"/>
                <a:gd name="T5" fmla="*/ 0 h 512"/>
                <a:gd name="T6" fmla="*/ 335 w 1117"/>
                <a:gd name="T7" fmla="*/ 177 h 512"/>
                <a:gd name="T8" fmla="*/ 330 w 1117"/>
                <a:gd name="T9" fmla="*/ 177 h 512"/>
                <a:gd name="T10" fmla="*/ 137 w 1117"/>
                <a:gd name="T11" fmla="*/ 313 h 512"/>
                <a:gd name="T12" fmla="*/ 125 w 1117"/>
                <a:gd name="T13" fmla="*/ 313 h 512"/>
                <a:gd name="T14" fmla="*/ 0 w 1117"/>
                <a:gd name="T15" fmla="*/ 439 h 512"/>
                <a:gd name="T16" fmla="*/ 23 w 1117"/>
                <a:gd name="T17" fmla="*/ 512 h 512"/>
                <a:gd name="T18" fmla="*/ 1061 w 1117"/>
                <a:gd name="T19" fmla="*/ 512 h 512"/>
                <a:gd name="T20" fmla="*/ 1117 w 1117"/>
                <a:gd name="T21" fmla="*/ 39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7" h="512">
                  <a:moveTo>
                    <a:pt x="1117" y="393"/>
                  </a:moveTo>
                  <a:cubicBezTo>
                    <a:pt x="1117" y="309"/>
                    <a:pt x="1050" y="241"/>
                    <a:pt x="967" y="238"/>
                  </a:cubicBezTo>
                  <a:cubicBezTo>
                    <a:pt x="922" y="100"/>
                    <a:pt x="791" y="0"/>
                    <a:pt x="638" y="0"/>
                  </a:cubicBezTo>
                  <a:cubicBezTo>
                    <a:pt x="508" y="0"/>
                    <a:pt x="394" y="71"/>
                    <a:pt x="335" y="177"/>
                  </a:cubicBezTo>
                  <a:cubicBezTo>
                    <a:pt x="333" y="177"/>
                    <a:pt x="332" y="177"/>
                    <a:pt x="330" y="177"/>
                  </a:cubicBezTo>
                  <a:cubicBezTo>
                    <a:pt x="241" y="177"/>
                    <a:pt x="166" y="234"/>
                    <a:pt x="137" y="313"/>
                  </a:cubicBezTo>
                  <a:cubicBezTo>
                    <a:pt x="133" y="313"/>
                    <a:pt x="129" y="313"/>
                    <a:pt x="125" y="313"/>
                  </a:cubicBezTo>
                  <a:cubicBezTo>
                    <a:pt x="56" y="313"/>
                    <a:pt x="0" y="369"/>
                    <a:pt x="0" y="439"/>
                  </a:cubicBezTo>
                  <a:cubicBezTo>
                    <a:pt x="0" y="466"/>
                    <a:pt x="8" y="491"/>
                    <a:pt x="23" y="512"/>
                  </a:cubicBezTo>
                  <a:cubicBezTo>
                    <a:pt x="1061" y="512"/>
                    <a:pt x="1061" y="512"/>
                    <a:pt x="1061" y="512"/>
                  </a:cubicBezTo>
                  <a:cubicBezTo>
                    <a:pt x="1095" y="483"/>
                    <a:pt x="1117" y="441"/>
                    <a:pt x="1117" y="393"/>
                  </a:cubicBezTo>
                  <a:close/>
                </a:path>
              </a:pathLst>
            </a:cu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a:solidFill>
                <a:schemeClr val="accent5"/>
              </a:solid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effectLst>
                  <a:outerShdw blurRad="50800" dist="38100" dir="8100000" algn="tr" rotWithShape="0">
                    <a:prstClr val="black">
                      <a:alpha val="40000"/>
                    </a:prstClr>
                  </a:outerShdw>
                </a:effectLst>
              </a:endParaRPr>
            </a:p>
          </p:txBody>
        </p:sp>
        <p:sp>
          <p:nvSpPr>
            <p:cNvPr id="301" name="Rectangle 300"/>
            <p:cNvSpPr/>
            <p:nvPr/>
          </p:nvSpPr>
          <p:spPr>
            <a:xfrm>
              <a:off x="-5017268" y="3006570"/>
              <a:ext cx="1162307" cy="688341"/>
            </a:xfrm>
            <a:prstGeom prst="rect">
              <a:avLst/>
            </a:prstGeom>
            <a:gradFill>
              <a:gsLst>
                <a:gs pos="100000">
                  <a:schemeClr val="bg1">
                    <a:lumMod val="50000"/>
                    <a:alpha val="0"/>
                  </a:schemeClr>
                </a:gs>
                <a:gs pos="0">
                  <a:schemeClr val="tx1">
                    <a:lumMod val="50000"/>
                    <a:lumOff val="50000"/>
                    <a:alpha val="20000"/>
                  </a:schemeClr>
                </a:gs>
              </a:gsLst>
              <a:lin ang="14400000" scaled="0"/>
            </a:gradFill>
            <a:ln w="22225">
              <a:gradFill>
                <a:gsLst>
                  <a:gs pos="0">
                    <a:schemeClr val="bg1">
                      <a:lumMod val="50000"/>
                    </a:schemeClr>
                  </a:gs>
                  <a:gs pos="100000">
                    <a:schemeClr val="tx1">
                      <a:lumMod val="50000"/>
                      <a:lumOff val="50000"/>
                    </a:schemeClr>
                  </a:gs>
                </a:gsLst>
                <a:lin ang="14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286"/>
          <p:cNvGrpSpPr/>
          <p:nvPr/>
        </p:nvGrpSpPr>
        <p:grpSpPr>
          <a:xfrm>
            <a:off x="7171593" y="2903417"/>
            <a:ext cx="1167184" cy="788800"/>
            <a:chOff x="-5017268" y="3006570"/>
            <a:chExt cx="1167184" cy="688341"/>
          </a:xfrm>
        </p:grpSpPr>
        <p:sp>
          <p:nvSpPr>
            <p:cNvPr id="296" name="Rectangle 295"/>
            <p:cNvSpPr/>
            <p:nvPr/>
          </p:nvSpPr>
          <p:spPr>
            <a:xfrm>
              <a:off x="-5012391" y="3006570"/>
              <a:ext cx="1162307" cy="688341"/>
            </a:xfrm>
            <a:prstGeom prst="rect">
              <a:avLst/>
            </a:prstGeom>
            <a:solidFill>
              <a:schemeClr val="bg1"/>
            </a:solidFill>
            <a:ln w="22225">
              <a:gradFill>
                <a:gsLst>
                  <a:gs pos="0">
                    <a:schemeClr val="bg1">
                      <a:lumMod val="50000"/>
                    </a:schemeClr>
                  </a:gs>
                  <a:gs pos="100000">
                    <a:schemeClr val="tx1">
                      <a:lumMod val="50000"/>
                      <a:lumOff val="50000"/>
                    </a:schemeClr>
                  </a:gs>
                </a:gsLst>
                <a:lin ang="14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Freeform 6"/>
            <p:cNvSpPr>
              <a:spLocks/>
            </p:cNvSpPr>
            <p:nvPr/>
          </p:nvSpPr>
          <p:spPr bwMode="auto">
            <a:xfrm>
              <a:off x="-4911941" y="3133559"/>
              <a:ext cx="962025" cy="441262"/>
            </a:xfrm>
            <a:custGeom>
              <a:avLst/>
              <a:gdLst>
                <a:gd name="T0" fmla="*/ 1117 w 1117"/>
                <a:gd name="T1" fmla="*/ 393 h 512"/>
                <a:gd name="T2" fmla="*/ 967 w 1117"/>
                <a:gd name="T3" fmla="*/ 238 h 512"/>
                <a:gd name="T4" fmla="*/ 638 w 1117"/>
                <a:gd name="T5" fmla="*/ 0 h 512"/>
                <a:gd name="T6" fmla="*/ 335 w 1117"/>
                <a:gd name="T7" fmla="*/ 177 h 512"/>
                <a:gd name="T8" fmla="*/ 330 w 1117"/>
                <a:gd name="T9" fmla="*/ 177 h 512"/>
                <a:gd name="T10" fmla="*/ 137 w 1117"/>
                <a:gd name="T11" fmla="*/ 313 h 512"/>
                <a:gd name="T12" fmla="*/ 125 w 1117"/>
                <a:gd name="T13" fmla="*/ 313 h 512"/>
                <a:gd name="T14" fmla="*/ 0 w 1117"/>
                <a:gd name="T15" fmla="*/ 439 h 512"/>
                <a:gd name="T16" fmla="*/ 23 w 1117"/>
                <a:gd name="T17" fmla="*/ 512 h 512"/>
                <a:gd name="T18" fmla="*/ 1061 w 1117"/>
                <a:gd name="T19" fmla="*/ 512 h 512"/>
                <a:gd name="T20" fmla="*/ 1117 w 1117"/>
                <a:gd name="T21" fmla="*/ 39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7" h="512">
                  <a:moveTo>
                    <a:pt x="1117" y="393"/>
                  </a:moveTo>
                  <a:cubicBezTo>
                    <a:pt x="1117" y="309"/>
                    <a:pt x="1050" y="241"/>
                    <a:pt x="967" y="238"/>
                  </a:cubicBezTo>
                  <a:cubicBezTo>
                    <a:pt x="922" y="100"/>
                    <a:pt x="791" y="0"/>
                    <a:pt x="638" y="0"/>
                  </a:cubicBezTo>
                  <a:cubicBezTo>
                    <a:pt x="508" y="0"/>
                    <a:pt x="394" y="71"/>
                    <a:pt x="335" y="177"/>
                  </a:cubicBezTo>
                  <a:cubicBezTo>
                    <a:pt x="333" y="177"/>
                    <a:pt x="332" y="177"/>
                    <a:pt x="330" y="177"/>
                  </a:cubicBezTo>
                  <a:cubicBezTo>
                    <a:pt x="241" y="177"/>
                    <a:pt x="166" y="234"/>
                    <a:pt x="137" y="313"/>
                  </a:cubicBezTo>
                  <a:cubicBezTo>
                    <a:pt x="133" y="313"/>
                    <a:pt x="129" y="313"/>
                    <a:pt x="125" y="313"/>
                  </a:cubicBezTo>
                  <a:cubicBezTo>
                    <a:pt x="56" y="313"/>
                    <a:pt x="0" y="369"/>
                    <a:pt x="0" y="439"/>
                  </a:cubicBezTo>
                  <a:cubicBezTo>
                    <a:pt x="0" y="466"/>
                    <a:pt x="8" y="491"/>
                    <a:pt x="23" y="512"/>
                  </a:cubicBezTo>
                  <a:cubicBezTo>
                    <a:pt x="1061" y="512"/>
                    <a:pt x="1061" y="512"/>
                    <a:pt x="1061" y="512"/>
                  </a:cubicBezTo>
                  <a:cubicBezTo>
                    <a:pt x="1095" y="483"/>
                    <a:pt x="1117" y="441"/>
                    <a:pt x="1117" y="393"/>
                  </a:cubicBezTo>
                  <a:close/>
                </a:path>
              </a:pathLst>
            </a:cu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a:solidFill>
                <a:schemeClr val="accent5"/>
              </a:solid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effectLst>
                  <a:outerShdw blurRad="50800" dist="38100" dir="8100000" algn="tr" rotWithShape="0">
                    <a:prstClr val="black">
                      <a:alpha val="40000"/>
                    </a:prstClr>
                  </a:outerShdw>
                </a:effectLst>
              </a:endParaRPr>
            </a:p>
          </p:txBody>
        </p:sp>
        <p:sp>
          <p:nvSpPr>
            <p:cNvPr id="298" name="Rectangle 297"/>
            <p:cNvSpPr/>
            <p:nvPr/>
          </p:nvSpPr>
          <p:spPr>
            <a:xfrm>
              <a:off x="-5017268" y="3006570"/>
              <a:ext cx="1162307" cy="688341"/>
            </a:xfrm>
            <a:prstGeom prst="rect">
              <a:avLst/>
            </a:prstGeom>
            <a:gradFill>
              <a:gsLst>
                <a:gs pos="100000">
                  <a:schemeClr val="bg1">
                    <a:lumMod val="50000"/>
                    <a:alpha val="0"/>
                  </a:schemeClr>
                </a:gs>
                <a:gs pos="0">
                  <a:schemeClr val="tx1">
                    <a:lumMod val="50000"/>
                    <a:lumOff val="50000"/>
                    <a:alpha val="20000"/>
                  </a:schemeClr>
                </a:gs>
              </a:gsLst>
              <a:lin ang="14400000" scaled="0"/>
            </a:gradFill>
            <a:ln w="22225">
              <a:gradFill>
                <a:gsLst>
                  <a:gs pos="0">
                    <a:schemeClr val="bg1">
                      <a:lumMod val="50000"/>
                    </a:schemeClr>
                  </a:gs>
                  <a:gs pos="100000">
                    <a:schemeClr val="tx1">
                      <a:lumMod val="50000"/>
                      <a:lumOff val="50000"/>
                    </a:schemeClr>
                  </a:gs>
                </a:gsLst>
                <a:lin ang="14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287"/>
          <p:cNvGrpSpPr/>
          <p:nvPr/>
        </p:nvGrpSpPr>
        <p:grpSpPr>
          <a:xfrm>
            <a:off x="5831435" y="2903417"/>
            <a:ext cx="1167184" cy="788800"/>
            <a:chOff x="-5017268" y="3006570"/>
            <a:chExt cx="1167184" cy="688341"/>
          </a:xfrm>
        </p:grpSpPr>
        <p:sp>
          <p:nvSpPr>
            <p:cNvPr id="293" name="Rectangle 292"/>
            <p:cNvSpPr/>
            <p:nvPr/>
          </p:nvSpPr>
          <p:spPr>
            <a:xfrm>
              <a:off x="-5012391" y="3006570"/>
              <a:ext cx="1162307" cy="688341"/>
            </a:xfrm>
            <a:prstGeom prst="rect">
              <a:avLst/>
            </a:prstGeom>
            <a:solidFill>
              <a:schemeClr val="bg1"/>
            </a:solidFill>
            <a:ln w="22225">
              <a:gradFill>
                <a:gsLst>
                  <a:gs pos="0">
                    <a:schemeClr val="bg1">
                      <a:lumMod val="50000"/>
                    </a:schemeClr>
                  </a:gs>
                  <a:gs pos="100000">
                    <a:schemeClr val="tx1">
                      <a:lumMod val="50000"/>
                      <a:lumOff val="50000"/>
                    </a:schemeClr>
                  </a:gs>
                </a:gsLst>
                <a:lin ang="14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Freeform 6"/>
            <p:cNvSpPr>
              <a:spLocks/>
            </p:cNvSpPr>
            <p:nvPr/>
          </p:nvSpPr>
          <p:spPr bwMode="auto">
            <a:xfrm>
              <a:off x="-4911941" y="3133559"/>
              <a:ext cx="962025" cy="441262"/>
            </a:xfrm>
            <a:custGeom>
              <a:avLst/>
              <a:gdLst>
                <a:gd name="T0" fmla="*/ 1117 w 1117"/>
                <a:gd name="T1" fmla="*/ 393 h 512"/>
                <a:gd name="T2" fmla="*/ 967 w 1117"/>
                <a:gd name="T3" fmla="*/ 238 h 512"/>
                <a:gd name="T4" fmla="*/ 638 w 1117"/>
                <a:gd name="T5" fmla="*/ 0 h 512"/>
                <a:gd name="T6" fmla="*/ 335 w 1117"/>
                <a:gd name="T7" fmla="*/ 177 h 512"/>
                <a:gd name="T8" fmla="*/ 330 w 1117"/>
                <a:gd name="T9" fmla="*/ 177 h 512"/>
                <a:gd name="T10" fmla="*/ 137 w 1117"/>
                <a:gd name="T11" fmla="*/ 313 h 512"/>
                <a:gd name="T12" fmla="*/ 125 w 1117"/>
                <a:gd name="T13" fmla="*/ 313 h 512"/>
                <a:gd name="T14" fmla="*/ 0 w 1117"/>
                <a:gd name="T15" fmla="*/ 439 h 512"/>
                <a:gd name="T16" fmla="*/ 23 w 1117"/>
                <a:gd name="T17" fmla="*/ 512 h 512"/>
                <a:gd name="T18" fmla="*/ 1061 w 1117"/>
                <a:gd name="T19" fmla="*/ 512 h 512"/>
                <a:gd name="T20" fmla="*/ 1117 w 1117"/>
                <a:gd name="T21" fmla="*/ 39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7" h="512">
                  <a:moveTo>
                    <a:pt x="1117" y="393"/>
                  </a:moveTo>
                  <a:cubicBezTo>
                    <a:pt x="1117" y="309"/>
                    <a:pt x="1050" y="241"/>
                    <a:pt x="967" y="238"/>
                  </a:cubicBezTo>
                  <a:cubicBezTo>
                    <a:pt x="922" y="100"/>
                    <a:pt x="791" y="0"/>
                    <a:pt x="638" y="0"/>
                  </a:cubicBezTo>
                  <a:cubicBezTo>
                    <a:pt x="508" y="0"/>
                    <a:pt x="394" y="71"/>
                    <a:pt x="335" y="177"/>
                  </a:cubicBezTo>
                  <a:cubicBezTo>
                    <a:pt x="333" y="177"/>
                    <a:pt x="332" y="177"/>
                    <a:pt x="330" y="177"/>
                  </a:cubicBezTo>
                  <a:cubicBezTo>
                    <a:pt x="241" y="177"/>
                    <a:pt x="166" y="234"/>
                    <a:pt x="137" y="313"/>
                  </a:cubicBezTo>
                  <a:cubicBezTo>
                    <a:pt x="133" y="313"/>
                    <a:pt x="129" y="313"/>
                    <a:pt x="125" y="313"/>
                  </a:cubicBezTo>
                  <a:cubicBezTo>
                    <a:pt x="56" y="313"/>
                    <a:pt x="0" y="369"/>
                    <a:pt x="0" y="439"/>
                  </a:cubicBezTo>
                  <a:cubicBezTo>
                    <a:pt x="0" y="466"/>
                    <a:pt x="8" y="491"/>
                    <a:pt x="23" y="512"/>
                  </a:cubicBezTo>
                  <a:cubicBezTo>
                    <a:pt x="1061" y="512"/>
                    <a:pt x="1061" y="512"/>
                    <a:pt x="1061" y="512"/>
                  </a:cubicBezTo>
                  <a:cubicBezTo>
                    <a:pt x="1095" y="483"/>
                    <a:pt x="1117" y="441"/>
                    <a:pt x="1117" y="393"/>
                  </a:cubicBezTo>
                  <a:close/>
                </a:path>
              </a:pathLst>
            </a:cu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a:solidFill>
                <a:schemeClr val="accent5"/>
              </a:solid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effectLst>
                  <a:outerShdw blurRad="50800" dist="38100" dir="8100000" algn="tr" rotWithShape="0">
                    <a:prstClr val="black">
                      <a:alpha val="40000"/>
                    </a:prstClr>
                  </a:outerShdw>
                </a:effectLst>
              </a:endParaRPr>
            </a:p>
          </p:txBody>
        </p:sp>
        <p:sp>
          <p:nvSpPr>
            <p:cNvPr id="295" name="Rectangle 294"/>
            <p:cNvSpPr/>
            <p:nvPr/>
          </p:nvSpPr>
          <p:spPr>
            <a:xfrm>
              <a:off x="-5017268" y="3006570"/>
              <a:ext cx="1162307" cy="688341"/>
            </a:xfrm>
            <a:prstGeom prst="rect">
              <a:avLst/>
            </a:prstGeom>
            <a:gradFill>
              <a:gsLst>
                <a:gs pos="100000">
                  <a:schemeClr val="bg1">
                    <a:lumMod val="50000"/>
                    <a:alpha val="0"/>
                  </a:schemeClr>
                </a:gs>
                <a:gs pos="0">
                  <a:schemeClr val="tx1">
                    <a:lumMod val="50000"/>
                    <a:lumOff val="50000"/>
                    <a:alpha val="20000"/>
                  </a:schemeClr>
                </a:gs>
              </a:gsLst>
              <a:lin ang="14400000" scaled="0"/>
            </a:gradFill>
            <a:ln w="22225">
              <a:gradFill>
                <a:gsLst>
                  <a:gs pos="0">
                    <a:schemeClr val="bg1">
                      <a:lumMod val="50000"/>
                    </a:schemeClr>
                  </a:gs>
                  <a:gs pos="100000">
                    <a:schemeClr val="tx1">
                      <a:lumMod val="50000"/>
                      <a:lumOff val="50000"/>
                    </a:schemeClr>
                  </a:gs>
                </a:gsLst>
                <a:lin ang="14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288"/>
          <p:cNvGrpSpPr/>
          <p:nvPr/>
        </p:nvGrpSpPr>
        <p:grpSpPr>
          <a:xfrm>
            <a:off x="8511752" y="2903417"/>
            <a:ext cx="1167184" cy="788800"/>
            <a:chOff x="-5017268" y="3006570"/>
            <a:chExt cx="1167184" cy="688341"/>
          </a:xfrm>
        </p:grpSpPr>
        <p:sp>
          <p:nvSpPr>
            <p:cNvPr id="290" name="Rectangle 289"/>
            <p:cNvSpPr/>
            <p:nvPr/>
          </p:nvSpPr>
          <p:spPr>
            <a:xfrm>
              <a:off x="-5012391" y="3006570"/>
              <a:ext cx="1162307" cy="688341"/>
            </a:xfrm>
            <a:prstGeom prst="rect">
              <a:avLst/>
            </a:prstGeom>
            <a:solidFill>
              <a:schemeClr val="bg1"/>
            </a:solidFill>
            <a:ln w="22225">
              <a:gradFill>
                <a:gsLst>
                  <a:gs pos="0">
                    <a:schemeClr val="bg1">
                      <a:lumMod val="50000"/>
                    </a:schemeClr>
                  </a:gs>
                  <a:gs pos="100000">
                    <a:schemeClr val="tx1">
                      <a:lumMod val="50000"/>
                      <a:lumOff val="50000"/>
                    </a:schemeClr>
                  </a:gs>
                </a:gsLst>
                <a:lin ang="14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Freeform 6"/>
            <p:cNvSpPr>
              <a:spLocks/>
            </p:cNvSpPr>
            <p:nvPr/>
          </p:nvSpPr>
          <p:spPr bwMode="auto">
            <a:xfrm>
              <a:off x="-4911941" y="3133559"/>
              <a:ext cx="962025" cy="441262"/>
            </a:xfrm>
            <a:custGeom>
              <a:avLst/>
              <a:gdLst>
                <a:gd name="T0" fmla="*/ 1117 w 1117"/>
                <a:gd name="T1" fmla="*/ 393 h 512"/>
                <a:gd name="T2" fmla="*/ 967 w 1117"/>
                <a:gd name="T3" fmla="*/ 238 h 512"/>
                <a:gd name="T4" fmla="*/ 638 w 1117"/>
                <a:gd name="T5" fmla="*/ 0 h 512"/>
                <a:gd name="T6" fmla="*/ 335 w 1117"/>
                <a:gd name="T7" fmla="*/ 177 h 512"/>
                <a:gd name="T8" fmla="*/ 330 w 1117"/>
                <a:gd name="T9" fmla="*/ 177 h 512"/>
                <a:gd name="T10" fmla="*/ 137 w 1117"/>
                <a:gd name="T11" fmla="*/ 313 h 512"/>
                <a:gd name="T12" fmla="*/ 125 w 1117"/>
                <a:gd name="T13" fmla="*/ 313 h 512"/>
                <a:gd name="T14" fmla="*/ 0 w 1117"/>
                <a:gd name="T15" fmla="*/ 439 h 512"/>
                <a:gd name="T16" fmla="*/ 23 w 1117"/>
                <a:gd name="T17" fmla="*/ 512 h 512"/>
                <a:gd name="T18" fmla="*/ 1061 w 1117"/>
                <a:gd name="T19" fmla="*/ 512 h 512"/>
                <a:gd name="T20" fmla="*/ 1117 w 1117"/>
                <a:gd name="T21" fmla="*/ 39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7" h="512">
                  <a:moveTo>
                    <a:pt x="1117" y="393"/>
                  </a:moveTo>
                  <a:cubicBezTo>
                    <a:pt x="1117" y="309"/>
                    <a:pt x="1050" y="241"/>
                    <a:pt x="967" y="238"/>
                  </a:cubicBezTo>
                  <a:cubicBezTo>
                    <a:pt x="922" y="100"/>
                    <a:pt x="791" y="0"/>
                    <a:pt x="638" y="0"/>
                  </a:cubicBezTo>
                  <a:cubicBezTo>
                    <a:pt x="508" y="0"/>
                    <a:pt x="394" y="71"/>
                    <a:pt x="335" y="177"/>
                  </a:cubicBezTo>
                  <a:cubicBezTo>
                    <a:pt x="333" y="177"/>
                    <a:pt x="332" y="177"/>
                    <a:pt x="330" y="177"/>
                  </a:cubicBezTo>
                  <a:cubicBezTo>
                    <a:pt x="241" y="177"/>
                    <a:pt x="166" y="234"/>
                    <a:pt x="137" y="313"/>
                  </a:cubicBezTo>
                  <a:cubicBezTo>
                    <a:pt x="133" y="313"/>
                    <a:pt x="129" y="313"/>
                    <a:pt x="125" y="313"/>
                  </a:cubicBezTo>
                  <a:cubicBezTo>
                    <a:pt x="56" y="313"/>
                    <a:pt x="0" y="369"/>
                    <a:pt x="0" y="439"/>
                  </a:cubicBezTo>
                  <a:cubicBezTo>
                    <a:pt x="0" y="466"/>
                    <a:pt x="8" y="491"/>
                    <a:pt x="23" y="512"/>
                  </a:cubicBezTo>
                  <a:cubicBezTo>
                    <a:pt x="1061" y="512"/>
                    <a:pt x="1061" y="512"/>
                    <a:pt x="1061" y="512"/>
                  </a:cubicBezTo>
                  <a:cubicBezTo>
                    <a:pt x="1095" y="483"/>
                    <a:pt x="1117" y="441"/>
                    <a:pt x="1117" y="393"/>
                  </a:cubicBezTo>
                  <a:close/>
                </a:path>
              </a:pathLst>
            </a:cu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ln>
              <a:solidFill>
                <a:schemeClr val="accent5"/>
              </a:solid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effectLst>
                  <a:outerShdw blurRad="50800" dist="38100" dir="8100000" algn="tr" rotWithShape="0">
                    <a:prstClr val="black">
                      <a:alpha val="40000"/>
                    </a:prstClr>
                  </a:outerShdw>
                </a:effectLst>
              </a:endParaRPr>
            </a:p>
          </p:txBody>
        </p:sp>
        <p:sp>
          <p:nvSpPr>
            <p:cNvPr id="292" name="Rectangle 291"/>
            <p:cNvSpPr/>
            <p:nvPr/>
          </p:nvSpPr>
          <p:spPr>
            <a:xfrm>
              <a:off x="-5017268" y="3006570"/>
              <a:ext cx="1162307" cy="688341"/>
            </a:xfrm>
            <a:prstGeom prst="rect">
              <a:avLst/>
            </a:prstGeom>
            <a:gradFill>
              <a:gsLst>
                <a:gs pos="100000">
                  <a:schemeClr val="bg1">
                    <a:lumMod val="50000"/>
                    <a:alpha val="0"/>
                  </a:schemeClr>
                </a:gs>
                <a:gs pos="0">
                  <a:schemeClr val="tx1">
                    <a:lumMod val="50000"/>
                    <a:lumOff val="50000"/>
                    <a:alpha val="20000"/>
                  </a:schemeClr>
                </a:gs>
              </a:gsLst>
              <a:lin ang="14400000" scaled="0"/>
            </a:gradFill>
            <a:ln w="22225">
              <a:gradFill>
                <a:gsLst>
                  <a:gs pos="0">
                    <a:schemeClr val="bg1">
                      <a:lumMod val="50000"/>
                    </a:schemeClr>
                  </a:gs>
                  <a:gs pos="100000">
                    <a:schemeClr val="tx1">
                      <a:lumMod val="50000"/>
                      <a:lumOff val="50000"/>
                    </a:schemeClr>
                  </a:gs>
                </a:gsLst>
                <a:lin ang="14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31"/>
          <p:cNvGrpSpPr>
            <a:grpSpLocks noChangeAspect="1"/>
          </p:cNvGrpSpPr>
          <p:nvPr/>
        </p:nvGrpSpPr>
        <p:grpSpPr bwMode="auto">
          <a:xfrm>
            <a:off x="4667757" y="3706365"/>
            <a:ext cx="4643948" cy="171575"/>
            <a:chOff x="-5776" y="1287"/>
            <a:chExt cx="17891" cy="661"/>
          </a:xfrm>
        </p:grpSpPr>
        <p:sp>
          <p:nvSpPr>
            <p:cNvPr id="1048" name="Oval 32"/>
            <p:cNvSpPr>
              <a:spLocks noChangeArrowheads="1"/>
            </p:cNvSpPr>
            <p:nvPr/>
          </p:nvSpPr>
          <p:spPr bwMode="auto">
            <a:xfrm>
              <a:off x="1688" y="1287"/>
              <a:ext cx="662" cy="661"/>
            </a:xfrm>
            <a:prstGeom prst="ellipse">
              <a:avLst/>
            </a:prstGeom>
            <a:solidFill>
              <a:srgbClr val="6D6E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9" name="Oval 33"/>
            <p:cNvSpPr>
              <a:spLocks noChangeArrowheads="1"/>
            </p:cNvSpPr>
            <p:nvPr/>
          </p:nvSpPr>
          <p:spPr bwMode="auto">
            <a:xfrm>
              <a:off x="1840" y="1438"/>
              <a:ext cx="359" cy="35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0" name="Oval 34"/>
            <p:cNvSpPr>
              <a:spLocks noChangeArrowheads="1"/>
            </p:cNvSpPr>
            <p:nvPr/>
          </p:nvSpPr>
          <p:spPr bwMode="auto">
            <a:xfrm>
              <a:off x="2843" y="1287"/>
              <a:ext cx="662" cy="661"/>
            </a:xfrm>
            <a:prstGeom prst="ellipse">
              <a:avLst/>
            </a:prstGeom>
            <a:solidFill>
              <a:srgbClr val="6D6E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3" name="Oval 35"/>
            <p:cNvSpPr>
              <a:spLocks noChangeArrowheads="1"/>
            </p:cNvSpPr>
            <p:nvPr/>
          </p:nvSpPr>
          <p:spPr bwMode="auto">
            <a:xfrm>
              <a:off x="2995" y="1438"/>
              <a:ext cx="359" cy="35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4" name="Oval 36"/>
            <p:cNvSpPr>
              <a:spLocks noChangeArrowheads="1"/>
            </p:cNvSpPr>
            <p:nvPr/>
          </p:nvSpPr>
          <p:spPr bwMode="auto">
            <a:xfrm>
              <a:off x="3999" y="1287"/>
              <a:ext cx="661" cy="661"/>
            </a:xfrm>
            <a:prstGeom prst="ellipse">
              <a:avLst/>
            </a:prstGeom>
            <a:solidFill>
              <a:srgbClr val="6D6E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5" name="Oval 37"/>
            <p:cNvSpPr>
              <a:spLocks noChangeArrowheads="1"/>
            </p:cNvSpPr>
            <p:nvPr/>
          </p:nvSpPr>
          <p:spPr bwMode="auto">
            <a:xfrm>
              <a:off x="4150" y="1438"/>
              <a:ext cx="359" cy="35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Oval 38"/>
            <p:cNvSpPr>
              <a:spLocks noChangeArrowheads="1"/>
            </p:cNvSpPr>
            <p:nvPr/>
          </p:nvSpPr>
          <p:spPr bwMode="auto">
            <a:xfrm>
              <a:off x="5154" y="1287"/>
              <a:ext cx="661" cy="661"/>
            </a:xfrm>
            <a:prstGeom prst="ellipse">
              <a:avLst/>
            </a:prstGeom>
            <a:solidFill>
              <a:srgbClr val="6D6E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Oval 39"/>
            <p:cNvSpPr>
              <a:spLocks noChangeArrowheads="1"/>
            </p:cNvSpPr>
            <p:nvPr/>
          </p:nvSpPr>
          <p:spPr bwMode="auto">
            <a:xfrm>
              <a:off x="5305" y="1438"/>
              <a:ext cx="359" cy="35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Oval 40"/>
            <p:cNvSpPr>
              <a:spLocks noChangeArrowheads="1"/>
            </p:cNvSpPr>
            <p:nvPr/>
          </p:nvSpPr>
          <p:spPr bwMode="auto">
            <a:xfrm>
              <a:off x="6309" y="1287"/>
              <a:ext cx="661" cy="661"/>
            </a:xfrm>
            <a:prstGeom prst="ellipse">
              <a:avLst/>
            </a:prstGeom>
            <a:solidFill>
              <a:srgbClr val="6D6E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Oval 41"/>
            <p:cNvSpPr>
              <a:spLocks noChangeArrowheads="1"/>
            </p:cNvSpPr>
            <p:nvPr/>
          </p:nvSpPr>
          <p:spPr bwMode="auto">
            <a:xfrm>
              <a:off x="6460" y="1438"/>
              <a:ext cx="359" cy="35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Oval 42"/>
            <p:cNvSpPr>
              <a:spLocks noChangeArrowheads="1"/>
            </p:cNvSpPr>
            <p:nvPr/>
          </p:nvSpPr>
          <p:spPr bwMode="auto">
            <a:xfrm>
              <a:off x="7464" y="1287"/>
              <a:ext cx="661" cy="661"/>
            </a:xfrm>
            <a:prstGeom prst="ellipse">
              <a:avLst/>
            </a:prstGeom>
            <a:solidFill>
              <a:srgbClr val="6D6E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Oval 43"/>
            <p:cNvSpPr>
              <a:spLocks noChangeArrowheads="1"/>
            </p:cNvSpPr>
            <p:nvPr/>
          </p:nvSpPr>
          <p:spPr bwMode="auto">
            <a:xfrm>
              <a:off x="7615" y="1438"/>
              <a:ext cx="359" cy="35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44"/>
            <p:cNvSpPr>
              <a:spLocks noChangeArrowheads="1"/>
            </p:cNvSpPr>
            <p:nvPr/>
          </p:nvSpPr>
          <p:spPr bwMode="auto">
            <a:xfrm>
              <a:off x="8617" y="1287"/>
              <a:ext cx="661" cy="661"/>
            </a:xfrm>
            <a:prstGeom prst="ellipse">
              <a:avLst/>
            </a:prstGeom>
            <a:solidFill>
              <a:srgbClr val="6D6E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Oval 45"/>
            <p:cNvSpPr>
              <a:spLocks noChangeArrowheads="1"/>
            </p:cNvSpPr>
            <p:nvPr/>
          </p:nvSpPr>
          <p:spPr bwMode="auto">
            <a:xfrm>
              <a:off x="8768" y="1438"/>
              <a:ext cx="359" cy="35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Oval 46"/>
            <p:cNvSpPr>
              <a:spLocks noChangeArrowheads="1"/>
            </p:cNvSpPr>
            <p:nvPr/>
          </p:nvSpPr>
          <p:spPr bwMode="auto">
            <a:xfrm>
              <a:off x="9772" y="1287"/>
              <a:ext cx="661" cy="661"/>
            </a:xfrm>
            <a:prstGeom prst="ellipse">
              <a:avLst/>
            </a:prstGeom>
            <a:solidFill>
              <a:srgbClr val="6D6E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Oval 47"/>
            <p:cNvSpPr>
              <a:spLocks noChangeArrowheads="1"/>
            </p:cNvSpPr>
            <p:nvPr/>
          </p:nvSpPr>
          <p:spPr bwMode="auto">
            <a:xfrm>
              <a:off x="9923" y="1438"/>
              <a:ext cx="359" cy="35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p:cNvSpPr>
              <a:spLocks/>
            </p:cNvSpPr>
            <p:nvPr/>
          </p:nvSpPr>
          <p:spPr bwMode="auto">
            <a:xfrm>
              <a:off x="-5776" y="1323"/>
              <a:ext cx="17891" cy="616"/>
            </a:xfrm>
            <a:custGeom>
              <a:avLst/>
              <a:gdLst>
                <a:gd name="T0" fmla="*/ 7258 w 7258"/>
                <a:gd name="T1" fmla="*/ 192 h 250"/>
                <a:gd name="T2" fmla="*/ 7181 w 7258"/>
                <a:gd name="T3" fmla="*/ 250 h 250"/>
                <a:gd name="T4" fmla="*/ 77 w 7258"/>
                <a:gd name="T5" fmla="*/ 250 h 250"/>
                <a:gd name="T6" fmla="*/ 0 w 7258"/>
                <a:gd name="T7" fmla="*/ 192 h 250"/>
                <a:gd name="T8" fmla="*/ 0 w 7258"/>
                <a:gd name="T9" fmla="*/ 58 h 250"/>
                <a:gd name="T10" fmla="*/ 77 w 7258"/>
                <a:gd name="T11" fmla="*/ 0 h 250"/>
                <a:gd name="T12" fmla="*/ 7181 w 7258"/>
                <a:gd name="T13" fmla="*/ 0 h 250"/>
                <a:gd name="T14" fmla="*/ 7258 w 7258"/>
                <a:gd name="T15" fmla="*/ 58 h 250"/>
                <a:gd name="T16" fmla="*/ 7258 w 7258"/>
                <a:gd name="T17" fmla="*/ 19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8" h="250">
                  <a:moveTo>
                    <a:pt x="7258" y="192"/>
                  </a:moveTo>
                  <a:cubicBezTo>
                    <a:pt x="7258" y="224"/>
                    <a:pt x="7223" y="250"/>
                    <a:pt x="7181" y="250"/>
                  </a:cubicBezTo>
                  <a:cubicBezTo>
                    <a:pt x="77" y="250"/>
                    <a:pt x="77" y="250"/>
                    <a:pt x="77" y="250"/>
                  </a:cubicBezTo>
                  <a:cubicBezTo>
                    <a:pt x="34" y="250"/>
                    <a:pt x="0" y="224"/>
                    <a:pt x="0" y="192"/>
                  </a:cubicBezTo>
                  <a:cubicBezTo>
                    <a:pt x="0" y="58"/>
                    <a:pt x="0" y="58"/>
                    <a:pt x="0" y="58"/>
                  </a:cubicBezTo>
                  <a:cubicBezTo>
                    <a:pt x="0" y="26"/>
                    <a:pt x="34" y="0"/>
                    <a:pt x="77" y="0"/>
                  </a:cubicBezTo>
                  <a:cubicBezTo>
                    <a:pt x="7181" y="0"/>
                    <a:pt x="7181" y="0"/>
                    <a:pt x="7181" y="0"/>
                  </a:cubicBezTo>
                  <a:cubicBezTo>
                    <a:pt x="7223" y="0"/>
                    <a:pt x="7258" y="26"/>
                    <a:pt x="7258" y="58"/>
                  </a:cubicBezTo>
                  <a:lnTo>
                    <a:pt x="7258" y="192"/>
                  </a:lnTo>
                  <a:close/>
                </a:path>
              </a:pathLst>
            </a:custGeom>
            <a:noFill/>
            <a:ln w="28575" cap="flat">
              <a:solidFill>
                <a:srgbClr val="6D6E7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Oval 49"/>
            <p:cNvSpPr>
              <a:spLocks noChangeArrowheads="1"/>
            </p:cNvSpPr>
            <p:nvPr/>
          </p:nvSpPr>
          <p:spPr bwMode="auto">
            <a:xfrm>
              <a:off x="533" y="1287"/>
              <a:ext cx="662" cy="661"/>
            </a:xfrm>
            <a:prstGeom prst="ellipse">
              <a:avLst/>
            </a:prstGeom>
            <a:solidFill>
              <a:srgbClr val="6D6E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Oval 50"/>
            <p:cNvSpPr>
              <a:spLocks noChangeArrowheads="1"/>
            </p:cNvSpPr>
            <p:nvPr/>
          </p:nvSpPr>
          <p:spPr bwMode="auto">
            <a:xfrm>
              <a:off x="684" y="1438"/>
              <a:ext cx="359" cy="35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Oval 51"/>
            <p:cNvSpPr>
              <a:spLocks noChangeArrowheads="1"/>
            </p:cNvSpPr>
            <p:nvPr/>
          </p:nvSpPr>
          <p:spPr bwMode="auto">
            <a:xfrm>
              <a:off x="-4120" y="1287"/>
              <a:ext cx="661" cy="661"/>
            </a:xfrm>
            <a:prstGeom prst="ellipse">
              <a:avLst/>
            </a:prstGeom>
            <a:solidFill>
              <a:srgbClr val="6D6E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Oval 52"/>
            <p:cNvSpPr>
              <a:spLocks noChangeArrowheads="1"/>
            </p:cNvSpPr>
            <p:nvPr/>
          </p:nvSpPr>
          <p:spPr bwMode="auto">
            <a:xfrm>
              <a:off x="-3969" y="1438"/>
              <a:ext cx="359" cy="35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Oval 53"/>
            <p:cNvSpPr>
              <a:spLocks noChangeArrowheads="1"/>
            </p:cNvSpPr>
            <p:nvPr/>
          </p:nvSpPr>
          <p:spPr bwMode="auto">
            <a:xfrm>
              <a:off x="-2965" y="1287"/>
              <a:ext cx="661" cy="661"/>
            </a:xfrm>
            <a:prstGeom prst="ellipse">
              <a:avLst/>
            </a:prstGeom>
            <a:solidFill>
              <a:srgbClr val="6D6E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Oval 54"/>
            <p:cNvSpPr>
              <a:spLocks noChangeArrowheads="1"/>
            </p:cNvSpPr>
            <p:nvPr/>
          </p:nvSpPr>
          <p:spPr bwMode="auto">
            <a:xfrm>
              <a:off x="-2814" y="1438"/>
              <a:ext cx="359" cy="35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Oval 55"/>
            <p:cNvSpPr>
              <a:spLocks noChangeArrowheads="1"/>
            </p:cNvSpPr>
            <p:nvPr/>
          </p:nvSpPr>
          <p:spPr bwMode="auto">
            <a:xfrm>
              <a:off x="-1810" y="1287"/>
              <a:ext cx="661" cy="661"/>
            </a:xfrm>
            <a:prstGeom prst="ellipse">
              <a:avLst/>
            </a:prstGeom>
            <a:solidFill>
              <a:srgbClr val="6D6E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Oval 56"/>
            <p:cNvSpPr>
              <a:spLocks noChangeArrowheads="1"/>
            </p:cNvSpPr>
            <p:nvPr/>
          </p:nvSpPr>
          <p:spPr bwMode="auto">
            <a:xfrm>
              <a:off x="-1659" y="1438"/>
              <a:ext cx="359" cy="35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Oval 57"/>
            <p:cNvSpPr>
              <a:spLocks noChangeArrowheads="1"/>
            </p:cNvSpPr>
            <p:nvPr/>
          </p:nvSpPr>
          <p:spPr bwMode="auto">
            <a:xfrm>
              <a:off x="-655" y="1287"/>
              <a:ext cx="661" cy="661"/>
            </a:xfrm>
            <a:prstGeom prst="ellipse">
              <a:avLst/>
            </a:prstGeom>
            <a:solidFill>
              <a:srgbClr val="6D6E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Oval 58"/>
            <p:cNvSpPr>
              <a:spLocks noChangeArrowheads="1"/>
            </p:cNvSpPr>
            <p:nvPr/>
          </p:nvSpPr>
          <p:spPr bwMode="auto">
            <a:xfrm>
              <a:off x="-504" y="1438"/>
              <a:ext cx="359" cy="35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Oval 59"/>
            <p:cNvSpPr>
              <a:spLocks noChangeArrowheads="1"/>
            </p:cNvSpPr>
            <p:nvPr/>
          </p:nvSpPr>
          <p:spPr bwMode="auto">
            <a:xfrm>
              <a:off x="-5276" y="1287"/>
              <a:ext cx="662" cy="661"/>
            </a:xfrm>
            <a:prstGeom prst="ellipse">
              <a:avLst/>
            </a:prstGeom>
            <a:solidFill>
              <a:srgbClr val="6D6E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Oval 60"/>
            <p:cNvSpPr>
              <a:spLocks noChangeArrowheads="1"/>
            </p:cNvSpPr>
            <p:nvPr/>
          </p:nvSpPr>
          <p:spPr bwMode="auto">
            <a:xfrm>
              <a:off x="-5124" y="1438"/>
              <a:ext cx="359" cy="35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Oval 61"/>
            <p:cNvSpPr>
              <a:spLocks noChangeArrowheads="1"/>
            </p:cNvSpPr>
            <p:nvPr/>
          </p:nvSpPr>
          <p:spPr bwMode="auto">
            <a:xfrm>
              <a:off x="10927" y="1287"/>
              <a:ext cx="661" cy="661"/>
            </a:xfrm>
            <a:prstGeom prst="ellipse">
              <a:avLst/>
            </a:prstGeom>
            <a:solidFill>
              <a:srgbClr val="6D6E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Oval 62"/>
            <p:cNvSpPr>
              <a:spLocks noChangeArrowheads="1"/>
            </p:cNvSpPr>
            <p:nvPr/>
          </p:nvSpPr>
          <p:spPr bwMode="auto">
            <a:xfrm>
              <a:off x="11078" y="1438"/>
              <a:ext cx="359" cy="35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3" name="Oval 72"/>
          <p:cNvSpPr/>
          <p:nvPr/>
        </p:nvSpPr>
        <p:spPr>
          <a:xfrm>
            <a:off x="4839275" y="3747919"/>
            <a:ext cx="87982" cy="87982"/>
          </a:xfrm>
          <a:prstGeom prst="ellipse">
            <a:avLst/>
          </a:prstGeom>
          <a:gradFill>
            <a:gsLst>
              <a:gs pos="417">
                <a:schemeClr val="bg2">
                  <a:lumMod val="60000"/>
                  <a:lumOff val="40000"/>
                </a:schemeClr>
              </a:gs>
              <a:gs pos="97500">
                <a:schemeClr val="bg2">
                  <a:lumMod val="60000"/>
                  <a:lumOff val="40000"/>
                </a:schemeClr>
              </a:gs>
              <a:gs pos="41000">
                <a:srgbClr val="E6E6E6"/>
              </a:gs>
              <a:gs pos="50000">
                <a:srgbClr val="7D8496"/>
              </a:gs>
              <a:gs pos="59000">
                <a:srgbClr val="E6E6E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rot="19650059">
            <a:off x="5139399" y="3747919"/>
            <a:ext cx="87982" cy="87982"/>
          </a:xfrm>
          <a:prstGeom prst="ellipse">
            <a:avLst/>
          </a:prstGeom>
          <a:gradFill>
            <a:gsLst>
              <a:gs pos="417">
                <a:schemeClr val="bg2">
                  <a:lumMod val="60000"/>
                  <a:lumOff val="40000"/>
                </a:schemeClr>
              </a:gs>
              <a:gs pos="97500">
                <a:schemeClr val="bg2">
                  <a:lumMod val="60000"/>
                  <a:lumOff val="40000"/>
                </a:schemeClr>
              </a:gs>
              <a:gs pos="41000">
                <a:srgbClr val="E6E6E6"/>
              </a:gs>
              <a:gs pos="50000">
                <a:srgbClr val="7D8496"/>
              </a:gs>
              <a:gs pos="59000">
                <a:srgbClr val="E6E6E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Oval 165"/>
          <p:cNvSpPr/>
          <p:nvPr/>
        </p:nvSpPr>
        <p:spPr>
          <a:xfrm rot="13770764">
            <a:off x="5439201" y="3747919"/>
            <a:ext cx="87982" cy="87982"/>
          </a:xfrm>
          <a:prstGeom prst="ellipse">
            <a:avLst/>
          </a:prstGeom>
          <a:gradFill>
            <a:gsLst>
              <a:gs pos="417">
                <a:schemeClr val="bg2">
                  <a:lumMod val="60000"/>
                  <a:lumOff val="40000"/>
                </a:schemeClr>
              </a:gs>
              <a:gs pos="97500">
                <a:schemeClr val="bg2">
                  <a:lumMod val="60000"/>
                  <a:lumOff val="40000"/>
                </a:schemeClr>
              </a:gs>
              <a:gs pos="41000">
                <a:srgbClr val="E6E6E6"/>
              </a:gs>
              <a:gs pos="50000">
                <a:srgbClr val="7D8496"/>
              </a:gs>
              <a:gs pos="59000">
                <a:srgbClr val="E6E6E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rot="15111521">
            <a:off x="5739003" y="3747919"/>
            <a:ext cx="87982" cy="87982"/>
          </a:xfrm>
          <a:prstGeom prst="ellipse">
            <a:avLst/>
          </a:prstGeom>
          <a:gradFill>
            <a:gsLst>
              <a:gs pos="417">
                <a:schemeClr val="bg2">
                  <a:lumMod val="60000"/>
                  <a:lumOff val="40000"/>
                </a:schemeClr>
              </a:gs>
              <a:gs pos="97500">
                <a:schemeClr val="bg2">
                  <a:lumMod val="60000"/>
                  <a:lumOff val="40000"/>
                </a:schemeClr>
              </a:gs>
              <a:gs pos="41000">
                <a:srgbClr val="E6E6E6"/>
              </a:gs>
              <a:gs pos="50000">
                <a:srgbClr val="7D8496"/>
              </a:gs>
              <a:gs pos="59000">
                <a:srgbClr val="E6E6E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p:cNvSpPr/>
          <p:nvPr/>
        </p:nvSpPr>
        <p:spPr>
          <a:xfrm rot="10481251">
            <a:off x="6038806" y="3747919"/>
            <a:ext cx="87982" cy="87982"/>
          </a:xfrm>
          <a:prstGeom prst="ellipse">
            <a:avLst/>
          </a:prstGeom>
          <a:gradFill>
            <a:gsLst>
              <a:gs pos="417">
                <a:schemeClr val="bg2">
                  <a:lumMod val="60000"/>
                  <a:lumOff val="40000"/>
                </a:schemeClr>
              </a:gs>
              <a:gs pos="97500">
                <a:schemeClr val="bg2">
                  <a:lumMod val="60000"/>
                  <a:lumOff val="40000"/>
                </a:schemeClr>
              </a:gs>
              <a:gs pos="41000">
                <a:srgbClr val="E6E6E6"/>
              </a:gs>
              <a:gs pos="50000">
                <a:srgbClr val="7D8496"/>
              </a:gs>
              <a:gs pos="59000">
                <a:srgbClr val="E6E6E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Oval 168"/>
          <p:cNvSpPr/>
          <p:nvPr/>
        </p:nvSpPr>
        <p:spPr>
          <a:xfrm rot="11725763">
            <a:off x="6346076" y="3747919"/>
            <a:ext cx="87982" cy="87982"/>
          </a:xfrm>
          <a:prstGeom prst="ellipse">
            <a:avLst/>
          </a:prstGeom>
          <a:gradFill>
            <a:gsLst>
              <a:gs pos="417">
                <a:schemeClr val="bg2">
                  <a:lumMod val="60000"/>
                  <a:lumOff val="40000"/>
                </a:schemeClr>
              </a:gs>
              <a:gs pos="97500">
                <a:schemeClr val="bg2">
                  <a:lumMod val="60000"/>
                  <a:lumOff val="40000"/>
                </a:schemeClr>
              </a:gs>
              <a:gs pos="41000">
                <a:srgbClr val="E6E6E6"/>
              </a:gs>
              <a:gs pos="50000">
                <a:srgbClr val="7D8496"/>
              </a:gs>
              <a:gs pos="59000">
                <a:srgbClr val="E6E6E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rot="16200000">
            <a:off x="6645230" y="3747919"/>
            <a:ext cx="87982" cy="87982"/>
          </a:xfrm>
          <a:prstGeom prst="ellipse">
            <a:avLst/>
          </a:prstGeom>
          <a:gradFill>
            <a:gsLst>
              <a:gs pos="417">
                <a:schemeClr val="bg2">
                  <a:lumMod val="60000"/>
                  <a:lumOff val="40000"/>
                </a:schemeClr>
              </a:gs>
              <a:gs pos="97500">
                <a:schemeClr val="bg2">
                  <a:lumMod val="60000"/>
                  <a:lumOff val="40000"/>
                </a:schemeClr>
              </a:gs>
              <a:gs pos="41000">
                <a:srgbClr val="E6E6E6"/>
              </a:gs>
              <a:gs pos="50000">
                <a:srgbClr val="7D8496"/>
              </a:gs>
              <a:gs pos="59000">
                <a:srgbClr val="E6E6E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Oval 170"/>
          <p:cNvSpPr/>
          <p:nvPr/>
        </p:nvSpPr>
        <p:spPr>
          <a:xfrm rot="9364762">
            <a:off x="6947037" y="3747919"/>
            <a:ext cx="87982" cy="87982"/>
          </a:xfrm>
          <a:prstGeom prst="ellipse">
            <a:avLst/>
          </a:prstGeom>
          <a:gradFill>
            <a:gsLst>
              <a:gs pos="417">
                <a:schemeClr val="bg2">
                  <a:lumMod val="60000"/>
                  <a:lumOff val="40000"/>
                </a:schemeClr>
              </a:gs>
              <a:gs pos="97500">
                <a:schemeClr val="bg2">
                  <a:lumMod val="60000"/>
                  <a:lumOff val="40000"/>
                </a:schemeClr>
              </a:gs>
              <a:gs pos="41000">
                <a:srgbClr val="E6E6E6"/>
              </a:gs>
              <a:gs pos="50000">
                <a:srgbClr val="7D8496"/>
              </a:gs>
              <a:gs pos="59000">
                <a:srgbClr val="E6E6E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Oval 171"/>
          <p:cNvSpPr/>
          <p:nvPr/>
        </p:nvSpPr>
        <p:spPr>
          <a:xfrm rot="11155457">
            <a:off x="7246838" y="3747918"/>
            <a:ext cx="87982" cy="87982"/>
          </a:xfrm>
          <a:prstGeom prst="ellipse">
            <a:avLst/>
          </a:prstGeom>
          <a:gradFill>
            <a:gsLst>
              <a:gs pos="417">
                <a:schemeClr val="bg2">
                  <a:lumMod val="60000"/>
                  <a:lumOff val="40000"/>
                </a:schemeClr>
              </a:gs>
              <a:gs pos="97500">
                <a:schemeClr val="bg2">
                  <a:lumMod val="60000"/>
                  <a:lumOff val="40000"/>
                </a:schemeClr>
              </a:gs>
              <a:gs pos="41000">
                <a:srgbClr val="E6E6E6"/>
              </a:gs>
              <a:gs pos="50000">
                <a:srgbClr val="7D8496"/>
              </a:gs>
              <a:gs pos="59000">
                <a:srgbClr val="E6E6E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p:cNvSpPr/>
          <p:nvPr/>
        </p:nvSpPr>
        <p:spPr>
          <a:xfrm rot="12588842">
            <a:off x="7545963" y="3747919"/>
            <a:ext cx="87982" cy="87982"/>
          </a:xfrm>
          <a:prstGeom prst="ellipse">
            <a:avLst/>
          </a:prstGeom>
          <a:gradFill>
            <a:gsLst>
              <a:gs pos="417">
                <a:schemeClr val="bg2">
                  <a:lumMod val="60000"/>
                  <a:lumOff val="40000"/>
                </a:schemeClr>
              </a:gs>
              <a:gs pos="97500">
                <a:schemeClr val="bg2">
                  <a:lumMod val="60000"/>
                  <a:lumOff val="40000"/>
                </a:schemeClr>
              </a:gs>
              <a:gs pos="41000">
                <a:srgbClr val="E6E6E6"/>
              </a:gs>
              <a:gs pos="50000">
                <a:srgbClr val="7D8496"/>
              </a:gs>
              <a:gs pos="59000">
                <a:srgbClr val="E6E6E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p:cNvSpPr/>
          <p:nvPr/>
        </p:nvSpPr>
        <p:spPr>
          <a:xfrm rot="8633193">
            <a:off x="7846442" y="3747919"/>
            <a:ext cx="87982" cy="87982"/>
          </a:xfrm>
          <a:prstGeom prst="ellipse">
            <a:avLst/>
          </a:prstGeom>
          <a:gradFill>
            <a:gsLst>
              <a:gs pos="417">
                <a:schemeClr val="bg2">
                  <a:lumMod val="60000"/>
                  <a:lumOff val="40000"/>
                </a:schemeClr>
              </a:gs>
              <a:gs pos="97500">
                <a:schemeClr val="bg2">
                  <a:lumMod val="60000"/>
                  <a:lumOff val="40000"/>
                </a:schemeClr>
              </a:gs>
              <a:gs pos="41000">
                <a:srgbClr val="E6E6E6"/>
              </a:gs>
              <a:gs pos="50000">
                <a:srgbClr val="7D8496"/>
              </a:gs>
              <a:gs pos="59000">
                <a:srgbClr val="E6E6E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p:cNvSpPr/>
          <p:nvPr/>
        </p:nvSpPr>
        <p:spPr>
          <a:xfrm rot="3677646">
            <a:off x="8146246" y="3747920"/>
            <a:ext cx="87982" cy="87982"/>
          </a:xfrm>
          <a:prstGeom prst="ellipse">
            <a:avLst/>
          </a:prstGeom>
          <a:gradFill>
            <a:gsLst>
              <a:gs pos="417">
                <a:schemeClr val="bg2">
                  <a:lumMod val="60000"/>
                  <a:lumOff val="40000"/>
                </a:schemeClr>
              </a:gs>
              <a:gs pos="97500">
                <a:schemeClr val="bg2">
                  <a:lumMod val="60000"/>
                  <a:lumOff val="40000"/>
                </a:schemeClr>
              </a:gs>
              <a:gs pos="41000">
                <a:srgbClr val="E6E6E6"/>
              </a:gs>
              <a:gs pos="50000">
                <a:srgbClr val="7D8496"/>
              </a:gs>
              <a:gs pos="59000">
                <a:srgbClr val="E6E6E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Oval 175"/>
          <p:cNvSpPr/>
          <p:nvPr/>
        </p:nvSpPr>
        <p:spPr>
          <a:xfrm rot="5767343">
            <a:off x="8445528" y="3747920"/>
            <a:ext cx="87982" cy="87982"/>
          </a:xfrm>
          <a:prstGeom prst="ellipse">
            <a:avLst/>
          </a:prstGeom>
          <a:gradFill>
            <a:gsLst>
              <a:gs pos="417">
                <a:schemeClr val="bg2">
                  <a:lumMod val="60000"/>
                  <a:lumOff val="40000"/>
                </a:schemeClr>
              </a:gs>
              <a:gs pos="97500">
                <a:schemeClr val="bg2">
                  <a:lumMod val="60000"/>
                  <a:lumOff val="40000"/>
                </a:schemeClr>
              </a:gs>
              <a:gs pos="41000">
                <a:srgbClr val="E6E6E6"/>
              </a:gs>
              <a:gs pos="50000">
                <a:srgbClr val="7D8496"/>
              </a:gs>
              <a:gs pos="59000">
                <a:srgbClr val="E6E6E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p:cNvSpPr/>
          <p:nvPr/>
        </p:nvSpPr>
        <p:spPr>
          <a:xfrm rot="12226398">
            <a:off x="8745330" y="3747921"/>
            <a:ext cx="87982" cy="87982"/>
          </a:xfrm>
          <a:prstGeom prst="ellipse">
            <a:avLst/>
          </a:prstGeom>
          <a:gradFill>
            <a:gsLst>
              <a:gs pos="417">
                <a:schemeClr val="bg2">
                  <a:lumMod val="60000"/>
                  <a:lumOff val="40000"/>
                </a:schemeClr>
              </a:gs>
              <a:gs pos="97500">
                <a:schemeClr val="bg2">
                  <a:lumMod val="60000"/>
                  <a:lumOff val="40000"/>
                </a:schemeClr>
              </a:gs>
              <a:gs pos="41000">
                <a:srgbClr val="E6E6E6"/>
              </a:gs>
              <a:gs pos="50000">
                <a:srgbClr val="7D8496"/>
              </a:gs>
              <a:gs pos="59000">
                <a:srgbClr val="E6E6E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p:cNvSpPr/>
          <p:nvPr/>
        </p:nvSpPr>
        <p:spPr>
          <a:xfrm rot="16566724">
            <a:off x="9045132" y="3747922"/>
            <a:ext cx="87982" cy="87982"/>
          </a:xfrm>
          <a:prstGeom prst="ellipse">
            <a:avLst/>
          </a:prstGeom>
          <a:gradFill>
            <a:gsLst>
              <a:gs pos="417">
                <a:schemeClr val="bg2">
                  <a:lumMod val="60000"/>
                  <a:lumOff val="40000"/>
                </a:schemeClr>
              </a:gs>
              <a:gs pos="97500">
                <a:schemeClr val="bg2">
                  <a:lumMod val="60000"/>
                  <a:lumOff val="40000"/>
                </a:schemeClr>
              </a:gs>
              <a:gs pos="41000">
                <a:srgbClr val="E6E6E6"/>
              </a:gs>
              <a:gs pos="50000">
                <a:srgbClr val="7D8496"/>
              </a:gs>
              <a:gs pos="59000">
                <a:srgbClr val="E6E6E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3087365" y="3875250"/>
            <a:ext cx="91267" cy="223725"/>
          </a:xfrm>
          <a:prstGeom prst="rect">
            <a:avLst/>
          </a:prstGeom>
          <a:gradFill flip="none" rotWithShape="1">
            <a:gsLst>
              <a:gs pos="18000">
                <a:schemeClr val="accent3">
                  <a:lumMod val="60000"/>
                  <a:lumOff val="40000"/>
                </a:schemeClr>
              </a:gs>
              <a:gs pos="0">
                <a:schemeClr val="accent4">
                  <a:lumMod val="50000"/>
                </a:schemeClr>
              </a:gs>
              <a:gs pos="34000">
                <a:schemeClr val="bg2">
                  <a:lumMod val="20000"/>
                  <a:lumOff val="80000"/>
                </a:schemeClr>
              </a:gs>
            </a:gsLst>
            <a:lin ang="4800000" scaled="0"/>
            <a:tileRect/>
          </a:gradFill>
          <a:ln w="19050" cap="flat">
            <a:solidFill>
              <a:srgbClr val="6D6E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Right Triangle 75"/>
          <p:cNvSpPr/>
          <p:nvPr/>
        </p:nvSpPr>
        <p:spPr>
          <a:xfrm>
            <a:off x="3184353" y="4020907"/>
            <a:ext cx="81334" cy="78068"/>
          </a:xfrm>
          <a:prstGeom prst="rtTriangle">
            <a:avLst/>
          </a:prstGeom>
          <a:noFill/>
          <a:ln w="19050" cap="flat">
            <a:solidFill>
              <a:srgbClr val="6D6E7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3" name="Right Triangle 182"/>
          <p:cNvSpPr/>
          <p:nvPr/>
        </p:nvSpPr>
        <p:spPr>
          <a:xfrm rot="16200000">
            <a:off x="3003021" y="4019274"/>
            <a:ext cx="81334" cy="78068"/>
          </a:xfrm>
          <a:prstGeom prst="rtTriangle">
            <a:avLst/>
          </a:prstGeom>
          <a:noFill/>
          <a:ln w="19050" cap="flat">
            <a:solidFill>
              <a:srgbClr val="6D6E7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6" name="Rectangle 185"/>
          <p:cNvSpPr/>
          <p:nvPr/>
        </p:nvSpPr>
        <p:spPr>
          <a:xfrm>
            <a:off x="4589833" y="3875250"/>
            <a:ext cx="91267" cy="223725"/>
          </a:xfrm>
          <a:prstGeom prst="rect">
            <a:avLst/>
          </a:prstGeom>
          <a:gradFill flip="none" rotWithShape="1">
            <a:gsLst>
              <a:gs pos="18000">
                <a:schemeClr val="accent3">
                  <a:lumMod val="60000"/>
                  <a:lumOff val="40000"/>
                </a:schemeClr>
              </a:gs>
              <a:gs pos="0">
                <a:schemeClr val="accent4">
                  <a:lumMod val="50000"/>
                </a:schemeClr>
              </a:gs>
              <a:gs pos="34000">
                <a:schemeClr val="bg2">
                  <a:lumMod val="20000"/>
                  <a:lumOff val="80000"/>
                </a:schemeClr>
              </a:gs>
            </a:gsLst>
            <a:lin ang="4800000" scaled="0"/>
            <a:tileRect/>
          </a:gradFill>
          <a:ln w="19050" cap="flat">
            <a:solidFill>
              <a:srgbClr val="6D6E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Right Triangle 186"/>
          <p:cNvSpPr/>
          <p:nvPr/>
        </p:nvSpPr>
        <p:spPr>
          <a:xfrm>
            <a:off x="4686821" y="4020907"/>
            <a:ext cx="81334" cy="78068"/>
          </a:xfrm>
          <a:prstGeom prst="rtTriangle">
            <a:avLst/>
          </a:prstGeom>
          <a:noFill/>
          <a:ln w="19050" cap="flat">
            <a:solidFill>
              <a:srgbClr val="6D6E7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88" name="Right Triangle 187"/>
          <p:cNvSpPr/>
          <p:nvPr/>
        </p:nvSpPr>
        <p:spPr>
          <a:xfrm rot="16200000">
            <a:off x="4505489" y="4019274"/>
            <a:ext cx="81334" cy="78068"/>
          </a:xfrm>
          <a:prstGeom prst="rtTriangle">
            <a:avLst/>
          </a:prstGeom>
          <a:noFill/>
          <a:ln w="19050" cap="flat">
            <a:solidFill>
              <a:srgbClr val="6D6E7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0" name="Rectangle 189"/>
          <p:cNvSpPr/>
          <p:nvPr/>
        </p:nvSpPr>
        <p:spPr>
          <a:xfrm>
            <a:off x="6090849" y="3875250"/>
            <a:ext cx="91267" cy="223725"/>
          </a:xfrm>
          <a:prstGeom prst="rect">
            <a:avLst/>
          </a:prstGeom>
          <a:gradFill flip="none" rotWithShape="1">
            <a:gsLst>
              <a:gs pos="18000">
                <a:schemeClr val="accent3">
                  <a:lumMod val="60000"/>
                  <a:lumOff val="40000"/>
                </a:schemeClr>
              </a:gs>
              <a:gs pos="0">
                <a:schemeClr val="accent4">
                  <a:lumMod val="50000"/>
                </a:schemeClr>
              </a:gs>
              <a:gs pos="34000">
                <a:schemeClr val="bg2">
                  <a:lumMod val="20000"/>
                  <a:lumOff val="80000"/>
                </a:schemeClr>
              </a:gs>
            </a:gsLst>
            <a:lin ang="4800000" scaled="0"/>
            <a:tileRect/>
          </a:gradFill>
          <a:ln w="19050" cap="flat">
            <a:solidFill>
              <a:srgbClr val="6D6E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Right Triangle 190"/>
          <p:cNvSpPr/>
          <p:nvPr/>
        </p:nvSpPr>
        <p:spPr>
          <a:xfrm>
            <a:off x="6187837" y="4020907"/>
            <a:ext cx="81334" cy="78068"/>
          </a:xfrm>
          <a:prstGeom prst="rtTriangle">
            <a:avLst/>
          </a:prstGeom>
          <a:noFill/>
          <a:ln w="19050" cap="flat">
            <a:solidFill>
              <a:srgbClr val="6D6E7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2" name="Right Triangle 191"/>
          <p:cNvSpPr/>
          <p:nvPr/>
        </p:nvSpPr>
        <p:spPr>
          <a:xfrm rot="16200000">
            <a:off x="6006505" y="4019274"/>
            <a:ext cx="81334" cy="78068"/>
          </a:xfrm>
          <a:prstGeom prst="rtTriangle">
            <a:avLst/>
          </a:prstGeom>
          <a:noFill/>
          <a:ln w="19050" cap="flat">
            <a:solidFill>
              <a:srgbClr val="6D6E7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95" name="Rectangle 194"/>
          <p:cNvSpPr/>
          <p:nvPr/>
        </p:nvSpPr>
        <p:spPr>
          <a:xfrm>
            <a:off x="3485578" y="585500"/>
            <a:ext cx="5185456" cy="1144929"/>
          </a:xfrm>
          <a:prstGeom prst="rect">
            <a:avLst/>
          </a:prstGeom>
        </p:spPr>
        <p:txBody>
          <a:bodyPr wrap="square">
            <a:spAutoFit/>
          </a:bodyPr>
          <a:lstStyle/>
          <a:p>
            <a:pPr algn="r">
              <a:lnSpc>
                <a:spcPct val="90000"/>
              </a:lnSpc>
            </a:pPr>
            <a:r>
              <a:rPr lang="en-US" sz="4800" b="1" smtClean="0">
                <a:ln w="6350">
                  <a:noFill/>
                </a:ln>
                <a:solidFill>
                  <a:schemeClr val="tx2"/>
                </a:solidFill>
              </a:rPr>
              <a:t>ONE SIZE</a:t>
            </a:r>
          </a:p>
          <a:p>
            <a:pPr algn="r">
              <a:lnSpc>
                <a:spcPct val="90000"/>
              </a:lnSpc>
            </a:pPr>
            <a:r>
              <a:rPr lang="en-US" sz="2800" b="1" smtClean="0">
                <a:ln w="6350">
                  <a:noFill/>
                </a:ln>
                <a:solidFill>
                  <a:schemeClr val="tx2"/>
                </a:solidFill>
              </a:rPr>
              <a:t>DOES</a:t>
            </a:r>
            <a:r>
              <a:rPr lang="en-US" sz="2800" b="1" smtClean="0">
                <a:ln w="6350">
                  <a:gradFill>
                    <a:gsLst>
                      <a:gs pos="100000">
                        <a:schemeClr val="tx2">
                          <a:lumMod val="75000"/>
                        </a:schemeClr>
                      </a:gs>
                      <a:gs pos="0">
                        <a:schemeClr val="bg2">
                          <a:lumMod val="50000"/>
                        </a:schemeClr>
                      </a:gs>
                    </a:gsLst>
                    <a:lin ang="5400000" scaled="0"/>
                  </a:gradFill>
                </a:ln>
                <a:solidFill>
                  <a:schemeClr val="tx2"/>
                </a:solidFill>
              </a:rPr>
              <a:t> </a:t>
            </a:r>
            <a:r>
              <a:rPr lang="en-US" sz="2800" b="1" smtClean="0">
                <a:ln w="6350">
                  <a:noFill/>
                </a:ln>
                <a:gradFill>
                  <a:gsLst>
                    <a:gs pos="0">
                      <a:srgbClr val="FF1414">
                        <a:lumMod val="75000"/>
                      </a:srgbClr>
                    </a:gs>
                    <a:gs pos="100000">
                      <a:srgbClr val="FF1414">
                        <a:lumMod val="95000"/>
                      </a:srgbClr>
                    </a:gs>
                  </a:gsLst>
                  <a:lin ang="16200000" scaled="0"/>
                </a:gradFill>
              </a:rPr>
              <a:t>NOT </a:t>
            </a:r>
            <a:r>
              <a:rPr lang="en-US" sz="2800" b="1" smtClean="0">
                <a:ln w="6350">
                  <a:noFill/>
                </a:ln>
                <a:solidFill>
                  <a:schemeClr val="tx2"/>
                </a:solidFill>
              </a:rPr>
              <a:t>FIT ALL</a:t>
            </a:r>
            <a:endParaRPr lang="en-US" sz="2800" b="1" dirty="0">
              <a:ln w="6350">
                <a:noFill/>
              </a:ln>
              <a:solidFill>
                <a:schemeClr val="tx2"/>
              </a:solidFill>
            </a:endParaRPr>
          </a:p>
        </p:txBody>
      </p:sp>
      <p:sp>
        <p:nvSpPr>
          <p:cNvPr id="17" name="Snip Same Side Corner Rectangle 16"/>
          <p:cNvSpPr/>
          <p:nvPr/>
        </p:nvSpPr>
        <p:spPr>
          <a:xfrm>
            <a:off x="3125022" y="2390775"/>
            <a:ext cx="1236345" cy="264290"/>
          </a:xfrm>
          <a:custGeom>
            <a:avLst/>
            <a:gdLst/>
            <a:ahLst/>
            <a:cxnLst/>
            <a:rect l="l" t="t" r="r" b="b"/>
            <a:pathLst>
              <a:path w="1123950" h="349250">
                <a:moveTo>
                  <a:pt x="431800" y="0"/>
                </a:moveTo>
                <a:lnTo>
                  <a:pt x="692150" y="0"/>
                </a:lnTo>
                <a:lnTo>
                  <a:pt x="692150" y="161925"/>
                </a:lnTo>
                <a:lnTo>
                  <a:pt x="755724" y="228600"/>
                </a:lnTo>
                <a:lnTo>
                  <a:pt x="1103841" y="228600"/>
                </a:lnTo>
                <a:lnTo>
                  <a:pt x="1123950" y="248709"/>
                </a:lnTo>
                <a:lnTo>
                  <a:pt x="1123950" y="349250"/>
                </a:lnTo>
                <a:lnTo>
                  <a:pt x="0" y="349250"/>
                </a:lnTo>
                <a:lnTo>
                  <a:pt x="0" y="248709"/>
                </a:lnTo>
                <a:lnTo>
                  <a:pt x="20109" y="228600"/>
                </a:lnTo>
                <a:lnTo>
                  <a:pt x="368226" y="228600"/>
                </a:lnTo>
                <a:lnTo>
                  <a:pt x="431800" y="16192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Oval 322"/>
          <p:cNvSpPr/>
          <p:nvPr/>
        </p:nvSpPr>
        <p:spPr>
          <a:xfrm>
            <a:off x="703215" y="766092"/>
            <a:ext cx="411698" cy="30877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Oval 323"/>
          <p:cNvSpPr/>
          <p:nvPr/>
        </p:nvSpPr>
        <p:spPr>
          <a:xfrm>
            <a:off x="787898" y="927846"/>
            <a:ext cx="267835" cy="20087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Oval 324"/>
          <p:cNvSpPr/>
          <p:nvPr/>
        </p:nvSpPr>
        <p:spPr>
          <a:xfrm>
            <a:off x="787898" y="632639"/>
            <a:ext cx="267835" cy="20087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Oval 325"/>
          <p:cNvSpPr/>
          <p:nvPr/>
        </p:nvSpPr>
        <p:spPr>
          <a:xfrm>
            <a:off x="1046804" y="760864"/>
            <a:ext cx="230217" cy="17266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Oval 326"/>
          <p:cNvSpPr/>
          <p:nvPr/>
        </p:nvSpPr>
        <p:spPr>
          <a:xfrm>
            <a:off x="633447" y="678743"/>
            <a:ext cx="230217" cy="17266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Oval 327"/>
          <p:cNvSpPr/>
          <p:nvPr/>
        </p:nvSpPr>
        <p:spPr>
          <a:xfrm>
            <a:off x="48859" y="766092"/>
            <a:ext cx="411698" cy="30877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Oval 328"/>
          <p:cNvSpPr/>
          <p:nvPr/>
        </p:nvSpPr>
        <p:spPr>
          <a:xfrm>
            <a:off x="133542" y="927846"/>
            <a:ext cx="267835" cy="20087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Oval 329"/>
          <p:cNvSpPr/>
          <p:nvPr/>
        </p:nvSpPr>
        <p:spPr>
          <a:xfrm>
            <a:off x="133542" y="632639"/>
            <a:ext cx="267835" cy="20087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Oval 330"/>
          <p:cNvSpPr/>
          <p:nvPr/>
        </p:nvSpPr>
        <p:spPr>
          <a:xfrm>
            <a:off x="392448" y="760864"/>
            <a:ext cx="230217" cy="17266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Oval 331"/>
          <p:cNvSpPr/>
          <p:nvPr/>
        </p:nvSpPr>
        <p:spPr>
          <a:xfrm>
            <a:off x="-20909" y="678743"/>
            <a:ext cx="230217" cy="17266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Oval 332"/>
          <p:cNvSpPr/>
          <p:nvPr/>
        </p:nvSpPr>
        <p:spPr>
          <a:xfrm>
            <a:off x="-550084" y="766092"/>
            <a:ext cx="411698" cy="30877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Oval 333"/>
          <p:cNvSpPr/>
          <p:nvPr/>
        </p:nvSpPr>
        <p:spPr>
          <a:xfrm>
            <a:off x="-465401" y="927846"/>
            <a:ext cx="267835" cy="20087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Oval 334"/>
          <p:cNvSpPr/>
          <p:nvPr/>
        </p:nvSpPr>
        <p:spPr>
          <a:xfrm>
            <a:off x="-465401" y="632639"/>
            <a:ext cx="267835" cy="20087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Oval 335"/>
          <p:cNvSpPr/>
          <p:nvPr/>
        </p:nvSpPr>
        <p:spPr>
          <a:xfrm>
            <a:off x="-206495" y="760864"/>
            <a:ext cx="230217" cy="17266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Oval 336"/>
          <p:cNvSpPr/>
          <p:nvPr/>
        </p:nvSpPr>
        <p:spPr>
          <a:xfrm>
            <a:off x="-619852" y="678743"/>
            <a:ext cx="230217" cy="17266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Oval 178"/>
          <p:cNvSpPr/>
          <p:nvPr/>
        </p:nvSpPr>
        <p:spPr>
          <a:xfrm>
            <a:off x="2918460" y="4052457"/>
            <a:ext cx="8107659" cy="99101"/>
          </a:xfrm>
          <a:prstGeom prst="ellipse">
            <a:avLst/>
          </a:prstGeom>
          <a:gradFill flip="none" rotWithShape="1">
            <a:gsLst>
              <a:gs pos="95800">
                <a:schemeClr val="bg2">
                  <a:alpha val="19000"/>
                </a:schemeClr>
              </a:gs>
              <a:gs pos="35000">
                <a:schemeClr val="tx2">
                  <a:lumMod val="40000"/>
                  <a:lumOff val="60000"/>
                  <a:alpha val="73000"/>
                </a:schemeClr>
              </a:gs>
            </a:gsLst>
            <a:path path="shap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oracle branding lower"/>
          <p:cNvGrpSpPr/>
          <p:nvPr/>
        </p:nvGrpSpPr>
        <p:grpSpPr>
          <a:xfrm>
            <a:off x="356299" y="4668926"/>
            <a:ext cx="8363236" cy="463589"/>
            <a:chOff x="356299" y="4668926"/>
            <a:chExt cx="8363236" cy="463589"/>
          </a:xfrm>
        </p:grpSpPr>
        <p:pic>
          <p:nvPicPr>
            <p:cNvPr id="312" name="Picture 20" descr="Oracle WHITE"/>
            <p:cNvPicPr>
              <a:picLocks noChangeArrowheads="1"/>
            </p:cNvPicPr>
            <p:nvPr/>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pic>
          <p:nvPicPr>
            <p:cNvPr id="347" name="Picture 20" descr="Oracle WHITE"/>
            <p:cNvPicPr>
              <a:picLocks noChangeArrowheads="1"/>
            </p:cNvPicPr>
            <p:nvPr/>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nvGrpSpPr>
            <p:cNvPr id="12" name="Group 316"/>
            <p:cNvGrpSpPr/>
            <p:nvPr/>
          </p:nvGrpSpPr>
          <p:grpSpPr>
            <a:xfrm>
              <a:off x="597807" y="4913973"/>
              <a:ext cx="2539093" cy="218542"/>
              <a:chOff x="597807" y="4913973"/>
              <a:chExt cx="2539093" cy="218542"/>
            </a:xfrm>
          </p:grpSpPr>
          <p:sp>
            <p:nvSpPr>
              <p:cNvPr id="319"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2012, Oracle and/or its affiliates. All rights reserved.</a:t>
                </a:r>
                <a:endParaRPr lang="en-US" sz="600" dirty="0" smtClean="0">
                  <a:solidFill>
                    <a:schemeClr val="tx1"/>
                  </a:solidFill>
                </a:endParaRPr>
              </a:p>
            </p:txBody>
          </p:sp>
          <p:cxnSp>
            <p:nvCxnSpPr>
              <p:cNvPr id="320" name="Straight Connector 319"/>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318" name="Rectangle 317"/>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24</a:t>
              </a:fld>
              <a:endParaRPr lang="en-US" sz="600" dirty="0">
                <a:solidFill>
                  <a:schemeClr val="tx1"/>
                </a:solidFill>
              </a:endParaRPr>
            </a:p>
          </p:txBody>
        </p:sp>
      </p:grpSp>
      <p:sp>
        <p:nvSpPr>
          <p:cNvPr id="344" name="FACTORY WINDOWS"/>
          <p:cNvSpPr/>
          <p:nvPr/>
        </p:nvSpPr>
        <p:spPr>
          <a:xfrm>
            <a:off x="-1181100" y="2520950"/>
            <a:ext cx="5765800" cy="1607815"/>
          </a:xfrm>
          <a:prstGeom prst="rect">
            <a:avLst/>
          </a:prstGeom>
          <a:gradFill>
            <a:gsLst>
              <a:gs pos="4000">
                <a:schemeClr val="accent4">
                  <a:lumMod val="20000"/>
                  <a:lumOff val="80000"/>
                  <a:alpha val="84000"/>
                </a:schemeClr>
              </a:gs>
              <a:gs pos="25000">
                <a:srgbClr val="CEDBE6">
                  <a:alpha val="60000"/>
                </a:srgbClr>
              </a:gs>
              <a:gs pos="69000">
                <a:schemeClr val="bg1">
                  <a:alpha val="9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53"/>
          <p:cNvGrpSpPr/>
          <p:nvPr/>
        </p:nvGrpSpPr>
        <p:grpSpPr>
          <a:xfrm>
            <a:off x="-791110" y="771320"/>
            <a:ext cx="5485633" cy="3355036"/>
            <a:chOff x="-791110" y="771320"/>
            <a:chExt cx="5485633" cy="3355036"/>
          </a:xfrm>
        </p:grpSpPr>
        <p:sp>
          <p:nvSpPr>
            <p:cNvPr id="338" name="Freeform 45"/>
            <p:cNvSpPr>
              <a:spLocks/>
            </p:cNvSpPr>
            <p:nvPr/>
          </p:nvSpPr>
          <p:spPr bwMode="auto">
            <a:xfrm>
              <a:off x="141203" y="771320"/>
              <a:ext cx="226808" cy="202818"/>
            </a:xfrm>
            <a:custGeom>
              <a:avLst/>
              <a:gdLst>
                <a:gd name="T0" fmla="*/ 168 w 182"/>
                <a:gd name="T1" fmla="*/ 0 h 217"/>
                <a:gd name="T2" fmla="*/ 7 w 182"/>
                <a:gd name="T3" fmla="*/ 0 h 217"/>
                <a:gd name="T4" fmla="*/ 0 w 182"/>
                <a:gd name="T5" fmla="*/ 217 h 217"/>
                <a:gd name="T6" fmla="*/ 182 w 182"/>
                <a:gd name="T7" fmla="*/ 217 h 217"/>
                <a:gd name="T8" fmla="*/ 168 w 182"/>
                <a:gd name="T9" fmla="*/ 0 h 217"/>
              </a:gdLst>
              <a:ahLst/>
              <a:cxnLst>
                <a:cxn ang="0">
                  <a:pos x="T0" y="T1"/>
                </a:cxn>
                <a:cxn ang="0">
                  <a:pos x="T2" y="T3"/>
                </a:cxn>
                <a:cxn ang="0">
                  <a:pos x="T4" y="T5"/>
                </a:cxn>
                <a:cxn ang="0">
                  <a:pos x="T6" y="T7"/>
                </a:cxn>
                <a:cxn ang="0">
                  <a:pos x="T8" y="T9"/>
                </a:cxn>
              </a:cxnLst>
              <a:rect l="0" t="0" r="r" b="b"/>
              <a:pathLst>
                <a:path w="182" h="217">
                  <a:moveTo>
                    <a:pt x="168" y="0"/>
                  </a:moveTo>
                  <a:lnTo>
                    <a:pt x="7" y="0"/>
                  </a:lnTo>
                  <a:lnTo>
                    <a:pt x="0" y="217"/>
                  </a:lnTo>
                  <a:lnTo>
                    <a:pt x="182" y="217"/>
                  </a:lnTo>
                  <a:lnTo>
                    <a:pt x="168" y="0"/>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39" name="Freeform 46"/>
            <p:cNvSpPr>
              <a:spLocks/>
            </p:cNvSpPr>
            <p:nvPr/>
          </p:nvSpPr>
          <p:spPr bwMode="auto">
            <a:xfrm>
              <a:off x="-509311" y="771320"/>
              <a:ext cx="229301" cy="202818"/>
            </a:xfrm>
            <a:custGeom>
              <a:avLst/>
              <a:gdLst>
                <a:gd name="T0" fmla="*/ 170 w 184"/>
                <a:gd name="T1" fmla="*/ 0 h 217"/>
                <a:gd name="T2" fmla="*/ 9 w 184"/>
                <a:gd name="T3" fmla="*/ 0 h 217"/>
                <a:gd name="T4" fmla="*/ 0 w 184"/>
                <a:gd name="T5" fmla="*/ 217 h 217"/>
                <a:gd name="T6" fmla="*/ 184 w 184"/>
                <a:gd name="T7" fmla="*/ 217 h 217"/>
                <a:gd name="T8" fmla="*/ 170 w 184"/>
                <a:gd name="T9" fmla="*/ 0 h 217"/>
              </a:gdLst>
              <a:ahLst/>
              <a:cxnLst>
                <a:cxn ang="0">
                  <a:pos x="T0" y="T1"/>
                </a:cxn>
                <a:cxn ang="0">
                  <a:pos x="T2" y="T3"/>
                </a:cxn>
                <a:cxn ang="0">
                  <a:pos x="T4" y="T5"/>
                </a:cxn>
                <a:cxn ang="0">
                  <a:pos x="T6" y="T7"/>
                </a:cxn>
                <a:cxn ang="0">
                  <a:pos x="T8" y="T9"/>
                </a:cxn>
              </a:cxnLst>
              <a:rect l="0" t="0" r="r" b="b"/>
              <a:pathLst>
                <a:path w="184" h="217">
                  <a:moveTo>
                    <a:pt x="170" y="0"/>
                  </a:moveTo>
                  <a:lnTo>
                    <a:pt x="9" y="0"/>
                  </a:lnTo>
                  <a:lnTo>
                    <a:pt x="0" y="217"/>
                  </a:lnTo>
                  <a:lnTo>
                    <a:pt x="184" y="217"/>
                  </a:lnTo>
                  <a:lnTo>
                    <a:pt x="170" y="0"/>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40" name="Freeform 47"/>
            <p:cNvSpPr>
              <a:spLocks/>
            </p:cNvSpPr>
            <p:nvPr/>
          </p:nvSpPr>
          <p:spPr bwMode="auto">
            <a:xfrm>
              <a:off x="-545452" y="1009655"/>
              <a:ext cx="324011" cy="617802"/>
            </a:xfrm>
            <a:custGeom>
              <a:avLst/>
              <a:gdLst>
                <a:gd name="T0" fmla="*/ 218 w 260"/>
                <a:gd name="T1" fmla="*/ 0 h 661"/>
                <a:gd name="T2" fmla="*/ 29 w 260"/>
                <a:gd name="T3" fmla="*/ 0 h 661"/>
                <a:gd name="T4" fmla="*/ 0 w 260"/>
                <a:gd name="T5" fmla="*/ 661 h 661"/>
                <a:gd name="T6" fmla="*/ 260 w 260"/>
                <a:gd name="T7" fmla="*/ 661 h 661"/>
                <a:gd name="T8" fmla="*/ 218 w 260"/>
                <a:gd name="T9" fmla="*/ 0 h 661"/>
              </a:gdLst>
              <a:ahLst/>
              <a:cxnLst>
                <a:cxn ang="0">
                  <a:pos x="T0" y="T1"/>
                </a:cxn>
                <a:cxn ang="0">
                  <a:pos x="T2" y="T3"/>
                </a:cxn>
                <a:cxn ang="0">
                  <a:pos x="T4" y="T5"/>
                </a:cxn>
                <a:cxn ang="0">
                  <a:pos x="T6" y="T7"/>
                </a:cxn>
                <a:cxn ang="0">
                  <a:pos x="T8" y="T9"/>
                </a:cxn>
              </a:cxnLst>
              <a:rect l="0" t="0" r="r" b="b"/>
              <a:pathLst>
                <a:path w="260" h="661">
                  <a:moveTo>
                    <a:pt x="218" y="0"/>
                  </a:moveTo>
                  <a:lnTo>
                    <a:pt x="29" y="0"/>
                  </a:lnTo>
                  <a:lnTo>
                    <a:pt x="0" y="661"/>
                  </a:lnTo>
                  <a:lnTo>
                    <a:pt x="260" y="661"/>
                  </a:lnTo>
                  <a:lnTo>
                    <a:pt x="218" y="0"/>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49"/>
            <p:cNvSpPr>
              <a:spLocks/>
            </p:cNvSpPr>
            <p:nvPr/>
          </p:nvSpPr>
          <p:spPr bwMode="auto">
            <a:xfrm>
              <a:off x="115033" y="1009655"/>
              <a:ext cx="302826" cy="617802"/>
            </a:xfrm>
            <a:custGeom>
              <a:avLst/>
              <a:gdLst>
                <a:gd name="T0" fmla="*/ 205 w 243"/>
                <a:gd name="T1" fmla="*/ 0 h 661"/>
                <a:gd name="T2" fmla="*/ 21 w 243"/>
                <a:gd name="T3" fmla="*/ 0 h 661"/>
                <a:gd name="T4" fmla="*/ 0 w 243"/>
                <a:gd name="T5" fmla="*/ 661 h 661"/>
                <a:gd name="T6" fmla="*/ 243 w 243"/>
                <a:gd name="T7" fmla="*/ 661 h 661"/>
                <a:gd name="T8" fmla="*/ 205 w 243"/>
                <a:gd name="T9" fmla="*/ 0 h 661"/>
              </a:gdLst>
              <a:ahLst/>
              <a:cxnLst>
                <a:cxn ang="0">
                  <a:pos x="T0" y="T1"/>
                </a:cxn>
                <a:cxn ang="0">
                  <a:pos x="T2" y="T3"/>
                </a:cxn>
                <a:cxn ang="0">
                  <a:pos x="T4" y="T5"/>
                </a:cxn>
                <a:cxn ang="0">
                  <a:pos x="T6" y="T7"/>
                </a:cxn>
                <a:cxn ang="0">
                  <a:pos x="T8" y="T9"/>
                </a:cxn>
              </a:cxnLst>
              <a:rect l="0" t="0" r="r" b="b"/>
              <a:pathLst>
                <a:path w="243" h="661">
                  <a:moveTo>
                    <a:pt x="205" y="0"/>
                  </a:moveTo>
                  <a:lnTo>
                    <a:pt x="21" y="0"/>
                  </a:lnTo>
                  <a:lnTo>
                    <a:pt x="0" y="661"/>
                  </a:lnTo>
                  <a:lnTo>
                    <a:pt x="243" y="661"/>
                  </a:lnTo>
                  <a:lnTo>
                    <a:pt x="205" y="0"/>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45"/>
            <p:cNvSpPr>
              <a:spLocks/>
            </p:cNvSpPr>
            <p:nvPr/>
          </p:nvSpPr>
          <p:spPr bwMode="auto">
            <a:xfrm>
              <a:off x="783821" y="771320"/>
              <a:ext cx="226808" cy="202818"/>
            </a:xfrm>
            <a:custGeom>
              <a:avLst/>
              <a:gdLst>
                <a:gd name="T0" fmla="*/ 168 w 182"/>
                <a:gd name="T1" fmla="*/ 0 h 217"/>
                <a:gd name="T2" fmla="*/ 7 w 182"/>
                <a:gd name="T3" fmla="*/ 0 h 217"/>
                <a:gd name="T4" fmla="*/ 0 w 182"/>
                <a:gd name="T5" fmla="*/ 217 h 217"/>
                <a:gd name="T6" fmla="*/ 182 w 182"/>
                <a:gd name="T7" fmla="*/ 217 h 217"/>
                <a:gd name="T8" fmla="*/ 168 w 182"/>
                <a:gd name="T9" fmla="*/ 0 h 217"/>
              </a:gdLst>
              <a:ahLst/>
              <a:cxnLst>
                <a:cxn ang="0">
                  <a:pos x="T0" y="T1"/>
                </a:cxn>
                <a:cxn ang="0">
                  <a:pos x="T2" y="T3"/>
                </a:cxn>
                <a:cxn ang="0">
                  <a:pos x="T4" y="T5"/>
                </a:cxn>
                <a:cxn ang="0">
                  <a:pos x="T6" y="T7"/>
                </a:cxn>
                <a:cxn ang="0">
                  <a:pos x="T8" y="T9"/>
                </a:cxn>
              </a:cxnLst>
              <a:rect l="0" t="0" r="r" b="b"/>
              <a:pathLst>
                <a:path w="182" h="217">
                  <a:moveTo>
                    <a:pt x="168" y="0"/>
                  </a:moveTo>
                  <a:lnTo>
                    <a:pt x="7" y="0"/>
                  </a:lnTo>
                  <a:lnTo>
                    <a:pt x="0" y="217"/>
                  </a:lnTo>
                  <a:lnTo>
                    <a:pt x="182" y="217"/>
                  </a:lnTo>
                  <a:lnTo>
                    <a:pt x="168" y="0"/>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43" name="Freeform 49"/>
            <p:cNvSpPr>
              <a:spLocks/>
            </p:cNvSpPr>
            <p:nvPr/>
          </p:nvSpPr>
          <p:spPr bwMode="auto">
            <a:xfrm>
              <a:off x="757651" y="1009655"/>
              <a:ext cx="302826" cy="617802"/>
            </a:xfrm>
            <a:custGeom>
              <a:avLst/>
              <a:gdLst>
                <a:gd name="T0" fmla="*/ 205 w 243"/>
                <a:gd name="T1" fmla="*/ 0 h 661"/>
                <a:gd name="T2" fmla="*/ 21 w 243"/>
                <a:gd name="T3" fmla="*/ 0 h 661"/>
                <a:gd name="T4" fmla="*/ 0 w 243"/>
                <a:gd name="T5" fmla="*/ 661 h 661"/>
                <a:gd name="T6" fmla="*/ 243 w 243"/>
                <a:gd name="T7" fmla="*/ 661 h 661"/>
                <a:gd name="T8" fmla="*/ 205 w 243"/>
                <a:gd name="T9" fmla="*/ 0 h 661"/>
              </a:gdLst>
              <a:ahLst/>
              <a:cxnLst>
                <a:cxn ang="0">
                  <a:pos x="T0" y="T1"/>
                </a:cxn>
                <a:cxn ang="0">
                  <a:pos x="T2" y="T3"/>
                </a:cxn>
                <a:cxn ang="0">
                  <a:pos x="T4" y="T5"/>
                </a:cxn>
                <a:cxn ang="0">
                  <a:pos x="T6" y="T7"/>
                </a:cxn>
                <a:cxn ang="0">
                  <a:pos x="T8" y="T9"/>
                </a:cxn>
              </a:cxnLst>
              <a:rect l="0" t="0" r="r" b="b"/>
              <a:pathLst>
                <a:path w="243" h="661">
                  <a:moveTo>
                    <a:pt x="205" y="0"/>
                  </a:moveTo>
                  <a:lnTo>
                    <a:pt x="21" y="0"/>
                  </a:lnTo>
                  <a:lnTo>
                    <a:pt x="0" y="661"/>
                  </a:lnTo>
                  <a:lnTo>
                    <a:pt x="243" y="661"/>
                  </a:lnTo>
                  <a:lnTo>
                    <a:pt x="205" y="0"/>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6"/>
            <p:cNvSpPr>
              <a:spLocks noEditPoints="1"/>
            </p:cNvSpPr>
            <p:nvPr/>
          </p:nvSpPr>
          <p:spPr bwMode="auto">
            <a:xfrm>
              <a:off x="-791110" y="1647722"/>
              <a:ext cx="5485633" cy="2478634"/>
            </a:xfrm>
            <a:custGeom>
              <a:avLst/>
              <a:gdLst>
                <a:gd name="T0" fmla="*/ 3451 w 4101"/>
                <a:gd name="T1" fmla="*/ 267 h 1853"/>
                <a:gd name="T2" fmla="*/ 2804 w 4101"/>
                <a:gd name="T3" fmla="*/ 274 h 1853"/>
                <a:gd name="T4" fmla="*/ 1429 w 4101"/>
                <a:gd name="T5" fmla="*/ 553 h 1853"/>
                <a:gd name="T6" fmla="*/ 1146 w 4101"/>
                <a:gd name="T7" fmla="*/ 0 h 1853"/>
                <a:gd name="T8" fmla="*/ 945 w 4101"/>
                <a:gd name="T9" fmla="*/ 553 h 1853"/>
                <a:gd name="T10" fmla="*/ 674 w 4101"/>
                <a:gd name="T11" fmla="*/ 0 h 1853"/>
                <a:gd name="T12" fmla="*/ 475 w 4101"/>
                <a:gd name="T13" fmla="*/ 553 h 1853"/>
                <a:gd name="T14" fmla="*/ 182 w 4101"/>
                <a:gd name="T15" fmla="*/ 0 h 1853"/>
                <a:gd name="T16" fmla="*/ 0 w 4101"/>
                <a:gd name="T17" fmla="*/ 553 h 1853"/>
                <a:gd name="T18" fmla="*/ 3128 w 4101"/>
                <a:gd name="T19" fmla="*/ 1853 h 1853"/>
                <a:gd name="T20" fmla="*/ 3362 w 4101"/>
                <a:gd name="T21" fmla="*/ 1534 h 1853"/>
                <a:gd name="T22" fmla="*/ 3388 w 4101"/>
                <a:gd name="T23" fmla="*/ 1853 h 1853"/>
                <a:gd name="T24" fmla="*/ 3640 w 4101"/>
                <a:gd name="T25" fmla="*/ 1534 h 1853"/>
                <a:gd name="T26" fmla="*/ 4101 w 4101"/>
                <a:gd name="T27" fmla="*/ 1853 h 1853"/>
                <a:gd name="T28" fmla="*/ 3449 w 4101"/>
                <a:gd name="T29" fmla="*/ 553 h 1853"/>
                <a:gd name="T30" fmla="*/ 166 w 4101"/>
                <a:gd name="T31" fmla="*/ 1668 h 1853"/>
                <a:gd name="T32" fmla="*/ 577 w 4101"/>
                <a:gd name="T33" fmla="*/ 1479 h 1853"/>
                <a:gd name="T34" fmla="*/ 577 w 4101"/>
                <a:gd name="T35" fmla="*/ 1460 h 1853"/>
                <a:gd name="T36" fmla="*/ 166 w 4101"/>
                <a:gd name="T37" fmla="*/ 1274 h 1853"/>
                <a:gd name="T38" fmla="*/ 577 w 4101"/>
                <a:gd name="T39" fmla="*/ 1460 h 1853"/>
                <a:gd name="T40" fmla="*/ 166 w 4101"/>
                <a:gd name="T41" fmla="*/ 1149 h 1853"/>
                <a:gd name="T42" fmla="*/ 577 w 4101"/>
                <a:gd name="T43" fmla="*/ 962 h 1853"/>
                <a:gd name="T44" fmla="*/ 577 w 4101"/>
                <a:gd name="T45" fmla="*/ 941 h 1853"/>
                <a:gd name="T46" fmla="*/ 166 w 4101"/>
                <a:gd name="T47" fmla="*/ 754 h 1853"/>
                <a:gd name="T48" fmla="*/ 577 w 4101"/>
                <a:gd name="T49" fmla="*/ 941 h 1853"/>
                <a:gd name="T50" fmla="*/ 605 w 4101"/>
                <a:gd name="T51" fmla="*/ 1668 h 1853"/>
                <a:gd name="T52" fmla="*/ 1016 w 4101"/>
                <a:gd name="T53" fmla="*/ 1479 h 1853"/>
                <a:gd name="T54" fmla="*/ 1016 w 4101"/>
                <a:gd name="T55" fmla="*/ 1460 h 1853"/>
                <a:gd name="T56" fmla="*/ 605 w 4101"/>
                <a:gd name="T57" fmla="*/ 1274 h 1853"/>
                <a:gd name="T58" fmla="*/ 1016 w 4101"/>
                <a:gd name="T59" fmla="*/ 1460 h 1853"/>
                <a:gd name="T60" fmla="*/ 605 w 4101"/>
                <a:gd name="T61" fmla="*/ 1149 h 1853"/>
                <a:gd name="T62" fmla="*/ 1016 w 4101"/>
                <a:gd name="T63" fmla="*/ 962 h 1853"/>
                <a:gd name="T64" fmla="*/ 1016 w 4101"/>
                <a:gd name="T65" fmla="*/ 941 h 1853"/>
                <a:gd name="T66" fmla="*/ 605 w 4101"/>
                <a:gd name="T67" fmla="*/ 754 h 1853"/>
                <a:gd name="T68" fmla="*/ 1016 w 4101"/>
                <a:gd name="T69" fmla="*/ 941 h 1853"/>
                <a:gd name="T70" fmla="*/ 1042 w 4101"/>
                <a:gd name="T71" fmla="*/ 1668 h 1853"/>
                <a:gd name="T72" fmla="*/ 1455 w 4101"/>
                <a:gd name="T73" fmla="*/ 1479 h 1853"/>
                <a:gd name="T74" fmla="*/ 1455 w 4101"/>
                <a:gd name="T75" fmla="*/ 1460 h 1853"/>
                <a:gd name="T76" fmla="*/ 1042 w 4101"/>
                <a:gd name="T77" fmla="*/ 1274 h 1853"/>
                <a:gd name="T78" fmla="*/ 1455 w 4101"/>
                <a:gd name="T79" fmla="*/ 1460 h 1853"/>
                <a:gd name="T80" fmla="*/ 1042 w 4101"/>
                <a:gd name="T81" fmla="*/ 1149 h 1853"/>
                <a:gd name="T82" fmla="*/ 1455 w 4101"/>
                <a:gd name="T83" fmla="*/ 962 h 1853"/>
                <a:gd name="T84" fmla="*/ 1455 w 4101"/>
                <a:gd name="T85" fmla="*/ 941 h 1853"/>
                <a:gd name="T86" fmla="*/ 1042 w 4101"/>
                <a:gd name="T87" fmla="*/ 754 h 1853"/>
                <a:gd name="T88" fmla="*/ 1455 w 4101"/>
                <a:gd name="T89" fmla="*/ 941 h 1853"/>
                <a:gd name="T90" fmla="*/ 2726 w 4101"/>
                <a:gd name="T91" fmla="*/ 1274 h 1853"/>
                <a:gd name="T92" fmla="*/ 3137 w 4101"/>
                <a:gd name="T93" fmla="*/ 1028 h 1853"/>
                <a:gd name="T94" fmla="*/ 3137 w 4101"/>
                <a:gd name="T95" fmla="*/ 1002 h 1853"/>
                <a:gd name="T96" fmla="*/ 2726 w 4101"/>
                <a:gd name="T97" fmla="*/ 754 h 1853"/>
                <a:gd name="T98" fmla="*/ 3137 w 4101"/>
                <a:gd name="T99" fmla="*/ 1002 h 1853"/>
                <a:gd name="T100" fmla="*/ 3166 w 4101"/>
                <a:gd name="T101" fmla="*/ 1274 h 1853"/>
                <a:gd name="T102" fmla="*/ 3577 w 4101"/>
                <a:gd name="T103" fmla="*/ 1028 h 1853"/>
                <a:gd name="T104" fmla="*/ 3577 w 4101"/>
                <a:gd name="T105" fmla="*/ 1002 h 1853"/>
                <a:gd name="T106" fmla="*/ 3166 w 4101"/>
                <a:gd name="T107" fmla="*/ 754 h 1853"/>
                <a:gd name="T108" fmla="*/ 3577 w 4101"/>
                <a:gd name="T109" fmla="*/ 1002 h 1853"/>
                <a:gd name="T110" fmla="*/ 3603 w 4101"/>
                <a:gd name="T111" fmla="*/ 1274 h 1853"/>
                <a:gd name="T112" fmla="*/ 4016 w 4101"/>
                <a:gd name="T113" fmla="*/ 1028 h 1853"/>
                <a:gd name="T114" fmla="*/ 4016 w 4101"/>
                <a:gd name="T115" fmla="*/ 1002 h 1853"/>
                <a:gd name="T116" fmla="*/ 3603 w 4101"/>
                <a:gd name="T117" fmla="*/ 754 h 1853"/>
                <a:gd name="T118" fmla="*/ 4016 w 4101"/>
                <a:gd name="T119" fmla="*/ 1002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01" h="1853">
                  <a:moveTo>
                    <a:pt x="3449" y="553"/>
                  </a:moveTo>
                  <a:lnTo>
                    <a:pt x="3451" y="267"/>
                  </a:lnTo>
                  <a:lnTo>
                    <a:pt x="2807" y="553"/>
                  </a:lnTo>
                  <a:lnTo>
                    <a:pt x="2804" y="274"/>
                  </a:lnTo>
                  <a:lnTo>
                    <a:pt x="2169" y="553"/>
                  </a:lnTo>
                  <a:lnTo>
                    <a:pt x="1429" y="553"/>
                  </a:lnTo>
                  <a:lnTo>
                    <a:pt x="1389" y="0"/>
                  </a:lnTo>
                  <a:lnTo>
                    <a:pt x="1146" y="0"/>
                  </a:lnTo>
                  <a:lnTo>
                    <a:pt x="1113" y="553"/>
                  </a:lnTo>
                  <a:lnTo>
                    <a:pt x="945" y="553"/>
                  </a:lnTo>
                  <a:lnTo>
                    <a:pt x="903" y="0"/>
                  </a:lnTo>
                  <a:lnTo>
                    <a:pt x="674" y="0"/>
                  </a:lnTo>
                  <a:lnTo>
                    <a:pt x="650" y="553"/>
                  </a:lnTo>
                  <a:lnTo>
                    <a:pt x="475" y="553"/>
                  </a:lnTo>
                  <a:lnTo>
                    <a:pt x="426" y="0"/>
                  </a:lnTo>
                  <a:lnTo>
                    <a:pt x="182" y="0"/>
                  </a:lnTo>
                  <a:lnTo>
                    <a:pt x="152" y="553"/>
                  </a:lnTo>
                  <a:lnTo>
                    <a:pt x="0" y="553"/>
                  </a:lnTo>
                  <a:lnTo>
                    <a:pt x="0" y="1853"/>
                  </a:lnTo>
                  <a:lnTo>
                    <a:pt x="3128" y="1853"/>
                  </a:lnTo>
                  <a:lnTo>
                    <a:pt x="3128" y="1534"/>
                  </a:lnTo>
                  <a:lnTo>
                    <a:pt x="3362" y="1534"/>
                  </a:lnTo>
                  <a:lnTo>
                    <a:pt x="3362" y="1853"/>
                  </a:lnTo>
                  <a:lnTo>
                    <a:pt x="3388" y="1853"/>
                  </a:lnTo>
                  <a:lnTo>
                    <a:pt x="3388" y="1534"/>
                  </a:lnTo>
                  <a:lnTo>
                    <a:pt x="3640" y="1534"/>
                  </a:lnTo>
                  <a:lnTo>
                    <a:pt x="3640" y="1853"/>
                  </a:lnTo>
                  <a:lnTo>
                    <a:pt x="4101" y="1853"/>
                  </a:lnTo>
                  <a:lnTo>
                    <a:pt x="4101" y="274"/>
                  </a:lnTo>
                  <a:lnTo>
                    <a:pt x="3449" y="553"/>
                  </a:lnTo>
                  <a:close/>
                  <a:moveTo>
                    <a:pt x="577" y="1668"/>
                  </a:moveTo>
                  <a:lnTo>
                    <a:pt x="166" y="1668"/>
                  </a:lnTo>
                  <a:lnTo>
                    <a:pt x="166" y="1479"/>
                  </a:lnTo>
                  <a:lnTo>
                    <a:pt x="577" y="1479"/>
                  </a:lnTo>
                  <a:lnTo>
                    <a:pt x="577" y="1668"/>
                  </a:lnTo>
                  <a:close/>
                  <a:moveTo>
                    <a:pt x="577" y="1460"/>
                  </a:moveTo>
                  <a:lnTo>
                    <a:pt x="166" y="1460"/>
                  </a:lnTo>
                  <a:lnTo>
                    <a:pt x="166" y="1274"/>
                  </a:lnTo>
                  <a:lnTo>
                    <a:pt x="577" y="1274"/>
                  </a:lnTo>
                  <a:lnTo>
                    <a:pt x="577" y="1460"/>
                  </a:lnTo>
                  <a:close/>
                  <a:moveTo>
                    <a:pt x="577" y="1149"/>
                  </a:moveTo>
                  <a:lnTo>
                    <a:pt x="166" y="1149"/>
                  </a:lnTo>
                  <a:lnTo>
                    <a:pt x="166" y="962"/>
                  </a:lnTo>
                  <a:lnTo>
                    <a:pt x="577" y="962"/>
                  </a:lnTo>
                  <a:lnTo>
                    <a:pt x="577" y="1149"/>
                  </a:lnTo>
                  <a:close/>
                  <a:moveTo>
                    <a:pt x="577" y="941"/>
                  </a:moveTo>
                  <a:lnTo>
                    <a:pt x="166" y="941"/>
                  </a:lnTo>
                  <a:lnTo>
                    <a:pt x="166" y="754"/>
                  </a:lnTo>
                  <a:lnTo>
                    <a:pt x="577" y="754"/>
                  </a:lnTo>
                  <a:lnTo>
                    <a:pt x="577" y="941"/>
                  </a:lnTo>
                  <a:close/>
                  <a:moveTo>
                    <a:pt x="1016" y="1668"/>
                  </a:moveTo>
                  <a:lnTo>
                    <a:pt x="605" y="1668"/>
                  </a:lnTo>
                  <a:lnTo>
                    <a:pt x="605" y="1479"/>
                  </a:lnTo>
                  <a:lnTo>
                    <a:pt x="1016" y="1479"/>
                  </a:lnTo>
                  <a:lnTo>
                    <a:pt x="1016" y="1668"/>
                  </a:lnTo>
                  <a:close/>
                  <a:moveTo>
                    <a:pt x="1016" y="1460"/>
                  </a:moveTo>
                  <a:lnTo>
                    <a:pt x="605" y="1460"/>
                  </a:lnTo>
                  <a:lnTo>
                    <a:pt x="605" y="1274"/>
                  </a:lnTo>
                  <a:lnTo>
                    <a:pt x="1016" y="1274"/>
                  </a:lnTo>
                  <a:lnTo>
                    <a:pt x="1016" y="1460"/>
                  </a:lnTo>
                  <a:close/>
                  <a:moveTo>
                    <a:pt x="1016" y="1149"/>
                  </a:moveTo>
                  <a:lnTo>
                    <a:pt x="605" y="1149"/>
                  </a:lnTo>
                  <a:lnTo>
                    <a:pt x="605" y="962"/>
                  </a:lnTo>
                  <a:lnTo>
                    <a:pt x="1016" y="962"/>
                  </a:lnTo>
                  <a:lnTo>
                    <a:pt x="1016" y="1149"/>
                  </a:lnTo>
                  <a:close/>
                  <a:moveTo>
                    <a:pt x="1016" y="941"/>
                  </a:moveTo>
                  <a:lnTo>
                    <a:pt x="605" y="941"/>
                  </a:lnTo>
                  <a:lnTo>
                    <a:pt x="605" y="754"/>
                  </a:lnTo>
                  <a:lnTo>
                    <a:pt x="1016" y="754"/>
                  </a:lnTo>
                  <a:lnTo>
                    <a:pt x="1016" y="941"/>
                  </a:lnTo>
                  <a:close/>
                  <a:moveTo>
                    <a:pt x="1455" y="1668"/>
                  </a:moveTo>
                  <a:lnTo>
                    <a:pt x="1042" y="1668"/>
                  </a:lnTo>
                  <a:lnTo>
                    <a:pt x="1042" y="1479"/>
                  </a:lnTo>
                  <a:lnTo>
                    <a:pt x="1455" y="1479"/>
                  </a:lnTo>
                  <a:lnTo>
                    <a:pt x="1455" y="1668"/>
                  </a:lnTo>
                  <a:close/>
                  <a:moveTo>
                    <a:pt x="1455" y="1460"/>
                  </a:moveTo>
                  <a:lnTo>
                    <a:pt x="1042" y="1460"/>
                  </a:lnTo>
                  <a:lnTo>
                    <a:pt x="1042" y="1274"/>
                  </a:lnTo>
                  <a:lnTo>
                    <a:pt x="1455" y="1274"/>
                  </a:lnTo>
                  <a:lnTo>
                    <a:pt x="1455" y="1460"/>
                  </a:lnTo>
                  <a:close/>
                  <a:moveTo>
                    <a:pt x="1455" y="1149"/>
                  </a:moveTo>
                  <a:lnTo>
                    <a:pt x="1042" y="1149"/>
                  </a:lnTo>
                  <a:lnTo>
                    <a:pt x="1042" y="962"/>
                  </a:lnTo>
                  <a:lnTo>
                    <a:pt x="1455" y="962"/>
                  </a:lnTo>
                  <a:lnTo>
                    <a:pt x="1455" y="1149"/>
                  </a:lnTo>
                  <a:close/>
                  <a:moveTo>
                    <a:pt x="1455" y="941"/>
                  </a:moveTo>
                  <a:lnTo>
                    <a:pt x="1042" y="941"/>
                  </a:lnTo>
                  <a:lnTo>
                    <a:pt x="1042" y="754"/>
                  </a:lnTo>
                  <a:lnTo>
                    <a:pt x="1455" y="754"/>
                  </a:lnTo>
                  <a:lnTo>
                    <a:pt x="1455" y="941"/>
                  </a:lnTo>
                  <a:close/>
                  <a:moveTo>
                    <a:pt x="3137" y="1274"/>
                  </a:moveTo>
                  <a:lnTo>
                    <a:pt x="2726" y="1274"/>
                  </a:lnTo>
                  <a:lnTo>
                    <a:pt x="2726" y="1028"/>
                  </a:lnTo>
                  <a:lnTo>
                    <a:pt x="3137" y="1028"/>
                  </a:lnTo>
                  <a:lnTo>
                    <a:pt x="3137" y="1274"/>
                  </a:lnTo>
                  <a:close/>
                  <a:moveTo>
                    <a:pt x="3137" y="1002"/>
                  </a:moveTo>
                  <a:lnTo>
                    <a:pt x="2726" y="1002"/>
                  </a:lnTo>
                  <a:lnTo>
                    <a:pt x="2726" y="754"/>
                  </a:lnTo>
                  <a:lnTo>
                    <a:pt x="3137" y="754"/>
                  </a:lnTo>
                  <a:lnTo>
                    <a:pt x="3137" y="1002"/>
                  </a:lnTo>
                  <a:close/>
                  <a:moveTo>
                    <a:pt x="3577" y="1274"/>
                  </a:moveTo>
                  <a:lnTo>
                    <a:pt x="3166" y="1274"/>
                  </a:lnTo>
                  <a:lnTo>
                    <a:pt x="3166" y="1028"/>
                  </a:lnTo>
                  <a:lnTo>
                    <a:pt x="3577" y="1028"/>
                  </a:lnTo>
                  <a:lnTo>
                    <a:pt x="3577" y="1274"/>
                  </a:lnTo>
                  <a:close/>
                  <a:moveTo>
                    <a:pt x="3577" y="1002"/>
                  </a:moveTo>
                  <a:lnTo>
                    <a:pt x="3166" y="1002"/>
                  </a:lnTo>
                  <a:lnTo>
                    <a:pt x="3166" y="754"/>
                  </a:lnTo>
                  <a:lnTo>
                    <a:pt x="3577" y="754"/>
                  </a:lnTo>
                  <a:lnTo>
                    <a:pt x="3577" y="1002"/>
                  </a:lnTo>
                  <a:close/>
                  <a:moveTo>
                    <a:pt x="4016" y="1274"/>
                  </a:moveTo>
                  <a:lnTo>
                    <a:pt x="3603" y="1274"/>
                  </a:lnTo>
                  <a:lnTo>
                    <a:pt x="3603" y="1028"/>
                  </a:lnTo>
                  <a:lnTo>
                    <a:pt x="4016" y="1028"/>
                  </a:lnTo>
                  <a:lnTo>
                    <a:pt x="4016" y="1274"/>
                  </a:lnTo>
                  <a:close/>
                  <a:moveTo>
                    <a:pt x="4016" y="1002"/>
                  </a:moveTo>
                  <a:lnTo>
                    <a:pt x="3603" y="1002"/>
                  </a:lnTo>
                  <a:lnTo>
                    <a:pt x="3603" y="754"/>
                  </a:lnTo>
                  <a:lnTo>
                    <a:pt x="4016" y="754"/>
                  </a:lnTo>
                  <a:lnTo>
                    <a:pt x="4016" y="1002"/>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21" name="Rectangle 320"/>
          <p:cNvSpPr/>
          <p:nvPr/>
        </p:nvSpPr>
        <p:spPr>
          <a:xfrm>
            <a:off x="7529913" y="3875250"/>
            <a:ext cx="91267" cy="223725"/>
          </a:xfrm>
          <a:prstGeom prst="rect">
            <a:avLst/>
          </a:prstGeom>
          <a:gradFill flip="none" rotWithShape="1">
            <a:gsLst>
              <a:gs pos="18000">
                <a:schemeClr val="accent3">
                  <a:lumMod val="60000"/>
                  <a:lumOff val="40000"/>
                </a:schemeClr>
              </a:gs>
              <a:gs pos="0">
                <a:schemeClr val="accent4">
                  <a:lumMod val="50000"/>
                </a:schemeClr>
              </a:gs>
              <a:gs pos="34000">
                <a:schemeClr val="bg2">
                  <a:lumMod val="20000"/>
                  <a:lumOff val="80000"/>
                </a:schemeClr>
              </a:gs>
            </a:gsLst>
            <a:lin ang="4800000" scaled="0"/>
            <a:tileRect/>
          </a:gradFill>
          <a:ln w="19050" cap="flat">
            <a:solidFill>
              <a:srgbClr val="6D6E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2" name="Right Triangle 321"/>
          <p:cNvSpPr/>
          <p:nvPr/>
        </p:nvSpPr>
        <p:spPr>
          <a:xfrm>
            <a:off x="7626901" y="4020907"/>
            <a:ext cx="81334" cy="78068"/>
          </a:xfrm>
          <a:prstGeom prst="rtTriangle">
            <a:avLst/>
          </a:prstGeom>
          <a:noFill/>
          <a:ln w="19050" cap="flat">
            <a:solidFill>
              <a:srgbClr val="6D6E7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52" name="Right Triangle 351"/>
          <p:cNvSpPr/>
          <p:nvPr/>
        </p:nvSpPr>
        <p:spPr>
          <a:xfrm rot="16200000">
            <a:off x="7445569" y="4019274"/>
            <a:ext cx="81334" cy="78068"/>
          </a:xfrm>
          <a:prstGeom prst="rtTriangle">
            <a:avLst/>
          </a:prstGeom>
          <a:noFill/>
          <a:ln w="19050" cap="flat">
            <a:solidFill>
              <a:srgbClr val="6D6E7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53" name="Rectangle 352"/>
          <p:cNvSpPr/>
          <p:nvPr/>
        </p:nvSpPr>
        <p:spPr>
          <a:xfrm>
            <a:off x="9026799" y="3875250"/>
            <a:ext cx="91267" cy="223725"/>
          </a:xfrm>
          <a:prstGeom prst="rect">
            <a:avLst/>
          </a:prstGeom>
          <a:gradFill flip="none" rotWithShape="1">
            <a:gsLst>
              <a:gs pos="18000">
                <a:schemeClr val="accent3">
                  <a:lumMod val="60000"/>
                  <a:lumOff val="40000"/>
                </a:schemeClr>
              </a:gs>
              <a:gs pos="0">
                <a:schemeClr val="accent4">
                  <a:lumMod val="50000"/>
                </a:schemeClr>
              </a:gs>
              <a:gs pos="34000">
                <a:schemeClr val="bg2">
                  <a:lumMod val="20000"/>
                  <a:lumOff val="80000"/>
                </a:schemeClr>
              </a:gs>
            </a:gsLst>
            <a:lin ang="4800000" scaled="0"/>
            <a:tileRect/>
          </a:gradFill>
          <a:ln w="19050" cap="flat">
            <a:solidFill>
              <a:srgbClr val="6D6E7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4" name="Right Triangle 353"/>
          <p:cNvSpPr/>
          <p:nvPr/>
        </p:nvSpPr>
        <p:spPr>
          <a:xfrm>
            <a:off x="9123787" y="4020907"/>
            <a:ext cx="81334" cy="78068"/>
          </a:xfrm>
          <a:prstGeom prst="rtTriangle">
            <a:avLst/>
          </a:prstGeom>
          <a:noFill/>
          <a:ln w="19050" cap="flat">
            <a:solidFill>
              <a:srgbClr val="6D6E7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55" name="Right Triangle 354"/>
          <p:cNvSpPr/>
          <p:nvPr/>
        </p:nvSpPr>
        <p:spPr>
          <a:xfrm rot="16200000">
            <a:off x="8942455" y="4019274"/>
            <a:ext cx="81334" cy="78068"/>
          </a:xfrm>
          <a:prstGeom prst="rtTriangle">
            <a:avLst/>
          </a:prstGeom>
          <a:noFill/>
          <a:ln w="19050" cap="flat">
            <a:solidFill>
              <a:srgbClr val="6D6E7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Tree>
    <p:extLst>
      <p:ext uri="{BB962C8B-B14F-4D97-AF65-F5344CB8AC3E}">
        <p14:creationId xmlns:p14="http://schemas.microsoft.com/office/powerpoint/2010/main" xmlns="" val="30603405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5"/>
                                        </p:tgtEl>
                                        <p:attrNameLst>
                                          <p:attrName>style.visibility</p:attrName>
                                        </p:attrNameLst>
                                      </p:cBhvr>
                                      <p:to>
                                        <p:strVal val="visible"/>
                                      </p:to>
                                    </p:set>
                                    <p:anim calcmode="lin" valueType="num">
                                      <p:cBhvr additive="base">
                                        <p:cTn id="7" dur="1000" fill="hold"/>
                                        <p:tgtEl>
                                          <p:spTgt spid="195"/>
                                        </p:tgtEl>
                                        <p:attrNameLst>
                                          <p:attrName>ppt_x</p:attrName>
                                        </p:attrNameLst>
                                      </p:cBhvr>
                                      <p:tavLst>
                                        <p:tav tm="0">
                                          <p:val>
                                            <p:strVal val="#ppt_x"/>
                                          </p:val>
                                        </p:tav>
                                        <p:tav tm="100000">
                                          <p:val>
                                            <p:strVal val="#ppt_x"/>
                                          </p:val>
                                        </p:tav>
                                      </p:tavLst>
                                    </p:anim>
                                    <p:anim calcmode="lin" valueType="num">
                                      <p:cBhvr additive="base">
                                        <p:cTn id="8" dur="1000" fill="hold"/>
                                        <p:tgtEl>
                                          <p:spTgt spid="195"/>
                                        </p:tgtEl>
                                        <p:attrNameLst>
                                          <p:attrName>ppt_y</p:attrName>
                                        </p:attrNameLst>
                                      </p:cBhvr>
                                      <p:tavLst>
                                        <p:tav tm="0">
                                          <p:val>
                                            <p:strVal val="0-#ppt_h/2"/>
                                          </p:val>
                                        </p:tav>
                                        <p:tav tm="100000">
                                          <p:val>
                                            <p:strVal val="#ppt_y"/>
                                          </p:val>
                                        </p:tav>
                                      </p:tavLst>
                                    </p:anim>
                                  </p:childTnLst>
                                </p:cTn>
                              </p:par>
                              <p:par>
                                <p:cTn id="9" presetID="8" presetClass="emph" presetSubtype="0" repeatCount="indefinite" fill="hold" grpId="0" nodeType="withEffect">
                                  <p:stCondLst>
                                    <p:cond delay="1800"/>
                                  </p:stCondLst>
                                  <p:childTnLst>
                                    <p:animRot by="21600000">
                                      <p:cBhvr>
                                        <p:cTn id="10" dur="2000" fill="hold"/>
                                        <p:tgtEl>
                                          <p:spTgt spid="73"/>
                                        </p:tgtEl>
                                        <p:attrNameLst>
                                          <p:attrName>r</p:attrName>
                                        </p:attrNameLst>
                                      </p:cBhvr>
                                    </p:animRot>
                                  </p:childTnLst>
                                </p:cTn>
                              </p:par>
                              <p:par>
                                <p:cTn id="11" presetID="8" presetClass="emph" presetSubtype="0" repeatCount="indefinite" fill="hold" grpId="0" nodeType="withEffect">
                                  <p:stCondLst>
                                    <p:cond delay="1800"/>
                                  </p:stCondLst>
                                  <p:childTnLst>
                                    <p:animRot by="21600000">
                                      <p:cBhvr>
                                        <p:cTn id="12" dur="2000" fill="hold"/>
                                        <p:tgtEl>
                                          <p:spTgt spid="165"/>
                                        </p:tgtEl>
                                        <p:attrNameLst>
                                          <p:attrName>r</p:attrName>
                                        </p:attrNameLst>
                                      </p:cBhvr>
                                    </p:animRot>
                                  </p:childTnLst>
                                </p:cTn>
                              </p:par>
                              <p:par>
                                <p:cTn id="13" presetID="8" presetClass="emph" presetSubtype="0" repeatCount="indefinite" fill="hold" grpId="0" nodeType="withEffect">
                                  <p:stCondLst>
                                    <p:cond delay="1800"/>
                                  </p:stCondLst>
                                  <p:childTnLst>
                                    <p:animRot by="21600000">
                                      <p:cBhvr>
                                        <p:cTn id="14" dur="2000" fill="hold"/>
                                        <p:tgtEl>
                                          <p:spTgt spid="166"/>
                                        </p:tgtEl>
                                        <p:attrNameLst>
                                          <p:attrName>r</p:attrName>
                                        </p:attrNameLst>
                                      </p:cBhvr>
                                    </p:animRot>
                                  </p:childTnLst>
                                </p:cTn>
                              </p:par>
                              <p:par>
                                <p:cTn id="15" presetID="8" presetClass="emph" presetSubtype="0" repeatCount="indefinite" fill="hold" grpId="0" nodeType="withEffect">
                                  <p:stCondLst>
                                    <p:cond delay="1800"/>
                                  </p:stCondLst>
                                  <p:childTnLst>
                                    <p:animRot by="21600000">
                                      <p:cBhvr>
                                        <p:cTn id="16" dur="2000" fill="hold"/>
                                        <p:tgtEl>
                                          <p:spTgt spid="167"/>
                                        </p:tgtEl>
                                        <p:attrNameLst>
                                          <p:attrName>r</p:attrName>
                                        </p:attrNameLst>
                                      </p:cBhvr>
                                    </p:animRot>
                                  </p:childTnLst>
                                </p:cTn>
                              </p:par>
                              <p:par>
                                <p:cTn id="17" presetID="8" presetClass="emph" presetSubtype="0" repeatCount="indefinite" fill="hold" grpId="0" nodeType="withEffect">
                                  <p:stCondLst>
                                    <p:cond delay="1800"/>
                                  </p:stCondLst>
                                  <p:childTnLst>
                                    <p:animRot by="21600000">
                                      <p:cBhvr>
                                        <p:cTn id="18" dur="2000" fill="hold"/>
                                        <p:tgtEl>
                                          <p:spTgt spid="168"/>
                                        </p:tgtEl>
                                        <p:attrNameLst>
                                          <p:attrName>r</p:attrName>
                                        </p:attrNameLst>
                                      </p:cBhvr>
                                    </p:animRot>
                                  </p:childTnLst>
                                </p:cTn>
                              </p:par>
                              <p:par>
                                <p:cTn id="19" presetID="8" presetClass="emph" presetSubtype="0" repeatCount="indefinite" fill="hold" grpId="0" nodeType="withEffect">
                                  <p:stCondLst>
                                    <p:cond delay="1800"/>
                                  </p:stCondLst>
                                  <p:childTnLst>
                                    <p:animRot by="21600000">
                                      <p:cBhvr>
                                        <p:cTn id="20" dur="2000" fill="hold"/>
                                        <p:tgtEl>
                                          <p:spTgt spid="169"/>
                                        </p:tgtEl>
                                        <p:attrNameLst>
                                          <p:attrName>r</p:attrName>
                                        </p:attrNameLst>
                                      </p:cBhvr>
                                    </p:animRot>
                                  </p:childTnLst>
                                </p:cTn>
                              </p:par>
                              <p:par>
                                <p:cTn id="21" presetID="8" presetClass="emph" presetSubtype="0" repeatCount="indefinite" fill="hold" grpId="0" nodeType="withEffect">
                                  <p:stCondLst>
                                    <p:cond delay="1800"/>
                                  </p:stCondLst>
                                  <p:childTnLst>
                                    <p:animRot by="21600000">
                                      <p:cBhvr>
                                        <p:cTn id="22" dur="2000" fill="hold"/>
                                        <p:tgtEl>
                                          <p:spTgt spid="170"/>
                                        </p:tgtEl>
                                        <p:attrNameLst>
                                          <p:attrName>r</p:attrName>
                                        </p:attrNameLst>
                                      </p:cBhvr>
                                    </p:animRot>
                                  </p:childTnLst>
                                </p:cTn>
                              </p:par>
                              <p:par>
                                <p:cTn id="23" presetID="8" presetClass="emph" presetSubtype="0" repeatCount="indefinite" fill="hold" grpId="0" nodeType="withEffect">
                                  <p:stCondLst>
                                    <p:cond delay="1800"/>
                                  </p:stCondLst>
                                  <p:childTnLst>
                                    <p:animRot by="21600000">
                                      <p:cBhvr>
                                        <p:cTn id="24" dur="2000" fill="hold"/>
                                        <p:tgtEl>
                                          <p:spTgt spid="171"/>
                                        </p:tgtEl>
                                        <p:attrNameLst>
                                          <p:attrName>r</p:attrName>
                                        </p:attrNameLst>
                                      </p:cBhvr>
                                    </p:animRot>
                                  </p:childTnLst>
                                </p:cTn>
                              </p:par>
                              <p:par>
                                <p:cTn id="25" presetID="8" presetClass="emph" presetSubtype="0" repeatCount="indefinite" fill="hold" grpId="0" nodeType="withEffect">
                                  <p:stCondLst>
                                    <p:cond delay="1800"/>
                                  </p:stCondLst>
                                  <p:childTnLst>
                                    <p:animRot by="21600000">
                                      <p:cBhvr>
                                        <p:cTn id="26" dur="2000" fill="hold"/>
                                        <p:tgtEl>
                                          <p:spTgt spid="172"/>
                                        </p:tgtEl>
                                        <p:attrNameLst>
                                          <p:attrName>r</p:attrName>
                                        </p:attrNameLst>
                                      </p:cBhvr>
                                    </p:animRot>
                                  </p:childTnLst>
                                </p:cTn>
                              </p:par>
                              <p:par>
                                <p:cTn id="27" presetID="8" presetClass="emph" presetSubtype="0" repeatCount="indefinite" fill="hold" grpId="0" nodeType="withEffect">
                                  <p:stCondLst>
                                    <p:cond delay="1800"/>
                                  </p:stCondLst>
                                  <p:childTnLst>
                                    <p:animRot by="21600000">
                                      <p:cBhvr>
                                        <p:cTn id="28" dur="2000" fill="hold"/>
                                        <p:tgtEl>
                                          <p:spTgt spid="173"/>
                                        </p:tgtEl>
                                        <p:attrNameLst>
                                          <p:attrName>r</p:attrName>
                                        </p:attrNameLst>
                                      </p:cBhvr>
                                    </p:animRot>
                                  </p:childTnLst>
                                </p:cTn>
                              </p:par>
                              <p:par>
                                <p:cTn id="29" presetID="8" presetClass="emph" presetSubtype="0" repeatCount="indefinite" fill="hold" grpId="0" nodeType="withEffect">
                                  <p:stCondLst>
                                    <p:cond delay="1800"/>
                                  </p:stCondLst>
                                  <p:childTnLst>
                                    <p:animRot by="21600000">
                                      <p:cBhvr>
                                        <p:cTn id="30" dur="2000" fill="hold"/>
                                        <p:tgtEl>
                                          <p:spTgt spid="174"/>
                                        </p:tgtEl>
                                        <p:attrNameLst>
                                          <p:attrName>r</p:attrName>
                                        </p:attrNameLst>
                                      </p:cBhvr>
                                    </p:animRot>
                                  </p:childTnLst>
                                </p:cTn>
                              </p:par>
                              <p:par>
                                <p:cTn id="31" presetID="8" presetClass="emph" presetSubtype="0" repeatCount="indefinite" fill="hold" grpId="0" nodeType="withEffect">
                                  <p:stCondLst>
                                    <p:cond delay="1800"/>
                                  </p:stCondLst>
                                  <p:childTnLst>
                                    <p:animRot by="21600000">
                                      <p:cBhvr>
                                        <p:cTn id="32" dur="2000" fill="hold"/>
                                        <p:tgtEl>
                                          <p:spTgt spid="175"/>
                                        </p:tgtEl>
                                        <p:attrNameLst>
                                          <p:attrName>r</p:attrName>
                                        </p:attrNameLst>
                                      </p:cBhvr>
                                    </p:animRot>
                                  </p:childTnLst>
                                </p:cTn>
                              </p:par>
                              <p:par>
                                <p:cTn id="33" presetID="8" presetClass="emph" presetSubtype="0" repeatCount="indefinite" fill="hold" grpId="0" nodeType="withEffect">
                                  <p:stCondLst>
                                    <p:cond delay="1800"/>
                                  </p:stCondLst>
                                  <p:childTnLst>
                                    <p:animRot by="21600000">
                                      <p:cBhvr>
                                        <p:cTn id="34" dur="2000" fill="hold"/>
                                        <p:tgtEl>
                                          <p:spTgt spid="176"/>
                                        </p:tgtEl>
                                        <p:attrNameLst>
                                          <p:attrName>r</p:attrName>
                                        </p:attrNameLst>
                                      </p:cBhvr>
                                    </p:animRot>
                                  </p:childTnLst>
                                </p:cTn>
                              </p:par>
                              <p:par>
                                <p:cTn id="35" presetID="8" presetClass="emph" presetSubtype="0" repeatCount="indefinite" fill="hold" grpId="0" nodeType="withEffect">
                                  <p:stCondLst>
                                    <p:cond delay="1800"/>
                                  </p:stCondLst>
                                  <p:childTnLst>
                                    <p:animRot by="21600000">
                                      <p:cBhvr>
                                        <p:cTn id="36" dur="2000" fill="hold"/>
                                        <p:tgtEl>
                                          <p:spTgt spid="177"/>
                                        </p:tgtEl>
                                        <p:attrNameLst>
                                          <p:attrName>r</p:attrName>
                                        </p:attrNameLst>
                                      </p:cBhvr>
                                    </p:animRot>
                                  </p:childTnLst>
                                </p:cTn>
                              </p:par>
                              <p:par>
                                <p:cTn id="37" presetID="8" presetClass="emph" presetSubtype="0" repeatCount="indefinite" fill="hold" grpId="0" nodeType="withEffect">
                                  <p:stCondLst>
                                    <p:cond delay="1800"/>
                                  </p:stCondLst>
                                  <p:childTnLst>
                                    <p:animRot by="21600000">
                                      <p:cBhvr>
                                        <p:cTn id="38" dur="2000" fill="hold"/>
                                        <p:tgtEl>
                                          <p:spTgt spid="178"/>
                                        </p:tgtEl>
                                        <p:attrNameLst>
                                          <p:attrName>r</p:attrName>
                                        </p:attrNameLst>
                                      </p:cBhvr>
                                    </p:animRot>
                                  </p:childTnLst>
                                </p:cTn>
                              </p:par>
                              <p:par>
                                <p:cTn id="39" presetID="42" presetClass="path" presetSubtype="0" repeatCount="indefinite" accel="100000" autoRev="1" fill="remove" grpId="0" nodeType="withEffect">
                                  <p:stCondLst>
                                    <p:cond delay="750"/>
                                  </p:stCondLst>
                                  <p:childTnLst>
                                    <p:animMotion origin="layout" path="M 3.88889E-6 -2.09877E-6 L 3.88889E-6 0.04877 " pathEditMode="relative" rAng="0" ptsTypes="AA">
                                      <p:cBhvr>
                                        <p:cTn id="40" dur="1000" fill="hold"/>
                                        <p:tgtEl>
                                          <p:spTgt spid="17"/>
                                        </p:tgtEl>
                                        <p:attrNameLst>
                                          <p:attrName>ppt_x</p:attrName>
                                          <p:attrName>ppt_y</p:attrName>
                                        </p:attrNameLst>
                                      </p:cBhvr>
                                      <p:rCtr x="0" y="2438"/>
                                    </p:animMotion>
                                  </p:childTnLst>
                                </p:cTn>
                              </p:par>
                              <p:par>
                                <p:cTn id="41" presetID="42" presetClass="path" presetSubtype="0" repeatCount="indefinite" accel="50000" fill="remove" nodeType="withEffect">
                                  <p:stCondLst>
                                    <p:cond delay="1800"/>
                                  </p:stCondLst>
                                  <p:childTnLst>
                                    <p:animMotion origin="layout" path="M 0.00243 -0.00062 L 0.14653 1.31749E-6 " pathEditMode="relative" rAng="0" ptsTypes="AA">
                                      <p:cBhvr>
                                        <p:cTn id="42" dur="2000" fill="hold"/>
                                        <p:tgtEl>
                                          <p:spTgt spid="9"/>
                                        </p:tgtEl>
                                        <p:attrNameLst>
                                          <p:attrName>ppt_x</p:attrName>
                                          <p:attrName>ppt_y</p:attrName>
                                        </p:attrNameLst>
                                      </p:cBhvr>
                                      <p:rCtr x="7205" y="31"/>
                                    </p:animMotion>
                                  </p:childTnLst>
                                </p:cTn>
                              </p:par>
                              <p:par>
                                <p:cTn id="43" presetID="42" presetClass="path" presetSubtype="0" repeatCount="indefinite" accel="50000" fill="remove" nodeType="withEffect">
                                  <p:stCondLst>
                                    <p:cond delay="1800"/>
                                  </p:stCondLst>
                                  <p:childTnLst>
                                    <p:animMotion origin="layout" path="M 0.00243 -0.00062 L 0.14653 1.31749E-6 " pathEditMode="relative" rAng="0" ptsTypes="AA">
                                      <p:cBhvr>
                                        <p:cTn id="44" dur="2000" fill="hold"/>
                                        <p:tgtEl>
                                          <p:spTgt spid="7"/>
                                        </p:tgtEl>
                                        <p:attrNameLst>
                                          <p:attrName>ppt_x</p:attrName>
                                          <p:attrName>ppt_y</p:attrName>
                                        </p:attrNameLst>
                                      </p:cBhvr>
                                      <p:rCtr x="7205" y="31"/>
                                    </p:animMotion>
                                  </p:childTnLst>
                                </p:cTn>
                              </p:par>
                              <p:par>
                                <p:cTn id="45" presetID="42" presetClass="path" presetSubtype="0" repeatCount="indefinite" accel="50000" fill="remove" nodeType="withEffect">
                                  <p:stCondLst>
                                    <p:cond delay="1800"/>
                                  </p:stCondLst>
                                  <p:childTnLst>
                                    <p:animMotion origin="layout" path="M 0.00243 -0.00062 L 0.14653 1.31749E-6 " pathEditMode="relative" rAng="0" ptsTypes="AA">
                                      <p:cBhvr>
                                        <p:cTn id="46" dur="2000" fill="hold"/>
                                        <p:tgtEl>
                                          <p:spTgt spid="8"/>
                                        </p:tgtEl>
                                        <p:attrNameLst>
                                          <p:attrName>ppt_x</p:attrName>
                                          <p:attrName>ppt_y</p:attrName>
                                        </p:attrNameLst>
                                      </p:cBhvr>
                                      <p:rCtr x="7205" y="31"/>
                                    </p:animMotion>
                                  </p:childTnLst>
                                </p:cTn>
                              </p:par>
                              <p:par>
                                <p:cTn id="47" presetID="42" presetClass="path" presetSubtype="0" repeatCount="indefinite" accel="50000" fill="remove" nodeType="withEffect">
                                  <p:stCondLst>
                                    <p:cond delay="1800"/>
                                  </p:stCondLst>
                                  <p:childTnLst>
                                    <p:animMotion origin="layout" path="M 0.00243 -0.00062 L 0.14653 1.31749E-6 " pathEditMode="relative" rAng="0" ptsTypes="AA">
                                      <p:cBhvr>
                                        <p:cTn id="48" dur="2000" fill="hold"/>
                                        <p:tgtEl>
                                          <p:spTgt spid="5"/>
                                        </p:tgtEl>
                                        <p:attrNameLst>
                                          <p:attrName>ppt_x</p:attrName>
                                          <p:attrName>ppt_y</p:attrName>
                                        </p:attrNameLst>
                                      </p:cBhvr>
                                      <p:rCtr x="7205" y="31"/>
                                    </p:animMotion>
                                  </p:childTnLst>
                                </p:cTn>
                              </p:par>
                              <p:par>
                                <p:cTn id="49" presetID="42" presetClass="path" presetSubtype="0" repeatCount="indefinite" accel="50000" fill="remove" nodeType="withEffect">
                                  <p:stCondLst>
                                    <p:cond delay="1800"/>
                                  </p:stCondLst>
                                  <p:childTnLst>
                                    <p:animMotion origin="layout" path="M 0.00243 -0.00062 L 0.14653 1.31749E-6 " pathEditMode="relative" rAng="0" ptsTypes="AA">
                                      <p:cBhvr>
                                        <p:cTn id="50" dur="2000" fill="hold"/>
                                        <p:tgtEl>
                                          <p:spTgt spid="6"/>
                                        </p:tgtEl>
                                        <p:attrNameLst>
                                          <p:attrName>ppt_x</p:attrName>
                                          <p:attrName>ppt_y</p:attrName>
                                        </p:attrNameLst>
                                      </p:cBhvr>
                                      <p:rCtr x="7205" y="31"/>
                                    </p:animMotion>
                                  </p:childTnLst>
                                </p:cTn>
                              </p:par>
                              <p:par>
                                <p:cTn id="51" presetID="42" presetClass="path" presetSubtype="0" repeatCount="indefinite" accel="50000" fill="remove" nodeType="withEffect">
                                  <p:stCondLst>
                                    <p:cond delay="1800"/>
                                  </p:stCondLst>
                                  <p:childTnLst>
                                    <p:animMotion origin="layout" path="M 0.00243 -0.00062 L 0.14653 1.31749E-6 " pathEditMode="relative" rAng="0" ptsTypes="AA">
                                      <p:cBhvr>
                                        <p:cTn id="52" dur="2000" fill="hold"/>
                                        <p:tgtEl>
                                          <p:spTgt spid="3"/>
                                        </p:tgtEl>
                                        <p:attrNameLst>
                                          <p:attrName>ppt_x</p:attrName>
                                          <p:attrName>ppt_y</p:attrName>
                                        </p:attrNameLst>
                                      </p:cBhvr>
                                      <p:rCtr x="7205" y="31"/>
                                    </p:animMotion>
                                  </p:childTnLst>
                                </p:cTn>
                              </p:par>
                              <p:par>
                                <p:cTn id="53" presetID="42" presetClass="path" presetSubtype="0" repeatCount="indefinite" accel="50000" fill="remove" nodeType="withEffect">
                                  <p:stCondLst>
                                    <p:cond delay="1800"/>
                                  </p:stCondLst>
                                  <p:childTnLst>
                                    <p:animMotion origin="layout" path="M 0.00243 -0.00062 L 0.14653 1.31749E-6 " pathEditMode="relative" rAng="0" ptsTypes="AA">
                                      <p:cBhvr>
                                        <p:cTn id="54" dur="2000" fill="hold"/>
                                        <p:tgtEl>
                                          <p:spTgt spid="4"/>
                                        </p:tgtEl>
                                        <p:attrNameLst>
                                          <p:attrName>ppt_x</p:attrName>
                                          <p:attrName>ppt_y</p:attrName>
                                        </p:attrNameLst>
                                      </p:cBhvr>
                                      <p:rCtr x="7205" y="31"/>
                                    </p:animMotion>
                                  </p:childTnLst>
                                </p:cTn>
                              </p:par>
                              <p:par>
                                <p:cTn id="55" presetID="42" presetClass="path" presetSubtype="0" repeatCount="indefinite" accel="50000" fill="remove" nodeType="withEffect">
                                  <p:stCondLst>
                                    <p:cond delay="1800"/>
                                  </p:stCondLst>
                                  <p:childTnLst>
                                    <p:animMotion origin="layout" path="M 0.00243 -0.00062 L 0.14653 1.31749E-6 " pathEditMode="relative" rAng="0" ptsTypes="AA">
                                      <p:cBhvr>
                                        <p:cTn id="56" dur="2000" fill="hold"/>
                                        <p:tgtEl>
                                          <p:spTgt spid="2"/>
                                        </p:tgtEl>
                                        <p:attrNameLst>
                                          <p:attrName>ppt_x</p:attrName>
                                          <p:attrName>ppt_y</p:attrName>
                                        </p:attrNameLst>
                                      </p:cBhvr>
                                      <p:rCtr x="7205" y="31"/>
                                    </p:animMotion>
                                  </p:childTnLst>
                                </p:cTn>
                              </p:par>
                              <p:par>
                                <p:cTn id="57" presetID="53" presetClass="entr" presetSubtype="16" repeatCount="indefinite" fill="hold" grpId="0" nodeType="withEffect">
                                  <p:stCondLst>
                                    <p:cond delay="250"/>
                                  </p:stCondLst>
                                  <p:childTnLst>
                                    <p:set>
                                      <p:cBhvr>
                                        <p:cTn id="58" dur="1" fill="hold">
                                          <p:stCondLst>
                                            <p:cond delay="0"/>
                                          </p:stCondLst>
                                        </p:cTn>
                                        <p:tgtEl>
                                          <p:spTgt spid="323"/>
                                        </p:tgtEl>
                                        <p:attrNameLst>
                                          <p:attrName>style.visibility</p:attrName>
                                        </p:attrNameLst>
                                      </p:cBhvr>
                                      <p:to>
                                        <p:strVal val="visible"/>
                                      </p:to>
                                    </p:set>
                                    <p:anim calcmode="lin" valueType="num">
                                      <p:cBhvr>
                                        <p:cTn id="59" dur="1000" fill="hold"/>
                                        <p:tgtEl>
                                          <p:spTgt spid="323"/>
                                        </p:tgtEl>
                                        <p:attrNameLst>
                                          <p:attrName>ppt_w</p:attrName>
                                        </p:attrNameLst>
                                      </p:cBhvr>
                                      <p:tavLst>
                                        <p:tav tm="0">
                                          <p:val>
                                            <p:fltVal val="0"/>
                                          </p:val>
                                        </p:tav>
                                        <p:tav tm="100000">
                                          <p:val>
                                            <p:strVal val="#ppt_w"/>
                                          </p:val>
                                        </p:tav>
                                      </p:tavLst>
                                    </p:anim>
                                    <p:anim calcmode="lin" valueType="num">
                                      <p:cBhvr>
                                        <p:cTn id="60" dur="1000" fill="hold"/>
                                        <p:tgtEl>
                                          <p:spTgt spid="323"/>
                                        </p:tgtEl>
                                        <p:attrNameLst>
                                          <p:attrName>ppt_h</p:attrName>
                                        </p:attrNameLst>
                                      </p:cBhvr>
                                      <p:tavLst>
                                        <p:tav tm="0">
                                          <p:val>
                                            <p:fltVal val="0"/>
                                          </p:val>
                                        </p:tav>
                                        <p:tav tm="100000">
                                          <p:val>
                                            <p:strVal val="#ppt_h"/>
                                          </p:val>
                                        </p:tav>
                                      </p:tavLst>
                                    </p:anim>
                                    <p:animEffect transition="in" filter="fade">
                                      <p:cBhvr>
                                        <p:cTn id="61" dur="1000"/>
                                        <p:tgtEl>
                                          <p:spTgt spid="323"/>
                                        </p:tgtEl>
                                      </p:cBhvr>
                                    </p:animEffect>
                                  </p:childTnLst>
                                </p:cTn>
                              </p:par>
                              <p:par>
                                <p:cTn id="62" presetID="1" presetClass="emph" presetSubtype="2" repeatCount="indefinite" autoRev="1" fill="hold" nodeType="withEffect">
                                  <p:stCondLst>
                                    <p:cond delay="250"/>
                                  </p:stCondLst>
                                  <p:childTnLst>
                                    <p:animClr clrSpc="rgb" dir="cw">
                                      <p:cBhvr>
                                        <p:cTn id="63" dur="500" fill="hold"/>
                                        <p:tgtEl>
                                          <p:spTgt spid="323"/>
                                        </p:tgtEl>
                                        <p:attrNameLst>
                                          <p:attrName>fillcolor</p:attrName>
                                        </p:attrNameLst>
                                      </p:cBhvr>
                                      <p:to>
                                        <a:schemeClr val="tx2"/>
                                      </p:to>
                                    </p:animClr>
                                    <p:set>
                                      <p:cBhvr>
                                        <p:cTn id="64" dur="500" fill="hold"/>
                                        <p:tgtEl>
                                          <p:spTgt spid="323"/>
                                        </p:tgtEl>
                                        <p:attrNameLst>
                                          <p:attrName>fill.type</p:attrName>
                                        </p:attrNameLst>
                                      </p:cBhvr>
                                      <p:to>
                                        <p:strVal val="solid"/>
                                      </p:to>
                                    </p:set>
                                    <p:set>
                                      <p:cBhvr>
                                        <p:cTn id="65" dur="500" fill="hold"/>
                                        <p:tgtEl>
                                          <p:spTgt spid="323"/>
                                        </p:tgtEl>
                                        <p:attrNameLst>
                                          <p:attrName>fill.on</p:attrName>
                                        </p:attrNameLst>
                                      </p:cBhvr>
                                      <p:to>
                                        <p:strVal val="true"/>
                                      </p:to>
                                    </p:set>
                                  </p:childTnLst>
                                </p:cTn>
                              </p:par>
                              <p:par>
                                <p:cTn id="66" presetID="37" presetClass="path" presetSubtype="0" repeatCount="indefinite" fill="hold" grpId="1" nodeType="withEffect">
                                  <p:stCondLst>
                                    <p:cond delay="250"/>
                                  </p:stCondLst>
                                  <p:childTnLst>
                                    <p:animMotion origin="layout" path="M 1.66667E-6 2.96296E-6 C 1.66667E-6 0.00023 0.00104 -0.1213 0.08785 -0.12223 " pathEditMode="relative" rAng="0" ptsTypes="ff">
                                      <p:cBhvr>
                                        <p:cTn id="67" dur="1000" fill="hold"/>
                                        <p:tgtEl>
                                          <p:spTgt spid="323"/>
                                        </p:tgtEl>
                                        <p:attrNameLst>
                                          <p:attrName>ppt_x</p:attrName>
                                          <p:attrName>ppt_y</p:attrName>
                                        </p:attrNameLst>
                                      </p:cBhvr>
                                      <p:rCtr x="4392" y="-6111"/>
                                    </p:animMotion>
                                  </p:childTnLst>
                                </p:cTn>
                              </p:par>
                              <p:par>
                                <p:cTn id="68" presetID="53" presetClass="entr" presetSubtype="16" repeatCount="indefinite" fill="hold" grpId="0" nodeType="withEffect">
                                  <p:stCondLst>
                                    <p:cond delay="2500"/>
                                  </p:stCondLst>
                                  <p:childTnLst>
                                    <p:set>
                                      <p:cBhvr>
                                        <p:cTn id="69" dur="1" fill="hold">
                                          <p:stCondLst>
                                            <p:cond delay="0"/>
                                          </p:stCondLst>
                                        </p:cTn>
                                        <p:tgtEl>
                                          <p:spTgt spid="324"/>
                                        </p:tgtEl>
                                        <p:attrNameLst>
                                          <p:attrName>style.visibility</p:attrName>
                                        </p:attrNameLst>
                                      </p:cBhvr>
                                      <p:to>
                                        <p:strVal val="visible"/>
                                      </p:to>
                                    </p:set>
                                    <p:anim calcmode="lin" valueType="num">
                                      <p:cBhvr>
                                        <p:cTn id="70" dur="1000" fill="hold"/>
                                        <p:tgtEl>
                                          <p:spTgt spid="324"/>
                                        </p:tgtEl>
                                        <p:attrNameLst>
                                          <p:attrName>ppt_w</p:attrName>
                                        </p:attrNameLst>
                                      </p:cBhvr>
                                      <p:tavLst>
                                        <p:tav tm="0">
                                          <p:val>
                                            <p:fltVal val="0"/>
                                          </p:val>
                                        </p:tav>
                                        <p:tav tm="100000">
                                          <p:val>
                                            <p:strVal val="#ppt_w"/>
                                          </p:val>
                                        </p:tav>
                                      </p:tavLst>
                                    </p:anim>
                                    <p:anim calcmode="lin" valueType="num">
                                      <p:cBhvr>
                                        <p:cTn id="71" dur="1000" fill="hold"/>
                                        <p:tgtEl>
                                          <p:spTgt spid="324"/>
                                        </p:tgtEl>
                                        <p:attrNameLst>
                                          <p:attrName>ppt_h</p:attrName>
                                        </p:attrNameLst>
                                      </p:cBhvr>
                                      <p:tavLst>
                                        <p:tav tm="0">
                                          <p:val>
                                            <p:fltVal val="0"/>
                                          </p:val>
                                        </p:tav>
                                        <p:tav tm="100000">
                                          <p:val>
                                            <p:strVal val="#ppt_h"/>
                                          </p:val>
                                        </p:tav>
                                      </p:tavLst>
                                    </p:anim>
                                    <p:animEffect transition="in" filter="fade">
                                      <p:cBhvr>
                                        <p:cTn id="72" dur="1000"/>
                                        <p:tgtEl>
                                          <p:spTgt spid="324"/>
                                        </p:tgtEl>
                                      </p:cBhvr>
                                    </p:animEffect>
                                  </p:childTnLst>
                                </p:cTn>
                              </p:par>
                              <p:par>
                                <p:cTn id="73" presetID="1" presetClass="emph" presetSubtype="2" repeatCount="indefinite" autoRev="1" fill="hold" nodeType="withEffect">
                                  <p:stCondLst>
                                    <p:cond delay="2500"/>
                                  </p:stCondLst>
                                  <p:childTnLst>
                                    <p:animClr clrSpc="rgb" dir="cw">
                                      <p:cBhvr>
                                        <p:cTn id="74" dur="500" fill="hold"/>
                                        <p:tgtEl>
                                          <p:spTgt spid="324"/>
                                        </p:tgtEl>
                                        <p:attrNameLst>
                                          <p:attrName>fillcolor</p:attrName>
                                        </p:attrNameLst>
                                      </p:cBhvr>
                                      <p:to>
                                        <a:schemeClr val="tx2"/>
                                      </p:to>
                                    </p:animClr>
                                    <p:set>
                                      <p:cBhvr>
                                        <p:cTn id="75" dur="500" fill="hold"/>
                                        <p:tgtEl>
                                          <p:spTgt spid="324"/>
                                        </p:tgtEl>
                                        <p:attrNameLst>
                                          <p:attrName>fill.type</p:attrName>
                                        </p:attrNameLst>
                                      </p:cBhvr>
                                      <p:to>
                                        <p:strVal val="solid"/>
                                      </p:to>
                                    </p:set>
                                    <p:set>
                                      <p:cBhvr>
                                        <p:cTn id="76" dur="500" fill="hold"/>
                                        <p:tgtEl>
                                          <p:spTgt spid="324"/>
                                        </p:tgtEl>
                                        <p:attrNameLst>
                                          <p:attrName>fill.on</p:attrName>
                                        </p:attrNameLst>
                                      </p:cBhvr>
                                      <p:to>
                                        <p:strVal val="true"/>
                                      </p:to>
                                    </p:set>
                                  </p:childTnLst>
                                </p:cTn>
                              </p:par>
                              <p:par>
                                <p:cTn id="77" presetID="37" presetClass="path" presetSubtype="0" repeatCount="indefinite" fill="hold" grpId="1" nodeType="withEffect">
                                  <p:stCondLst>
                                    <p:cond delay="2500"/>
                                  </p:stCondLst>
                                  <p:childTnLst>
                                    <p:animMotion origin="layout" path="M -0.04931 -0.12222 C -0.04931 -0.12191 -0.04827 -0.24352 0.03854 -0.24444 " pathEditMode="relative" rAng="0" ptsTypes="ff">
                                      <p:cBhvr>
                                        <p:cTn id="78" dur="1000" fill="hold"/>
                                        <p:tgtEl>
                                          <p:spTgt spid="324"/>
                                        </p:tgtEl>
                                        <p:attrNameLst>
                                          <p:attrName>ppt_x</p:attrName>
                                          <p:attrName>ppt_y</p:attrName>
                                        </p:attrNameLst>
                                      </p:cBhvr>
                                      <p:rCtr x="4392" y="-6111"/>
                                    </p:animMotion>
                                  </p:childTnLst>
                                </p:cTn>
                              </p:par>
                              <p:par>
                                <p:cTn id="79" presetID="53" presetClass="entr" presetSubtype="16" repeatCount="indefinite" fill="hold" grpId="0" nodeType="withEffect">
                                  <p:stCondLst>
                                    <p:cond delay="750"/>
                                  </p:stCondLst>
                                  <p:childTnLst>
                                    <p:set>
                                      <p:cBhvr>
                                        <p:cTn id="80" dur="1" fill="hold">
                                          <p:stCondLst>
                                            <p:cond delay="0"/>
                                          </p:stCondLst>
                                        </p:cTn>
                                        <p:tgtEl>
                                          <p:spTgt spid="325"/>
                                        </p:tgtEl>
                                        <p:attrNameLst>
                                          <p:attrName>style.visibility</p:attrName>
                                        </p:attrNameLst>
                                      </p:cBhvr>
                                      <p:to>
                                        <p:strVal val="visible"/>
                                      </p:to>
                                    </p:set>
                                    <p:anim calcmode="lin" valueType="num">
                                      <p:cBhvr>
                                        <p:cTn id="81" dur="1000" fill="hold"/>
                                        <p:tgtEl>
                                          <p:spTgt spid="325"/>
                                        </p:tgtEl>
                                        <p:attrNameLst>
                                          <p:attrName>ppt_w</p:attrName>
                                        </p:attrNameLst>
                                      </p:cBhvr>
                                      <p:tavLst>
                                        <p:tav tm="0">
                                          <p:val>
                                            <p:fltVal val="0"/>
                                          </p:val>
                                        </p:tav>
                                        <p:tav tm="100000">
                                          <p:val>
                                            <p:strVal val="#ppt_w"/>
                                          </p:val>
                                        </p:tav>
                                      </p:tavLst>
                                    </p:anim>
                                    <p:anim calcmode="lin" valueType="num">
                                      <p:cBhvr>
                                        <p:cTn id="82" dur="1000" fill="hold"/>
                                        <p:tgtEl>
                                          <p:spTgt spid="325"/>
                                        </p:tgtEl>
                                        <p:attrNameLst>
                                          <p:attrName>ppt_h</p:attrName>
                                        </p:attrNameLst>
                                      </p:cBhvr>
                                      <p:tavLst>
                                        <p:tav tm="0">
                                          <p:val>
                                            <p:fltVal val="0"/>
                                          </p:val>
                                        </p:tav>
                                        <p:tav tm="100000">
                                          <p:val>
                                            <p:strVal val="#ppt_h"/>
                                          </p:val>
                                        </p:tav>
                                      </p:tavLst>
                                    </p:anim>
                                    <p:animEffect transition="in" filter="fade">
                                      <p:cBhvr>
                                        <p:cTn id="83" dur="1000"/>
                                        <p:tgtEl>
                                          <p:spTgt spid="325"/>
                                        </p:tgtEl>
                                      </p:cBhvr>
                                    </p:animEffect>
                                  </p:childTnLst>
                                </p:cTn>
                              </p:par>
                              <p:par>
                                <p:cTn id="84" presetID="1" presetClass="emph" presetSubtype="2" repeatCount="indefinite" autoRev="1" fill="hold" nodeType="withEffect">
                                  <p:stCondLst>
                                    <p:cond delay="750"/>
                                  </p:stCondLst>
                                  <p:childTnLst>
                                    <p:animClr clrSpc="rgb" dir="cw">
                                      <p:cBhvr>
                                        <p:cTn id="85" dur="500" fill="hold"/>
                                        <p:tgtEl>
                                          <p:spTgt spid="325"/>
                                        </p:tgtEl>
                                        <p:attrNameLst>
                                          <p:attrName>fillcolor</p:attrName>
                                        </p:attrNameLst>
                                      </p:cBhvr>
                                      <p:to>
                                        <a:schemeClr val="tx2"/>
                                      </p:to>
                                    </p:animClr>
                                    <p:set>
                                      <p:cBhvr>
                                        <p:cTn id="86" dur="500" fill="hold"/>
                                        <p:tgtEl>
                                          <p:spTgt spid="325"/>
                                        </p:tgtEl>
                                        <p:attrNameLst>
                                          <p:attrName>fill.type</p:attrName>
                                        </p:attrNameLst>
                                      </p:cBhvr>
                                      <p:to>
                                        <p:strVal val="solid"/>
                                      </p:to>
                                    </p:set>
                                    <p:set>
                                      <p:cBhvr>
                                        <p:cTn id="87" dur="500" fill="hold"/>
                                        <p:tgtEl>
                                          <p:spTgt spid="325"/>
                                        </p:tgtEl>
                                        <p:attrNameLst>
                                          <p:attrName>fill.on</p:attrName>
                                        </p:attrNameLst>
                                      </p:cBhvr>
                                      <p:to>
                                        <p:strVal val="true"/>
                                      </p:to>
                                    </p:set>
                                  </p:childTnLst>
                                </p:cTn>
                              </p:par>
                              <p:par>
                                <p:cTn id="88" presetID="37" presetClass="path" presetSubtype="0" repeatCount="indefinite" fill="hold" grpId="1" nodeType="withEffect">
                                  <p:stCondLst>
                                    <p:cond delay="750"/>
                                  </p:stCondLst>
                                  <p:childTnLst>
                                    <p:animMotion origin="layout" path="M 1.66667E-6 2.96296E-6 C 1.66667E-6 0.00023 0.00104 -0.1213 0.08785 -0.12223 " pathEditMode="relative" rAng="0" ptsTypes="ff">
                                      <p:cBhvr>
                                        <p:cTn id="89" dur="1000" fill="hold"/>
                                        <p:tgtEl>
                                          <p:spTgt spid="325"/>
                                        </p:tgtEl>
                                        <p:attrNameLst>
                                          <p:attrName>ppt_x</p:attrName>
                                          <p:attrName>ppt_y</p:attrName>
                                        </p:attrNameLst>
                                      </p:cBhvr>
                                      <p:rCtr x="4392" y="-6111"/>
                                    </p:animMotion>
                                  </p:childTnLst>
                                </p:cTn>
                              </p:par>
                              <p:par>
                                <p:cTn id="90" presetID="53" presetClass="entr" presetSubtype="16" repeatCount="indefinite" fill="hold" grpId="0" nodeType="withEffect">
                                  <p:stCondLst>
                                    <p:cond delay="600"/>
                                  </p:stCondLst>
                                  <p:childTnLst>
                                    <p:set>
                                      <p:cBhvr>
                                        <p:cTn id="91" dur="1" fill="hold">
                                          <p:stCondLst>
                                            <p:cond delay="0"/>
                                          </p:stCondLst>
                                        </p:cTn>
                                        <p:tgtEl>
                                          <p:spTgt spid="326"/>
                                        </p:tgtEl>
                                        <p:attrNameLst>
                                          <p:attrName>style.visibility</p:attrName>
                                        </p:attrNameLst>
                                      </p:cBhvr>
                                      <p:to>
                                        <p:strVal val="visible"/>
                                      </p:to>
                                    </p:set>
                                    <p:anim calcmode="lin" valueType="num">
                                      <p:cBhvr>
                                        <p:cTn id="92" dur="1000" fill="hold"/>
                                        <p:tgtEl>
                                          <p:spTgt spid="326"/>
                                        </p:tgtEl>
                                        <p:attrNameLst>
                                          <p:attrName>ppt_w</p:attrName>
                                        </p:attrNameLst>
                                      </p:cBhvr>
                                      <p:tavLst>
                                        <p:tav tm="0">
                                          <p:val>
                                            <p:fltVal val="0"/>
                                          </p:val>
                                        </p:tav>
                                        <p:tav tm="100000">
                                          <p:val>
                                            <p:strVal val="#ppt_w"/>
                                          </p:val>
                                        </p:tav>
                                      </p:tavLst>
                                    </p:anim>
                                    <p:anim calcmode="lin" valueType="num">
                                      <p:cBhvr>
                                        <p:cTn id="93" dur="1000" fill="hold"/>
                                        <p:tgtEl>
                                          <p:spTgt spid="326"/>
                                        </p:tgtEl>
                                        <p:attrNameLst>
                                          <p:attrName>ppt_h</p:attrName>
                                        </p:attrNameLst>
                                      </p:cBhvr>
                                      <p:tavLst>
                                        <p:tav tm="0">
                                          <p:val>
                                            <p:fltVal val="0"/>
                                          </p:val>
                                        </p:tav>
                                        <p:tav tm="100000">
                                          <p:val>
                                            <p:strVal val="#ppt_h"/>
                                          </p:val>
                                        </p:tav>
                                      </p:tavLst>
                                    </p:anim>
                                    <p:animEffect transition="in" filter="fade">
                                      <p:cBhvr>
                                        <p:cTn id="94" dur="1000"/>
                                        <p:tgtEl>
                                          <p:spTgt spid="326"/>
                                        </p:tgtEl>
                                      </p:cBhvr>
                                    </p:animEffect>
                                  </p:childTnLst>
                                </p:cTn>
                              </p:par>
                              <p:par>
                                <p:cTn id="95" presetID="1" presetClass="emph" presetSubtype="2" repeatCount="indefinite" autoRev="1" fill="hold" nodeType="withEffect">
                                  <p:stCondLst>
                                    <p:cond delay="600"/>
                                  </p:stCondLst>
                                  <p:childTnLst>
                                    <p:animClr clrSpc="rgb" dir="cw">
                                      <p:cBhvr>
                                        <p:cTn id="96" dur="500" fill="hold"/>
                                        <p:tgtEl>
                                          <p:spTgt spid="326"/>
                                        </p:tgtEl>
                                        <p:attrNameLst>
                                          <p:attrName>fillcolor</p:attrName>
                                        </p:attrNameLst>
                                      </p:cBhvr>
                                      <p:to>
                                        <a:schemeClr val="tx2"/>
                                      </p:to>
                                    </p:animClr>
                                    <p:set>
                                      <p:cBhvr>
                                        <p:cTn id="97" dur="500" fill="hold"/>
                                        <p:tgtEl>
                                          <p:spTgt spid="326"/>
                                        </p:tgtEl>
                                        <p:attrNameLst>
                                          <p:attrName>fill.type</p:attrName>
                                        </p:attrNameLst>
                                      </p:cBhvr>
                                      <p:to>
                                        <p:strVal val="solid"/>
                                      </p:to>
                                    </p:set>
                                    <p:set>
                                      <p:cBhvr>
                                        <p:cTn id="98" dur="500" fill="hold"/>
                                        <p:tgtEl>
                                          <p:spTgt spid="326"/>
                                        </p:tgtEl>
                                        <p:attrNameLst>
                                          <p:attrName>fill.on</p:attrName>
                                        </p:attrNameLst>
                                      </p:cBhvr>
                                      <p:to>
                                        <p:strVal val="true"/>
                                      </p:to>
                                    </p:set>
                                  </p:childTnLst>
                                </p:cTn>
                              </p:par>
                              <p:par>
                                <p:cTn id="99" presetID="37" presetClass="path" presetSubtype="0" repeatCount="indefinite" fill="hold" grpId="1" nodeType="withEffect">
                                  <p:stCondLst>
                                    <p:cond delay="600"/>
                                  </p:stCondLst>
                                  <p:childTnLst>
                                    <p:animMotion origin="layout" path="M 1.66667E-6 2.96296E-6 C 1.66667E-6 0.00023 0.00104 -0.1213 0.08785 -0.12223 " pathEditMode="relative" rAng="0" ptsTypes="ff">
                                      <p:cBhvr>
                                        <p:cTn id="100" dur="1000" fill="hold"/>
                                        <p:tgtEl>
                                          <p:spTgt spid="326"/>
                                        </p:tgtEl>
                                        <p:attrNameLst>
                                          <p:attrName>ppt_x</p:attrName>
                                          <p:attrName>ppt_y</p:attrName>
                                        </p:attrNameLst>
                                      </p:cBhvr>
                                      <p:rCtr x="4392" y="-6111"/>
                                    </p:animMotion>
                                  </p:childTnLst>
                                </p:cTn>
                              </p:par>
                              <p:par>
                                <p:cTn id="101" presetID="53" presetClass="entr" presetSubtype="16" repeatCount="indefinite" fill="hold" grpId="0" nodeType="withEffect">
                                  <p:stCondLst>
                                    <p:cond delay="250"/>
                                  </p:stCondLst>
                                  <p:childTnLst>
                                    <p:set>
                                      <p:cBhvr>
                                        <p:cTn id="102" dur="1" fill="hold">
                                          <p:stCondLst>
                                            <p:cond delay="0"/>
                                          </p:stCondLst>
                                        </p:cTn>
                                        <p:tgtEl>
                                          <p:spTgt spid="327"/>
                                        </p:tgtEl>
                                        <p:attrNameLst>
                                          <p:attrName>style.visibility</p:attrName>
                                        </p:attrNameLst>
                                      </p:cBhvr>
                                      <p:to>
                                        <p:strVal val="visible"/>
                                      </p:to>
                                    </p:set>
                                    <p:anim calcmode="lin" valueType="num">
                                      <p:cBhvr>
                                        <p:cTn id="103" dur="1000" fill="hold"/>
                                        <p:tgtEl>
                                          <p:spTgt spid="327"/>
                                        </p:tgtEl>
                                        <p:attrNameLst>
                                          <p:attrName>ppt_w</p:attrName>
                                        </p:attrNameLst>
                                      </p:cBhvr>
                                      <p:tavLst>
                                        <p:tav tm="0">
                                          <p:val>
                                            <p:fltVal val="0"/>
                                          </p:val>
                                        </p:tav>
                                        <p:tav tm="100000">
                                          <p:val>
                                            <p:strVal val="#ppt_w"/>
                                          </p:val>
                                        </p:tav>
                                      </p:tavLst>
                                    </p:anim>
                                    <p:anim calcmode="lin" valueType="num">
                                      <p:cBhvr>
                                        <p:cTn id="104" dur="1000" fill="hold"/>
                                        <p:tgtEl>
                                          <p:spTgt spid="327"/>
                                        </p:tgtEl>
                                        <p:attrNameLst>
                                          <p:attrName>ppt_h</p:attrName>
                                        </p:attrNameLst>
                                      </p:cBhvr>
                                      <p:tavLst>
                                        <p:tav tm="0">
                                          <p:val>
                                            <p:fltVal val="0"/>
                                          </p:val>
                                        </p:tav>
                                        <p:tav tm="100000">
                                          <p:val>
                                            <p:strVal val="#ppt_h"/>
                                          </p:val>
                                        </p:tav>
                                      </p:tavLst>
                                    </p:anim>
                                    <p:animEffect transition="in" filter="fade">
                                      <p:cBhvr>
                                        <p:cTn id="105" dur="1000"/>
                                        <p:tgtEl>
                                          <p:spTgt spid="327"/>
                                        </p:tgtEl>
                                      </p:cBhvr>
                                    </p:animEffect>
                                  </p:childTnLst>
                                </p:cTn>
                              </p:par>
                              <p:par>
                                <p:cTn id="106" presetID="1" presetClass="emph" presetSubtype="2" repeatCount="indefinite" autoRev="1" fill="hold" nodeType="withEffect">
                                  <p:stCondLst>
                                    <p:cond delay="250"/>
                                  </p:stCondLst>
                                  <p:childTnLst>
                                    <p:animClr clrSpc="rgb" dir="cw">
                                      <p:cBhvr>
                                        <p:cTn id="107" dur="500" fill="hold"/>
                                        <p:tgtEl>
                                          <p:spTgt spid="327"/>
                                        </p:tgtEl>
                                        <p:attrNameLst>
                                          <p:attrName>fillcolor</p:attrName>
                                        </p:attrNameLst>
                                      </p:cBhvr>
                                      <p:to>
                                        <a:schemeClr val="tx2"/>
                                      </p:to>
                                    </p:animClr>
                                    <p:set>
                                      <p:cBhvr>
                                        <p:cTn id="108" dur="500" fill="hold"/>
                                        <p:tgtEl>
                                          <p:spTgt spid="327"/>
                                        </p:tgtEl>
                                        <p:attrNameLst>
                                          <p:attrName>fill.type</p:attrName>
                                        </p:attrNameLst>
                                      </p:cBhvr>
                                      <p:to>
                                        <p:strVal val="solid"/>
                                      </p:to>
                                    </p:set>
                                    <p:set>
                                      <p:cBhvr>
                                        <p:cTn id="109" dur="500" fill="hold"/>
                                        <p:tgtEl>
                                          <p:spTgt spid="327"/>
                                        </p:tgtEl>
                                        <p:attrNameLst>
                                          <p:attrName>fill.on</p:attrName>
                                        </p:attrNameLst>
                                      </p:cBhvr>
                                      <p:to>
                                        <p:strVal val="true"/>
                                      </p:to>
                                    </p:set>
                                  </p:childTnLst>
                                </p:cTn>
                              </p:par>
                              <p:par>
                                <p:cTn id="110" presetID="37" presetClass="path" presetSubtype="0" repeatCount="indefinite" fill="hold" grpId="1" nodeType="withEffect">
                                  <p:stCondLst>
                                    <p:cond delay="250"/>
                                  </p:stCondLst>
                                  <p:childTnLst>
                                    <p:animMotion origin="layout" path="M 1.66667E-6 2.96296E-6 C 1.66667E-6 0.00023 0.00104 -0.1213 0.08785 -0.12223 " pathEditMode="relative" rAng="0" ptsTypes="ff">
                                      <p:cBhvr>
                                        <p:cTn id="111" dur="1000" fill="hold"/>
                                        <p:tgtEl>
                                          <p:spTgt spid="327"/>
                                        </p:tgtEl>
                                        <p:attrNameLst>
                                          <p:attrName>ppt_x</p:attrName>
                                          <p:attrName>ppt_y</p:attrName>
                                        </p:attrNameLst>
                                      </p:cBhvr>
                                      <p:rCtr x="4392" y="-6111"/>
                                    </p:animMotion>
                                  </p:childTnLst>
                                </p:cTn>
                              </p:par>
                              <p:par>
                                <p:cTn id="112" presetID="53" presetClass="entr" presetSubtype="16" repeatCount="indefinite" fill="hold" grpId="0" nodeType="withEffect">
                                  <p:stCondLst>
                                    <p:cond delay="1500"/>
                                  </p:stCondLst>
                                  <p:childTnLst>
                                    <p:set>
                                      <p:cBhvr>
                                        <p:cTn id="113" dur="1" fill="hold">
                                          <p:stCondLst>
                                            <p:cond delay="0"/>
                                          </p:stCondLst>
                                        </p:cTn>
                                        <p:tgtEl>
                                          <p:spTgt spid="328"/>
                                        </p:tgtEl>
                                        <p:attrNameLst>
                                          <p:attrName>style.visibility</p:attrName>
                                        </p:attrNameLst>
                                      </p:cBhvr>
                                      <p:to>
                                        <p:strVal val="visible"/>
                                      </p:to>
                                    </p:set>
                                    <p:anim calcmode="lin" valueType="num">
                                      <p:cBhvr>
                                        <p:cTn id="114" dur="1000" fill="hold"/>
                                        <p:tgtEl>
                                          <p:spTgt spid="328"/>
                                        </p:tgtEl>
                                        <p:attrNameLst>
                                          <p:attrName>ppt_w</p:attrName>
                                        </p:attrNameLst>
                                      </p:cBhvr>
                                      <p:tavLst>
                                        <p:tav tm="0">
                                          <p:val>
                                            <p:fltVal val="0"/>
                                          </p:val>
                                        </p:tav>
                                        <p:tav tm="100000">
                                          <p:val>
                                            <p:strVal val="#ppt_w"/>
                                          </p:val>
                                        </p:tav>
                                      </p:tavLst>
                                    </p:anim>
                                    <p:anim calcmode="lin" valueType="num">
                                      <p:cBhvr>
                                        <p:cTn id="115" dur="1000" fill="hold"/>
                                        <p:tgtEl>
                                          <p:spTgt spid="328"/>
                                        </p:tgtEl>
                                        <p:attrNameLst>
                                          <p:attrName>ppt_h</p:attrName>
                                        </p:attrNameLst>
                                      </p:cBhvr>
                                      <p:tavLst>
                                        <p:tav tm="0">
                                          <p:val>
                                            <p:fltVal val="0"/>
                                          </p:val>
                                        </p:tav>
                                        <p:tav tm="100000">
                                          <p:val>
                                            <p:strVal val="#ppt_h"/>
                                          </p:val>
                                        </p:tav>
                                      </p:tavLst>
                                    </p:anim>
                                    <p:animEffect transition="in" filter="fade">
                                      <p:cBhvr>
                                        <p:cTn id="116" dur="1000"/>
                                        <p:tgtEl>
                                          <p:spTgt spid="328"/>
                                        </p:tgtEl>
                                      </p:cBhvr>
                                    </p:animEffect>
                                  </p:childTnLst>
                                </p:cTn>
                              </p:par>
                              <p:par>
                                <p:cTn id="117" presetID="1" presetClass="emph" presetSubtype="2" repeatCount="indefinite" autoRev="1" fill="hold" nodeType="withEffect">
                                  <p:stCondLst>
                                    <p:cond delay="1500"/>
                                  </p:stCondLst>
                                  <p:childTnLst>
                                    <p:animClr clrSpc="rgb" dir="cw">
                                      <p:cBhvr>
                                        <p:cTn id="118" dur="500" fill="hold"/>
                                        <p:tgtEl>
                                          <p:spTgt spid="328"/>
                                        </p:tgtEl>
                                        <p:attrNameLst>
                                          <p:attrName>fillcolor</p:attrName>
                                        </p:attrNameLst>
                                      </p:cBhvr>
                                      <p:to>
                                        <a:schemeClr val="tx2"/>
                                      </p:to>
                                    </p:animClr>
                                    <p:set>
                                      <p:cBhvr>
                                        <p:cTn id="119" dur="500" fill="hold"/>
                                        <p:tgtEl>
                                          <p:spTgt spid="328"/>
                                        </p:tgtEl>
                                        <p:attrNameLst>
                                          <p:attrName>fill.type</p:attrName>
                                        </p:attrNameLst>
                                      </p:cBhvr>
                                      <p:to>
                                        <p:strVal val="solid"/>
                                      </p:to>
                                    </p:set>
                                    <p:set>
                                      <p:cBhvr>
                                        <p:cTn id="120" dur="500" fill="hold"/>
                                        <p:tgtEl>
                                          <p:spTgt spid="328"/>
                                        </p:tgtEl>
                                        <p:attrNameLst>
                                          <p:attrName>fill.on</p:attrName>
                                        </p:attrNameLst>
                                      </p:cBhvr>
                                      <p:to>
                                        <p:strVal val="true"/>
                                      </p:to>
                                    </p:set>
                                  </p:childTnLst>
                                </p:cTn>
                              </p:par>
                              <p:par>
                                <p:cTn id="121" presetID="37" presetClass="path" presetSubtype="0" repeatCount="indefinite" fill="hold" grpId="1" nodeType="withEffect">
                                  <p:stCondLst>
                                    <p:cond delay="1500"/>
                                  </p:stCondLst>
                                  <p:childTnLst>
                                    <p:animMotion origin="layout" path="M 1.66667E-6 2.96296E-6 C 1.66667E-6 0.00023 0.00104 -0.1213 0.08785 -0.12223 " pathEditMode="relative" rAng="0" ptsTypes="ff">
                                      <p:cBhvr>
                                        <p:cTn id="122" dur="1000" fill="hold"/>
                                        <p:tgtEl>
                                          <p:spTgt spid="328"/>
                                        </p:tgtEl>
                                        <p:attrNameLst>
                                          <p:attrName>ppt_x</p:attrName>
                                          <p:attrName>ppt_y</p:attrName>
                                        </p:attrNameLst>
                                      </p:cBhvr>
                                      <p:rCtr x="4392" y="-6111"/>
                                    </p:animMotion>
                                  </p:childTnLst>
                                </p:cTn>
                              </p:par>
                              <p:par>
                                <p:cTn id="123" presetID="53" presetClass="entr" presetSubtype="16" repeatCount="indefinite" fill="hold" grpId="0" nodeType="withEffect">
                                  <p:stCondLst>
                                    <p:cond delay="500"/>
                                  </p:stCondLst>
                                  <p:childTnLst>
                                    <p:set>
                                      <p:cBhvr>
                                        <p:cTn id="124" dur="1" fill="hold">
                                          <p:stCondLst>
                                            <p:cond delay="0"/>
                                          </p:stCondLst>
                                        </p:cTn>
                                        <p:tgtEl>
                                          <p:spTgt spid="329"/>
                                        </p:tgtEl>
                                        <p:attrNameLst>
                                          <p:attrName>style.visibility</p:attrName>
                                        </p:attrNameLst>
                                      </p:cBhvr>
                                      <p:to>
                                        <p:strVal val="visible"/>
                                      </p:to>
                                    </p:set>
                                    <p:anim calcmode="lin" valueType="num">
                                      <p:cBhvr>
                                        <p:cTn id="125" dur="1000" fill="hold"/>
                                        <p:tgtEl>
                                          <p:spTgt spid="329"/>
                                        </p:tgtEl>
                                        <p:attrNameLst>
                                          <p:attrName>ppt_w</p:attrName>
                                        </p:attrNameLst>
                                      </p:cBhvr>
                                      <p:tavLst>
                                        <p:tav tm="0">
                                          <p:val>
                                            <p:fltVal val="0"/>
                                          </p:val>
                                        </p:tav>
                                        <p:tav tm="100000">
                                          <p:val>
                                            <p:strVal val="#ppt_w"/>
                                          </p:val>
                                        </p:tav>
                                      </p:tavLst>
                                    </p:anim>
                                    <p:anim calcmode="lin" valueType="num">
                                      <p:cBhvr>
                                        <p:cTn id="126" dur="1000" fill="hold"/>
                                        <p:tgtEl>
                                          <p:spTgt spid="329"/>
                                        </p:tgtEl>
                                        <p:attrNameLst>
                                          <p:attrName>ppt_h</p:attrName>
                                        </p:attrNameLst>
                                      </p:cBhvr>
                                      <p:tavLst>
                                        <p:tav tm="0">
                                          <p:val>
                                            <p:fltVal val="0"/>
                                          </p:val>
                                        </p:tav>
                                        <p:tav tm="100000">
                                          <p:val>
                                            <p:strVal val="#ppt_h"/>
                                          </p:val>
                                        </p:tav>
                                      </p:tavLst>
                                    </p:anim>
                                    <p:animEffect transition="in" filter="fade">
                                      <p:cBhvr>
                                        <p:cTn id="127" dur="1000"/>
                                        <p:tgtEl>
                                          <p:spTgt spid="329"/>
                                        </p:tgtEl>
                                      </p:cBhvr>
                                    </p:animEffect>
                                  </p:childTnLst>
                                </p:cTn>
                              </p:par>
                              <p:par>
                                <p:cTn id="128" presetID="1" presetClass="emph" presetSubtype="2" repeatCount="indefinite" autoRev="1" fill="hold" nodeType="withEffect">
                                  <p:stCondLst>
                                    <p:cond delay="500"/>
                                  </p:stCondLst>
                                  <p:childTnLst>
                                    <p:animClr clrSpc="rgb" dir="cw">
                                      <p:cBhvr>
                                        <p:cTn id="129" dur="500" fill="hold"/>
                                        <p:tgtEl>
                                          <p:spTgt spid="329"/>
                                        </p:tgtEl>
                                        <p:attrNameLst>
                                          <p:attrName>fillcolor</p:attrName>
                                        </p:attrNameLst>
                                      </p:cBhvr>
                                      <p:to>
                                        <a:schemeClr val="tx2"/>
                                      </p:to>
                                    </p:animClr>
                                    <p:set>
                                      <p:cBhvr>
                                        <p:cTn id="130" dur="500" fill="hold"/>
                                        <p:tgtEl>
                                          <p:spTgt spid="329"/>
                                        </p:tgtEl>
                                        <p:attrNameLst>
                                          <p:attrName>fill.type</p:attrName>
                                        </p:attrNameLst>
                                      </p:cBhvr>
                                      <p:to>
                                        <p:strVal val="solid"/>
                                      </p:to>
                                    </p:set>
                                    <p:set>
                                      <p:cBhvr>
                                        <p:cTn id="131" dur="500" fill="hold"/>
                                        <p:tgtEl>
                                          <p:spTgt spid="329"/>
                                        </p:tgtEl>
                                        <p:attrNameLst>
                                          <p:attrName>fill.on</p:attrName>
                                        </p:attrNameLst>
                                      </p:cBhvr>
                                      <p:to>
                                        <p:strVal val="true"/>
                                      </p:to>
                                    </p:set>
                                  </p:childTnLst>
                                </p:cTn>
                              </p:par>
                              <p:par>
                                <p:cTn id="132" presetID="37" presetClass="path" presetSubtype="0" repeatCount="indefinite" fill="hold" grpId="1" nodeType="withEffect">
                                  <p:stCondLst>
                                    <p:cond delay="500"/>
                                  </p:stCondLst>
                                  <p:childTnLst>
                                    <p:animMotion origin="layout" path="M 1.66667E-6 2.96296E-6 C 1.66667E-6 0.00023 0.00104 -0.1213 0.08785 -0.12223 " pathEditMode="relative" rAng="0" ptsTypes="ff">
                                      <p:cBhvr>
                                        <p:cTn id="133" dur="1000" fill="hold"/>
                                        <p:tgtEl>
                                          <p:spTgt spid="329"/>
                                        </p:tgtEl>
                                        <p:attrNameLst>
                                          <p:attrName>ppt_x</p:attrName>
                                          <p:attrName>ppt_y</p:attrName>
                                        </p:attrNameLst>
                                      </p:cBhvr>
                                      <p:rCtr x="4392" y="-6111"/>
                                    </p:animMotion>
                                  </p:childTnLst>
                                </p:cTn>
                              </p:par>
                              <p:par>
                                <p:cTn id="134" presetID="53" presetClass="entr" presetSubtype="16" repeatCount="indefinite" fill="hold" grpId="0" nodeType="withEffect">
                                  <p:stCondLst>
                                    <p:cond delay="1500"/>
                                  </p:stCondLst>
                                  <p:childTnLst>
                                    <p:set>
                                      <p:cBhvr>
                                        <p:cTn id="135" dur="1" fill="hold">
                                          <p:stCondLst>
                                            <p:cond delay="0"/>
                                          </p:stCondLst>
                                        </p:cTn>
                                        <p:tgtEl>
                                          <p:spTgt spid="330"/>
                                        </p:tgtEl>
                                        <p:attrNameLst>
                                          <p:attrName>style.visibility</p:attrName>
                                        </p:attrNameLst>
                                      </p:cBhvr>
                                      <p:to>
                                        <p:strVal val="visible"/>
                                      </p:to>
                                    </p:set>
                                    <p:anim calcmode="lin" valueType="num">
                                      <p:cBhvr>
                                        <p:cTn id="136" dur="1000" fill="hold"/>
                                        <p:tgtEl>
                                          <p:spTgt spid="330"/>
                                        </p:tgtEl>
                                        <p:attrNameLst>
                                          <p:attrName>ppt_w</p:attrName>
                                        </p:attrNameLst>
                                      </p:cBhvr>
                                      <p:tavLst>
                                        <p:tav tm="0">
                                          <p:val>
                                            <p:fltVal val="0"/>
                                          </p:val>
                                        </p:tav>
                                        <p:tav tm="100000">
                                          <p:val>
                                            <p:strVal val="#ppt_w"/>
                                          </p:val>
                                        </p:tav>
                                      </p:tavLst>
                                    </p:anim>
                                    <p:anim calcmode="lin" valueType="num">
                                      <p:cBhvr>
                                        <p:cTn id="137" dur="1000" fill="hold"/>
                                        <p:tgtEl>
                                          <p:spTgt spid="330"/>
                                        </p:tgtEl>
                                        <p:attrNameLst>
                                          <p:attrName>ppt_h</p:attrName>
                                        </p:attrNameLst>
                                      </p:cBhvr>
                                      <p:tavLst>
                                        <p:tav tm="0">
                                          <p:val>
                                            <p:fltVal val="0"/>
                                          </p:val>
                                        </p:tav>
                                        <p:tav tm="100000">
                                          <p:val>
                                            <p:strVal val="#ppt_h"/>
                                          </p:val>
                                        </p:tav>
                                      </p:tavLst>
                                    </p:anim>
                                    <p:animEffect transition="in" filter="fade">
                                      <p:cBhvr>
                                        <p:cTn id="138" dur="1000"/>
                                        <p:tgtEl>
                                          <p:spTgt spid="330"/>
                                        </p:tgtEl>
                                      </p:cBhvr>
                                    </p:animEffect>
                                  </p:childTnLst>
                                </p:cTn>
                              </p:par>
                              <p:par>
                                <p:cTn id="139" presetID="1" presetClass="emph" presetSubtype="2" repeatCount="indefinite" autoRev="1" fill="hold" nodeType="withEffect">
                                  <p:stCondLst>
                                    <p:cond delay="1500"/>
                                  </p:stCondLst>
                                  <p:childTnLst>
                                    <p:animClr clrSpc="rgb" dir="cw">
                                      <p:cBhvr>
                                        <p:cTn id="140" dur="500" fill="hold"/>
                                        <p:tgtEl>
                                          <p:spTgt spid="330"/>
                                        </p:tgtEl>
                                        <p:attrNameLst>
                                          <p:attrName>fillcolor</p:attrName>
                                        </p:attrNameLst>
                                      </p:cBhvr>
                                      <p:to>
                                        <a:schemeClr val="tx2"/>
                                      </p:to>
                                    </p:animClr>
                                    <p:set>
                                      <p:cBhvr>
                                        <p:cTn id="141" dur="500" fill="hold"/>
                                        <p:tgtEl>
                                          <p:spTgt spid="330"/>
                                        </p:tgtEl>
                                        <p:attrNameLst>
                                          <p:attrName>fill.type</p:attrName>
                                        </p:attrNameLst>
                                      </p:cBhvr>
                                      <p:to>
                                        <p:strVal val="solid"/>
                                      </p:to>
                                    </p:set>
                                    <p:set>
                                      <p:cBhvr>
                                        <p:cTn id="142" dur="500" fill="hold"/>
                                        <p:tgtEl>
                                          <p:spTgt spid="330"/>
                                        </p:tgtEl>
                                        <p:attrNameLst>
                                          <p:attrName>fill.on</p:attrName>
                                        </p:attrNameLst>
                                      </p:cBhvr>
                                      <p:to>
                                        <p:strVal val="true"/>
                                      </p:to>
                                    </p:set>
                                  </p:childTnLst>
                                </p:cTn>
                              </p:par>
                              <p:par>
                                <p:cTn id="143" presetID="37" presetClass="path" presetSubtype="0" repeatCount="indefinite" fill="hold" grpId="1" nodeType="withEffect">
                                  <p:stCondLst>
                                    <p:cond delay="1500"/>
                                  </p:stCondLst>
                                  <p:childTnLst>
                                    <p:animMotion origin="layout" path="M 1.66667E-6 2.96296E-6 C 1.66667E-6 0.00023 0.00104 -0.1213 0.08785 -0.12223 " pathEditMode="relative" rAng="0" ptsTypes="ff">
                                      <p:cBhvr>
                                        <p:cTn id="144" dur="1000" fill="hold"/>
                                        <p:tgtEl>
                                          <p:spTgt spid="330"/>
                                        </p:tgtEl>
                                        <p:attrNameLst>
                                          <p:attrName>ppt_x</p:attrName>
                                          <p:attrName>ppt_y</p:attrName>
                                        </p:attrNameLst>
                                      </p:cBhvr>
                                      <p:rCtr x="4392" y="-6111"/>
                                    </p:animMotion>
                                  </p:childTnLst>
                                </p:cTn>
                              </p:par>
                              <p:par>
                                <p:cTn id="145" presetID="53" presetClass="entr" presetSubtype="16" repeatCount="indefinite" fill="hold" grpId="0" nodeType="withEffect">
                                  <p:stCondLst>
                                    <p:cond delay="600"/>
                                  </p:stCondLst>
                                  <p:childTnLst>
                                    <p:set>
                                      <p:cBhvr>
                                        <p:cTn id="146" dur="1" fill="hold">
                                          <p:stCondLst>
                                            <p:cond delay="0"/>
                                          </p:stCondLst>
                                        </p:cTn>
                                        <p:tgtEl>
                                          <p:spTgt spid="331"/>
                                        </p:tgtEl>
                                        <p:attrNameLst>
                                          <p:attrName>style.visibility</p:attrName>
                                        </p:attrNameLst>
                                      </p:cBhvr>
                                      <p:to>
                                        <p:strVal val="visible"/>
                                      </p:to>
                                    </p:set>
                                    <p:anim calcmode="lin" valueType="num">
                                      <p:cBhvr>
                                        <p:cTn id="147" dur="1000" fill="hold"/>
                                        <p:tgtEl>
                                          <p:spTgt spid="331"/>
                                        </p:tgtEl>
                                        <p:attrNameLst>
                                          <p:attrName>ppt_w</p:attrName>
                                        </p:attrNameLst>
                                      </p:cBhvr>
                                      <p:tavLst>
                                        <p:tav tm="0">
                                          <p:val>
                                            <p:fltVal val="0"/>
                                          </p:val>
                                        </p:tav>
                                        <p:tav tm="100000">
                                          <p:val>
                                            <p:strVal val="#ppt_w"/>
                                          </p:val>
                                        </p:tav>
                                      </p:tavLst>
                                    </p:anim>
                                    <p:anim calcmode="lin" valueType="num">
                                      <p:cBhvr>
                                        <p:cTn id="148" dur="1000" fill="hold"/>
                                        <p:tgtEl>
                                          <p:spTgt spid="331"/>
                                        </p:tgtEl>
                                        <p:attrNameLst>
                                          <p:attrName>ppt_h</p:attrName>
                                        </p:attrNameLst>
                                      </p:cBhvr>
                                      <p:tavLst>
                                        <p:tav tm="0">
                                          <p:val>
                                            <p:fltVal val="0"/>
                                          </p:val>
                                        </p:tav>
                                        <p:tav tm="100000">
                                          <p:val>
                                            <p:strVal val="#ppt_h"/>
                                          </p:val>
                                        </p:tav>
                                      </p:tavLst>
                                    </p:anim>
                                    <p:animEffect transition="in" filter="fade">
                                      <p:cBhvr>
                                        <p:cTn id="149" dur="1000"/>
                                        <p:tgtEl>
                                          <p:spTgt spid="331"/>
                                        </p:tgtEl>
                                      </p:cBhvr>
                                    </p:animEffect>
                                  </p:childTnLst>
                                </p:cTn>
                              </p:par>
                              <p:par>
                                <p:cTn id="150" presetID="1" presetClass="emph" presetSubtype="2" repeatCount="indefinite" autoRev="1" fill="hold" nodeType="withEffect">
                                  <p:stCondLst>
                                    <p:cond delay="600"/>
                                  </p:stCondLst>
                                  <p:childTnLst>
                                    <p:animClr clrSpc="rgb" dir="cw">
                                      <p:cBhvr>
                                        <p:cTn id="151" dur="500" fill="hold"/>
                                        <p:tgtEl>
                                          <p:spTgt spid="331"/>
                                        </p:tgtEl>
                                        <p:attrNameLst>
                                          <p:attrName>fillcolor</p:attrName>
                                        </p:attrNameLst>
                                      </p:cBhvr>
                                      <p:to>
                                        <a:schemeClr val="tx2"/>
                                      </p:to>
                                    </p:animClr>
                                    <p:set>
                                      <p:cBhvr>
                                        <p:cTn id="152" dur="500" fill="hold"/>
                                        <p:tgtEl>
                                          <p:spTgt spid="331"/>
                                        </p:tgtEl>
                                        <p:attrNameLst>
                                          <p:attrName>fill.type</p:attrName>
                                        </p:attrNameLst>
                                      </p:cBhvr>
                                      <p:to>
                                        <p:strVal val="solid"/>
                                      </p:to>
                                    </p:set>
                                    <p:set>
                                      <p:cBhvr>
                                        <p:cTn id="153" dur="500" fill="hold"/>
                                        <p:tgtEl>
                                          <p:spTgt spid="331"/>
                                        </p:tgtEl>
                                        <p:attrNameLst>
                                          <p:attrName>fill.on</p:attrName>
                                        </p:attrNameLst>
                                      </p:cBhvr>
                                      <p:to>
                                        <p:strVal val="true"/>
                                      </p:to>
                                    </p:set>
                                  </p:childTnLst>
                                </p:cTn>
                              </p:par>
                              <p:par>
                                <p:cTn id="154" presetID="37" presetClass="path" presetSubtype="0" repeatCount="indefinite" fill="hold" grpId="1" nodeType="withEffect">
                                  <p:stCondLst>
                                    <p:cond delay="600"/>
                                  </p:stCondLst>
                                  <p:childTnLst>
                                    <p:animMotion origin="layout" path="M 1.66667E-6 2.96296E-6 C 1.66667E-6 0.00023 0.00104 -0.1213 0.08785 -0.12223 " pathEditMode="relative" rAng="0" ptsTypes="ff">
                                      <p:cBhvr>
                                        <p:cTn id="155" dur="1000" fill="hold"/>
                                        <p:tgtEl>
                                          <p:spTgt spid="331"/>
                                        </p:tgtEl>
                                        <p:attrNameLst>
                                          <p:attrName>ppt_x</p:attrName>
                                          <p:attrName>ppt_y</p:attrName>
                                        </p:attrNameLst>
                                      </p:cBhvr>
                                      <p:rCtr x="4392" y="-6111"/>
                                    </p:animMotion>
                                  </p:childTnLst>
                                </p:cTn>
                              </p:par>
                              <p:par>
                                <p:cTn id="156" presetID="53" presetClass="entr" presetSubtype="16" repeatCount="indefinite" fill="hold" grpId="0" nodeType="withEffect">
                                  <p:stCondLst>
                                    <p:cond delay="1750"/>
                                  </p:stCondLst>
                                  <p:childTnLst>
                                    <p:set>
                                      <p:cBhvr>
                                        <p:cTn id="157" dur="1" fill="hold">
                                          <p:stCondLst>
                                            <p:cond delay="0"/>
                                          </p:stCondLst>
                                        </p:cTn>
                                        <p:tgtEl>
                                          <p:spTgt spid="332"/>
                                        </p:tgtEl>
                                        <p:attrNameLst>
                                          <p:attrName>style.visibility</p:attrName>
                                        </p:attrNameLst>
                                      </p:cBhvr>
                                      <p:to>
                                        <p:strVal val="visible"/>
                                      </p:to>
                                    </p:set>
                                    <p:anim calcmode="lin" valueType="num">
                                      <p:cBhvr>
                                        <p:cTn id="158" dur="1000" fill="hold"/>
                                        <p:tgtEl>
                                          <p:spTgt spid="332"/>
                                        </p:tgtEl>
                                        <p:attrNameLst>
                                          <p:attrName>ppt_w</p:attrName>
                                        </p:attrNameLst>
                                      </p:cBhvr>
                                      <p:tavLst>
                                        <p:tav tm="0">
                                          <p:val>
                                            <p:fltVal val="0"/>
                                          </p:val>
                                        </p:tav>
                                        <p:tav tm="100000">
                                          <p:val>
                                            <p:strVal val="#ppt_w"/>
                                          </p:val>
                                        </p:tav>
                                      </p:tavLst>
                                    </p:anim>
                                    <p:anim calcmode="lin" valueType="num">
                                      <p:cBhvr>
                                        <p:cTn id="159" dur="1000" fill="hold"/>
                                        <p:tgtEl>
                                          <p:spTgt spid="332"/>
                                        </p:tgtEl>
                                        <p:attrNameLst>
                                          <p:attrName>ppt_h</p:attrName>
                                        </p:attrNameLst>
                                      </p:cBhvr>
                                      <p:tavLst>
                                        <p:tav tm="0">
                                          <p:val>
                                            <p:fltVal val="0"/>
                                          </p:val>
                                        </p:tav>
                                        <p:tav tm="100000">
                                          <p:val>
                                            <p:strVal val="#ppt_h"/>
                                          </p:val>
                                        </p:tav>
                                      </p:tavLst>
                                    </p:anim>
                                    <p:animEffect transition="in" filter="fade">
                                      <p:cBhvr>
                                        <p:cTn id="160" dur="1000"/>
                                        <p:tgtEl>
                                          <p:spTgt spid="332"/>
                                        </p:tgtEl>
                                      </p:cBhvr>
                                    </p:animEffect>
                                  </p:childTnLst>
                                </p:cTn>
                              </p:par>
                              <p:par>
                                <p:cTn id="161" presetID="1" presetClass="emph" presetSubtype="2" repeatCount="indefinite" autoRev="1" fill="hold" nodeType="withEffect">
                                  <p:stCondLst>
                                    <p:cond delay="1750"/>
                                  </p:stCondLst>
                                  <p:childTnLst>
                                    <p:animClr clrSpc="rgb" dir="cw">
                                      <p:cBhvr>
                                        <p:cTn id="162" dur="500" fill="hold"/>
                                        <p:tgtEl>
                                          <p:spTgt spid="332"/>
                                        </p:tgtEl>
                                        <p:attrNameLst>
                                          <p:attrName>fillcolor</p:attrName>
                                        </p:attrNameLst>
                                      </p:cBhvr>
                                      <p:to>
                                        <a:schemeClr val="tx2"/>
                                      </p:to>
                                    </p:animClr>
                                    <p:set>
                                      <p:cBhvr>
                                        <p:cTn id="163" dur="500" fill="hold"/>
                                        <p:tgtEl>
                                          <p:spTgt spid="332"/>
                                        </p:tgtEl>
                                        <p:attrNameLst>
                                          <p:attrName>fill.type</p:attrName>
                                        </p:attrNameLst>
                                      </p:cBhvr>
                                      <p:to>
                                        <p:strVal val="solid"/>
                                      </p:to>
                                    </p:set>
                                    <p:set>
                                      <p:cBhvr>
                                        <p:cTn id="164" dur="500" fill="hold"/>
                                        <p:tgtEl>
                                          <p:spTgt spid="332"/>
                                        </p:tgtEl>
                                        <p:attrNameLst>
                                          <p:attrName>fill.on</p:attrName>
                                        </p:attrNameLst>
                                      </p:cBhvr>
                                      <p:to>
                                        <p:strVal val="true"/>
                                      </p:to>
                                    </p:set>
                                  </p:childTnLst>
                                </p:cTn>
                              </p:par>
                              <p:par>
                                <p:cTn id="165" presetID="37" presetClass="path" presetSubtype="0" repeatCount="indefinite" fill="hold" grpId="1" nodeType="withEffect">
                                  <p:stCondLst>
                                    <p:cond delay="1750"/>
                                  </p:stCondLst>
                                  <p:childTnLst>
                                    <p:animMotion origin="layout" path="M 1.66667E-6 2.96296E-6 C 1.66667E-6 0.00023 0.00104 -0.1213 0.08785 -0.12223 " pathEditMode="relative" rAng="0" ptsTypes="ff">
                                      <p:cBhvr>
                                        <p:cTn id="166" dur="1000" fill="hold"/>
                                        <p:tgtEl>
                                          <p:spTgt spid="332"/>
                                        </p:tgtEl>
                                        <p:attrNameLst>
                                          <p:attrName>ppt_x</p:attrName>
                                          <p:attrName>ppt_y</p:attrName>
                                        </p:attrNameLst>
                                      </p:cBhvr>
                                      <p:rCtr x="4392" y="-6111"/>
                                    </p:animMotion>
                                  </p:childTnLst>
                                </p:cTn>
                              </p:par>
                              <p:par>
                                <p:cTn id="167" presetID="53" presetClass="entr" presetSubtype="16" repeatCount="indefinite" fill="hold" grpId="0" nodeType="withEffect">
                                  <p:stCondLst>
                                    <p:cond delay="0"/>
                                  </p:stCondLst>
                                  <p:childTnLst>
                                    <p:set>
                                      <p:cBhvr>
                                        <p:cTn id="168" dur="1" fill="hold">
                                          <p:stCondLst>
                                            <p:cond delay="0"/>
                                          </p:stCondLst>
                                        </p:cTn>
                                        <p:tgtEl>
                                          <p:spTgt spid="333"/>
                                        </p:tgtEl>
                                        <p:attrNameLst>
                                          <p:attrName>style.visibility</p:attrName>
                                        </p:attrNameLst>
                                      </p:cBhvr>
                                      <p:to>
                                        <p:strVal val="visible"/>
                                      </p:to>
                                    </p:set>
                                    <p:anim calcmode="lin" valueType="num">
                                      <p:cBhvr>
                                        <p:cTn id="169" dur="1000" fill="hold"/>
                                        <p:tgtEl>
                                          <p:spTgt spid="333"/>
                                        </p:tgtEl>
                                        <p:attrNameLst>
                                          <p:attrName>ppt_w</p:attrName>
                                        </p:attrNameLst>
                                      </p:cBhvr>
                                      <p:tavLst>
                                        <p:tav tm="0">
                                          <p:val>
                                            <p:fltVal val="0"/>
                                          </p:val>
                                        </p:tav>
                                        <p:tav tm="100000">
                                          <p:val>
                                            <p:strVal val="#ppt_w"/>
                                          </p:val>
                                        </p:tav>
                                      </p:tavLst>
                                    </p:anim>
                                    <p:anim calcmode="lin" valueType="num">
                                      <p:cBhvr>
                                        <p:cTn id="170" dur="1000" fill="hold"/>
                                        <p:tgtEl>
                                          <p:spTgt spid="333"/>
                                        </p:tgtEl>
                                        <p:attrNameLst>
                                          <p:attrName>ppt_h</p:attrName>
                                        </p:attrNameLst>
                                      </p:cBhvr>
                                      <p:tavLst>
                                        <p:tav tm="0">
                                          <p:val>
                                            <p:fltVal val="0"/>
                                          </p:val>
                                        </p:tav>
                                        <p:tav tm="100000">
                                          <p:val>
                                            <p:strVal val="#ppt_h"/>
                                          </p:val>
                                        </p:tav>
                                      </p:tavLst>
                                    </p:anim>
                                    <p:animEffect transition="in" filter="fade">
                                      <p:cBhvr>
                                        <p:cTn id="171" dur="1000"/>
                                        <p:tgtEl>
                                          <p:spTgt spid="333"/>
                                        </p:tgtEl>
                                      </p:cBhvr>
                                    </p:animEffect>
                                  </p:childTnLst>
                                </p:cTn>
                              </p:par>
                              <p:par>
                                <p:cTn id="172" presetID="1" presetClass="emph" presetSubtype="2" repeatCount="indefinite" autoRev="1" fill="hold" nodeType="withEffect">
                                  <p:stCondLst>
                                    <p:cond delay="0"/>
                                  </p:stCondLst>
                                  <p:childTnLst>
                                    <p:animClr clrSpc="rgb" dir="cw">
                                      <p:cBhvr>
                                        <p:cTn id="173" dur="500" fill="hold"/>
                                        <p:tgtEl>
                                          <p:spTgt spid="333"/>
                                        </p:tgtEl>
                                        <p:attrNameLst>
                                          <p:attrName>fillcolor</p:attrName>
                                        </p:attrNameLst>
                                      </p:cBhvr>
                                      <p:to>
                                        <a:schemeClr val="tx2"/>
                                      </p:to>
                                    </p:animClr>
                                    <p:set>
                                      <p:cBhvr>
                                        <p:cTn id="174" dur="500" fill="hold"/>
                                        <p:tgtEl>
                                          <p:spTgt spid="333"/>
                                        </p:tgtEl>
                                        <p:attrNameLst>
                                          <p:attrName>fill.type</p:attrName>
                                        </p:attrNameLst>
                                      </p:cBhvr>
                                      <p:to>
                                        <p:strVal val="solid"/>
                                      </p:to>
                                    </p:set>
                                    <p:set>
                                      <p:cBhvr>
                                        <p:cTn id="175" dur="500" fill="hold"/>
                                        <p:tgtEl>
                                          <p:spTgt spid="333"/>
                                        </p:tgtEl>
                                        <p:attrNameLst>
                                          <p:attrName>fill.on</p:attrName>
                                        </p:attrNameLst>
                                      </p:cBhvr>
                                      <p:to>
                                        <p:strVal val="true"/>
                                      </p:to>
                                    </p:set>
                                  </p:childTnLst>
                                </p:cTn>
                              </p:par>
                              <p:par>
                                <p:cTn id="176" presetID="37" presetClass="path" presetSubtype="0" repeatCount="indefinite" fill="hold" grpId="1" nodeType="withEffect">
                                  <p:stCondLst>
                                    <p:cond delay="0"/>
                                  </p:stCondLst>
                                  <p:childTnLst>
                                    <p:animMotion origin="layout" path="M 1.66667E-6 2.96296E-6 C 1.66667E-6 0.00023 0.00104 -0.1213 0.08785 -0.12223 " pathEditMode="relative" rAng="0" ptsTypes="ff">
                                      <p:cBhvr>
                                        <p:cTn id="177" dur="1000" fill="hold"/>
                                        <p:tgtEl>
                                          <p:spTgt spid="333"/>
                                        </p:tgtEl>
                                        <p:attrNameLst>
                                          <p:attrName>ppt_x</p:attrName>
                                          <p:attrName>ppt_y</p:attrName>
                                        </p:attrNameLst>
                                      </p:cBhvr>
                                      <p:rCtr x="4392" y="-6111"/>
                                    </p:animMotion>
                                  </p:childTnLst>
                                </p:cTn>
                              </p:par>
                              <p:par>
                                <p:cTn id="178" presetID="53" presetClass="entr" presetSubtype="16" repeatCount="indefinite" fill="hold" grpId="0" nodeType="withEffect">
                                  <p:stCondLst>
                                    <p:cond delay="400"/>
                                  </p:stCondLst>
                                  <p:childTnLst>
                                    <p:set>
                                      <p:cBhvr>
                                        <p:cTn id="179" dur="1" fill="hold">
                                          <p:stCondLst>
                                            <p:cond delay="0"/>
                                          </p:stCondLst>
                                        </p:cTn>
                                        <p:tgtEl>
                                          <p:spTgt spid="334"/>
                                        </p:tgtEl>
                                        <p:attrNameLst>
                                          <p:attrName>style.visibility</p:attrName>
                                        </p:attrNameLst>
                                      </p:cBhvr>
                                      <p:to>
                                        <p:strVal val="visible"/>
                                      </p:to>
                                    </p:set>
                                    <p:anim calcmode="lin" valueType="num">
                                      <p:cBhvr>
                                        <p:cTn id="180" dur="1000" fill="hold"/>
                                        <p:tgtEl>
                                          <p:spTgt spid="334"/>
                                        </p:tgtEl>
                                        <p:attrNameLst>
                                          <p:attrName>ppt_w</p:attrName>
                                        </p:attrNameLst>
                                      </p:cBhvr>
                                      <p:tavLst>
                                        <p:tav tm="0">
                                          <p:val>
                                            <p:fltVal val="0"/>
                                          </p:val>
                                        </p:tav>
                                        <p:tav tm="100000">
                                          <p:val>
                                            <p:strVal val="#ppt_w"/>
                                          </p:val>
                                        </p:tav>
                                      </p:tavLst>
                                    </p:anim>
                                    <p:anim calcmode="lin" valueType="num">
                                      <p:cBhvr>
                                        <p:cTn id="181" dur="1000" fill="hold"/>
                                        <p:tgtEl>
                                          <p:spTgt spid="334"/>
                                        </p:tgtEl>
                                        <p:attrNameLst>
                                          <p:attrName>ppt_h</p:attrName>
                                        </p:attrNameLst>
                                      </p:cBhvr>
                                      <p:tavLst>
                                        <p:tav tm="0">
                                          <p:val>
                                            <p:fltVal val="0"/>
                                          </p:val>
                                        </p:tav>
                                        <p:tav tm="100000">
                                          <p:val>
                                            <p:strVal val="#ppt_h"/>
                                          </p:val>
                                        </p:tav>
                                      </p:tavLst>
                                    </p:anim>
                                    <p:animEffect transition="in" filter="fade">
                                      <p:cBhvr>
                                        <p:cTn id="182" dur="1000"/>
                                        <p:tgtEl>
                                          <p:spTgt spid="334"/>
                                        </p:tgtEl>
                                      </p:cBhvr>
                                    </p:animEffect>
                                  </p:childTnLst>
                                </p:cTn>
                              </p:par>
                              <p:par>
                                <p:cTn id="183" presetID="1" presetClass="emph" presetSubtype="2" repeatCount="indefinite" autoRev="1" fill="hold" nodeType="withEffect">
                                  <p:stCondLst>
                                    <p:cond delay="400"/>
                                  </p:stCondLst>
                                  <p:childTnLst>
                                    <p:animClr clrSpc="rgb" dir="cw">
                                      <p:cBhvr>
                                        <p:cTn id="184" dur="500" fill="hold"/>
                                        <p:tgtEl>
                                          <p:spTgt spid="334"/>
                                        </p:tgtEl>
                                        <p:attrNameLst>
                                          <p:attrName>fillcolor</p:attrName>
                                        </p:attrNameLst>
                                      </p:cBhvr>
                                      <p:to>
                                        <a:schemeClr val="tx2"/>
                                      </p:to>
                                    </p:animClr>
                                    <p:set>
                                      <p:cBhvr>
                                        <p:cTn id="185" dur="500" fill="hold"/>
                                        <p:tgtEl>
                                          <p:spTgt spid="334"/>
                                        </p:tgtEl>
                                        <p:attrNameLst>
                                          <p:attrName>fill.type</p:attrName>
                                        </p:attrNameLst>
                                      </p:cBhvr>
                                      <p:to>
                                        <p:strVal val="solid"/>
                                      </p:to>
                                    </p:set>
                                    <p:set>
                                      <p:cBhvr>
                                        <p:cTn id="186" dur="500" fill="hold"/>
                                        <p:tgtEl>
                                          <p:spTgt spid="334"/>
                                        </p:tgtEl>
                                        <p:attrNameLst>
                                          <p:attrName>fill.on</p:attrName>
                                        </p:attrNameLst>
                                      </p:cBhvr>
                                      <p:to>
                                        <p:strVal val="true"/>
                                      </p:to>
                                    </p:set>
                                  </p:childTnLst>
                                </p:cTn>
                              </p:par>
                              <p:par>
                                <p:cTn id="187" presetID="53" presetClass="entr" presetSubtype="16" repeatCount="indefinite" fill="hold" grpId="0" nodeType="withEffect">
                                  <p:stCondLst>
                                    <p:cond delay="750"/>
                                  </p:stCondLst>
                                  <p:childTnLst>
                                    <p:set>
                                      <p:cBhvr>
                                        <p:cTn id="188" dur="1" fill="hold">
                                          <p:stCondLst>
                                            <p:cond delay="0"/>
                                          </p:stCondLst>
                                        </p:cTn>
                                        <p:tgtEl>
                                          <p:spTgt spid="335"/>
                                        </p:tgtEl>
                                        <p:attrNameLst>
                                          <p:attrName>style.visibility</p:attrName>
                                        </p:attrNameLst>
                                      </p:cBhvr>
                                      <p:to>
                                        <p:strVal val="visible"/>
                                      </p:to>
                                    </p:set>
                                    <p:anim calcmode="lin" valueType="num">
                                      <p:cBhvr>
                                        <p:cTn id="189" dur="1000" fill="hold"/>
                                        <p:tgtEl>
                                          <p:spTgt spid="335"/>
                                        </p:tgtEl>
                                        <p:attrNameLst>
                                          <p:attrName>ppt_w</p:attrName>
                                        </p:attrNameLst>
                                      </p:cBhvr>
                                      <p:tavLst>
                                        <p:tav tm="0">
                                          <p:val>
                                            <p:fltVal val="0"/>
                                          </p:val>
                                        </p:tav>
                                        <p:tav tm="100000">
                                          <p:val>
                                            <p:strVal val="#ppt_w"/>
                                          </p:val>
                                        </p:tav>
                                      </p:tavLst>
                                    </p:anim>
                                    <p:anim calcmode="lin" valueType="num">
                                      <p:cBhvr>
                                        <p:cTn id="190" dur="1000" fill="hold"/>
                                        <p:tgtEl>
                                          <p:spTgt spid="335"/>
                                        </p:tgtEl>
                                        <p:attrNameLst>
                                          <p:attrName>ppt_h</p:attrName>
                                        </p:attrNameLst>
                                      </p:cBhvr>
                                      <p:tavLst>
                                        <p:tav tm="0">
                                          <p:val>
                                            <p:fltVal val="0"/>
                                          </p:val>
                                        </p:tav>
                                        <p:tav tm="100000">
                                          <p:val>
                                            <p:strVal val="#ppt_h"/>
                                          </p:val>
                                        </p:tav>
                                      </p:tavLst>
                                    </p:anim>
                                    <p:animEffect transition="in" filter="fade">
                                      <p:cBhvr>
                                        <p:cTn id="191" dur="1000"/>
                                        <p:tgtEl>
                                          <p:spTgt spid="335"/>
                                        </p:tgtEl>
                                      </p:cBhvr>
                                    </p:animEffect>
                                  </p:childTnLst>
                                </p:cTn>
                              </p:par>
                              <p:par>
                                <p:cTn id="192" presetID="1" presetClass="emph" presetSubtype="2" repeatCount="indefinite" autoRev="1" fill="hold" nodeType="withEffect">
                                  <p:stCondLst>
                                    <p:cond delay="750"/>
                                  </p:stCondLst>
                                  <p:childTnLst>
                                    <p:animClr clrSpc="rgb" dir="cw">
                                      <p:cBhvr>
                                        <p:cTn id="193" dur="500" fill="hold"/>
                                        <p:tgtEl>
                                          <p:spTgt spid="335"/>
                                        </p:tgtEl>
                                        <p:attrNameLst>
                                          <p:attrName>fillcolor</p:attrName>
                                        </p:attrNameLst>
                                      </p:cBhvr>
                                      <p:to>
                                        <a:schemeClr val="tx2"/>
                                      </p:to>
                                    </p:animClr>
                                    <p:set>
                                      <p:cBhvr>
                                        <p:cTn id="194" dur="500" fill="hold"/>
                                        <p:tgtEl>
                                          <p:spTgt spid="335"/>
                                        </p:tgtEl>
                                        <p:attrNameLst>
                                          <p:attrName>fill.type</p:attrName>
                                        </p:attrNameLst>
                                      </p:cBhvr>
                                      <p:to>
                                        <p:strVal val="solid"/>
                                      </p:to>
                                    </p:set>
                                    <p:set>
                                      <p:cBhvr>
                                        <p:cTn id="195" dur="500" fill="hold"/>
                                        <p:tgtEl>
                                          <p:spTgt spid="335"/>
                                        </p:tgtEl>
                                        <p:attrNameLst>
                                          <p:attrName>fill.on</p:attrName>
                                        </p:attrNameLst>
                                      </p:cBhvr>
                                      <p:to>
                                        <p:strVal val="true"/>
                                      </p:to>
                                    </p:set>
                                  </p:childTnLst>
                                </p:cTn>
                              </p:par>
                              <p:par>
                                <p:cTn id="196" presetID="37" presetClass="path" presetSubtype="0" repeatCount="indefinite" fill="hold" grpId="1" nodeType="withEffect">
                                  <p:stCondLst>
                                    <p:cond delay="750"/>
                                  </p:stCondLst>
                                  <p:childTnLst>
                                    <p:animMotion origin="layout" path="M 1.66667E-6 2.96296E-6 C 1.66667E-6 0.00023 0.00104 -0.1213 0.08785 -0.12223 " pathEditMode="relative" rAng="0" ptsTypes="ff">
                                      <p:cBhvr>
                                        <p:cTn id="197" dur="1000" fill="hold"/>
                                        <p:tgtEl>
                                          <p:spTgt spid="335"/>
                                        </p:tgtEl>
                                        <p:attrNameLst>
                                          <p:attrName>ppt_x</p:attrName>
                                          <p:attrName>ppt_y</p:attrName>
                                        </p:attrNameLst>
                                      </p:cBhvr>
                                      <p:rCtr x="4392" y="-6111"/>
                                    </p:animMotion>
                                  </p:childTnLst>
                                </p:cTn>
                              </p:par>
                              <p:par>
                                <p:cTn id="198" presetID="53" presetClass="entr" presetSubtype="16" repeatCount="indefinite" fill="hold" grpId="0" nodeType="withEffect">
                                  <p:stCondLst>
                                    <p:cond delay="600"/>
                                  </p:stCondLst>
                                  <p:childTnLst>
                                    <p:set>
                                      <p:cBhvr>
                                        <p:cTn id="199" dur="1" fill="hold">
                                          <p:stCondLst>
                                            <p:cond delay="0"/>
                                          </p:stCondLst>
                                        </p:cTn>
                                        <p:tgtEl>
                                          <p:spTgt spid="336"/>
                                        </p:tgtEl>
                                        <p:attrNameLst>
                                          <p:attrName>style.visibility</p:attrName>
                                        </p:attrNameLst>
                                      </p:cBhvr>
                                      <p:to>
                                        <p:strVal val="visible"/>
                                      </p:to>
                                    </p:set>
                                    <p:anim calcmode="lin" valueType="num">
                                      <p:cBhvr>
                                        <p:cTn id="200" dur="1000" fill="hold"/>
                                        <p:tgtEl>
                                          <p:spTgt spid="336"/>
                                        </p:tgtEl>
                                        <p:attrNameLst>
                                          <p:attrName>ppt_w</p:attrName>
                                        </p:attrNameLst>
                                      </p:cBhvr>
                                      <p:tavLst>
                                        <p:tav tm="0">
                                          <p:val>
                                            <p:fltVal val="0"/>
                                          </p:val>
                                        </p:tav>
                                        <p:tav tm="100000">
                                          <p:val>
                                            <p:strVal val="#ppt_w"/>
                                          </p:val>
                                        </p:tav>
                                      </p:tavLst>
                                    </p:anim>
                                    <p:anim calcmode="lin" valueType="num">
                                      <p:cBhvr>
                                        <p:cTn id="201" dur="1000" fill="hold"/>
                                        <p:tgtEl>
                                          <p:spTgt spid="336"/>
                                        </p:tgtEl>
                                        <p:attrNameLst>
                                          <p:attrName>ppt_h</p:attrName>
                                        </p:attrNameLst>
                                      </p:cBhvr>
                                      <p:tavLst>
                                        <p:tav tm="0">
                                          <p:val>
                                            <p:fltVal val="0"/>
                                          </p:val>
                                        </p:tav>
                                        <p:tav tm="100000">
                                          <p:val>
                                            <p:strVal val="#ppt_h"/>
                                          </p:val>
                                        </p:tav>
                                      </p:tavLst>
                                    </p:anim>
                                    <p:animEffect transition="in" filter="fade">
                                      <p:cBhvr>
                                        <p:cTn id="202" dur="1000"/>
                                        <p:tgtEl>
                                          <p:spTgt spid="336"/>
                                        </p:tgtEl>
                                      </p:cBhvr>
                                    </p:animEffect>
                                  </p:childTnLst>
                                </p:cTn>
                              </p:par>
                              <p:par>
                                <p:cTn id="203" presetID="1" presetClass="emph" presetSubtype="2" repeatCount="indefinite" autoRev="1" fill="hold" nodeType="withEffect">
                                  <p:stCondLst>
                                    <p:cond delay="600"/>
                                  </p:stCondLst>
                                  <p:childTnLst>
                                    <p:animClr clrSpc="rgb" dir="cw">
                                      <p:cBhvr>
                                        <p:cTn id="204" dur="500" fill="hold"/>
                                        <p:tgtEl>
                                          <p:spTgt spid="336"/>
                                        </p:tgtEl>
                                        <p:attrNameLst>
                                          <p:attrName>fillcolor</p:attrName>
                                        </p:attrNameLst>
                                      </p:cBhvr>
                                      <p:to>
                                        <a:schemeClr val="tx2"/>
                                      </p:to>
                                    </p:animClr>
                                    <p:set>
                                      <p:cBhvr>
                                        <p:cTn id="205" dur="500" fill="hold"/>
                                        <p:tgtEl>
                                          <p:spTgt spid="336"/>
                                        </p:tgtEl>
                                        <p:attrNameLst>
                                          <p:attrName>fill.type</p:attrName>
                                        </p:attrNameLst>
                                      </p:cBhvr>
                                      <p:to>
                                        <p:strVal val="solid"/>
                                      </p:to>
                                    </p:set>
                                    <p:set>
                                      <p:cBhvr>
                                        <p:cTn id="206" dur="500" fill="hold"/>
                                        <p:tgtEl>
                                          <p:spTgt spid="336"/>
                                        </p:tgtEl>
                                        <p:attrNameLst>
                                          <p:attrName>fill.on</p:attrName>
                                        </p:attrNameLst>
                                      </p:cBhvr>
                                      <p:to>
                                        <p:strVal val="true"/>
                                      </p:to>
                                    </p:set>
                                  </p:childTnLst>
                                </p:cTn>
                              </p:par>
                              <p:par>
                                <p:cTn id="207" presetID="37" presetClass="path" presetSubtype="0" repeatCount="indefinite" fill="hold" grpId="1" nodeType="withEffect">
                                  <p:stCondLst>
                                    <p:cond delay="600"/>
                                  </p:stCondLst>
                                  <p:childTnLst>
                                    <p:animMotion origin="layout" path="M 1.66667E-6 2.96296E-6 C 1.66667E-6 0.00023 0.00104 -0.1213 0.08785 -0.12223 " pathEditMode="relative" rAng="0" ptsTypes="ff">
                                      <p:cBhvr>
                                        <p:cTn id="208" dur="1000" fill="hold"/>
                                        <p:tgtEl>
                                          <p:spTgt spid="336"/>
                                        </p:tgtEl>
                                        <p:attrNameLst>
                                          <p:attrName>ppt_x</p:attrName>
                                          <p:attrName>ppt_y</p:attrName>
                                        </p:attrNameLst>
                                      </p:cBhvr>
                                      <p:rCtr x="4392" y="-6111"/>
                                    </p:animMotion>
                                  </p:childTnLst>
                                </p:cTn>
                              </p:par>
                              <p:par>
                                <p:cTn id="209" presetID="53" presetClass="entr" presetSubtype="16" repeatCount="indefinite" fill="hold" grpId="0" nodeType="withEffect">
                                  <p:stCondLst>
                                    <p:cond delay="200"/>
                                  </p:stCondLst>
                                  <p:childTnLst>
                                    <p:set>
                                      <p:cBhvr>
                                        <p:cTn id="210" dur="1" fill="hold">
                                          <p:stCondLst>
                                            <p:cond delay="0"/>
                                          </p:stCondLst>
                                        </p:cTn>
                                        <p:tgtEl>
                                          <p:spTgt spid="337"/>
                                        </p:tgtEl>
                                        <p:attrNameLst>
                                          <p:attrName>style.visibility</p:attrName>
                                        </p:attrNameLst>
                                      </p:cBhvr>
                                      <p:to>
                                        <p:strVal val="visible"/>
                                      </p:to>
                                    </p:set>
                                    <p:anim calcmode="lin" valueType="num">
                                      <p:cBhvr>
                                        <p:cTn id="211" dur="1000" fill="hold"/>
                                        <p:tgtEl>
                                          <p:spTgt spid="337"/>
                                        </p:tgtEl>
                                        <p:attrNameLst>
                                          <p:attrName>ppt_w</p:attrName>
                                        </p:attrNameLst>
                                      </p:cBhvr>
                                      <p:tavLst>
                                        <p:tav tm="0">
                                          <p:val>
                                            <p:fltVal val="0"/>
                                          </p:val>
                                        </p:tav>
                                        <p:tav tm="100000">
                                          <p:val>
                                            <p:strVal val="#ppt_w"/>
                                          </p:val>
                                        </p:tav>
                                      </p:tavLst>
                                    </p:anim>
                                    <p:anim calcmode="lin" valueType="num">
                                      <p:cBhvr>
                                        <p:cTn id="212" dur="1000" fill="hold"/>
                                        <p:tgtEl>
                                          <p:spTgt spid="337"/>
                                        </p:tgtEl>
                                        <p:attrNameLst>
                                          <p:attrName>ppt_h</p:attrName>
                                        </p:attrNameLst>
                                      </p:cBhvr>
                                      <p:tavLst>
                                        <p:tav tm="0">
                                          <p:val>
                                            <p:fltVal val="0"/>
                                          </p:val>
                                        </p:tav>
                                        <p:tav tm="100000">
                                          <p:val>
                                            <p:strVal val="#ppt_h"/>
                                          </p:val>
                                        </p:tav>
                                      </p:tavLst>
                                    </p:anim>
                                    <p:animEffect transition="in" filter="fade">
                                      <p:cBhvr>
                                        <p:cTn id="213" dur="1000"/>
                                        <p:tgtEl>
                                          <p:spTgt spid="337"/>
                                        </p:tgtEl>
                                      </p:cBhvr>
                                    </p:animEffect>
                                  </p:childTnLst>
                                </p:cTn>
                              </p:par>
                              <p:par>
                                <p:cTn id="214" presetID="1" presetClass="emph" presetSubtype="2" repeatCount="indefinite" autoRev="1" fill="hold" nodeType="withEffect">
                                  <p:stCondLst>
                                    <p:cond delay="250"/>
                                  </p:stCondLst>
                                  <p:childTnLst>
                                    <p:animClr clrSpc="rgb" dir="cw">
                                      <p:cBhvr>
                                        <p:cTn id="215" dur="500" fill="hold"/>
                                        <p:tgtEl>
                                          <p:spTgt spid="337"/>
                                        </p:tgtEl>
                                        <p:attrNameLst>
                                          <p:attrName>fillcolor</p:attrName>
                                        </p:attrNameLst>
                                      </p:cBhvr>
                                      <p:to>
                                        <a:schemeClr val="tx2"/>
                                      </p:to>
                                    </p:animClr>
                                    <p:set>
                                      <p:cBhvr>
                                        <p:cTn id="216" dur="500" fill="hold"/>
                                        <p:tgtEl>
                                          <p:spTgt spid="337"/>
                                        </p:tgtEl>
                                        <p:attrNameLst>
                                          <p:attrName>fill.type</p:attrName>
                                        </p:attrNameLst>
                                      </p:cBhvr>
                                      <p:to>
                                        <p:strVal val="solid"/>
                                      </p:to>
                                    </p:set>
                                    <p:set>
                                      <p:cBhvr>
                                        <p:cTn id="217" dur="500" fill="hold"/>
                                        <p:tgtEl>
                                          <p:spTgt spid="337"/>
                                        </p:tgtEl>
                                        <p:attrNameLst>
                                          <p:attrName>fill.on</p:attrName>
                                        </p:attrNameLst>
                                      </p:cBhvr>
                                      <p:to>
                                        <p:strVal val="true"/>
                                      </p:to>
                                    </p:set>
                                  </p:childTnLst>
                                </p:cTn>
                              </p:par>
                              <p:par>
                                <p:cTn id="218" presetID="37" presetClass="path" presetSubtype="0" repeatCount="indefinite" fill="hold" grpId="1" nodeType="withEffect">
                                  <p:stCondLst>
                                    <p:cond delay="250"/>
                                  </p:stCondLst>
                                  <p:childTnLst>
                                    <p:animMotion origin="layout" path="M 1.66667E-6 2.96296E-6 C 1.66667E-6 0.00023 0.00104 -0.1213 0.08785 -0.12223 " pathEditMode="relative" rAng="0" ptsTypes="ff">
                                      <p:cBhvr>
                                        <p:cTn id="219" dur="1000" fill="hold"/>
                                        <p:tgtEl>
                                          <p:spTgt spid="337"/>
                                        </p:tgtEl>
                                        <p:attrNameLst>
                                          <p:attrName>ppt_x</p:attrName>
                                          <p:attrName>ppt_y</p:attrName>
                                        </p:attrNameLst>
                                      </p:cBhvr>
                                      <p:rCtr x="4392" y="-6111"/>
                                    </p:animMotion>
                                  </p:childTnLst>
                                </p:cTn>
                              </p:par>
                              <p:par>
                                <p:cTn id="220" presetID="2" presetClass="entr" presetSubtype="1" decel="100000" fill="hold" grpId="1" nodeType="withEffect">
                                  <p:stCondLst>
                                    <p:cond delay="0"/>
                                  </p:stCondLst>
                                  <p:childTnLst>
                                    <p:set>
                                      <p:cBhvr>
                                        <p:cTn id="221" dur="1" fill="hold">
                                          <p:stCondLst>
                                            <p:cond delay="0"/>
                                          </p:stCondLst>
                                        </p:cTn>
                                        <p:tgtEl>
                                          <p:spTgt spid="136"/>
                                        </p:tgtEl>
                                        <p:attrNameLst>
                                          <p:attrName>style.visibility</p:attrName>
                                        </p:attrNameLst>
                                      </p:cBhvr>
                                      <p:to>
                                        <p:strVal val="visible"/>
                                      </p:to>
                                    </p:set>
                                    <p:anim calcmode="lin" valueType="num">
                                      <p:cBhvr additive="base">
                                        <p:cTn id="222" dur="2000" fill="hold"/>
                                        <p:tgtEl>
                                          <p:spTgt spid="136"/>
                                        </p:tgtEl>
                                        <p:attrNameLst>
                                          <p:attrName>ppt_x</p:attrName>
                                        </p:attrNameLst>
                                      </p:cBhvr>
                                      <p:tavLst>
                                        <p:tav tm="0">
                                          <p:val>
                                            <p:strVal val="#ppt_x"/>
                                          </p:val>
                                        </p:tav>
                                        <p:tav tm="100000">
                                          <p:val>
                                            <p:strVal val="#ppt_x"/>
                                          </p:val>
                                        </p:tav>
                                      </p:tavLst>
                                    </p:anim>
                                    <p:anim calcmode="lin" valueType="num">
                                      <p:cBhvr additive="base">
                                        <p:cTn id="223" dur="2000" fill="hold"/>
                                        <p:tgtEl>
                                          <p:spTgt spid="136"/>
                                        </p:tgtEl>
                                        <p:attrNameLst>
                                          <p:attrName>ppt_y</p:attrName>
                                        </p:attrNameLst>
                                      </p:cBhvr>
                                      <p:tavLst>
                                        <p:tav tm="0">
                                          <p:val>
                                            <p:strVal val="0-#ppt_h/2"/>
                                          </p:val>
                                        </p:tav>
                                        <p:tav tm="100000">
                                          <p:val>
                                            <p:strVal val="#ppt_y"/>
                                          </p:val>
                                        </p:tav>
                                      </p:tavLst>
                                    </p:anim>
                                  </p:childTnLst>
                                </p:cTn>
                              </p:par>
                              <p:par>
                                <p:cTn id="224" presetID="2" presetClass="entr" presetSubtype="1" decel="100000" fill="hold" grpId="1" nodeType="withEffect">
                                  <p:stCondLst>
                                    <p:cond delay="100"/>
                                  </p:stCondLst>
                                  <p:childTnLst>
                                    <p:set>
                                      <p:cBhvr>
                                        <p:cTn id="225" dur="1" fill="hold">
                                          <p:stCondLst>
                                            <p:cond delay="0"/>
                                          </p:stCondLst>
                                        </p:cTn>
                                        <p:tgtEl>
                                          <p:spTgt spid="137"/>
                                        </p:tgtEl>
                                        <p:attrNameLst>
                                          <p:attrName>style.visibility</p:attrName>
                                        </p:attrNameLst>
                                      </p:cBhvr>
                                      <p:to>
                                        <p:strVal val="visible"/>
                                      </p:to>
                                    </p:set>
                                    <p:anim calcmode="lin" valueType="num">
                                      <p:cBhvr additive="base">
                                        <p:cTn id="226" dur="2300" fill="hold"/>
                                        <p:tgtEl>
                                          <p:spTgt spid="137"/>
                                        </p:tgtEl>
                                        <p:attrNameLst>
                                          <p:attrName>ppt_x</p:attrName>
                                        </p:attrNameLst>
                                      </p:cBhvr>
                                      <p:tavLst>
                                        <p:tav tm="0">
                                          <p:val>
                                            <p:strVal val="#ppt_x"/>
                                          </p:val>
                                        </p:tav>
                                        <p:tav tm="100000">
                                          <p:val>
                                            <p:strVal val="#ppt_x"/>
                                          </p:val>
                                        </p:tav>
                                      </p:tavLst>
                                    </p:anim>
                                    <p:anim calcmode="lin" valueType="num">
                                      <p:cBhvr additive="base">
                                        <p:cTn id="227" dur="2300" fill="hold"/>
                                        <p:tgtEl>
                                          <p:spTgt spid="137"/>
                                        </p:tgtEl>
                                        <p:attrNameLst>
                                          <p:attrName>ppt_y</p:attrName>
                                        </p:attrNameLst>
                                      </p:cBhvr>
                                      <p:tavLst>
                                        <p:tav tm="0">
                                          <p:val>
                                            <p:strVal val="0-#ppt_h/2"/>
                                          </p:val>
                                        </p:tav>
                                        <p:tav tm="100000">
                                          <p:val>
                                            <p:strVal val="#ppt_y"/>
                                          </p:val>
                                        </p:tav>
                                      </p:tavLst>
                                    </p:anim>
                                  </p:childTnLst>
                                </p:cTn>
                              </p:par>
                              <p:par>
                                <p:cTn id="228" presetID="2" presetClass="entr" presetSubtype="1" decel="100000" fill="hold" grpId="1" nodeType="withEffect">
                                  <p:stCondLst>
                                    <p:cond delay="200"/>
                                  </p:stCondLst>
                                  <p:childTnLst>
                                    <p:set>
                                      <p:cBhvr>
                                        <p:cTn id="229" dur="1" fill="hold">
                                          <p:stCondLst>
                                            <p:cond delay="0"/>
                                          </p:stCondLst>
                                        </p:cTn>
                                        <p:tgtEl>
                                          <p:spTgt spid="138"/>
                                        </p:tgtEl>
                                        <p:attrNameLst>
                                          <p:attrName>style.visibility</p:attrName>
                                        </p:attrNameLst>
                                      </p:cBhvr>
                                      <p:to>
                                        <p:strVal val="visible"/>
                                      </p:to>
                                    </p:set>
                                    <p:anim calcmode="lin" valueType="num">
                                      <p:cBhvr additive="base">
                                        <p:cTn id="230" dur="2500" fill="hold"/>
                                        <p:tgtEl>
                                          <p:spTgt spid="138"/>
                                        </p:tgtEl>
                                        <p:attrNameLst>
                                          <p:attrName>ppt_x</p:attrName>
                                        </p:attrNameLst>
                                      </p:cBhvr>
                                      <p:tavLst>
                                        <p:tav tm="0">
                                          <p:val>
                                            <p:strVal val="#ppt_x"/>
                                          </p:val>
                                        </p:tav>
                                        <p:tav tm="100000">
                                          <p:val>
                                            <p:strVal val="#ppt_x"/>
                                          </p:val>
                                        </p:tav>
                                      </p:tavLst>
                                    </p:anim>
                                    <p:anim calcmode="lin" valueType="num">
                                      <p:cBhvr additive="base">
                                        <p:cTn id="231" dur="2500" fill="hold"/>
                                        <p:tgtEl>
                                          <p:spTgt spid="138"/>
                                        </p:tgtEl>
                                        <p:attrNameLst>
                                          <p:attrName>ppt_y</p:attrName>
                                        </p:attrNameLst>
                                      </p:cBhvr>
                                      <p:tavLst>
                                        <p:tav tm="0">
                                          <p:val>
                                            <p:strVal val="0-#ppt_h/2"/>
                                          </p:val>
                                        </p:tav>
                                        <p:tav tm="100000">
                                          <p:val>
                                            <p:strVal val="#ppt_y"/>
                                          </p:val>
                                        </p:tav>
                                      </p:tavLst>
                                    </p:anim>
                                  </p:childTnLst>
                                </p:cTn>
                              </p:par>
                              <p:par>
                                <p:cTn id="232" presetID="1" presetClass="path" presetSubtype="0" repeatCount="indefinite" fill="hold" grpId="0" nodeType="withEffect">
                                  <p:stCondLst>
                                    <p:cond delay="2000"/>
                                  </p:stCondLst>
                                  <p:childTnLst>
                                    <p:animMotion origin="layout" path="M -0.00521 -0.00185 C -0.00382 -0.00185 -0.00278 -0.00401 -0.00278 -0.00648 C -0.00278 -0.00926 -0.00382 -0.0108 -0.00521 -0.0108 C -0.00643 -0.0108 -0.00747 -0.00926 -0.00747 -0.00648 C -0.00747 -0.00401 -0.00643 -0.00185 -0.00521 -0.00185 Z " pathEditMode="relative" rAng="0" ptsTypes="fffff">
                                      <p:cBhvr>
                                        <p:cTn id="233" dur="2000" spd="-100000" fill="hold"/>
                                        <p:tgtEl>
                                          <p:spTgt spid="136"/>
                                        </p:tgtEl>
                                        <p:attrNameLst>
                                          <p:attrName>ppt_x</p:attrName>
                                          <p:attrName>ppt_y</p:attrName>
                                        </p:attrNameLst>
                                      </p:cBhvr>
                                      <p:rCtr x="0" y="-463"/>
                                    </p:animMotion>
                                  </p:childTnLst>
                                </p:cTn>
                              </p:par>
                              <p:par>
                                <p:cTn id="234" presetID="1" presetClass="path" presetSubtype="0" repeatCount="indefinite" fill="hold" grpId="0" nodeType="withEffect">
                                  <p:stCondLst>
                                    <p:cond delay="2400"/>
                                  </p:stCondLst>
                                  <p:childTnLst>
                                    <p:animMotion origin="layout" path="M -0.00521 -0.00185 C -0.00382 -0.00185 -0.00278 -0.00401 -0.00278 -0.00648 C -0.00278 -0.00926 -0.00382 -0.0108 -0.00521 -0.0108 C -0.00643 -0.0108 -0.00747 -0.00926 -0.00747 -0.00648 C -0.00747 -0.00401 -0.00643 -0.00185 -0.00521 -0.00185 Z " pathEditMode="relative" rAng="0" ptsTypes="fffff">
                                      <p:cBhvr>
                                        <p:cTn id="235" dur="1900" fill="hold"/>
                                        <p:tgtEl>
                                          <p:spTgt spid="137"/>
                                        </p:tgtEl>
                                        <p:attrNameLst>
                                          <p:attrName>ppt_x</p:attrName>
                                          <p:attrName>ppt_y</p:attrName>
                                        </p:attrNameLst>
                                      </p:cBhvr>
                                      <p:rCtr x="0" y="-463"/>
                                    </p:animMotion>
                                  </p:childTnLst>
                                </p:cTn>
                              </p:par>
                              <p:par>
                                <p:cTn id="236" presetID="1" presetClass="path" presetSubtype="0" repeatCount="indefinite" fill="hold" grpId="0" nodeType="withEffect">
                                  <p:stCondLst>
                                    <p:cond delay="2700"/>
                                  </p:stCondLst>
                                  <p:childTnLst>
                                    <p:animMotion origin="layout" path="M -0.00521 -0.00185 C -0.00382 -0.00185 -0.00278 -0.00401 -0.00278 -0.00648 C -0.00278 -0.00926 -0.00382 -0.0108 -0.00521 -0.0108 C -0.00643 -0.0108 -0.00747 -0.00926 -0.00747 -0.00648 C -0.00747 -0.00401 -0.00643 -0.00185 -0.00521 -0.00185 Z " pathEditMode="relative" rAng="0" ptsTypes="fffff">
                                      <p:cBhvr>
                                        <p:cTn id="237" dur="2100" fill="hold"/>
                                        <p:tgtEl>
                                          <p:spTgt spid="138"/>
                                        </p:tgtEl>
                                        <p:attrNameLst>
                                          <p:attrName>ppt_x</p:attrName>
                                          <p:attrName>ppt_y</p:attrName>
                                        </p:attrNameLst>
                                      </p:cBhvr>
                                      <p:rCtr x="0" y="-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6" grpId="1" animBg="1"/>
      <p:bldP spid="137" grpId="0" animBg="1"/>
      <p:bldP spid="137" grpId="1" animBg="1"/>
      <p:bldP spid="138" grpId="0" animBg="1"/>
      <p:bldP spid="138" grpId="1" animBg="1"/>
      <p:bldP spid="73"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95" grpId="0"/>
      <p:bldP spid="17" grpId="0" animBg="1"/>
      <p:bldP spid="323" grpId="0" animBg="1"/>
      <p:bldP spid="323" grpId="1" animBg="1"/>
      <p:bldP spid="324" grpId="0" animBg="1"/>
      <p:bldP spid="324" grpId="1" animBg="1"/>
      <p:bldP spid="325" grpId="0" animBg="1"/>
      <p:bldP spid="325" grpId="1" animBg="1"/>
      <p:bldP spid="326" grpId="0" animBg="1"/>
      <p:bldP spid="326" grpId="1" animBg="1"/>
      <p:bldP spid="327" grpId="0" animBg="1"/>
      <p:bldP spid="327" grpId="1" animBg="1"/>
      <p:bldP spid="328" grpId="0" animBg="1"/>
      <p:bldP spid="328" grpId="1" animBg="1"/>
      <p:bldP spid="329" grpId="0" animBg="1"/>
      <p:bldP spid="329" grpId="1" animBg="1"/>
      <p:bldP spid="330" grpId="0" animBg="1"/>
      <p:bldP spid="330" grpId="1" animBg="1"/>
      <p:bldP spid="331" grpId="0" animBg="1"/>
      <p:bldP spid="331" grpId="1" animBg="1"/>
      <p:bldP spid="332" grpId="0" animBg="1"/>
      <p:bldP spid="332" grpId="1" animBg="1"/>
      <p:bldP spid="333" grpId="0" animBg="1"/>
      <p:bldP spid="333" grpId="1" animBg="1"/>
      <p:bldP spid="334" grpId="0" animBg="1"/>
      <p:bldP spid="335" grpId="0" animBg="1"/>
      <p:bldP spid="335" grpId="1" animBg="1"/>
      <p:bldP spid="336" grpId="0" animBg="1"/>
      <p:bldP spid="336" grpId="1" animBg="1"/>
      <p:bldP spid="337" grpId="0" animBg="1"/>
      <p:bldP spid="33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2200277" y="1096697"/>
            <a:ext cx="4803236" cy="2471633"/>
            <a:chOff x="-307" y="-20"/>
            <a:chExt cx="6380" cy="3283"/>
          </a:xfrm>
        </p:grpSpPr>
        <p:sp>
          <p:nvSpPr>
            <p:cNvPr id="15" name="Freeform 14"/>
            <p:cNvSpPr>
              <a:spLocks/>
            </p:cNvSpPr>
            <p:nvPr/>
          </p:nvSpPr>
          <p:spPr bwMode="auto">
            <a:xfrm>
              <a:off x="-307" y="1669"/>
              <a:ext cx="6380" cy="517"/>
            </a:xfrm>
            <a:custGeom>
              <a:avLst/>
              <a:gdLst>
                <a:gd name="T0" fmla="*/ 0 w 6380"/>
                <a:gd name="T1" fmla="*/ 420 h 517"/>
                <a:gd name="T2" fmla="*/ 420 w 6380"/>
                <a:gd name="T3" fmla="*/ 0 h 517"/>
                <a:gd name="T4" fmla="*/ 5865 w 6380"/>
                <a:gd name="T5" fmla="*/ 0 h 517"/>
                <a:gd name="T6" fmla="*/ 6380 w 6380"/>
                <a:gd name="T7" fmla="*/ 517 h 517"/>
              </a:gdLst>
              <a:ahLst/>
              <a:cxnLst>
                <a:cxn ang="0">
                  <a:pos x="T0" y="T1"/>
                </a:cxn>
                <a:cxn ang="0">
                  <a:pos x="T2" y="T3"/>
                </a:cxn>
                <a:cxn ang="0">
                  <a:pos x="T4" y="T5"/>
                </a:cxn>
                <a:cxn ang="0">
                  <a:pos x="T6" y="T7"/>
                </a:cxn>
              </a:cxnLst>
              <a:rect l="0" t="0" r="r" b="b"/>
              <a:pathLst>
                <a:path w="6380" h="517">
                  <a:moveTo>
                    <a:pt x="0" y="420"/>
                  </a:moveTo>
                  <a:lnTo>
                    <a:pt x="420" y="0"/>
                  </a:lnTo>
                  <a:lnTo>
                    <a:pt x="5865" y="0"/>
                  </a:lnTo>
                  <a:lnTo>
                    <a:pt x="6380" y="517"/>
                  </a:lnTo>
                </a:path>
              </a:pathLst>
            </a:custGeom>
            <a:noFill/>
            <a:ln w="9525" cap="rnd">
              <a:solidFill>
                <a:schemeClr val="accent4">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a:spLocks/>
            </p:cNvSpPr>
            <p:nvPr/>
          </p:nvSpPr>
          <p:spPr bwMode="auto">
            <a:xfrm>
              <a:off x="1249" y="908"/>
              <a:ext cx="976" cy="2207"/>
            </a:xfrm>
            <a:custGeom>
              <a:avLst/>
              <a:gdLst>
                <a:gd name="T0" fmla="*/ 976 w 976"/>
                <a:gd name="T1" fmla="*/ 2207 h 2207"/>
                <a:gd name="T2" fmla="*/ 0 w 976"/>
                <a:gd name="T3" fmla="*/ 1231 h 2207"/>
                <a:gd name="T4" fmla="*/ 0 w 976"/>
                <a:gd name="T5" fmla="*/ 0 h 2207"/>
              </a:gdLst>
              <a:ahLst/>
              <a:cxnLst>
                <a:cxn ang="0">
                  <a:pos x="T0" y="T1"/>
                </a:cxn>
                <a:cxn ang="0">
                  <a:pos x="T2" y="T3"/>
                </a:cxn>
                <a:cxn ang="0">
                  <a:pos x="T4" y="T5"/>
                </a:cxn>
              </a:cxnLst>
              <a:rect l="0" t="0" r="r" b="b"/>
              <a:pathLst>
                <a:path w="976" h="2207">
                  <a:moveTo>
                    <a:pt x="976" y="2207"/>
                  </a:moveTo>
                  <a:lnTo>
                    <a:pt x="0" y="1231"/>
                  </a:lnTo>
                  <a:lnTo>
                    <a:pt x="0" y="0"/>
                  </a:lnTo>
                </a:path>
              </a:pathLst>
            </a:custGeom>
            <a:noFill/>
            <a:ln w="9525" cap="rnd">
              <a:solidFill>
                <a:schemeClr val="accent4">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p:cNvSpPr>
              <a:spLocks/>
            </p:cNvSpPr>
            <p:nvPr/>
          </p:nvSpPr>
          <p:spPr bwMode="auto">
            <a:xfrm>
              <a:off x="3125" y="216"/>
              <a:ext cx="1080" cy="2143"/>
            </a:xfrm>
            <a:custGeom>
              <a:avLst/>
              <a:gdLst>
                <a:gd name="T0" fmla="*/ 1080 w 1080"/>
                <a:gd name="T1" fmla="*/ 0 h 2143"/>
                <a:gd name="T2" fmla="*/ 477 w 1080"/>
                <a:gd name="T3" fmla="*/ 0 h 2143"/>
                <a:gd name="T4" fmla="*/ 0 w 1080"/>
                <a:gd name="T5" fmla="*/ 477 h 2143"/>
                <a:gd name="T6" fmla="*/ 0 w 1080"/>
                <a:gd name="T7" fmla="*/ 2143 h 2143"/>
              </a:gdLst>
              <a:ahLst/>
              <a:cxnLst>
                <a:cxn ang="0">
                  <a:pos x="T0" y="T1"/>
                </a:cxn>
                <a:cxn ang="0">
                  <a:pos x="T2" y="T3"/>
                </a:cxn>
                <a:cxn ang="0">
                  <a:pos x="T4" y="T5"/>
                </a:cxn>
                <a:cxn ang="0">
                  <a:pos x="T6" y="T7"/>
                </a:cxn>
              </a:cxnLst>
              <a:rect l="0" t="0" r="r" b="b"/>
              <a:pathLst>
                <a:path w="1080" h="2143">
                  <a:moveTo>
                    <a:pt x="1080" y="0"/>
                  </a:moveTo>
                  <a:lnTo>
                    <a:pt x="477" y="0"/>
                  </a:lnTo>
                  <a:lnTo>
                    <a:pt x="0" y="477"/>
                  </a:lnTo>
                  <a:lnTo>
                    <a:pt x="0" y="2143"/>
                  </a:lnTo>
                </a:path>
              </a:pathLst>
            </a:custGeom>
            <a:noFill/>
            <a:ln w="9525" cap="rnd">
              <a:solidFill>
                <a:schemeClr val="accent4">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a:spLocks/>
            </p:cNvSpPr>
            <p:nvPr/>
          </p:nvSpPr>
          <p:spPr bwMode="auto">
            <a:xfrm>
              <a:off x="1786" y="656"/>
              <a:ext cx="4115" cy="1965"/>
            </a:xfrm>
            <a:custGeom>
              <a:avLst/>
              <a:gdLst>
                <a:gd name="T0" fmla="*/ 0 w 4115"/>
                <a:gd name="T1" fmla="*/ 0 h 1965"/>
                <a:gd name="T2" fmla="*/ 448 w 4115"/>
                <a:gd name="T3" fmla="*/ 448 h 1965"/>
                <a:gd name="T4" fmla="*/ 448 w 4115"/>
                <a:gd name="T5" fmla="*/ 1204 h 1965"/>
                <a:gd name="T6" fmla="*/ 713 w 4115"/>
                <a:gd name="T7" fmla="*/ 1471 h 1965"/>
                <a:gd name="T8" fmla="*/ 2754 w 4115"/>
                <a:gd name="T9" fmla="*/ 1471 h 1965"/>
                <a:gd name="T10" fmla="*/ 3248 w 4115"/>
                <a:gd name="T11" fmla="*/ 1965 h 1965"/>
                <a:gd name="T12" fmla="*/ 4115 w 4115"/>
                <a:gd name="T13" fmla="*/ 1965 h 1965"/>
              </a:gdLst>
              <a:ahLst/>
              <a:cxnLst>
                <a:cxn ang="0">
                  <a:pos x="T0" y="T1"/>
                </a:cxn>
                <a:cxn ang="0">
                  <a:pos x="T2" y="T3"/>
                </a:cxn>
                <a:cxn ang="0">
                  <a:pos x="T4" y="T5"/>
                </a:cxn>
                <a:cxn ang="0">
                  <a:pos x="T6" y="T7"/>
                </a:cxn>
                <a:cxn ang="0">
                  <a:pos x="T8" y="T9"/>
                </a:cxn>
                <a:cxn ang="0">
                  <a:pos x="T10" y="T11"/>
                </a:cxn>
                <a:cxn ang="0">
                  <a:pos x="T12" y="T13"/>
                </a:cxn>
              </a:cxnLst>
              <a:rect l="0" t="0" r="r" b="b"/>
              <a:pathLst>
                <a:path w="4115" h="1965">
                  <a:moveTo>
                    <a:pt x="0" y="0"/>
                  </a:moveTo>
                  <a:lnTo>
                    <a:pt x="448" y="448"/>
                  </a:lnTo>
                  <a:lnTo>
                    <a:pt x="448" y="1204"/>
                  </a:lnTo>
                  <a:lnTo>
                    <a:pt x="713" y="1471"/>
                  </a:lnTo>
                  <a:lnTo>
                    <a:pt x="2754" y="1471"/>
                  </a:lnTo>
                  <a:lnTo>
                    <a:pt x="3248" y="1965"/>
                  </a:lnTo>
                  <a:lnTo>
                    <a:pt x="4115" y="1965"/>
                  </a:lnTo>
                </a:path>
              </a:pathLst>
            </a:custGeom>
            <a:noFill/>
            <a:ln w="9525" cap="rnd">
              <a:solidFill>
                <a:schemeClr val="accent4">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a:spLocks/>
            </p:cNvSpPr>
            <p:nvPr/>
          </p:nvSpPr>
          <p:spPr bwMode="auto">
            <a:xfrm>
              <a:off x="3912" y="1284"/>
              <a:ext cx="1181" cy="1875"/>
            </a:xfrm>
            <a:custGeom>
              <a:avLst/>
              <a:gdLst>
                <a:gd name="T0" fmla="*/ 1181 w 1181"/>
                <a:gd name="T1" fmla="*/ 0 h 1875"/>
                <a:gd name="T2" fmla="*/ 1181 w 1181"/>
                <a:gd name="T3" fmla="*/ 1521 h 1875"/>
                <a:gd name="T4" fmla="*/ 826 w 1181"/>
                <a:gd name="T5" fmla="*/ 1875 h 1875"/>
                <a:gd name="T6" fmla="*/ 0 w 1181"/>
                <a:gd name="T7" fmla="*/ 1875 h 1875"/>
              </a:gdLst>
              <a:ahLst/>
              <a:cxnLst>
                <a:cxn ang="0">
                  <a:pos x="T0" y="T1"/>
                </a:cxn>
                <a:cxn ang="0">
                  <a:pos x="T2" y="T3"/>
                </a:cxn>
                <a:cxn ang="0">
                  <a:pos x="T4" y="T5"/>
                </a:cxn>
                <a:cxn ang="0">
                  <a:pos x="T6" y="T7"/>
                </a:cxn>
              </a:cxnLst>
              <a:rect l="0" t="0" r="r" b="b"/>
              <a:pathLst>
                <a:path w="1181" h="1875">
                  <a:moveTo>
                    <a:pt x="1181" y="0"/>
                  </a:moveTo>
                  <a:lnTo>
                    <a:pt x="1181" y="1521"/>
                  </a:lnTo>
                  <a:lnTo>
                    <a:pt x="826" y="1875"/>
                  </a:lnTo>
                  <a:lnTo>
                    <a:pt x="0" y="1875"/>
                  </a:lnTo>
                </a:path>
              </a:pathLst>
            </a:custGeom>
            <a:noFill/>
            <a:ln w="9525" cap="rnd">
              <a:solidFill>
                <a:schemeClr val="accent4">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a:spLocks/>
            </p:cNvSpPr>
            <p:nvPr/>
          </p:nvSpPr>
          <p:spPr bwMode="auto">
            <a:xfrm>
              <a:off x="-258" y="996"/>
              <a:ext cx="4706" cy="1573"/>
            </a:xfrm>
            <a:custGeom>
              <a:avLst/>
              <a:gdLst>
                <a:gd name="T0" fmla="*/ 0 w 4706"/>
                <a:gd name="T1" fmla="*/ 1573 h 1573"/>
                <a:gd name="T2" fmla="*/ 683 w 4706"/>
                <a:gd name="T3" fmla="*/ 1573 h 1573"/>
                <a:gd name="T4" fmla="*/ 1812 w 4706"/>
                <a:gd name="T5" fmla="*/ 446 h 1573"/>
                <a:gd name="T6" fmla="*/ 4259 w 4706"/>
                <a:gd name="T7" fmla="*/ 446 h 1573"/>
                <a:gd name="T8" fmla="*/ 4706 w 4706"/>
                <a:gd name="T9" fmla="*/ 0 h 1573"/>
              </a:gdLst>
              <a:ahLst/>
              <a:cxnLst>
                <a:cxn ang="0">
                  <a:pos x="T0" y="T1"/>
                </a:cxn>
                <a:cxn ang="0">
                  <a:pos x="T2" y="T3"/>
                </a:cxn>
                <a:cxn ang="0">
                  <a:pos x="T4" y="T5"/>
                </a:cxn>
                <a:cxn ang="0">
                  <a:pos x="T6" y="T7"/>
                </a:cxn>
                <a:cxn ang="0">
                  <a:pos x="T8" y="T9"/>
                </a:cxn>
              </a:cxnLst>
              <a:rect l="0" t="0" r="r" b="b"/>
              <a:pathLst>
                <a:path w="4706" h="1573">
                  <a:moveTo>
                    <a:pt x="0" y="1573"/>
                  </a:moveTo>
                  <a:lnTo>
                    <a:pt x="683" y="1573"/>
                  </a:lnTo>
                  <a:lnTo>
                    <a:pt x="1812" y="446"/>
                  </a:lnTo>
                  <a:lnTo>
                    <a:pt x="4259" y="446"/>
                  </a:lnTo>
                  <a:lnTo>
                    <a:pt x="4706" y="0"/>
                  </a:lnTo>
                </a:path>
              </a:pathLst>
            </a:custGeom>
            <a:noFill/>
            <a:ln w="9525" cap="rnd">
              <a:solidFill>
                <a:schemeClr val="accent4">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p:cNvSpPr>
            <p:nvPr/>
          </p:nvSpPr>
          <p:spPr bwMode="auto">
            <a:xfrm>
              <a:off x="2055" y="-20"/>
              <a:ext cx="2211" cy="2568"/>
            </a:xfrm>
            <a:custGeom>
              <a:avLst/>
              <a:gdLst>
                <a:gd name="T0" fmla="*/ 0 w 2211"/>
                <a:gd name="T1" fmla="*/ 0 h 2568"/>
                <a:gd name="T2" fmla="*/ 888 w 2211"/>
                <a:gd name="T3" fmla="*/ 0 h 2568"/>
                <a:gd name="T4" fmla="*/ 2211 w 2211"/>
                <a:gd name="T5" fmla="*/ 1323 h 2568"/>
                <a:gd name="T6" fmla="*/ 2211 w 2211"/>
                <a:gd name="T7" fmla="*/ 1913 h 2568"/>
                <a:gd name="T8" fmla="*/ 1557 w 2211"/>
                <a:gd name="T9" fmla="*/ 2568 h 2568"/>
              </a:gdLst>
              <a:ahLst/>
              <a:cxnLst>
                <a:cxn ang="0">
                  <a:pos x="T0" y="T1"/>
                </a:cxn>
                <a:cxn ang="0">
                  <a:pos x="T2" y="T3"/>
                </a:cxn>
                <a:cxn ang="0">
                  <a:pos x="T4" y="T5"/>
                </a:cxn>
                <a:cxn ang="0">
                  <a:pos x="T6" y="T7"/>
                </a:cxn>
                <a:cxn ang="0">
                  <a:pos x="T8" y="T9"/>
                </a:cxn>
              </a:cxnLst>
              <a:rect l="0" t="0" r="r" b="b"/>
              <a:pathLst>
                <a:path w="2211" h="2568">
                  <a:moveTo>
                    <a:pt x="0" y="0"/>
                  </a:moveTo>
                  <a:lnTo>
                    <a:pt x="888" y="0"/>
                  </a:lnTo>
                  <a:lnTo>
                    <a:pt x="2211" y="1323"/>
                  </a:lnTo>
                  <a:lnTo>
                    <a:pt x="2211" y="1913"/>
                  </a:lnTo>
                  <a:lnTo>
                    <a:pt x="1557" y="2568"/>
                  </a:lnTo>
                </a:path>
              </a:pathLst>
            </a:custGeom>
            <a:noFill/>
            <a:ln w="9525" cap="rnd">
              <a:solidFill>
                <a:schemeClr val="accent4">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13"/>
            <p:cNvSpPr>
              <a:spLocks/>
            </p:cNvSpPr>
            <p:nvPr/>
          </p:nvSpPr>
          <p:spPr bwMode="auto">
            <a:xfrm>
              <a:off x="307" y="686"/>
              <a:ext cx="1918" cy="2577"/>
            </a:xfrm>
            <a:custGeom>
              <a:avLst/>
              <a:gdLst>
                <a:gd name="T0" fmla="*/ 1918 w 1918"/>
                <a:gd name="T1" fmla="*/ 2577 h 2577"/>
                <a:gd name="T2" fmla="*/ 607 w 1918"/>
                <a:gd name="T3" fmla="*/ 2577 h 2577"/>
                <a:gd name="T4" fmla="*/ 0 w 1918"/>
                <a:gd name="T5" fmla="*/ 1970 h 2577"/>
                <a:gd name="T6" fmla="*/ 0 w 1918"/>
                <a:gd name="T7" fmla="*/ 189 h 2577"/>
                <a:gd name="T8" fmla="*/ 189 w 1918"/>
                <a:gd name="T9" fmla="*/ 0 h 2577"/>
              </a:gdLst>
              <a:ahLst/>
              <a:cxnLst>
                <a:cxn ang="0">
                  <a:pos x="T0" y="T1"/>
                </a:cxn>
                <a:cxn ang="0">
                  <a:pos x="T2" y="T3"/>
                </a:cxn>
                <a:cxn ang="0">
                  <a:pos x="T4" y="T5"/>
                </a:cxn>
                <a:cxn ang="0">
                  <a:pos x="T6" y="T7"/>
                </a:cxn>
                <a:cxn ang="0">
                  <a:pos x="T8" y="T9"/>
                </a:cxn>
              </a:cxnLst>
              <a:rect l="0" t="0" r="r" b="b"/>
              <a:pathLst>
                <a:path w="1918" h="2577">
                  <a:moveTo>
                    <a:pt x="1918" y="2577"/>
                  </a:moveTo>
                  <a:lnTo>
                    <a:pt x="607" y="2577"/>
                  </a:lnTo>
                  <a:lnTo>
                    <a:pt x="0" y="1970"/>
                  </a:lnTo>
                  <a:lnTo>
                    <a:pt x="0" y="189"/>
                  </a:lnTo>
                  <a:lnTo>
                    <a:pt x="189" y="0"/>
                  </a:lnTo>
                </a:path>
              </a:pathLst>
            </a:custGeom>
            <a:noFill/>
            <a:ln w="9525" cap="rnd">
              <a:solidFill>
                <a:schemeClr val="accent4">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cloud border"/>
          <p:cNvSpPr>
            <a:spLocks noEditPoints="1"/>
          </p:cNvSpPr>
          <p:nvPr/>
        </p:nvSpPr>
        <p:spPr bwMode="auto">
          <a:xfrm>
            <a:off x="2744164" y="1136026"/>
            <a:ext cx="3754416" cy="2285072"/>
          </a:xfrm>
          <a:custGeom>
            <a:avLst/>
            <a:gdLst>
              <a:gd name="T0" fmla="*/ 1084 w 2196"/>
              <a:gd name="T1" fmla="*/ 1336 h 1336"/>
              <a:gd name="T2" fmla="*/ 1081 w 2196"/>
              <a:gd name="T3" fmla="*/ 1336 h 1336"/>
              <a:gd name="T4" fmla="*/ 792 w 2196"/>
              <a:gd name="T5" fmla="*/ 1237 h 1336"/>
              <a:gd name="T6" fmla="*/ 499 w 2196"/>
              <a:gd name="T7" fmla="*/ 1333 h 1336"/>
              <a:gd name="T8" fmla="*/ 496 w 2196"/>
              <a:gd name="T9" fmla="*/ 1333 h 1336"/>
              <a:gd name="T10" fmla="*/ 145 w 2196"/>
              <a:gd name="T11" fmla="*/ 1185 h 1336"/>
              <a:gd name="T12" fmla="*/ 1 w 2196"/>
              <a:gd name="T13" fmla="*/ 831 h 1336"/>
              <a:gd name="T14" fmla="*/ 148 w 2196"/>
              <a:gd name="T15" fmla="*/ 481 h 1336"/>
              <a:gd name="T16" fmla="*/ 499 w 2196"/>
              <a:gd name="T17" fmla="*/ 336 h 1336"/>
              <a:gd name="T18" fmla="*/ 502 w 2196"/>
              <a:gd name="T19" fmla="*/ 336 h 1336"/>
              <a:gd name="T20" fmla="*/ 624 w 2196"/>
              <a:gd name="T21" fmla="*/ 352 h 1336"/>
              <a:gd name="T22" fmla="*/ 786 w 2196"/>
              <a:gd name="T23" fmla="*/ 105 h 1336"/>
              <a:gd name="T24" fmla="*/ 1086 w 2196"/>
              <a:gd name="T25" fmla="*/ 0 h 1336"/>
              <a:gd name="T26" fmla="*/ 1089 w 2196"/>
              <a:gd name="T27" fmla="*/ 0 h 1336"/>
              <a:gd name="T28" fmla="*/ 1539 w 2196"/>
              <a:gd name="T29" fmla="*/ 323 h 1336"/>
              <a:gd name="T30" fmla="*/ 1790 w 2196"/>
              <a:gd name="T31" fmla="*/ 401 h 1336"/>
              <a:gd name="T32" fmla="*/ 1959 w 2196"/>
              <a:gd name="T33" fmla="*/ 593 h 1336"/>
              <a:gd name="T34" fmla="*/ 2195 w 2196"/>
              <a:gd name="T35" fmla="*/ 910 h 1336"/>
              <a:gd name="T36" fmla="*/ 1866 w 2196"/>
              <a:gd name="T37" fmla="*/ 1237 h 1336"/>
              <a:gd name="T38" fmla="*/ 1866 w 2196"/>
              <a:gd name="T39" fmla="*/ 1237 h 1336"/>
              <a:gd name="T40" fmla="*/ 1864 w 2196"/>
              <a:gd name="T41" fmla="*/ 1237 h 1336"/>
              <a:gd name="T42" fmla="*/ 1763 w 2196"/>
              <a:gd name="T43" fmla="*/ 1220 h 1336"/>
              <a:gd name="T44" fmla="*/ 1527 w 2196"/>
              <a:gd name="T45" fmla="*/ 1282 h 1336"/>
              <a:gd name="T46" fmla="*/ 1525 w 2196"/>
              <a:gd name="T47" fmla="*/ 1282 h 1336"/>
              <a:gd name="T48" fmla="*/ 1357 w 2196"/>
              <a:gd name="T49" fmla="*/ 1251 h 1336"/>
              <a:gd name="T50" fmla="*/ 1084 w 2196"/>
              <a:gd name="T51" fmla="*/ 1336 h 1336"/>
              <a:gd name="T52" fmla="*/ 793 w 2196"/>
              <a:gd name="T53" fmla="*/ 1198 h 1336"/>
              <a:gd name="T54" fmla="*/ 804 w 2196"/>
              <a:gd name="T55" fmla="*/ 1202 h 1336"/>
              <a:gd name="T56" fmla="*/ 1081 w 2196"/>
              <a:gd name="T57" fmla="*/ 1301 h 1336"/>
              <a:gd name="T58" fmla="*/ 1084 w 2196"/>
              <a:gd name="T59" fmla="*/ 1301 h 1336"/>
              <a:gd name="T60" fmla="*/ 1344 w 2196"/>
              <a:gd name="T61" fmla="*/ 1217 h 1336"/>
              <a:gd name="T62" fmla="*/ 1361 w 2196"/>
              <a:gd name="T63" fmla="*/ 1215 h 1336"/>
              <a:gd name="T64" fmla="*/ 1525 w 2196"/>
              <a:gd name="T65" fmla="*/ 1247 h 1336"/>
              <a:gd name="T66" fmla="*/ 1527 w 2196"/>
              <a:gd name="T67" fmla="*/ 1247 h 1336"/>
              <a:gd name="T68" fmla="*/ 1752 w 2196"/>
              <a:gd name="T69" fmla="*/ 1186 h 1336"/>
              <a:gd name="T70" fmla="*/ 1767 w 2196"/>
              <a:gd name="T71" fmla="*/ 1185 h 1336"/>
              <a:gd name="T72" fmla="*/ 1865 w 2196"/>
              <a:gd name="T73" fmla="*/ 1202 h 1336"/>
              <a:gd name="T74" fmla="*/ 1866 w 2196"/>
              <a:gd name="T75" fmla="*/ 1202 h 1336"/>
              <a:gd name="T76" fmla="*/ 2160 w 2196"/>
              <a:gd name="T77" fmla="*/ 910 h 1336"/>
              <a:gd name="T78" fmla="*/ 1942 w 2196"/>
              <a:gd name="T79" fmla="*/ 624 h 1336"/>
              <a:gd name="T80" fmla="*/ 1930 w 2196"/>
              <a:gd name="T81" fmla="*/ 615 h 1336"/>
              <a:gd name="T82" fmla="*/ 1530 w 2196"/>
              <a:gd name="T83" fmla="*/ 358 h 1336"/>
              <a:gd name="T84" fmla="*/ 1529 w 2196"/>
              <a:gd name="T85" fmla="*/ 358 h 1336"/>
              <a:gd name="T86" fmla="*/ 1527 w 2196"/>
              <a:gd name="T87" fmla="*/ 358 h 1336"/>
              <a:gd name="T88" fmla="*/ 1510 w 2196"/>
              <a:gd name="T89" fmla="*/ 346 h 1336"/>
              <a:gd name="T90" fmla="*/ 1088 w 2196"/>
              <a:gd name="T91" fmla="*/ 35 h 1336"/>
              <a:gd name="T92" fmla="*/ 1086 w 2196"/>
              <a:gd name="T93" fmla="*/ 35 h 1336"/>
              <a:gd name="T94" fmla="*/ 653 w 2196"/>
              <a:gd name="T95" fmla="*/ 377 h 1336"/>
              <a:gd name="T96" fmla="*/ 645 w 2196"/>
              <a:gd name="T97" fmla="*/ 388 h 1336"/>
              <a:gd name="T98" fmla="*/ 631 w 2196"/>
              <a:gd name="T99" fmla="*/ 390 h 1336"/>
              <a:gd name="T100" fmla="*/ 502 w 2196"/>
              <a:gd name="T101" fmla="*/ 371 h 1336"/>
              <a:gd name="T102" fmla="*/ 499 w 2196"/>
              <a:gd name="T103" fmla="*/ 371 h 1336"/>
              <a:gd name="T104" fmla="*/ 36 w 2196"/>
              <a:gd name="T105" fmla="*/ 832 h 1336"/>
              <a:gd name="T106" fmla="*/ 169 w 2196"/>
              <a:gd name="T107" fmla="*/ 1160 h 1336"/>
              <a:gd name="T108" fmla="*/ 496 w 2196"/>
              <a:gd name="T109" fmla="*/ 1298 h 1336"/>
              <a:gd name="T110" fmla="*/ 499 w 2196"/>
              <a:gd name="T111" fmla="*/ 1298 h 1336"/>
              <a:gd name="T112" fmla="*/ 782 w 2196"/>
              <a:gd name="T113" fmla="*/ 1201 h 1336"/>
              <a:gd name="T114" fmla="*/ 793 w 2196"/>
              <a:gd name="T115" fmla="*/ 1198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6" h="1336">
                <a:moveTo>
                  <a:pt x="1084" y="1336"/>
                </a:moveTo>
                <a:cubicBezTo>
                  <a:pt x="1081" y="1336"/>
                  <a:pt x="1081" y="1336"/>
                  <a:pt x="1081" y="1336"/>
                </a:cubicBezTo>
                <a:cubicBezTo>
                  <a:pt x="975" y="1336"/>
                  <a:pt x="876" y="1302"/>
                  <a:pt x="792" y="1237"/>
                </a:cubicBezTo>
                <a:cubicBezTo>
                  <a:pt x="707" y="1300"/>
                  <a:pt x="606" y="1333"/>
                  <a:pt x="499" y="1333"/>
                </a:cubicBezTo>
                <a:cubicBezTo>
                  <a:pt x="496" y="1333"/>
                  <a:pt x="496" y="1333"/>
                  <a:pt x="496" y="1333"/>
                </a:cubicBezTo>
                <a:cubicBezTo>
                  <a:pt x="363" y="1332"/>
                  <a:pt x="238" y="1280"/>
                  <a:pt x="145" y="1185"/>
                </a:cubicBezTo>
                <a:cubicBezTo>
                  <a:pt x="51" y="1090"/>
                  <a:pt x="0" y="965"/>
                  <a:pt x="1" y="831"/>
                </a:cubicBezTo>
                <a:cubicBezTo>
                  <a:pt x="1" y="699"/>
                  <a:pt x="54" y="574"/>
                  <a:pt x="148" y="481"/>
                </a:cubicBezTo>
                <a:cubicBezTo>
                  <a:pt x="242" y="387"/>
                  <a:pt x="366" y="336"/>
                  <a:pt x="499" y="336"/>
                </a:cubicBezTo>
                <a:cubicBezTo>
                  <a:pt x="502" y="336"/>
                  <a:pt x="502" y="336"/>
                  <a:pt x="502" y="336"/>
                </a:cubicBezTo>
                <a:cubicBezTo>
                  <a:pt x="543" y="336"/>
                  <a:pt x="584" y="341"/>
                  <a:pt x="624" y="352"/>
                </a:cubicBezTo>
                <a:cubicBezTo>
                  <a:pt x="650" y="255"/>
                  <a:pt x="707" y="168"/>
                  <a:pt x="786" y="105"/>
                </a:cubicBezTo>
                <a:cubicBezTo>
                  <a:pt x="871" y="37"/>
                  <a:pt x="977" y="0"/>
                  <a:pt x="1086" y="0"/>
                </a:cubicBezTo>
                <a:cubicBezTo>
                  <a:pt x="1089" y="0"/>
                  <a:pt x="1089" y="0"/>
                  <a:pt x="1089" y="0"/>
                </a:cubicBezTo>
                <a:cubicBezTo>
                  <a:pt x="1294" y="1"/>
                  <a:pt x="1473" y="130"/>
                  <a:pt x="1539" y="323"/>
                </a:cubicBezTo>
                <a:cubicBezTo>
                  <a:pt x="1629" y="325"/>
                  <a:pt x="1715" y="352"/>
                  <a:pt x="1790" y="401"/>
                </a:cubicBezTo>
                <a:cubicBezTo>
                  <a:pt x="1862" y="448"/>
                  <a:pt x="1921" y="515"/>
                  <a:pt x="1959" y="593"/>
                </a:cubicBezTo>
                <a:cubicBezTo>
                  <a:pt x="2099" y="634"/>
                  <a:pt x="2196" y="763"/>
                  <a:pt x="2195" y="910"/>
                </a:cubicBezTo>
                <a:cubicBezTo>
                  <a:pt x="2194" y="1090"/>
                  <a:pt x="2047" y="1237"/>
                  <a:pt x="1866" y="1237"/>
                </a:cubicBezTo>
                <a:cubicBezTo>
                  <a:pt x="1866" y="1237"/>
                  <a:pt x="1866" y="1237"/>
                  <a:pt x="1866" y="1237"/>
                </a:cubicBezTo>
                <a:cubicBezTo>
                  <a:pt x="1864" y="1237"/>
                  <a:pt x="1864" y="1237"/>
                  <a:pt x="1864" y="1237"/>
                </a:cubicBezTo>
                <a:cubicBezTo>
                  <a:pt x="1830" y="1237"/>
                  <a:pt x="1796" y="1231"/>
                  <a:pt x="1763" y="1220"/>
                </a:cubicBezTo>
                <a:cubicBezTo>
                  <a:pt x="1691" y="1261"/>
                  <a:pt x="1610" y="1282"/>
                  <a:pt x="1527" y="1282"/>
                </a:cubicBezTo>
                <a:cubicBezTo>
                  <a:pt x="1525" y="1282"/>
                  <a:pt x="1525" y="1282"/>
                  <a:pt x="1525" y="1282"/>
                </a:cubicBezTo>
                <a:cubicBezTo>
                  <a:pt x="1467" y="1282"/>
                  <a:pt x="1411" y="1271"/>
                  <a:pt x="1357" y="1251"/>
                </a:cubicBezTo>
                <a:cubicBezTo>
                  <a:pt x="1276" y="1307"/>
                  <a:pt x="1182" y="1336"/>
                  <a:pt x="1084" y="1336"/>
                </a:cubicBezTo>
                <a:close/>
                <a:moveTo>
                  <a:pt x="793" y="1198"/>
                </a:moveTo>
                <a:cubicBezTo>
                  <a:pt x="796" y="1198"/>
                  <a:pt x="800" y="1199"/>
                  <a:pt x="804" y="1202"/>
                </a:cubicBezTo>
                <a:cubicBezTo>
                  <a:pt x="883" y="1266"/>
                  <a:pt x="979" y="1301"/>
                  <a:pt x="1081" y="1301"/>
                </a:cubicBezTo>
                <a:cubicBezTo>
                  <a:pt x="1084" y="1301"/>
                  <a:pt x="1084" y="1301"/>
                  <a:pt x="1084" y="1301"/>
                </a:cubicBezTo>
                <a:cubicBezTo>
                  <a:pt x="1178" y="1301"/>
                  <a:pt x="1268" y="1272"/>
                  <a:pt x="1344" y="1217"/>
                </a:cubicBezTo>
                <a:cubicBezTo>
                  <a:pt x="1349" y="1213"/>
                  <a:pt x="1355" y="1213"/>
                  <a:pt x="1361" y="1215"/>
                </a:cubicBezTo>
                <a:cubicBezTo>
                  <a:pt x="1413" y="1236"/>
                  <a:pt x="1468" y="1247"/>
                  <a:pt x="1525" y="1247"/>
                </a:cubicBezTo>
                <a:cubicBezTo>
                  <a:pt x="1527" y="1247"/>
                  <a:pt x="1527" y="1247"/>
                  <a:pt x="1527" y="1247"/>
                </a:cubicBezTo>
                <a:cubicBezTo>
                  <a:pt x="1606" y="1247"/>
                  <a:pt x="1684" y="1226"/>
                  <a:pt x="1752" y="1186"/>
                </a:cubicBezTo>
                <a:cubicBezTo>
                  <a:pt x="1757" y="1183"/>
                  <a:pt x="1762" y="1183"/>
                  <a:pt x="1767" y="1185"/>
                </a:cubicBezTo>
                <a:cubicBezTo>
                  <a:pt x="1798" y="1196"/>
                  <a:pt x="1831" y="1202"/>
                  <a:pt x="1865" y="1202"/>
                </a:cubicBezTo>
                <a:cubicBezTo>
                  <a:pt x="1866" y="1202"/>
                  <a:pt x="1866" y="1202"/>
                  <a:pt x="1866" y="1202"/>
                </a:cubicBezTo>
                <a:cubicBezTo>
                  <a:pt x="2027" y="1202"/>
                  <a:pt x="2159" y="1071"/>
                  <a:pt x="2160" y="910"/>
                </a:cubicBezTo>
                <a:cubicBezTo>
                  <a:pt x="2161" y="776"/>
                  <a:pt x="2071" y="659"/>
                  <a:pt x="1942" y="624"/>
                </a:cubicBezTo>
                <a:cubicBezTo>
                  <a:pt x="1937" y="623"/>
                  <a:pt x="1933" y="620"/>
                  <a:pt x="1930" y="615"/>
                </a:cubicBezTo>
                <a:cubicBezTo>
                  <a:pt x="1858" y="460"/>
                  <a:pt x="1701" y="359"/>
                  <a:pt x="1530" y="358"/>
                </a:cubicBezTo>
                <a:cubicBezTo>
                  <a:pt x="1529" y="358"/>
                  <a:pt x="1529" y="358"/>
                  <a:pt x="1529" y="358"/>
                </a:cubicBezTo>
                <a:cubicBezTo>
                  <a:pt x="1528" y="358"/>
                  <a:pt x="1527" y="358"/>
                  <a:pt x="1527" y="358"/>
                </a:cubicBezTo>
                <a:cubicBezTo>
                  <a:pt x="1519" y="358"/>
                  <a:pt x="1512" y="353"/>
                  <a:pt x="1510" y="346"/>
                </a:cubicBezTo>
                <a:cubicBezTo>
                  <a:pt x="1452" y="161"/>
                  <a:pt x="1282" y="36"/>
                  <a:pt x="1088" y="35"/>
                </a:cubicBezTo>
                <a:cubicBezTo>
                  <a:pt x="1086" y="35"/>
                  <a:pt x="1086" y="35"/>
                  <a:pt x="1086" y="35"/>
                </a:cubicBezTo>
                <a:cubicBezTo>
                  <a:pt x="878" y="35"/>
                  <a:pt x="701" y="176"/>
                  <a:pt x="653" y="377"/>
                </a:cubicBezTo>
                <a:cubicBezTo>
                  <a:pt x="652" y="382"/>
                  <a:pt x="649" y="386"/>
                  <a:pt x="645" y="388"/>
                </a:cubicBezTo>
                <a:cubicBezTo>
                  <a:pt x="641" y="391"/>
                  <a:pt x="636" y="391"/>
                  <a:pt x="631" y="390"/>
                </a:cubicBezTo>
                <a:cubicBezTo>
                  <a:pt x="589" y="378"/>
                  <a:pt x="545" y="371"/>
                  <a:pt x="502" y="371"/>
                </a:cubicBezTo>
                <a:cubicBezTo>
                  <a:pt x="499" y="371"/>
                  <a:pt x="499" y="371"/>
                  <a:pt x="499" y="371"/>
                </a:cubicBezTo>
                <a:cubicBezTo>
                  <a:pt x="245" y="371"/>
                  <a:pt x="37" y="578"/>
                  <a:pt x="36" y="832"/>
                </a:cubicBezTo>
                <a:cubicBezTo>
                  <a:pt x="35" y="955"/>
                  <a:pt x="82" y="1072"/>
                  <a:pt x="169" y="1160"/>
                </a:cubicBezTo>
                <a:cubicBezTo>
                  <a:pt x="256" y="1248"/>
                  <a:pt x="373" y="1297"/>
                  <a:pt x="496" y="1298"/>
                </a:cubicBezTo>
                <a:cubicBezTo>
                  <a:pt x="499" y="1298"/>
                  <a:pt x="499" y="1298"/>
                  <a:pt x="499" y="1298"/>
                </a:cubicBezTo>
                <a:cubicBezTo>
                  <a:pt x="602" y="1298"/>
                  <a:pt x="700" y="1264"/>
                  <a:pt x="782" y="1201"/>
                </a:cubicBezTo>
                <a:cubicBezTo>
                  <a:pt x="785" y="1199"/>
                  <a:pt x="789" y="1198"/>
                  <a:pt x="793" y="1198"/>
                </a:cubicBezTo>
                <a:close/>
              </a:path>
            </a:pathLst>
          </a:custGeom>
          <a:solidFill>
            <a:schemeClr val="bg2">
              <a:lumMod val="50000"/>
            </a:schemeClr>
          </a:solidFill>
          <a:ln>
            <a:noFill/>
          </a:ln>
          <a:effectLst>
            <a:outerShdw blurRad="127000" sx="103000" sy="103000" algn="ctr" rotWithShape="0">
              <a:prstClr val="black">
                <a:alpha val="9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white blur"/>
          <p:cNvSpPr/>
          <p:nvPr/>
        </p:nvSpPr>
        <p:spPr>
          <a:xfrm>
            <a:off x="754380" y="1274372"/>
            <a:ext cx="7734300" cy="2413708"/>
          </a:xfrm>
          <a:prstGeom prst="ellipse">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3892855" y="1314084"/>
            <a:ext cx="1407091" cy="1407091"/>
          </a:xfrm>
          <a:prstGeom prst="ellipse">
            <a:avLst/>
          </a:prstGeom>
          <a:noFill/>
          <a:ln w="26670" cap="rnd">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3958924" y="2005660"/>
            <a:ext cx="1279174" cy="1279174"/>
          </a:xfrm>
          <a:prstGeom prst="ellipse">
            <a:avLst/>
          </a:prstGeom>
          <a:noFill/>
          <a:ln w="26670" cap="rnd">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514390" y="2267960"/>
            <a:ext cx="850772" cy="850772"/>
          </a:xfrm>
          <a:prstGeom prst="ellipse">
            <a:avLst/>
          </a:prstGeom>
          <a:noFill/>
          <a:ln w="26670" cap="rnd">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4656153" y="1836785"/>
            <a:ext cx="1345517" cy="1345517"/>
          </a:xfrm>
          <a:prstGeom prst="ellipse">
            <a:avLst/>
          </a:prstGeom>
          <a:noFill/>
          <a:ln w="26670" cap="rnd">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light dots" hidden="1"/>
          <p:cNvGrpSpPr/>
          <p:nvPr/>
        </p:nvGrpSpPr>
        <p:grpSpPr>
          <a:xfrm>
            <a:off x="2925117" y="1314084"/>
            <a:ext cx="3440045" cy="1970750"/>
            <a:chOff x="2925117" y="1314084"/>
            <a:chExt cx="3440045" cy="1970750"/>
          </a:xfrm>
        </p:grpSpPr>
        <p:sp>
          <p:nvSpPr>
            <p:cNvPr id="27" name="Freeform 7"/>
            <p:cNvSpPr>
              <a:spLocks noEditPoints="1"/>
            </p:cNvSpPr>
            <p:nvPr/>
          </p:nvSpPr>
          <p:spPr bwMode="auto">
            <a:xfrm>
              <a:off x="2925117" y="1878656"/>
              <a:ext cx="1354253" cy="1354251"/>
            </a:xfrm>
            <a:custGeom>
              <a:avLst/>
              <a:gdLst>
                <a:gd name="T0" fmla="*/ 369 w 792"/>
                <a:gd name="T1" fmla="*/ 783 h 792"/>
                <a:gd name="T2" fmla="*/ 456 w 792"/>
                <a:gd name="T3" fmla="*/ 779 h 792"/>
                <a:gd name="T4" fmla="*/ 334 w 792"/>
                <a:gd name="T5" fmla="*/ 779 h 792"/>
                <a:gd name="T6" fmla="*/ 491 w 792"/>
                <a:gd name="T7" fmla="*/ 772 h 792"/>
                <a:gd name="T8" fmla="*/ 317 w 792"/>
                <a:gd name="T9" fmla="*/ 776 h 792"/>
                <a:gd name="T10" fmla="*/ 516 w 792"/>
                <a:gd name="T11" fmla="*/ 774 h 792"/>
                <a:gd name="T12" fmla="*/ 275 w 792"/>
                <a:gd name="T13" fmla="*/ 773 h 792"/>
                <a:gd name="T14" fmla="*/ 549 w 792"/>
                <a:gd name="T15" fmla="*/ 761 h 792"/>
                <a:gd name="T16" fmla="*/ 238 w 792"/>
                <a:gd name="T17" fmla="*/ 760 h 792"/>
                <a:gd name="T18" fmla="*/ 203 w 792"/>
                <a:gd name="T19" fmla="*/ 732 h 792"/>
                <a:gd name="T20" fmla="*/ 618 w 792"/>
                <a:gd name="T21" fmla="*/ 714 h 792"/>
                <a:gd name="T22" fmla="*/ 185 w 792"/>
                <a:gd name="T23" fmla="*/ 711 h 792"/>
                <a:gd name="T24" fmla="*/ 644 w 792"/>
                <a:gd name="T25" fmla="*/ 705 h 792"/>
                <a:gd name="T26" fmla="*/ 152 w 792"/>
                <a:gd name="T27" fmla="*/ 706 h 792"/>
                <a:gd name="T28" fmla="*/ 659 w 792"/>
                <a:gd name="T29" fmla="*/ 681 h 792"/>
                <a:gd name="T30" fmla="*/ 682 w 792"/>
                <a:gd name="T31" fmla="*/ 644 h 792"/>
                <a:gd name="T32" fmla="*/ 95 w 792"/>
                <a:gd name="T33" fmla="*/ 654 h 792"/>
                <a:gd name="T34" fmla="*/ 704 w 792"/>
                <a:gd name="T35" fmla="*/ 617 h 792"/>
                <a:gd name="T36" fmla="*/ 87 w 792"/>
                <a:gd name="T37" fmla="*/ 616 h 792"/>
                <a:gd name="T38" fmla="*/ 738 w 792"/>
                <a:gd name="T39" fmla="*/ 598 h 792"/>
                <a:gd name="T40" fmla="*/ 69 w 792"/>
                <a:gd name="T41" fmla="*/ 587 h 792"/>
                <a:gd name="T42" fmla="*/ 754 w 792"/>
                <a:gd name="T43" fmla="*/ 566 h 792"/>
                <a:gd name="T44" fmla="*/ 45 w 792"/>
                <a:gd name="T45" fmla="*/ 569 h 792"/>
                <a:gd name="T46" fmla="*/ 760 w 792"/>
                <a:gd name="T47" fmla="*/ 539 h 792"/>
                <a:gd name="T48" fmla="*/ 23 w 792"/>
                <a:gd name="T49" fmla="*/ 531 h 792"/>
                <a:gd name="T50" fmla="*/ 13 w 792"/>
                <a:gd name="T51" fmla="*/ 497 h 792"/>
                <a:gd name="T52" fmla="*/ 769 w 792"/>
                <a:gd name="T53" fmla="*/ 461 h 792"/>
                <a:gd name="T54" fmla="*/ 13 w 792"/>
                <a:gd name="T55" fmla="*/ 452 h 792"/>
                <a:gd name="T56" fmla="*/ 783 w 792"/>
                <a:gd name="T57" fmla="*/ 418 h 792"/>
                <a:gd name="T58" fmla="*/ 19 w 792"/>
                <a:gd name="T59" fmla="*/ 425 h 792"/>
                <a:gd name="T60" fmla="*/ 792 w 792"/>
                <a:gd name="T61" fmla="*/ 392 h 792"/>
                <a:gd name="T62" fmla="*/ 18 w 792"/>
                <a:gd name="T63" fmla="*/ 391 h 792"/>
                <a:gd name="T64" fmla="*/ 781 w 792"/>
                <a:gd name="T65" fmla="*/ 366 h 792"/>
                <a:gd name="T66" fmla="*/ 11 w 792"/>
                <a:gd name="T67" fmla="*/ 364 h 792"/>
                <a:gd name="T68" fmla="*/ 14 w 792"/>
                <a:gd name="T69" fmla="*/ 329 h 792"/>
                <a:gd name="T70" fmla="*/ 766 w 792"/>
                <a:gd name="T71" fmla="*/ 280 h 792"/>
                <a:gd name="T72" fmla="*/ 16 w 792"/>
                <a:gd name="T73" fmla="*/ 284 h 792"/>
                <a:gd name="T74" fmla="*/ 765 w 792"/>
                <a:gd name="T75" fmla="*/ 252 h 792"/>
                <a:gd name="T76" fmla="*/ 44 w 792"/>
                <a:gd name="T77" fmla="*/ 257 h 792"/>
                <a:gd name="T78" fmla="*/ 743 w 792"/>
                <a:gd name="T79" fmla="*/ 232 h 792"/>
                <a:gd name="T80" fmla="*/ 718 w 792"/>
                <a:gd name="T81" fmla="*/ 197 h 792"/>
                <a:gd name="T82" fmla="*/ 60 w 792"/>
                <a:gd name="T83" fmla="*/ 186 h 792"/>
                <a:gd name="T84" fmla="*/ 713 w 792"/>
                <a:gd name="T85" fmla="*/ 158 h 792"/>
                <a:gd name="T86" fmla="*/ 95 w 792"/>
                <a:gd name="T87" fmla="*/ 168 h 792"/>
                <a:gd name="T88" fmla="*/ 683 w 792"/>
                <a:gd name="T89" fmla="*/ 145 h 792"/>
                <a:gd name="T90" fmla="*/ 104 w 792"/>
                <a:gd name="T91" fmla="*/ 142 h 792"/>
                <a:gd name="T92" fmla="*/ 653 w 792"/>
                <a:gd name="T93" fmla="*/ 118 h 792"/>
                <a:gd name="T94" fmla="*/ 626 w 792"/>
                <a:gd name="T95" fmla="*/ 96 h 792"/>
                <a:gd name="T96" fmla="*/ 157 w 792"/>
                <a:gd name="T97" fmla="*/ 81 h 792"/>
                <a:gd name="T98" fmla="*/ 608 w 792"/>
                <a:gd name="T99" fmla="*/ 62 h 792"/>
                <a:gd name="T100" fmla="*/ 198 w 792"/>
                <a:gd name="T101" fmla="*/ 63 h 792"/>
                <a:gd name="T102" fmla="*/ 225 w 792"/>
                <a:gd name="T103" fmla="*/ 59 h 792"/>
                <a:gd name="T104" fmla="*/ 560 w 792"/>
                <a:gd name="T105" fmla="*/ 54 h 792"/>
                <a:gd name="T106" fmla="*/ 525 w 792"/>
                <a:gd name="T107" fmla="*/ 40 h 792"/>
                <a:gd name="T108" fmla="*/ 284 w 792"/>
                <a:gd name="T109" fmla="*/ 17 h 792"/>
                <a:gd name="T110" fmla="*/ 486 w 792"/>
                <a:gd name="T111" fmla="*/ 20 h 792"/>
                <a:gd name="T112" fmla="*/ 319 w 792"/>
                <a:gd name="T113" fmla="*/ 8 h 792"/>
                <a:gd name="T114" fmla="*/ 461 w 792"/>
                <a:gd name="T115" fmla="*/ 6 h 792"/>
                <a:gd name="T116" fmla="*/ 364 w 792"/>
                <a:gd name="T117" fmla="*/ 11 h 792"/>
                <a:gd name="T118" fmla="*/ 434 w 792"/>
                <a:gd name="T119" fmla="*/ 11 h 792"/>
                <a:gd name="T120" fmla="*/ 390 w 792"/>
                <a:gd name="T121" fmla="*/ 1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2" h="792">
                  <a:moveTo>
                    <a:pt x="404" y="784"/>
                  </a:moveTo>
                  <a:cubicBezTo>
                    <a:pt x="404" y="779"/>
                    <a:pt x="408" y="775"/>
                    <a:pt x="412" y="775"/>
                  </a:cubicBezTo>
                  <a:cubicBezTo>
                    <a:pt x="412" y="775"/>
                    <a:pt x="412" y="775"/>
                    <a:pt x="412" y="775"/>
                  </a:cubicBezTo>
                  <a:cubicBezTo>
                    <a:pt x="417" y="775"/>
                    <a:pt x="421" y="778"/>
                    <a:pt x="421" y="783"/>
                  </a:cubicBezTo>
                  <a:cubicBezTo>
                    <a:pt x="421" y="783"/>
                    <a:pt x="421" y="783"/>
                    <a:pt x="421" y="783"/>
                  </a:cubicBezTo>
                  <a:cubicBezTo>
                    <a:pt x="422" y="788"/>
                    <a:pt x="418" y="792"/>
                    <a:pt x="413" y="792"/>
                  </a:cubicBezTo>
                  <a:cubicBezTo>
                    <a:pt x="413" y="792"/>
                    <a:pt x="413" y="792"/>
                    <a:pt x="413" y="792"/>
                  </a:cubicBezTo>
                  <a:cubicBezTo>
                    <a:pt x="413" y="792"/>
                    <a:pt x="413" y="792"/>
                    <a:pt x="413" y="792"/>
                  </a:cubicBezTo>
                  <a:cubicBezTo>
                    <a:pt x="413" y="792"/>
                    <a:pt x="413" y="792"/>
                    <a:pt x="413" y="792"/>
                  </a:cubicBezTo>
                  <a:cubicBezTo>
                    <a:pt x="408" y="792"/>
                    <a:pt x="404" y="789"/>
                    <a:pt x="404" y="784"/>
                  </a:cubicBezTo>
                  <a:close/>
                  <a:moveTo>
                    <a:pt x="377" y="792"/>
                  </a:moveTo>
                  <a:cubicBezTo>
                    <a:pt x="372" y="792"/>
                    <a:pt x="369" y="788"/>
                    <a:pt x="369" y="783"/>
                  </a:cubicBezTo>
                  <a:cubicBezTo>
                    <a:pt x="369" y="783"/>
                    <a:pt x="369" y="783"/>
                    <a:pt x="369" y="783"/>
                  </a:cubicBezTo>
                  <a:cubicBezTo>
                    <a:pt x="369" y="778"/>
                    <a:pt x="373" y="775"/>
                    <a:pt x="378" y="775"/>
                  </a:cubicBezTo>
                  <a:cubicBezTo>
                    <a:pt x="378" y="775"/>
                    <a:pt x="378" y="775"/>
                    <a:pt x="378" y="775"/>
                  </a:cubicBezTo>
                  <a:cubicBezTo>
                    <a:pt x="383" y="775"/>
                    <a:pt x="387" y="779"/>
                    <a:pt x="386" y="784"/>
                  </a:cubicBezTo>
                  <a:cubicBezTo>
                    <a:pt x="386" y="784"/>
                    <a:pt x="386" y="784"/>
                    <a:pt x="386" y="784"/>
                  </a:cubicBezTo>
                  <a:cubicBezTo>
                    <a:pt x="386" y="789"/>
                    <a:pt x="382" y="792"/>
                    <a:pt x="378" y="792"/>
                  </a:cubicBezTo>
                  <a:cubicBezTo>
                    <a:pt x="378" y="792"/>
                    <a:pt x="378" y="792"/>
                    <a:pt x="378" y="792"/>
                  </a:cubicBezTo>
                  <a:cubicBezTo>
                    <a:pt x="378" y="792"/>
                    <a:pt x="377" y="792"/>
                    <a:pt x="377" y="792"/>
                  </a:cubicBezTo>
                  <a:close/>
                  <a:moveTo>
                    <a:pt x="439" y="782"/>
                  </a:moveTo>
                  <a:cubicBezTo>
                    <a:pt x="438" y="777"/>
                    <a:pt x="442" y="772"/>
                    <a:pt x="446" y="772"/>
                  </a:cubicBezTo>
                  <a:cubicBezTo>
                    <a:pt x="446" y="772"/>
                    <a:pt x="446" y="772"/>
                    <a:pt x="446" y="772"/>
                  </a:cubicBezTo>
                  <a:cubicBezTo>
                    <a:pt x="451" y="771"/>
                    <a:pt x="456" y="775"/>
                    <a:pt x="456" y="779"/>
                  </a:cubicBezTo>
                  <a:cubicBezTo>
                    <a:pt x="456" y="779"/>
                    <a:pt x="456" y="779"/>
                    <a:pt x="456" y="779"/>
                  </a:cubicBezTo>
                  <a:cubicBezTo>
                    <a:pt x="457" y="784"/>
                    <a:pt x="454" y="789"/>
                    <a:pt x="449" y="789"/>
                  </a:cubicBezTo>
                  <a:cubicBezTo>
                    <a:pt x="449" y="789"/>
                    <a:pt x="449" y="789"/>
                    <a:pt x="449" y="789"/>
                  </a:cubicBezTo>
                  <a:cubicBezTo>
                    <a:pt x="449" y="789"/>
                    <a:pt x="449" y="789"/>
                    <a:pt x="449" y="789"/>
                  </a:cubicBezTo>
                  <a:cubicBezTo>
                    <a:pt x="449" y="789"/>
                    <a:pt x="449" y="789"/>
                    <a:pt x="449" y="789"/>
                  </a:cubicBezTo>
                  <a:cubicBezTo>
                    <a:pt x="448" y="789"/>
                    <a:pt x="448" y="789"/>
                    <a:pt x="448" y="789"/>
                  </a:cubicBezTo>
                  <a:cubicBezTo>
                    <a:pt x="448" y="789"/>
                    <a:pt x="448" y="789"/>
                    <a:pt x="448" y="789"/>
                  </a:cubicBezTo>
                  <a:cubicBezTo>
                    <a:pt x="443" y="789"/>
                    <a:pt x="440" y="786"/>
                    <a:pt x="439" y="782"/>
                  </a:cubicBezTo>
                  <a:close/>
                  <a:moveTo>
                    <a:pt x="342" y="789"/>
                  </a:moveTo>
                  <a:cubicBezTo>
                    <a:pt x="342" y="789"/>
                    <a:pt x="342" y="789"/>
                    <a:pt x="342" y="789"/>
                  </a:cubicBezTo>
                  <a:cubicBezTo>
                    <a:pt x="342" y="789"/>
                    <a:pt x="342" y="789"/>
                    <a:pt x="342" y="789"/>
                  </a:cubicBezTo>
                  <a:cubicBezTo>
                    <a:pt x="337" y="788"/>
                    <a:pt x="333" y="784"/>
                    <a:pt x="334" y="779"/>
                  </a:cubicBezTo>
                  <a:cubicBezTo>
                    <a:pt x="334" y="779"/>
                    <a:pt x="334" y="779"/>
                    <a:pt x="334" y="779"/>
                  </a:cubicBezTo>
                  <a:cubicBezTo>
                    <a:pt x="335" y="774"/>
                    <a:pt x="339" y="771"/>
                    <a:pt x="344" y="772"/>
                  </a:cubicBezTo>
                  <a:cubicBezTo>
                    <a:pt x="344" y="772"/>
                    <a:pt x="344" y="772"/>
                    <a:pt x="344" y="772"/>
                  </a:cubicBezTo>
                  <a:cubicBezTo>
                    <a:pt x="349" y="772"/>
                    <a:pt x="352" y="777"/>
                    <a:pt x="351" y="781"/>
                  </a:cubicBezTo>
                  <a:cubicBezTo>
                    <a:pt x="351" y="781"/>
                    <a:pt x="351" y="781"/>
                    <a:pt x="351" y="781"/>
                  </a:cubicBezTo>
                  <a:cubicBezTo>
                    <a:pt x="351" y="786"/>
                    <a:pt x="347" y="789"/>
                    <a:pt x="343" y="789"/>
                  </a:cubicBezTo>
                  <a:cubicBezTo>
                    <a:pt x="343" y="789"/>
                    <a:pt x="343" y="789"/>
                    <a:pt x="343" y="789"/>
                  </a:cubicBezTo>
                  <a:cubicBezTo>
                    <a:pt x="342" y="789"/>
                    <a:pt x="342" y="789"/>
                    <a:pt x="342" y="789"/>
                  </a:cubicBezTo>
                  <a:close/>
                  <a:moveTo>
                    <a:pt x="474" y="776"/>
                  </a:moveTo>
                  <a:cubicBezTo>
                    <a:pt x="473" y="772"/>
                    <a:pt x="475" y="767"/>
                    <a:pt x="480" y="766"/>
                  </a:cubicBezTo>
                  <a:cubicBezTo>
                    <a:pt x="480" y="766"/>
                    <a:pt x="480" y="766"/>
                    <a:pt x="480" y="766"/>
                  </a:cubicBezTo>
                  <a:cubicBezTo>
                    <a:pt x="485" y="765"/>
                    <a:pt x="490" y="768"/>
                    <a:pt x="491" y="772"/>
                  </a:cubicBezTo>
                  <a:cubicBezTo>
                    <a:pt x="491" y="772"/>
                    <a:pt x="491" y="772"/>
                    <a:pt x="491" y="772"/>
                  </a:cubicBezTo>
                  <a:cubicBezTo>
                    <a:pt x="492" y="777"/>
                    <a:pt x="489" y="782"/>
                    <a:pt x="484" y="783"/>
                  </a:cubicBezTo>
                  <a:cubicBezTo>
                    <a:pt x="484" y="783"/>
                    <a:pt x="484" y="783"/>
                    <a:pt x="484" y="783"/>
                  </a:cubicBezTo>
                  <a:cubicBezTo>
                    <a:pt x="483" y="783"/>
                    <a:pt x="483" y="783"/>
                    <a:pt x="482" y="783"/>
                  </a:cubicBezTo>
                  <a:cubicBezTo>
                    <a:pt x="482" y="783"/>
                    <a:pt x="482" y="783"/>
                    <a:pt x="482" y="783"/>
                  </a:cubicBezTo>
                  <a:cubicBezTo>
                    <a:pt x="478" y="783"/>
                    <a:pt x="475" y="780"/>
                    <a:pt x="474" y="776"/>
                  </a:cubicBezTo>
                  <a:close/>
                  <a:moveTo>
                    <a:pt x="306" y="782"/>
                  </a:moveTo>
                  <a:cubicBezTo>
                    <a:pt x="302" y="781"/>
                    <a:pt x="299" y="777"/>
                    <a:pt x="300" y="772"/>
                  </a:cubicBezTo>
                  <a:cubicBezTo>
                    <a:pt x="300" y="772"/>
                    <a:pt x="300" y="772"/>
                    <a:pt x="300" y="772"/>
                  </a:cubicBezTo>
                  <a:cubicBezTo>
                    <a:pt x="301" y="767"/>
                    <a:pt x="306" y="764"/>
                    <a:pt x="310" y="765"/>
                  </a:cubicBezTo>
                  <a:cubicBezTo>
                    <a:pt x="310" y="765"/>
                    <a:pt x="310" y="765"/>
                    <a:pt x="310" y="765"/>
                  </a:cubicBezTo>
                  <a:cubicBezTo>
                    <a:pt x="315" y="766"/>
                    <a:pt x="318" y="771"/>
                    <a:pt x="317" y="776"/>
                  </a:cubicBezTo>
                  <a:cubicBezTo>
                    <a:pt x="317" y="776"/>
                    <a:pt x="317" y="776"/>
                    <a:pt x="317" y="776"/>
                  </a:cubicBezTo>
                  <a:cubicBezTo>
                    <a:pt x="316" y="780"/>
                    <a:pt x="312" y="783"/>
                    <a:pt x="308" y="783"/>
                  </a:cubicBezTo>
                  <a:cubicBezTo>
                    <a:pt x="308" y="783"/>
                    <a:pt x="308" y="783"/>
                    <a:pt x="308" y="783"/>
                  </a:cubicBezTo>
                  <a:cubicBezTo>
                    <a:pt x="308" y="783"/>
                    <a:pt x="307" y="783"/>
                    <a:pt x="306" y="782"/>
                  </a:cubicBezTo>
                  <a:close/>
                  <a:moveTo>
                    <a:pt x="508" y="768"/>
                  </a:moveTo>
                  <a:cubicBezTo>
                    <a:pt x="506" y="763"/>
                    <a:pt x="509" y="758"/>
                    <a:pt x="513" y="757"/>
                  </a:cubicBezTo>
                  <a:cubicBezTo>
                    <a:pt x="513" y="757"/>
                    <a:pt x="513" y="757"/>
                    <a:pt x="513" y="757"/>
                  </a:cubicBezTo>
                  <a:cubicBezTo>
                    <a:pt x="518" y="755"/>
                    <a:pt x="523" y="758"/>
                    <a:pt x="524" y="762"/>
                  </a:cubicBezTo>
                  <a:cubicBezTo>
                    <a:pt x="524" y="762"/>
                    <a:pt x="524" y="762"/>
                    <a:pt x="524" y="762"/>
                  </a:cubicBezTo>
                  <a:cubicBezTo>
                    <a:pt x="526" y="767"/>
                    <a:pt x="523" y="772"/>
                    <a:pt x="519" y="773"/>
                  </a:cubicBezTo>
                  <a:cubicBezTo>
                    <a:pt x="519" y="773"/>
                    <a:pt x="519" y="773"/>
                    <a:pt x="519" y="773"/>
                  </a:cubicBezTo>
                  <a:cubicBezTo>
                    <a:pt x="518" y="774"/>
                    <a:pt x="517" y="774"/>
                    <a:pt x="516" y="774"/>
                  </a:cubicBezTo>
                  <a:cubicBezTo>
                    <a:pt x="516" y="774"/>
                    <a:pt x="516" y="774"/>
                    <a:pt x="516" y="774"/>
                  </a:cubicBezTo>
                  <a:cubicBezTo>
                    <a:pt x="512" y="774"/>
                    <a:pt x="509" y="771"/>
                    <a:pt x="508" y="768"/>
                  </a:cubicBezTo>
                  <a:close/>
                  <a:moveTo>
                    <a:pt x="272" y="773"/>
                  </a:moveTo>
                  <a:cubicBezTo>
                    <a:pt x="272" y="773"/>
                    <a:pt x="272" y="773"/>
                    <a:pt x="272" y="773"/>
                  </a:cubicBezTo>
                  <a:cubicBezTo>
                    <a:pt x="272" y="773"/>
                    <a:pt x="272" y="773"/>
                    <a:pt x="272" y="773"/>
                  </a:cubicBezTo>
                  <a:cubicBezTo>
                    <a:pt x="267" y="771"/>
                    <a:pt x="265" y="766"/>
                    <a:pt x="266" y="762"/>
                  </a:cubicBezTo>
                  <a:cubicBezTo>
                    <a:pt x="266" y="762"/>
                    <a:pt x="266" y="762"/>
                    <a:pt x="266" y="762"/>
                  </a:cubicBezTo>
                  <a:cubicBezTo>
                    <a:pt x="268" y="757"/>
                    <a:pt x="273" y="755"/>
                    <a:pt x="277" y="756"/>
                  </a:cubicBezTo>
                  <a:cubicBezTo>
                    <a:pt x="277" y="756"/>
                    <a:pt x="277" y="756"/>
                    <a:pt x="277" y="756"/>
                  </a:cubicBezTo>
                  <a:cubicBezTo>
                    <a:pt x="282" y="758"/>
                    <a:pt x="284" y="763"/>
                    <a:pt x="283" y="767"/>
                  </a:cubicBezTo>
                  <a:cubicBezTo>
                    <a:pt x="283" y="767"/>
                    <a:pt x="283" y="767"/>
                    <a:pt x="283" y="767"/>
                  </a:cubicBezTo>
                  <a:cubicBezTo>
                    <a:pt x="282" y="771"/>
                    <a:pt x="278" y="773"/>
                    <a:pt x="275" y="773"/>
                  </a:cubicBezTo>
                  <a:cubicBezTo>
                    <a:pt x="275" y="773"/>
                    <a:pt x="275" y="773"/>
                    <a:pt x="275" y="773"/>
                  </a:cubicBezTo>
                  <a:cubicBezTo>
                    <a:pt x="274" y="773"/>
                    <a:pt x="273" y="773"/>
                    <a:pt x="272" y="773"/>
                  </a:cubicBezTo>
                  <a:close/>
                  <a:moveTo>
                    <a:pt x="541" y="756"/>
                  </a:moveTo>
                  <a:cubicBezTo>
                    <a:pt x="539" y="752"/>
                    <a:pt x="541" y="747"/>
                    <a:pt x="545" y="745"/>
                  </a:cubicBezTo>
                  <a:cubicBezTo>
                    <a:pt x="545" y="745"/>
                    <a:pt x="545" y="745"/>
                    <a:pt x="545" y="745"/>
                  </a:cubicBezTo>
                  <a:cubicBezTo>
                    <a:pt x="550" y="743"/>
                    <a:pt x="555" y="745"/>
                    <a:pt x="557" y="749"/>
                  </a:cubicBezTo>
                  <a:cubicBezTo>
                    <a:pt x="557" y="749"/>
                    <a:pt x="557" y="749"/>
                    <a:pt x="557" y="749"/>
                  </a:cubicBezTo>
                  <a:cubicBezTo>
                    <a:pt x="559" y="754"/>
                    <a:pt x="557" y="759"/>
                    <a:pt x="552" y="761"/>
                  </a:cubicBezTo>
                  <a:cubicBezTo>
                    <a:pt x="552" y="761"/>
                    <a:pt x="552" y="761"/>
                    <a:pt x="552" y="761"/>
                  </a:cubicBezTo>
                  <a:cubicBezTo>
                    <a:pt x="552" y="761"/>
                    <a:pt x="552" y="761"/>
                    <a:pt x="552" y="761"/>
                  </a:cubicBezTo>
                  <a:cubicBezTo>
                    <a:pt x="552" y="761"/>
                    <a:pt x="552" y="761"/>
                    <a:pt x="552" y="761"/>
                  </a:cubicBezTo>
                  <a:cubicBezTo>
                    <a:pt x="551" y="761"/>
                    <a:pt x="550" y="761"/>
                    <a:pt x="549" y="761"/>
                  </a:cubicBezTo>
                  <a:cubicBezTo>
                    <a:pt x="549" y="761"/>
                    <a:pt x="549" y="761"/>
                    <a:pt x="549" y="761"/>
                  </a:cubicBezTo>
                  <a:cubicBezTo>
                    <a:pt x="545" y="761"/>
                    <a:pt x="542" y="759"/>
                    <a:pt x="541" y="756"/>
                  </a:cubicBezTo>
                  <a:close/>
                  <a:moveTo>
                    <a:pt x="238" y="760"/>
                  </a:moveTo>
                  <a:cubicBezTo>
                    <a:pt x="234" y="758"/>
                    <a:pt x="232" y="753"/>
                    <a:pt x="234" y="748"/>
                  </a:cubicBezTo>
                  <a:cubicBezTo>
                    <a:pt x="234" y="748"/>
                    <a:pt x="234" y="748"/>
                    <a:pt x="234" y="748"/>
                  </a:cubicBezTo>
                  <a:cubicBezTo>
                    <a:pt x="236" y="744"/>
                    <a:pt x="241" y="742"/>
                    <a:pt x="245" y="744"/>
                  </a:cubicBezTo>
                  <a:cubicBezTo>
                    <a:pt x="245" y="744"/>
                    <a:pt x="245" y="744"/>
                    <a:pt x="245" y="744"/>
                  </a:cubicBezTo>
                  <a:cubicBezTo>
                    <a:pt x="250" y="746"/>
                    <a:pt x="252" y="751"/>
                    <a:pt x="250" y="755"/>
                  </a:cubicBezTo>
                  <a:cubicBezTo>
                    <a:pt x="250" y="755"/>
                    <a:pt x="250" y="755"/>
                    <a:pt x="250" y="755"/>
                  </a:cubicBezTo>
                  <a:cubicBezTo>
                    <a:pt x="248" y="759"/>
                    <a:pt x="245" y="761"/>
                    <a:pt x="242" y="761"/>
                  </a:cubicBezTo>
                  <a:cubicBezTo>
                    <a:pt x="242" y="761"/>
                    <a:pt x="242" y="761"/>
                    <a:pt x="242" y="761"/>
                  </a:cubicBezTo>
                  <a:cubicBezTo>
                    <a:pt x="241" y="761"/>
                    <a:pt x="239" y="761"/>
                    <a:pt x="238" y="760"/>
                  </a:cubicBezTo>
                  <a:close/>
                  <a:moveTo>
                    <a:pt x="573" y="742"/>
                  </a:moveTo>
                  <a:cubicBezTo>
                    <a:pt x="570" y="737"/>
                    <a:pt x="572" y="732"/>
                    <a:pt x="576" y="730"/>
                  </a:cubicBezTo>
                  <a:cubicBezTo>
                    <a:pt x="576" y="730"/>
                    <a:pt x="576" y="730"/>
                    <a:pt x="576" y="730"/>
                  </a:cubicBezTo>
                  <a:cubicBezTo>
                    <a:pt x="580" y="727"/>
                    <a:pt x="586" y="729"/>
                    <a:pt x="588" y="733"/>
                  </a:cubicBezTo>
                  <a:cubicBezTo>
                    <a:pt x="588" y="733"/>
                    <a:pt x="588" y="733"/>
                    <a:pt x="588" y="733"/>
                  </a:cubicBezTo>
                  <a:cubicBezTo>
                    <a:pt x="590" y="737"/>
                    <a:pt x="589" y="743"/>
                    <a:pt x="584" y="745"/>
                  </a:cubicBezTo>
                  <a:cubicBezTo>
                    <a:pt x="584" y="745"/>
                    <a:pt x="584" y="745"/>
                    <a:pt x="584" y="745"/>
                  </a:cubicBezTo>
                  <a:cubicBezTo>
                    <a:pt x="583" y="746"/>
                    <a:pt x="582" y="746"/>
                    <a:pt x="580" y="746"/>
                  </a:cubicBezTo>
                  <a:cubicBezTo>
                    <a:pt x="580" y="746"/>
                    <a:pt x="580" y="746"/>
                    <a:pt x="580" y="746"/>
                  </a:cubicBezTo>
                  <a:cubicBezTo>
                    <a:pt x="577" y="746"/>
                    <a:pt x="574" y="745"/>
                    <a:pt x="573" y="742"/>
                  </a:cubicBezTo>
                  <a:close/>
                  <a:moveTo>
                    <a:pt x="206" y="744"/>
                  </a:moveTo>
                  <a:cubicBezTo>
                    <a:pt x="202" y="742"/>
                    <a:pt x="200" y="737"/>
                    <a:pt x="203" y="732"/>
                  </a:cubicBezTo>
                  <a:cubicBezTo>
                    <a:pt x="203" y="732"/>
                    <a:pt x="203" y="732"/>
                    <a:pt x="203" y="732"/>
                  </a:cubicBezTo>
                  <a:cubicBezTo>
                    <a:pt x="205" y="728"/>
                    <a:pt x="210" y="727"/>
                    <a:pt x="214" y="729"/>
                  </a:cubicBezTo>
                  <a:cubicBezTo>
                    <a:pt x="214" y="729"/>
                    <a:pt x="214" y="729"/>
                    <a:pt x="214" y="729"/>
                  </a:cubicBezTo>
                  <a:cubicBezTo>
                    <a:pt x="219" y="731"/>
                    <a:pt x="220" y="737"/>
                    <a:pt x="218" y="741"/>
                  </a:cubicBezTo>
                  <a:cubicBezTo>
                    <a:pt x="218" y="741"/>
                    <a:pt x="218" y="741"/>
                    <a:pt x="218" y="741"/>
                  </a:cubicBezTo>
                  <a:cubicBezTo>
                    <a:pt x="216" y="744"/>
                    <a:pt x="213" y="745"/>
                    <a:pt x="210" y="745"/>
                  </a:cubicBezTo>
                  <a:cubicBezTo>
                    <a:pt x="210" y="745"/>
                    <a:pt x="210" y="745"/>
                    <a:pt x="210" y="745"/>
                  </a:cubicBezTo>
                  <a:cubicBezTo>
                    <a:pt x="209" y="745"/>
                    <a:pt x="207" y="745"/>
                    <a:pt x="206" y="744"/>
                  </a:cubicBezTo>
                  <a:close/>
                  <a:moveTo>
                    <a:pt x="603" y="724"/>
                  </a:moveTo>
                  <a:cubicBezTo>
                    <a:pt x="600" y="720"/>
                    <a:pt x="601" y="715"/>
                    <a:pt x="605" y="712"/>
                  </a:cubicBezTo>
                  <a:cubicBezTo>
                    <a:pt x="605" y="712"/>
                    <a:pt x="605" y="712"/>
                    <a:pt x="605" y="712"/>
                  </a:cubicBezTo>
                  <a:cubicBezTo>
                    <a:pt x="610" y="709"/>
                    <a:pt x="615" y="710"/>
                    <a:pt x="618" y="714"/>
                  </a:cubicBezTo>
                  <a:cubicBezTo>
                    <a:pt x="618" y="714"/>
                    <a:pt x="618" y="714"/>
                    <a:pt x="618" y="714"/>
                  </a:cubicBezTo>
                  <a:cubicBezTo>
                    <a:pt x="620" y="718"/>
                    <a:pt x="619" y="724"/>
                    <a:pt x="615" y="727"/>
                  </a:cubicBezTo>
                  <a:cubicBezTo>
                    <a:pt x="615" y="727"/>
                    <a:pt x="615" y="727"/>
                    <a:pt x="615" y="727"/>
                  </a:cubicBezTo>
                  <a:cubicBezTo>
                    <a:pt x="615" y="727"/>
                    <a:pt x="615" y="727"/>
                    <a:pt x="615" y="727"/>
                  </a:cubicBezTo>
                  <a:cubicBezTo>
                    <a:pt x="615" y="727"/>
                    <a:pt x="615" y="727"/>
                    <a:pt x="615" y="727"/>
                  </a:cubicBezTo>
                  <a:cubicBezTo>
                    <a:pt x="614" y="728"/>
                    <a:pt x="612" y="728"/>
                    <a:pt x="610" y="728"/>
                  </a:cubicBezTo>
                  <a:cubicBezTo>
                    <a:pt x="610" y="728"/>
                    <a:pt x="610" y="728"/>
                    <a:pt x="610" y="728"/>
                  </a:cubicBezTo>
                  <a:cubicBezTo>
                    <a:pt x="608" y="728"/>
                    <a:pt x="605" y="727"/>
                    <a:pt x="603" y="724"/>
                  </a:cubicBezTo>
                  <a:close/>
                  <a:moveTo>
                    <a:pt x="175" y="726"/>
                  </a:moveTo>
                  <a:cubicBezTo>
                    <a:pt x="171" y="723"/>
                    <a:pt x="170" y="717"/>
                    <a:pt x="173" y="713"/>
                  </a:cubicBezTo>
                  <a:cubicBezTo>
                    <a:pt x="173" y="713"/>
                    <a:pt x="173" y="713"/>
                    <a:pt x="173" y="713"/>
                  </a:cubicBezTo>
                  <a:cubicBezTo>
                    <a:pt x="176" y="709"/>
                    <a:pt x="181" y="708"/>
                    <a:pt x="185" y="711"/>
                  </a:cubicBezTo>
                  <a:cubicBezTo>
                    <a:pt x="185" y="711"/>
                    <a:pt x="185" y="711"/>
                    <a:pt x="185" y="711"/>
                  </a:cubicBezTo>
                  <a:cubicBezTo>
                    <a:pt x="189" y="714"/>
                    <a:pt x="190" y="719"/>
                    <a:pt x="188" y="723"/>
                  </a:cubicBezTo>
                  <a:cubicBezTo>
                    <a:pt x="188" y="723"/>
                    <a:pt x="188" y="723"/>
                    <a:pt x="188" y="723"/>
                  </a:cubicBezTo>
                  <a:cubicBezTo>
                    <a:pt x="186" y="726"/>
                    <a:pt x="183" y="727"/>
                    <a:pt x="180" y="727"/>
                  </a:cubicBezTo>
                  <a:cubicBezTo>
                    <a:pt x="180" y="727"/>
                    <a:pt x="180" y="727"/>
                    <a:pt x="180" y="727"/>
                  </a:cubicBezTo>
                  <a:cubicBezTo>
                    <a:pt x="179" y="727"/>
                    <a:pt x="177" y="727"/>
                    <a:pt x="175" y="726"/>
                  </a:cubicBezTo>
                  <a:close/>
                  <a:moveTo>
                    <a:pt x="632" y="704"/>
                  </a:moveTo>
                  <a:cubicBezTo>
                    <a:pt x="629" y="700"/>
                    <a:pt x="629" y="695"/>
                    <a:pt x="633" y="692"/>
                  </a:cubicBezTo>
                  <a:cubicBezTo>
                    <a:pt x="633" y="692"/>
                    <a:pt x="633" y="692"/>
                    <a:pt x="633" y="692"/>
                  </a:cubicBezTo>
                  <a:cubicBezTo>
                    <a:pt x="637" y="689"/>
                    <a:pt x="642" y="689"/>
                    <a:pt x="645" y="693"/>
                  </a:cubicBezTo>
                  <a:cubicBezTo>
                    <a:pt x="645" y="693"/>
                    <a:pt x="645" y="693"/>
                    <a:pt x="645" y="693"/>
                  </a:cubicBezTo>
                  <a:cubicBezTo>
                    <a:pt x="649" y="697"/>
                    <a:pt x="648" y="702"/>
                    <a:pt x="644" y="705"/>
                  </a:cubicBezTo>
                  <a:cubicBezTo>
                    <a:pt x="644" y="705"/>
                    <a:pt x="644" y="705"/>
                    <a:pt x="644" y="705"/>
                  </a:cubicBezTo>
                  <a:cubicBezTo>
                    <a:pt x="643" y="707"/>
                    <a:pt x="641" y="707"/>
                    <a:pt x="639" y="707"/>
                  </a:cubicBezTo>
                  <a:cubicBezTo>
                    <a:pt x="639" y="707"/>
                    <a:pt x="639" y="707"/>
                    <a:pt x="639" y="707"/>
                  </a:cubicBezTo>
                  <a:cubicBezTo>
                    <a:pt x="636" y="707"/>
                    <a:pt x="634" y="706"/>
                    <a:pt x="632" y="704"/>
                  </a:cubicBezTo>
                  <a:close/>
                  <a:moveTo>
                    <a:pt x="147" y="704"/>
                  </a:moveTo>
                  <a:cubicBezTo>
                    <a:pt x="143" y="701"/>
                    <a:pt x="142" y="696"/>
                    <a:pt x="145" y="692"/>
                  </a:cubicBezTo>
                  <a:cubicBezTo>
                    <a:pt x="145" y="692"/>
                    <a:pt x="145" y="692"/>
                    <a:pt x="145" y="692"/>
                  </a:cubicBezTo>
                  <a:cubicBezTo>
                    <a:pt x="148" y="688"/>
                    <a:pt x="154" y="688"/>
                    <a:pt x="158" y="691"/>
                  </a:cubicBezTo>
                  <a:cubicBezTo>
                    <a:pt x="158" y="691"/>
                    <a:pt x="158" y="691"/>
                    <a:pt x="158" y="691"/>
                  </a:cubicBezTo>
                  <a:cubicBezTo>
                    <a:pt x="161" y="694"/>
                    <a:pt x="162" y="699"/>
                    <a:pt x="159" y="703"/>
                  </a:cubicBezTo>
                  <a:cubicBezTo>
                    <a:pt x="159" y="703"/>
                    <a:pt x="159" y="703"/>
                    <a:pt x="159" y="703"/>
                  </a:cubicBezTo>
                  <a:cubicBezTo>
                    <a:pt x="157" y="705"/>
                    <a:pt x="155" y="706"/>
                    <a:pt x="152" y="706"/>
                  </a:cubicBezTo>
                  <a:cubicBezTo>
                    <a:pt x="152" y="706"/>
                    <a:pt x="152" y="706"/>
                    <a:pt x="152" y="706"/>
                  </a:cubicBezTo>
                  <a:cubicBezTo>
                    <a:pt x="150" y="706"/>
                    <a:pt x="148" y="706"/>
                    <a:pt x="147" y="704"/>
                  </a:cubicBezTo>
                  <a:close/>
                  <a:moveTo>
                    <a:pt x="659" y="681"/>
                  </a:moveTo>
                  <a:cubicBezTo>
                    <a:pt x="655" y="678"/>
                    <a:pt x="655" y="672"/>
                    <a:pt x="659" y="669"/>
                  </a:cubicBezTo>
                  <a:cubicBezTo>
                    <a:pt x="659" y="669"/>
                    <a:pt x="659" y="669"/>
                    <a:pt x="659" y="669"/>
                  </a:cubicBezTo>
                  <a:cubicBezTo>
                    <a:pt x="662" y="666"/>
                    <a:pt x="668" y="666"/>
                    <a:pt x="671" y="669"/>
                  </a:cubicBezTo>
                  <a:cubicBezTo>
                    <a:pt x="671" y="669"/>
                    <a:pt x="671" y="669"/>
                    <a:pt x="671" y="669"/>
                  </a:cubicBezTo>
                  <a:cubicBezTo>
                    <a:pt x="675" y="673"/>
                    <a:pt x="675" y="678"/>
                    <a:pt x="671" y="682"/>
                  </a:cubicBezTo>
                  <a:cubicBezTo>
                    <a:pt x="671" y="682"/>
                    <a:pt x="671" y="682"/>
                    <a:pt x="671" y="682"/>
                  </a:cubicBezTo>
                  <a:cubicBezTo>
                    <a:pt x="669" y="683"/>
                    <a:pt x="667" y="684"/>
                    <a:pt x="665" y="684"/>
                  </a:cubicBezTo>
                  <a:cubicBezTo>
                    <a:pt x="665" y="684"/>
                    <a:pt x="665" y="684"/>
                    <a:pt x="665" y="684"/>
                  </a:cubicBezTo>
                  <a:cubicBezTo>
                    <a:pt x="663" y="684"/>
                    <a:pt x="660" y="683"/>
                    <a:pt x="659" y="681"/>
                  </a:cubicBezTo>
                  <a:close/>
                  <a:moveTo>
                    <a:pt x="120" y="680"/>
                  </a:moveTo>
                  <a:cubicBezTo>
                    <a:pt x="116" y="677"/>
                    <a:pt x="116" y="671"/>
                    <a:pt x="120" y="668"/>
                  </a:cubicBezTo>
                  <a:cubicBezTo>
                    <a:pt x="120" y="668"/>
                    <a:pt x="120" y="668"/>
                    <a:pt x="120" y="668"/>
                  </a:cubicBezTo>
                  <a:cubicBezTo>
                    <a:pt x="123" y="665"/>
                    <a:pt x="129" y="664"/>
                    <a:pt x="132" y="668"/>
                  </a:cubicBezTo>
                  <a:cubicBezTo>
                    <a:pt x="132" y="668"/>
                    <a:pt x="132" y="668"/>
                    <a:pt x="132" y="668"/>
                  </a:cubicBezTo>
                  <a:cubicBezTo>
                    <a:pt x="135" y="671"/>
                    <a:pt x="136" y="677"/>
                    <a:pt x="132" y="680"/>
                  </a:cubicBezTo>
                  <a:cubicBezTo>
                    <a:pt x="132" y="680"/>
                    <a:pt x="132" y="680"/>
                    <a:pt x="132" y="680"/>
                  </a:cubicBezTo>
                  <a:cubicBezTo>
                    <a:pt x="130" y="682"/>
                    <a:pt x="128" y="683"/>
                    <a:pt x="126" y="683"/>
                  </a:cubicBezTo>
                  <a:cubicBezTo>
                    <a:pt x="126" y="683"/>
                    <a:pt x="126" y="683"/>
                    <a:pt x="126" y="683"/>
                  </a:cubicBezTo>
                  <a:cubicBezTo>
                    <a:pt x="124" y="683"/>
                    <a:pt x="121" y="682"/>
                    <a:pt x="120" y="680"/>
                  </a:cubicBezTo>
                  <a:close/>
                  <a:moveTo>
                    <a:pt x="683" y="657"/>
                  </a:moveTo>
                  <a:cubicBezTo>
                    <a:pt x="680" y="653"/>
                    <a:pt x="679" y="648"/>
                    <a:pt x="682" y="644"/>
                  </a:cubicBezTo>
                  <a:cubicBezTo>
                    <a:pt x="682" y="644"/>
                    <a:pt x="682" y="644"/>
                    <a:pt x="682" y="644"/>
                  </a:cubicBezTo>
                  <a:cubicBezTo>
                    <a:pt x="686" y="641"/>
                    <a:pt x="691" y="640"/>
                    <a:pt x="695" y="643"/>
                  </a:cubicBezTo>
                  <a:cubicBezTo>
                    <a:pt x="695" y="643"/>
                    <a:pt x="695" y="643"/>
                    <a:pt x="695" y="643"/>
                  </a:cubicBezTo>
                  <a:cubicBezTo>
                    <a:pt x="698" y="646"/>
                    <a:pt x="699" y="652"/>
                    <a:pt x="696" y="656"/>
                  </a:cubicBezTo>
                  <a:cubicBezTo>
                    <a:pt x="696" y="656"/>
                    <a:pt x="696" y="656"/>
                    <a:pt x="696" y="656"/>
                  </a:cubicBezTo>
                  <a:cubicBezTo>
                    <a:pt x="696" y="656"/>
                    <a:pt x="696" y="656"/>
                    <a:pt x="696" y="656"/>
                  </a:cubicBezTo>
                  <a:cubicBezTo>
                    <a:pt x="696" y="656"/>
                    <a:pt x="696" y="656"/>
                    <a:pt x="696" y="656"/>
                  </a:cubicBezTo>
                  <a:cubicBezTo>
                    <a:pt x="694" y="658"/>
                    <a:pt x="692" y="659"/>
                    <a:pt x="689" y="659"/>
                  </a:cubicBezTo>
                  <a:cubicBezTo>
                    <a:pt x="689" y="659"/>
                    <a:pt x="689" y="659"/>
                    <a:pt x="689" y="659"/>
                  </a:cubicBezTo>
                  <a:cubicBezTo>
                    <a:pt x="687" y="659"/>
                    <a:pt x="685" y="658"/>
                    <a:pt x="683" y="657"/>
                  </a:cubicBezTo>
                  <a:close/>
                  <a:moveTo>
                    <a:pt x="95" y="654"/>
                  </a:moveTo>
                  <a:cubicBezTo>
                    <a:pt x="95" y="654"/>
                    <a:pt x="95" y="654"/>
                    <a:pt x="95" y="654"/>
                  </a:cubicBezTo>
                  <a:cubicBezTo>
                    <a:pt x="95" y="654"/>
                    <a:pt x="95" y="654"/>
                    <a:pt x="95" y="654"/>
                  </a:cubicBezTo>
                  <a:cubicBezTo>
                    <a:pt x="92" y="651"/>
                    <a:pt x="93" y="645"/>
                    <a:pt x="96" y="642"/>
                  </a:cubicBezTo>
                  <a:cubicBezTo>
                    <a:pt x="96" y="642"/>
                    <a:pt x="96" y="642"/>
                    <a:pt x="96" y="642"/>
                  </a:cubicBezTo>
                  <a:cubicBezTo>
                    <a:pt x="100" y="639"/>
                    <a:pt x="105" y="639"/>
                    <a:pt x="109" y="643"/>
                  </a:cubicBezTo>
                  <a:cubicBezTo>
                    <a:pt x="109" y="643"/>
                    <a:pt x="109" y="643"/>
                    <a:pt x="109" y="643"/>
                  </a:cubicBezTo>
                  <a:cubicBezTo>
                    <a:pt x="112" y="647"/>
                    <a:pt x="111" y="652"/>
                    <a:pt x="108" y="655"/>
                  </a:cubicBezTo>
                  <a:cubicBezTo>
                    <a:pt x="108" y="655"/>
                    <a:pt x="108" y="655"/>
                    <a:pt x="108" y="655"/>
                  </a:cubicBezTo>
                  <a:cubicBezTo>
                    <a:pt x="106" y="657"/>
                    <a:pt x="104" y="657"/>
                    <a:pt x="102" y="657"/>
                  </a:cubicBezTo>
                  <a:cubicBezTo>
                    <a:pt x="102" y="657"/>
                    <a:pt x="102" y="657"/>
                    <a:pt x="102" y="657"/>
                  </a:cubicBezTo>
                  <a:cubicBezTo>
                    <a:pt x="99" y="657"/>
                    <a:pt x="97" y="656"/>
                    <a:pt x="95" y="654"/>
                  </a:cubicBezTo>
                  <a:close/>
                  <a:moveTo>
                    <a:pt x="706" y="630"/>
                  </a:moveTo>
                  <a:cubicBezTo>
                    <a:pt x="702" y="627"/>
                    <a:pt x="701" y="621"/>
                    <a:pt x="704" y="617"/>
                  </a:cubicBezTo>
                  <a:cubicBezTo>
                    <a:pt x="704" y="617"/>
                    <a:pt x="704" y="617"/>
                    <a:pt x="704" y="617"/>
                  </a:cubicBezTo>
                  <a:cubicBezTo>
                    <a:pt x="707" y="613"/>
                    <a:pt x="712" y="612"/>
                    <a:pt x="716" y="615"/>
                  </a:cubicBezTo>
                  <a:cubicBezTo>
                    <a:pt x="716" y="615"/>
                    <a:pt x="716" y="615"/>
                    <a:pt x="716" y="615"/>
                  </a:cubicBezTo>
                  <a:cubicBezTo>
                    <a:pt x="720" y="618"/>
                    <a:pt x="721" y="624"/>
                    <a:pt x="718" y="628"/>
                  </a:cubicBezTo>
                  <a:cubicBezTo>
                    <a:pt x="718" y="628"/>
                    <a:pt x="718" y="628"/>
                    <a:pt x="718" y="628"/>
                  </a:cubicBezTo>
                  <a:cubicBezTo>
                    <a:pt x="716" y="630"/>
                    <a:pt x="714" y="631"/>
                    <a:pt x="711" y="631"/>
                  </a:cubicBezTo>
                  <a:cubicBezTo>
                    <a:pt x="711" y="631"/>
                    <a:pt x="711" y="631"/>
                    <a:pt x="711" y="631"/>
                  </a:cubicBezTo>
                  <a:cubicBezTo>
                    <a:pt x="709" y="631"/>
                    <a:pt x="707" y="631"/>
                    <a:pt x="706" y="630"/>
                  </a:cubicBezTo>
                  <a:close/>
                  <a:moveTo>
                    <a:pt x="73" y="626"/>
                  </a:moveTo>
                  <a:cubicBezTo>
                    <a:pt x="70" y="622"/>
                    <a:pt x="71" y="617"/>
                    <a:pt x="75" y="614"/>
                  </a:cubicBezTo>
                  <a:cubicBezTo>
                    <a:pt x="75" y="614"/>
                    <a:pt x="75" y="614"/>
                    <a:pt x="75" y="614"/>
                  </a:cubicBezTo>
                  <a:cubicBezTo>
                    <a:pt x="79" y="611"/>
                    <a:pt x="85" y="612"/>
                    <a:pt x="87" y="616"/>
                  </a:cubicBezTo>
                  <a:cubicBezTo>
                    <a:pt x="87" y="616"/>
                    <a:pt x="87" y="616"/>
                    <a:pt x="87" y="616"/>
                  </a:cubicBezTo>
                  <a:cubicBezTo>
                    <a:pt x="90" y="620"/>
                    <a:pt x="89" y="625"/>
                    <a:pt x="85" y="628"/>
                  </a:cubicBezTo>
                  <a:cubicBezTo>
                    <a:pt x="85" y="628"/>
                    <a:pt x="85" y="628"/>
                    <a:pt x="85" y="628"/>
                  </a:cubicBezTo>
                  <a:cubicBezTo>
                    <a:pt x="84" y="629"/>
                    <a:pt x="82" y="630"/>
                    <a:pt x="80" y="630"/>
                  </a:cubicBezTo>
                  <a:cubicBezTo>
                    <a:pt x="80" y="630"/>
                    <a:pt x="80" y="630"/>
                    <a:pt x="80" y="630"/>
                  </a:cubicBezTo>
                  <a:cubicBezTo>
                    <a:pt x="78" y="630"/>
                    <a:pt x="75" y="628"/>
                    <a:pt x="73" y="626"/>
                  </a:cubicBezTo>
                  <a:close/>
                  <a:moveTo>
                    <a:pt x="726" y="601"/>
                  </a:moveTo>
                  <a:cubicBezTo>
                    <a:pt x="721" y="598"/>
                    <a:pt x="720" y="593"/>
                    <a:pt x="722" y="589"/>
                  </a:cubicBezTo>
                  <a:cubicBezTo>
                    <a:pt x="722" y="589"/>
                    <a:pt x="722" y="589"/>
                    <a:pt x="722" y="589"/>
                  </a:cubicBezTo>
                  <a:cubicBezTo>
                    <a:pt x="725" y="584"/>
                    <a:pt x="730" y="583"/>
                    <a:pt x="734" y="586"/>
                  </a:cubicBezTo>
                  <a:cubicBezTo>
                    <a:pt x="734" y="586"/>
                    <a:pt x="734" y="586"/>
                    <a:pt x="734" y="586"/>
                  </a:cubicBezTo>
                  <a:cubicBezTo>
                    <a:pt x="739" y="588"/>
                    <a:pt x="740" y="593"/>
                    <a:pt x="738" y="598"/>
                  </a:cubicBezTo>
                  <a:cubicBezTo>
                    <a:pt x="738" y="598"/>
                    <a:pt x="738" y="598"/>
                    <a:pt x="738" y="598"/>
                  </a:cubicBezTo>
                  <a:cubicBezTo>
                    <a:pt x="738" y="598"/>
                    <a:pt x="738" y="598"/>
                    <a:pt x="738" y="598"/>
                  </a:cubicBezTo>
                  <a:cubicBezTo>
                    <a:pt x="738" y="598"/>
                    <a:pt x="738" y="598"/>
                    <a:pt x="738" y="598"/>
                  </a:cubicBezTo>
                  <a:cubicBezTo>
                    <a:pt x="736" y="600"/>
                    <a:pt x="733" y="602"/>
                    <a:pt x="730" y="602"/>
                  </a:cubicBezTo>
                  <a:cubicBezTo>
                    <a:pt x="730" y="602"/>
                    <a:pt x="730" y="602"/>
                    <a:pt x="730" y="602"/>
                  </a:cubicBezTo>
                  <a:cubicBezTo>
                    <a:pt x="728" y="602"/>
                    <a:pt x="727" y="601"/>
                    <a:pt x="726" y="601"/>
                  </a:cubicBezTo>
                  <a:close/>
                  <a:moveTo>
                    <a:pt x="54" y="596"/>
                  </a:moveTo>
                  <a:cubicBezTo>
                    <a:pt x="54" y="596"/>
                    <a:pt x="54" y="596"/>
                    <a:pt x="54" y="596"/>
                  </a:cubicBezTo>
                  <a:cubicBezTo>
                    <a:pt x="54" y="596"/>
                    <a:pt x="54" y="596"/>
                    <a:pt x="54" y="596"/>
                  </a:cubicBezTo>
                  <a:cubicBezTo>
                    <a:pt x="51" y="592"/>
                    <a:pt x="53" y="586"/>
                    <a:pt x="57" y="584"/>
                  </a:cubicBezTo>
                  <a:cubicBezTo>
                    <a:pt x="57" y="584"/>
                    <a:pt x="57" y="584"/>
                    <a:pt x="57" y="584"/>
                  </a:cubicBezTo>
                  <a:cubicBezTo>
                    <a:pt x="61" y="581"/>
                    <a:pt x="66" y="583"/>
                    <a:pt x="69" y="587"/>
                  </a:cubicBezTo>
                  <a:cubicBezTo>
                    <a:pt x="69" y="587"/>
                    <a:pt x="69" y="587"/>
                    <a:pt x="69" y="587"/>
                  </a:cubicBezTo>
                  <a:cubicBezTo>
                    <a:pt x="71" y="591"/>
                    <a:pt x="70" y="597"/>
                    <a:pt x="66" y="599"/>
                  </a:cubicBezTo>
                  <a:cubicBezTo>
                    <a:pt x="66" y="599"/>
                    <a:pt x="66" y="599"/>
                    <a:pt x="66" y="599"/>
                  </a:cubicBezTo>
                  <a:cubicBezTo>
                    <a:pt x="64" y="600"/>
                    <a:pt x="63" y="600"/>
                    <a:pt x="61" y="600"/>
                  </a:cubicBezTo>
                  <a:cubicBezTo>
                    <a:pt x="61" y="600"/>
                    <a:pt x="61" y="600"/>
                    <a:pt x="61" y="600"/>
                  </a:cubicBezTo>
                  <a:cubicBezTo>
                    <a:pt x="58" y="600"/>
                    <a:pt x="55" y="599"/>
                    <a:pt x="54" y="596"/>
                  </a:cubicBezTo>
                  <a:close/>
                  <a:moveTo>
                    <a:pt x="743" y="570"/>
                  </a:moveTo>
                  <a:cubicBezTo>
                    <a:pt x="738" y="568"/>
                    <a:pt x="736" y="563"/>
                    <a:pt x="738" y="558"/>
                  </a:cubicBezTo>
                  <a:cubicBezTo>
                    <a:pt x="738" y="558"/>
                    <a:pt x="738" y="558"/>
                    <a:pt x="738" y="558"/>
                  </a:cubicBezTo>
                  <a:cubicBezTo>
                    <a:pt x="741" y="554"/>
                    <a:pt x="746" y="552"/>
                    <a:pt x="750" y="554"/>
                  </a:cubicBezTo>
                  <a:cubicBezTo>
                    <a:pt x="750" y="554"/>
                    <a:pt x="750" y="554"/>
                    <a:pt x="750" y="554"/>
                  </a:cubicBezTo>
                  <a:cubicBezTo>
                    <a:pt x="755" y="556"/>
                    <a:pt x="756" y="561"/>
                    <a:pt x="754" y="566"/>
                  </a:cubicBezTo>
                  <a:cubicBezTo>
                    <a:pt x="754" y="566"/>
                    <a:pt x="754" y="566"/>
                    <a:pt x="754" y="566"/>
                  </a:cubicBezTo>
                  <a:cubicBezTo>
                    <a:pt x="753" y="569"/>
                    <a:pt x="750" y="571"/>
                    <a:pt x="746" y="571"/>
                  </a:cubicBezTo>
                  <a:cubicBezTo>
                    <a:pt x="746" y="571"/>
                    <a:pt x="746" y="571"/>
                    <a:pt x="746" y="571"/>
                  </a:cubicBezTo>
                  <a:cubicBezTo>
                    <a:pt x="745" y="571"/>
                    <a:pt x="744" y="571"/>
                    <a:pt x="743" y="570"/>
                  </a:cubicBezTo>
                  <a:close/>
                  <a:moveTo>
                    <a:pt x="37" y="564"/>
                  </a:moveTo>
                  <a:cubicBezTo>
                    <a:pt x="35" y="560"/>
                    <a:pt x="37" y="555"/>
                    <a:pt x="41" y="553"/>
                  </a:cubicBezTo>
                  <a:cubicBezTo>
                    <a:pt x="41" y="553"/>
                    <a:pt x="41" y="553"/>
                    <a:pt x="41" y="553"/>
                  </a:cubicBezTo>
                  <a:cubicBezTo>
                    <a:pt x="46" y="550"/>
                    <a:pt x="51" y="552"/>
                    <a:pt x="53" y="557"/>
                  </a:cubicBezTo>
                  <a:cubicBezTo>
                    <a:pt x="53" y="557"/>
                    <a:pt x="53" y="557"/>
                    <a:pt x="53" y="557"/>
                  </a:cubicBezTo>
                  <a:cubicBezTo>
                    <a:pt x="55" y="561"/>
                    <a:pt x="53" y="566"/>
                    <a:pt x="49" y="568"/>
                  </a:cubicBezTo>
                  <a:cubicBezTo>
                    <a:pt x="49" y="568"/>
                    <a:pt x="49" y="568"/>
                    <a:pt x="49" y="568"/>
                  </a:cubicBezTo>
                  <a:cubicBezTo>
                    <a:pt x="48" y="569"/>
                    <a:pt x="46" y="569"/>
                    <a:pt x="45" y="569"/>
                  </a:cubicBezTo>
                  <a:cubicBezTo>
                    <a:pt x="45" y="569"/>
                    <a:pt x="45" y="569"/>
                    <a:pt x="45" y="569"/>
                  </a:cubicBezTo>
                  <a:cubicBezTo>
                    <a:pt x="42" y="569"/>
                    <a:pt x="39" y="567"/>
                    <a:pt x="37" y="564"/>
                  </a:cubicBezTo>
                  <a:close/>
                  <a:moveTo>
                    <a:pt x="757" y="538"/>
                  </a:moveTo>
                  <a:cubicBezTo>
                    <a:pt x="752" y="536"/>
                    <a:pt x="750" y="531"/>
                    <a:pt x="752" y="527"/>
                  </a:cubicBezTo>
                  <a:cubicBezTo>
                    <a:pt x="752" y="527"/>
                    <a:pt x="752" y="527"/>
                    <a:pt x="752" y="527"/>
                  </a:cubicBezTo>
                  <a:cubicBezTo>
                    <a:pt x="753" y="522"/>
                    <a:pt x="758" y="520"/>
                    <a:pt x="763" y="521"/>
                  </a:cubicBezTo>
                  <a:cubicBezTo>
                    <a:pt x="763" y="521"/>
                    <a:pt x="763" y="521"/>
                    <a:pt x="763" y="521"/>
                  </a:cubicBezTo>
                  <a:cubicBezTo>
                    <a:pt x="767" y="523"/>
                    <a:pt x="770" y="528"/>
                    <a:pt x="768" y="533"/>
                  </a:cubicBezTo>
                  <a:cubicBezTo>
                    <a:pt x="768" y="533"/>
                    <a:pt x="768" y="533"/>
                    <a:pt x="768" y="533"/>
                  </a:cubicBezTo>
                  <a:cubicBezTo>
                    <a:pt x="768" y="533"/>
                    <a:pt x="768" y="533"/>
                    <a:pt x="768" y="533"/>
                  </a:cubicBezTo>
                  <a:cubicBezTo>
                    <a:pt x="768" y="533"/>
                    <a:pt x="768" y="533"/>
                    <a:pt x="768" y="533"/>
                  </a:cubicBezTo>
                  <a:cubicBezTo>
                    <a:pt x="767" y="536"/>
                    <a:pt x="764" y="539"/>
                    <a:pt x="760" y="539"/>
                  </a:cubicBezTo>
                  <a:cubicBezTo>
                    <a:pt x="760" y="539"/>
                    <a:pt x="760" y="539"/>
                    <a:pt x="760" y="539"/>
                  </a:cubicBezTo>
                  <a:cubicBezTo>
                    <a:pt x="759" y="538"/>
                    <a:pt x="758" y="538"/>
                    <a:pt x="757" y="538"/>
                  </a:cubicBezTo>
                  <a:close/>
                  <a:moveTo>
                    <a:pt x="23" y="531"/>
                  </a:moveTo>
                  <a:cubicBezTo>
                    <a:pt x="22" y="526"/>
                    <a:pt x="24" y="521"/>
                    <a:pt x="29" y="520"/>
                  </a:cubicBezTo>
                  <a:cubicBezTo>
                    <a:pt x="29" y="520"/>
                    <a:pt x="29" y="520"/>
                    <a:pt x="29" y="520"/>
                  </a:cubicBezTo>
                  <a:cubicBezTo>
                    <a:pt x="33" y="518"/>
                    <a:pt x="38" y="521"/>
                    <a:pt x="40" y="525"/>
                  </a:cubicBezTo>
                  <a:cubicBezTo>
                    <a:pt x="40" y="525"/>
                    <a:pt x="40" y="525"/>
                    <a:pt x="40" y="525"/>
                  </a:cubicBezTo>
                  <a:cubicBezTo>
                    <a:pt x="42" y="530"/>
                    <a:pt x="39" y="535"/>
                    <a:pt x="35" y="536"/>
                  </a:cubicBezTo>
                  <a:cubicBezTo>
                    <a:pt x="35" y="536"/>
                    <a:pt x="35" y="536"/>
                    <a:pt x="35" y="536"/>
                  </a:cubicBezTo>
                  <a:cubicBezTo>
                    <a:pt x="34" y="537"/>
                    <a:pt x="33" y="537"/>
                    <a:pt x="32" y="537"/>
                  </a:cubicBezTo>
                  <a:cubicBezTo>
                    <a:pt x="32" y="537"/>
                    <a:pt x="32" y="537"/>
                    <a:pt x="32" y="537"/>
                  </a:cubicBezTo>
                  <a:cubicBezTo>
                    <a:pt x="28" y="537"/>
                    <a:pt x="25" y="535"/>
                    <a:pt x="23" y="531"/>
                  </a:cubicBezTo>
                  <a:close/>
                  <a:moveTo>
                    <a:pt x="768" y="505"/>
                  </a:moveTo>
                  <a:cubicBezTo>
                    <a:pt x="764" y="504"/>
                    <a:pt x="761" y="499"/>
                    <a:pt x="762" y="494"/>
                  </a:cubicBezTo>
                  <a:cubicBezTo>
                    <a:pt x="762" y="494"/>
                    <a:pt x="762" y="494"/>
                    <a:pt x="762" y="494"/>
                  </a:cubicBezTo>
                  <a:cubicBezTo>
                    <a:pt x="763" y="489"/>
                    <a:pt x="768" y="487"/>
                    <a:pt x="773" y="488"/>
                  </a:cubicBezTo>
                  <a:cubicBezTo>
                    <a:pt x="773" y="488"/>
                    <a:pt x="773" y="488"/>
                    <a:pt x="773" y="488"/>
                  </a:cubicBezTo>
                  <a:cubicBezTo>
                    <a:pt x="777" y="489"/>
                    <a:pt x="780" y="494"/>
                    <a:pt x="779" y="499"/>
                  </a:cubicBezTo>
                  <a:cubicBezTo>
                    <a:pt x="779" y="499"/>
                    <a:pt x="779" y="499"/>
                    <a:pt x="779" y="499"/>
                  </a:cubicBezTo>
                  <a:cubicBezTo>
                    <a:pt x="778" y="502"/>
                    <a:pt x="774" y="505"/>
                    <a:pt x="770" y="505"/>
                  </a:cubicBezTo>
                  <a:cubicBezTo>
                    <a:pt x="770" y="505"/>
                    <a:pt x="770" y="505"/>
                    <a:pt x="770" y="505"/>
                  </a:cubicBezTo>
                  <a:cubicBezTo>
                    <a:pt x="770" y="505"/>
                    <a:pt x="769" y="505"/>
                    <a:pt x="768" y="505"/>
                  </a:cubicBezTo>
                  <a:close/>
                  <a:moveTo>
                    <a:pt x="13" y="497"/>
                  </a:moveTo>
                  <a:cubicBezTo>
                    <a:pt x="13" y="497"/>
                    <a:pt x="13" y="497"/>
                    <a:pt x="13" y="497"/>
                  </a:cubicBezTo>
                  <a:cubicBezTo>
                    <a:pt x="13" y="497"/>
                    <a:pt x="13" y="497"/>
                    <a:pt x="13" y="497"/>
                  </a:cubicBezTo>
                  <a:cubicBezTo>
                    <a:pt x="12" y="492"/>
                    <a:pt x="14" y="487"/>
                    <a:pt x="19" y="486"/>
                  </a:cubicBezTo>
                  <a:cubicBezTo>
                    <a:pt x="19" y="486"/>
                    <a:pt x="19" y="486"/>
                    <a:pt x="19" y="486"/>
                  </a:cubicBezTo>
                  <a:cubicBezTo>
                    <a:pt x="24" y="485"/>
                    <a:pt x="28" y="488"/>
                    <a:pt x="30" y="492"/>
                  </a:cubicBezTo>
                  <a:cubicBezTo>
                    <a:pt x="30" y="492"/>
                    <a:pt x="30" y="492"/>
                    <a:pt x="30" y="492"/>
                  </a:cubicBezTo>
                  <a:cubicBezTo>
                    <a:pt x="31" y="497"/>
                    <a:pt x="28" y="502"/>
                    <a:pt x="23" y="503"/>
                  </a:cubicBezTo>
                  <a:cubicBezTo>
                    <a:pt x="23" y="503"/>
                    <a:pt x="23" y="503"/>
                    <a:pt x="23" y="503"/>
                  </a:cubicBezTo>
                  <a:cubicBezTo>
                    <a:pt x="23" y="503"/>
                    <a:pt x="22" y="503"/>
                    <a:pt x="21" y="503"/>
                  </a:cubicBezTo>
                  <a:cubicBezTo>
                    <a:pt x="21" y="503"/>
                    <a:pt x="21" y="503"/>
                    <a:pt x="21" y="503"/>
                  </a:cubicBezTo>
                  <a:cubicBezTo>
                    <a:pt x="17" y="503"/>
                    <a:pt x="14" y="501"/>
                    <a:pt x="13" y="497"/>
                  </a:cubicBezTo>
                  <a:close/>
                  <a:moveTo>
                    <a:pt x="776" y="471"/>
                  </a:moveTo>
                  <a:cubicBezTo>
                    <a:pt x="772" y="470"/>
                    <a:pt x="768" y="465"/>
                    <a:pt x="769" y="461"/>
                  </a:cubicBezTo>
                  <a:cubicBezTo>
                    <a:pt x="769" y="461"/>
                    <a:pt x="769" y="461"/>
                    <a:pt x="769" y="461"/>
                  </a:cubicBezTo>
                  <a:cubicBezTo>
                    <a:pt x="770" y="456"/>
                    <a:pt x="775" y="453"/>
                    <a:pt x="779" y="453"/>
                  </a:cubicBezTo>
                  <a:cubicBezTo>
                    <a:pt x="779" y="453"/>
                    <a:pt x="779" y="453"/>
                    <a:pt x="779" y="453"/>
                  </a:cubicBezTo>
                  <a:cubicBezTo>
                    <a:pt x="784" y="454"/>
                    <a:pt x="787" y="459"/>
                    <a:pt x="787" y="463"/>
                  </a:cubicBezTo>
                  <a:cubicBezTo>
                    <a:pt x="787" y="463"/>
                    <a:pt x="787" y="463"/>
                    <a:pt x="787" y="463"/>
                  </a:cubicBezTo>
                  <a:cubicBezTo>
                    <a:pt x="787" y="463"/>
                    <a:pt x="787" y="463"/>
                    <a:pt x="787" y="464"/>
                  </a:cubicBezTo>
                  <a:cubicBezTo>
                    <a:pt x="787" y="464"/>
                    <a:pt x="787" y="464"/>
                    <a:pt x="787" y="464"/>
                  </a:cubicBezTo>
                  <a:cubicBezTo>
                    <a:pt x="786" y="468"/>
                    <a:pt x="782" y="471"/>
                    <a:pt x="778" y="471"/>
                  </a:cubicBezTo>
                  <a:cubicBezTo>
                    <a:pt x="778" y="471"/>
                    <a:pt x="778" y="471"/>
                    <a:pt x="778" y="471"/>
                  </a:cubicBezTo>
                  <a:cubicBezTo>
                    <a:pt x="777" y="471"/>
                    <a:pt x="777" y="471"/>
                    <a:pt x="776" y="471"/>
                  </a:cubicBezTo>
                  <a:close/>
                  <a:moveTo>
                    <a:pt x="5" y="462"/>
                  </a:moveTo>
                  <a:cubicBezTo>
                    <a:pt x="4" y="457"/>
                    <a:pt x="8" y="452"/>
                    <a:pt x="13" y="452"/>
                  </a:cubicBezTo>
                  <a:cubicBezTo>
                    <a:pt x="13" y="452"/>
                    <a:pt x="13" y="452"/>
                    <a:pt x="13" y="452"/>
                  </a:cubicBezTo>
                  <a:cubicBezTo>
                    <a:pt x="17" y="451"/>
                    <a:pt x="22" y="454"/>
                    <a:pt x="23" y="459"/>
                  </a:cubicBezTo>
                  <a:cubicBezTo>
                    <a:pt x="23" y="459"/>
                    <a:pt x="23" y="459"/>
                    <a:pt x="23" y="459"/>
                  </a:cubicBezTo>
                  <a:cubicBezTo>
                    <a:pt x="23" y="464"/>
                    <a:pt x="20" y="468"/>
                    <a:pt x="15" y="469"/>
                  </a:cubicBezTo>
                  <a:cubicBezTo>
                    <a:pt x="15" y="469"/>
                    <a:pt x="15" y="469"/>
                    <a:pt x="15" y="469"/>
                  </a:cubicBezTo>
                  <a:cubicBezTo>
                    <a:pt x="15" y="469"/>
                    <a:pt x="14" y="469"/>
                    <a:pt x="14" y="469"/>
                  </a:cubicBezTo>
                  <a:cubicBezTo>
                    <a:pt x="14" y="469"/>
                    <a:pt x="14" y="469"/>
                    <a:pt x="14" y="469"/>
                  </a:cubicBezTo>
                  <a:cubicBezTo>
                    <a:pt x="10" y="469"/>
                    <a:pt x="6" y="466"/>
                    <a:pt x="5" y="462"/>
                  </a:cubicBezTo>
                  <a:close/>
                  <a:moveTo>
                    <a:pt x="782" y="436"/>
                  </a:moveTo>
                  <a:cubicBezTo>
                    <a:pt x="777" y="436"/>
                    <a:pt x="773" y="431"/>
                    <a:pt x="773" y="427"/>
                  </a:cubicBezTo>
                  <a:cubicBezTo>
                    <a:pt x="773" y="427"/>
                    <a:pt x="773" y="427"/>
                    <a:pt x="773" y="427"/>
                  </a:cubicBezTo>
                  <a:cubicBezTo>
                    <a:pt x="774" y="422"/>
                    <a:pt x="778" y="418"/>
                    <a:pt x="783" y="418"/>
                  </a:cubicBezTo>
                  <a:cubicBezTo>
                    <a:pt x="783" y="418"/>
                    <a:pt x="783" y="418"/>
                    <a:pt x="783" y="418"/>
                  </a:cubicBezTo>
                  <a:cubicBezTo>
                    <a:pt x="788" y="419"/>
                    <a:pt x="791" y="423"/>
                    <a:pt x="791" y="428"/>
                  </a:cubicBezTo>
                  <a:cubicBezTo>
                    <a:pt x="791" y="428"/>
                    <a:pt x="791" y="428"/>
                    <a:pt x="791" y="428"/>
                  </a:cubicBezTo>
                  <a:cubicBezTo>
                    <a:pt x="791" y="433"/>
                    <a:pt x="787" y="436"/>
                    <a:pt x="782" y="436"/>
                  </a:cubicBezTo>
                  <a:cubicBezTo>
                    <a:pt x="782" y="436"/>
                    <a:pt x="782" y="436"/>
                    <a:pt x="782" y="436"/>
                  </a:cubicBezTo>
                  <a:cubicBezTo>
                    <a:pt x="782" y="436"/>
                    <a:pt x="782" y="436"/>
                    <a:pt x="782" y="436"/>
                  </a:cubicBezTo>
                  <a:close/>
                  <a:moveTo>
                    <a:pt x="1" y="426"/>
                  </a:moveTo>
                  <a:cubicBezTo>
                    <a:pt x="1" y="426"/>
                    <a:pt x="1" y="426"/>
                    <a:pt x="1" y="426"/>
                  </a:cubicBezTo>
                  <a:cubicBezTo>
                    <a:pt x="1" y="426"/>
                    <a:pt x="1" y="426"/>
                    <a:pt x="1" y="426"/>
                  </a:cubicBezTo>
                  <a:cubicBezTo>
                    <a:pt x="1" y="421"/>
                    <a:pt x="4" y="417"/>
                    <a:pt x="9" y="417"/>
                  </a:cubicBezTo>
                  <a:cubicBezTo>
                    <a:pt x="9" y="417"/>
                    <a:pt x="9" y="417"/>
                    <a:pt x="9" y="417"/>
                  </a:cubicBezTo>
                  <a:cubicBezTo>
                    <a:pt x="14" y="416"/>
                    <a:pt x="18" y="420"/>
                    <a:pt x="19" y="425"/>
                  </a:cubicBezTo>
                  <a:cubicBezTo>
                    <a:pt x="19" y="425"/>
                    <a:pt x="19" y="425"/>
                    <a:pt x="19" y="425"/>
                  </a:cubicBezTo>
                  <a:cubicBezTo>
                    <a:pt x="19" y="430"/>
                    <a:pt x="15" y="434"/>
                    <a:pt x="10" y="434"/>
                  </a:cubicBezTo>
                  <a:cubicBezTo>
                    <a:pt x="10" y="434"/>
                    <a:pt x="10" y="434"/>
                    <a:pt x="10" y="434"/>
                  </a:cubicBezTo>
                  <a:cubicBezTo>
                    <a:pt x="10" y="434"/>
                    <a:pt x="10" y="434"/>
                    <a:pt x="10" y="434"/>
                  </a:cubicBezTo>
                  <a:cubicBezTo>
                    <a:pt x="10" y="434"/>
                    <a:pt x="10" y="434"/>
                    <a:pt x="10" y="434"/>
                  </a:cubicBezTo>
                  <a:cubicBezTo>
                    <a:pt x="5" y="434"/>
                    <a:pt x="1" y="431"/>
                    <a:pt x="1" y="426"/>
                  </a:cubicBezTo>
                  <a:close/>
                  <a:moveTo>
                    <a:pt x="775" y="392"/>
                  </a:moveTo>
                  <a:cubicBezTo>
                    <a:pt x="775" y="392"/>
                    <a:pt x="775" y="392"/>
                    <a:pt x="775" y="392"/>
                  </a:cubicBezTo>
                  <a:cubicBezTo>
                    <a:pt x="775" y="387"/>
                    <a:pt x="778" y="383"/>
                    <a:pt x="783" y="383"/>
                  </a:cubicBezTo>
                  <a:cubicBezTo>
                    <a:pt x="783" y="383"/>
                    <a:pt x="783" y="383"/>
                    <a:pt x="783" y="383"/>
                  </a:cubicBezTo>
                  <a:cubicBezTo>
                    <a:pt x="788" y="383"/>
                    <a:pt x="792" y="387"/>
                    <a:pt x="792" y="392"/>
                  </a:cubicBezTo>
                  <a:cubicBezTo>
                    <a:pt x="792" y="392"/>
                    <a:pt x="792" y="392"/>
                    <a:pt x="792" y="392"/>
                  </a:cubicBezTo>
                  <a:cubicBezTo>
                    <a:pt x="792" y="397"/>
                    <a:pt x="788" y="401"/>
                    <a:pt x="783" y="401"/>
                  </a:cubicBezTo>
                  <a:cubicBezTo>
                    <a:pt x="783" y="401"/>
                    <a:pt x="783" y="401"/>
                    <a:pt x="783" y="401"/>
                  </a:cubicBezTo>
                  <a:cubicBezTo>
                    <a:pt x="783" y="401"/>
                    <a:pt x="783" y="401"/>
                    <a:pt x="783" y="401"/>
                  </a:cubicBezTo>
                  <a:cubicBezTo>
                    <a:pt x="783" y="401"/>
                    <a:pt x="783" y="401"/>
                    <a:pt x="783" y="401"/>
                  </a:cubicBezTo>
                  <a:cubicBezTo>
                    <a:pt x="779" y="401"/>
                    <a:pt x="775" y="397"/>
                    <a:pt x="775" y="392"/>
                  </a:cubicBezTo>
                  <a:close/>
                  <a:moveTo>
                    <a:pt x="9" y="399"/>
                  </a:moveTo>
                  <a:cubicBezTo>
                    <a:pt x="4" y="399"/>
                    <a:pt x="0" y="395"/>
                    <a:pt x="0" y="390"/>
                  </a:cubicBezTo>
                  <a:cubicBezTo>
                    <a:pt x="0" y="390"/>
                    <a:pt x="0" y="390"/>
                    <a:pt x="0" y="390"/>
                  </a:cubicBezTo>
                  <a:cubicBezTo>
                    <a:pt x="0" y="385"/>
                    <a:pt x="4" y="382"/>
                    <a:pt x="9" y="382"/>
                  </a:cubicBezTo>
                  <a:cubicBezTo>
                    <a:pt x="9" y="382"/>
                    <a:pt x="9" y="382"/>
                    <a:pt x="9" y="382"/>
                  </a:cubicBezTo>
                  <a:cubicBezTo>
                    <a:pt x="14" y="382"/>
                    <a:pt x="18" y="386"/>
                    <a:pt x="18" y="391"/>
                  </a:cubicBezTo>
                  <a:cubicBezTo>
                    <a:pt x="18" y="391"/>
                    <a:pt x="18" y="391"/>
                    <a:pt x="18" y="391"/>
                  </a:cubicBezTo>
                  <a:cubicBezTo>
                    <a:pt x="17" y="395"/>
                    <a:pt x="14" y="399"/>
                    <a:pt x="9" y="399"/>
                  </a:cubicBezTo>
                  <a:cubicBezTo>
                    <a:pt x="9" y="399"/>
                    <a:pt x="9" y="399"/>
                    <a:pt x="9" y="399"/>
                  </a:cubicBezTo>
                  <a:cubicBezTo>
                    <a:pt x="9" y="399"/>
                    <a:pt x="9" y="399"/>
                    <a:pt x="9" y="399"/>
                  </a:cubicBezTo>
                  <a:close/>
                  <a:moveTo>
                    <a:pt x="773" y="358"/>
                  </a:moveTo>
                  <a:cubicBezTo>
                    <a:pt x="772" y="353"/>
                    <a:pt x="776" y="349"/>
                    <a:pt x="781" y="348"/>
                  </a:cubicBezTo>
                  <a:cubicBezTo>
                    <a:pt x="781" y="348"/>
                    <a:pt x="781" y="348"/>
                    <a:pt x="781" y="348"/>
                  </a:cubicBezTo>
                  <a:cubicBezTo>
                    <a:pt x="785" y="348"/>
                    <a:pt x="790" y="351"/>
                    <a:pt x="790" y="356"/>
                  </a:cubicBezTo>
                  <a:cubicBezTo>
                    <a:pt x="790" y="356"/>
                    <a:pt x="790" y="356"/>
                    <a:pt x="790" y="356"/>
                  </a:cubicBezTo>
                  <a:cubicBezTo>
                    <a:pt x="791" y="361"/>
                    <a:pt x="787" y="365"/>
                    <a:pt x="782" y="366"/>
                  </a:cubicBezTo>
                  <a:cubicBezTo>
                    <a:pt x="782" y="366"/>
                    <a:pt x="782" y="366"/>
                    <a:pt x="782" y="366"/>
                  </a:cubicBezTo>
                  <a:cubicBezTo>
                    <a:pt x="782" y="366"/>
                    <a:pt x="782" y="366"/>
                    <a:pt x="781" y="366"/>
                  </a:cubicBezTo>
                  <a:cubicBezTo>
                    <a:pt x="781" y="366"/>
                    <a:pt x="781" y="366"/>
                    <a:pt x="781" y="366"/>
                  </a:cubicBezTo>
                  <a:cubicBezTo>
                    <a:pt x="777" y="366"/>
                    <a:pt x="773" y="363"/>
                    <a:pt x="773" y="358"/>
                  </a:cubicBezTo>
                  <a:close/>
                  <a:moveTo>
                    <a:pt x="10" y="364"/>
                  </a:moveTo>
                  <a:cubicBezTo>
                    <a:pt x="5" y="364"/>
                    <a:pt x="2" y="359"/>
                    <a:pt x="2" y="355"/>
                  </a:cubicBezTo>
                  <a:cubicBezTo>
                    <a:pt x="2" y="355"/>
                    <a:pt x="2" y="355"/>
                    <a:pt x="2" y="355"/>
                  </a:cubicBezTo>
                  <a:cubicBezTo>
                    <a:pt x="2" y="355"/>
                    <a:pt x="2" y="355"/>
                    <a:pt x="2" y="355"/>
                  </a:cubicBezTo>
                  <a:cubicBezTo>
                    <a:pt x="2" y="355"/>
                    <a:pt x="2" y="355"/>
                    <a:pt x="2" y="355"/>
                  </a:cubicBezTo>
                  <a:cubicBezTo>
                    <a:pt x="3" y="350"/>
                    <a:pt x="7" y="346"/>
                    <a:pt x="12" y="347"/>
                  </a:cubicBezTo>
                  <a:cubicBezTo>
                    <a:pt x="12" y="347"/>
                    <a:pt x="12" y="347"/>
                    <a:pt x="12" y="347"/>
                  </a:cubicBezTo>
                  <a:cubicBezTo>
                    <a:pt x="17" y="347"/>
                    <a:pt x="20" y="352"/>
                    <a:pt x="20" y="356"/>
                  </a:cubicBezTo>
                  <a:cubicBezTo>
                    <a:pt x="20" y="356"/>
                    <a:pt x="20" y="356"/>
                    <a:pt x="20" y="356"/>
                  </a:cubicBezTo>
                  <a:cubicBezTo>
                    <a:pt x="19" y="361"/>
                    <a:pt x="15" y="364"/>
                    <a:pt x="11" y="364"/>
                  </a:cubicBezTo>
                  <a:cubicBezTo>
                    <a:pt x="11" y="364"/>
                    <a:pt x="11" y="364"/>
                    <a:pt x="11" y="364"/>
                  </a:cubicBezTo>
                  <a:cubicBezTo>
                    <a:pt x="11" y="364"/>
                    <a:pt x="10" y="364"/>
                    <a:pt x="10" y="364"/>
                  </a:cubicBezTo>
                  <a:close/>
                  <a:moveTo>
                    <a:pt x="768" y="324"/>
                  </a:moveTo>
                  <a:cubicBezTo>
                    <a:pt x="767" y="319"/>
                    <a:pt x="770" y="315"/>
                    <a:pt x="775" y="314"/>
                  </a:cubicBezTo>
                  <a:cubicBezTo>
                    <a:pt x="775" y="314"/>
                    <a:pt x="775" y="314"/>
                    <a:pt x="775" y="314"/>
                  </a:cubicBezTo>
                  <a:cubicBezTo>
                    <a:pt x="779" y="313"/>
                    <a:pt x="784" y="316"/>
                    <a:pt x="785" y="321"/>
                  </a:cubicBezTo>
                  <a:cubicBezTo>
                    <a:pt x="785" y="321"/>
                    <a:pt x="785" y="321"/>
                    <a:pt x="785" y="321"/>
                  </a:cubicBezTo>
                  <a:cubicBezTo>
                    <a:pt x="786" y="326"/>
                    <a:pt x="783" y="330"/>
                    <a:pt x="778" y="331"/>
                  </a:cubicBezTo>
                  <a:cubicBezTo>
                    <a:pt x="778" y="331"/>
                    <a:pt x="778" y="331"/>
                    <a:pt x="778" y="331"/>
                  </a:cubicBezTo>
                  <a:cubicBezTo>
                    <a:pt x="777" y="331"/>
                    <a:pt x="777" y="331"/>
                    <a:pt x="776" y="331"/>
                  </a:cubicBezTo>
                  <a:cubicBezTo>
                    <a:pt x="776" y="331"/>
                    <a:pt x="776" y="331"/>
                    <a:pt x="776" y="331"/>
                  </a:cubicBezTo>
                  <a:cubicBezTo>
                    <a:pt x="772" y="331"/>
                    <a:pt x="769" y="328"/>
                    <a:pt x="768" y="324"/>
                  </a:cubicBezTo>
                  <a:close/>
                  <a:moveTo>
                    <a:pt x="14" y="329"/>
                  </a:moveTo>
                  <a:cubicBezTo>
                    <a:pt x="10" y="328"/>
                    <a:pt x="7" y="324"/>
                    <a:pt x="8" y="319"/>
                  </a:cubicBezTo>
                  <a:cubicBezTo>
                    <a:pt x="8" y="319"/>
                    <a:pt x="8" y="319"/>
                    <a:pt x="8" y="319"/>
                  </a:cubicBezTo>
                  <a:cubicBezTo>
                    <a:pt x="9" y="314"/>
                    <a:pt x="13" y="311"/>
                    <a:pt x="18" y="312"/>
                  </a:cubicBezTo>
                  <a:cubicBezTo>
                    <a:pt x="18" y="312"/>
                    <a:pt x="18" y="312"/>
                    <a:pt x="18" y="312"/>
                  </a:cubicBezTo>
                  <a:cubicBezTo>
                    <a:pt x="23" y="313"/>
                    <a:pt x="26" y="318"/>
                    <a:pt x="25" y="322"/>
                  </a:cubicBezTo>
                  <a:cubicBezTo>
                    <a:pt x="25" y="322"/>
                    <a:pt x="25" y="322"/>
                    <a:pt x="25" y="322"/>
                  </a:cubicBezTo>
                  <a:cubicBezTo>
                    <a:pt x="24" y="327"/>
                    <a:pt x="20" y="330"/>
                    <a:pt x="16" y="330"/>
                  </a:cubicBezTo>
                  <a:cubicBezTo>
                    <a:pt x="16" y="330"/>
                    <a:pt x="16" y="330"/>
                    <a:pt x="16" y="330"/>
                  </a:cubicBezTo>
                  <a:cubicBezTo>
                    <a:pt x="16" y="330"/>
                    <a:pt x="15" y="329"/>
                    <a:pt x="14" y="329"/>
                  </a:cubicBezTo>
                  <a:close/>
                  <a:moveTo>
                    <a:pt x="760" y="291"/>
                  </a:moveTo>
                  <a:cubicBezTo>
                    <a:pt x="758" y="286"/>
                    <a:pt x="761" y="281"/>
                    <a:pt x="766" y="280"/>
                  </a:cubicBezTo>
                  <a:cubicBezTo>
                    <a:pt x="766" y="280"/>
                    <a:pt x="766" y="280"/>
                    <a:pt x="766" y="280"/>
                  </a:cubicBezTo>
                  <a:cubicBezTo>
                    <a:pt x="770" y="279"/>
                    <a:pt x="775" y="281"/>
                    <a:pt x="777" y="286"/>
                  </a:cubicBezTo>
                  <a:cubicBezTo>
                    <a:pt x="777" y="286"/>
                    <a:pt x="777" y="286"/>
                    <a:pt x="777" y="286"/>
                  </a:cubicBezTo>
                  <a:cubicBezTo>
                    <a:pt x="778" y="291"/>
                    <a:pt x="775" y="296"/>
                    <a:pt x="771" y="297"/>
                  </a:cubicBezTo>
                  <a:cubicBezTo>
                    <a:pt x="771" y="297"/>
                    <a:pt x="771" y="297"/>
                    <a:pt x="771" y="297"/>
                  </a:cubicBezTo>
                  <a:cubicBezTo>
                    <a:pt x="770" y="297"/>
                    <a:pt x="769" y="297"/>
                    <a:pt x="768" y="297"/>
                  </a:cubicBezTo>
                  <a:cubicBezTo>
                    <a:pt x="768" y="297"/>
                    <a:pt x="768" y="297"/>
                    <a:pt x="768" y="297"/>
                  </a:cubicBezTo>
                  <a:cubicBezTo>
                    <a:pt x="764" y="297"/>
                    <a:pt x="761" y="295"/>
                    <a:pt x="760" y="291"/>
                  </a:cubicBezTo>
                  <a:close/>
                  <a:moveTo>
                    <a:pt x="22" y="295"/>
                  </a:moveTo>
                  <a:cubicBezTo>
                    <a:pt x="17" y="294"/>
                    <a:pt x="15" y="289"/>
                    <a:pt x="16" y="284"/>
                  </a:cubicBezTo>
                  <a:cubicBezTo>
                    <a:pt x="16" y="284"/>
                    <a:pt x="16" y="284"/>
                    <a:pt x="16" y="284"/>
                  </a:cubicBezTo>
                  <a:cubicBezTo>
                    <a:pt x="16" y="284"/>
                    <a:pt x="16" y="284"/>
                    <a:pt x="16" y="284"/>
                  </a:cubicBezTo>
                  <a:cubicBezTo>
                    <a:pt x="16" y="284"/>
                    <a:pt x="16" y="284"/>
                    <a:pt x="16" y="284"/>
                  </a:cubicBezTo>
                  <a:cubicBezTo>
                    <a:pt x="18" y="280"/>
                    <a:pt x="22" y="277"/>
                    <a:pt x="27" y="278"/>
                  </a:cubicBezTo>
                  <a:cubicBezTo>
                    <a:pt x="27" y="278"/>
                    <a:pt x="27" y="278"/>
                    <a:pt x="27" y="278"/>
                  </a:cubicBezTo>
                  <a:cubicBezTo>
                    <a:pt x="32" y="280"/>
                    <a:pt x="34" y="285"/>
                    <a:pt x="33" y="289"/>
                  </a:cubicBezTo>
                  <a:cubicBezTo>
                    <a:pt x="33" y="289"/>
                    <a:pt x="33" y="289"/>
                    <a:pt x="33" y="289"/>
                  </a:cubicBezTo>
                  <a:cubicBezTo>
                    <a:pt x="32" y="293"/>
                    <a:pt x="28" y="295"/>
                    <a:pt x="25" y="295"/>
                  </a:cubicBezTo>
                  <a:cubicBezTo>
                    <a:pt x="25" y="295"/>
                    <a:pt x="25" y="295"/>
                    <a:pt x="25" y="295"/>
                  </a:cubicBezTo>
                  <a:cubicBezTo>
                    <a:pt x="24" y="295"/>
                    <a:pt x="23" y="295"/>
                    <a:pt x="22" y="295"/>
                  </a:cubicBezTo>
                  <a:close/>
                  <a:moveTo>
                    <a:pt x="749" y="258"/>
                  </a:moveTo>
                  <a:cubicBezTo>
                    <a:pt x="747" y="254"/>
                    <a:pt x="749" y="249"/>
                    <a:pt x="754" y="247"/>
                  </a:cubicBezTo>
                  <a:cubicBezTo>
                    <a:pt x="754" y="247"/>
                    <a:pt x="754" y="247"/>
                    <a:pt x="754" y="247"/>
                  </a:cubicBezTo>
                  <a:cubicBezTo>
                    <a:pt x="758" y="245"/>
                    <a:pt x="763" y="248"/>
                    <a:pt x="765" y="252"/>
                  </a:cubicBezTo>
                  <a:cubicBezTo>
                    <a:pt x="765" y="252"/>
                    <a:pt x="765" y="252"/>
                    <a:pt x="765" y="252"/>
                  </a:cubicBezTo>
                  <a:cubicBezTo>
                    <a:pt x="767" y="257"/>
                    <a:pt x="765" y="262"/>
                    <a:pt x="760" y="263"/>
                  </a:cubicBezTo>
                  <a:cubicBezTo>
                    <a:pt x="760" y="263"/>
                    <a:pt x="760" y="263"/>
                    <a:pt x="760" y="263"/>
                  </a:cubicBezTo>
                  <a:cubicBezTo>
                    <a:pt x="759" y="264"/>
                    <a:pt x="758" y="264"/>
                    <a:pt x="757" y="264"/>
                  </a:cubicBezTo>
                  <a:cubicBezTo>
                    <a:pt x="757" y="264"/>
                    <a:pt x="757" y="264"/>
                    <a:pt x="757" y="264"/>
                  </a:cubicBezTo>
                  <a:cubicBezTo>
                    <a:pt x="753" y="264"/>
                    <a:pt x="750" y="262"/>
                    <a:pt x="749" y="258"/>
                  </a:cubicBezTo>
                  <a:close/>
                  <a:moveTo>
                    <a:pt x="33" y="262"/>
                  </a:moveTo>
                  <a:cubicBezTo>
                    <a:pt x="28" y="260"/>
                    <a:pt x="26" y="255"/>
                    <a:pt x="28" y="250"/>
                  </a:cubicBezTo>
                  <a:cubicBezTo>
                    <a:pt x="28" y="250"/>
                    <a:pt x="28" y="250"/>
                    <a:pt x="28" y="250"/>
                  </a:cubicBezTo>
                  <a:cubicBezTo>
                    <a:pt x="30" y="246"/>
                    <a:pt x="35" y="244"/>
                    <a:pt x="39" y="245"/>
                  </a:cubicBezTo>
                  <a:cubicBezTo>
                    <a:pt x="39" y="245"/>
                    <a:pt x="39" y="245"/>
                    <a:pt x="39" y="245"/>
                  </a:cubicBezTo>
                  <a:cubicBezTo>
                    <a:pt x="44" y="247"/>
                    <a:pt x="46" y="252"/>
                    <a:pt x="44" y="257"/>
                  </a:cubicBezTo>
                  <a:cubicBezTo>
                    <a:pt x="44" y="257"/>
                    <a:pt x="44" y="257"/>
                    <a:pt x="44" y="257"/>
                  </a:cubicBezTo>
                  <a:cubicBezTo>
                    <a:pt x="43" y="260"/>
                    <a:pt x="40" y="262"/>
                    <a:pt x="36" y="262"/>
                  </a:cubicBezTo>
                  <a:cubicBezTo>
                    <a:pt x="36" y="262"/>
                    <a:pt x="36" y="262"/>
                    <a:pt x="36" y="262"/>
                  </a:cubicBezTo>
                  <a:cubicBezTo>
                    <a:pt x="35" y="262"/>
                    <a:pt x="34" y="262"/>
                    <a:pt x="33" y="262"/>
                  </a:cubicBezTo>
                  <a:close/>
                  <a:moveTo>
                    <a:pt x="735" y="227"/>
                  </a:moveTo>
                  <a:cubicBezTo>
                    <a:pt x="733" y="223"/>
                    <a:pt x="734" y="218"/>
                    <a:pt x="739" y="215"/>
                  </a:cubicBezTo>
                  <a:cubicBezTo>
                    <a:pt x="739" y="215"/>
                    <a:pt x="739" y="215"/>
                    <a:pt x="739" y="215"/>
                  </a:cubicBezTo>
                  <a:cubicBezTo>
                    <a:pt x="743" y="213"/>
                    <a:pt x="748" y="215"/>
                    <a:pt x="750" y="219"/>
                  </a:cubicBezTo>
                  <a:cubicBezTo>
                    <a:pt x="750" y="219"/>
                    <a:pt x="750" y="219"/>
                    <a:pt x="750" y="219"/>
                  </a:cubicBezTo>
                  <a:cubicBezTo>
                    <a:pt x="753" y="224"/>
                    <a:pt x="751" y="229"/>
                    <a:pt x="746" y="231"/>
                  </a:cubicBezTo>
                  <a:cubicBezTo>
                    <a:pt x="746" y="231"/>
                    <a:pt x="746" y="231"/>
                    <a:pt x="746" y="231"/>
                  </a:cubicBezTo>
                  <a:cubicBezTo>
                    <a:pt x="745" y="232"/>
                    <a:pt x="744" y="232"/>
                    <a:pt x="743" y="232"/>
                  </a:cubicBezTo>
                  <a:cubicBezTo>
                    <a:pt x="743" y="232"/>
                    <a:pt x="743" y="232"/>
                    <a:pt x="743" y="232"/>
                  </a:cubicBezTo>
                  <a:cubicBezTo>
                    <a:pt x="739" y="232"/>
                    <a:pt x="736" y="230"/>
                    <a:pt x="735" y="227"/>
                  </a:cubicBezTo>
                  <a:close/>
                  <a:moveTo>
                    <a:pt x="46" y="229"/>
                  </a:moveTo>
                  <a:cubicBezTo>
                    <a:pt x="42" y="227"/>
                    <a:pt x="40" y="222"/>
                    <a:pt x="43" y="218"/>
                  </a:cubicBezTo>
                  <a:cubicBezTo>
                    <a:pt x="43" y="218"/>
                    <a:pt x="43" y="218"/>
                    <a:pt x="43" y="218"/>
                  </a:cubicBezTo>
                  <a:cubicBezTo>
                    <a:pt x="45" y="213"/>
                    <a:pt x="50" y="212"/>
                    <a:pt x="54" y="214"/>
                  </a:cubicBezTo>
                  <a:cubicBezTo>
                    <a:pt x="54" y="214"/>
                    <a:pt x="54" y="214"/>
                    <a:pt x="54" y="214"/>
                  </a:cubicBezTo>
                  <a:cubicBezTo>
                    <a:pt x="59" y="216"/>
                    <a:pt x="60" y="221"/>
                    <a:pt x="58" y="226"/>
                  </a:cubicBezTo>
                  <a:cubicBezTo>
                    <a:pt x="58" y="226"/>
                    <a:pt x="58" y="226"/>
                    <a:pt x="58" y="226"/>
                  </a:cubicBezTo>
                  <a:cubicBezTo>
                    <a:pt x="57" y="229"/>
                    <a:pt x="54" y="230"/>
                    <a:pt x="50" y="230"/>
                  </a:cubicBezTo>
                  <a:cubicBezTo>
                    <a:pt x="50" y="230"/>
                    <a:pt x="50" y="230"/>
                    <a:pt x="50" y="230"/>
                  </a:cubicBezTo>
                  <a:cubicBezTo>
                    <a:pt x="49" y="230"/>
                    <a:pt x="48" y="230"/>
                    <a:pt x="46" y="229"/>
                  </a:cubicBezTo>
                  <a:close/>
                  <a:moveTo>
                    <a:pt x="718" y="197"/>
                  </a:moveTo>
                  <a:cubicBezTo>
                    <a:pt x="715" y="193"/>
                    <a:pt x="717" y="188"/>
                    <a:pt x="721" y="185"/>
                  </a:cubicBezTo>
                  <a:cubicBezTo>
                    <a:pt x="721" y="185"/>
                    <a:pt x="721" y="185"/>
                    <a:pt x="721" y="185"/>
                  </a:cubicBezTo>
                  <a:cubicBezTo>
                    <a:pt x="725" y="183"/>
                    <a:pt x="730" y="184"/>
                    <a:pt x="733" y="188"/>
                  </a:cubicBezTo>
                  <a:cubicBezTo>
                    <a:pt x="733" y="188"/>
                    <a:pt x="733" y="188"/>
                    <a:pt x="733" y="188"/>
                  </a:cubicBezTo>
                  <a:cubicBezTo>
                    <a:pt x="735" y="192"/>
                    <a:pt x="734" y="198"/>
                    <a:pt x="730" y="200"/>
                  </a:cubicBezTo>
                  <a:cubicBezTo>
                    <a:pt x="730" y="200"/>
                    <a:pt x="730" y="200"/>
                    <a:pt x="730" y="200"/>
                  </a:cubicBezTo>
                  <a:cubicBezTo>
                    <a:pt x="729" y="201"/>
                    <a:pt x="727" y="201"/>
                    <a:pt x="725" y="201"/>
                  </a:cubicBezTo>
                  <a:cubicBezTo>
                    <a:pt x="725" y="201"/>
                    <a:pt x="725" y="201"/>
                    <a:pt x="725" y="201"/>
                  </a:cubicBezTo>
                  <a:cubicBezTo>
                    <a:pt x="722" y="201"/>
                    <a:pt x="720" y="200"/>
                    <a:pt x="718" y="197"/>
                  </a:cubicBezTo>
                  <a:close/>
                  <a:moveTo>
                    <a:pt x="63" y="199"/>
                  </a:moveTo>
                  <a:cubicBezTo>
                    <a:pt x="59" y="196"/>
                    <a:pt x="58" y="191"/>
                    <a:pt x="60" y="186"/>
                  </a:cubicBezTo>
                  <a:cubicBezTo>
                    <a:pt x="60" y="186"/>
                    <a:pt x="60" y="186"/>
                    <a:pt x="60" y="186"/>
                  </a:cubicBezTo>
                  <a:cubicBezTo>
                    <a:pt x="63" y="182"/>
                    <a:pt x="68" y="181"/>
                    <a:pt x="72" y="184"/>
                  </a:cubicBezTo>
                  <a:cubicBezTo>
                    <a:pt x="72" y="184"/>
                    <a:pt x="72" y="184"/>
                    <a:pt x="72" y="184"/>
                  </a:cubicBezTo>
                  <a:cubicBezTo>
                    <a:pt x="76" y="186"/>
                    <a:pt x="78" y="192"/>
                    <a:pt x="75" y="196"/>
                  </a:cubicBezTo>
                  <a:cubicBezTo>
                    <a:pt x="75" y="196"/>
                    <a:pt x="75" y="196"/>
                    <a:pt x="75" y="196"/>
                  </a:cubicBezTo>
                  <a:cubicBezTo>
                    <a:pt x="73" y="198"/>
                    <a:pt x="71" y="200"/>
                    <a:pt x="68" y="200"/>
                  </a:cubicBezTo>
                  <a:cubicBezTo>
                    <a:pt x="68" y="200"/>
                    <a:pt x="68" y="200"/>
                    <a:pt x="68" y="200"/>
                  </a:cubicBezTo>
                  <a:cubicBezTo>
                    <a:pt x="66" y="200"/>
                    <a:pt x="64" y="199"/>
                    <a:pt x="63" y="199"/>
                  </a:cubicBezTo>
                  <a:close/>
                  <a:moveTo>
                    <a:pt x="699" y="169"/>
                  </a:moveTo>
                  <a:cubicBezTo>
                    <a:pt x="696" y="165"/>
                    <a:pt x="696" y="160"/>
                    <a:pt x="700" y="157"/>
                  </a:cubicBezTo>
                  <a:cubicBezTo>
                    <a:pt x="700" y="157"/>
                    <a:pt x="700" y="157"/>
                    <a:pt x="700" y="157"/>
                  </a:cubicBezTo>
                  <a:cubicBezTo>
                    <a:pt x="704" y="154"/>
                    <a:pt x="710" y="155"/>
                    <a:pt x="713" y="158"/>
                  </a:cubicBezTo>
                  <a:cubicBezTo>
                    <a:pt x="713" y="158"/>
                    <a:pt x="713" y="158"/>
                    <a:pt x="713" y="158"/>
                  </a:cubicBezTo>
                  <a:cubicBezTo>
                    <a:pt x="716" y="162"/>
                    <a:pt x="715" y="168"/>
                    <a:pt x="711" y="171"/>
                  </a:cubicBezTo>
                  <a:cubicBezTo>
                    <a:pt x="711" y="171"/>
                    <a:pt x="711" y="171"/>
                    <a:pt x="711" y="171"/>
                  </a:cubicBezTo>
                  <a:cubicBezTo>
                    <a:pt x="709" y="172"/>
                    <a:pt x="707" y="173"/>
                    <a:pt x="706" y="173"/>
                  </a:cubicBezTo>
                  <a:cubicBezTo>
                    <a:pt x="706" y="173"/>
                    <a:pt x="706" y="173"/>
                    <a:pt x="706" y="173"/>
                  </a:cubicBezTo>
                  <a:cubicBezTo>
                    <a:pt x="703" y="173"/>
                    <a:pt x="700" y="171"/>
                    <a:pt x="699" y="169"/>
                  </a:cubicBezTo>
                  <a:close/>
                  <a:moveTo>
                    <a:pt x="82" y="169"/>
                  </a:moveTo>
                  <a:cubicBezTo>
                    <a:pt x="78" y="166"/>
                    <a:pt x="78" y="161"/>
                    <a:pt x="81" y="157"/>
                  </a:cubicBezTo>
                  <a:cubicBezTo>
                    <a:pt x="81" y="157"/>
                    <a:pt x="81" y="157"/>
                    <a:pt x="81" y="157"/>
                  </a:cubicBezTo>
                  <a:cubicBezTo>
                    <a:pt x="84" y="153"/>
                    <a:pt x="89" y="152"/>
                    <a:pt x="93" y="155"/>
                  </a:cubicBezTo>
                  <a:cubicBezTo>
                    <a:pt x="93" y="155"/>
                    <a:pt x="93" y="155"/>
                    <a:pt x="93" y="155"/>
                  </a:cubicBezTo>
                  <a:cubicBezTo>
                    <a:pt x="97" y="158"/>
                    <a:pt x="98" y="164"/>
                    <a:pt x="95" y="168"/>
                  </a:cubicBezTo>
                  <a:cubicBezTo>
                    <a:pt x="95" y="168"/>
                    <a:pt x="95" y="168"/>
                    <a:pt x="95" y="168"/>
                  </a:cubicBezTo>
                  <a:cubicBezTo>
                    <a:pt x="93" y="170"/>
                    <a:pt x="90" y="171"/>
                    <a:pt x="88" y="171"/>
                  </a:cubicBezTo>
                  <a:cubicBezTo>
                    <a:pt x="88" y="171"/>
                    <a:pt x="88" y="171"/>
                    <a:pt x="88" y="171"/>
                  </a:cubicBezTo>
                  <a:cubicBezTo>
                    <a:pt x="86" y="171"/>
                    <a:pt x="84" y="170"/>
                    <a:pt x="82" y="169"/>
                  </a:cubicBezTo>
                  <a:close/>
                  <a:moveTo>
                    <a:pt x="677" y="143"/>
                  </a:moveTo>
                  <a:cubicBezTo>
                    <a:pt x="677" y="143"/>
                    <a:pt x="677" y="143"/>
                    <a:pt x="677" y="143"/>
                  </a:cubicBezTo>
                  <a:cubicBezTo>
                    <a:pt x="674" y="139"/>
                    <a:pt x="674" y="133"/>
                    <a:pt x="677" y="130"/>
                  </a:cubicBezTo>
                  <a:cubicBezTo>
                    <a:pt x="677" y="130"/>
                    <a:pt x="677" y="130"/>
                    <a:pt x="677" y="130"/>
                  </a:cubicBezTo>
                  <a:cubicBezTo>
                    <a:pt x="681" y="127"/>
                    <a:pt x="687" y="127"/>
                    <a:pt x="690" y="131"/>
                  </a:cubicBezTo>
                  <a:cubicBezTo>
                    <a:pt x="690" y="131"/>
                    <a:pt x="690" y="131"/>
                    <a:pt x="690" y="131"/>
                  </a:cubicBezTo>
                  <a:cubicBezTo>
                    <a:pt x="693" y="134"/>
                    <a:pt x="693" y="140"/>
                    <a:pt x="689" y="143"/>
                  </a:cubicBezTo>
                  <a:cubicBezTo>
                    <a:pt x="689" y="143"/>
                    <a:pt x="689" y="143"/>
                    <a:pt x="689" y="143"/>
                  </a:cubicBezTo>
                  <a:cubicBezTo>
                    <a:pt x="687" y="145"/>
                    <a:pt x="685" y="145"/>
                    <a:pt x="683" y="145"/>
                  </a:cubicBezTo>
                  <a:cubicBezTo>
                    <a:pt x="683" y="145"/>
                    <a:pt x="683" y="145"/>
                    <a:pt x="683" y="145"/>
                  </a:cubicBezTo>
                  <a:cubicBezTo>
                    <a:pt x="681" y="145"/>
                    <a:pt x="678" y="145"/>
                    <a:pt x="677" y="143"/>
                  </a:cubicBezTo>
                  <a:close/>
                  <a:moveTo>
                    <a:pt x="104" y="142"/>
                  </a:moveTo>
                  <a:cubicBezTo>
                    <a:pt x="101" y="139"/>
                    <a:pt x="100" y="133"/>
                    <a:pt x="104" y="129"/>
                  </a:cubicBezTo>
                  <a:cubicBezTo>
                    <a:pt x="104" y="129"/>
                    <a:pt x="104" y="129"/>
                    <a:pt x="104" y="129"/>
                  </a:cubicBezTo>
                  <a:cubicBezTo>
                    <a:pt x="107" y="126"/>
                    <a:pt x="112" y="126"/>
                    <a:pt x="116" y="129"/>
                  </a:cubicBezTo>
                  <a:cubicBezTo>
                    <a:pt x="116" y="129"/>
                    <a:pt x="116" y="129"/>
                    <a:pt x="116" y="129"/>
                  </a:cubicBezTo>
                  <a:cubicBezTo>
                    <a:pt x="120" y="132"/>
                    <a:pt x="120" y="138"/>
                    <a:pt x="117" y="141"/>
                  </a:cubicBezTo>
                  <a:cubicBezTo>
                    <a:pt x="117" y="141"/>
                    <a:pt x="117" y="141"/>
                    <a:pt x="117" y="141"/>
                  </a:cubicBezTo>
                  <a:cubicBezTo>
                    <a:pt x="115" y="143"/>
                    <a:pt x="113" y="144"/>
                    <a:pt x="110" y="144"/>
                  </a:cubicBezTo>
                  <a:cubicBezTo>
                    <a:pt x="110" y="144"/>
                    <a:pt x="110" y="144"/>
                    <a:pt x="110" y="144"/>
                  </a:cubicBezTo>
                  <a:cubicBezTo>
                    <a:pt x="108" y="144"/>
                    <a:pt x="106" y="143"/>
                    <a:pt x="104" y="142"/>
                  </a:cubicBezTo>
                  <a:close/>
                  <a:moveTo>
                    <a:pt x="653" y="118"/>
                  </a:moveTo>
                  <a:cubicBezTo>
                    <a:pt x="649" y="115"/>
                    <a:pt x="649" y="109"/>
                    <a:pt x="652" y="106"/>
                  </a:cubicBezTo>
                  <a:cubicBezTo>
                    <a:pt x="652" y="106"/>
                    <a:pt x="652" y="106"/>
                    <a:pt x="652" y="106"/>
                  </a:cubicBezTo>
                  <a:cubicBezTo>
                    <a:pt x="655" y="102"/>
                    <a:pt x="661" y="102"/>
                    <a:pt x="665" y="105"/>
                  </a:cubicBezTo>
                  <a:cubicBezTo>
                    <a:pt x="665" y="105"/>
                    <a:pt x="665" y="105"/>
                    <a:pt x="665" y="105"/>
                  </a:cubicBezTo>
                  <a:cubicBezTo>
                    <a:pt x="665" y="105"/>
                    <a:pt x="665" y="105"/>
                    <a:pt x="665" y="105"/>
                  </a:cubicBezTo>
                  <a:cubicBezTo>
                    <a:pt x="665" y="105"/>
                    <a:pt x="665" y="105"/>
                    <a:pt x="665" y="105"/>
                  </a:cubicBezTo>
                  <a:cubicBezTo>
                    <a:pt x="668" y="109"/>
                    <a:pt x="668" y="114"/>
                    <a:pt x="665" y="118"/>
                  </a:cubicBezTo>
                  <a:cubicBezTo>
                    <a:pt x="665" y="118"/>
                    <a:pt x="665" y="118"/>
                    <a:pt x="665" y="118"/>
                  </a:cubicBezTo>
                  <a:cubicBezTo>
                    <a:pt x="663" y="120"/>
                    <a:pt x="661" y="121"/>
                    <a:pt x="659" y="121"/>
                  </a:cubicBezTo>
                  <a:cubicBezTo>
                    <a:pt x="659" y="121"/>
                    <a:pt x="659" y="121"/>
                    <a:pt x="659" y="121"/>
                  </a:cubicBezTo>
                  <a:cubicBezTo>
                    <a:pt x="656" y="121"/>
                    <a:pt x="654" y="120"/>
                    <a:pt x="653" y="118"/>
                  </a:cubicBezTo>
                  <a:close/>
                  <a:moveTo>
                    <a:pt x="128" y="116"/>
                  </a:moveTo>
                  <a:cubicBezTo>
                    <a:pt x="125" y="113"/>
                    <a:pt x="125" y="107"/>
                    <a:pt x="129" y="104"/>
                  </a:cubicBezTo>
                  <a:cubicBezTo>
                    <a:pt x="129" y="104"/>
                    <a:pt x="129" y="104"/>
                    <a:pt x="129" y="104"/>
                  </a:cubicBezTo>
                  <a:cubicBezTo>
                    <a:pt x="133" y="101"/>
                    <a:pt x="138" y="101"/>
                    <a:pt x="141" y="105"/>
                  </a:cubicBezTo>
                  <a:cubicBezTo>
                    <a:pt x="141" y="105"/>
                    <a:pt x="141" y="105"/>
                    <a:pt x="141" y="105"/>
                  </a:cubicBezTo>
                  <a:cubicBezTo>
                    <a:pt x="145" y="108"/>
                    <a:pt x="144" y="114"/>
                    <a:pt x="141" y="117"/>
                  </a:cubicBezTo>
                  <a:cubicBezTo>
                    <a:pt x="141" y="117"/>
                    <a:pt x="141" y="117"/>
                    <a:pt x="141" y="117"/>
                  </a:cubicBezTo>
                  <a:cubicBezTo>
                    <a:pt x="139" y="119"/>
                    <a:pt x="137" y="119"/>
                    <a:pt x="135" y="119"/>
                  </a:cubicBezTo>
                  <a:cubicBezTo>
                    <a:pt x="135" y="119"/>
                    <a:pt x="135" y="119"/>
                    <a:pt x="135" y="119"/>
                  </a:cubicBezTo>
                  <a:cubicBezTo>
                    <a:pt x="133" y="119"/>
                    <a:pt x="130" y="118"/>
                    <a:pt x="128" y="116"/>
                  </a:cubicBezTo>
                  <a:close/>
                  <a:moveTo>
                    <a:pt x="626" y="96"/>
                  </a:moveTo>
                  <a:cubicBezTo>
                    <a:pt x="626" y="96"/>
                    <a:pt x="626" y="96"/>
                    <a:pt x="626" y="96"/>
                  </a:cubicBezTo>
                  <a:cubicBezTo>
                    <a:pt x="623" y="93"/>
                    <a:pt x="622" y="88"/>
                    <a:pt x="625" y="84"/>
                  </a:cubicBezTo>
                  <a:cubicBezTo>
                    <a:pt x="625" y="84"/>
                    <a:pt x="625" y="84"/>
                    <a:pt x="625" y="84"/>
                  </a:cubicBezTo>
                  <a:cubicBezTo>
                    <a:pt x="628" y="80"/>
                    <a:pt x="633" y="79"/>
                    <a:pt x="637" y="82"/>
                  </a:cubicBezTo>
                  <a:cubicBezTo>
                    <a:pt x="637" y="82"/>
                    <a:pt x="637" y="82"/>
                    <a:pt x="637" y="82"/>
                  </a:cubicBezTo>
                  <a:cubicBezTo>
                    <a:pt x="641" y="85"/>
                    <a:pt x="642" y="91"/>
                    <a:pt x="639" y="95"/>
                  </a:cubicBezTo>
                  <a:cubicBezTo>
                    <a:pt x="639" y="95"/>
                    <a:pt x="639" y="95"/>
                    <a:pt x="639" y="95"/>
                  </a:cubicBezTo>
                  <a:cubicBezTo>
                    <a:pt x="637" y="97"/>
                    <a:pt x="634" y="98"/>
                    <a:pt x="632" y="98"/>
                  </a:cubicBezTo>
                  <a:cubicBezTo>
                    <a:pt x="632" y="98"/>
                    <a:pt x="632" y="98"/>
                    <a:pt x="632" y="98"/>
                  </a:cubicBezTo>
                  <a:cubicBezTo>
                    <a:pt x="630" y="98"/>
                    <a:pt x="628" y="97"/>
                    <a:pt x="626" y="96"/>
                  </a:cubicBezTo>
                  <a:close/>
                  <a:moveTo>
                    <a:pt x="155" y="93"/>
                  </a:moveTo>
                  <a:cubicBezTo>
                    <a:pt x="152" y="90"/>
                    <a:pt x="153" y="84"/>
                    <a:pt x="157" y="81"/>
                  </a:cubicBezTo>
                  <a:cubicBezTo>
                    <a:pt x="157" y="81"/>
                    <a:pt x="157" y="81"/>
                    <a:pt x="157" y="81"/>
                  </a:cubicBezTo>
                  <a:cubicBezTo>
                    <a:pt x="160" y="78"/>
                    <a:pt x="166" y="79"/>
                    <a:pt x="169" y="83"/>
                  </a:cubicBezTo>
                  <a:cubicBezTo>
                    <a:pt x="169" y="83"/>
                    <a:pt x="169" y="83"/>
                    <a:pt x="169" y="83"/>
                  </a:cubicBezTo>
                  <a:cubicBezTo>
                    <a:pt x="172" y="87"/>
                    <a:pt x="171" y="92"/>
                    <a:pt x="167" y="95"/>
                  </a:cubicBezTo>
                  <a:cubicBezTo>
                    <a:pt x="167" y="95"/>
                    <a:pt x="167" y="95"/>
                    <a:pt x="167" y="95"/>
                  </a:cubicBezTo>
                  <a:cubicBezTo>
                    <a:pt x="166" y="96"/>
                    <a:pt x="164" y="97"/>
                    <a:pt x="162" y="97"/>
                  </a:cubicBezTo>
                  <a:cubicBezTo>
                    <a:pt x="162" y="97"/>
                    <a:pt x="162" y="97"/>
                    <a:pt x="162" y="97"/>
                  </a:cubicBezTo>
                  <a:cubicBezTo>
                    <a:pt x="159" y="97"/>
                    <a:pt x="157" y="96"/>
                    <a:pt x="155" y="93"/>
                  </a:cubicBezTo>
                  <a:close/>
                  <a:moveTo>
                    <a:pt x="598" y="77"/>
                  </a:moveTo>
                  <a:cubicBezTo>
                    <a:pt x="594" y="74"/>
                    <a:pt x="593" y="69"/>
                    <a:pt x="596" y="64"/>
                  </a:cubicBezTo>
                  <a:cubicBezTo>
                    <a:pt x="596" y="64"/>
                    <a:pt x="596" y="64"/>
                    <a:pt x="596" y="64"/>
                  </a:cubicBezTo>
                  <a:cubicBezTo>
                    <a:pt x="598" y="60"/>
                    <a:pt x="604" y="59"/>
                    <a:pt x="608" y="62"/>
                  </a:cubicBezTo>
                  <a:cubicBezTo>
                    <a:pt x="608" y="62"/>
                    <a:pt x="608" y="62"/>
                    <a:pt x="608" y="62"/>
                  </a:cubicBezTo>
                  <a:cubicBezTo>
                    <a:pt x="612" y="64"/>
                    <a:pt x="613" y="70"/>
                    <a:pt x="610" y="74"/>
                  </a:cubicBezTo>
                  <a:cubicBezTo>
                    <a:pt x="610" y="74"/>
                    <a:pt x="610" y="74"/>
                    <a:pt x="610" y="74"/>
                  </a:cubicBezTo>
                  <a:cubicBezTo>
                    <a:pt x="609" y="76"/>
                    <a:pt x="606" y="78"/>
                    <a:pt x="603" y="78"/>
                  </a:cubicBezTo>
                  <a:cubicBezTo>
                    <a:pt x="603" y="78"/>
                    <a:pt x="603" y="78"/>
                    <a:pt x="603" y="78"/>
                  </a:cubicBezTo>
                  <a:cubicBezTo>
                    <a:pt x="601" y="78"/>
                    <a:pt x="600" y="77"/>
                    <a:pt x="598" y="77"/>
                  </a:cubicBezTo>
                  <a:close/>
                  <a:moveTo>
                    <a:pt x="183" y="73"/>
                  </a:moveTo>
                  <a:cubicBezTo>
                    <a:pt x="181" y="69"/>
                    <a:pt x="182" y="63"/>
                    <a:pt x="186" y="61"/>
                  </a:cubicBezTo>
                  <a:cubicBezTo>
                    <a:pt x="186" y="61"/>
                    <a:pt x="186" y="61"/>
                    <a:pt x="186" y="61"/>
                  </a:cubicBezTo>
                  <a:cubicBezTo>
                    <a:pt x="186" y="61"/>
                    <a:pt x="186" y="61"/>
                    <a:pt x="186" y="61"/>
                  </a:cubicBezTo>
                  <a:cubicBezTo>
                    <a:pt x="186" y="61"/>
                    <a:pt x="186" y="61"/>
                    <a:pt x="186" y="61"/>
                  </a:cubicBezTo>
                  <a:cubicBezTo>
                    <a:pt x="190" y="58"/>
                    <a:pt x="196" y="59"/>
                    <a:pt x="198" y="63"/>
                  </a:cubicBezTo>
                  <a:cubicBezTo>
                    <a:pt x="198" y="63"/>
                    <a:pt x="198" y="63"/>
                    <a:pt x="198" y="63"/>
                  </a:cubicBezTo>
                  <a:cubicBezTo>
                    <a:pt x="201" y="68"/>
                    <a:pt x="199" y="73"/>
                    <a:pt x="195" y="76"/>
                  </a:cubicBezTo>
                  <a:cubicBezTo>
                    <a:pt x="195" y="76"/>
                    <a:pt x="195" y="76"/>
                    <a:pt x="195" y="76"/>
                  </a:cubicBezTo>
                  <a:cubicBezTo>
                    <a:pt x="194" y="76"/>
                    <a:pt x="192" y="77"/>
                    <a:pt x="191" y="77"/>
                  </a:cubicBezTo>
                  <a:cubicBezTo>
                    <a:pt x="191" y="77"/>
                    <a:pt x="191" y="77"/>
                    <a:pt x="191" y="77"/>
                  </a:cubicBezTo>
                  <a:cubicBezTo>
                    <a:pt x="188" y="77"/>
                    <a:pt x="185" y="75"/>
                    <a:pt x="183" y="73"/>
                  </a:cubicBezTo>
                  <a:close/>
                  <a:moveTo>
                    <a:pt x="213" y="55"/>
                  </a:moveTo>
                  <a:cubicBezTo>
                    <a:pt x="211" y="51"/>
                    <a:pt x="213" y="45"/>
                    <a:pt x="217" y="43"/>
                  </a:cubicBezTo>
                  <a:cubicBezTo>
                    <a:pt x="217" y="43"/>
                    <a:pt x="217" y="43"/>
                    <a:pt x="217" y="43"/>
                  </a:cubicBezTo>
                  <a:cubicBezTo>
                    <a:pt x="222" y="41"/>
                    <a:pt x="227" y="43"/>
                    <a:pt x="229" y="47"/>
                  </a:cubicBezTo>
                  <a:cubicBezTo>
                    <a:pt x="229" y="47"/>
                    <a:pt x="229" y="47"/>
                    <a:pt x="229" y="47"/>
                  </a:cubicBezTo>
                  <a:cubicBezTo>
                    <a:pt x="231" y="51"/>
                    <a:pt x="230" y="57"/>
                    <a:pt x="225" y="59"/>
                  </a:cubicBezTo>
                  <a:cubicBezTo>
                    <a:pt x="225" y="59"/>
                    <a:pt x="225" y="59"/>
                    <a:pt x="225" y="59"/>
                  </a:cubicBezTo>
                  <a:cubicBezTo>
                    <a:pt x="224" y="59"/>
                    <a:pt x="223" y="60"/>
                    <a:pt x="221" y="60"/>
                  </a:cubicBezTo>
                  <a:cubicBezTo>
                    <a:pt x="221" y="60"/>
                    <a:pt x="221" y="60"/>
                    <a:pt x="221" y="60"/>
                  </a:cubicBezTo>
                  <a:cubicBezTo>
                    <a:pt x="218" y="60"/>
                    <a:pt x="215" y="58"/>
                    <a:pt x="213" y="55"/>
                  </a:cubicBezTo>
                  <a:close/>
                  <a:moveTo>
                    <a:pt x="556" y="54"/>
                  </a:moveTo>
                  <a:cubicBezTo>
                    <a:pt x="552" y="52"/>
                    <a:pt x="550" y="46"/>
                    <a:pt x="552" y="42"/>
                  </a:cubicBezTo>
                  <a:cubicBezTo>
                    <a:pt x="552" y="42"/>
                    <a:pt x="552" y="42"/>
                    <a:pt x="552" y="42"/>
                  </a:cubicBezTo>
                  <a:cubicBezTo>
                    <a:pt x="554" y="38"/>
                    <a:pt x="559" y="36"/>
                    <a:pt x="564" y="38"/>
                  </a:cubicBezTo>
                  <a:cubicBezTo>
                    <a:pt x="564" y="38"/>
                    <a:pt x="564" y="38"/>
                    <a:pt x="564" y="38"/>
                  </a:cubicBezTo>
                  <a:cubicBezTo>
                    <a:pt x="568" y="40"/>
                    <a:pt x="570" y="45"/>
                    <a:pt x="568" y="49"/>
                  </a:cubicBezTo>
                  <a:cubicBezTo>
                    <a:pt x="568" y="49"/>
                    <a:pt x="568" y="49"/>
                    <a:pt x="568" y="49"/>
                  </a:cubicBezTo>
                  <a:cubicBezTo>
                    <a:pt x="567" y="53"/>
                    <a:pt x="563" y="54"/>
                    <a:pt x="560" y="54"/>
                  </a:cubicBezTo>
                  <a:cubicBezTo>
                    <a:pt x="560" y="54"/>
                    <a:pt x="560" y="54"/>
                    <a:pt x="560" y="54"/>
                  </a:cubicBezTo>
                  <a:cubicBezTo>
                    <a:pt x="559" y="54"/>
                    <a:pt x="558" y="54"/>
                    <a:pt x="556" y="54"/>
                  </a:cubicBezTo>
                  <a:close/>
                  <a:moveTo>
                    <a:pt x="245" y="40"/>
                  </a:moveTo>
                  <a:cubicBezTo>
                    <a:pt x="243" y="35"/>
                    <a:pt x="245" y="30"/>
                    <a:pt x="250" y="28"/>
                  </a:cubicBezTo>
                  <a:cubicBezTo>
                    <a:pt x="250" y="28"/>
                    <a:pt x="250" y="28"/>
                    <a:pt x="250" y="28"/>
                  </a:cubicBezTo>
                  <a:cubicBezTo>
                    <a:pt x="254" y="27"/>
                    <a:pt x="260" y="29"/>
                    <a:pt x="261" y="33"/>
                  </a:cubicBezTo>
                  <a:cubicBezTo>
                    <a:pt x="261" y="33"/>
                    <a:pt x="261" y="33"/>
                    <a:pt x="261" y="33"/>
                  </a:cubicBezTo>
                  <a:cubicBezTo>
                    <a:pt x="263" y="38"/>
                    <a:pt x="261" y="43"/>
                    <a:pt x="256" y="45"/>
                  </a:cubicBezTo>
                  <a:cubicBezTo>
                    <a:pt x="256" y="45"/>
                    <a:pt x="256" y="45"/>
                    <a:pt x="256" y="45"/>
                  </a:cubicBezTo>
                  <a:cubicBezTo>
                    <a:pt x="255" y="45"/>
                    <a:pt x="254" y="45"/>
                    <a:pt x="253" y="45"/>
                  </a:cubicBezTo>
                  <a:cubicBezTo>
                    <a:pt x="253" y="45"/>
                    <a:pt x="253" y="45"/>
                    <a:pt x="253" y="45"/>
                  </a:cubicBezTo>
                  <a:cubicBezTo>
                    <a:pt x="250" y="45"/>
                    <a:pt x="246" y="43"/>
                    <a:pt x="245" y="40"/>
                  </a:cubicBezTo>
                  <a:close/>
                  <a:moveTo>
                    <a:pt x="525" y="40"/>
                  </a:moveTo>
                  <a:cubicBezTo>
                    <a:pt x="520" y="39"/>
                    <a:pt x="518" y="34"/>
                    <a:pt x="519" y="29"/>
                  </a:cubicBezTo>
                  <a:cubicBezTo>
                    <a:pt x="519" y="29"/>
                    <a:pt x="519" y="29"/>
                    <a:pt x="519" y="29"/>
                  </a:cubicBezTo>
                  <a:cubicBezTo>
                    <a:pt x="521" y="25"/>
                    <a:pt x="526" y="22"/>
                    <a:pt x="531" y="24"/>
                  </a:cubicBezTo>
                  <a:cubicBezTo>
                    <a:pt x="531" y="24"/>
                    <a:pt x="531" y="24"/>
                    <a:pt x="531" y="24"/>
                  </a:cubicBezTo>
                  <a:cubicBezTo>
                    <a:pt x="535" y="26"/>
                    <a:pt x="538" y="31"/>
                    <a:pt x="536" y="35"/>
                  </a:cubicBezTo>
                  <a:cubicBezTo>
                    <a:pt x="536" y="35"/>
                    <a:pt x="536" y="35"/>
                    <a:pt x="536" y="35"/>
                  </a:cubicBezTo>
                  <a:cubicBezTo>
                    <a:pt x="535" y="39"/>
                    <a:pt x="531" y="41"/>
                    <a:pt x="528" y="41"/>
                  </a:cubicBezTo>
                  <a:cubicBezTo>
                    <a:pt x="528" y="41"/>
                    <a:pt x="528" y="41"/>
                    <a:pt x="528" y="41"/>
                  </a:cubicBezTo>
                  <a:cubicBezTo>
                    <a:pt x="527" y="41"/>
                    <a:pt x="526" y="41"/>
                    <a:pt x="525" y="40"/>
                  </a:cubicBezTo>
                  <a:close/>
                  <a:moveTo>
                    <a:pt x="278" y="28"/>
                  </a:moveTo>
                  <a:cubicBezTo>
                    <a:pt x="277" y="23"/>
                    <a:pt x="279" y="18"/>
                    <a:pt x="284" y="17"/>
                  </a:cubicBezTo>
                  <a:cubicBezTo>
                    <a:pt x="284" y="17"/>
                    <a:pt x="284" y="17"/>
                    <a:pt x="284" y="17"/>
                  </a:cubicBezTo>
                  <a:cubicBezTo>
                    <a:pt x="284" y="17"/>
                    <a:pt x="284" y="17"/>
                    <a:pt x="284" y="17"/>
                  </a:cubicBezTo>
                  <a:cubicBezTo>
                    <a:pt x="284" y="17"/>
                    <a:pt x="284" y="17"/>
                    <a:pt x="284" y="17"/>
                  </a:cubicBezTo>
                  <a:cubicBezTo>
                    <a:pt x="288" y="15"/>
                    <a:pt x="293" y="18"/>
                    <a:pt x="295" y="23"/>
                  </a:cubicBezTo>
                  <a:cubicBezTo>
                    <a:pt x="295" y="23"/>
                    <a:pt x="295" y="23"/>
                    <a:pt x="295" y="23"/>
                  </a:cubicBezTo>
                  <a:cubicBezTo>
                    <a:pt x="296" y="27"/>
                    <a:pt x="293" y="32"/>
                    <a:pt x="289" y="33"/>
                  </a:cubicBezTo>
                  <a:cubicBezTo>
                    <a:pt x="289" y="33"/>
                    <a:pt x="289" y="33"/>
                    <a:pt x="289" y="33"/>
                  </a:cubicBezTo>
                  <a:cubicBezTo>
                    <a:pt x="288" y="34"/>
                    <a:pt x="287" y="34"/>
                    <a:pt x="286" y="34"/>
                  </a:cubicBezTo>
                  <a:cubicBezTo>
                    <a:pt x="286" y="34"/>
                    <a:pt x="286" y="34"/>
                    <a:pt x="286" y="34"/>
                  </a:cubicBezTo>
                  <a:cubicBezTo>
                    <a:pt x="283" y="34"/>
                    <a:pt x="279" y="31"/>
                    <a:pt x="278" y="28"/>
                  </a:cubicBezTo>
                  <a:close/>
                  <a:moveTo>
                    <a:pt x="492" y="30"/>
                  </a:moveTo>
                  <a:cubicBezTo>
                    <a:pt x="487" y="29"/>
                    <a:pt x="485" y="24"/>
                    <a:pt x="486" y="20"/>
                  </a:cubicBezTo>
                  <a:cubicBezTo>
                    <a:pt x="486" y="20"/>
                    <a:pt x="486" y="20"/>
                    <a:pt x="486" y="20"/>
                  </a:cubicBezTo>
                  <a:cubicBezTo>
                    <a:pt x="487" y="15"/>
                    <a:pt x="492" y="12"/>
                    <a:pt x="496" y="13"/>
                  </a:cubicBezTo>
                  <a:cubicBezTo>
                    <a:pt x="496" y="13"/>
                    <a:pt x="496" y="13"/>
                    <a:pt x="496" y="13"/>
                  </a:cubicBezTo>
                  <a:cubicBezTo>
                    <a:pt x="501" y="15"/>
                    <a:pt x="504" y="19"/>
                    <a:pt x="503" y="24"/>
                  </a:cubicBezTo>
                  <a:cubicBezTo>
                    <a:pt x="503" y="24"/>
                    <a:pt x="503" y="24"/>
                    <a:pt x="503" y="24"/>
                  </a:cubicBezTo>
                  <a:cubicBezTo>
                    <a:pt x="502" y="28"/>
                    <a:pt x="498" y="31"/>
                    <a:pt x="494" y="31"/>
                  </a:cubicBezTo>
                  <a:cubicBezTo>
                    <a:pt x="494" y="31"/>
                    <a:pt x="494" y="31"/>
                    <a:pt x="494" y="31"/>
                  </a:cubicBezTo>
                  <a:cubicBezTo>
                    <a:pt x="493" y="31"/>
                    <a:pt x="493" y="31"/>
                    <a:pt x="492" y="30"/>
                  </a:cubicBezTo>
                  <a:close/>
                  <a:moveTo>
                    <a:pt x="312" y="18"/>
                  </a:moveTo>
                  <a:cubicBezTo>
                    <a:pt x="311" y="14"/>
                    <a:pt x="314" y="9"/>
                    <a:pt x="319" y="8"/>
                  </a:cubicBezTo>
                  <a:cubicBezTo>
                    <a:pt x="319" y="8"/>
                    <a:pt x="319" y="8"/>
                    <a:pt x="319" y="8"/>
                  </a:cubicBezTo>
                  <a:cubicBezTo>
                    <a:pt x="319" y="8"/>
                    <a:pt x="319" y="8"/>
                    <a:pt x="319" y="8"/>
                  </a:cubicBezTo>
                  <a:cubicBezTo>
                    <a:pt x="319" y="8"/>
                    <a:pt x="319" y="8"/>
                    <a:pt x="319" y="8"/>
                  </a:cubicBezTo>
                  <a:cubicBezTo>
                    <a:pt x="323" y="7"/>
                    <a:pt x="328" y="10"/>
                    <a:pt x="329" y="15"/>
                  </a:cubicBezTo>
                  <a:cubicBezTo>
                    <a:pt x="329" y="15"/>
                    <a:pt x="329" y="15"/>
                    <a:pt x="329" y="15"/>
                  </a:cubicBezTo>
                  <a:cubicBezTo>
                    <a:pt x="330" y="20"/>
                    <a:pt x="327" y="24"/>
                    <a:pt x="322" y="25"/>
                  </a:cubicBezTo>
                  <a:cubicBezTo>
                    <a:pt x="322" y="25"/>
                    <a:pt x="322" y="25"/>
                    <a:pt x="322" y="25"/>
                  </a:cubicBezTo>
                  <a:cubicBezTo>
                    <a:pt x="321" y="25"/>
                    <a:pt x="321" y="25"/>
                    <a:pt x="320" y="25"/>
                  </a:cubicBezTo>
                  <a:cubicBezTo>
                    <a:pt x="320" y="25"/>
                    <a:pt x="320" y="25"/>
                    <a:pt x="320" y="25"/>
                  </a:cubicBezTo>
                  <a:cubicBezTo>
                    <a:pt x="316" y="25"/>
                    <a:pt x="313" y="23"/>
                    <a:pt x="312" y="18"/>
                  </a:cubicBezTo>
                  <a:close/>
                  <a:moveTo>
                    <a:pt x="458" y="23"/>
                  </a:moveTo>
                  <a:cubicBezTo>
                    <a:pt x="454" y="22"/>
                    <a:pt x="450" y="18"/>
                    <a:pt x="451" y="13"/>
                  </a:cubicBezTo>
                  <a:cubicBezTo>
                    <a:pt x="451" y="13"/>
                    <a:pt x="451" y="13"/>
                    <a:pt x="451" y="13"/>
                  </a:cubicBezTo>
                  <a:cubicBezTo>
                    <a:pt x="452" y="8"/>
                    <a:pt x="457" y="5"/>
                    <a:pt x="461" y="6"/>
                  </a:cubicBezTo>
                  <a:cubicBezTo>
                    <a:pt x="461" y="6"/>
                    <a:pt x="461" y="6"/>
                    <a:pt x="461" y="6"/>
                  </a:cubicBezTo>
                  <a:cubicBezTo>
                    <a:pt x="461" y="6"/>
                    <a:pt x="461" y="6"/>
                    <a:pt x="461" y="6"/>
                  </a:cubicBezTo>
                  <a:cubicBezTo>
                    <a:pt x="461" y="6"/>
                    <a:pt x="461" y="6"/>
                    <a:pt x="461" y="6"/>
                  </a:cubicBezTo>
                  <a:cubicBezTo>
                    <a:pt x="466" y="7"/>
                    <a:pt x="469" y="11"/>
                    <a:pt x="469" y="16"/>
                  </a:cubicBezTo>
                  <a:cubicBezTo>
                    <a:pt x="469" y="16"/>
                    <a:pt x="469" y="16"/>
                    <a:pt x="469" y="16"/>
                  </a:cubicBezTo>
                  <a:cubicBezTo>
                    <a:pt x="468" y="20"/>
                    <a:pt x="464" y="23"/>
                    <a:pt x="460" y="23"/>
                  </a:cubicBezTo>
                  <a:cubicBezTo>
                    <a:pt x="460" y="23"/>
                    <a:pt x="460" y="23"/>
                    <a:pt x="460" y="23"/>
                  </a:cubicBezTo>
                  <a:cubicBezTo>
                    <a:pt x="459" y="23"/>
                    <a:pt x="459" y="23"/>
                    <a:pt x="458" y="23"/>
                  </a:cubicBezTo>
                  <a:close/>
                  <a:moveTo>
                    <a:pt x="346" y="12"/>
                  </a:moveTo>
                  <a:cubicBezTo>
                    <a:pt x="346" y="8"/>
                    <a:pt x="349" y="3"/>
                    <a:pt x="354" y="3"/>
                  </a:cubicBezTo>
                  <a:cubicBezTo>
                    <a:pt x="354" y="3"/>
                    <a:pt x="354" y="3"/>
                    <a:pt x="354" y="3"/>
                  </a:cubicBezTo>
                  <a:cubicBezTo>
                    <a:pt x="359" y="2"/>
                    <a:pt x="363" y="6"/>
                    <a:pt x="364" y="11"/>
                  </a:cubicBezTo>
                  <a:cubicBezTo>
                    <a:pt x="364" y="11"/>
                    <a:pt x="364" y="11"/>
                    <a:pt x="364" y="11"/>
                  </a:cubicBezTo>
                  <a:cubicBezTo>
                    <a:pt x="364" y="15"/>
                    <a:pt x="361" y="20"/>
                    <a:pt x="356" y="20"/>
                  </a:cubicBezTo>
                  <a:cubicBezTo>
                    <a:pt x="356" y="20"/>
                    <a:pt x="356" y="20"/>
                    <a:pt x="356" y="20"/>
                  </a:cubicBezTo>
                  <a:cubicBezTo>
                    <a:pt x="356" y="20"/>
                    <a:pt x="355" y="20"/>
                    <a:pt x="355" y="20"/>
                  </a:cubicBezTo>
                  <a:cubicBezTo>
                    <a:pt x="355" y="20"/>
                    <a:pt x="355" y="20"/>
                    <a:pt x="355" y="20"/>
                  </a:cubicBezTo>
                  <a:cubicBezTo>
                    <a:pt x="351" y="20"/>
                    <a:pt x="347" y="17"/>
                    <a:pt x="346" y="12"/>
                  </a:cubicBezTo>
                  <a:close/>
                  <a:moveTo>
                    <a:pt x="424" y="19"/>
                  </a:moveTo>
                  <a:cubicBezTo>
                    <a:pt x="420" y="19"/>
                    <a:pt x="416" y="15"/>
                    <a:pt x="416" y="10"/>
                  </a:cubicBezTo>
                  <a:cubicBezTo>
                    <a:pt x="416" y="10"/>
                    <a:pt x="416" y="10"/>
                    <a:pt x="416" y="10"/>
                  </a:cubicBezTo>
                  <a:cubicBezTo>
                    <a:pt x="417" y="5"/>
                    <a:pt x="421" y="1"/>
                    <a:pt x="426" y="2"/>
                  </a:cubicBezTo>
                  <a:cubicBezTo>
                    <a:pt x="426" y="2"/>
                    <a:pt x="426" y="2"/>
                    <a:pt x="426" y="2"/>
                  </a:cubicBezTo>
                  <a:cubicBezTo>
                    <a:pt x="431" y="2"/>
                    <a:pt x="434" y="6"/>
                    <a:pt x="434" y="11"/>
                  </a:cubicBezTo>
                  <a:cubicBezTo>
                    <a:pt x="434" y="11"/>
                    <a:pt x="434" y="11"/>
                    <a:pt x="434" y="11"/>
                  </a:cubicBezTo>
                  <a:cubicBezTo>
                    <a:pt x="433" y="16"/>
                    <a:pt x="430" y="19"/>
                    <a:pt x="425" y="19"/>
                  </a:cubicBezTo>
                  <a:cubicBezTo>
                    <a:pt x="425" y="19"/>
                    <a:pt x="425" y="19"/>
                    <a:pt x="425" y="19"/>
                  </a:cubicBezTo>
                  <a:cubicBezTo>
                    <a:pt x="425" y="19"/>
                    <a:pt x="425" y="19"/>
                    <a:pt x="424" y="19"/>
                  </a:cubicBezTo>
                  <a:close/>
                  <a:moveTo>
                    <a:pt x="381" y="9"/>
                  </a:moveTo>
                  <a:cubicBezTo>
                    <a:pt x="381" y="5"/>
                    <a:pt x="385" y="1"/>
                    <a:pt x="390" y="1"/>
                  </a:cubicBezTo>
                  <a:cubicBezTo>
                    <a:pt x="390" y="1"/>
                    <a:pt x="390" y="1"/>
                    <a:pt x="390" y="1"/>
                  </a:cubicBezTo>
                  <a:cubicBezTo>
                    <a:pt x="395" y="0"/>
                    <a:pt x="399" y="4"/>
                    <a:pt x="399" y="9"/>
                  </a:cubicBezTo>
                  <a:cubicBezTo>
                    <a:pt x="399" y="9"/>
                    <a:pt x="399" y="9"/>
                    <a:pt x="399" y="9"/>
                  </a:cubicBezTo>
                  <a:cubicBezTo>
                    <a:pt x="399" y="14"/>
                    <a:pt x="395" y="18"/>
                    <a:pt x="390" y="18"/>
                  </a:cubicBezTo>
                  <a:cubicBezTo>
                    <a:pt x="390" y="18"/>
                    <a:pt x="390" y="18"/>
                    <a:pt x="390" y="18"/>
                  </a:cubicBezTo>
                  <a:cubicBezTo>
                    <a:pt x="390" y="18"/>
                    <a:pt x="390" y="18"/>
                    <a:pt x="390" y="18"/>
                  </a:cubicBezTo>
                  <a:cubicBezTo>
                    <a:pt x="390" y="18"/>
                    <a:pt x="390" y="18"/>
                    <a:pt x="390" y="18"/>
                  </a:cubicBezTo>
                  <a:cubicBezTo>
                    <a:pt x="385" y="18"/>
                    <a:pt x="381" y="14"/>
                    <a:pt x="381" y="9"/>
                  </a:cubicBezTo>
                  <a:close/>
                </a:path>
              </a:pathLst>
            </a:custGeom>
            <a:solidFill>
              <a:schemeClr val="bg2">
                <a:lumMod val="20000"/>
                <a:lumOff val="8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Oval 27"/>
            <p:cNvSpPr/>
            <p:nvPr/>
          </p:nvSpPr>
          <p:spPr>
            <a:xfrm>
              <a:off x="3892855" y="1314084"/>
              <a:ext cx="1407091" cy="1407091"/>
            </a:xfrm>
            <a:prstGeom prst="ellipse">
              <a:avLst/>
            </a:prstGeom>
            <a:noFill/>
            <a:ln w="26670" cap="rnd">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3958924" y="2005660"/>
              <a:ext cx="1279174" cy="1279174"/>
            </a:xfrm>
            <a:prstGeom prst="ellipse">
              <a:avLst/>
            </a:prstGeom>
            <a:noFill/>
            <a:ln w="26670" cap="rnd">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5514390" y="2267960"/>
              <a:ext cx="850772" cy="850772"/>
            </a:xfrm>
            <a:prstGeom prst="ellipse">
              <a:avLst/>
            </a:prstGeom>
            <a:noFill/>
            <a:ln w="26670" cap="rnd">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4656153" y="1836785"/>
              <a:ext cx="1345517" cy="1345517"/>
            </a:xfrm>
            <a:prstGeom prst="ellipse">
              <a:avLst/>
            </a:prstGeom>
            <a:noFill/>
            <a:ln w="26670" cap="rnd">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Oval 32"/>
          <p:cNvSpPr/>
          <p:nvPr/>
        </p:nvSpPr>
        <p:spPr>
          <a:xfrm>
            <a:off x="2905047" y="1865043"/>
            <a:ext cx="1407091" cy="1407091"/>
          </a:xfrm>
          <a:prstGeom prst="ellipse">
            <a:avLst/>
          </a:prstGeom>
          <a:noFill/>
          <a:ln w="26670" cap="rnd">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ncomplete view"/>
          <p:cNvSpPr/>
          <p:nvPr/>
        </p:nvSpPr>
        <p:spPr>
          <a:xfrm>
            <a:off x="1972616" y="1830657"/>
            <a:ext cx="5185456" cy="577850"/>
          </a:xfrm>
          <a:prstGeom prst="rect">
            <a:avLst/>
          </a:prstGeom>
          <a:effectLst/>
        </p:spPr>
        <p:txBody>
          <a:bodyPr wrap="square">
            <a:spAutoFit/>
          </a:bodyPr>
          <a:lstStyle/>
          <a:p>
            <a:pPr algn="ctr">
              <a:lnSpc>
                <a:spcPct val="150000"/>
              </a:lnSpc>
            </a:pPr>
            <a:r>
              <a:rPr lang="en-US" sz="2400" b="1" dirty="0">
                <a:ln w="6350">
                  <a:noFill/>
                </a:ln>
                <a:solidFill>
                  <a:schemeClr val="tx2"/>
                </a:solidFill>
              </a:rPr>
              <a:t>INCOMPLETE</a:t>
            </a:r>
            <a:r>
              <a:rPr lang="en-US" sz="2400" b="1" dirty="0" smtClean="0">
                <a:ln w="6350">
                  <a:gradFill>
                    <a:gsLst>
                      <a:gs pos="100000">
                        <a:schemeClr val="tx2">
                          <a:lumMod val="75000"/>
                        </a:schemeClr>
                      </a:gs>
                      <a:gs pos="0">
                        <a:schemeClr val="bg2">
                          <a:lumMod val="50000"/>
                        </a:schemeClr>
                      </a:gs>
                    </a:gsLst>
                    <a:lin ang="5400000" scaled="0"/>
                  </a:gradFill>
                </a:ln>
                <a:solidFill>
                  <a:schemeClr val="tx2"/>
                </a:solidFill>
                <a:effectLst>
                  <a:outerShdw blurRad="127000" algn="ctr" rotWithShape="0">
                    <a:prstClr val="black">
                      <a:alpha val="10000"/>
                    </a:prstClr>
                  </a:outerShdw>
                </a:effectLst>
              </a:rPr>
              <a:t> </a:t>
            </a:r>
            <a:r>
              <a:rPr lang="en-US" sz="2400" b="1" dirty="0" smtClean="0">
                <a:ln w="6350">
                  <a:noFill/>
                </a:ln>
                <a:solidFill>
                  <a:schemeClr val="tx2"/>
                </a:solidFill>
              </a:rPr>
              <a:t>VIEW</a:t>
            </a:r>
            <a:endParaRPr lang="en-US" sz="2400" b="1" dirty="0">
              <a:ln w="6350">
                <a:noFill/>
              </a:ln>
              <a:solidFill>
                <a:schemeClr val="tx2"/>
              </a:solidFill>
            </a:endParaRPr>
          </a:p>
        </p:txBody>
      </p:sp>
      <p:sp>
        <p:nvSpPr>
          <p:cNvPr id="2" name="fragmented processes"/>
          <p:cNvSpPr/>
          <p:nvPr/>
        </p:nvSpPr>
        <p:spPr>
          <a:xfrm>
            <a:off x="1348740" y="2323445"/>
            <a:ext cx="6433208" cy="577850"/>
          </a:xfrm>
          <a:prstGeom prst="rect">
            <a:avLst/>
          </a:prstGeom>
          <a:effectLst/>
        </p:spPr>
        <p:txBody>
          <a:bodyPr wrap="square">
            <a:spAutoFit/>
          </a:bodyPr>
          <a:lstStyle/>
          <a:p>
            <a:pPr algn="ctr">
              <a:lnSpc>
                <a:spcPct val="150000"/>
              </a:lnSpc>
            </a:pPr>
            <a:r>
              <a:rPr lang="en-US" sz="2400" b="1" dirty="0">
                <a:ln w="6350">
                  <a:noFill/>
                </a:ln>
                <a:solidFill>
                  <a:schemeClr val="tx2"/>
                </a:solidFill>
              </a:rPr>
              <a:t>FRAGMENTED PROCESSES</a:t>
            </a:r>
          </a:p>
        </p:txBody>
      </p:sp>
      <p:sp>
        <p:nvSpPr>
          <p:cNvPr id="35" name="TextBox 34"/>
          <p:cNvSpPr txBox="1"/>
          <p:nvPr/>
        </p:nvSpPr>
        <p:spPr>
          <a:xfrm>
            <a:off x="5532996" y="2568588"/>
            <a:ext cx="813559" cy="276999"/>
          </a:xfrm>
          <a:prstGeom prst="rect">
            <a:avLst/>
          </a:prstGeom>
          <a:noFill/>
        </p:spPr>
        <p:txBody>
          <a:bodyPr wrap="square" rtlCol="0">
            <a:spAutoFit/>
          </a:bodyPr>
          <a:lstStyle/>
          <a:p>
            <a:pPr algn="ctr"/>
            <a:r>
              <a:rPr lang="en-US" sz="1200" dirty="0" smtClean="0">
                <a:solidFill>
                  <a:schemeClr val="tx2"/>
                </a:solidFill>
              </a:rPr>
              <a:t>ERP</a:t>
            </a:r>
          </a:p>
        </p:txBody>
      </p:sp>
      <p:sp>
        <p:nvSpPr>
          <p:cNvPr id="36" name="TextBox 35"/>
          <p:cNvSpPr txBox="1"/>
          <p:nvPr/>
        </p:nvSpPr>
        <p:spPr>
          <a:xfrm>
            <a:off x="4189620" y="2531986"/>
            <a:ext cx="813559" cy="276999"/>
          </a:xfrm>
          <a:prstGeom prst="rect">
            <a:avLst/>
          </a:prstGeom>
          <a:noFill/>
        </p:spPr>
        <p:txBody>
          <a:bodyPr wrap="square" rtlCol="0">
            <a:spAutoFit/>
          </a:bodyPr>
          <a:lstStyle/>
          <a:p>
            <a:pPr algn="ctr"/>
            <a:r>
              <a:rPr lang="en-US" sz="1200" dirty="0" smtClean="0">
                <a:solidFill>
                  <a:schemeClr val="tx2"/>
                </a:solidFill>
              </a:rPr>
              <a:t>SOCIAL</a:t>
            </a:r>
          </a:p>
        </p:txBody>
      </p:sp>
      <p:sp>
        <p:nvSpPr>
          <p:cNvPr id="37" name="TextBox 36"/>
          <p:cNvSpPr txBox="1"/>
          <p:nvPr/>
        </p:nvSpPr>
        <p:spPr>
          <a:xfrm>
            <a:off x="3941275" y="1854588"/>
            <a:ext cx="1310246" cy="276999"/>
          </a:xfrm>
          <a:prstGeom prst="rect">
            <a:avLst/>
          </a:prstGeom>
          <a:noFill/>
        </p:spPr>
        <p:txBody>
          <a:bodyPr wrap="square" rtlCol="0">
            <a:spAutoFit/>
          </a:bodyPr>
          <a:lstStyle/>
          <a:p>
            <a:pPr algn="ctr"/>
            <a:r>
              <a:rPr lang="en-US" sz="1200" dirty="0" smtClean="0">
                <a:solidFill>
                  <a:schemeClr val="tx2"/>
                </a:solidFill>
              </a:rPr>
              <a:t>HCM</a:t>
            </a:r>
          </a:p>
        </p:txBody>
      </p:sp>
      <p:sp>
        <p:nvSpPr>
          <p:cNvPr id="38" name="TextBox 37"/>
          <p:cNvSpPr txBox="1"/>
          <p:nvPr/>
        </p:nvSpPr>
        <p:spPr>
          <a:xfrm>
            <a:off x="2932714" y="2421387"/>
            <a:ext cx="1310246" cy="276999"/>
          </a:xfrm>
          <a:prstGeom prst="rect">
            <a:avLst/>
          </a:prstGeom>
          <a:noFill/>
        </p:spPr>
        <p:txBody>
          <a:bodyPr wrap="square" rtlCol="0">
            <a:spAutoFit/>
          </a:bodyPr>
          <a:lstStyle/>
          <a:p>
            <a:pPr algn="ctr"/>
            <a:r>
              <a:rPr lang="en-US" sz="1200" dirty="0" smtClean="0">
                <a:solidFill>
                  <a:schemeClr val="tx2"/>
                </a:solidFill>
              </a:rPr>
              <a:t>PLATFORM</a:t>
            </a:r>
          </a:p>
        </p:txBody>
      </p:sp>
      <p:sp>
        <p:nvSpPr>
          <p:cNvPr id="39" name="TextBox 38"/>
          <p:cNvSpPr txBox="1"/>
          <p:nvPr/>
        </p:nvSpPr>
        <p:spPr>
          <a:xfrm>
            <a:off x="4677512" y="2361233"/>
            <a:ext cx="1310246" cy="276999"/>
          </a:xfrm>
          <a:prstGeom prst="rect">
            <a:avLst/>
          </a:prstGeom>
          <a:noFill/>
        </p:spPr>
        <p:txBody>
          <a:bodyPr wrap="square" rtlCol="0">
            <a:spAutoFit/>
          </a:bodyPr>
          <a:lstStyle/>
          <a:p>
            <a:pPr algn="ctr"/>
            <a:r>
              <a:rPr lang="en-US" sz="1200" dirty="0" smtClean="0">
                <a:solidFill>
                  <a:schemeClr val="tx2"/>
                </a:solidFill>
              </a:rPr>
              <a:t>CRM</a:t>
            </a:r>
          </a:p>
        </p:txBody>
      </p:sp>
    </p:spTree>
    <p:extLst>
      <p:ext uri="{BB962C8B-B14F-4D97-AF65-F5344CB8AC3E}">
        <p14:creationId xmlns:p14="http://schemas.microsoft.com/office/powerpoint/2010/main" xmlns="" val="36016229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84000" fill="hold" grpId="0" nodeType="withEffect">
                                  <p:stCondLst>
                                    <p:cond delay="700"/>
                                  </p:stCondLst>
                                  <p:childTnLst>
                                    <p:animMotion origin="layout" path="M -4.16667E-6 -3.95062E-6 L -0.14444 -0.17777 " pathEditMode="relative" rAng="0" ptsTypes="AA">
                                      <p:cBhvr>
                                        <p:cTn id="6" dur="750" fill="hold"/>
                                        <p:tgtEl>
                                          <p:spTgt spid="20"/>
                                        </p:tgtEl>
                                        <p:attrNameLst>
                                          <p:attrName>ppt_x</p:attrName>
                                          <p:attrName>ppt_y</p:attrName>
                                        </p:attrNameLst>
                                      </p:cBhvr>
                                      <p:rCtr x="-7222" y="-8889"/>
                                    </p:animMotion>
                                  </p:childTnLst>
                                </p:cTn>
                              </p:par>
                              <p:par>
                                <p:cTn id="7" presetID="10" presetClass="entr" presetSubtype="0" fill="hold" grpId="1" nodeType="withEffect">
                                  <p:stCondLst>
                                    <p:cond delay="700"/>
                                  </p:stCondLst>
                                  <p:childTnLst>
                                    <p:set>
                                      <p:cBhvr>
                                        <p:cTn id="8" dur="1" fill="hold">
                                          <p:stCondLst>
                                            <p:cond delay="0"/>
                                          </p:stCondLst>
                                        </p:cTn>
                                        <p:tgtEl>
                                          <p:spTgt spid="37"/>
                                        </p:tgtEl>
                                        <p:attrNameLst>
                                          <p:attrName>style.visibility</p:attrName>
                                        </p:attrNameLst>
                                      </p:cBhvr>
                                      <p:to>
                                        <p:strVal val="visible"/>
                                      </p:to>
                                    </p:set>
                                    <p:animEffect transition="in" filter="fade">
                                      <p:cBhvr>
                                        <p:cTn id="9" dur="500"/>
                                        <p:tgtEl>
                                          <p:spTgt spid="37"/>
                                        </p:tgtEl>
                                      </p:cBhvr>
                                    </p:animEffect>
                                  </p:childTnLst>
                                </p:cTn>
                              </p:par>
                              <p:par>
                                <p:cTn id="10" presetID="42" presetClass="path" presetSubtype="0" accel="84000" fill="hold" grpId="0" nodeType="withEffect">
                                  <p:stCondLst>
                                    <p:cond delay="700"/>
                                  </p:stCondLst>
                                  <p:childTnLst>
                                    <p:animMotion origin="layout" path="M -4.16667E-6 -3.95062E-6 L -0.14444 -0.17777 " pathEditMode="relative" rAng="0" ptsTypes="AA">
                                      <p:cBhvr>
                                        <p:cTn id="11" dur="750" fill="hold"/>
                                        <p:tgtEl>
                                          <p:spTgt spid="37"/>
                                        </p:tgtEl>
                                        <p:attrNameLst>
                                          <p:attrName>ppt_x</p:attrName>
                                          <p:attrName>ppt_y</p:attrName>
                                        </p:attrNameLst>
                                      </p:cBhvr>
                                      <p:rCtr x="-7222" y="-8889"/>
                                    </p:animMotion>
                                  </p:childTnLst>
                                </p:cTn>
                              </p:par>
                              <p:par>
                                <p:cTn id="12" presetID="10" presetClass="exit" presetSubtype="0" fill="hold" grpId="0" nodeType="withEffect">
                                  <p:stCondLst>
                                    <p:cond delay="0"/>
                                  </p:stCondLst>
                                  <p:childTnLst>
                                    <p:animEffect transition="out" filter="fade">
                                      <p:cBhvr>
                                        <p:cTn id="13" dur="900"/>
                                        <p:tgtEl>
                                          <p:spTgt spid="6"/>
                                        </p:tgtEl>
                                      </p:cBhvr>
                                    </p:animEffect>
                                    <p:set>
                                      <p:cBhvr>
                                        <p:cTn id="14" dur="1" fill="hold">
                                          <p:stCondLst>
                                            <p:cond delay="899"/>
                                          </p:stCondLst>
                                        </p:cTn>
                                        <p:tgtEl>
                                          <p:spTgt spid="6"/>
                                        </p:tgtEl>
                                        <p:attrNameLst>
                                          <p:attrName>style.visibility</p:attrName>
                                        </p:attrNameLst>
                                      </p:cBhvr>
                                      <p:to>
                                        <p:strVal val="hidden"/>
                                      </p:to>
                                    </p:set>
                                  </p:childTnLst>
                                </p:cTn>
                              </p:par>
                              <p:par>
                                <p:cTn id="15" presetID="42" presetClass="path" presetSubtype="0" accel="84000" fill="hold" grpId="0" nodeType="withEffect">
                                  <p:stCondLst>
                                    <p:cond delay="900"/>
                                  </p:stCondLst>
                                  <p:childTnLst>
                                    <p:animMotion origin="layout" path="M -1.38889E-6 2.46914E-6 L 0.01649 0.17376 " pathEditMode="relative" rAng="0" ptsTypes="AA">
                                      <p:cBhvr>
                                        <p:cTn id="16" dur="750" fill="hold"/>
                                        <p:tgtEl>
                                          <p:spTgt spid="22"/>
                                        </p:tgtEl>
                                        <p:attrNameLst>
                                          <p:attrName>ppt_x</p:attrName>
                                          <p:attrName>ppt_y</p:attrName>
                                        </p:attrNameLst>
                                      </p:cBhvr>
                                      <p:rCtr x="816" y="8673"/>
                                    </p:animMotion>
                                  </p:childTnLst>
                                </p:cTn>
                              </p:par>
                              <p:par>
                                <p:cTn id="17" presetID="10" presetClass="entr" presetSubtype="0" fill="hold" grpId="1" nodeType="withEffect">
                                  <p:stCondLst>
                                    <p:cond delay="90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42" presetClass="path" presetSubtype="0" accel="84000" fill="hold" grpId="0" nodeType="withEffect">
                                  <p:stCondLst>
                                    <p:cond delay="900"/>
                                  </p:stCondLst>
                                  <p:childTnLst>
                                    <p:animMotion origin="layout" path="M -1.38889E-6 2.46914E-6 L 0.01649 0.17376 " pathEditMode="relative" rAng="0" ptsTypes="AA">
                                      <p:cBhvr>
                                        <p:cTn id="21" dur="750" fill="hold"/>
                                        <p:tgtEl>
                                          <p:spTgt spid="36"/>
                                        </p:tgtEl>
                                        <p:attrNameLst>
                                          <p:attrName>ppt_x</p:attrName>
                                          <p:attrName>ppt_y</p:attrName>
                                        </p:attrNameLst>
                                      </p:cBhvr>
                                      <p:rCtr x="816" y="8673"/>
                                    </p:animMotion>
                                  </p:childTnLst>
                                </p:cTn>
                              </p:par>
                              <p:par>
                                <p:cTn id="22" presetID="42" presetClass="path" presetSubtype="0" accel="84000" fill="hold" grpId="0" nodeType="withEffect">
                                  <p:stCondLst>
                                    <p:cond delay="500"/>
                                  </p:stCondLst>
                                  <p:childTnLst>
                                    <p:animMotion origin="layout" path="M -2.77778E-6 4.5679E-6 L 0.14931 0.075 " pathEditMode="relative" rAng="0" ptsTypes="AA">
                                      <p:cBhvr>
                                        <p:cTn id="23" dur="1000" fill="hold"/>
                                        <p:tgtEl>
                                          <p:spTgt spid="24"/>
                                        </p:tgtEl>
                                        <p:attrNameLst>
                                          <p:attrName>ppt_x</p:attrName>
                                          <p:attrName>ppt_y</p:attrName>
                                        </p:attrNameLst>
                                      </p:cBhvr>
                                      <p:rCtr x="7465" y="3735"/>
                                    </p:animMotion>
                                  </p:childTnLst>
                                </p:cTn>
                              </p:par>
                              <p:par>
                                <p:cTn id="24" presetID="10" presetClass="entr" presetSubtype="0" fill="hold" grpId="1" nodeType="withEffect">
                                  <p:stCondLst>
                                    <p:cond delay="50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42" presetClass="path" presetSubtype="0" accel="84000" fill="hold" grpId="0" nodeType="withEffect">
                                  <p:stCondLst>
                                    <p:cond delay="500"/>
                                  </p:stCondLst>
                                  <p:childTnLst>
                                    <p:animMotion origin="layout" path="M -2.77778E-6 4.5679E-6 L 0.14931 0.075 " pathEditMode="relative" rAng="0" ptsTypes="AA">
                                      <p:cBhvr>
                                        <p:cTn id="28" dur="1000" fill="hold"/>
                                        <p:tgtEl>
                                          <p:spTgt spid="35"/>
                                        </p:tgtEl>
                                        <p:attrNameLst>
                                          <p:attrName>ppt_x</p:attrName>
                                          <p:attrName>ppt_y</p:attrName>
                                        </p:attrNameLst>
                                      </p:cBhvr>
                                      <p:rCtr x="7465" y="3735"/>
                                    </p:animMotion>
                                  </p:childTnLst>
                                </p:cTn>
                              </p:par>
                              <p:par>
                                <p:cTn id="29" presetID="42" presetClass="path" presetSubtype="0" accel="84000" fill="hold" grpId="0" nodeType="withEffect">
                                  <p:stCondLst>
                                    <p:cond delay="900"/>
                                  </p:stCondLst>
                                  <p:childTnLst>
                                    <p:animMotion origin="layout" path="M -2.5E-6 -2.96296E-6 L 0.10226 -0.21389 " pathEditMode="relative" rAng="0" ptsTypes="AA">
                                      <p:cBhvr>
                                        <p:cTn id="30" dur="600" fill="hold"/>
                                        <p:tgtEl>
                                          <p:spTgt spid="26"/>
                                        </p:tgtEl>
                                        <p:attrNameLst>
                                          <p:attrName>ppt_x</p:attrName>
                                          <p:attrName>ppt_y</p:attrName>
                                        </p:attrNameLst>
                                      </p:cBhvr>
                                      <p:rCtr x="5104" y="-10710"/>
                                    </p:animMotion>
                                  </p:childTnLst>
                                </p:cTn>
                              </p:par>
                              <p:par>
                                <p:cTn id="31" presetID="10" presetClass="entr" presetSubtype="0" fill="hold" grpId="1" nodeType="withEffect">
                                  <p:stCondLst>
                                    <p:cond delay="90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42" presetClass="path" presetSubtype="0" accel="84000" fill="hold" grpId="0" nodeType="withEffect">
                                  <p:stCondLst>
                                    <p:cond delay="900"/>
                                  </p:stCondLst>
                                  <p:childTnLst>
                                    <p:animMotion origin="layout" path="M -2.5E-6 -2.96296E-6 L 0.10226 -0.21389 " pathEditMode="relative" rAng="0" ptsTypes="AA">
                                      <p:cBhvr>
                                        <p:cTn id="35" dur="600" fill="hold"/>
                                        <p:tgtEl>
                                          <p:spTgt spid="39"/>
                                        </p:tgtEl>
                                        <p:attrNameLst>
                                          <p:attrName>ppt_x</p:attrName>
                                          <p:attrName>ppt_y</p:attrName>
                                        </p:attrNameLst>
                                      </p:cBhvr>
                                      <p:rCtr x="5104" y="-10710"/>
                                    </p:animMotion>
                                  </p:childTnLst>
                                </p:cTn>
                              </p:par>
                              <p:par>
                                <p:cTn id="36" presetID="42" presetClass="path" presetSubtype="0" accel="84000" fill="hold" grpId="0" nodeType="withEffect">
                                  <p:stCondLst>
                                    <p:cond delay="1100"/>
                                  </p:stCondLst>
                                  <p:childTnLst>
                                    <p:animMotion origin="layout" path="M 1.94444E-6 -2.71605E-6 L -0.22674 0.08364 " pathEditMode="relative" rAng="0" ptsTypes="AA">
                                      <p:cBhvr>
                                        <p:cTn id="37" dur="750" fill="hold"/>
                                        <p:tgtEl>
                                          <p:spTgt spid="33"/>
                                        </p:tgtEl>
                                        <p:attrNameLst>
                                          <p:attrName>ppt_x</p:attrName>
                                          <p:attrName>ppt_y</p:attrName>
                                        </p:attrNameLst>
                                      </p:cBhvr>
                                      <p:rCtr x="-11337" y="4167"/>
                                    </p:animMotion>
                                  </p:childTnLst>
                                </p:cTn>
                              </p:par>
                              <p:par>
                                <p:cTn id="38" presetID="10" presetClass="entr" presetSubtype="0" fill="hold" grpId="1" nodeType="withEffect">
                                  <p:stCondLst>
                                    <p:cond delay="110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42" presetClass="path" presetSubtype="0" accel="84000" fill="hold" grpId="0" nodeType="withEffect">
                                  <p:stCondLst>
                                    <p:cond delay="1100"/>
                                  </p:stCondLst>
                                  <p:childTnLst>
                                    <p:animMotion origin="layout" path="M 1.94444E-6 -2.71605E-6 L -0.22674 0.08364 " pathEditMode="relative" rAng="0" ptsTypes="AA">
                                      <p:cBhvr>
                                        <p:cTn id="42" dur="750" fill="hold"/>
                                        <p:tgtEl>
                                          <p:spTgt spid="38"/>
                                        </p:tgtEl>
                                        <p:attrNameLst>
                                          <p:attrName>ppt_x</p:attrName>
                                          <p:attrName>ppt_y</p:attrName>
                                        </p:attrNameLst>
                                      </p:cBhvr>
                                      <p:rCtr x="-11337" y="4167"/>
                                    </p:animMotion>
                                  </p:childTnLst>
                                </p:cTn>
                              </p:par>
                            </p:childTnLst>
                          </p:cTn>
                        </p:par>
                        <p:par>
                          <p:cTn id="43" fill="hold">
                            <p:stCondLst>
                              <p:cond delay="1850"/>
                            </p:stCondLst>
                            <p:childTnLst>
                              <p:par>
                                <p:cTn id="44" presetID="6" presetClass="entr" presetSubtype="16"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circle(in)">
                                      <p:cBhvr>
                                        <p:cTn id="46" dur="750"/>
                                        <p:tgtEl>
                                          <p:spTgt spid="4"/>
                                        </p:tgtEl>
                                      </p:cBhvr>
                                    </p:animEffect>
                                  </p:childTnLst>
                                </p:cTn>
                              </p:par>
                              <p:par>
                                <p:cTn id="47" presetID="1" presetClass="entr" presetSubtype="0" fill="hold" grpId="0" nodeType="withEffect">
                                  <p:stCondLst>
                                    <p:cond delay="45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950"/>
                                  </p:stCondLst>
                                  <p:childTnLst>
                                    <p:set>
                                      <p:cBhvr>
                                        <p:cTn id="50" dur="1" fill="hold">
                                          <p:stCondLst>
                                            <p:cond delay="0"/>
                                          </p:stCondLst>
                                        </p:cTn>
                                        <p:tgtEl>
                                          <p:spTgt spid="2"/>
                                        </p:tgtEl>
                                        <p:attrNameLst>
                                          <p:attrName>style.visibility</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20" grpId="0" animBg="1"/>
      <p:bldP spid="22" grpId="0" animBg="1"/>
      <p:bldP spid="24" grpId="0" animBg="1"/>
      <p:bldP spid="26" grpId="0" animBg="1"/>
      <p:bldP spid="33" grpId="0" animBg="1"/>
      <p:bldP spid="34" grpId="0"/>
      <p:bldP spid="2" grpId="0"/>
      <p:bldP spid="35" grpId="0"/>
      <p:bldP spid="35" grpId="1"/>
      <p:bldP spid="36" grpId="0"/>
      <p:bldP spid="36" grpId="1"/>
      <p:bldP spid="37" grpId="0"/>
      <p:bldP spid="37" grpId="1"/>
      <p:bldP spid="38" grpId="0"/>
      <p:bldP spid="38" grpId="1"/>
      <p:bldP spid="39" grpId="0"/>
      <p:bldP spid="3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top cube"/>
          <p:cNvGrpSpPr/>
          <p:nvPr/>
        </p:nvGrpSpPr>
        <p:grpSpPr>
          <a:xfrm>
            <a:off x="4158205" y="1015821"/>
            <a:ext cx="943630" cy="1248026"/>
            <a:chOff x="4461669" y="1948339"/>
            <a:chExt cx="393700" cy="520701"/>
          </a:xfrm>
        </p:grpSpPr>
        <p:sp>
          <p:nvSpPr>
            <p:cNvPr id="159" name="Freeform 511"/>
            <p:cNvSpPr>
              <a:spLocks/>
            </p:cNvSpPr>
            <p:nvPr/>
          </p:nvSpPr>
          <p:spPr bwMode="auto">
            <a:xfrm>
              <a:off x="4461669" y="1948339"/>
              <a:ext cx="393700" cy="273050"/>
            </a:xfrm>
            <a:custGeom>
              <a:avLst/>
              <a:gdLst>
                <a:gd name="T0" fmla="*/ 248 w 248"/>
                <a:gd name="T1" fmla="*/ 101 h 172"/>
                <a:gd name="T2" fmla="*/ 123 w 248"/>
                <a:gd name="T3" fmla="*/ 172 h 172"/>
                <a:gd name="T4" fmla="*/ 0 w 248"/>
                <a:gd name="T5" fmla="*/ 68 h 172"/>
                <a:gd name="T6" fmla="*/ 123 w 248"/>
                <a:gd name="T7" fmla="*/ 0 h 172"/>
                <a:gd name="T8" fmla="*/ 248 w 248"/>
                <a:gd name="T9" fmla="*/ 101 h 172"/>
              </a:gdLst>
              <a:ahLst/>
              <a:cxnLst>
                <a:cxn ang="0">
                  <a:pos x="T0" y="T1"/>
                </a:cxn>
                <a:cxn ang="0">
                  <a:pos x="T2" y="T3"/>
                </a:cxn>
                <a:cxn ang="0">
                  <a:pos x="T4" y="T5"/>
                </a:cxn>
                <a:cxn ang="0">
                  <a:pos x="T6" y="T7"/>
                </a:cxn>
                <a:cxn ang="0">
                  <a:pos x="T8" y="T9"/>
                </a:cxn>
              </a:cxnLst>
              <a:rect l="0" t="0" r="r" b="b"/>
              <a:pathLst>
                <a:path w="248" h="172">
                  <a:moveTo>
                    <a:pt x="248" y="101"/>
                  </a:moveTo>
                  <a:lnTo>
                    <a:pt x="123" y="172"/>
                  </a:lnTo>
                  <a:lnTo>
                    <a:pt x="0" y="68"/>
                  </a:lnTo>
                  <a:lnTo>
                    <a:pt x="123" y="0"/>
                  </a:lnTo>
                  <a:lnTo>
                    <a:pt x="248" y="101"/>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512"/>
            <p:cNvSpPr>
              <a:spLocks/>
            </p:cNvSpPr>
            <p:nvPr/>
          </p:nvSpPr>
          <p:spPr bwMode="auto">
            <a:xfrm>
              <a:off x="4461669" y="2056289"/>
              <a:ext cx="195262" cy="412750"/>
            </a:xfrm>
            <a:custGeom>
              <a:avLst/>
              <a:gdLst>
                <a:gd name="T0" fmla="*/ 123 w 123"/>
                <a:gd name="T1" fmla="*/ 104 h 260"/>
                <a:gd name="T2" fmla="*/ 123 w 123"/>
                <a:gd name="T3" fmla="*/ 260 h 260"/>
                <a:gd name="T4" fmla="*/ 0 w 123"/>
                <a:gd name="T5" fmla="*/ 156 h 260"/>
                <a:gd name="T6" fmla="*/ 0 w 123"/>
                <a:gd name="T7" fmla="*/ 0 h 260"/>
                <a:gd name="T8" fmla="*/ 123 w 123"/>
                <a:gd name="T9" fmla="*/ 104 h 260"/>
              </a:gdLst>
              <a:ahLst/>
              <a:cxnLst>
                <a:cxn ang="0">
                  <a:pos x="T0" y="T1"/>
                </a:cxn>
                <a:cxn ang="0">
                  <a:pos x="T2" y="T3"/>
                </a:cxn>
                <a:cxn ang="0">
                  <a:pos x="T4" y="T5"/>
                </a:cxn>
                <a:cxn ang="0">
                  <a:pos x="T6" y="T7"/>
                </a:cxn>
                <a:cxn ang="0">
                  <a:pos x="T8" y="T9"/>
                </a:cxn>
              </a:cxnLst>
              <a:rect l="0" t="0" r="r" b="b"/>
              <a:pathLst>
                <a:path w="123" h="260">
                  <a:moveTo>
                    <a:pt x="123" y="104"/>
                  </a:moveTo>
                  <a:lnTo>
                    <a:pt x="123" y="260"/>
                  </a:lnTo>
                  <a:lnTo>
                    <a:pt x="0" y="156"/>
                  </a:lnTo>
                  <a:lnTo>
                    <a:pt x="0" y="0"/>
                  </a:lnTo>
                  <a:lnTo>
                    <a:pt x="123" y="10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513"/>
            <p:cNvSpPr>
              <a:spLocks/>
            </p:cNvSpPr>
            <p:nvPr/>
          </p:nvSpPr>
          <p:spPr bwMode="auto">
            <a:xfrm>
              <a:off x="4656932" y="2108677"/>
              <a:ext cx="198437" cy="360363"/>
            </a:xfrm>
            <a:custGeom>
              <a:avLst/>
              <a:gdLst>
                <a:gd name="T0" fmla="*/ 0 w 125"/>
                <a:gd name="T1" fmla="*/ 71 h 227"/>
                <a:gd name="T2" fmla="*/ 0 w 125"/>
                <a:gd name="T3" fmla="*/ 227 h 227"/>
                <a:gd name="T4" fmla="*/ 125 w 125"/>
                <a:gd name="T5" fmla="*/ 156 h 227"/>
                <a:gd name="T6" fmla="*/ 125 w 125"/>
                <a:gd name="T7" fmla="*/ 0 h 227"/>
                <a:gd name="T8" fmla="*/ 0 w 125"/>
                <a:gd name="T9" fmla="*/ 71 h 227"/>
              </a:gdLst>
              <a:ahLst/>
              <a:cxnLst>
                <a:cxn ang="0">
                  <a:pos x="T0" y="T1"/>
                </a:cxn>
                <a:cxn ang="0">
                  <a:pos x="T2" y="T3"/>
                </a:cxn>
                <a:cxn ang="0">
                  <a:pos x="T4" y="T5"/>
                </a:cxn>
                <a:cxn ang="0">
                  <a:pos x="T6" y="T7"/>
                </a:cxn>
                <a:cxn ang="0">
                  <a:pos x="T8" y="T9"/>
                </a:cxn>
              </a:cxnLst>
              <a:rect l="0" t="0" r="r" b="b"/>
              <a:pathLst>
                <a:path w="125" h="227">
                  <a:moveTo>
                    <a:pt x="0" y="71"/>
                  </a:moveTo>
                  <a:lnTo>
                    <a:pt x="0" y="227"/>
                  </a:lnTo>
                  <a:lnTo>
                    <a:pt x="125" y="156"/>
                  </a:lnTo>
                  <a:lnTo>
                    <a:pt x="125" y="0"/>
                  </a:lnTo>
                  <a:lnTo>
                    <a:pt x="0" y="71"/>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 name="BI cube"/>
          <p:cNvGrpSpPr/>
          <p:nvPr/>
        </p:nvGrpSpPr>
        <p:grpSpPr>
          <a:xfrm>
            <a:off x="3850516" y="2669093"/>
            <a:ext cx="4699751" cy="2005891"/>
            <a:chOff x="3720582" y="2483912"/>
            <a:chExt cx="4699751" cy="2005891"/>
          </a:xfrm>
        </p:grpSpPr>
        <p:grpSp>
          <p:nvGrpSpPr>
            <p:cNvPr id="6" name="lower right cube"/>
            <p:cNvGrpSpPr>
              <a:grpSpLocks noChangeAspect="1"/>
            </p:cNvGrpSpPr>
            <p:nvPr/>
          </p:nvGrpSpPr>
          <p:grpSpPr>
            <a:xfrm>
              <a:off x="3720582" y="2483912"/>
              <a:ext cx="4699751" cy="2005891"/>
              <a:chOff x="3169754" y="2381721"/>
              <a:chExt cx="6266324" cy="2674522"/>
            </a:xfrm>
          </p:grpSpPr>
          <p:sp>
            <p:nvSpPr>
              <p:cNvPr id="143" name="Freeform 499"/>
              <p:cNvSpPr>
                <a:spLocks/>
              </p:cNvSpPr>
              <p:nvPr/>
            </p:nvSpPr>
            <p:spPr bwMode="auto">
              <a:xfrm>
                <a:off x="5373042" y="2790485"/>
                <a:ext cx="1141488" cy="791430"/>
              </a:xfrm>
              <a:custGeom>
                <a:avLst/>
                <a:gdLst>
                  <a:gd name="T0" fmla="*/ 300 w 300"/>
                  <a:gd name="T1" fmla="*/ 123 h 208"/>
                  <a:gd name="T2" fmla="*/ 148 w 300"/>
                  <a:gd name="T3" fmla="*/ 208 h 208"/>
                  <a:gd name="T4" fmla="*/ 0 w 300"/>
                  <a:gd name="T5" fmla="*/ 85 h 208"/>
                  <a:gd name="T6" fmla="*/ 148 w 300"/>
                  <a:gd name="T7" fmla="*/ 0 h 208"/>
                  <a:gd name="T8" fmla="*/ 300 w 300"/>
                  <a:gd name="T9" fmla="*/ 123 h 208"/>
                </a:gdLst>
                <a:ahLst/>
                <a:cxnLst>
                  <a:cxn ang="0">
                    <a:pos x="T0" y="T1"/>
                  </a:cxn>
                  <a:cxn ang="0">
                    <a:pos x="T2" y="T3"/>
                  </a:cxn>
                  <a:cxn ang="0">
                    <a:pos x="T4" y="T5"/>
                  </a:cxn>
                  <a:cxn ang="0">
                    <a:pos x="T6" y="T7"/>
                  </a:cxn>
                  <a:cxn ang="0">
                    <a:pos x="T8" y="T9"/>
                  </a:cxn>
                </a:cxnLst>
                <a:rect l="0" t="0" r="r" b="b"/>
                <a:pathLst>
                  <a:path w="300" h="208">
                    <a:moveTo>
                      <a:pt x="300" y="123"/>
                    </a:moveTo>
                    <a:lnTo>
                      <a:pt x="148" y="208"/>
                    </a:lnTo>
                    <a:lnTo>
                      <a:pt x="0" y="85"/>
                    </a:lnTo>
                    <a:lnTo>
                      <a:pt x="148" y="0"/>
                    </a:lnTo>
                    <a:lnTo>
                      <a:pt x="300" y="123"/>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500"/>
              <p:cNvSpPr>
                <a:spLocks/>
              </p:cNvSpPr>
              <p:nvPr/>
            </p:nvSpPr>
            <p:spPr bwMode="auto">
              <a:xfrm>
                <a:off x="5373042" y="3113905"/>
                <a:ext cx="563134" cy="1175732"/>
              </a:xfrm>
              <a:custGeom>
                <a:avLst/>
                <a:gdLst>
                  <a:gd name="T0" fmla="*/ 148 w 148"/>
                  <a:gd name="T1" fmla="*/ 123 h 309"/>
                  <a:gd name="T2" fmla="*/ 148 w 148"/>
                  <a:gd name="T3" fmla="*/ 309 h 309"/>
                  <a:gd name="T4" fmla="*/ 0 w 148"/>
                  <a:gd name="T5" fmla="*/ 186 h 309"/>
                  <a:gd name="T6" fmla="*/ 0 w 148"/>
                  <a:gd name="T7" fmla="*/ 0 h 309"/>
                  <a:gd name="T8" fmla="*/ 148 w 148"/>
                  <a:gd name="T9" fmla="*/ 123 h 309"/>
                </a:gdLst>
                <a:ahLst/>
                <a:cxnLst>
                  <a:cxn ang="0">
                    <a:pos x="T0" y="T1"/>
                  </a:cxn>
                  <a:cxn ang="0">
                    <a:pos x="T2" y="T3"/>
                  </a:cxn>
                  <a:cxn ang="0">
                    <a:pos x="T4" y="T5"/>
                  </a:cxn>
                  <a:cxn ang="0">
                    <a:pos x="T6" y="T7"/>
                  </a:cxn>
                  <a:cxn ang="0">
                    <a:pos x="T8" y="T9"/>
                  </a:cxn>
                </a:cxnLst>
                <a:rect l="0" t="0" r="r" b="b"/>
                <a:pathLst>
                  <a:path w="148" h="309">
                    <a:moveTo>
                      <a:pt x="148" y="123"/>
                    </a:moveTo>
                    <a:lnTo>
                      <a:pt x="148" y="309"/>
                    </a:lnTo>
                    <a:lnTo>
                      <a:pt x="0" y="186"/>
                    </a:lnTo>
                    <a:lnTo>
                      <a:pt x="0" y="0"/>
                    </a:lnTo>
                    <a:lnTo>
                      <a:pt x="148" y="123"/>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501"/>
              <p:cNvSpPr>
                <a:spLocks/>
              </p:cNvSpPr>
              <p:nvPr/>
            </p:nvSpPr>
            <p:spPr bwMode="auto">
              <a:xfrm>
                <a:off x="5936176" y="3258493"/>
                <a:ext cx="578354" cy="1031144"/>
              </a:xfrm>
              <a:custGeom>
                <a:avLst/>
                <a:gdLst>
                  <a:gd name="T0" fmla="*/ 0 w 152"/>
                  <a:gd name="T1" fmla="*/ 85 h 271"/>
                  <a:gd name="T2" fmla="*/ 0 w 152"/>
                  <a:gd name="T3" fmla="*/ 271 h 271"/>
                  <a:gd name="T4" fmla="*/ 152 w 152"/>
                  <a:gd name="T5" fmla="*/ 189 h 271"/>
                  <a:gd name="T6" fmla="*/ 152 w 152"/>
                  <a:gd name="T7" fmla="*/ 0 h 271"/>
                  <a:gd name="T8" fmla="*/ 0 w 152"/>
                  <a:gd name="T9" fmla="*/ 85 h 271"/>
                </a:gdLst>
                <a:ahLst/>
                <a:cxnLst>
                  <a:cxn ang="0">
                    <a:pos x="T0" y="T1"/>
                  </a:cxn>
                  <a:cxn ang="0">
                    <a:pos x="T2" y="T3"/>
                  </a:cxn>
                  <a:cxn ang="0">
                    <a:pos x="T4" y="T5"/>
                  </a:cxn>
                  <a:cxn ang="0">
                    <a:pos x="T6" y="T7"/>
                  </a:cxn>
                  <a:cxn ang="0">
                    <a:pos x="T8" y="T9"/>
                  </a:cxn>
                </a:cxnLst>
                <a:rect l="0" t="0" r="r" b="b"/>
                <a:pathLst>
                  <a:path w="152" h="271">
                    <a:moveTo>
                      <a:pt x="0" y="85"/>
                    </a:moveTo>
                    <a:lnTo>
                      <a:pt x="0" y="271"/>
                    </a:lnTo>
                    <a:lnTo>
                      <a:pt x="152" y="189"/>
                    </a:lnTo>
                    <a:lnTo>
                      <a:pt x="152" y="0"/>
                    </a:lnTo>
                    <a:lnTo>
                      <a:pt x="0" y="8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501"/>
              <p:cNvSpPr>
                <a:spLocks/>
              </p:cNvSpPr>
              <p:nvPr/>
            </p:nvSpPr>
            <p:spPr bwMode="auto">
              <a:xfrm>
                <a:off x="3169754" y="2381721"/>
                <a:ext cx="6266324" cy="2674522"/>
              </a:xfrm>
              <a:custGeom>
                <a:avLst/>
                <a:gdLst>
                  <a:gd name="T0" fmla="*/ 0 w 152"/>
                  <a:gd name="T1" fmla="*/ 85 h 271"/>
                  <a:gd name="T2" fmla="*/ 0 w 152"/>
                  <a:gd name="T3" fmla="*/ 271 h 271"/>
                  <a:gd name="T4" fmla="*/ 152 w 152"/>
                  <a:gd name="T5" fmla="*/ 189 h 271"/>
                  <a:gd name="T6" fmla="*/ 152 w 152"/>
                  <a:gd name="T7" fmla="*/ 0 h 271"/>
                  <a:gd name="T8" fmla="*/ 0 w 152"/>
                  <a:gd name="T9" fmla="*/ 85 h 271"/>
                </a:gdLst>
                <a:ahLst/>
                <a:cxnLst>
                  <a:cxn ang="0">
                    <a:pos x="T0" y="T1"/>
                  </a:cxn>
                  <a:cxn ang="0">
                    <a:pos x="T2" y="T3"/>
                  </a:cxn>
                  <a:cxn ang="0">
                    <a:pos x="T4" y="T5"/>
                  </a:cxn>
                  <a:cxn ang="0">
                    <a:pos x="T6" y="T7"/>
                  </a:cxn>
                  <a:cxn ang="0">
                    <a:pos x="T8" y="T9"/>
                  </a:cxn>
                </a:cxnLst>
                <a:rect l="0" t="0" r="r" b="b"/>
                <a:pathLst>
                  <a:path w="152" h="271">
                    <a:moveTo>
                      <a:pt x="0" y="85"/>
                    </a:moveTo>
                    <a:lnTo>
                      <a:pt x="0" y="271"/>
                    </a:lnTo>
                    <a:lnTo>
                      <a:pt x="152" y="189"/>
                    </a:lnTo>
                    <a:lnTo>
                      <a:pt x="152" y="0"/>
                    </a:lnTo>
                    <a:lnTo>
                      <a:pt x="0" y="85"/>
                    </a:lnTo>
                    <a:close/>
                  </a:path>
                </a:pathLst>
              </a:custGeom>
              <a:no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2" name="social"/>
            <p:cNvSpPr txBox="1"/>
            <p:nvPr/>
          </p:nvSpPr>
          <p:spPr>
            <a:xfrm>
              <a:off x="6231533" y="3149351"/>
              <a:ext cx="1654012" cy="400110"/>
            </a:xfrm>
            <a:prstGeom prst="rect">
              <a:avLst/>
            </a:prstGeom>
            <a:noFill/>
          </p:spPr>
          <p:txBody>
            <a:bodyPr wrap="square" rtlCol="0">
              <a:spAutoFit/>
            </a:bodyPr>
            <a:lstStyle/>
            <a:p>
              <a:r>
                <a:rPr lang="en-US" sz="2000" dirty="0" smtClean="0">
                  <a:solidFill>
                    <a:schemeClr val="tx2"/>
                  </a:solidFill>
                </a:rPr>
                <a:t>Intelligence</a:t>
              </a:r>
            </a:p>
          </p:txBody>
        </p:sp>
      </p:grpSp>
      <p:grpSp>
        <p:nvGrpSpPr>
          <p:cNvPr id="7" name="social cube"/>
          <p:cNvGrpSpPr/>
          <p:nvPr/>
        </p:nvGrpSpPr>
        <p:grpSpPr>
          <a:xfrm>
            <a:off x="236137" y="1392657"/>
            <a:ext cx="4395124" cy="3215278"/>
            <a:chOff x="58337" y="1176757"/>
            <a:chExt cx="4395124" cy="3215278"/>
          </a:xfrm>
        </p:grpSpPr>
        <p:grpSp>
          <p:nvGrpSpPr>
            <p:cNvPr id="8" name="left cube"/>
            <p:cNvGrpSpPr>
              <a:grpSpLocks noChangeAspect="1"/>
            </p:cNvGrpSpPr>
            <p:nvPr/>
          </p:nvGrpSpPr>
          <p:grpSpPr>
            <a:xfrm>
              <a:off x="58337" y="1176757"/>
              <a:ext cx="4395124" cy="3215278"/>
              <a:chOff x="2210236" y="2070464"/>
              <a:chExt cx="2444967" cy="1788633"/>
            </a:xfrm>
          </p:grpSpPr>
          <p:sp>
            <p:nvSpPr>
              <p:cNvPr id="147" name="Freeform 517"/>
              <p:cNvSpPr>
                <a:spLocks/>
              </p:cNvSpPr>
              <p:nvPr/>
            </p:nvSpPr>
            <p:spPr bwMode="auto">
              <a:xfrm>
                <a:off x="3434557" y="2551589"/>
                <a:ext cx="550862" cy="377825"/>
              </a:xfrm>
              <a:custGeom>
                <a:avLst/>
                <a:gdLst>
                  <a:gd name="T0" fmla="*/ 347 w 347"/>
                  <a:gd name="T1" fmla="*/ 142 h 238"/>
                  <a:gd name="T2" fmla="*/ 172 w 347"/>
                  <a:gd name="T3" fmla="*/ 238 h 238"/>
                  <a:gd name="T4" fmla="*/ 0 w 347"/>
                  <a:gd name="T5" fmla="*/ 97 h 238"/>
                  <a:gd name="T6" fmla="*/ 172 w 347"/>
                  <a:gd name="T7" fmla="*/ 0 h 238"/>
                  <a:gd name="T8" fmla="*/ 347 w 347"/>
                  <a:gd name="T9" fmla="*/ 142 h 238"/>
                </a:gdLst>
                <a:ahLst/>
                <a:cxnLst>
                  <a:cxn ang="0">
                    <a:pos x="T0" y="T1"/>
                  </a:cxn>
                  <a:cxn ang="0">
                    <a:pos x="T2" y="T3"/>
                  </a:cxn>
                  <a:cxn ang="0">
                    <a:pos x="T4" y="T5"/>
                  </a:cxn>
                  <a:cxn ang="0">
                    <a:pos x="T6" y="T7"/>
                  </a:cxn>
                  <a:cxn ang="0">
                    <a:pos x="T8" y="T9"/>
                  </a:cxn>
                </a:cxnLst>
                <a:rect l="0" t="0" r="r" b="b"/>
                <a:pathLst>
                  <a:path w="347" h="238">
                    <a:moveTo>
                      <a:pt x="347" y="142"/>
                    </a:moveTo>
                    <a:lnTo>
                      <a:pt x="172" y="238"/>
                    </a:lnTo>
                    <a:lnTo>
                      <a:pt x="0" y="97"/>
                    </a:lnTo>
                    <a:lnTo>
                      <a:pt x="172" y="0"/>
                    </a:lnTo>
                    <a:lnTo>
                      <a:pt x="347" y="1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518"/>
              <p:cNvSpPr>
                <a:spLocks/>
              </p:cNvSpPr>
              <p:nvPr/>
            </p:nvSpPr>
            <p:spPr bwMode="auto">
              <a:xfrm>
                <a:off x="3434557" y="2705577"/>
                <a:ext cx="273050" cy="569913"/>
              </a:xfrm>
              <a:custGeom>
                <a:avLst/>
                <a:gdLst>
                  <a:gd name="T0" fmla="*/ 172 w 172"/>
                  <a:gd name="T1" fmla="*/ 141 h 359"/>
                  <a:gd name="T2" fmla="*/ 172 w 172"/>
                  <a:gd name="T3" fmla="*/ 359 h 359"/>
                  <a:gd name="T4" fmla="*/ 0 w 172"/>
                  <a:gd name="T5" fmla="*/ 217 h 359"/>
                  <a:gd name="T6" fmla="*/ 0 w 172"/>
                  <a:gd name="T7" fmla="*/ 0 h 359"/>
                  <a:gd name="T8" fmla="*/ 172 w 172"/>
                  <a:gd name="T9" fmla="*/ 141 h 359"/>
                </a:gdLst>
                <a:ahLst/>
                <a:cxnLst>
                  <a:cxn ang="0">
                    <a:pos x="T0" y="T1"/>
                  </a:cxn>
                  <a:cxn ang="0">
                    <a:pos x="T2" y="T3"/>
                  </a:cxn>
                  <a:cxn ang="0">
                    <a:pos x="T4" y="T5"/>
                  </a:cxn>
                  <a:cxn ang="0">
                    <a:pos x="T6" y="T7"/>
                  </a:cxn>
                  <a:cxn ang="0">
                    <a:pos x="T8" y="T9"/>
                  </a:cxn>
                </a:cxnLst>
                <a:rect l="0" t="0" r="r" b="b"/>
                <a:pathLst>
                  <a:path w="172" h="359">
                    <a:moveTo>
                      <a:pt x="172" y="141"/>
                    </a:moveTo>
                    <a:lnTo>
                      <a:pt x="172" y="359"/>
                    </a:lnTo>
                    <a:lnTo>
                      <a:pt x="0" y="217"/>
                    </a:lnTo>
                    <a:lnTo>
                      <a:pt x="0" y="0"/>
                    </a:lnTo>
                    <a:lnTo>
                      <a:pt x="172" y="141"/>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519"/>
              <p:cNvSpPr>
                <a:spLocks/>
              </p:cNvSpPr>
              <p:nvPr/>
            </p:nvSpPr>
            <p:spPr bwMode="auto">
              <a:xfrm>
                <a:off x="3707607" y="2777014"/>
                <a:ext cx="277812" cy="498475"/>
              </a:xfrm>
              <a:custGeom>
                <a:avLst/>
                <a:gdLst>
                  <a:gd name="T0" fmla="*/ 0 w 175"/>
                  <a:gd name="T1" fmla="*/ 96 h 314"/>
                  <a:gd name="T2" fmla="*/ 0 w 175"/>
                  <a:gd name="T3" fmla="*/ 314 h 314"/>
                  <a:gd name="T4" fmla="*/ 175 w 175"/>
                  <a:gd name="T5" fmla="*/ 217 h 314"/>
                  <a:gd name="T6" fmla="*/ 175 w 175"/>
                  <a:gd name="T7" fmla="*/ 0 h 314"/>
                  <a:gd name="T8" fmla="*/ 0 w 175"/>
                  <a:gd name="T9" fmla="*/ 96 h 314"/>
                </a:gdLst>
                <a:ahLst/>
                <a:cxnLst>
                  <a:cxn ang="0">
                    <a:pos x="T0" y="T1"/>
                  </a:cxn>
                  <a:cxn ang="0">
                    <a:pos x="T2" y="T3"/>
                  </a:cxn>
                  <a:cxn ang="0">
                    <a:pos x="T4" y="T5"/>
                  </a:cxn>
                  <a:cxn ang="0">
                    <a:pos x="T6" y="T7"/>
                  </a:cxn>
                  <a:cxn ang="0">
                    <a:pos x="T8" y="T9"/>
                  </a:cxn>
                </a:cxnLst>
                <a:rect l="0" t="0" r="r" b="b"/>
                <a:pathLst>
                  <a:path w="175" h="314">
                    <a:moveTo>
                      <a:pt x="0" y="96"/>
                    </a:moveTo>
                    <a:lnTo>
                      <a:pt x="0" y="314"/>
                    </a:lnTo>
                    <a:lnTo>
                      <a:pt x="175" y="217"/>
                    </a:lnTo>
                    <a:lnTo>
                      <a:pt x="175" y="0"/>
                    </a:lnTo>
                    <a:lnTo>
                      <a:pt x="0" y="96"/>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518"/>
              <p:cNvSpPr>
                <a:spLocks/>
              </p:cNvSpPr>
              <p:nvPr/>
            </p:nvSpPr>
            <p:spPr bwMode="auto">
              <a:xfrm>
                <a:off x="2210236" y="2070464"/>
                <a:ext cx="2444967" cy="1788633"/>
              </a:xfrm>
              <a:custGeom>
                <a:avLst/>
                <a:gdLst>
                  <a:gd name="T0" fmla="*/ 172 w 172"/>
                  <a:gd name="T1" fmla="*/ 141 h 359"/>
                  <a:gd name="T2" fmla="*/ 172 w 172"/>
                  <a:gd name="T3" fmla="*/ 359 h 359"/>
                  <a:gd name="T4" fmla="*/ 0 w 172"/>
                  <a:gd name="T5" fmla="*/ 217 h 359"/>
                  <a:gd name="T6" fmla="*/ 0 w 172"/>
                  <a:gd name="T7" fmla="*/ 0 h 359"/>
                  <a:gd name="T8" fmla="*/ 172 w 172"/>
                  <a:gd name="T9" fmla="*/ 141 h 359"/>
                </a:gdLst>
                <a:ahLst/>
                <a:cxnLst>
                  <a:cxn ang="0">
                    <a:pos x="T0" y="T1"/>
                  </a:cxn>
                  <a:cxn ang="0">
                    <a:pos x="T2" y="T3"/>
                  </a:cxn>
                  <a:cxn ang="0">
                    <a:pos x="T4" y="T5"/>
                  </a:cxn>
                  <a:cxn ang="0">
                    <a:pos x="T6" y="T7"/>
                  </a:cxn>
                  <a:cxn ang="0">
                    <a:pos x="T8" y="T9"/>
                  </a:cxn>
                </a:cxnLst>
                <a:rect l="0" t="0" r="r" b="b"/>
                <a:pathLst>
                  <a:path w="172" h="359">
                    <a:moveTo>
                      <a:pt x="172" y="141"/>
                    </a:moveTo>
                    <a:lnTo>
                      <a:pt x="172" y="359"/>
                    </a:lnTo>
                    <a:lnTo>
                      <a:pt x="0" y="217"/>
                    </a:lnTo>
                    <a:lnTo>
                      <a:pt x="0" y="0"/>
                    </a:lnTo>
                    <a:lnTo>
                      <a:pt x="172" y="141"/>
                    </a:lnTo>
                    <a:close/>
                  </a:path>
                </a:pathLst>
              </a:custGeom>
              <a:no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social"/>
            <p:cNvSpPr txBox="1"/>
            <p:nvPr/>
          </p:nvSpPr>
          <p:spPr>
            <a:xfrm>
              <a:off x="1299075" y="2450756"/>
              <a:ext cx="960120" cy="400110"/>
            </a:xfrm>
            <a:prstGeom prst="rect">
              <a:avLst/>
            </a:prstGeom>
            <a:noFill/>
          </p:spPr>
          <p:txBody>
            <a:bodyPr wrap="square" rtlCol="0">
              <a:spAutoFit/>
            </a:bodyPr>
            <a:lstStyle/>
            <a:p>
              <a:pPr algn="ctr"/>
              <a:r>
                <a:rPr lang="en-US" sz="2000" smtClean="0">
                  <a:solidFill>
                    <a:schemeClr val="tx2"/>
                  </a:solidFill>
                </a:rPr>
                <a:t>Social</a:t>
              </a:r>
              <a:endParaRPr lang="en-US" sz="2000" dirty="0" err="1" smtClean="0">
                <a:solidFill>
                  <a:schemeClr val="tx2"/>
                </a:solidFill>
              </a:endParaRPr>
            </a:p>
          </p:txBody>
        </p:sp>
      </p:grpSp>
      <p:grpSp>
        <p:nvGrpSpPr>
          <p:cNvPr id="9" name="upper left cloud"/>
          <p:cNvGrpSpPr/>
          <p:nvPr/>
        </p:nvGrpSpPr>
        <p:grpSpPr>
          <a:xfrm>
            <a:off x="2686786" y="1764309"/>
            <a:ext cx="692502" cy="916992"/>
            <a:chOff x="3621882" y="2337277"/>
            <a:chExt cx="288925" cy="382588"/>
          </a:xfrm>
        </p:grpSpPr>
        <p:sp>
          <p:nvSpPr>
            <p:cNvPr id="151" name="Freeform 514"/>
            <p:cNvSpPr>
              <a:spLocks/>
            </p:cNvSpPr>
            <p:nvPr/>
          </p:nvSpPr>
          <p:spPr bwMode="auto">
            <a:xfrm>
              <a:off x="3621882" y="2337277"/>
              <a:ext cx="288925" cy="198438"/>
            </a:xfrm>
            <a:custGeom>
              <a:avLst/>
              <a:gdLst>
                <a:gd name="T0" fmla="*/ 182 w 182"/>
                <a:gd name="T1" fmla="*/ 76 h 125"/>
                <a:gd name="T2" fmla="*/ 92 w 182"/>
                <a:gd name="T3" fmla="*/ 125 h 125"/>
                <a:gd name="T4" fmla="*/ 0 w 182"/>
                <a:gd name="T5" fmla="*/ 50 h 125"/>
                <a:gd name="T6" fmla="*/ 92 w 182"/>
                <a:gd name="T7" fmla="*/ 0 h 125"/>
                <a:gd name="T8" fmla="*/ 182 w 182"/>
                <a:gd name="T9" fmla="*/ 76 h 125"/>
              </a:gdLst>
              <a:ahLst/>
              <a:cxnLst>
                <a:cxn ang="0">
                  <a:pos x="T0" y="T1"/>
                </a:cxn>
                <a:cxn ang="0">
                  <a:pos x="T2" y="T3"/>
                </a:cxn>
                <a:cxn ang="0">
                  <a:pos x="T4" y="T5"/>
                </a:cxn>
                <a:cxn ang="0">
                  <a:pos x="T6" y="T7"/>
                </a:cxn>
                <a:cxn ang="0">
                  <a:pos x="T8" y="T9"/>
                </a:cxn>
              </a:cxnLst>
              <a:rect l="0" t="0" r="r" b="b"/>
              <a:pathLst>
                <a:path w="182" h="125">
                  <a:moveTo>
                    <a:pt x="182" y="76"/>
                  </a:moveTo>
                  <a:lnTo>
                    <a:pt x="92" y="125"/>
                  </a:lnTo>
                  <a:lnTo>
                    <a:pt x="0" y="50"/>
                  </a:lnTo>
                  <a:lnTo>
                    <a:pt x="92" y="0"/>
                  </a:lnTo>
                  <a:lnTo>
                    <a:pt x="182" y="76"/>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515"/>
            <p:cNvSpPr>
              <a:spLocks/>
            </p:cNvSpPr>
            <p:nvPr/>
          </p:nvSpPr>
          <p:spPr bwMode="auto">
            <a:xfrm>
              <a:off x="3621882" y="2416652"/>
              <a:ext cx="146050" cy="303213"/>
            </a:xfrm>
            <a:custGeom>
              <a:avLst/>
              <a:gdLst>
                <a:gd name="T0" fmla="*/ 92 w 92"/>
                <a:gd name="T1" fmla="*/ 75 h 191"/>
                <a:gd name="T2" fmla="*/ 92 w 92"/>
                <a:gd name="T3" fmla="*/ 191 h 191"/>
                <a:gd name="T4" fmla="*/ 0 w 92"/>
                <a:gd name="T5" fmla="*/ 115 h 191"/>
                <a:gd name="T6" fmla="*/ 0 w 92"/>
                <a:gd name="T7" fmla="*/ 0 h 191"/>
                <a:gd name="T8" fmla="*/ 92 w 92"/>
                <a:gd name="T9" fmla="*/ 75 h 191"/>
              </a:gdLst>
              <a:ahLst/>
              <a:cxnLst>
                <a:cxn ang="0">
                  <a:pos x="T0" y="T1"/>
                </a:cxn>
                <a:cxn ang="0">
                  <a:pos x="T2" y="T3"/>
                </a:cxn>
                <a:cxn ang="0">
                  <a:pos x="T4" y="T5"/>
                </a:cxn>
                <a:cxn ang="0">
                  <a:pos x="T6" y="T7"/>
                </a:cxn>
                <a:cxn ang="0">
                  <a:pos x="T8" y="T9"/>
                </a:cxn>
              </a:cxnLst>
              <a:rect l="0" t="0" r="r" b="b"/>
              <a:pathLst>
                <a:path w="92" h="191">
                  <a:moveTo>
                    <a:pt x="92" y="75"/>
                  </a:moveTo>
                  <a:lnTo>
                    <a:pt x="92" y="191"/>
                  </a:lnTo>
                  <a:lnTo>
                    <a:pt x="0" y="115"/>
                  </a:lnTo>
                  <a:lnTo>
                    <a:pt x="0" y="0"/>
                  </a:lnTo>
                  <a:lnTo>
                    <a:pt x="92" y="75"/>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516"/>
            <p:cNvSpPr>
              <a:spLocks/>
            </p:cNvSpPr>
            <p:nvPr/>
          </p:nvSpPr>
          <p:spPr bwMode="auto">
            <a:xfrm>
              <a:off x="3767932" y="2457927"/>
              <a:ext cx="142875" cy="261938"/>
            </a:xfrm>
            <a:custGeom>
              <a:avLst/>
              <a:gdLst>
                <a:gd name="T0" fmla="*/ 0 w 90"/>
                <a:gd name="T1" fmla="*/ 49 h 165"/>
                <a:gd name="T2" fmla="*/ 0 w 90"/>
                <a:gd name="T3" fmla="*/ 165 h 165"/>
                <a:gd name="T4" fmla="*/ 90 w 90"/>
                <a:gd name="T5" fmla="*/ 113 h 165"/>
                <a:gd name="T6" fmla="*/ 90 w 90"/>
                <a:gd name="T7" fmla="*/ 0 h 165"/>
                <a:gd name="T8" fmla="*/ 0 w 90"/>
                <a:gd name="T9" fmla="*/ 49 h 165"/>
              </a:gdLst>
              <a:ahLst/>
              <a:cxnLst>
                <a:cxn ang="0">
                  <a:pos x="T0" y="T1"/>
                </a:cxn>
                <a:cxn ang="0">
                  <a:pos x="T2" y="T3"/>
                </a:cxn>
                <a:cxn ang="0">
                  <a:pos x="T4" y="T5"/>
                </a:cxn>
                <a:cxn ang="0">
                  <a:pos x="T6" y="T7"/>
                </a:cxn>
                <a:cxn ang="0">
                  <a:pos x="T8" y="T9"/>
                </a:cxn>
              </a:cxnLst>
              <a:rect l="0" t="0" r="r" b="b"/>
              <a:pathLst>
                <a:path w="90" h="165">
                  <a:moveTo>
                    <a:pt x="0" y="49"/>
                  </a:moveTo>
                  <a:lnTo>
                    <a:pt x="0" y="165"/>
                  </a:lnTo>
                  <a:lnTo>
                    <a:pt x="90" y="113"/>
                  </a:lnTo>
                  <a:lnTo>
                    <a:pt x="90" y="0"/>
                  </a:lnTo>
                  <a:lnTo>
                    <a:pt x="0" y="49"/>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mobilel cube"/>
          <p:cNvGrpSpPr/>
          <p:nvPr/>
        </p:nvGrpSpPr>
        <p:grpSpPr>
          <a:xfrm>
            <a:off x="3914113" y="888310"/>
            <a:ext cx="5315049" cy="3723977"/>
            <a:chOff x="3716018" y="613234"/>
            <a:chExt cx="5315049" cy="3723977"/>
          </a:xfrm>
        </p:grpSpPr>
        <p:grpSp>
          <p:nvGrpSpPr>
            <p:cNvPr id="11" name="upper right cube"/>
            <p:cNvGrpSpPr>
              <a:grpSpLocks noChangeAspect="1"/>
            </p:cNvGrpSpPr>
            <p:nvPr/>
          </p:nvGrpSpPr>
          <p:grpSpPr>
            <a:xfrm>
              <a:off x="3716018" y="613234"/>
              <a:ext cx="5315049" cy="3723977"/>
              <a:chOff x="3180082" y="326463"/>
              <a:chExt cx="7086727" cy="4965298"/>
            </a:xfrm>
          </p:grpSpPr>
          <p:sp>
            <p:nvSpPr>
              <p:cNvPr id="155" name="Freeform 496"/>
              <p:cNvSpPr>
                <a:spLocks/>
              </p:cNvSpPr>
              <p:nvPr/>
            </p:nvSpPr>
            <p:spPr bwMode="auto">
              <a:xfrm>
                <a:off x="5323825" y="1473554"/>
                <a:ext cx="1582862" cy="1095825"/>
              </a:xfrm>
              <a:custGeom>
                <a:avLst/>
                <a:gdLst>
                  <a:gd name="T0" fmla="*/ 416 w 416"/>
                  <a:gd name="T1" fmla="*/ 172 h 288"/>
                  <a:gd name="T2" fmla="*/ 208 w 416"/>
                  <a:gd name="T3" fmla="*/ 288 h 288"/>
                  <a:gd name="T4" fmla="*/ 0 w 416"/>
                  <a:gd name="T5" fmla="*/ 118 h 288"/>
                  <a:gd name="T6" fmla="*/ 208 w 416"/>
                  <a:gd name="T7" fmla="*/ 0 h 288"/>
                  <a:gd name="T8" fmla="*/ 416 w 416"/>
                  <a:gd name="T9" fmla="*/ 172 h 288"/>
                </a:gdLst>
                <a:ahLst/>
                <a:cxnLst>
                  <a:cxn ang="0">
                    <a:pos x="T0" y="T1"/>
                  </a:cxn>
                  <a:cxn ang="0">
                    <a:pos x="T2" y="T3"/>
                  </a:cxn>
                  <a:cxn ang="0">
                    <a:pos x="T4" y="T5"/>
                  </a:cxn>
                  <a:cxn ang="0">
                    <a:pos x="T6" y="T7"/>
                  </a:cxn>
                  <a:cxn ang="0">
                    <a:pos x="T8" y="T9"/>
                  </a:cxn>
                </a:cxnLst>
                <a:rect l="0" t="0" r="r" b="b"/>
                <a:pathLst>
                  <a:path w="416" h="288">
                    <a:moveTo>
                      <a:pt x="416" y="172"/>
                    </a:moveTo>
                    <a:lnTo>
                      <a:pt x="208" y="288"/>
                    </a:lnTo>
                    <a:lnTo>
                      <a:pt x="0" y="118"/>
                    </a:lnTo>
                    <a:lnTo>
                      <a:pt x="208" y="0"/>
                    </a:lnTo>
                    <a:lnTo>
                      <a:pt x="416" y="1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497"/>
              <p:cNvSpPr>
                <a:spLocks/>
              </p:cNvSpPr>
              <p:nvPr/>
            </p:nvSpPr>
            <p:spPr bwMode="auto">
              <a:xfrm>
                <a:off x="5323825" y="1922538"/>
                <a:ext cx="791431" cy="1643738"/>
              </a:xfrm>
              <a:custGeom>
                <a:avLst/>
                <a:gdLst>
                  <a:gd name="T0" fmla="*/ 208 w 208"/>
                  <a:gd name="T1" fmla="*/ 170 h 432"/>
                  <a:gd name="T2" fmla="*/ 208 w 208"/>
                  <a:gd name="T3" fmla="*/ 432 h 432"/>
                  <a:gd name="T4" fmla="*/ 0 w 208"/>
                  <a:gd name="T5" fmla="*/ 260 h 432"/>
                  <a:gd name="T6" fmla="*/ 0 w 208"/>
                  <a:gd name="T7" fmla="*/ 0 h 432"/>
                  <a:gd name="T8" fmla="*/ 208 w 208"/>
                  <a:gd name="T9" fmla="*/ 170 h 432"/>
                </a:gdLst>
                <a:ahLst/>
                <a:cxnLst>
                  <a:cxn ang="0">
                    <a:pos x="T0" y="T1"/>
                  </a:cxn>
                  <a:cxn ang="0">
                    <a:pos x="T2" y="T3"/>
                  </a:cxn>
                  <a:cxn ang="0">
                    <a:pos x="T4" y="T5"/>
                  </a:cxn>
                  <a:cxn ang="0">
                    <a:pos x="T6" y="T7"/>
                  </a:cxn>
                  <a:cxn ang="0">
                    <a:pos x="T8" y="T9"/>
                  </a:cxn>
                </a:cxnLst>
                <a:rect l="0" t="0" r="r" b="b"/>
                <a:pathLst>
                  <a:path w="208" h="432">
                    <a:moveTo>
                      <a:pt x="208" y="170"/>
                    </a:moveTo>
                    <a:lnTo>
                      <a:pt x="208" y="432"/>
                    </a:lnTo>
                    <a:lnTo>
                      <a:pt x="0" y="260"/>
                    </a:lnTo>
                    <a:lnTo>
                      <a:pt x="0" y="0"/>
                    </a:lnTo>
                    <a:lnTo>
                      <a:pt x="208" y="170"/>
                    </a:lnTo>
                    <a:close/>
                  </a:path>
                </a:pathLst>
              </a:custGeom>
              <a:solidFill>
                <a:schemeClr val="accent1">
                  <a:lumMod val="50000"/>
                  <a:alpha val="94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498"/>
              <p:cNvSpPr>
                <a:spLocks/>
              </p:cNvSpPr>
              <p:nvPr/>
            </p:nvSpPr>
            <p:spPr bwMode="auto">
              <a:xfrm>
                <a:off x="6115257" y="2128004"/>
                <a:ext cx="791432" cy="1438272"/>
              </a:xfrm>
              <a:custGeom>
                <a:avLst/>
                <a:gdLst>
                  <a:gd name="T0" fmla="*/ 0 w 208"/>
                  <a:gd name="T1" fmla="*/ 116 h 378"/>
                  <a:gd name="T2" fmla="*/ 0 w 208"/>
                  <a:gd name="T3" fmla="*/ 378 h 378"/>
                  <a:gd name="T4" fmla="*/ 208 w 208"/>
                  <a:gd name="T5" fmla="*/ 260 h 378"/>
                  <a:gd name="T6" fmla="*/ 208 w 208"/>
                  <a:gd name="T7" fmla="*/ 0 h 378"/>
                  <a:gd name="T8" fmla="*/ 0 w 208"/>
                  <a:gd name="T9" fmla="*/ 116 h 378"/>
                </a:gdLst>
                <a:ahLst/>
                <a:cxnLst>
                  <a:cxn ang="0">
                    <a:pos x="T0" y="T1"/>
                  </a:cxn>
                  <a:cxn ang="0">
                    <a:pos x="T2" y="T3"/>
                  </a:cxn>
                  <a:cxn ang="0">
                    <a:pos x="T4" y="T5"/>
                  </a:cxn>
                  <a:cxn ang="0">
                    <a:pos x="T6" y="T7"/>
                  </a:cxn>
                  <a:cxn ang="0">
                    <a:pos x="T8" y="T9"/>
                  </a:cxn>
                </a:cxnLst>
                <a:rect l="0" t="0" r="r" b="b"/>
                <a:pathLst>
                  <a:path w="208" h="378">
                    <a:moveTo>
                      <a:pt x="0" y="116"/>
                    </a:moveTo>
                    <a:lnTo>
                      <a:pt x="0" y="378"/>
                    </a:lnTo>
                    <a:lnTo>
                      <a:pt x="208" y="260"/>
                    </a:lnTo>
                    <a:lnTo>
                      <a:pt x="208" y="0"/>
                    </a:lnTo>
                    <a:lnTo>
                      <a:pt x="0" y="116"/>
                    </a:lnTo>
                    <a:close/>
                  </a:path>
                </a:pathLst>
              </a:custGeom>
              <a:gradFill>
                <a:gsLst>
                  <a:gs pos="100000">
                    <a:schemeClr val="accent1"/>
                  </a:gs>
                  <a:gs pos="0">
                    <a:schemeClr val="accent1">
                      <a:lumMod val="50000"/>
                      <a:alpha val="88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498"/>
              <p:cNvSpPr>
                <a:spLocks/>
              </p:cNvSpPr>
              <p:nvPr/>
            </p:nvSpPr>
            <p:spPr bwMode="auto">
              <a:xfrm>
                <a:off x="3180082" y="326463"/>
                <a:ext cx="7086727" cy="4965298"/>
              </a:xfrm>
              <a:custGeom>
                <a:avLst/>
                <a:gdLst>
                  <a:gd name="T0" fmla="*/ 0 w 208"/>
                  <a:gd name="T1" fmla="*/ 116 h 378"/>
                  <a:gd name="T2" fmla="*/ 0 w 208"/>
                  <a:gd name="T3" fmla="*/ 378 h 378"/>
                  <a:gd name="T4" fmla="*/ 208 w 208"/>
                  <a:gd name="T5" fmla="*/ 260 h 378"/>
                  <a:gd name="T6" fmla="*/ 208 w 208"/>
                  <a:gd name="T7" fmla="*/ 0 h 378"/>
                  <a:gd name="T8" fmla="*/ 0 w 208"/>
                  <a:gd name="T9" fmla="*/ 116 h 378"/>
                </a:gdLst>
                <a:ahLst/>
                <a:cxnLst>
                  <a:cxn ang="0">
                    <a:pos x="T0" y="T1"/>
                  </a:cxn>
                  <a:cxn ang="0">
                    <a:pos x="T2" y="T3"/>
                  </a:cxn>
                  <a:cxn ang="0">
                    <a:pos x="T4" y="T5"/>
                  </a:cxn>
                  <a:cxn ang="0">
                    <a:pos x="T6" y="T7"/>
                  </a:cxn>
                  <a:cxn ang="0">
                    <a:pos x="T8" y="T9"/>
                  </a:cxn>
                </a:cxnLst>
                <a:rect l="0" t="0" r="r" b="b"/>
                <a:pathLst>
                  <a:path w="208" h="378">
                    <a:moveTo>
                      <a:pt x="0" y="116"/>
                    </a:moveTo>
                    <a:lnTo>
                      <a:pt x="0" y="378"/>
                    </a:lnTo>
                    <a:lnTo>
                      <a:pt x="208" y="260"/>
                    </a:lnTo>
                    <a:lnTo>
                      <a:pt x="208" y="0"/>
                    </a:lnTo>
                    <a:lnTo>
                      <a:pt x="0" y="116"/>
                    </a:lnTo>
                    <a:close/>
                  </a:path>
                </a:pathLst>
              </a:custGeom>
              <a:no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1" name="social"/>
            <p:cNvSpPr txBox="1"/>
            <p:nvPr/>
          </p:nvSpPr>
          <p:spPr>
            <a:xfrm>
              <a:off x="6510974" y="2133291"/>
              <a:ext cx="960120" cy="400110"/>
            </a:xfrm>
            <a:prstGeom prst="rect">
              <a:avLst/>
            </a:prstGeom>
            <a:noFill/>
          </p:spPr>
          <p:txBody>
            <a:bodyPr wrap="square" rtlCol="0">
              <a:spAutoFit/>
            </a:bodyPr>
            <a:lstStyle/>
            <a:p>
              <a:r>
                <a:rPr lang="en-US" sz="2000" smtClean="0">
                  <a:solidFill>
                    <a:schemeClr val="tx2"/>
                  </a:solidFill>
                </a:rPr>
                <a:t>Mobile</a:t>
              </a:r>
            </a:p>
          </p:txBody>
        </p:sp>
      </p:grpSp>
      <p:grpSp>
        <p:nvGrpSpPr>
          <p:cNvPr id="12" name="Group 161"/>
          <p:cNvGrpSpPr/>
          <p:nvPr/>
        </p:nvGrpSpPr>
        <p:grpSpPr>
          <a:xfrm>
            <a:off x="3250808" y="3771754"/>
            <a:ext cx="429960" cy="566938"/>
            <a:chOff x="3921919" y="3435827"/>
            <a:chExt cx="179387" cy="236537"/>
          </a:xfrm>
        </p:grpSpPr>
        <p:sp>
          <p:nvSpPr>
            <p:cNvPr id="163" name="Freeform 505"/>
            <p:cNvSpPr>
              <a:spLocks/>
            </p:cNvSpPr>
            <p:nvPr/>
          </p:nvSpPr>
          <p:spPr bwMode="auto">
            <a:xfrm>
              <a:off x="3921919" y="3435827"/>
              <a:ext cx="179387" cy="123825"/>
            </a:xfrm>
            <a:custGeom>
              <a:avLst/>
              <a:gdLst>
                <a:gd name="T0" fmla="*/ 113 w 113"/>
                <a:gd name="T1" fmla="*/ 47 h 78"/>
                <a:gd name="T2" fmla="*/ 56 w 113"/>
                <a:gd name="T3" fmla="*/ 78 h 78"/>
                <a:gd name="T4" fmla="*/ 0 w 113"/>
                <a:gd name="T5" fmla="*/ 33 h 78"/>
                <a:gd name="T6" fmla="*/ 56 w 113"/>
                <a:gd name="T7" fmla="*/ 0 h 78"/>
                <a:gd name="T8" fmla="*/ 113 w 113"/>
                <a:gd name="T9" fmla="*/ 47 h 78"/>
              </a:gdLst>
              <a:ahLst/>
              <a:cxnLst>
                <a:cxn ang="0">
                  <a:pos x="T0" y="T1"/>
                </a:cxn>
                <a:cxn ang="0">
                  <a:pos x="T2" y="T3"/>
                </a:cxn>
                <a:cxn ang="0">
                  <a:pos x="T4" y="T5"/>
                </a:cxn>
                <a:cxn ang="0">
                  <a:pos x="T6" y="T7"/>
                </a:cxn>
                <a:cxn ang="0">
                  <a:pos x="T8" y="T9"/>
                </a:cxn>
              </a:cxnLst>
              <a:rect l="0" t="0" r="r" b="b"/>
              <a:pathLst>
                <a:path w="113" h="78">
                  <a:moveTo>
                    <a:pt x="113" y="47"/>
                  </a:moveTo>
                  <a:lnTo>
                    <a:pt x="56" y="78"/>
                  </a:lnTo>
                  <a:lnTo>
                    <a:pt x="0" y="33"/>
                  </a:lnTo>
                  <a:lnTo>
                    <a:pt x="56" y="0"/>
                  </a:lnTo>
                  <a:lnTo>
                    <a:pt x="113" y="47"/>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506"/>
            <p:cNvSpPr>
              <a:spLocks/>
            </p:cNvSpPr>
            <p:nvPr/>
          </p:nvSpPr>
          <p:spPr bwMode="auto">
            <a:xfrm>
              <a:off x="3921919" y="3488214"/>
              <a:ext cx="88900" cy="184150"/>
            </a:xfrm>
            <a:custGeom>
              <a:avLst/>
              <a:gdLst>
                <a:gd name="T0" fmla="*/ 56 w 56"/>
                <a:gd name="T1" fmla="*/ 45 h 116"/>
                <a:gd name="T2" fmla="*/ 56 w 56"/>
                <a:gd name="T3" fmla="*/ 116 h 116"/>
                <a:gd name="T4" fmla="*/ 0 w 56"/>
                <a:gd name="T5" fmla="*/ 69 h 116"/>
                <a:gd name="T6" fmla="*/ 0 w 56"/>
                <a:gd name="T7" fmla="*/ 0 h 116"/>
                <a:gd name="T8" fmla="*/ 56 w 56"/>
                <a:gd name="T9" fmla="*/ 45 h 116"/>
              </a:gdLst>
              <a:ahLst/>
              <a:cxnLst>
                <a:cxn ang="0">
                  <a:pos x="T0" y="T1"/>
                </a:cxn>
                <a:cxn ang="0">
                  <a:pos x="T2" y="T3"/>
                </a:cxn>
                <a:cxn ang="0">
                  <a:pos x="T4" y="T5"/>
                </a:cxn>
                <a:cxn ang="0">
                  <a:pos x="T6" y="T7"/>
                </a:cxn>
                <a:cxn ang="0">
                  <a:pos x="T8" y="T9"/>
                </a:cxn>
              </a:cxnLst>
              <a:rect l="0" t="0" r="r" b="b"/>
              <a:pathLst>
                <a:path w="56" h="116">
                  <a:moveTo>
                    <a:pt x="56" y="45"/>
                  </a:moveTo>
                  <a:lnTo>
                    <a:pt x="56" y="116"/>
                  </a:lnTo>
                  <a:lnTo>
                    <a:pt x="0" y="69"/>
                  </a:lnTo>
                  <a:lnTo>
                    <a:pt x="0" y="0"/>
                  </a:lnTo>
                  <a:lnTo>
                    <a:pt x="56" y="45"/>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507"/>
            <p:cNvSpPr>
              <a:spLocks/>
            </p:cNvSpPr>
            <p:nvPr/>
          </p:nvSpPr>
          <p:spPr bwMode="auto">
            <a:xfrm>
              <a:off x="4010819" y="3510439"/>
              <a:ext cx="90487" cy="161925"/>
            </a:xfrm>
            <a:custGeom>
              <a:avLst/>
              <a:gdLst>
                <a:gd name="T0" fmla="*/ 0 w 57"/>
                <a:gd name="T1" fmla="*/ 31 h 102"/>
                <a:gd name="T2" fmla="*/ 0 w 57"/>
                <a:gd name="T3" fmla="*/ 102 h 102"/>
                <a:gd name="T4" fmla="*/ 57 w 57"/>
                <a:gd name="T5" fmla="*/ 71 h 102"/>
                <a:gd name="T6" fmla="*/ 57 w 57"/>
                <a:gd name="T7" fmla="*/ 0 h 102"/>
                <a:gd name="T8" fmla="*/ 0 w 57"/>
                <a:gd name="T9" fmla="*/ 31 h 102"/>
              </a:gdLst>
              <a:ahLst/>
              <a:cxnLst>
                <a:cxn ang="0">
                  <a:pos x="T0" y="T1"/>
                </a:cxn>
                <a:cxn ang="0">
                  <a:pos x="T2" y="T3"/>
                </a:cxn>
                <a:cxn ang="0">
                  <a:pos x="T4" y="T5"/>
                </a:cxn>
                <a:cxn ang="0">
                  <a:pos x="T6" y="T7"/>
                </a:cxn>
                <a:cxn ang="0">
                  <a:pos x="T8" y="T9"/>
                </a:cxn>
              </a:cxnLst>
              <a:rect l="0" t="0" r="r" b="b"/>
              <a:pathLst>
                <a:path w="57" h="102">
                  <a:moveTo>
                    <a:pt x="0" y="31"/>
                  </a:moveTo>
                  <a:lnTo>
                    <a:pt x="0" y="102"/>
                  </a:lnTo>
                  <a:lnTo>
                    <a:pt x="57" y="71"/>
                  </a:lnTo>
                  <a:lnTo>
                    <a:pt x="57" y="0"/>
                  </a:lnTo>
                  <a:lnTo>
                    <a:pt x="0" y="31"/>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 name="Go 3"/>
          <p:cNvGrpSpPr/>
          <p:nvPr/>
        </p:nvGrpSpPr>
        <p:grpSpPr>
          <a:xfrm>
            <a:off x="3628454" y="886611"/>
            <a:ext cx="2697714" cy="3557632"/>
            <a:chOff x="3904954" y="1070069"/>
            <a:chExt cx="2293978" cy="3025203"/>
          </a:xfrm>
        </p:grpSpPr>
        <p:sp>
          <p:nvSpPr>
            <p:cNvPr id="167" name="Freeform 493"/>
            <p:cNvSpPr>
              <a:spLocks/>
            </p:cNvSpPr>
            <p:nvPr/>
          </p:nvSpPr>
          <p:spPr bwMode="auto">
            <a:xfrm>
              <a:off x="3904954" y="1070069"/>
              <a:ext cx="2293978" cy="1588636"/>
            </a:xfrm>
            <a:custGeom>
              <a:avLst/>
              <a:gdLst>
                <a:gd name="T0" fmla="*/ 709 w 709"/>
                <a:gd name="T1" fmla="*/ 290 h 491"/>
                <a:gd name="T2" fmla="*/ 354 w 709"/>
                <a:gd name="T3" fmla="*/ 491 h 491"/>
                <a:gd name="T4" fmla="*/ 0 w 709"/>
                <a:gd name="T5" fmla="*/ 198 h 491"/>
                <a:gd name="T6" fmla="*/ 354 w 709"/>
                <a:gd name="T7" fmla="*/ 0 h 491"/>
                <a:gd name="T8" fmla="*/ 709 w 709"/>
                <a:gd name="T9" fmla="*/ 290 h 491"/>
              </a:gdLst>
              <a:ahLst/>
              <a:cxnLst>
                <a:cxn ang="0">
                  <a:pos x="T0" y="T1"/>
                </a:cxn>
                <a:cxn ang="0">
                  <a:pos x="T2" y="T3"/>
                </a:cxn>
                <a:cxn ang="0">
                  <a:pos x="T4" y="T5"/>
                </a:cxn>
                <a:cxn ang="0">
                  <a:pos x="T6" y="T7"/>
                </a:cxn>
                <a:cxn ang="0">
                  <a:pos x="T8" y="T9"/>
                </a:cxn>
              </a:cxnLst>
              <a:rect l="0" t="0" r="r" b="b"/>
              <a:pathLst>
                <a:path w="709" h="491">
                  <a:moveTo>
                    <a:pt x="709" y="290"/>
                  </a:moveTo>
                  <a:lnTo>
                    <a:pt x="354" y="491"/>
                  </a:lnTo>
                  <a:lnTo>
                    <a:pt x="0" y="198"/>
                  </a:lnTo>
                  <a:lnTo>
                    <a:pt x="354" y="0"/>
                  </a:lnTo>
                  <a:lnTo>
                    <a:pt x="709" y="290"/>
                  </a:lnTo>
                  <a:close/>
                </a:path>
              </a:pathLst>
            </a:custGeom>
            <a:gradFill>
              <a:gsLst>
                <a:gs pos="0">
                  <a:schemeClr val="accent1"/>
                </a:gs>
                <a:gs pos="100000">
                  <a:schemeClr val="accent1">
                    <a:lumMod val="75000"/>
                    <a:alpha val="8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494"/>
            <p:cNvSpPr>
              <a:spLocks/>
            </p:cNvSpPr>
            <p:nvPr/>
          </p:nvSpPr>
          <p:spPr bwMode="auto">
            <a:xfrm>
              <a:off x="3904954" y="1710700"/>
              <a:ext cx="1145372" cy="2384572"/>
            </a:xfrm>
            <a:custGeom>
              <a:avLst/>
              <a:gdLst>
                <a:gd name="T0" fmla="*/ 354 w 354"/>
                <a:gd name="T1" fmla="*/ 293 h 737"/>
                <a:gd name="T2" fmla="*/ 354 w 354"/>
                <a:gd name="T3" fmla="*/ 737 h 737"/>
                <a:gd name="T4" fmla="*/ 0 w 354"/>
                <a:gd name="T5" fmla="*/ 444 h 737"/>
                <a:gd name="T6" fmla="*/ 0 w 354"/>
                <a:gd name="T7" fmla="*/ 0 h 737"/>
                <a:gd name="T8" fmla="*/ 354 w 354"/>
                <a:gd name="T9" fmla="*/ 293 h 737"/>
              </a:gdLst>
              <a:ahLst/>
              <a:cxnLst>
                <a:cxn ang="0">
                  <a:pos x="T0" y="T1"/>
                </a:cxn>
                <a:cxn ang="0">
                  <a:pos x="T2" y="T3"/>
                </a:cxn>
                <a:cxn ang="0">
                  <a:pos x="T4" y="T5"/>
                </a:cxn>
                <a:cxn ang="0">
                  <a:pos x="T6" y="T7"/>
                </a:cxn>
                <a:cxn ang="0">
                  <a:pos x="T8" y="T9"/>
                </a:cxn>
              </a:cxnLst>
              <a:rect l="0" t="0" r="r" b="b"/>
              <a:pathLst>
                <a:path w="354" h="737">
                  <a:moveTo>
                    <a:pt x="354" y="293"/>
                  </a:moveTo>
                  <a:lnTo>
                    <a:pt x="354" y="737"/>
                  </a:lnTo>
                  <a:lnTo>
                    <a:pt x="0" y="444"/>
                  </a:lnTo>
                  <a:lnTo>
                    <a:pt x="0" y="0"/>
                  </a:lnTo>
                  <a:lnTo>
                    <a:pt x="354" y="29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495"/>
            <p:cNvSpPr>
              <a:spLocks/>
            </p:cNvSpPr>
            <p:nvPr/>
          </p:nvSpPr>
          <p:spPr bwMode="auto">
            <a:xfrm>
              <a:off x="5050326" y="2008367"/>
              <a:ext cx="1148606" cy="2086905"/>
            </a:xfrm>
            <a:custGeom>
              <a:avLst/>
              <a:gdLst>
                <a:gd name="T0" fmla="*/ 0 w 355"/>
                <a:gd name="T1" fmla="*/ 201 h 645"/>
                <a:gd name="T2" fmla="*/ 0 w 355"/>
                <a:gd name="T3" fmla="*/ 645 h 645"/>
                <a:gd name="T4" fmla="*/ 355 w 355"/>
                <a:gd name="T5" fmla="*/ 447 h 645"/>
                <a:gd name="T6" fmla="*/ 355 w 355"/>
                <a:gd name="T7" fmla="*/ 0 h 645"/>
                <a:gd name="T8" fmla="*/ 0 w 355"/>
                <a:gd name="T9" fmla="*/ 201 h 645"/>
              </a:gdLst>
              <a:ahLst/>
              <a:cxnLst>
                <a:cxn ang="0">
                  <a:pos x="T0" y="T1"/>
                </a:cxn>
                <a:cxn ang="0">
                  <a:pos x="T2" y="T3"/>
                </a:cxn>
                <a:cxn ang="0">
                  <a:pos x="T4" y="T5"/>
                </a:cxn>
                <a:cxn ang="0">
                  <a:pos x="T6" y="T7"/>
                </a:cxn>
                <a:cxn ang="0">
                  <a:pos x="T8" y="T9"/>
                </a:cxn>
              </a:cxnLst>
              <a:rect l="0" t="0" r="r" b="b"/>
              <a:pathLst>
                <a:path w="355" h="645">
                  <a:moveTo>
                    <a:pt x="0" y="201"/>
                  </a:moveTo>
                  <a:lnTo>
                    <a:pt x="0" y="645"/>
                  </a:lnTo>
                  <a:lnTo>
                    <a:pt x="355" y="447"/>
                  </a:lnTo>
                  <a:lnTo>
                    <a:pt x="355" y="0"/>
                  </a:lnTo>
                  <a:lnTo>
                    <a:pt x="0" y="201"/>
                  </a:lnTo>
                  <a:close/>
                </a:path>
              </a:pathLst>
            </a:custGeom>
            <a:gradFill>
              <a:gsLst>
                <a:gs pos="100000">
                  <a:schemeClr val="accent1">
                    <a:lumMod val="75000"/>
                    <a:alpha val="82000"/>
                  </a:schemeClr>
                </a:gs>
                <a:gs pos="0">
                  <a:schemeClr val="accent1">
                    <a:lumMod val="50000"/>
                    <a:alpha val="88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169"/>
          <p:cNvGrpSpPr/>
          <p:nvPr/>
        </p:nvGrpSpPr>
        <p:grpSpPr>
          <a:xfrm>
            <a:off x="4102580" y="3066274"/>
            <a:ext cx="818064" cy="1069192"/>
            <a:chOff x="4415632" y="3069114"/>
            <a:chExt cx="341312" cy="446088"/>
          </a:xfrm>
        </p:grpSpPr>
        <p:sp>
          <p:nvSpPr>
            <p:cNvPr id="171" name="Freeform 502"/>
            <p:cNvSpPr>
              <a:spLocks/>
            </p:cNvSpPr>
            <p:nvPr/>
          </p:nvSpPr>
          <p:spPr bwMode="auto">
            <a:xfrm>
              <a:off x="4415632" y="3069114"/>
              <a:ext cx="341312" cy="231775"/>
            </a:xfrm>
            <a:custGeom>
              <a:avLst/>
              <a:gdLst>
                <a:gd name="T0" fmla="*/ 215 w 215"/>
                <a:gd name="T1" fmla="*/ 87 h 146"/>
                <a:gd name="T2" fmla="*/ 109 w 215"/>
                <a:gd name="T3" fmla="*/ 146 h 146"/>
                <a:gd name="T4" fmla="*/ 0 w 215"/>
                <a:gd name="T5" fmla="*/ 59 h 146"/>
                <a:gd name="T6" fmla="*/ 109 w 215"/>
                <a:gd name="T7" fmla="*/ 0 h 146"/>
                <a:gd name="T8" fmla="*/ 215 w 215"/>
                <a:gd name="T9" fmla="*/ 87 h 146"/>
              </a:gdLst>
              <a:ahLst/>
              <a:cxnLst>
                <a:cxn ang="0">
                  <a:pos x="T0" y="T1"/>
                </a:cxn>
                <a:cxn ang="0">
                  <a:pos x="T2" y="T3"/>
                </a:cxn>
                <a:cxn ang="0">
                  <a:pos x="T4" y="T5"/>
                </a:cxn>
                <a:cxn ang="0">
                  <a:pos x="T6" y="T7"/>
                </a:cxn>
                <a:cxn ang="0">
                  <a:pos x="T8" y="T9"/>
                </a:cxn>
              </a:cxnLst>
              <a:rect l="0" t="0" r="r" b="b"/>
              <a:pathLst>
                <a:path w="215" h="146">
                  <a:moveTo>
                    <a:pt x="215" y="87"/>
                  </a:moveTo>
                  <a:lnTo>
                    <a:pt x="109" y="146"/>
                  </a:lnTo>
                  <a:lnTo>
                    <a:pt x="0" y="59"/>
                  </a:lnTo>
                  <a:lnTo>
                    <a:pt x="109" y="0"/>
                  </a:lnTo>
                  <a:lnTo>
                    <a:pt x="215" y="87"/>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503"/>
            <p:cNvSpPr>
              <a:spLocks/>
            </p:cNvSpPr>
            <p:nvPr/>
          </p:nvSpPr>
          <p:spPr bwMode="auto">
            <a:xfrm>
              <a:off x="4415632" y="3162777"/>
              <a:ext cx="173037" cy="352425"/>
            </a:xfrm>
            <a:custGeom>
              <a:avLst/>
              <a:gdLst>
                <a:gd name="T0" fmla="*/ 109 w 109"/>
                <a:gd name="T1" fmla="*/ 87 h 222"/>
                <a:gd name="T2" fmla="*/ 109 w 109"/>
                <a:gd name="T3" fmla="*/ 222 h 222"/>
                <a:gd name="T4" fmla="*/ 0 w 109"/>
                <a:gd name="T5" fmla="*/ 132 h 222"/>
                <a:gd name="T6" fmla="*/ 0 w 109"/>
                <a:gd name="T7" fmla="*/ 0 h 222"/>
                <a:gd name="T8" fmla="*/ 109 w 109"/>
                <a:gd name="T9" fmla="*/ 87 h 222"/>
              </a:gdLst>
              <a:ahLst/>
              <a:cxnLst>
                <a:cxn ang="0">
                  <a:pos x="T0" y="T1"/>
                </a:cxn>
                <a:cxn ang="0">
                  <a:pos x="T2" y="T3"/>
                </a:cxn>
                <a:cxn ang="0">
                  <a:pos x="T4" y="T5"/>
                </a:cxn>
                <a:cxn ang="0">
                  <a:pos x="T6" y="T7"/>
                </a:cxn>
                <a:cxn ang="0">
                  <a:pos x="T8" y="T9"/>
                </a:cxn>
              </a:cxnLst>
              <a:rect l="0" t="0" r="r" b="b"/>
              <a:pathLst>
                <a:path w="109" h="222">
                  <a:moveTo>
                    <a:pt x="109" y="87"/>
                  </a:moveTo>
                  <a:lnTo>
                    <a:pt x="109" y="222"/>
                  </a:lnTo>
                  <a:lnTo>
                    <a:pt x="0" y="132"/>
                  </a:lnTo>
                  <a:lnTo>
                    <a:pt x="0" y="0"/>
                  </a:lnTo>
                  <a:lnTo>
                    <a:pt x="109" y="87"/>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504"/>
            <p:cNvSpPr>
              <a:spLocks/>
            </p:cNvSpPr>
            <p:nvPr/>
          </p:nvSpPr>
          <p:spPr bwMode="auto">
            <a:xfrm>
              <a:off x="4588669" y="3207227"/>
              <a:ext cx="168275" cy="307975"/>
            </a:xfrm>
            <a:custGeom>
              <a:avLst/>
              <a:gdLst>
                <a:gd name="T0" fmla="*/ 0 w 106"/>
                <a:gd name="T1" fmla="*/ 59 h 194"/>
                <a:gd name="T2" fmla="*/ 0 w 106"/>
                <a:gd name="T3" fmla="*/ 194 h 194"/>
                <a:gd name="T4" fmla="*/ 106 w 106"/>
                <a:gd name="T5" fmla="*/ 132 h 194"/>
                <a:gd name="T6" fmla="*/ 106 w 106"/>
                <a:gd name="T7" fmla="*/ 0 h 194"/>
                <a:gd name="T8" fmla="*/ 0 w 106"/>
                <a:gd name="T9" fmla="*/ 59 h 194"/>
              </a:gdLst>
              <a:ahLst/>
              <a:cxnLst>
                <a:cxn ang="0">
                  <a:pos x="T0" y="T1"/>
                </a:cxn>
                <a:cxn ang="0">
                  <a:pos x="T2" y="T3"/>
                </a:cxn>
                <a:cxn ang="0">
                  <a:pos x="T4" y="T5"/>
                </a:cxn>
                <a:cxn ang="0">
                  <a:pos x="T6" y="T7"/>
                </a:cxn>
                <a:cxn ang="0">
                  <a:pos x="T8" y="T9"/>
                </a:cxn>
              </a:cxnLst>
              <a:rect l="0" t="0" r="r" b="b"/>
              <a:pathLst>
                <a:path w="106" h="194">
                  <a:moveTo>
                    <a:pt x="0" y="59"/>
                  </a:moveTo>
                  <a:lnTo>
                    <a:pt x="0" y="194"/>
                  </a:lnTo>
                  <a:lnTo>
                    <a:pt x="106" y="132"/>
                  </a:lnTo>
                  <a:lnTo>
                    <a:pt x="106" y="0"/>
                  </a:lnTo>
                  <a:lnTo>
                    <a:pt x="0" y="59"/>
                  </a:lnTo>
                  <a:close/>
                </a:path>
              </a:pathLst>
            </a:custGeom>
            <a:solidFill>
              <a:schemeClr val="accent1">
                <a:lumMod val="75000"/>
                <a:alpha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 name="Rectangle 2"/>
          <p:cNvSpPr/>
          <p:nvPr/>
        </p:nvSpPr>
        <p:spPr>
          <a:xfrm>
            <a:off x="0" y="4474659"/>
            <a:ext cx="9144000" cy="668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o 2"/>
          <p:cNvGrpSpPr/>
          <p:nvPr/>
        </p:nvGrpSpPr>
        <p:grpSpPr>
          <a:xfrm>
            <a:off x="2766353" y="1243759"/>
            <a:ext cx="2218290" cy="2929814"/>
            <a:chOff x="2859882" y="1390385"/>
            <a:chExt cx="1886303" cy="2491343"/>
          </a:xfrm>
        </p:grpSpPr>
        <p:sp>
          <p:nvSpPr>
            <p:cNvPr id="138" name="Freeform 510"/>
            <p:cNvSpPr>
              <a:spLocks/>
            </p:cNvSpPr>
            <p:nvPr/>
          </p:nvSpPr>
          <p:spPr bwMode="auto">
            <a:xfrm>
              <a:off x="3798181" y="2170142"/>
              <a:ext cx="948004" cy="1711586"/>
            </a:xfrm>
            <a:custGeom>
              <a:avLst/>
              <a:gdLst>
                <a:gd name="T0" fmla="*/ 0 w 293"/>
                <a:gd name="T1" fmla="*/ 163 h 529"/>
                <a:gd name="T2" fmla="*/ 0 w 293"/>
                <a:gd name="T3" fmla="*/ 529 h 529"/>
                <a:gd name="T4" fmla="*/ 293 w 293"/>
                <a:gd name="T5" fmla="*/ 366 h 529"/>
                <a:gd name="T6" fmla="*/ 293 w 293"/>
                <a:gd name="T7" fmla="*/ 0 h 529"/>
                <a:gd name="T8" fmla="*/ 0 w 293"/>
                <a:gd name="T9" fmla="*/ 163 h 529"/>
              </a:gdLst>
              <a:ahLst/>
              <a:cxnLst>
                <a:cxn ang="0">
                  <a:pos x="T0" y="T1"/>
                </a:cxn>
                <a:cxn ang="0">
                  <a:pos x="T2" y="T3"/>
                </a:cxn>
                <a:cxn ang="0">
                  <a:pos x="T4" y="T5"/>
                </a:cxn>
                <a:cxn ang="0">
                  <a:pos x="T6" y="T7"/>
                </a:cxn>
                <a:cxn ang="0">
                  <a:pos x="T8" y="T9"/>
                </a:cxn>
              </a:cxnLst>
              <a:rect l="0" t="0" r="r" b="b"/>
              <a:pathLst>
                <a:path w="293" h="529">
                  <a:moveTo>
                    <a:pt x="0" y="163"/>
                  </a:moveTo>
                  <a:lnTo>
                    <a:pt x="0" y="529"/>
                  </a:lnTo>
                  <a:lnTo>
                    <a:pt x="293" y="366"/>
                  </a:lnTo>
                  <a:lnTo>
                    <a:pt x="293" y="0"/>
                  </a:lnTo>
                  <a:lnTo>
                    <a:pt x="0" y="163"/>
                  </a:lnTo>
                  <a:close/>
                </a:path>
              </a:pathLst>
            </a:custGeom>
            <a:solidFill>
              <a:srgbClr val="9E0B0F">
                <a:alpha val="81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6" name="Group 138"/>
            <p:cNvGrpSpPr/>
            <p:nvPr/>
          </p:nvGrpSpPr>
          <p:grpSpPr>
            <a:xfrm>
              <a:off x="2859882" y="1390385"/>
              <a:ext cx="1886303" cy="2491343"/>
              <a:chOff x="3775869" y="2191227"/>
              <a:chExt cx="925512" cy="1222375"/>
            </a:xfrm>
          </p:grpSpPr>
          <p:sp>
            <p:nvSpPr>
              <p:cNvPr id="140" name="Freeform 508"/>
              <p:cNvSpPr>
                <a:spLocks/>
              </p:cNvSpPr>
              <p:nvPr/>
            </p:nvSpPr>
            <p:spPr bwMode="auto">
              <a:xfrm>
                <a:off x="3775869" y="2191227"/>
                <a:ext cx="925512" cy="641350"/>
              </a:xfrm>
              <a:custGeom>
                <a:avLst/>
                <a:gdLst>
                  <a:gd name="T0" fmla="*/ 583 w 583"/>
                  <a:gd name="T1" fmla="*/ 241 h 404"/>
                  <a:gd name="T2" fmla="*/ 290 w 583"/>
                  <a:gd name="T3" fmla="*/ 404 h 404"/>
                  <a:gd name="T4" fmla="*/ 0 w 583"/>
                  <a:gd name="T5" fmla="*/ 163 h 404"/>
                  <a:gd name="T6" fmla="*/ 290 w 583"/>
                  <a:gd name="T7" fmla="*/ 0 h 404"/>
                  <a:gd name="T8" fmla="*/ 583 w 583"/>
                  <a:gd name="T9" fmla="*/ 241 h 404"/>
                </a:gdLst>
                <a:ahLst/>
                <a:cxnLst>
                  <a:cxn ang="0">
                    <a:pos x="T0" y="T1"/>
                  </a:cxn>
                  <a:cxn ang="0">
                    <a:pos x="T2" y="T3"/>
                  </a:cxn>
                  <a:cxn ang="0">
                    <a:pos x="T4" y="T5"/>
                  </a:cxn>
                  <a:cxn ang="0">
                    <a:pos x="T6" y="T7"/>
                  </a:cxn>
                  <a:cxn ang="0">
                    <a:pos x="T8" y="T9"/>
                  </a:cxn>
                </a:cxnLst>
                <a:rect l="0" t="0" r="r" b="b"/>
                <a:pathLst>
                  <a:path w="583" h="404">
                    <a:moveTo>
                      <a:pt x="583" y="241"/>
                    </a:moveTo>
                    <a:lnTo>
                      <a:pt x="290" y="404"/>
                    </a:lnTo>
                    <a:lnTo>
                      <a:pt x="0" y="163"/>
                    </a:lnTo>
                    <a:lnTo>
                      <a:pt x="290" y="0"/>
                    </a:lnTo>
                    <a:lnTo>
                      <a:pt x="583" y="241"/>
                    </a:lnTo>
                    <a:close/>
                  </a:path>
                </a:pathLst>
              </a:custGeom>
              <a:gradFill>
                <a:gsLst>
                  <a:gs pos="0">
                    <a:schemeClr val="accent1"/>
                  </a:gs>
                  <a:gs pos="100000">
                    <a:schemeClr val="accent1">
                      <a:lumMod val="75000"/>
                      <a:alpha val="8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509"/>
              <p:cNvSpPr>
                <a:spLocks/>
              </p:cNvSpPr>
              <p:nvPr/>
            </p:nvSpPr>
            <p:spPr bwMode="auto">
              <a:xfrm>
                <a:off x="3775869" y="2449989"/>
                <a:ext cx="460375" cy="963613"/>
              </a:xfrm>
              <a:custGeom>
                <a:avLst/>
                <a:gdLst>
                  <a:gd name="T0" fmla="*/ 290 w 290"/>
                  <a:gd name="T1" fmla="*/ 241 h 607"/>
                  <a:gd name="T2" fmla="*/ 290 w 290"/>
                  <a:gd name="T3" fmla="*/ 607 h 607"/>
                  <a:gd name="T4" fmla="*/ 0 w 290"/>
                  <a:gd name="T5" fmla="*/ 366 h 607"/>
                  <a:gd name="T6" fmla="*/ 0 w 290"/>
                  <a:gd name="T7" fmla="*/ 0 h 607"/>
                  <a:gd name="T8" fmla="*/ 290 w 290"/>
                  <a:gd name="T9" fmla="*/ 241 h 607"/>
                </a:gdLst>
                <a:ahLst/>
                <a:cxnLst>
                  <a:cxn ang="0">
                    <a:pos x="T0" y="T1"/>
                  </a:cxn>
                  <a:cxn ang="0">
                    <a:pos x="T2" y="T3"/>
                  </a:cxn>
                  <a:cxn ang="0">
                    <a:pos x="T4" y="T5"/>
                  </a:cxn>
                  <a:cxn ang="0">
                    <a:pos x="T6" y="T7"/>
                  </a:cxn>
                  <a:cxn ang="0">
                    <a:pos x="T8" y="T9"/>
                  </a:cxn>
                </a:cxnLst>
                <a:rect l="0" t="0" r="r" b="b"/>
                <a:pathLst>
                  <a:path w="290" h="607">
                    <a:moveTo>
                      <a:pt x="290" y="241"/>
                    </a:moveTo>
                    <a:lnTo>
                      <a:pt x="290" y="607"/>
                    </a:lnTo>
                    <a:lnTo>
                      <a:pt x="0" y="366"/>
                    </a:lnTo>
                    <a:lnTo>
                      <a:pt x="0" y="0"/>
                    </a:lnTo>
                    <a:lnTo>
                      <a:pt x="290" y="241"/>
                    </a:lnTo>
                    <a:close/>
                  </a:path>
                </a:pathLst>
              </a:custGeom>
              <a:solidFill>
                <a:schemeClr val="accent1">
                  <a:lumMod val="50000"/>
                  <a:alpha val="81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558" name="old cloud outline"/>
          <p:cNvSpPr>
            <a:spLocks noEditPoints="1"/>
          </p:cNvSpPr>
          <p:nvPr/>
        </p:nvSpPr>
        <p:spPr bwMode="auto">
          <a:xfrm>
            <a:off x="2252548" y="961114"/>
            <a:ext cx="4910252" cy="2988556"/>
          </a:xfrm>
          <a:custGeom>
            <a:avLst/>
            <a:gdLst>
              <a:gd name="T0" fmla="*/ 1084 w 2196"/>
              <a:gd name="T1" fmla="*/ 1336 h 1336"/>
              <a:gd name="T2" fmla="*/ 1081 w 2196"/>
              <a:gd name="T3" fmla="*/ 1336 h 1336"/>
              <a:gd name="T4" fmla="*/ 792 w 2196"/>
              <a:gd name="T5" fmla="*/ 1237 h 1336"/>
              <a:gd name="T6" fmla="*/ 499 w 2196"/>
              <a:gd name="T7" fmla="*/ 1333 h 1336"/>
              <a:gd name="T8" fmla="*/ 496 w 2196"/>
              <a:gd name="T9" fmla="*/ 1333 h 1336"/>
              <a:gd name="T10" fmla="*/ 145 w 2196"/>
              <a:gd name="T11" fmla="*/ 1185 h 1336"/>
              <a:gd name="T12" fmla="*/ 1 w 2196"/>
              <a:gd name="T13" fmla="*/ 831 h 1336"/>
              <a:gd name="T14" fmla="*/ 148 w 2196"/>
              <a:gd name="T15" fmla="*/ 481 h 1336"/>
              <a:gd name="T16" fmla="*/ 499 w 2196"/>
              <a:gd name="T17" fmla="*/ 336 h 1336"/>
              <a:gd name="T18" fmla="*/ 502 w 2196"/>
              <a:gd name="T19" fmla="*/ 336 h 1336"/>
              <a:gd name="T20" fmla="*/ 624 w 2196"/>
              <a:gd name="T21" fmla="*/ 352 h 1336"/>
              <a:gd name="T22" fmla="*/ 786 w 2196"/>
              <a:gd name="T23" fmla="*/ 105 h 1336"/>
              <a:gd name="T24" fmla="*/ 1086 w 2196"/>
              <a:gd name="T25" fmla="*/ 0 h 1336"/>
              <a:gd name="T26" fmla="*/ 1089 w 2196"/>
              <a:gd name="T27" fmla="*/ 0 h 1336"/>
              <a:gd name="T28" fmla="*/ 1539 w 2196"/>
              <a:gd name="T29" fmla="*/ 323 h 1336"/>
              <a:gd name="T30" fmla="*/ 1790 w 2196"/>
              <a:gd name="T31" fmla="*/ 401 h 1336"/>
              <a:gd name="T32" fmla="*/ 1959 w 2196"/>
              <a:gd name="T33" fmla="*/ 593 h 1336"/>
              <a:gd name="T34" fmla="*/ 2195 w 2196"/>
              <a:gd name="T35" fmla="*/ 910 h 1336"/>
              <a:gd name="T36" fmla="*/ 1866 w 2196"/>
              <a:gd name="T37" fmla="*/ 1237 h 1336"/>
              <a:gd name="T38" fmla="*/ 1866 w 2196"/>
              <a:gd name="T39" fmla="*/ 1237 h 1336"/>
              <a:gd name="T40" fmla="*/ 1864 w 2196"/>
              <a:gd name="T41" fmla="*/ 1237 h 1336"/>
              <a:gd name="T42" fmla="*/ 1763 w 2196"/>
              <a:gd name="T43" fmla="*/ 1220 h 1336"/>
              <a:gd name="T44" fmla="*/ 1527 w 2196"/>
              <a:gd name="T45" fmla="*/ 1282 h 1336"/>
              <a:gd name="T46" fmla="*/ 1525 w 2196"/>
              <a:gd name="T47" fmla="*/ 1282 h 1336"/>
              <a:gd name="T48" fmla="*/ 1357 w 2196"/>
              <a:gd name="T49" fmla="*/ 1251 h 1336"/>
              <a:gd name="T50" fmla="*/ 1084 w 2196"/>
              <a:gd name="T51" fmla="*/ 1336 h 1336"/>
              <a:gd name="T52" fmla="*/ 793 w 2196"/>
              <a:gd name="T53" fmla="*/ 1198 h 1336"/>
              <a:gd name="T54" fmla="*/ 804 w 2196"/>
              <a:gd name="T55" fmla="*/ 1202 h 1336"/>
              <a:gd name="T56" fmla="*/ 1081 w 2196"/>
              <a:gd name="T57" fmla="*/ 1301 h 1336"/>
              <a:gd name="T58" fmla="*/ 1084 w 2196"/>
              <a:gd name="T59" fmla="*/ 1301 h 1336"/>
              <a:gd name="T60" fmla="*/ 1344 w 2196"/>
              <a:gd name="T61" fmla="*/ 1217 h 1336"/>
              <a:gd name="T62" fmla="*/ 1361 w 2196"/>
              <a:gd name="T63" fmla="*/ 1215 h 1336"/>
              <a:gd name="T64" fmla="*/ 1525 w 2196"/>
              <a:gd name="T65" fmla="*/ 1247 h 1336"/>
              <a:gd name="T66" fmla="*/ 1527 w 2196"/>
              <a:gd name="T67" fmla="*/ 1247 h 1336"/>
              <a:gd name="T68" fmla="*/ 1752 w 2196"/>
              <a:gd name="T69" fmla="*/ 1186 h 1336"/>
              <a:gd name="T70" fmla="*/ 1767 w 2196"/>
              <a:gd name="T71" fmla="*/ 1185 h 1336"/>
              <a:gd name="T72" fmla="*/ 1865 w 2196"/>
              <a:gd name="T73" fmla="*/ 1202 h 1336"/>
              <a:gd name="T74" fmla="*/ 1866 w 2196"/>
              <a:gd name="T75" fmla="*/ 1202 h 1336"/>
              <a:gd name="T76" fmla="*/ 2160 w 2196"/>
              <a:gd name="T77" fmla="*/ 910 h 1336"/>
              <a:gd name="T78" fmla="*/ 1942 w 2196"/>
              <a:gd name="T79" fmla="*/ 624 h 1336"/>
              <a:gd name="T80" fmla="*/ 1930 w 2196"/>
              <a:gd name="T81" fmla="*/ 615 h 1336"/>
              <a:gd name="T82" fmla="*/ 1530 w 2196"/>
              <a:gd name="T83" fmla="*/ 358 h 1336"/>
              <a:gd name="T84" fmla="*/ 1529 w 2196"/>
              <a:gd name="T85" fmla="*/ 358 h 1336"/>
              <a:gd name="T86" fmla="*/ 1527 w 2196"/>
              <a:gd name="T87" fmla="*/ 358 h 1336"/>
              <a:gd name="T88" fmla="*/ 1510 w 2196"/>
              <a:gd name="T89" fmla="*/ 346 h 1336"/>
              <a:gd name="T90" fmla="*/ 1088 w 2196"/>
              <a:gd name="T91" fmla="*/ 35 h 1336"/>
              <a:gd name="T92" fmla="*/ 1086 w 2196"/>
              <a:gd name="T93" fmla="*/ 35 h 1336"/>
              <a:gd name="T94" fmla="*/ 653 w 2196"/>
              <a:gd name="T95" fmla="*/ 377 h 1336"/>
              <a:gd name="T96" fmla="*/ 645 w 2196"/>
              <a:gd name="T97" fmla="*/ 388 h 1336"/>
              <a:gd name="T98" fmla="*/ 631 w 2196"/>
              <a:gd name="T99" fmla="*/ 390 h 1336"/>
              <a:gd name="T100" fmla="*/ 502 w 2196"/>
              <a:gd name="T101" fmla="*/ 371 h 1336"/>
              <a:gd name="T102" fmla="*/ 499 w 2196"/>
              <a:gd name="T103" fmla="*/ 371 h 1336"/>
              <a:gd name="T104" fmla="*/ 36 w 2196"/>
              <a:gd name="T105" fmla="*/ 832 h 1336"/>
              <a:gd name="T106" fmla="*/ 169 w 2196"/>
              <a:gd name="T107" fmla="*/ 1160 h 1336"/>
              <a:gd name="T108" fmla="*/ 496 w 2196"/>
              <a:gd name="T109" fmla="*/ 1298 h 1336"/>
              <a:gd name="T110" fmla="*/ 499 w 2196"/>
              <a:gd name="T111" fmla="*/ 1298 h 1336"/>
              <a:gd name="T112" fmla="*/ 782 w 2196"/>
              <a:gd name="T113" fmla="*/ 1201 h 1336"/>
              <a:gd name="T114" fmla="*/ 793 w 2196"/>
              <a:gd name="T115" fmla="*/ 1198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6" h="1336">
                <a:moveTo>
                  <a:pt x="1084" y="1336"/>
                </a:moveTo>
                <a:cubicBezTo>
                  <a:pt x="1081" y="1336"/>
                  <a:pt x="1081" y="1336"/>
                  <a:pt x="1081" y="1336"/>
                </a:cubicBezTo>
                <a:cubicBezTo>
                  <a:pt x="975" y="1336"/>
                  <a:pt x="876" y="1302"/>
                  <a:pt x="792" y="1237"/>
                </a:cubicBezTo>
                <a:cubicBezTo>
                  <a:pt x="707" y="1300"/>
                  <a:pt x="606" y="1333"/>
                  <a:pt x="499" y="1333"/>
                </a:cubicBezTo>
                <a:cubicBezTo>
                  <a:pt x="496" y="1333"/>
                  <a:pt x="496" y="1333"/>
                  <a:pt x="496" y="1333"/>
                </a:cubicBezTo>
                <a:cubicBezTo>
                  <a:pt x="363" y="1332"/>
                  <a:pt x="238" y="1280"/>
                  <a:pt x="145" y="1185"/>
                </a:cubicBezTo>
                <a:cubicBezTo>
                  <a:pt x="51" y="1090"/>
                  <a:pt x="0" y="965"/>
                  <a:pt x="1" y="831"/>
                </a:cubicBezTo>
                <a:cubicBezTo>
                  <a:pt x="1" y="699"/>
                  <a:pt x="54" y="574"/>
                  <a:pt x="148" y="481"/>
                </a:cubicBezTo>
                <a:cubicBezTo>
                  <a:pt x="242" y="387"/>
                  <a:pt x="366" y="336"/>
                  <a:pt x="499" y="336"/>
                </a:cubicBezTo>
                <a:cubicBezTo>
                  <a:pt x="502" y="336"/>
                  <a:pt x="502" y="336"/>
                  <a:pt x="502" y="336"/>
                </a:cubicBezTo>
                <a:cubicBezTo>
                  <a:pt x="543" y="336"/>
                  <a:pt x="584" y="341"/>
                  <a:pt x="624" y="352"/>
                </a:cubicBezTo>
                <a:cubicBezTo>
                  <a:pt x="650" y="255"/>
                  <a:pt x="707" y="168"/>
                  <a:pt x="786" y="105"/>
                </a:cubicBezTo>
                <a:cubicBezTo>
                  <a:pt x="871" y="37"/>
                  <a:pt x="977" y="0"/>
                  <a:pt x="1086" y="0"/>
                </a:cubicBezTo>
                <a:cubicBezTo>
                  <a:pt x="1089" y="0"/>
                  <a:pt x="1089" y="0"/>
                  <a:pt x="1089" y="0"/>
                </a:cubicBezTo>
                <a:cubicBezTo>
                  <a:pt x="1294" y="1"/>
                  <a:pt x="1473" y="130"/>
                  <a:pt x="1539" y="323"/>
                </a:cubicBezTo>
                <a:cubicBezTo>
                  <a:pt x="1629" y="325"/>
                  <a:pt x="1715" y="352"/>
                  <a:pt x="1790" y="401"/>
                </a:cubicBezTo>
                <a:cubicBezTo>
                  <a:pt x="1862" y="448"/>
                  <a:pt x="1921" y="515"/>
                  <a:pt x="1959" y="593"/>
                </a:cubicBezTo>
                <a:cubicBezTo>
                  <a:pt x="2099" y="634"/>
                  <a:pt x="2196" y="763"/>
                  <a:pt x="2195" y="910"/>
                </a:cubicBezTo>
                <a:cubicBezTo>
                  <a:pt x="2194" y="1090"/>
                  <a:pt x="2047" y="1237"/>
                  <a:pt x="1866" y="1237"/>
                </a:cubicBezTo>
                <a:cubicBezTo>
                  <a:pt x="1866" y="1237"/>
                  <a:pt x="1866" y="1237"/>
                  <a:pt x="1866" y="1237"/>
                </a:cubicBezTo>
                <a:cubicBezTo>
                  <a:pt x="1864" y="1237"/>
                  <a:pt x="1864" y="1237"/>
                  <a:pt x="1864" y="1237"/>
                </a:cubicBezTo>
                <a:cubicBezTo>
                  <a:pt x="1830" y="1237"/>
                  <a:pt x="1796" y="1231"/>
                  <a:pt x="1763" y="1220"/>
                </a:cubicBezTo>
                <a:cubicBezTo>
                  <a:pt x="1691" y="1261"/>
                  <a:pt x="1610" y="1282"/>
                  <a:pt x="1527" y="1282"/>
                </a:cubicBezTo>
                <a:cubicBezTo>
                  <a:pt x="1525" y="1282"/>
                  <a:pt x="1525" y="1282"/>
                  <a:pt x="1525" y="1282"/>
                </a:cubicBezTo>
                <a:cubicBezTo>
                  <a:pt x="1467" y="1282"/>
                  <a:pt x="1411" y="1271"/>
                  <a:pt x="1357" y="1251"/>
                </a:cubicBezTo>
                <a:cubicBezTo>
                  <a:pt x="1276" y="1307"/>
                  <a:pt x="1182" y="1336"/>
                  <a:pt x="1084" y="1336"/>
                </a:cubicBezTo>
                <a:close/>
                <a:moveTo>
                  <a:pt x="793" y="1198"/>
                </a:moveTo>
                <a:cubicBezTo>
                  <a:pt x="796" y="1198"/>
                  <a:pt x="800" y="1199"/>
                  <a:pt x="804" y="1202"/>
                </a:cubicBezTo>
                <a:cubicBezTo>
                  <a:pt x="883" y="1266"/>
                  <a:pt x="979" y="1301"/>
                  <a:pt x="1081" y="1301"/>
                </a:cubicBezTo>
                <a:cubicBezTo>
                  <a:pt x="1084" y="1301"/>
                  <a:pt x="1084" y="1301"/>
                  <a:pt x="1084" y="1301"/>
                </a:cubicBezTo>
                <a:cubicBezTo>
                  <a:pt x="1178" y="1301"/>
                  <a:pt x="1268" y="1272"/>
                  <a:pt x="1344" y="1217"/>
                </a:cubicBezTo>
                <a:cubicBezTo>
                  <a:pt x="1349" y="1213"/>
                  <a:pt x="1355" y="1213"/>
                  <a:pt x="1361" y="1215"/>
                </a:cubicBezTo>
                <a:cubicBezTo>
                  <a:pt x="1413" y="1236"/>
                  <a:pt x="1468" y="1247"/>
                  <a:pt x="1525" y="1247"/>
                </a:cubicBezTo>
                <a:cubicBezTo>
                  <a:pt x="1527" y="1247"/>
                  <a:pt x="1527" y="1247"/>
                  <a:pt x="1527" y="1247"/>
                </a:cubicBezTo>
                <a:cubicBezTo>
                  <a:pt x="1606" y="1247"/>
                  <a:pt x="1684" y="1226"/>
                  <a:pt x="1752" y="1186"/>
                </a:cubicBezTo>
                <a:cubicBezTo>
                  <a:pt x="1757" y="1183"/>
                  <a:pt x="1762" y="1183"/>
                  <a:pt x="1767" y="1185"/>
                </a:cubicBezTo>
                <a:cubicBezTo>
                  <a:pt x="1798" y="1196"/>
                  <a:pt x="1831" y="1202"/>
                  <a:pt x="1865" y="1202"/>
                </a:cubicBezTo>
                <a:cubicBezTo>
                  <a:pt x="1866" y="1202"/>
                  <a:pt x="1866" y="1202"/>
                  <a:pt x="1866" y="1202"/>
                </a:cubicBezTo>
                <a:cubicBezTo>
                  <a:pt x="2027" y="1202"/>
                  <a:pt x="2159" y="1071"/>
                  <a:pt x="2160" y="910"/>
                </a:cubicBezTo>
                <a:cubicBezTo>
                  <a:pt x="2161" y="776"/>
                  <a:pt x="2071" y="659"/>
                  <a:pt x="1942" y="624"/>
                </a:cubicBezTo>
                <a:cubicBezTo>
                  <a:pt x="1937" y="623"/>
                  <a:pt x="1933" y="620"/>
                  <a:pt x="1930" y="615"/>
                </a:cubicBezTo>
                <a:cubicBezTo>
                  <a:pt x="1858" y="460"/>
                  <a:pt x="1701" y="359"/>
                  <a:pt x="1530" y="358"/>
                </a:cubicBezTo>
                <a:cubicBezTo>
                  <a:pt x="1529" y="358"/>
                  <a:pt x="1529" y="358"/>
                  <a:pt x="1529" y="358"/>
                </a:cubicBezTo>
                <a:cubicBezTo>
                  <a:pt x="1528" y="358"/>
                  <a:pt x="1527" y="358"/>
                  <a:pt x="1527" y="358"/>
                </a:cubicBezTo>
                <a:cubicBezTo>
                  <a:pt x="1519" y="358"/>
                  <a:pt x="1512" y="353"/>
                  <a:pt x="1510" y="346"/>
                </a:cubicBezTo>
                <a:cubicBezTo>
                  <a:pt x="1452" y="161"/>
                  <a:pt x="1282" y="36"/>
                  <a:pt x="1088" y="35"/>
                </a:cubicBezTo>
                <a:cubicBezTo>
                  <a:pt x="1086" y="35"/>
                  <a:pt x="1086" y="35"/>
                  <a:pt x="1086" y="35"/>
                </a:cubicBezTo>
                <a:cubicBezTo>
                  <a:pt x="878" y="35"/>
                  <a:pt x="701" y="176"/>
                  <a:pt x="653" y="377"/>
                </a:cubicBezTo>
                <a:cubicBezTo>
                  <a:pt x="652" y="382"/>
                  <a:pt x="649" y="386"/>
                  <a:pt x="645" y="388"/>
                </a:cubicBezTo>
                <a:cubicBezTo>
                  <a:pt x="641" y="391"/>
                  <a:pt x="636" y="391"/>
                  <a:pt x="631" y="390"/>
                </a:cubicBezTo>
                <a:cubicBezTo>
                  <a:pt x="589" y="378"/>
                  <a:pt x="545" y="371"/>
                  <a:pt x="502" y="371"/>
                </a:cubicBezTo>
                <a:cubicBezTo>
                  <a:pt x="499" y="371"/>
                  <a:pt x="499" y="371"/>
                  <a:pt x="499" y="371"/>
                </a:cubicBezTo>
                <a:cubicBezTo>
                  <a:pt x="245" y="371"/>
                  <a:pt x="37" y="578"/>
                  <a:pt x="36" y="832"/>
                </a:cubicBezTo>
                <a:cubicBezTo>
                  <a:pt x="35" y="955"/>
                  <a:pt x="82" y="1072"/>
                  <a:pt x="169" y="1160"/>
                </a:cubicBezTo>
                <a:cubicBezTo>
                  <a:pt x="256" y="1248"/>
                  <a:pt x="373" y="1297"/>
                  <a:pt x="496" y="1298"/>
                </a:cubicBezTo>
                <a:cubicBezTo>
                  <a:pt x="499" y="1298"/>
                  <a:pt x="499" y="1298"/>
                  <a:pt x="499" y="1298"/>
                </a:cubicBezTo>
                <a:cubicBezTo>
                  <a:pt x="602" y="1298"/>
                  <a:pt x="700" y="1264"/>
                  <a:pt x="782" y="1201"/>
                </a:cubicBezTo>
                <a:cubicBezTo>
                  <a:pt x="785" y="1199"/>
                  <a:pt x="789" y="1198"/>
                  <a:pt x="793" y="1198"/>
                </a:cubicBezTo>
                <a:close/>
              </a:path>
            </a:pathLst>
          </a:custGeom>
          <a:solidFill>
            <a:schemeClr val="bg2">
              <a:lumMod val="50000"/>
            </a:schemeClr>
          </a:solidFill>
          <a:ln>
            <a:noFill/>
          </a:ln>
          <a:effectLst>
            <a:outerShdw blurRad="127000" sx="103000" sy="103000" algn="ctr" rotWithShape="0">
              <a:prstClr val="black">
                <a:alpha val="27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9" name="Freeform 7"/>
          <p:cNvSpPr>
            <a:spLocks noEditPoints="1"/>
          </p:cNvSpPr>
          <p:nvPr/>
        </p:nvSpPr>
        <p:spPr bwMode="auto">
          <a:xfrm>
            <a:off x="2489209" y="1932371"/>
            <a:ext cx="1771174" cy="1771172"/>
          </a:xfrm>
          <a:custGeom>
            <a:avLst/>
            <a:gdLst>
              <a:gd name="T0" fmla="*/ 369 w 792"/>
              <a:gd name="T1" fmla="*/ 783 h 792"/>
              <a:gd name="T2" fmla="*/ 456 w 792"/>
              <a:gd name="T3" fmla="*/ 779 h 792"/>
              <a:gd name="T4" fmla="*/ 334 w 792"/>
              <a:gd name="T5" fmla="*/ 779 h 792"/>
              <a:gd name="T6" fmla="*/ 491 w 792"/>
              <a:gd name="T7" fmla="*/ 772 h 792"/>
              <a:gd name="T8" fmla="*/ 317 w 792"/>
              <a:gd name="T9" fmla="*/ 776 h 792"/>
              <a:gd name="T10" fmla="*/ 516 w 792"/>
              <a:gd name="T11" fmla="*/ 774 h 792"/>
              <a:gd name="T12" fmla="*/ 275 w 792"/>
              <a:gd name="T13" fmla="*/ 773 h 792"/>
              <a:gd name="T14" fmla="*/ 549 w 792"/>
              <a:gd name="T15" fmla="*/ 761 h 792"/>
              <a:gd name="T16" fmla="*/ 238 w 792"/>
              <a:gd name="T17" fmla="*/ 760 h 792"/>
              <a:gd name="T18" fmla="*/ 203 w 792"/>
              <a:gd name="T19" fmla="*/ 732 h 792"/>
              <a:gd name="T20" fmla="*/ 618 w 792"/>
              <a:gd name="T21" fmla="*/ 714 h 792"/>
              <a:gd name="T22" fmla="*/ 185 w 792"/>
              <a:gd name="T23" fmla="*/ 711 h 792"/>
              <a:gd name="T24" fmla="*/ 644 w 792"/>
              <a:gd name="T25" fmla="*/ 705 h 792"/>
              <a:gd name="T26" fmla="*/ 152 w 792"/>
              <a:gd name="T27" fmla="*/ 706 h 792"/>
              <a:gd name="T28" fmla="*/ 659 w 792"/>
              <a:gd name="T29" fmla="*/ 681 h 792"/>
              <a:gd name="T30" fmla="*/ 682 w 792"/>
              <a:gd name="T31" fmla="*/ 644 h 792"/>
              <a:gd name="T32" fmla="*/ 95 w 792"/>
              <a:gd name="T33" fmla="*/ 654 h 792"/>
              <a:gd name="T34" fmla="*/ 704 w 792"/>
              <a:gd name="T35" fmla="*/ 617 h 792"/>
              <a:gd name="T36" fmla="*/ 87 w 792"/>
              <a:gd name="T37" fmla="*/ 616 h 792"/>
              <a:gd name="T38" fmla="*/ 738 w 792"/>
              <a:gd name="T39" fmla="*/ 598 h 792"/>
              <a:gd name="T40" fmla="*/ 69 w 792"/>
              <a:gd name="T41" fmla="*/ 587 h 792"/>
              <a:gd name="T42" fmla="*/ 754 w 792"/>
              <a:gd name="T43" fmla="*/ 566 h 792"/>
              <a:gd name="T44" fmla="*/ 45 w 792"/>
              <a:gd name="T45" fmla="*/ 569 h 792"/>
              <a:gd name="T46" fmla="*/ 760 w 792"/>
              <a:gd name="T47" fmla="*/ 539 h 792"/>
              <a:gd name="T48" fmla="*/ 23 w 792"/>
              <a:gd name="T49" fmla="*/ 531 h 792"/>
              <a:gd name="T50" fmla="*/ 13 w 792"/>
              <a:gd name="T51" fmla="*/ 497 h 792"/>
              <a:gd name="T52" fmla="*/ 769 w 792"/>
              <a:gd name="T53" fmla="*/ 461 h 792"/>
              <a:gd name="T54" fmla="*/ 13 w 792"/>
              <a:gd name="T55" fmla="*/ 452 h 792"/>
              <a:gd name="T56" fmla="*/ 783 w 792"/>
              <a:gd name="T57" fmla="*/ 418 h 792"/>
              <a:gd name="T58" fmla="*/ 19 w 792"/>
              <a:gd name="T59" fmla="*/ 425 h 792"/>
              <a:gd name="T60" fmla="*/ 792 w 792"/>
              <a:gd name="T61" fmla="*/ 392 h 792"/>
              <a:gd name="T62" fmla="*/ 18 w 792"/>
              <a:gd name="T63" fmla="*/ 391 h 792"/>
              <a:gd name="T64" fmla="*/ 781 w 792"/>
              <a:gd name="T65" fmla="*/ 366 h 792"/>
              <a:gd name="T66" fmla="*/ 11 w 792"/>
              <a:gd name="T67" fmla="*/ 364 h 792"/>
              <a:gd name="T68" fmla="*/ 14 w 792"/>
              <a:gd name="T69" fmla="*/ 329 h 792"/>
              <a:gd name="T70" fmla="*/ 766 w 792"/>
              <a:gd name="T71" fmla="*/ 280 h 792"/>
              <a:gd name="T72" fmla="*/ 16 w 792"/>
              <a:gd name="T73" fmla="*/ 284 h 792"/>
              <a:gd name="T74" fmla="*/ 765 w 792"/>
              <a:gd name="T75" fmla="*/ 252 h 792"/>
              <a:gd name="T76" fmla="*/ 44 w 792"/>
              <a:gd name="T77" fmla="*/ 257 h 792"/>
              <a:gd name="T78" fmla="*/ 743 w 792"/>
              <a:gd name="T79" fmla="*/ 232 h 792"/>
              <a:gd name="T80" fmla="*/ 718 w 792"/>
              <a:gd name="T81" fmla="*/ 197 h 792"/>
              <a:gd name="T82" fmla="*/ 60 w 792"/>
              <a:gd name="T83" fmla="*/ 186 h 792"/>
              <a:gd name="T84" fmla="*/ 713 w 792"/>
              <a:gd name="T85" fmla="*/ 158 h 792"/>
              <a:gd name="T86" fmla="*/ 95 w 792"/>
              <a:gd name="T87" fmla="*/ 168 h 792"/>
              <a:gd name="T88" fmla="*/ 683 w 792"/>
              <a:gd name="T89" fmla="*/ 145 h 792"/>
              <a:gd name="T90" fmla="*/ 104 w 792"/>
              <a:gd name="T91" fmla="*/ 142 h 792"/>
              <a:gd name="T92" fmla="*/ 653 w 792"/>
              <a:gd name="T93" fmla="*/ 118 h 792"/>
              <a:gd name="T94" fmla="*/ 626 w 792"/>
              <a:gd name="T95" fmla="*/ 96 h 792"/>
              <a:gd name="T96" fmla="*/ 157 w 792"/>
              <a:gd name="T97" fmla="*/ 81 h 792"/>
              <a:gd name="T98" fmla="*/ 608 w 792"/>
              <a:gd name="T99" fmla="*/ 62 h 792"/>
              <a:gd name="T100" fmla="*/ 198 w 792"/>
              <a:gd name="T101" fmla="*/ 63 h 792"/>
              <a:gd name="T102" fmla="*/ 225 w 792"/>
              <a:gd name="T103" fmla="*/ 59 h 792"/>
              <a:gd name="T104" fmla="*/ 560 w 792"/>
              <a:gd name="T105" fmla="*/ 54 h 792"/>
              <a:gd name="T106" fmla="*/ 525 w 792"/>
              <a:gd name="T107" fmla="*/ 40 h 792"/>
              <a:gd name="T108" fmla="*/ 284 w 792"/>
              <a:gd name="T109" fmla="*/ 17 h 792"/>
              <a:gd name="T110" fmla="*/ 486 w 792"/>
              <a:gd name="T111" fmla="*/ 20 h 792"/>
              <a:gd name="T112" fmla="*/ 319 w 792"/>
              <a:gd name="T113" fmla="*/ 8 h 792"/>
              <a:gd name="T114" fmla="*/ 461 w 792"/>
              <a:gd name="T115" fmla="*/ 6 h 792"/>
              <a:gd name="T116" fmla="*/ 364 w 792"/>
              <a:gd name="T117" fmla="*/ 11 h 792"/>
              <a:gd name="T118" fmla="*/ 434 w 792"/>
              <a:gd name="T119" fmla="*/ 11 h 792"/>
              <a:gd name="T120" fmla="*/ 390 w 792"/>
              <a:gd name="T121" fmla="*/ 1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2" h="792">
                <a:moveTo>
                  <a:pt x="404" y="784"/>
                </a:moveTo>
                <a:cubicBezTo>
                  <a:pt x="404" y="779"/>
                  <a:pt x="408" y="775"/>
                  <a:pt x="412" y="775"/>
                </a:cubicBezTo>
                <a:cubicBezTo>
                  <a:pt x="412" y="775"/>
                  <a:pt x="412" y="775"/>
                  <a:pt x="412" y="775"/>
                </a:cubicBezTo>
                <a:cubicBezTo>
                  <a:pt x="417" y="775"/>
                  <a:pt x="421" y="778"/>
                  <a:pt x="421" y="783"/>
                </a:cubicBezTo>
                <a:cubicBezTo>
                  <a:pt x="421" y="783"/>
                  <a:pt x="421" y="783"/>
                  <a:pt x="421" y="783"/>
                </a:cubicBezTo>
                <a:cubicBezTo>
                  <a:pt x="422" y="788"/>
                  <a:pt x="418" y="792"/>
                  <a:pt x="413" y="792"/>
                </a:cubicBezTo>
                <a:cubicBezTo>
                  <a:pt x="413" y="792"/>
                  <a:pt x="413" y="792"/>
                  <a:pt x="413" y="792"/>
                </a:cubicBezTo>
                <a:cubicBezTo>
                  <a:pt x="413" y="792"/>
                  <a:pt x="413" y="792"/>
                  <a:pt x="413" y="792"/>
                </a:cubicBezTo>
                <a:cubicBezTo>
                  <a:pt x="413" y="792"/>
                  <a:pt x="413" y="792"/>
                  <a:pt x="413" y="792"/>
                </a:cubicBezTo>
                <a:cubicBezTo>
                  <a:pt x="408" y="792"/>
                  <a:pt x="404" y="789"/>
                  <a:pt x="404" y="784"/>
                </a:cubicBezTo>
                <a:close/>
                <a:moveTo>
                  <a:pt x="377" y="792"/>
                </a:moveTo>
                <a:cubicBezTo>
                  <a:pt x="372" y="792"/>
                  <a:pt x="369" y="788"/>
                  <a:pt x="369" y="783"/>
                </a:cubicBezTo>
                <a:cubicBezTo>
                  <a:pt x="369" y="783"/>
                  <a:pt x="369" y="783"/>
                  <a:pt x="369" y="783"/>
                </a:cubicBezTo>
                <a:cubicBezTo>
                  <a:pt x="369" y="778"/>
                  <a:pt x="373" y="775"/>
                  <a:pt x="378" y="775"/>
                </a:cubicBezTo>
                <a:cubicBezTo>
                  <a:pt x="378" y="775"/>
                  <a:pt x="378" y="775"/>
                  <a:pt x="378" y="775"/>
                </a:cubicBezTo>
                <a:cubicBezTo>
                  <a:pt x="383" y="775"/>
                  <a:pt x="387" y="779"/>
                  <a:pt x="386" y="784"/>
                </a:cubicBezTo>
                <a:cubicBezTo>
                  <a:pt x="386" y="784"/>
                  <a:pt x="386" y="784"/>
                  <a:pt x="386" y="784"/>
                </a:cubicBezTo>
                <a:cubicBezTo>
                  <a:pt x="386" y="789"/>
                  <a:pt x="382" y="792"/>
                  <a:pt x="378" y="792"/>
                </a:cubicBezTo>
                <a:cubicBezTo>
                  <a:pt x="378" y="792"/>
                  <a:pt x="378" y="792"/>
                  <a:pt x="378" y="792"/>
                </a:cubicBezTo>
                <a:cubicBezTo>
                  <a:pt x="378" y="792"/>
                  <a:pt x="377" y="792"/>
                  <a:pt x="377" y="792"/>
                </a:cubicBezTo>
                <a:close/>
                <a:moveTo>
                  <a:pt x="439" y="782"/>
                </a:moveTo>
                <a:cubicBezTo>
                  <a:pt x="438" y="777"/>
                  <a:pt x="442" y="772"/>
                  <a:pt x="446" y="772"/>
                </a:cubicBezTo>
                <a:cubicBezTo>
                  <a:pt x="446" y="772"/>
                  <a:pt x="446" y="772"/>
                  <a:pt x="446" y="772"/>
                </a:cubicBezTo>
                <a:cubicBezTo>
                  <a:pt x="451" y="771"/>
                  <a:pt x="456" y="775"/>
                  <a:pt x="456" y="779"/>
                </a:cubicBezTo>
                <a:cubicBezTo>
                  <a:pt x="456" y="779"/>
                  <a:pt x="456" y="779"/>
                  <a:pt x="456" y="779"/>
                </a:cubicBezTo>
                <a:cubicBezTo>
                  <a:pt x="457" y="784"/>
                  <a:pt x="454" y="789"/>
                  <a:pt x="449" y="789"/>
                </a:cubicBezTo>
                <a:cubicBezTo>
                  <a:pt x="449" y="789"/>
                  <a:pt x="449" y="789"/>
                  <a:pt x="449" y="789"/>
                </a:cubicBezTo>
                <a:cubicBezTo>
                  <a:pt x="449" y="789"/>
                  <a:pt x="449" y="789"/>
                  <a:pt x="449" y="789"/>
                </a:cubicBezTo>
                <a:cubicBezTo>
                  <a:pt x="449" y="789"/>
                  <a:pt x="449" y="789"/>
                  <a:pt x="449" y="789"/>
                </a:cubicBezTo>
                <a:cubicBezTo>
                  <a:pt x="448" y="789"/>
                  <a:pt x="448" y="789"/>
                  <a:pt x="448" y="789"/>
                </a:cubicBezTo>
                <a:cubicBezTo>
                  <a:pt x="448" y="789"/>
                  <a:pt x="448" y="789"/>
                  <a:pt x="448" y="789"/>
                </a:cubicBezTo>
                <a:cubicBezTo>
                  <a:pt x="443" y="789"/>
                  <a:pt x="440" y="786"/>
                  <a:pt x="439" y="782"/>
                </a:cubicBezTo>
                <a:close/>
                <a:moveTo>
                  <a:pt x="342" y="789"/>
                </a:moveTo>
                <a:cubicBezTo>
                  <a:pt x="342" y="789"/>
                  <a:pt x="342" y="789"/>
                  <a:pt x="342" y="789"/>
                </a:cubicBezTo>
                <a:cubicBezTo>
                  <a:pt x="342" y="789"/>
                  <a:pt x="342" y="789"/>
                  <a:pt x="342" y="789"/>
                </a:cubicBezTo>
                <a:cubicBezTo>
                  <a:pt x="337" y="788"/>
                  <a:pt x="333" y="784"/>
                  <a:pt x="334" y="779"/>
                </a:cubicBezTo>
                <a:cubicBezTo>
                  <a:pt x="334" y="779"/>
                  <a:pt x="334" y="779"/>
                  <a:pt x="334" y="779"/>
                </a:cubicBezTo>
                <a:cubicBezTo>
                  <a:pt x="335" y="774"/>
                  <a:pt x="339" y="771"/>
                  <a:pt x="344" y="772"/>
                </a:cubicBezTo>
                <a:cubicBezTo>
                  <a:pt x="344" y="772"/>
                  <a:pt x="344" y="772"/>
                  <a:pt x="344" y="772"/>
                </a:cubicBezTo>
                <a:cubicBezTo>
                  <a:pt x="349" y="772"/>
                  <a:pt x="352" y="777"/>
                  <a:pt x="351" y="781"/>
                </a:cubicBezTo>
                <a:cubicBezTo>
                  <a:pt x="351" y="781"/>
                  <a:pt x="351" y="781"/>
                  <a:pt x="351" y="781"/>
                </a:cubicBezTo>
                <a:cubicBezTo>
                  <a:pt x="351" y="786"/>
                  <a:pt x="347" y="789"/>
                  <a:pt x="343" y="789"/>
                </a:cubicBezTo>
                <a:cubicBezTo>
                  <a:pt x="343" y="789"/>
                  <a:pt x="343" y="789"/>
                  <a:pt x="343" y="789"/>
                </a:cubicBezTo>
                <a:cubicBezTo>
                  <a:pt x="342" y="789"/>
                  <a:pt x="342" y="789"/>
                  <a:pt x="342" y="789"/>
                </a:cubicBezTo>
                <a:close/>
                <a:moveTo>
                  <a:pt x="474" y="776"/>
                </a:moveTo>
                <a:cubicBezTo>
                  <a:pt x="473" y="772"/>
                  <a:pt x="475" y="767"/>
                  <a:pt x="480" y="766"/>
                </a:cubicBezTo>
                <a:cubicBezTo>
                  <a:pt x="480" y="766"/>
                  <a:pt x="480" y="766"/>
                  <a:pt x="480" y="766"/>
                </a:cubicBezTo>
                <a:cubicBezTo>
                  <a:pt x="485" y="765"/>
                  <a:pt x="490" y="768"/>
                  <a:pt x="491" y="772"/>
                </a:cubicBezTo>
                <a:cubicBezTo>
                  <a:pt x="491" y="772"/>
                  <a:pt x="491" y="772"/>
                  <a:pt x="491" y="772"/>
                </a:cubicBezTo>
                <a:cubicBezTo>
                  <a:pt x="492" y="777"/>
                  <a:pt x="489" y="782"/>
                  <a:pt x="484" y="783"/>
                </a:cubicBezTo>
                <a:cubicBezTo>
                  <a:pt x="484" y="783"/>
                  <a:pt x="484" y="783"/>
                  <a:pt x="484" y="783"/>
                </a:cubicBezTo>
                <a:cubicBezTo>
                  <a:pt x="483" y="783"/>
                  <a:pt x="483" y="783"/>
                  <a:pt x="482" y="783"/>
                </a:cubicBezTo>
                <a:cubicBezTo>
                  <a:pt x="482" y="783"/>
                  <a:pt x="482" y="783"/>
                  <a:pt x="482" y="783"/>
                </a:cubicBezTo>
                <a:cubicBezTo>
                  <a:pt x="478" y="783"/>
                  <a:pt x="475" y="780"/>
                  <a:pt x="474" y="776"/>
                </a:cubicBezTo>
                <a:close/>
                <a:moveTo>
                  <a:pt x="306" y="782"/>
                </a:moveTo>
                <a:cubicBezTo>
                  <a:pt x="302" y="781"/>
                  <a:pt x="299" y="777"/>
                  <a:pt x="300" y="772"/>
                </a:cubicBezTo>
                <a:cubicBezTo>
                  <a:pt x="300" y="772"/>
                  <a:pt x="300" y="772"/>
                  <a:pt x="300" y="772"/>
                </a:cubicBezTo>
                <a:cubicBezTo>
                  <a:pt x="301" y="767"/>
                  <a:pt x="306" y="764"/>
                  <a:pt x="310" y="765"/>
                </a:cubicBezTo>
                <a:cubicBezTo>
                  <a:pt x="310" y="765"/>
                  <a:pt x="310" y="765"/>
                  <a:pt x="310" y="765"/>
                </a:cubicBezTo>
                <a:cubicBezTo>
                  <a:pt x="315" y="766"/>
                  <a:pt x="318" y="771"/>
                  <a:pt x="317" y="776"/>
                </a:cubicBezTo>
                <a:cubicBezTo>
                  <a:pt x="317" y="776"/>
                  <a:pt x="317" y="776"/>
                  <a:pt x="317" y="776"/>
                </a:cubicBezTo>
                <a:cubicBezTo>
                  <a:pt x="316" y="780"/>
                  <a:pt x="312" y="783"/>
                  <a:pt x="308" y="783"/>
                </a:cubicBezTo>
                <a:cubicBezTo>
                  <a:pt x="308" y="783"/>
                  <a:pt x="308" y="783"/>
                  <a:pt x="308" y="783"/>
                </a:cubicBezTo>
                <a:cubicBezTo>
                  <a:pt x="308" y="783"/>
                  <a:pt x="307" y="783"/>
                  <a:pt x="306" y="782"/>
                </a:cubicBezTo>
                <a:close/>
                <a:moveTo>
                  <a:pt x="508" y="768"/>
                </a:moveTo>
                <a:cubicBezTo>
                  <a:pt x="506" y="763"/>
                  <a:pt x="509" y="758"/>
                  <a:pt x="513" y="757"/>
                </a:cubicBezTo>
                <a:cubicBezTo>
                  <a:pt x="513" y="757"/>
                  <a:pt x="513" y="757"/>
                  <a:pt x="513" y="757"/>
                </a:cubicBezTo>
                <a:cubicBezTo>
                  <a:pt x="518" y="755"/>
                  <a:pt x="523" y="758"/>
                  <a:pt x="524" y="762"/>
                </a:cubicBezTo>
                <a:cubicBezTo>
                  <a:pt x="524" y="762"/>
                  <a:pt x="524" y="762"/>
                  <a:pt x="524" y="762"/>
                </a:cubicBezTo>
                <a:cubicBezTo>
                  <a:pt x="526" y="767"/>
                  <a:pt x="523" y="772"/>
                  <a:pt x="519" y="773"/>
                </a:cubicBezTo>
                <a:cubicBezTo>
                  <a:pt x="519" y="773"/>
                  <a:pt x="519" y="773"/>
                  <a:pt x="519" y="773"/>
                </a:cubicBezTo>
                <a:cubicBezTo>
                  <a:pt x="518" y="774"/>
                  <a:pt x="517" y="774"/>
                  <a:pt x="516" y="774"/>
                </a:cubicBezTo>
                <a:cubicBezTo>
                  <a:pt x="516" y="774"/>
                  <a:pt x="516" y="774"/>
                  <a:pt x="516" y="774"/>
                </a:cubicBezTo>
                <a:cubicBezTo>
                  <a:pt x="512" y="774"/>
                  <a:pt x="509" y="771"/>
                  <a:pt x="508" y="768"/>
                </a:cubicBezTo>
                <a:close/>
                <a:moveTo>
                  <a:pt x="272" y="773"/>
                </a:moveTo>
                <a:cubicBezTo>
                  <a:pt x="272" y="773"/>
                  <a:pt x="272" y="773"/>
                  <a:pt x="272" y="773"/>
                </a:cubicBezTo>
                <a:cubicBezTo>
                  <a:pt x="272" y="773"/>
                  <a:pt x="272" y="773"/>
                  <a:pt x="272" y="773"/>
                </a:cubicBezTo>
                <a:cubicBezTo>
                  <a:pt x="267" y="771"/>
                  <a:pt x="265" y="766"/>
                  <a:pt x="266" y="762"/>
                </a:cubicBezTo>
                <a:cubicBezTo>
                  <a:pt x="266" y="762"/>
                  <a:pt x="266" y="762"/>
                  <a:pt x="266" y="762"/>
                </a:cubicBezTo>
                <a:cubicBezTo>
                  <a:pt x="268" y="757"/>
                  <a:pt x="273" y="755"/>
                  <a:pt x="277" y="756"/>
                </a:cubicBezTo>
                <a:cubicBezTo>
                  <a:pt x="277" y="756"/>
                  <a:pt x="277" y="756"/>
                  <a:pt x="277" y="756"/>
                </a:cubicBezTo>
                <a:cubicBezTo>
                  <a:pt x="282" y="758"/>
                  <a:pt x="284" y="763"/>
                  <a:pt x="283" y="767"/>
                </a:cubicBezTo>
                <a:cubicBezTo>
                  <a:pt x="283" y="767"/>
                  <a:pt x="283" y="767"/>
                  <a:pt x="283" y="767"/>
                </a:cubicBezTo>
                <a:cubicBezTo>
                  <a:pt x="282" y="771"/>
                  <a:pt x="278" y="773"/>
                  <a:pt x="275" y="773"/>
                </a:cubicBezTo>
                <a:cubicBezTo>
                  <a:pt x="275" y="773"/>
                  <a:pt x="275" y="773"/>
                  <a:pt x="275" y="773"/>
                </a:cubicBezTo>
                <a:cubicBezTo>
                  <a:pt x="274" y="773"/>
                  <a:pt x="273" y="773"/>
                  <a:pt x="272" y="773"/>
                </a:cubicBezTo>
                <a:close/>
                <a:moveTo>
                  <a:pt x="541" y="756"/>
                </a:moveTo>
                <a:cubicBezTo>
                  <a:pt x="539" y="752"/>
                  <a:pt x="541" y="747"/>
                  <a:pt x="545" y="745"/>
                </a:cubicBezTo>
                <a:cubicBezTo>
                  <a:pt x="545" y="745"/>
                  <a:pt x="545" y="745"/>
                  <a:pt x="545" y="745"/>
                </a:cubicBezTo>
                <a:cubicBezTo>
                  <a:pt x="550" y="743"/>
                  <a:pt x="555" y="745"/>
                  <a:pt x="557" y="749"/>
                </a:cubicBezTo>
                <a:cubicBezTo>
                  <a:pt x="557" y="749"/>
                  <a:pt x="557" y="749"/>
                  <a:pt x="557" y="749"/>
                </a:cubicBezTo>
                <a:cubicBezTo>
                  <a:pt x="559" y="754"/>
                  <a:pt x="557" y="759"/>
                  <a:pt x="552" y="761"/>
                </a:cubicBezTo>
                <a:cubicBezTo>
                  <a:pt x="552" y="761"/>
                  <a:pt x="552" y="761"/>
                  <a:pt x="552" y="761"/>
                </a:cubicBezTo>
                <a:cubicBezTo>
                  <a:pt x="552" y="761"/>
                  <a:pt x="552" y="761"/>
                  <a:pt x="552" y="761"/>
                </a:cubicBezTo>
                <a:cubicBezTo>
                  <a:pt x="552" y="761"/>
                  <a:pt x="552" y="761"/>
                  <a:pt x="552" y="761"/>
                </a:cubicBezTo>
                <a:cubicBezTo>
                  <a:pt x="551" y="761"/>
                  <a:pt x="550" y="761"/>
                  <a:pt x="549" y="761"/>
                </a:cubicBezTo>
                <a:cubicBezTo>
                  <a:pt x="549" y="761"/>
                  <a:pt x="549" y="761"/>
                  <a:pt x="549" y="761"/>
                </a:cubicBezTo>
                <a:cubicBezTo>
                  <a:pt x="545" y="761"/>
                  <a:pt x="542" y="759"/>
                  <a:pt x="541" y="756"/>
                </a:cubicBezTo>
                <a:close/>
                <a:moveTo>
                  <a:pt x="238" y="760"/>
                </a:moveTo>
                <a:cubicBezTo>
                  <a:pt x="234" y="758"/>
                  <a:pt x="232" y="753"/>
                  <a:pt x="234" y="748"/>
                </a:cubicBezTo>
                <a:cubicBezTo>
                  <a:pt x="234" y="748"/>
                  <a:pt x="234" y="748"/>
                  <a:pt x="234" y="748"/>
                </a:cubicBezTo>
                <a:cubicBezTo>
                  <a:pt x="236" y="744"/>
                  <a:pt x="241" y="742"/>
                  <a:pt x="245" y="744"/>
                </a:cubicBezTo>
                <a:cubicBezTo>
                  <a:pt x="245" y="744"/>
                  <a:pt x="245" y="744"/>
                  <a:pt x="245" y="744"/>
                </a:cubicBezTo>
                <a:cubicBezTo>
                  <a:pt x="250" y="746"/>
                  <a:pt x="252" y="751"/>
                  <a:pt x="250" y="755"/>
                </a:cubicBezTo>
                <a:cubicBezTo>
                  <a:pt x="250" y="755"/>
                  <a:pt x="250" y="755"/>
                  <a:pt x="250" y="755"/>
                </a:cubicBezTo>
                <a:cubicBezTo>
                  <a:pt x="248" y="759"/>
                  <a:pt x="245" y="761"/>
                  <a:pt x="242" y="761"/>
                </a:cubicBezTo>
                <a:cubicBezTo>
                  <a:pt x="242" y="761"/>
                  <a:pt x="242" y="761"/>
                  <a:pt x="242" y="761"/>
                </a:cubicBezTo>
                <a:cubicBezTo>
                  <a:pt x="241" y="761"/>
                  <a:pt x="239" y="761"/>
                  <a:pt x="238" y="760"/>
                </a:cubicBezTo>
                <a:close/>
                <a:moveTo>
                  <a:pt x="573" y="742"/>
                </a:moveTo>
                <a:cubicBezTo>
                  <a:pt x="570" y="737"/>
                  <a:pt x="572" y="732"/>
                  <a:pt x="576" y="730"/>
                </a:cubicBezTo>
                <a:cubicBezTo>
                  <a:pt x="576" y="730"/>
                  <a:pt x="576" y="730"/>
                  <a:pt x="576" y="730"/>
                </a:cubicBezTo>
                <a:cubicBezTo>
                  <a:pt x="580" y="727"/>
                  <a:pt x="586" y="729"/>
                  <a:pt x="588" y="733"/>
                </a:cubicBezTo>
                <a:cubicBezTo>
                  <a:pt x="588" y="733"/>
                  <a:pt x="588" y="733"/>
                  <a:pt x="588" y="733"/>
                </a:cubicBezTo>
                <a:cubicBezTo>
                  <a:pt x="590" y="737"/>
                  <a:pt x="589" y="743"/>
                  <a:pt x="584" y="745"/>
                </a:cubicBezTo>
                <a:cubicBezTo>
                  <a:pt x="584" y="745"/>
                  <a:pt x="584" y="745"/>
                  <a:pt x="584" y="745"/>
                </a:cubicBezTo>
                <a:cubicBezTo>
                  <a:pt x="583" y="746"/>
                  <a:pt x="582" y="746"/>
                  <a:pt x="580" y="746"/>
                </a:cubicBezTo>
                <a:cubicBezTo>
                  <a:pt x="580" y="746"/>
                  <a:pt x="580" y="746"/>
                  <a:pt x="580" y="746"/>
                </a:cubicBezTo>
                <a:cubicBezTo>
                  <a:pt x="577" y="746"/>
                  <a:pt x="574" y="745"/>
                  <a:pt x="573" y="742"/>
                </a:cubicBezTo>
                <a:close/>
                <a:moveTo>
                  <a:pt x="206" y="744"/>
                </a:moveTo>
                <a:cubicBezTo>
                  <a:pt x="202" y="742"/>
                  <a:pt x="200" y="737"/>
                  <a:pt x="203" y="732"/>
                </a:cubicBezTo>
                <a:cubicBezTo>
                  <a:pt x="203" y="732"/>
                  <a:pt x="203" y="732"/>
                  <a:pt x="203" y="732"/>
                </a:cubicBezTo>
                <a:cubicBezTo>
                  <a:pt x="205" y="728"/>
                  <a:pt x="210" y="727"/>
                  <a:pt x="214" y="729"/>
                </a:cubicBezTo>
                <a:cubicBezTo>
                  <a:pt x="214" y="729"/>
                  <a:pt x="214" y="729"/>
                  <a:pt x="214" y="729"/>
                </a:cubicBezTo>
                <a:cubicBezTo>
                  <a:pt x="219" y="731"/>
                  <a:pt x="220" y="737"/>
                  <a:pt x="218" y="741"/>
                </a:cubicBezTo>
                <a:cubicBezTo>
                  <a:pt x="218" y="741"/>
                  <a:pt x="218" y="741"/>
                  <a:pt x="218" y="741"/>
                </a:cubicBezTo>
                <a:cubicBezTo>
                  <a:pt x="216" y="744"/>
                  <a:pt x="213" y="745"/>
                  <a:pt x="210" y="745"/>
                </a:cubicBezTo>
                <a:cubicBezTo>
                  <a:pt x="210" y="745"/>
                  <a:pt x="210" y="745"/>
                  <a:pt x="210" y="745"/>
                </a:cubicBezTo>
                <a:cubicBezTo>
                  <a:pt x="209" y="745"/>
                  <a:pt x="207" y="745"/>
                  <a:pt x="206" y="744"/>
                </a:cubicBezTo>
                <a:close/>
                <a:moveTo>
                  <a:pt x="603" y="724"/>
                </a:moveTo>
                <a:cubicBezTo>
                  <a:pt x="600" y="720"/>
                  <a:pt x="601" y="715"/>
                  <a:pt x="605" y="712"/>
                </a:cubicBezTo>
                <a:cubicBezTo>
                  <a:pt x="605" y="712"/>
                  <a:pt x="605" y="712"/>
                  <a:pt x="605" y="712"/>
                </a:cubicBezTo>
                <a:cubicBezTo>
                  <a:pt x="610" y="709"/>
                  <a:pt x="615" y="710"/>
                  <a:pt x="618" y="714"/>
                </a:cubicBezTo>
                <a:cubicBezTo>
                  <a:pt x="618" y="714"/>
                  <a:pt x="618" y="714"/>
                  <a:pt x="618" y="714"/>
                </a:cubicBezTo>
                <a:cubicBezTo>
                  <a:pt x="620" y="718"/>
                  <a:pt x="619" y="724"/>
                  <a:pt x="615" y="727"/>
                </a:cubicBezTo>
                <a:cubicBezTo>
                  <a:pt x="615" y="727"/>
                  <a:pt x="615" y="727"/>
                  <a:pt x="615" y="727"/>
                </a:cubicBezTo>
                <a:cubicBezTo>
                  <a:pt x="615" y="727"/>
                  <a:pt x="615" y="727"/>
                  <a:pt x="615" y="727"/>
                </a:cubicBezTo>
                <a:cubicBezTo>
                  <a:pt x="615" y="727"/>
                  <a:pt x="615" y="727"/>
                  <a:pt x="615" y="727"/>
                </a:cubicBezTo>
                <a:cubicBezTo>
                  <a:pt x="614" y="728"/>
                  <a:pt x="612" y="728"/>
                  <a:pt x="610" y="728"/>
                </a:cubicBezTo>
                <a:cubicBezTo>
                  <a:pt x="610" y="728"/>
                  <a:pt x="610" y="728"/>
                  <a:pt x="610" y="728"/>
                </a:cubicBezTo>
                <a:cubicBezTo>
                  <a:pt x="608" y="728"/>
                  <a:pt x="605" y="727"/>
                  <a:pt x="603" y="724"/>
                </a:cubicBezTo>
                <a:close/>
                <a:moveTo>
                  <a:pt x="175" y="726"/>
                </a:moveTo>
                <a:cubicBezTo>
                  <a:pt x="171" y="723"/>
                  <a:pt x="170" y="717"/>
                  <a:pt x="173" y="713"/>
                </a:cubicBezTo>
                <a:cubicBezTo>
                  <a:pt x="173" y="713"/>
                  <a:pt x="173" y="713"/>
                  <a:pt x="173" y="713"/>
                </a:cubicBezTo>
                <a:cubicBezTo>
                  <a:pt x="176" y="709"/>
                  <a:pt x="181" y="708"/>
                  <a:pt x="185" y="711"/>
                </a:cubicBezTo>
                <a:cubicBezTo>
                  <a:pt x="185" y="711"/>
                  <a:pt x="185" y="711"/>
                  <a:pt x="185" y="711"/>
                </a:cubicBezTo>
                <a:cubicBezTo>
                  <a:pt x="189" y="714"/>
                  <a:pt x="190" y="719"/>
                  <a:pt x="188" y="723"/>
                </a:cubicBezTo>
                <a:cubicBezTo>
                  <a:pt x="188" y="723"/>
                  <a:pt x="188" y="723"/>
                  <a:pt x="188" y="723"/>
                </a:cubicBezTo>
                <a:cubicBezTo>
                  <a:pt x="186" y="726"/>
                  <a:pt x="183" y="727"/>
                  <a:pt x="180" y="727"/>
                </a:cubicBezTo>
                <a:cubicBezTo>
                  <a:pt x="180" y="727"/>
                  <a:pt x="180" y="727"/>
                  <a:pt x="180" y="727"/>
                </a:cubicBezTo>
                <a:cubicBezTo>
                  <a:pt x="179" y="727"/>
                  <a:pt x="177" y="727"/>
                  <a:pt x="175" y="726"/>
                </a:cubicBezTo>
                <a:close/>
                <a:moveTo>
                  <a:pt x="632" y="704"/>
                </a:moveTo>
                <a:cubicBezTo>
                  <a:pt x="629" y="700"/>
                  <a:pt x="629" y="695"/>
                  <a:pt x="633" y="692"/>
                </a:cubicBezTo>
                <a:cubicBezTo>
                  <a:pt x="633" y="692"/>
                  <a:pt x="633" y="692"/>
                  <a:pt x="633" y="692"/>
                </a:cubicBezTo>
                <a:cubicBezTo>
                  <a:pt x="637" y="689"/>
                  <a:pt x="642" y="689"/>
                  <a:pt x="645" y="693"/>
                </a:cubicBezTo>
                <a:cubicBezTo>
                  <a:pt x="645" y="693"/>
                  <a:pt x="645" y="693"/>
                  <a:pt x="645" y="693"/>
                </a:cubicBezTo>
                <a:cubicBezTo>
                  <a:pt x="649" y="697"/>
                  <a:pt x="648" y="702"/>
                  <a:pt x="644" y="705"/>
                </a:cubicBezTo>
                <a:cubicBezTo>
                  <a:pt x="644" y="705"/>
                  <a:pt x="644" y="705"/>
                  <a:pt x="644" y="705"/>
                </a:cubicBezTo>
                <a:cubicBezTo>
                  <a:pt x="643" y="707"/>
                  <a:pt x="641" y="707"/>
                  <a:pt x="639" y="707"/>
                </a:cubicBezTo>
                <a:cubicBezTo>
                  <a:pt x="639" y="707"/>
                  <a:pt x="639" y="707"/>
                  <a:pt x="639" y="707"/>
                </a:cubicBezTo>
                <a:cubicBezTo>
                  <a:pt x="636" y="707"/>
                  <a:pt x="634" y="706"/>
                  <a:pt x="632" y="704"/>
                </a:cubicBezTo>
                <a:close/>
                <a:moveTo>
                  <a:pt x="147" y="704"/>
                </a:moveTo>
                <a:cubicBezTo>
                  <a:pt x="143" y="701"/>
                  <a:pt x="142" y="696"/>
                  <a:pt x="145" y="692"/>
                </a:cubicBezTo>
                <a:cubicBezTo>
                  <a:pt x="145" y="692"/>
                  <a:pt x="145" y="692"/>
                  <a:pt x="145" y="692"/>
                </a:cubicBezTo>
                <a:cubicBezTo>
                  <a:pt x="148" y="688"/>
                  <a:pt x="154" y="688"/>
                  <a:pt x="158" y="691"/>
                </a:cubicBezTo>
                <a:cubicBezTo>
                  <a:pt x="158" y="691"/>
                  <a:pt x="158" y="691"/>
                  <a:pt x="158" y="691"/>
                </a:cubicBezTo>
                <a:cubicBezTo>
                  <a:pt x="161" y="694"/>
                  <a:pt x="162" y="699"/>
                  <a:pt x="159" y="703"/>
                </a:cubicBezTo>
                <a:cubicBezTo>
                  <a:pt x="159" y="703"/>
                  <a:pt x="159" y="703"/>
                  <a:pt x="159" y="703"/>
                </a:cubicBezTo>
                <a:cubicBezTo>
                  <a:pt x="157" y="705"/>
                  <a:pt x="155" y="706"/>
                  <a:pt x="152" y="706"/>
                </a:cubicBezTo>
                <a:cubicBezTo>
                  <a:pt x="152" y="706"/>
                  <a:pt x="152" y="706"/>
                  <a:pt x="152" y="706"/>
                </a:cubicBezTo>
                <a:cubicBezTo>
                  <a:pt x="150" y="706"/>
                  <a:pt x="148" y="706"/>
                  <a:pt x="147" y="704"/>
                </a:cubicBezTo>
                <a:close/>
                <a:moveTo>
                  <a:pt x="659" y="681"/>
                </a:moveTo>
                <a:cubicBezTo>
                  <a:pt x="655" y="678"/>
                  <a:pt x="655" y="672"/>
                  <a:pt x="659" y="669"/>
                </a:cubicBezTo>
                <a:cubicBezTo>
                  <a:pt x="659" y="669"/>
                  <a:pt x="659" y="669"/>
                  <a:pt x="659" y="669"/>
                </a:cubicBezTo>
                <a:cubicBezTo>
                  <a:pt x="662" y="666"/>
                  <a:pt x="668" y="666"/>
                  <a:pt x="671" y="669"/>
                </a:cubicBezTo>
                <a:cubicBezTo>
                  <a:pt x="671" y="669"/>
                  <a:pt x="671" y="669"/>
                  <a:pt x="671" y="669"/>
                </a:cubicBezTo>
                <a:cubicBezTo>
                  <a:pt x="675" y="673"/>
                  <a:pt x="675" y="678"/>
                  <a:pt x="671" y="682"/>
                </a:cubicBezTo>
                <a:cubicBezTo>
                  <a:pt x="671" y="682"/>
                  <a:pt x="671" y="682"/>
                  <a:pt x="671" y="682"/>
                </a:cubicBezTo>
                <a:cubicBezTo>
                  <a:pt x="669" y="683"/>
                  <a:pt x="667" y="684"/>
                  <a:pt x="665" y="684"/>
                </a:cubicBezTo>
                <a:cubicBezTo>
                  <a:pt x="665" y="684"/>
                  <a:pt x="665" y="684"/>
                  <a:pt x="665" y="684"/>
                </a:cubicBezTo>
                <a:cubicBezTo>
                  <a:pt x="663" y="684"/>
                  <a:pt x="660" y="683"/>
                  <a:pt x="659" y="681"/>
                </a:cubicBezTo>
                <a:close/>
                <a:moveTo>
                  <a:pt x="120" y="680"/>
                </a:moveTo>
                <a:cubicBezTo>
                  <a:pt x="116" y="677"/>
                  <a:pt x="116" y="671"/>
                  <a:pt x="120" y="668"/>
                </a:cubicBezTo>
                <a:cubicBezTo>
                  <a:pt x="120" y="668"/>
                  <a:pt x="120" y="668"/>
                  <a:pt x="120" y="668"/>
                </a:cubicBezTo>
                <a:cubicBezTo>
                  <a:pt x="123" y="665"/>
                  <a:pt x="129" y="664"/>
                  <a:pt x="132" y="668"/>
                </a:cubicBezTo>
                <a:cubicBezTo>
                  <a:pt x="132" y="668"/>
                  <a:pt x="132" y="668"/>
                  <a:pt x="132" y="668"/>
                </a:cubicBezTo>
                <a:cubicBezTo>
                  <a:pt x="135" y="671"/>
                  <a:pt x="136" y="677"/>
                  <a:pt x="132" y="680"/>
                </a:cubicBezTo>
                <a:cubicBezTo>
                  <a:pt x="132" y="680"/>
                  <a:pt x="132" y="680"/>
                  <a:pt x="132" y="680"/>
                </a:cubicBezTo>
                <a:cubicBezTo>
                  <a:pt x="130" y="682"/>
                  <a:pt x="128" y="683"/>
                  <a:pt x="126" y="683"/>
                </a:cubicBezTo>
                <a:cubicBezTo>
                  <a:pt x="126" y="683"/>
                  <a:pt x="126" y="683"/>
                  <a:pt x="126" y="683"/>
                </a:cubicBezTo>
                <a:cubicBezTo>
                  <a:pt x="124" y="683"/>
                  <a:pt x="121" y="682"/>
                  <a:pt x="120" y="680"/>
                </a:cubicBezTo>
                <a:close/>
                <a:moveTo>
                  <a:pt x="683" y="657"/>
                </a:moveTo>
                <a:cubicBezTo>
                  <a:pt x="680" y="653"/>
                  <a:pt x="679" y="648"/>
                  <a:pt x="682" y="644"/>
                </a:cubicBezTo>
                <a:cubicBezTo>
                  <a:pt x="682" y="644"/>
                  <a:pt x="682" y="644"/>
                  <a:pt x="682" y="644"/>
                </a:cubicBezTo>
                <a:cubicBezTo>
                  <a:pt x="686" y="641"/>
                  <a:pt x="691" y="640"/>
                  <a:pt x="695" y="643"/>
                </a:cubicBezTo>
                <a:cubicBezTo>
                  <a:pt x="695" y="643"/>
                  <a:pt x="695" y="643"/>
                  <a:pt x="695" y="643"/>
                </a:cubicBezTo>
                <a:cubicBezTo>
                  <a:pt x="698" y="646"/>
                  <a:pt x="699" y="652"/>
                  <a:pt x="696" y="656"/>
                </a:cubicBezTo>
                <a:cubicBezTo>
                  <a:pt x="696" y="656"/>
                  <a:pt x="696" y="656"/>
                  <a:pt x="696" y="656"/>
                </a:cubicBezTo>
                <a:cubicBezTo>
                  <a:pt x="696" y="656"/>
                  <a:pt x="696" y="656"/>
                  <a:pt x="696" y="656"/>
                </a:cubicBezTo>
                <a:cubicBezTo>
                  <a:pt x="696" y="656"/>
                  <a:pt x="696" y="656"/>
                  <a:pt x="696" y="656"/>
                </a:cubicBezTo>
                <a:cubicBezTo>
                  <a:pt x="694" y="658"/>
                  <a:pt x="692" y="659"/>
                  <a:pt x="689" y="659"/>
                </a:cubicBezTo>
                <a:cubicBezTo>
                  <a:pt x="689" y="659"/>
                  <a:pt x="689" y="659"/>
                  <a:pt x="689" y="659"/>
                </a:cubicBezTo>
                <a:cubicBezTo>
                  <a:pt x="687" y="659"/>
                  <a:pt x="685" y="658"/>
                  <a:pt x="683" y="657"/>
                </a:cubicBezTo>
                <a:close/>
                <a:moveTo>
                  <a:pt x="95" y="654"/>
                </a:moveTo>
                <a:cubicBezTo>
                  <a:pt x="95" y="654"/>
                  <a:pt x="95" y="654"/>
                  <a:pt x="95" y="654"/>
                </a:cubicBezTo>
                <a:cubicBezTo>
                  <a:pt x="95" y="654"/>
                  <a:pt x="95" y="654"/>
                  <a:pt x="95" y="654"/>
                </a:cubicBezTo>
                <a:cubicBezTo>
                  <a:pt x="92" y="651"/>
                  <a:pt x="93" y="645"/>
                  <a:pt x="96" y="642"/>
                </a:cubicBezTo>
                <a:cubicBezTo>
                  <a:pt x="96" y="642"/>
                  <a:pt x="96" y="642"/>
                  <a:pt x="96" y="642"/>
                </a:cubicBezTo>
                <a:cubicBezTo>
                  <a:pt x="100" y="639"/>
                  <a:pt x="105" y="639"/>
                  <a:pt x="109" y="643"/>
                </a:cubicBezTo>
                <a:cubicBezTo>
                  <a:pt x="109" y="643"/>
                  <a:pt x="109" y="643"/>
                  <a:pt x="109" y="643"/>
                </a:cubicBezTo>
                <a:cubicBezTo>
                  <a:pt x="112" y="647"/>
                  <a:pt x="111" y="652"/>
                  <a:pt x="108" y="655"/>
                </a:cubicBezTo>
                <a:cubicBezTo>
                  <a:pt x="108" y="655"/>
                  <a:pt x="108" y="655"/>
                  <a:pt x="108" y="655"/>
                </a:cubicBezTo>
                <a:cubicBezTo>
                  <a:pt x="106" y="657"/>
                  <a:pt x="104" y="657"/>
                  <a:pt x="102" y="657"/>
                </a:cubicBezTo>
                <a:cubicBezTo>
                  <a:pt x="102" y="657"/>
                  <a:pt x="102" y="657"/>
                  <a:pt x="102" y="657"/>
                </a:cubicBezTo>
                <a:cubicBezTo>
                  <a:pt x="99" y="657"/>
                  <a:pt x="97" y="656"/>
                  <a:pt x="95" y="654"/>
                </a:cubicBezTo>
                <a:close/>
                <a:moveTo>
                  <a:pt x="706" y="630"/>
                </a:moveTo>
                <a:cubicBezTo>
                  <a:pt x="702" y="627"/>
                  <a:pt x="701" y="621"/>
                  <a:pt x="704" y="617"/>
                </a:cubicBezTo>
                <a:cubicBezTo>
                  <a:pt x="704" y="617"/>
                  <a:pt x="704" y="617"/>
                  <a:pt x="704" y="617"/>
                </a:cubicBezTo>
                <a:cubicBezTo>
                  <a:pt x="707" y="613"/>
                  <a:pt x="712" y="612"/>
                  <a:pt x="716" y="615"/>
                </a:cubicBezTo>
                <a:cubicBezTo>
                  <a:pt x="716" y="615"/>
                  <a:pt x="716" y="615"/>
                  <a:pt x="716" y="615"/>
                </a:cubicBezTo>
                <a:cubicBezTo>
                  <a:pt x="720" y="618"/>
                  <a:pt x="721" y="624"/>
                  <a:pt x="718" y="628"/>
                </a:cubicBezTo>
                <a:cubicBezTo>
                  <a:pt x="718" y="628"/>
                  <a:pt x="718" y="628"/>
                  <a:pt x="718" y="628"/>
                </a:cubicBezTo>
                <a:cubicBezTo>
                  <a:pt x="716" y="630"/>
                  <a:pt x="714" y="631"/>
                  <a:pt x="711" y="631"/>
                </a:cubicBezTo>
                <a:cubicBezTo>
                  <a:pt x="711" y="631"/>
                  <a:pt x="711" y="631"/>
                  <a:pt x="711" y="631"/>
                </a:cubicBezTo>
                <a:cubicBezTo>
                  <a:pt x="709" y="631"/>
                  <a:pt x="707" y="631"/>
                  <a:pt x="706" y="630"/>
                </a:cubicBezTo>
                <a:close/>
                <a:moveTo>
                  <a:pt x="73" y="626"/>
                </a:moveTo>
                <a:cubicBezTo>
                  <a:pt x="70" y="622"/>
                  <a:pt x="71" y="617"/>
                  <a:pt x="75" y="614"/>
                </a:cubicBezTo>
                <a:cubicBezTo>
                  <a:pt x="75" y="614"/>
                  <a:pt x="75" y="614"/>
                  <a:pt x="75" y="614"/>
                </a:cubicBezTo>
                <a:cubicBezTo>
                  <a:pt x="79" y="611"/>
                  <a:pt x="85" y="612"/>
                  <a:pt x="87" y="616"/>
                </a:cubicBezTo>
                <a:cubicBezTo>
                  <a:pt x="87" y="616"/>
                  <a:pt x="87" y="616"/>
                  <a:pt x="87" y="616"/>
                </a:cubicBezTo>
                <a:cubicBezTo>
                  <a:pt x="90" y="620"/>
                  <a:pt x="89" y="625"/>
                  <a:pt x="85" y="628"/>
                </a:cubicBezTo>
                <a:cubicBezTo>
                  <a:pt x="85" y="628"/>
                  <a:pt x="85" y="628"/>
                  <a:pt x="85" y="628"/>
                </a:cubicBezTo>
                <a:cubicBezTo>
                  <a:pt x="84" y="629"/>
                  <a:pt x="82" y="630"/>
                  <a:pt x="80" y="630"/>
                </a:cubicBezTo>
                <a:cubicBezTo>
                  <a:pt x="80" y="630"/>
                  <a:pt x="80" y="630"/>
                  <a:pt x="80" y="630"/>
                </a:cubicBezTo>
                <a:cubicBezTo>
                  <a:pt x="78" y="630"/>
                  <a:pt x="75" y="628"/>
                  <a:pt x="73" y="626"/>
                </a:cubicBezTo>
                <a:close/>
                <a:moveTo>
                  <a:pt x="726" y="601"/>
                </a:moveTo>
                <a:cubicBezTo>
                  <a:pt x="721" y="598"/>
                  <a:pt x="720" y="593"/>
                  <a:pt x="722" y="589"/>
                </a:cubicBezTo>
                <a:cubicBezTo>
                  <a:pt x="722" y="589"/>
                  <a:pt x="722" y="589"/>
                  <a:pt x="722" y="589"/>
                </a:cubicBezTo>
                <a:cubicBezTo>
                  <a:pt x="725" y="584"/>
                  <a:pt x="730" y="583"/>
                  <a:pt x="734" y="586"/>
                </a:cubicBezTo>
                <a:cubicBezTo>
                  <a:pt x="734" y="586"/>
                  <a:pt x="734" y="586"/>
                  <a:pt x="734" y="586"/>
                </a:cubicBezTo>
                <a:cubicBezTo>
                  <a:pt x="739" y="588"/>
                  <a:pt x="740" y="593"/>
                  <a:pt x="738" y="598"/>
                </a:cubicBezTo>
                <a:cubicBezTo>
                  <a:pt x="738" y="598"/>
                  <a:pt x="738" y="598"/>
                  <a:pt x="738" y="598"/>
                </a:cubicBezTo>
                <a:cubicBezTo>
                  <a:pt x="738" y="598"/>
                  <a:pt x="738" y="598"/>
                  <a:pt x="738" y="598"/>
                </a:cubicBezTo>
                <a:cubicBezTo>
                  <a:pt x="738" y="598"/>
                  <a:pt x="738" y="598"/>
                  <a:pt x="738" y="598"/>
                </a:cubicBezTo>
                <a:cubicBezTo>
                  <a:pt x="736" y="600"/>
                  <a:pt x="733" y="602"/>
                  <a:pt x="730" y="602"/>
                </a:cubicBezTo>
                <a:cubicBezTo>
                  <a:pt x="730" y="602"/>
                  <a:pt x="730" y="602"/>
                  <a:pt x="730" y="602"/>
                </a:cubicBezTo>
                <a:cubicBezTo>
                  <a:pt x="728" y="602"/>
                  <a:pt x="727" y="601"/>
                  <a:pt x="726" y="601"/>
                </a:cubicBezTo>
                <a:close/>
                <a:moveTo>
                  <a:pt x="54" y="596"/>
                </a:moveTo>
                <a:cubicBezTo>
                  <a:pt x="54" y="596"/>
                  <a:pt x="54" y="596"/>
                  <a:pt x="54" y="596"/>
                </a:cubicBezTo>
                <a:cubicBezTo>
                  <a:pt x="54" y="596"/>
                  <a:pt x="54" y="596"/>
                  <a:pt x="54" y="596"/>
                </a:cubicBezTo>
                <a:cubicBezTo>
                  <a:pt x="51" y="592"/>
                  <a:pt x="53" y="586"/>
                  <a:pt x="57" y="584"/>
                </a:cubicBezTo>
                <a:cubicBezTo>
                  <a:pt x="57" y="584"/>
                  <a:pt x="57" y="584"/>
                  <a:pt x="57" y="584"/>
                </a:cubicBezTo>
                <a:cubicBezTo>
                  <a:pt x="61" y="581"/>
                  <a:pt x="66" y="583"/>
                  <a:pt x="69" y="587"/>
                </a:cubicBezTo>
                <a:cubicBezTo>
                  <a:pt x="69" y="587"/>
                  <a:pt x="69" y="587"/>
                  <a:pt x="69" y="587"/>
                </a:cubicBezTo>
                <a:cubicBezTo>
                  <a:pt x="71" y="591"/>
                  <a:pt x="70" y="597"/>
                  <a:pt x="66" y="599"/>
                </a:cubicBezTo>
                <a:cubicBezTo>
                  <a:pt x="66" y="599"/>
                  <a:pt x="66" y="599"/>
                  <a:pt x="66" y="599"/>
                </a:cubicBezTo>
                <a:cubicBezTo>
                  <a:pt x="64" y="600"/>
                  <a:pt x="63" y="600"/>
                  <a:pt x="61" y="600"/>
                </a:cubicBezTo>
                <a:cubicBezTo>
                  <a:pt x="61" y="600"/>
                  <a:pt x="61" y="600"/>
                  <a:pt x="61" y="600"/>
                </a:cubicBezTo>
                <a:cubicBezTo>
                  <a:pt x="58" y="600"/>
                  <a:pt x="55" y="599"/>
                  <a:pt x="54" y="596"/>
                </a:cubicBezTo>
                <a:close/>
                <a:moveTo>
                  <a:pt x="743" y="570"/>
                </a:moveTo>
                <a:cubicBezTo>
                  <a:pt x="738" y="568"/>
                  <a:pt x="736" y="563"/>
                  <a:pt x="738" y="558"/>
                </a:cubicBezTo>
                <a:cubicBezTo>
                  <a:pt x="738" y="558"/>
                  <a:pt x="738" y="558"/>
                  <a:pt x="738" y="558"/>
                </a:cubicBezTo>
                <a:cubicBezTo>
                  <a:pt x="741" y="554"/>
                  <a:pt x="746" y="552"/>
                  <a:pt x="750" y="554"/>
                </a:cubicBezTo>
                <a:cubicBezTo>
                  <a:pt x="750" y="554"/>
                  <a:pt x="750" y="554"/>
                  <a:pt x="750" y="554"/>
                </a:cubicBezTo>
                <a:cubicBezTo>
                  <a:pt x="755" y="556"/>
                  <a:pt x="756" y="561"/>
                  <a:pt x="754" y="566"/>
                </a:cubicBezTo>
                <a:cubicBezTo>
                  <a:pt x="754" y="566"/>
                  <a:pt x="754" y="566"/>
                  <a:pt x="754" y="566"/>
                </a:cubicBezTo>
                <a:cubicBezTo>
                  <a:pt x="753" y="569"/>
                  <a:pt x="750" y="571"/>
                  <a:pt x="746" y="571"/>
                </a:cubicBezTo>
                <a:cubicBezTo>
                  <a:pt x="746" y="571"/>
                  <a:pt x="746" y="571"/>
                  <a:pt x="746" y="571"/>
                </a:cubicBezTo>
                <a:cubicBezTo>
                  <a:pt x="745" y="571"/>
                  <a:pt x="744" y="571"/>
                  <a:pt x="743" y="570"/>
                </a:cubicBezTo>
                <a:close/>
                <a:moveTo>
                  <a:pt x="37" y="564"/>
                </a:moveTo>
                <a:cubicBezTo>
                  <a:pt x="35" y="560"/>
                  <a:pt x="37" y="555"/>
                  <a:pt x="41" y="553"/>
                </a:cubicBezTo>
                <a:cubicBezTo>
                  <a:pt x="41" y="553"/>
                  <a:pt x="41" y="553"/>
                  <a:pt x="41" y="553"/>
                </a:cubicBezTo>
                <a:cubicBezTo>
                  <a:pt x="46" y="550"/>
                  <a:pt x="51" y="552"/>
                  <a:pt x="53" y="557"/>
                </a:cubicBezTo>
                <a:cubicBezTo>
                  <a:pt x="53" y="557"/>
                  <a:pt x="53" y="557"/>
                  <a:pt x="53" y="557"/>
                </a:cubicBezTo>
                <a:cubicBezTo>
                  <a:pt x="55" y="561"/>
                  <a:pt x="53" y="566"/>
                  <a:pt x="49" y="568"/>
                </a:cubicBezTo>
                <a:cubicBezTo>
                  <a:pt x="49" y="568"/>
                  <a:pt x="49" y="568"/>
                  <a:pt x="49" y="568"/>
                </a:cubicBezTo>
                <a:cubicBezTo>
                  <a:pt x="48" y="569"/>
                  <a:pt x="46" y="569"/>
                  <a:pt x="45" y="569"/>
                </a:cubicBezTo>
                <a:cubicBezTo>
                  <a:pt x="45" y="569"/>
                  <a:pt x="45" y="569"/>
                  <a:pt x="45" y="569"/>
                </a:cubicBezTo>
                <a:cubicBezTo>
                  <a:pt x="42" y="569"/>
                  <a:pt x="39" y="567"/>
                  <a:pt x="37" y="564"/>
                </a:cubicBezTo>
                <a:close/>
                <a:moveTo>
                  <a:pt x="757" y="538"/>
                </a:moveTo>
                <a:cubicBezTo>
                  <a:pt x="752" y="536"/>
                  <a:pt x="750" y="531"/>
                  <a:pt x="752" y="527"/>
                </a:cubicBezTo>
                <a:cubicBezTo>
                  <a:pt x="752" y="527"/>
                  <a:pt x="752" y="527"/>
                  <a:pt x="752" y="527"/>
                </a:cubicBezTo>
                <a:cubicBezTo>
                  <a:pt x="753" y="522"/>
                  <a:pt x="758" y="520"/>
                  <a:pt x="763" y="521"/>
                </a:cubicBezTo>
                <a:cubicBezTo>
                  <a:pt x="763" y="521"/>
                  <a:pt x="763" y="521"/>
                  <a:pt x="763" y="521"/>
                </a:cubicBezTo>
                <a:cubicBezTo>
                  <a:pt x="767" y="523"/>
                  <a:pt x="770" y="528"/>
                  <a:pt x="768" y="533"/>
                </a:cubicBezTo>
                <a:cubicBezTo>
                  <a:pt x="768" y="533"/>
                  <a:pt x="768" y="533"/>
                  <a:pt x="768" y="533"/>
                </a:cubicBezTo>
                <a:cubicBezTo>
                  <a:pt x="768" y="533"/>
                  <a:pt x="768" y="533"/>
                  <a:pt x="768" y="533"/>
                </a:cubicBezTo>
                <a:cubicBezTo>
                  <a:pt x="768" y="533"/>
                  <a:pt x="768" y="533"/>
                  <a:pt x="768" y="533"/>
                </a:cubicBezTo>
                <a:cubicBezTo>
                  <a:pt x="767" y="536"/>
                  <a:pt x="764" y="539"/>
                  <a:pt x="760" y="539"/>
                </a:cubicBezTo>
                <a:cubicBezTo>
                  <a:pt x="760" y="539"/>
                  <a:pt x="760" y="539"/>
                  <a:pt x="760" y="539"/>
                </a:cubicBezTo>
                <a:cubicBezTo>
                  <a:pt x="759" y="538"/>
                  <a:pt x="758" y="538"/>
                  <a:pt x="757" y="538"/>
                </a:cubicBezTo>
                <a:close/>
                <a:moveTo>
                  <a:pt x="23" y="531"/>
                </a:moveTo>
                <a:cubicBezTo>
                  <a:pt x="22" y="526"/>
                  <a:pt x="24" y="521"/>
                  <a:pt x="29" y="520"/>
                </a:cubicBezTo>
                <a:cubicBezTo>
                  <a:pt x="29" y="520"/>
                  <a:pt x="29" y="520"/>
                  <a:pt x="29" y="520"/>
                </a:cubicBezTo>
                <a:cubicBezTo>
                  <a:pt x="33" y="518"/>
                  <a:pt x="38" y="521"/>
                  <a:pt x="40" y="525"/>
                </a:cubicBezTo>
                <a:cubicBezTo>
                  <a:pt x="40" y="525"/>
                  <a:pt x="40" y="525"/>
                  <a:pt x="40" y="525"/>
                </a:cubicBezTo>
                <a:cubicBezTo>
                  <a:pt x="42" y="530"/>
                  <a:pt x="39" y="535"/>
                  <a:pt x="35" y="536"/>
                </a:cubicBezTo>
                <a:cubicBezTo>
                  <a:pt x="35" y="536"/>
                  <a:pt x="35" y="536"/>
                  <a:pt x="35" y="536"/>
                </a:cubicBezTo>
                <a:cubicBezTo>
                  <a:pt x="34" y="537"/>
                  <a:pt x="33" y="537"/>
                  <a:pt x="32" y="537"/>
                </a:cubicBezTo>
                <a:cubicBezTo>
                  <a:pt x="32" y="537"/>
                  <a:pt x="32" y="537"/>
                  <a:pt x="32" y="537"/>
                </a:cubicBezTo>
                <a:cubicBezTo>
                  <a:pt x="28" y="537"/>
                  <a:pt x="25" y="535"/>
                  <a:pt x="23" y="531"/>
                </a:cubicBezTo>
                <a:close/>
                <a:moveTo>
                  <a:pt x="768" y="505"/>
                </a:moveTo>
                <a:cubicBezTo>
                  <a:pt x="764" y="504"/>
                  <a:pt x="761" y="499"/>
                  <a:pt x="762" y="494"/>
                </a:cubicBezTo>
                <a:cubicBezTo>
                  <a:pt x="762" y="494"/>
                  <a:pt x="762" y="494"/>
                  <a:pt x="762" y="494"/>
                </a:cubicBezTo>
                <a:cubicBezTo>
                  <a:pt x="763" y="489"/>
                  <a:pt x="768" y="487"/>
                  <a:pt x="773" y="488"/>
                </a:cubicBezTo>
                <a:cubicBezTo>
                  <a:pt x="773" y="488"/>
                  <a:pt x="773" y="488"/>
                  <a:pt x="773" y="488"/>
                </a:cubicBezTo>
                <a:cubicBezTo>
                  <a:pt x="777" y="489"/>
                  <a:pt x="780" y="494"/>
                  <a:pt x="779" y="499"/>
                </a:cubicBezTo>
                <a:cubicBezTo>
                  <a:pt x="779" y="499"/>
                  <a:pt x="779" y="499"/>
                  <a:pt x="779" y="499"/>
                </a:cubicBezTo>
                <a:cubicBezTo>
                  <a:pt x="778" y="502"/>
                  <a:pt x="774" y="505"/>
                  <a:pt x="770" y="505"/>
                </a:cubicBezTo>
                <a:cubicBezTo>
                  <a:pt x="770" y="505"/>
                  <a:pt x="770" y="505"/>
                  <a:pt x="770" y="505"/>
                </a:cubicBezTo>
                <a:cubicBezTo>
                  <a:pt x="770" y="505"/>
                  <a:pt x="769" y="505"/>
                  <a:pt x="768" y="505"/>
                </a:cubicBezTo>
                <a:close/>
                <a:moveTo>
                  <a:pt x="13" y="497"/>
                </a:moveTo>
                <a:cubicBezTo>
                  <a:pt x="13" y="497"/>
                  <a:pt x="13" y="497"/>
                  <a:pt x="13" y="497"/>
                </a:cubicBezTo>
                <a:cubicBezTo>
                  <a:pt x="13" y="497"/>
                  <a:pt x="13" y="497"/>
                  <a:pt x="13" y="497"/>
                </a:cubicBezTo>
                <a:cubicBezTo>
                  <a:pt x="12" y="492"/>
                  <a:pt x="14" y="487"/>
                  <a:pt x="19" y="486"/>
                </a:cubicBezTo>
                <a:cubicBezTo>
                  <a:pt x="19" y="486"/>
                  <a:pt x="19" y="486"/>
                  <a:pt x="19" y="486"/>
                </a:cubicBezTo>
                <a:cubicBezTo>
                  <a:pt x="24" y="485"/>
                  <a:pt x="28" y="488"/>
                  <a:pt x="30" y="492"/>
                </a:cubicBezTo>
                <a:cubicBezTo>
                  <a:pt x="30" y="492"/>
                  <a:pt x="30" y="492"/>
                  <a:pt x="30" y="492"/>
                </a:cubicBezTo>
                <a:cubicBezTo>
                  <a:pt x="31" y="497"/>
                  <a:pt x="28" y="502"/>
                  <a:pt x="23" y="503"/>
                </a:cubicBezTo>
                <a:cubicBezTo>
                  <a:pt x="23" y="503"/>
                  <a:pt x="23" y="503"/>
                  <a:pt x="23" y="503"/>
                </a:cubicBezTo>
                <a:cubicBezTo>
                  <a:pt x="23" y="503"/>
                  <a:pt x="22" y="503"/>
                  <a:pt x="21" y="503"/>
                </a:cubicBezTo>
                <a:cubicBezTo>
                  <a:pt x="21" y="503"/>
                  <a:pt x="21" y="503"/>
                  <a:pt x="21" y="503"/>
                </a:cubicBezTo>
                <a:cubicBezTo>
                  <a:pt x="17" y="503"/>
                  <a:pt x="14" y="501"/>
                  <a:pt x="13" y="497"/>
                </a:cubicBezTo>
                <a:close/>
                <a:moveTo>
                  <a:pt x="776" y="471"/>
                </a:moveTo>
                <a:cubicBezTo>
                  <a:pt x="772" y="470"/>
                  <a:pt x="768" y="465"/>
                  <a:pt x="769" y="461"/>
                </a:cubicBezTo>
                <a:cubicBezTo>
                  <a:pt x="769" y="461"/>
                  <a:pt x="769" y="461"/>
                  <a:pt x="769" y="461"/>
                </a:cubicBezTo>
                <a:cubicBezTo>
                  <a:pt x="770" y="456"/>
                  <a:pt x="775" y="453"/>
                  <a:pt x="779" y="453"/>
                </a:cubicBezTo>
                <a:cubicBezTo>
                  <a:pt x="779" y="453"/>
                  <a:pt x="779" y="453"/>
                  <a:pt x="779" y="453"/>
                </a:cubicBezTo>
                <a:cubicBezTo>
                  <a:pt x="784" y="454"/>
                  <a:pt x="787" y="459"/>
                  <a:pt x="787" y="463"/>
                </a:cubicBezTo>
                <a:cubicBezTo>
                  <a:pt x="787" y="463"/>
                  <a:pt x="787" y="463"/>
                  <a:pt x="787" y="463"/>
                </a:cubicBezTo>
                <a:cubicBezTo>
                  <a:pt x="787" y="463"/>
                  <a:pt x="787" y="463"/>
                  <a:pt x="787" y="464"/>
                </a:cubicBezTo>
                <a:cubicBezTo>
                  <a:pt x="787" y="464"/>
                  <a:pt x="787" y="464"/>
                  <a:pt x="787" y="464"/>
                </a:cubicBezTo>
                <a:cubicBezTo>
                  <a:pt x="786" y="468"/>
                  <a:pt x="782" y="471"/>
                  <a:pt x="778" y="471"/>
                </a:cubicBezTo>
                <a:cubicBezTo>
                  <a:pt x="778" y="471"/>
                  <a:pt x="778" y="471"/>
                  <a:pt x="778" y="471"/>
                </a:cubicBezTo>
                <a:cubicBezTo>
                  <a:pt x="777" y="471"/>
                  <a:pt x="777" y="471"/>
                  <a:pt x="776" y="471"/>
                </a:cubicBezTo>
                <a:close/>
                <a:moveTo>
                  <a:pt x="5" y="462"/>
                </a:moveTo>
                <a:cubicBezTo>
                  <a:pt x="4" y="457"/>
                  <a:pt x="8" y="452"/>
                  <a:pt x="13" y="452"/>
                </a:cubicBezTo>
                <a:cubicBezTo>
                  <a:pt x="13" y="452"/>
                  <a:pt x="13" y="452"/>
                  <a:pt x="13" y="452"/>
                </a:cubicBezTo>
                <a:cubicBezTo>
                  <a:pt x="17" y="451"/>
                  <a:pt x="22" y="454"/>
                  <a:pt x="23" y="459"/>
                </a:cubicBezTo>
                <a:cubicBezTo>
                  <a:pt x="23" y="459"/>
                  <a:pt x="23" y="459"/>
                  <a:pt x="23" y="459"/>
                </a:cubicBezTo>
                <a:cubicBezTo>
                  <a:pt x="23" y="464"/>
                  <a:pt x="20" y="468"/>
                  <a:pt x="15" y="469"/>
                </a:cubicBezTo>
                <a:cubicBezTo>
                  <a:pt x="15" y="469"/>
                  <a:pt x="15" y="469"/>
                  <a:pt x="15" y="469"/>
                </a:cubicBezTo>
                <a:cubicBezTo>
                  <a:pt x="15" y="469"/>
                  <a:pt x="14" y="469"/>
                  <a:pt x="14" y="469"/>
                </a:cubicBezTo>
                <a:cubicBezTo>
                  <a:pt x="14" y="469"/>
                  <a:pt x="14" y="469"/>
                  <a:pt x="14" y="469"/>
                </a:cubicBezTo>
                <a:cubicBezTo>
                  <a:pt x="10" y="469"/>
                  <a:pt x="6" y="466"/>
                  <a:pt x="5" y="462"/>
                </a:cubicBezTo>
                <a:close/>
                <a:moveTo>
                  <a:pt x="782" y="436"/>
                </a:moveTo>
                <a:cubicBezTo>
                  <a:pt x="777" y="436"/>
                  <a:pt x="773" y="431"/>
                  <a:pt x="773" y="427"/>
                </a:cubicBezTo>
                <a:cubicBezTo>
                  <a:pt x="773" y="427"/>
                  <a:pt x="773" y="427"/>
                  <a:pt x="773" y="427"/>
                </a:cubicBezTo>
                <a:cubicBezTo>
                  <a:pt x="774" y="422"/>
                  <a:pt x="778" y="418"/>
                  <a:pt x="783" y="418"/>
                </a:cubicBezTo>
                <a:cubicBezTo>
                  <a:pt x="783" y="418"/>
                  <a:pt x="783" y="418"/>
                  <a:pt x="783" y="418"/>
                </a:cubicBezTo>
                <a:cubicBezTo>
                  <a:pt x="788" y="419"/>
                  <a:pt x="791" y="423"/>
                  <a:pt x="791" y="428"/>
                </a:cubicBezTo>
                <a:cubicBezTo>
                  <a:pt x="791" y="428"/>
                  <a:pt x="791" y="428"/>
                  <a:pt x="791" y="428"/>
                </a:cubicBezTo>
                <a:cubicBezTo>
                  <a:pt x="791" y="433"/>
                  <a:pt x="787" y="436"/>
                  <a:pt x="782" y="436"/>
                </a:cubicBezTo>
                <a:cubicBezTo>
                  <a:pt x="782" y="436"/>
                  <a:pt x="782" y="436"/>
                  <a:pt x="782" y="436"/>
                </a:cubicBezTo>
                <a:cubicBezTo>
                  <a:pt x="782" y="436"/>
                  <a:pt x="782" y="436"/>
                  <a:pt x="782" y="436"/>
                </a:cubicBezTo>
                <a:close/>
                <a:moveTo>
                  <a:pt x="1" y="426"/>
                </a:moveTo>
                <a:cubicBezTo>
                  <a:pt x="1" y="426"/>
                  <a:pt x="1" y="426"/>
                  <a:pt x="1" y="426"/>
                </a:cubicBezTo>
                <a:cubicBezTo>
                  <a:pt x="1" y="426"/>
                  <a:pt x="1" y="426"/>
                  <a:pt x="1" y="426"/>
                </a:cubicBezTo>
                <a:cubicBezTo>
                  <a:pt x="1" y="421"/>
                  <a:pt x="4" y="417"/>
                  <a:pt x="9" y="417"/>
                </a:cubicBezTo>
                <a:cubicBezTo>
                  <a:pt x="9" y="417"/>
                  <a:pt x="9" y="417"/>
                  <a:pt x="9" y="417"/>
                </a:cubicBezTo>
                <a:cubicBezTo>
                  <a:pt x="14" y="416"/>
                  <a:pt x="18" y="420"/>
                  <a:pt x="19" y="425"/>
                </a:cubicBezTo>
                <a:cubicBezTo>
                  <a:pt x="19" y="425"/>
                  <a:pt x="19" y="425"/>
                  <a:pt x="19" y="425"/>
                </a:cubicBezTo>
                <a:cubicBezTo>
                  <a:pt x="19" y="430"/>
                  <a:pt x="15" y="434"/>
                  <a:pt x="10" y="434"/>
                </a:cubicBezTo>
                <a:cubicBezTo>
                  <a:pt x="10" y="434"/>
                  <a:pt x="10" y="434"/>
                  <a:pt x="10" y="434"/>
                </a:cubicBezTo>
                <a:cubicBezTo>
                  <a:pt x="10" y="434"/>
                  <a:pt x="10" y="434"/>
                  <a:pt x="10" y="434"/>
                </a:cubicBezTo>
                <a:cubicBezTo>
                  <a:pt x="10" y="434"/>
                  <a:pt x="10" y="434"/>
                  <a:pt x="10" y="434"/>
                </a:cubicBezTo>
                <a:cubicBezTo>
                  <a:pt x="5" y="434"/>
                  <a:pt x="1" y="431"/>
                  <a:pt x="1" y="426"/>
                </a:cubicBezTo>
                <a:close/>
                <a:moveTo>
                  <a:pt x="775" y="392"/>
                </a:moveTo>
                <a:cubicBezTo>
                  <a:pt x="775" y="392"/>
                  <a:pt x="775" y="392"/>
                  <a:pt x="775" y="392"/>
                </a:cubicBezTo>
                <a:cubicBezTo>
                  <a:pt x="775" y="387"/>
                  <a:pt x="778" y="383"/>
                  <a:pt x="783" y="383"/>
                </a:cubicBezTo>
                <a:cubicBezTo>
                  <a:pt x="783" y="383"/>
                  <a:pt x="783" y="383"/>
                  <a:pt x="783" y="383"/>
                </a:cubicBezTo>
                <a:cubicBezTo>
                  <a:pt x="788" y="383"/>
                  <a:pt x="792" y="387"/>
                  <a:pt x="792" y="392"/>
                </a:cubicBezTo>
                <a:cubicBezTo>
                  <a:pt x="792" y="392"/>
                  <a:pt x="792" y="392"/>
                  <a:pt x="792" y="392"/>
                </a:cubicBezTo>
                <a:cubicBezTo>
                  <a:pt x="792" y="397"/>
                  <a:pt x="788" y="401"/>
                  <a:pt x="783" y="401"/>
                </a:cubicBezTo>
                <a:cubicBezTo>
                  <a:pt x="783" y="401"/>
                  <a:pt x="783" y="401"/>
                  <a:pt x="783" y="401"/>
                </a:cubicBezTo>
                <a:cubicBezTo>
                  <a:pt x="783" y="401"/>
                  <a:pt x="783" y="401"/>
                  <a:pt x="783" y="401"/>
                </a:cubicBezTo>
                <a:cubicBezTo>
                  <a:pt x="783" y="401"/>
                  <a:pt x="783" y="401"/>
                  <a:pt x="783" y="401"/>
                </a:cubicBezTo>
                <a:cubicBezTo>
                  <a:pt x="779" y="401"/>
                  <a:pt x="775" y="397"/>
                  <a:pt x="775" y="392"/>
                </a:cubicBezTo>
                <a:close/>
                <a:moveTo>
                  <a:pt x="9" y="399"/>
                </a:moveTo>
                <a:cubicBezTo>
                  <a:pt x="4" y="399"/>
                  <a:pt x="0" y="395"/>
                  <a:pt x="0" y="390"/>
                </a:cubicBezTo>
                <a:cubicBezTo>
                  <a:pt x="0" y="390"/>
                  <a:pt x="0" y="390"/>
                  <a:pt x="0" y="390"/>
                </a:cubicBezTo>
                <a:cubicBezTo>
                  <a:pt x="0" y="385"/>
                  <a:pt x="4" y="382"/>
                  <a:pt x="9" y="382"/>
                </a:cubicBezTo>
                <a:cubicBezTo>
                  <a:pt x="9" y="382"/>
                  <a:pt x="9" y="382"/>
                  <a:pt x="9" y="382"/>
                </a:cubicBezTo>
                <a:cubicBezTo>
                  <a:pt x="14" y="382"/>
                  <a:pt x="18" y="386"/>
                  <a:pt x="18" y="391"/>
                </a:cubicBezTo>
                <a:cubicBezTo>
                  <a:pt x="18" y="391"/>
                  <a:pt x="18" y="391"/>
                  <a:pt x="18" y="391"/>
                </a:cubicBezTo>
                <a:cubicBezTo>
                  <a:pt x="17" y="395"/>
                  <a:pt x="14" y="399"/>
                  <a:pt x="9" y="399"/>
                </a:cubicBezTo>
                <a:cubicBezTo>
                  <a:pt x="9" y="399"/>
                  <a:pt x="9" y="399"/>
                  <a:pt x="9" y="399"/>
                </a:cubicBezTo>
                <a:cubicBezTo>
                  <a:pt x="9" y="399"/>
                  <a:pt x="9" y="399"/>
                  <a:pt x="9" y="399"/>
                </a:cubicBezTo>
                <a:close/>
                <a:moveTo>
                  <a:pt x="773" y="358"/>
                </a:moveTo>
                <a:cubicBezTo>
                  <a:pt x="772" y="353"/>
                  <a:pt x="776" y="349"/>
                  <a:pt x="781" y="348"/>
                </a:cubicBezTo>
                <a:cubicBezTo>
                  <a:pt x="781" y="348"/>
                  <a:pt x="781" y="348"/>
                  <a:pt x="781" y="348"/>
                </a:cubicBezTo>
                <a:cubicBezTo>
                  <a:pt x="785" y="348"/>
                  <a:pt x="790" y="351"/>
                  <a:pt x="790" y="356"/>
                </a:cubicBezTo>
                <a:cubicBezTo>
                  <a:pt x="790" y="356"/>
                  <a:pt x="790" y="356"/>
                  <a:pt x="790" y="356"/>
                </a:cubicBezTo>
                <a:cubicBezTo>
                  <a:pt x="791" y="361"/>
                  <a:pt x="787" y="365"/>
                  <a:pt x="782" y="366"/>
                </a:cubicBezTo>
                <a:cubicBezTo>
                  <a:pt x="782" y="366"/>
                  <a:pt x="782" y="366"/>
                  <a:pt x="782" y="366"/>
                </a:cubicBezTo>
                <a:cubicBezTo>
                  <a:pt x="782" y="366"/>
                  <a:pt x="782" y="366"/>
                  <a:pt x="781" y="366"/>
                </a:cubicBezTo>
                <a:cubicBezTo>
                  <a:pt x="781" y="366"/>
                  <a:pt x="781" y="366"/>
                  <a:pt x="781" y="366"/>
                </a:cubicBezTo>
                <a:cubicBezTo>
                  <a:pt x="777" y="366"/>
                  <a:pt x="773" y="363"/>
                  <a:pt x="773" y="358"/>
                </a:cubicBezTo>
                <a:close/>
                <a:moveTo>
                  <a:pt x="10" y="364"/>
                </a:moveTo>
                <a:cubicBezTo>
                  <a:pt x="5" y="364"/>
                  <a:pt x="2" y="359"/>
                  <a:pt x="2" y="355"/>
                </a:cubicBezTo>
                <a:cubicBezTo>
                  <a:pt x="2" y="355"/>
                  <a:pt x="2" y="355"/>
                  <a:pt x="2" y="355"/>
                </a:cubicBezTo>
                <a:cubicBezTo>
                  <a:pt x="2" y="355"/>
                  <a:pt x="2" y="355"/>
                  <a:pt x="2" y="355"/>
                </a:cubicBezTo>
                <a:cubicBezTo>
                  <a:pt x="2" y="355"/>
                  <a:pt x="2" y="355"/>
                  <a:pt x="2" y="355"/>
                </a:cubicBezTo>
                <a:cubicBezTo>
                  <a:pt x="3" y="350"/>
                  <a:pt x="7" y="346"/>
                  <a:pt x="12" y="347"/>
                </a:cubicBezTo>
                <a:cubicBezTo>
                  <a:pt x="12" y="347"/>
                  <a:pt x="12" y="347"/>
                  <a:pt x="12" y="347"/>
                </a:cubicBezTo>
                <a:cubicBezTo>
                  <a:pt x="17" y="347"/>
                  <a:pt x="20" y="352"/>
                  <a:pt x="20" y="356"/>
                </a:cubicBezTo>
                <a:cubicBezTo>
                  <a:pt x="20" y="356"/>
                  <a:pt x="20" y="356"/>
                  <a:pt x="20" y="356"/>
                </a:cubicBezTo>
                <a:cubicBezTo>
                  <a:pt x="19" y="361"/>
                  <a:pt x="15" y="364"/>
                  <a:pt x="11" y="364"/>
                </a:cubicBezTo>
                <a:cubicBezTo>
                  <a:pt x="11" y="364"/>
                  <a:pt x="11" y="364"/>
                  <a:pt x="11" y="364"/>
                </a:cubicBezTo>
                <a:cubicBezTo>
                  <a:pt x="11" y="364"/>
                  <a:pt x="10" y="364"/>
                  <a:pt x="10" y="364"/>
                </a:cubicBezTo>
                <a:close/>
                <a:moveTo>
                  <a:pt x="768" y="324"/>
                </a:moveTo>
                <a:cubicBezTo>
                  <a:pt x="767" y="319"/>
                  <a:pt x="770" y="315"/>
                  <a:pt x="775" y="314"/>
                </a:cubicBezTo>
                <a:cubicBezTo>
                  <a:pt x="775" y="314"/>
                  <a:pt x="775" y="314"/>
                  <a:pt x="775" y="314"/>
                </a:cubicBezTo>
                <a:cubicBezTo>
                  <a:pt x="779" y="313"/>
                  <a:pt x="784" y="316"/>
                  <a:pt x="785" y="321"/>
                </a:cubicBezTo>
                <a:cubicBezTo>
                  <a:pt x="785" y="321"/>
                  <a:pt x="785" y="321"/>
                  <a:pt x="785" y="321"/>
                </a:cubicBezTo>
                <a:cubicBezTo>
                  <a:pt x="786" y="326"/>
                  <a:pt x="783" y="330"/>
                  <a:pt x="778" y="331"/>
                </a:cubicBezTo>
                <a:cubicBezTo>
                  <a:pt x="778" y="331"/>
                  <a:pt x="778" y="331"/>
                  <a:pt x="778" y="331"/>
                </a:cubicBezTo>
                <a:cubicBezTo>
                  <a:pt x="777" y="331"/>
                  <a:pt x="777" y="331"/>
                  <a:pt x="776" y="331"/>
                </a:cubicBezTo>
                <a:cubicBezTo>
                  <a:pt x="776" y="331"/>
                  <a:pt x="776" y="331"/>
                  <a:pt x="776" y="331"/>
                </a:cubicBezTo>
                <a:cubicBezTo>
                  <a:pt x="772" y="331"/>
                  <a:pt x="769" y="328"/>
                  <a:pt x="768" y="324"/>
                </a:cubicBezTo>
                <a:close/>
                <a:moveTo>
                  <a:pt x="14" y="329"/>
                </a:moveTo>
                <a:cubicBezTo>
                  <a:pt x="10" y="328"/>
                  <a:pt x="7" y="324"/>
                  <a:pt x="8" y="319"/>
                </a:cubicBezTo>
                <a:cubicBezTo>
                  <a:pt x="8" y="319"/>
                  <a:pt x="8" y="319"/>
                  <a:pt x="8" y="319"/>
                </a:cubicBezTo>
                <a:cubicBezTo>
                  <a:pt x="9" y="314"/>
                  <a:pt x="13" y="311"/>
                  <a:pt x="18" y="312"/>
                </a:cubicBezTo>
                <a:cubicBezTo>
                  <a:pt x="18" y="312"/>
                  <a:pt x="18" y="312"/>
                  <a:pt x="18" y="312"/>
                </a:cubicBezTo>
                <a:cubicBezTo>
                  <a:pt x="23" y="313"/>
                  <a:pt x="26" y="318"/>
                  <a:pt x="25" y="322"/>
                </a:cubicBezTo>
                <a:cubicBezTo>
                  <a:pt x="25" y="322"/>
                  <a:pt x="25" y="322"/>
                  <a:pt x="25" y="322"/>
                </a:cubicBezTo>
                <a:cubicBezTo>
                  <a:pt x="24" y="327"/>
                  <a:pt x="20" y="330"/>
                  <a:pt x="16" y="330"/>
                </a:cubicBezTo>
                <a:cubicBezTo>
                  <a:pt x="16" y="330"/>
                  <a:pt x="16" y="330"/>
                  <a:pt x="16" y="330"/>
                </a:cubicBezTo>
                <a:cubicBezTo>
                  <a:pt x="16" y="330"/>
                  <a:pt x="15" y="329"/>
                  <a:pt x="14" y="329"/>
                </a:cubicBezTo>
                <a:close/>
                <a:moveTo>
                  <a:pt x="760" y="291"/>
                </a:moveTo>
                <a:cubicBezTo>
                  <a:pt x="758" y="286"/>
                  <a:pt x="761" y="281"/>
                  <a:pt x="766" y="280"/>
                </a:cubicBezTo>
                <a:cubicBezTo>
                  <a:pt x="766" y="280"/>
                  <a:pt x="766" y="280"/>
                  <a:pt x="766" y="280"/>
                </a:cubicBezTo>
                <a:cubicBezTo>
                  <a:pt x="770" y="279"/>
                  <a:pt x="775" y="281"/>
                  <a:pt x="777" y="286"/>
                </a:cubicBezTo>
                <a:cubicBezTo>
                  <a:pt x="777" y="286"/>
                  <a:pt x="777" y="286"/>
                  <a:pt x="777" y="286"/>
                </a:cubicBezTo>
                <a:cubicBezTo>
                  <a:pt x="778" y="291"/>
                  <a:pt x="775" y="296"/>
                  <a:pt x="771" y="297"/>
                </a:cubicBezTo>
                <a:cubicBezTo>
                  <a:pt x="771" y="297"/>
                  <a:pt x="771" y="297"/>
                  <a:pt x="771" y="297"/>
                </a:cubicBezTo>
                <a:cubicBezTo>
                  <a:pt x="770" y="297"/>
                  <a:pt x="769" y="297"/>
                  <a:pt x="768" y="297"/>
                </a:cubicBezTo>
                <a:cubicBezTo>
                  <a:pt x="768" y="297"/>
                  <a:pt x="768" y="297"/>
                  <a:pt x="768" y="297"/>
                </a:cubicBezTo>
                <a:cubicBezTo>
                  <a:pt x="764" y="297"/>
                  <a:pt x="761" y="295"/>
                  <a:pt x="760" y="291"/>
                </a:cubicBezTo>
                <a:close/>
                <a:moveTo>
                  <a:pt x="22" y="295"/>
                </a:moveTo>
                <a:cubicBezTo>
                  <a:pt x="17" y="294"/>
                  <a:pt x="15" y="289"/>
                  <a:pt x="16" y="284"/>
                </a:cubicBezTo>
                <a:cubicBezTo>
                  <a:pt x="16" y="284"/>
                  <a:pt x="16" y="284"/>
                  <a:pt x="16" y="284"/>
                </a:cubicBezTo>
                <a:cubicBezTo>
                  <a:pt x="16" y="284"/>
                  <a:pt x="16" y="284"/>
                  <a:pt x="16" y="284"/>
                </a:cubicBezTo>
                <a:cubicBezTo>
                  <a:pt x="16" y="284"/>
                  <a:pt x="16" y="284"/>
                  <a:pt x="16" y="284"/>
                </a:cubicBezTo>
                <a:cubicBezTo>
                  <a:pt x="18" y="280"/>
                  <a:pt x="22" y="277"/>
                  <a:pt x="27" y="278"/>
                </a:cubicBezTo>
                <a:cubicBezTo>
                  <a:pt x="27" y="278"/>
                  <a:pt x="27" y="278"/>
                  <a:pt x="27" y="278"/>
                </a:cubicBezTo>
                <a:cubicBezTo>
                  <a:pt x="32" y="280"/>
                  <a:pt x="34" y="285"/>
                  <a:pt x="33" y="289"/>
                </a:cubicBezTo>
                <a:cubicBezTo>
                  <a:pt x="33" y="289"/>
                  <a:pt x="33" y="289"/>
                  <a:pt x="33" y="289"/>
                </a:cubicBezTo>
                <a:cubicBezTo>
                  <a:pt x="32" y="293"/>
                  <a:pt x="28" y="295"/>
                  <a:pt x="25" y="295"/>
                </a:cubicBezTo>
                <a:cubicBezTo>
                  <a:pt x="25" y="295"/>
                  <a:pt x="25" y="295"/>
                  <a:pt x="25" y="295"/>
                </a:cubicBezTo>
                <a:cubicBezTo>
                  <a:pt x="24" y="295"/>
                  <a:pt x="23" y="295"/>
                  <a:pt x="22" y="295"/>
                </a:cubicBezTo>
                <a:close/>
                <a:moveTo>
                  <a:pt x="749" y="258"/>
                </a:moveTo>
                <a:cubicBezTo>
                  <a:pt x="747" y="254"/>
                  <a:pt x="749" y="249"/>
                  <a:pt x="754" y="247"/>
                </a:cubicBezTo>
                <a:cubicBezTo>
                  <a:pt x="754" y="247"/>
                  <a:pt x="754" y="247"/>
                  <a:pt x="754" y="247"/>
                </a:cubicBezTo>
                <a:cubicBezTo>
                  <a:pt x="758" y="245"/>
                  <a:pt x="763" y="248"/>
                  <a:pt x="765" y="252"/>
                </a:cubicBezTo>
                <a:cubicBezTo>
                  <a:pt x="765" y="252"/>
                  <a:pt x="765" y="252"/>
                  <a:pt x="765" y="252"/>
                </a:cubicBezTo>
                <a:cubicBezTo>
                  <a:pt x="767" y="257"/>
                  <a:pt x="765" y="262"/>
                  <a:pt x="760" y="263"/>
                </a:cubicBezTo>
                <a:cubicBezTo>
                  <a:pt x="760" y="263"/>
                  <a:pt x="760" y="263"/>
                  <a:pt x="760" y="263"/>
                </a:cubicBezTo>
                <a:cubicBezTo>
                  <a:pt x="759" y="264"/>
                  <a:pt x="758" y="264"/>
                  <a:pt x="757" y="264"/>
                </a:cubicBezTo>
                <a:cubicBezTo>
                  <a:pt x="757" y="264"/>
                  <a:pt x="757" y="264"/>
                  <a:pt x="757" y="264"/>
                </a:cubicBezTo>
                <a:cubicBezTo>
                  <a:pt x="753" y="264"/>
                  <a:pt x="750" y="262"/>
                  <a:pt x="749" y="258"/>
                </a:cubicBezTo>
                <a:close/>
                <a:moveTo>
                  <a:pt x="33" y="262"/>
                </a:moveTo>
                <a:cubicBezTo>
                  <a:pt x="28" y="260"/>
                  <a:pt x="26" y="255"/>
                  <a:pt x="28" y="250"/>
                </a:cubicBezTo>
                <a:cubicBezTo>
                  <a:pt x="28" y="250"/>
                  <a:pt x="28" y="250"/>
                  <a:pt x="28" y="250"/>
                </a:cubicBezTo>
                <a:cubicBezTo>
                  <a:pt x="30" y="246"/>
                  <a:pt x="35" y="244"/>
                  <a:pt x="39" y="245"/>
                </a:cubicBezTo>
                <a:cubicBezTo>
                  <a:pt x="39" y="245"/>
                  <a:pt x="39" y="245"/>
                  <a:pt x="39" y="245"/>
                </a:cubicBezTo>
                <a:cubicBezTo>
                  <a:pt x="44" y="247"/>
                  <a:pt x="46" y="252"/>
                  <a:pt x="44" y="257"/>
                </a:cubicBezTo>
                <a:cubicBezTo>
                  <a:pt x="44" y="257"/>
                  <a:pt x="44" y="257"/>
                  <a:pt x="44" y="257"/>
                </a:cubicBezTo>
                <a:cubicBezTo>
                  <a:pt x="43" y="260"/>
                  <a:pt x="40" y="262"/>
                  <a:pt x="36" y="262"/>
                </a:cubicBezTo>
                <a:cubicBezTo>
                  <a:pt x="36" y="262"/>
                  <a:pt x="36" y="262"/>
                  <a:pt x="36" y="262"/>
                </a:cubicBezTo>
                <a:cubicBezTo>
                  <a:pt x="35" y="262"/>
                  <a:pt x="34" y="262"/>
                  <a:pt x="33" y="262"/>
                </a:cubicBezTo>
                <a:close/>
                <a:moveTo>
                  <a:pt x="735" y="227"/>
                </a:moveTo>
                <a:cubicBezTo>
                  <a:pt x="733" y="223"/>
                  <a:pt x="734" y="218"/>
                  <a:pt x="739" y="215"/>
                </a:cubicBezTo>
                <a:cubicBezTo>
                  <a:pt x="739" y="215"/>
                  <a:pt x="739" y="215"/>
                  <a:pt x="739" y="215"/>
                </a:cubicBezTo>
                <a:cubicBezTo>
                  <a:pt x="743" y="213"/>
                  <a:pt x="748" y="215"/>
                  <a:pt x="750" y="219"/>
                </a:cubicBezTo>
                <a:cubicBezTo>
                  <a:pt x="750" y="219"/>
                  <a:pt x="750" y="219"/>
                  <a:pt x="750" y="219"/>
                </a:cubicBezTo>
                <a:cubicBezTo>
                  <a:pt x="753" y="224"/>
                  <a:pt x="751" y="229"/>
                  <a:pt x="746" y="231"/>
                </a:cubicBezTo>
                <a:cubicBezTo>
                  <a:pt x="746" y="231"/>
                  <a:pt x="746" y="231"/>
                  <a:pt x="746" y="231"/>
                </a:cubicBezTo>
                <a:cubicBezTo>
                  <a:pt x="745" y="232"/>
                  <a:pt x="744" y="232"/>
                  <a:pt x="743" y="232"/>
                </a:cubicBezTo>
                <a:cubicBezTo>
                  <a:pt x="743" y="232"/>
                  <a:pt x="743" y="232"/>
                  <a:pt x="743" y="232"/>
                </a:cubicBezTo>
                <a:cubicBezTo>
                  <a:pt x="739" y="232"/>
                  <a:pt x="736" y="230"/>
                  <a:pt x="735" y="227"/>
                </a:cubicBezTo>
                <a:close/>
                <a:moveTo>
                  <a:pt x="46" y="229"/>
                </a:moveTo>
                <a:cubicBezTo>
                  <a:pt x="42" y="227"/>
                  <a:pt x="40" y="222"/>
                  <a:pt x="43" y="218"/>
                </a:cubicBezTo>
                <a:cubicBezTo>
                  <a:pt x="43" y="218"/>
                  <a:pt x="43" y="218"/>
                  <a:pt x="43" y="218"/>
                </a:cubicBezTo>
                <a:cubicBezTo>
                  <a:pt x="45" y="213"/>
                  <a:pt x="50" y="212"/>
                  <a:pt x="54" y="214"/>
                </a:cubicBezTo>
                <a:cubicBezTo>
                  <a:pt x="54" y="214"/>
                  <a:pt x="54" y="214"/>
                  <a:pt x="54" y="214"/>
                </a:cubicBezTo>
                <a:cubicBezTo>
                  <a:pt x="59" y="216"/>
                  <a:pt x="60" y="221"/>
                  <a:pt x="58" y="226"/>
                </a:cubicBezTo>
                <a:cubicBezTo>
                  <a:pt x="58" y="226"/>
                  <a:pt x="58" y="226"/>
                  <a:pt x="58" y="226"/>
                </a:cubicBezTo>
                <a:cubicBezTo>
                  <a:pt x="57" y="229"/>
                  <a:pt x="54" y="230"/>
                  <a:pt x="50" y="230"/>
                </a:cubicBezTo>
                <a:cubicBezTo>
                  <a:pt x="50" y="230"/>
                  <a:pt x="50" y="230"/>
                  <a:pt x="50" y="230"/>
                </a:cubicBezTo>
                <a:cubicBezTo>
                  <a:pt x="49" y="230"/>
                  <a:pt x="48" y="230"/>
                  <a:pt x="46" y="229"/>
                </a:cubicBezTo>
                <a:close/>
                <a:moveTo>
                  <a:pt x="718" y="197"/>
                </a:moveTo>
                <a:cubicBezTo>
                  <a:pt x="715" y="193"/>
                  <a:pt x="717" y="188"/>
                  <a:pt x="721" y="185"/>
                </a:cubicBezTo>
                <a:cubicBezTo>
                  <a:pt x="721" y="185"/>
                  <a:pt x="721" y="185"/>
                  <a:pt x="721" y="185"/>
                </a:cubicBezTo>
                <a:cubicBezTo>
                  <a:pt x="725" y="183"/>
                  <a:pt x="730" y="184"/>
                  <a:pt x="733" y="188"/>
                </a:cubicBezTo>
                <a:cubicBezTo>
                  <a:pt x="733" y="188"/>
                  <a:pt x="733" y="188"/>
                  <a:pt x="733" y="188"/>
                </a:cubicBezTo>
                <a:cubicBezTo>
                  <a:pt x="735" y="192"/>
                  <a:pt x="734" y="198"/>
                  <a:pt x="730" y="200"/>
                </a:cubicBezTo>
                <a:cubicBezTo>
                  <a:pt x="730" y="200"/>
                  <a:pt x="730" y="200"/>
                  <a:pt x="730" y="200"/>
                </a:cubicBezTo>
                <a:cubicBezTo>
                  <a:pt x="729" y="201"/>
                  <a:pt x="727" y="201"/>
                  <a:pt x="725" y="201"/>
                </a:cubicBezTo>
                <a:cubicBezTo>
                  <a:pt x="725" y="201"/>
                  <a:pt x="725" y="201"/>
                  <a:pt x="725" y="201"/>
                </a:cubicBezTo>
                <a:cubicBezTo>
                  <a:pt x="722" y="201"/>
                  <a:pt x="720" y="200"/>
                  <a:pt x="718" y="197"/>
                </a:cubicBezTo>
                <a:close/>
                <a:moveTo>
                  <a:pt x="63" y="199"/>
                </a:moveTo>
                <a:cubicBezTo>
                  <a:pt x="59" y="196"/>
                  <a:pt x="58" y="191"/>
                  <a:pt x="60" y="186"/>
                </a:cubicBezTo>
                <a:cubicBezTo>
                  <a:pt x="60" y="186"/>
                  <a:pt x="60" y="186"/>
                  <a:pt x="60" y="186"/>
                </a:cubicBezTo>
                <a:cubicBezTo>
                  <a:pt x="63" y="182"/>
                  <a:pt x="68" y="181"/>
                  <a:pt x="72" y="184"/>
                </a:cubicBezTo>
                <a:cubicBezTo>
                  <a:pt x="72" y="184"/>
                  <a:pt x="72" y="184"/>
                  <a:pt x="72" y="184"/>
                </a:cubicBezTo>
                <a:cubicBezTo>
                  <a:pt x="76" y="186"/>
                  <a:pt x="78" y="192"/>
                  <a:pt x="75" y="196"/>
                </a:cubicBezTo>
                <a:cubicBezTo>
                  <a:pt x="75" y="196"/>
                  <a:pt x="75" y="196"/>
                  <a:pt x="75" y="196"/>
                </a:cubicBezTo>
                <a:cubicBezTo>
                  <a:pt x="73" y="198"/>
                  <a:pt x="71" y="200"/>
                  <a:pt x="68" y="200"/>
                </a:cubicBezTo>
                <a:cubicBezTo>
                  <a:pt x="68" y="200"/>
                  <a:pt x="68" y="200"/>
                  <a:pt x="68" y="200"/>
                </a:cubicBezTo>
                <a:cubicBezTo>
                  <a:pt x="66" y="200"/>
                  <a:pt x="64" y="199"/>
                  <a:pt x="63" y="199"/>
                </a:cubicBezTo>
                <a:close/>
                <a:moveTo>
                  <a:pt x="699" y="169"/>
                </a:moveTo>
                <a:cubicBezTo>
                  <a:pt x="696" y="165"/>
                  <a:pt x="696" y="160"/>
                  <a:pt x="700" y="157"/>
                </a:cubicBezTo>
                <a:cubicBezTo>
                  <a:pt x="700" y="157"/>
                  <a:pt x="700" y="157"/>
                  <a:pt x="700" y="157"/>
                </a:cubicBezTo>
                <a:cubicBezTo>
                  <a:pt x="704" y="154"/>
                  <a:pt x="710" y="155"/>
                  <a:pt x="713" y="158"/>
                </a:cubicBezTo>
                <a:cubicBezTo>
                  <a:pt x="713" y="158"/>
                  <a:pt x="713" y="158"/>
                  <a:pt x="713" y="158"/>
                </a:cubicBezTo>
                <a:cubicBezTo>
                  <a:pt x="716" y="162"/>
                  <a:pt x="715" y="168"/>
                  <a:pt x="711" y="171"/>
                </a:cubicBezTo>
                <a:cubicBezTo>
                  <a:pt x="711" y="171"/>
                  <a:pt x="711" y="171"/>
                  <a:pt x="711" y="171"/>
                </a:cubicBezTo>
                <a:cubicBezTo>
                  <a:pt x="709" y="172"/>
                  <a:pt x="707" y="173"/>
                  <a:pt x="706" y="173"/>
                </a:cubicBezTo>
                <a:cubicBezTo>
                  <a:pt x="706" y="173"/>
                  <a:pt x="706" y="173"/>
                  <a:pt x="706" y="173"/>
                </a:cubicBezTo>
                <a:cubicBezTo>
                  <a:pt x="703" y="173"/>
                  <a:pt x="700" y="171"/>
                  <a:pt x="699" y="169"/>
                </a:cubicBezTo>
                <a:close/>
                <a:moveTo>
                  <a:pt x="82" y="169"/>
                </a:moveTo>
                <a:cubicBezTo>
                  <a:pt x="78" y="166"/>
                  <a:pt x="78" y="161"/>
                  <a:pt x="81" y="157"/>
                </a:cubicBezTo>
                <a:cubicBezTo>
                  <a:pt x="81" y="157"/>
                  <a:pt x="81" y="157"/>
                  <a:pt x="81" y="157"/>
                </a:cubicBezTo>
                <a:cubicBezTo>
                  <a:pt x="84" y="153"/>
                  <a:pt x="89" y="152"/>
                  <a:pt x="93" y="155"/>
                </a:cubicBezTo>
                <a:cubicBezTo>
                  <a:pt x="93" y="155"/>
                  <a:pt x="93" y="155"/>
                  <a:pt x="93" y="155"/>
                </a:cubicBezTo>
                <a:cubicBezTo>
                  <a:pt x="97" y="158"/>
                  <a:pt x="98" y="164"/>
                  <a:pt x="95" y="168"/>
                </a:cubicBezTo>
                <a:cubicBezTo>
                  <a:pt x="95" y="168"/>
                  <a:pt x="95" y="168"/>
                  <a:pt x="95" y="168"/>
                </a:cubicBezTo>
                <a:cubicBezTo>
                  <a:pt x="93" y="170"/>
                  <a:pt x="90" y="171"/>
                  <a:pt x="88" y="171"/>
                </a:cubicBezTo>
                <a:cubicBezTo>
                  <a:pt x="88" y="171"/>
                  <a:pt x="88" y="171"/>
                  <a:pt x="88" y="171"/>
                </a:cubicBezTo>
                <a:cubicBezTo>
                  <a:pt x="86" y="171"/>
                  <a:pt x="84" y="170"/>
                  <a:pt x="82" y="169"/>
                </a:cubicBezTo>
                <a:close/>
                <a:moveTo>
                  <a:pt x="677" y="143"/>
                </a:moveTo>
                <a:cubicBezTo>
                  <a:pt x="677" y="143"/>
                  <a:pt x="677" y="143"/>
                  <a:pt x="677" y="143"/>
                </a:cubicBezTo>
                <a:cubicBezTo>
                  <a:pt x="674" y="139"/>
                  <a:pt x="674" y="133"/>
                  <a:pt x="677" y="130"/>
                </a:cubicBezTo>
                <a:cubicBezTo>
                  <a:pt x="677" y="130"/>
                  <a:pt x="677" y="130"/>
                  <a:pt x="677" y="130"/>
                </a:cubicBezTo>
                <a:cubicBezTo>
                  <a:pt x="681" y="127"/>
                  <a:pt x="687" y="127"/>
                  <a:pt x="690" y="131"/>
                </a:cubicBezTo>
                <a:cubicBezTo>
                  <a:pt x="690" y="131"/>
                  <a:pt x="690" y="131"/>
                  <a:pt x="690" y="131"/>
                </a:cubicBezTo>
                <a:cubicBezTo>
                  <a:pt x="693" y="134"/>
                  <a:pt x="693" y="140"/>
                  <a:pt x="689" y="143"/>
                </a:cubicBezTo>
                <a:cubicBezTo>
                  <a:pt x="689" y="143"/>
                  <a:pt x="689" y="143"/>
                  <a:pt x="689" y="143"/>
                </a:cubicBezTo>
                <a:cubicBezTo>
                  <a:pt x="687" y="145"/>
                  <a:pt x="685" y="145"/>
                  <a:pt x="683" y="145"/>
                </a:cubicBezTo>
                <a:cubicBezTo>
                  <a:pt x="683" y="145"/>
                  <a:pt x="683" y="145"/>
                  <a:pt x="683" y="145"/>
                </a:cubicBezTo>
                <a:cubicBezTo>
                  <a:pt x="681" y="145"/>
                  <a:pt x="678" y="145"/>
                  <a:pt x="677" y="143"/>
                </a:cubicBezTo>
                <a:close/>
                <a:moveTo>
                  <a:pt x="104" y="142"/>
                </a:moveTo>
                <a:cubicBezTo>
                  <a:pt x="101" y="139"/>
                  <a:pt x="100" y="133"/>
                  <a:pt x="104" y="129"/>
                </a:cubicBezTo>
                <a:cubicBezTo>
                  <a:pt x="104" y="129"/>
                  <a:pt x="104" y="129"/>
                  <a:pt x="104" y="129"/>
                </a:cubicBezTo>
                <a:cubicBezTo>
                  <a:pt x="107" y="126"/>
                  <a:pt x="112" y="126"/>
                  <a:pt x="116" y="129"/>
                </a:cubicBezTo>
                <a:cubicBezTo>
                  <a:pt x="116" y="129"/>
                  <a:pt x="116" y="129"/>
                  <a:pt x="116" y="129"/>
                </a:cubicBezTo>
                <a:cubicBezTo>
                  <a:pt x="120" y="132"/>
                  <a:pt x="120" y="138"/>
                  <a:pt x="117" y="141"/>
                </a:cubicBezTo>
                <a:cubicBezTo>
                  <a:pt x="117" y="141"/>
                  <a:pt x="117" y="141"/>
                  <a:pt x="117" y="141"/>
                </a:cubicBezTo>
                <a:cubicBezTo>
                  <a:pt x="115" y="143"/>
                  <a:pt x="113" y="144"/>
                  <a:pt x="110" y="144"/>
                </a:cubicBezTo>
                <a:cubicBezTo>
                  <a:pt x="110" y="144"/>
                  <a:pt x="110" y="144"/>
                  <a:pt x="110" y="144"/>
                </a:cubicBezTo>
                <a:cubicBezTo>
                  <a:pt x="108" y="144"/>
                  <a:pt x="106" y="143"/>
                  <a:pt x="104" y="142"/>
                </a:cubicBezTo>
                <a:close/>
                <a:moveTo>
                  <a:pt x="653" y="118"/>
                </a:moveTo>
                <a:cubicBezTo>
                  <a:pt x="649" y="115"/>
                  <a:pt x="649" y="109"/>
                  <a:pt x="652" y="106"/>
                </a:cubicBezTo>
                <a:cubicBezTo>
                  <a:pt x="652" y="106"/>
                  <a:pt x="652" y="106"/>
                  <a:pt x="652" y="106"/>
                </a:cubicBezTo>
                <a:cubicBezTo>
                  <a:pt x="655" y="102"/>
                  <a:pt x="661" y="102"/>
                  <a:pt x="665" y="105"/>
                </a:cubicBezTo>
                <a:cubicBezTo>
                  <a:pt x="665" y="105"/>
                  <a:pt x="665" y="105"/>
                  <a:pt x="665" y="105"/>
                </a:cubicBezTo>
                <a:cubicBezTo>
                  <a:pt x="665" y="105"/>
                  <a:pt x="665" y="105"/>
                  <a:pt x="665" y="105"/>
                </a:cubicBezTo>
                <a:cubicBezTo>
                  <a:pt x="665" y="105"/>
                  <a:pt x="665" y="105"/>
                  <a:pt x="665" y="105"/>
                </a:cubicBezTo>
                <a:cubicBezTo>
                  <a:pt x="668" y="109"/>
                  <a:pt x="668" y="114"/>
                  <a:pt x="665" y="118"/>
                </a:cubicBezTo>
                <a:cubicBezTo>
                  <a:pt x="665" y="118"/>
                  <a:pt x="665" y="118"/>
                  <a:pt x="665" y="118"/>
                </a:cubicBezTo>
                <a:cubicBezTo>
                  <a:pt x="663" y="120"/>
                  <a:pt x="661" y="121"/>
                  <a:pt x="659" y="121"/>
                </a:cubicBezTo>
                <a:cubicBezTo>
                  <a:pt x="659" y="121"/>
                  <a:pt x="659" y="121"/>
                  <a:pt x="659" y="121"/>
                </a:cubicBezTo>
                <a:cubicBezTo>
                  <a:pt x="656" y="121"/>
                  <a:pt x="654" y="120"/>
                  <a:pt x="653" y="118"/>
                </a:cubicBezTo>
                <a:close/>
                <a:moveTo>
                  <a:pt x="128" y="116"/>
                </a:moveTo>
                <a:cubicBezTo>
                  <a:pt x="125" y="113"/>
                  <a:pt x="125" y="107"/>
                  <a:pt x="129" y="104"/>
                </a:cubicBezTo>
                <a:cubicBezTo>
                  <a:pt x="129" y="104"/>
                  <a:pt x="129" y="104"/>
                  <a:pt x="129" y="104"/>
                </a:cubicBezTo>
                <a:cubicBezTo>
                  <a:pt x="133" y="101"/>
                  <a:pt x="138" y="101"/>
                  <a:pt x="141" y="105"/>
                </a:cubicBezTo>
                <a:cubicBezTo>
                  <a:pt x="141" y="105"/>
                  <a:pt x="141" y="105"/>
                  <a:pt x="141" y="105"/>
                </a:cubicBezTo>
                <a:cubicBezTo>
                  <a:pt x="145" y="108"/>
                  <a:pt x="144" y="114"/>
                  <a:pt x="141" y="117"/>
                </a:cubicBezTo>
                <a:cubicBezTo>
                  <a:pt x="141" y="117"/>
                  <a:pt x="141" y="117"/>
                  <a:pt x="141" y="117"/>
                </a:cubicBezTo>
                <a:cubicBezTo>
                  <a:pt x="139" y="119"/>
                  <a:pt x="137" y="119"/>
                  <a:pt x="135" y="119"/>
                </a:cubicBezTo>
                <a:cubicBezTo>
                  <a:pt x="135" y="119"/>
                  <a:pt x="135" y="119"/>
                  <a:pt x="135" y="119"/>
                </a:cubicBezTo>
                <a:cubicBezTo>
                  <a:pt x="133" y="119"/>
                  <a:pt x="130" y="118"/>
                  <a:pt x="128" y="116"/>
                </a:cubicBezTo>
                <a:close/>
                <a:moveTo>
                  <a:pt x="626" y="96"/>
                </a:moveTo>
                <a:cubicBezTo>
                  <a:pt x="626" y="96"/>
                  <a:pt x="626" y="96"/>
                  <a:pt x="626" y="96"/>
                </a:cubicBezTo>
                <a:cubicBezTo>
                  <a:pt x="623" y="93"/>
                  <a:pt x="622" y="88"/>
                  <a:pt x="625" y="84"/>
                </a:cubicBezTo>
                <a:cubicBezTo>
                  <a:pt x="625" y="84"/>
                  <a:pt x="625" y="84"/>
                  <a:pt x="625" y="84"/>
                </a:cubicBezTo>
                <a:cubicBezTo>
                  <a:pt x="628" y="80"/>
                  <a:pt x="633" y="79"/>
                  <a:pt x="637" y="82"/>
                </a:cubicBezTo>
                <a:cubicBezTo>
                  <a:pt x="637" y="82"/>
                  <a:pt x="637" y="82"/>
                  <a:pt x="637" y="82"/>
                </a:cubicBezTo>
                <a:cubicBezTo>
                  <a:pt x="641" y="85"/>
                  <a:pt x="642" y="91"/>
                  <a:pt x="639" y="95"/>
                </a:cubicBezTo>
                <a:cubicBezTo>
                  <a:pt x="639" y="95"/>
                  <a:pt x="639" y="95"/>
                  <a:pt x="639" y="95"/>
                </a:cubicBezTo>
                <a:cubicBezTo>
                  <a:pt x="637" y="97"/>
                  <a:pt x="634" y="98"/>
                  <a:pt x="632" y="98"/>
                </a:cubicBezTo>
                <a:cubicBezTo>
                  <a:pt x="632" y="98"/>
                  <a:pt x="632" y="98"/>
                  <a:pt x="632" y="98"/>
                </a:cubicBezTo>
                <a:cubicBezTo>
                  <a:pt x="630" y="98"/>
                  <a:pt x="628" y="97"/>
                  <a:pt x="626" y="96"/>
                </a:cubicBezTo>
                <a:close/>
                <a:moveTo>
                  <a:pt x="155" y="93"/>
                </a:moveTo>
                <a:cubicBezTo>
                  <a:pt x="152" y="90"/>
                  <a:pt x="153" y="84"/>
                  <a:pt x="157" y="81"/>
                </a:cubicBezTo>
                <a:cubicBezTo>
                  <a:pt x="157" y="81"/>
                  <a:pt x="157" y="81"/>
                  <a:pt x="157" y="81"/>
                </a:cubicBezTo>
                <a:cubicBezTo>
                  <a:pt x="160" y="78"/>
                  <a:pt x="166" y="79"/>
                  <a:pt x="169" y="83"/>
                </a:cubicBezTo>
                <a:cubicBezTo>
                  <a:pt x="169" y="83"/>
                  <a:pt x="169" y="83"/>
                  <a:pt x="169" y="83"/>
                </a:cubicBezTo>
                <a:cubicBezTo>
                  <a:pt x="172" y="87"/>
                  <a:pt x="171" y="92"/>
                  <a:pt x="167" y="95"/>
                </a:cubicBezTo>
                <a:cubicBezTo>
                  <a:pt x="167" y="95"/>
                  <a:pt x="167" y="95"/>
                  <a:pt x="167" y="95"/>
                </a:cubicBezTo>
                <a:cubicBezTo>
                  <a:pt x="166" y="96"/>
                  <a:pt x="164" y="97"/>
                  <a:pt x="162" y="97"/>
                </a:cubicBezTo>
                <a:cubicBezTo>
                  <a:pt x="162" y="97"/>
                  <a:pt x="162" y="97"/>
                  <a:pt x="162" y="97"/>
                </a:cubicBezTo>
                <a:cubicBezTo>
                  <a:pt x="159" y="97"/>
                  <a:pt x="157" y="96"/>
                  <a:pt x="155" y="93"/>
                </a:cubicBezTo>
                <a:close/>
                <a:moveTo>
                  <a:pt x="598" y="77"/>
                </a:moveTo>
                <a:cubicBezTo>
                  <a:pt x="594" y="74"/>
                  <a:pt x="593" y="69"/>
                  <a:pt x="596" y="64"/>
                </a:cubicBezTo>
                <a:cubicBezTo>
                  <a:pt x="596" y="64"/>
                  <a:pt x="596" y="64"/>
                  <a:pt x="596" y="64"/>
                </a:cubicBezTo>
                <a:cubicBezTo>
                  <a:pt x="598" y="60"/>
                  <a:pt x="604" y="59"/>
                  <a:pt x="608" y="62"/>
                </a:cubicBezTo>
                <a:cubicBezTo>
                  <a:pt x="608" y="62"/>
                  <a:pt x="608" y="62"/>
                  <a:pt x="608" y="62"/>
                </a:cubicBezTo>
                <a:cubicBezTo>
                  <a:pt x="612" y="64"/>
                  <a:pt x="613" y="70"/>
                  <a:pt x="610" y="74"/>
                </a:cubicBezTo>
                <a:cubicBezTo>
                  <a:pt x="610" y="74"/>
                  <a:pt x="610" y="74"/>
                  <a:pt x="610" y="74"/>
                </a:cubicBezTo>
                <a:cubicBezTo>
                  <a:pt x="609" y="76"/>
                  <a:pt x="606" y="78"/>
                  <a:pt x="603" y="78"/>
                </a:cubicBezTo>
                <a:cubicBezTo>
                  <a:pt x="603" y="78"/>
                  <a:pt x="603" y="78"/>
                  <a:pt x="603" y="78"/>
                </a:cubicBezTo>
                <a:cubicBezTo>
                  <a:pt x="601" y="78"/>
                  <a:pt x="600" y="77"/>
                  <a:pt x="598" y="77"/>
                </a:cubicBezTo>
                <a:close/>
                <a:moveTo>
                  <a:pt x="183" y="73"/>
                </a:moveTo>
                <a:cubicBezTo>
                  <a:pt x="181" y="69"/>
                  <a:pt x="182" y="63"/>
                  <a:pt x="186" y="61"/>
                </a:cubicBezTo>
                <a:cubicBezTo>
                  <a:pt x="186" y="61"/>
                  <a:pt x="186" y="61"/>
                  <a:pt x="186" y="61"/>
                </a:cubicBezTo>
                <a:cubicBezTo>
                  <a:pt x="186" y="61"/>
                  <a:pt x="186" y="61"/>
                  <a:pt x="186" y="61"/>
                </a:cubicBezTo>
                <a:cubicBezTo>
                  <a:pt x="186" y="61"/>
                  <a:pt x="186" y="61"/>
                  <a:pt x="186" y="61"/>
                </a:cubicBezTo>
                <a:cubicBezTo>
                  <a:pt x="190" y="58"/>
                  <a:pt x="196" y="59"/>
                  <a:pt x="198" y="63"/>
                </a:cubicBezTo>
                <a:cubicBezTo>
                  <a:pt x="198" y="63"/>
                  <a:pt x="198" y="63"/>
                  <a:pt x="198" y="63"/>
                </a:cubicBezTo>
                <a:cubicBezTo>
                  <a:pt x="201" y="68"/>
                  <a:pt x="199" y="73"/>
                  <a:pt x="195" y="76"/>
                </a:cubicBezTo>
                <a:cubicBezTo>
                  <a:pt x="195" y="76"/>
                  <a:pt x="195" y="76"/>
                  <a:pt x="195" y="76"/>
                </a:cubicBezTo>
                <a:cubicBezTo>
                  <a:pt x="194" y="76"/>
                  <a:pt x="192" y="77"/>
                  <a:pt x="191" y="77"/>
                </a:cubicBezTo>
                <a:cubicBezTo>
                  <a:pt x="191" y="77"/>
                  <a:pt x="191" y="77"/>
                  <a:pt x="191" y="77"/>
                </a:cubicBezTo>
                <a:cubicBezTo>
                  <a:pt x="188" y="77"/>
                  <a:pt x="185" y="75"/>
                  <a:pt x="183" y="73"/>
                </a:cubicBezTo>
                <a:close/>
                <a:moveTo>
                  <a:pt x="213" y="55"/>
                </a:moveTo>
                <a:cubicBezTo>
                  <a:pt x="211" y="51"/>
                  <a:pt x="213" y="45"/>
                  <a:pt x="217" y="43"/>
                </a:cubicBezTo>
                <a:cubicBezTo>
                  <a:pt x="217" y="43"/>
                  <a:pt x="217" y="43"/>
                  <a:pt x="217" y="43"/>
                </a:cubicBezTo>
                <a:cubicBezTo>
                  <a:pt x="222" y="41"/>
                  <a:pt x="227" y="43"/>
                  <a:pt x="229" y="47"/>
                </a:cubicBezTo>
                <a:cubicBezTo>
                  <a:pt x="229" y="47"/>
                  <a:pt x="229" y="47"/>
                  <a:pt x="229" y="47"/>
                </a:cubicBezTo>
                <a:cubicBezTo>
                  <a:pt x="231" y="51"/>
                  <a:pt x="230" y="57"/>
                  <a:pt x="225" y="59"/>
                </a:cubicBezTo>
                <a:cubicBezTo>
                  <a:pt x="225" y="59"/>
                  <a:pt x="225" y="59"/>
                  <a:pt x="225" y="59"/>
                </a:cubicBezTo>
                <a:cubicBezTo>
                  <a:pt x="224" y="59"/>
                  <a:pt x="223" y="60"/>
                  <a:pt x="221" y="60"/>
                </a:cubicBezTo>
                <a:cubicBezTo>
                  <a:pt x="221" y="60"/>
                  <a:pt x="221" y="60"/>
                  <a:pt x="221" y="60"/>
                </a:cubicBezTo>
                <a:cubicBezTo>
                  <a:pt x="218" y="60"/>
                  <a:pt x="215" y="58"/>
                  <a:pt x="213" y="55"/>
                </a:cubicBezTo>
                <a:close/>
                <a:moveTo>
                  <a:pt x="556" y="54"/>
                </a:moveTo>
                <a:cubicBezTo>
                  <a:pt x="552" y="52"/>
                  <a:pt x="550" y="46"/>
                  <a:pt x="552" y="42"/>
                </a:cubicBezTo>
                <a:cubicBezTo>
                  <a:pt x="552" y="42"/>
                  <a:pt x="552" y="42"/>
                  <a:pt x="552" y="42"/>
                </a:cubicBezTo>
                <a:cubicBezTo>
                  <a:pt x="554" y="38"/>
                  <a:pt x="559" y="36"/>
                  <a:pt x="564" y="38"/>
                </a:cubicBezTo>
                <a:cubicBezTo>
                  <a:pt x="564" y="38"/>
                  <a:pt x="564" y="38"/>
                  <a:pt x="564" y="38"/>
                </a:cubicBezTo>
                <a:cubicBezTo>
                  <a:pt x="568" y="40"/>
                  <a:pt x="570" y="45"/>
                  <a:pt x="568" y="49"/>
                </a:cubicBezTo>
                <a:cubicBezTo>
                  <a:pt x="568" y="49"/>
                  <a:pt x="568" y="49"/>
                  <a:pt x="568" y="49"/>
                </a:cubicBezTo>
                <a:cubicBezTo>
                  <a:pt x="567" y="53"/>
                  <a:pt x="563" y="54"/>
                  <a:pt x="560" y="54"/>
                </a:cubicBezTo>
                <a:cubicBezTo>
                  <a:pt x="560" y="54"/>
                  <a:pt x="560" y="54"/>
                  <a:pt x="560" y="54"/>
                </a:cubicBezTo>
                <a:cubicBezTo>
                  <a:pt x="559" y="54"/>
                  <a:pt x="558" y="54"/>
                  <a:pt x="556" y="54"/>
                </a:cubicBezTo>
                <a:close/>
                <a:moveTo>
                  <a:pt x="245" y="40"/>
                </a:moveTo>
                <a:cubicBezTo>
                  <a:pt x="243" y="35"/>
                  <a:pt x="245" y="30"/>
                  <a:pt x="250" y="28"/>
                </a:cubicBezTo>
                <a:cubicBezTo>
                  <a:pt x="250" y="28"/>
                  <a:pt x="250" y="28"/>
                  <a:pt x="250" y="28"/>
                </a:cubicBezTo>
                <a:cubicBezTo>
                  <a:pt x="254" y="27"/>
                  <a:pt x="260" y="29"/>
                  <a:pt x="261" y="33"/>
                </a:cubicBezTo>
                <a:cubicBezTo>
                  <a:pt x="261" y="33"/>
                  <a:pt x="261" y="33"/>
                  <a:pt x="261" y="33"/>
                </a:cubicBezTo>
                <a:cubicBezTo>
                  <a:pt x="263" y="38"/>
                  <a:pt x="261" y="43"/>
                  <a:pt x="256" y="45"/>
                </a:cubicBezTo>
                <a:cubicBezTo>
                  <a:pt x="256" y="45"/>
                  <a:pt x="256" y="45"/>
                  <a:pt x="256" y="45"/>
                </a:cubicBezTo>
                <a:cubicBezTo>
                  <a:pt x="255" y="45"/>
                  <a:pt x="254" y="45"/>
                  <a:pt x="253" y="45"/>
                </a:cubicBezTo>
                <a:cubicBezTo>
                  <a:pt x="253" y="45"/>
                  <a:pt x="253" y="45"/>
                  <a:pt x="253" y="45"/>
                </a:cubicBezTo>
                <a:cubicBezTo>
                  <a:pt x="250" y="45"/>
                  <a:pt x="246" y="43"/>
                  <a:pt x="245" y="40"/>
                </a:cubicBezTo>
                <a:close/>
                <a:moveTo>
                  <a:pt x="525" y="40"/>
                </a:moveTo>
                <a:cubicBezTo>
                  <a:pt x="520" y="39"/>
                  <a:pt x="518" y="34"/>
                  <a:pt x="519" y="29"/>
                </a:cubicBezTo>
                <a:cubicBezTo>
                  <a:pt x="519" y="29"/>
                  <a:pt x="519" y="29"/>
                  <a:pt x="519" y="29"/>
                </a:cubicBezTo>
                <a:cubicBezTo>
                  <a:pt x="521" y="25"/>
                  <a:pt x="526" y="22"/>
                  <a:pt x="531" y="24"/>
                </a:cubicBezTo>
                <a:cubicBezTo>
                  <a:pt x="531" y="24"/>
                  <a:pt x="531" y="24"/>
                  <a:pt x="531" y="24"/>
                </a:cubicBezTo>
                <a:cubicBezTo>
                  <a:pt x="535" y="26"/>
                  <a:pt x="538" y="31"/>
                  <a:pt x="536" y="35"/>
                </a:cubicBezTo>
                <a:cubicBezTo>
                  <a:pt x="536" y="35"/>
                  <a:pt x="536" y="35"/>
                  <a:pt x="536" y="35"/>
                </a:cubicBezTo>
                <a:cubicBezTo>
                  <a:pt x="535" y="39"/>
                  <a:pt x="531" y="41"/>
                  <a:pt x="528" y="41"/>
                </a:cubicBezTo>
                <a:cubicBezTo>
                  <a:pt x="528" y="41"/>
                  <a:pt x="528" y="41"/>
                  <a:pt x="528" y="41"/>
                </a:cubicBezTo>
                <a:cubicBezTo>
                  <a:pt x="527" y="41"/>
                  <a:pt x="526" y="41"/>
                  <a:pt x="525" y="40"/>
                </a:cubicBezTo>
                <a:close/>
                <a:moveTo>
                  <a:pt x="278" y="28"/>
                </a:moveTo>
                <a:cubicBezTo>
                  <a:pt x="277" y="23"/>
                  <a:pt x="279" y="18"/>
                  <a:pt x="284" y="17"/>
                </a:cubicBezTo>
                <a:cubicBezTo>
                  <a:pt x="284" y="17"/>
                  <a:pt x="284" y="17"/>
                  <a:pt x="284" y="17"/>
                </a:cubicBezTo>
                <a:cubicBezTo>
                  <a:pt x="284" y="17"/>
                  <a:pt x="284" y="17"/>
                  <a:pt x="284" y="17"/>
                </a:cubicBezTo>
                <a:cubicBezTo>
                  <a:pt x="284" y="17"/>
                  <a:pt x="284" y="17"/>
                  <a:pt x="284" y="17"/>
                </a:cubicBezTo>
                <a:cubicBezTo>
                  <a:pt x="288" y="15"/>
                  <a:pt x="293" y="18"/>
                  <a:pt x="295" y="23"/>
                </a:cubicBezTo>
                <a:cubicBezTo>
                  <a:pt x="295" y="23"/>
                  <a:pt x="295" y="23"/>
                  <a:pt x="295" y="23"/>
                </a:cubicBezTo>
                <a:cubicBezTo>
                  <a:pt x="296" y="27"/>
                  <a:pt x="293" y="32"/>
                  <a:pt x="289" y="33"/>
                </a:cubicBezTo>
                <a:cubicBezTo>
                  <a:pt x="289" y="33"/>
                  <a:pt x="289" y="33"/>
                  <a:pt x="289" y="33"/>
                </a:cubicBezTo>
                <a:cubicBezTo>
                  <a:pt x="288" y="34"/>
                  <a:pt x="287" y="34"/>
                  <a:pt x="286" y="34"/>
                </a:cubicBezTo>
                <a:cubicBezTo>
                  <a:pt x="286" y="34"/>
                  <a:pt x="286" y="34"/>
                  <a:pt x="286" y="34"/>
                </a:cubicBezTo>
                <a:cubicBezTo>
                  <a:pt x="283" y="34"/>
                  <a:pt x="279" y="31"/>
                  <a:pt x="278" y="28"/>
                </a:cubicBezTo>
                <a:close/>
                <a:moveTo>
                  <a:pt x="492" y="30"/>
                </a:moveTo>
                <a:cubicBezTo>
                  <a:pt x="487" y="29"/>
                  <a:pt x="485" y="24"/>
                  <a:pt x="486" y="20"/>
                </a:cubicBezTo>
                <a:cubicBezTo>
                  <a:pt x="486" y="20"/>
                  <a:pt x="486" y="20"/>
                  <a:pt x="486" y="20"/>
                </a:cubicBezTo>
                <a:cubicBezTo>
                  <a:pt x="487" y="15"/>
                  <a:pt x="492" y="12"/>
                  <a:pt x="496" y="13"/>
                </a:cubicBezTo>
                <a:cubicBezTo>
                  <a:pt x="496" y="13"/>
                  <a:pt x="496" y="13"/>
                  <a:pt x="496" y="13"/>
                </a:cubicBezTo>
                <a:cubicBezTo>
                  <a:pt x="501" y="15"/>
                  <a:pt x="504" y="19"/>
                  <a:pt x="503" y="24"/>
                </a:cubicBezTo>
                <a:cubicBezTo>
                  <a:pt x="503" y="24"/>
                  <a:pt x="503" y="24"/>
                  <a:pt x="503" y="24"/>
                </a:cubicBezTo>
                <a:cubicBezTo>
                  <a:pt x="502" y="28"/>
                  <a:pt x="498" y="31"/>
                  <a:pt x="494" y="31"/>
                </a:cubicBezTo>
                <a:cubicBezTo>
                  <a:pt x="494" y="31"/>
                  <a:pt x="494" y="31"/>
                  <a:pt x="494" y="31"/>
                </a:cubicBezTo>
                <a:cubicBezTo>
                  <a:pt x="493" y="31"/>
                  <a:pt x="493" y="31"/>
                  <a:pt x="492" y="30"/>
                </a:cubicBezTo>
                <a:close/>
                <a:moveTo>
                  <a:pt x="312" y="18"/>
                </a:moveTo>
                <a:cubicBezTo>
                  <a:pt x="311" y="14"/>
                  <a:pt x="314" y="9"/>
                  <a:pt x="319" y="8"/>
                </a:cubicBezTo>
                <a:cubicBezTo>
                  <a:pt x="319" y="8"/>
                  <a:pt x="319" y="8"/>
                  <a:pt x="319" y="8"/>
                </a:cubicBezTo>
                <a:cubicBezTo>
                  <a:pt x="319" y="8"/>
                  <a:pt x="319" y="8"/>
                  <a:pt x="319" y="8"/>
                </a:cubicBezTo>
                <a:cubicBezTo>
                  <a:pt x="319" y="8"/>
                  <a:pt x="319" y="8"/>
                  <a:pt x="319" y="8"/>
                </a:cubicBezTo>
                <a:cubicBezTo>
                  <a:pt x="323" y="7"/>
                  <a:pt x="328" y="10"/>
                  <a:pt x="329" y="15"/>
                </a:cubicBezTo>
                <a:cubicBezTo>
                  <a:pt x="329" y="15"/>
                  <a:pt x="329" y="15"/>
                  <a:pt x="329" y="15"/>
                </a:cubicBezTo>
                <a:cubicBezTo>
                  <a:pt x="330" y="20"/>
                  <a:pt x="327" y="24"/>
                  <a:pt x="322" y="25"/>
                </a:cubicBezTo>
                <a:cubicBezTo>
                  <a:pt x="322" y="25"/>
                  <a:pt x="322" y="25"/>
                  <a:pt x="322" y="25"/>
                </a:cubicBezTo>
                <a:cubicBezTo>
                  <a:pt x="321" y="25"/>
                  <a:pt x="321" y="25"/>
                  <a:pt x="320" y="25"/>
                </a:cubicBezTo>
                <a:cubicBezTo>
                  <a:pt x="320" y="25"/>
                  <a:pt x="320" y="25"/>
                  <a:pt x="320" y="25"/>
                </a:cubicBezTo>
                <a:cubicBezTo>
                  <a:pt x="316" y="25"/>
                  <a:pt x="313" y="23"/>
                  <a:pt x="312" y="18"/>
                </a:cubicBezTo>
                <a:close/>
                <a:moveTo>
                  <a:pt x="458" y="23"/>
                </a:moveTo>
                <a:cubicBezTo>
                  <a:pt x="454" y="22"/>
                  <a:pt x="450" y="18"/>
                  <a:pt x="451" y="13"/>
                </a:cubicBezTo>
                <a:cubicBezTo>
                  <a:pt x="451" y="13"/>
                  <a:pt x="451" y="13"/>
                  <a:pt x="451" y="13"/>
                </a:cubicBezTo>
                <a:cubicBezTo>
                  <a:pt x="452" y="8"/>
                  <a:pt x="457" y="5"/>
                  <a:pt x="461" y="6"/>
                </a:cubicBezTo>
                <a:cubicBezTo>
                  <a:pt x="461" y="6"/>
                  <a:pt x="461" y="6"/>
                  <a:pt x="461" y="6"/>
                </a:cubicBezTo>
                <a:cubicBezTo>
                  <a:pt x="461" y="6"/>
                  <a:pt x="461" y="6"/>
                  <a:pt x="461" y="6"/>
                </a:cubicBezTo>
                <a:cubicBezTo>
                  <a:pt x="461" y="6"/>
                  <a:pt x="461" y="6"/>
                  <a:pt x="461" y="6"/>
                </a:cubicBezTo>
                <a:cubicBezTo>
                  <a:pt x="466" y="7"/>
                  <a:pt x="469" y="11"/>
                  <a:pt x="469" y="16"/>
                </a:cubicBezTo>
                <a:cubicBezTo>
                  <a:pt x="469" y="16"/>
                  <a:pt x="469" y="16"/>
                  <a:pt x="469" y="16"/>
                </a:cubicBezTo>
                <a:cubicBezTo>
                  <a:pt x="468" y="20"/>
                  <a:pt x="464" y="23"/>
                  <a:pt x="460" y="23"/>
                </a:cubicBezTo>
                <a:cubicBezTo>
                  <a:pt x="460" y="23"/>
                  <a:pt x="460" y="23"/>
                  <a:pt x="460" y="23"/>
                </a:cubicBezTo>
                <a:cubicBezTo>
                  <a:pt x="459" y="23"/>
                  <a:pt x="459" y="23"/>
                  <a:pt x="458" y="23"/>
                </a:cubicBezTo>
                <a:close/>
                <a:moveTo>
                  <a:pt x="346" y="12"/>
                </a:moveTo>
                <a:cubicBezTo>
                  <a:pt x="346" y="8"/>
                  <a:pt x="349" y="3"/>
                  <a:pt x="354" y="3"/>
                </a:cubicBezTo>
                <a:cubicBezTo>
                  <a:pt x="354" y="3"/>
                  <a:pt x="354" y="3"/>
                  <a:pt x="354" y="3"/>
                </a:cubicBezTo>
                <a:cubicBezTo>
                  <a:pt x="359" y="2"/>
                  <a:pt x="363" y="6"/>
                  <a:pt x="364" y="11"/>
                </a:cubicBezTo>
                <a:cubicBezTo>
                  <a:pt x="364" y="11"/>
                  <a:pt x="364" y="11"/>
                  <a:pt x="364" y="11"/>
                </a:cubicBezTo>
                <a:cubicBezTo>
                  <a:pt x="364" y="15"/>
                  <a:pt x="361" y="20"/>
                  <a:pt x="356" y="20"/>
                </a:cubicBezTo>
                <a:cubicBezTo>
                  <a:pt x="356" y="20"/>
                  <a:pt x="356" y="20"/>
                  <a:pt x="356" y="20"/>
                </a:cubicBezTo>
                <a:cubicBezTo>
                  <a:pt x="356" y="20"/>
                  <a:pt x="355" y="20"/>
                  <a:pt x="355" y="20"/>
                </a:cubicBezTo>
                <a:cubicBezTo>
                  <a:pt x="355" y="20"/>
                  <a:pt x="355" y="20"/>
                  <a:pt x="355" y="20"/>
                </a:cubicBezTo>
                <a:cubicBezTo>
                  <a:pt x="351" y="20"/>
                  <a:pt x="347" y="17"/>
                  <a:pt x="346" y="12"/>
                </a:cubicBezTo>
                <a:close/>
                <a:moveTo>
                  <a:pt x="424" y="19"/>
                </a:moveTo>
                <a:cubicBezTo>
                  <a:pt x="420" y="19"/>
                  <a:pt x="416" y="15"/>
                  <a:pt x="416" y="10"/>
                </a:cubicBezTo>
                <a:cubicBezTo>
                  <a:pt x="416" y="10"/>
                  <a:pt x="416" y="10"/>
                  <a:pt x="416" y="10"/>
                </a:cubicBezTo>
                <a:cubicBezTo>
                  <a:pt x="417" y="5"/>
                  <a:pt x="421" y="1"/>
                  <a:pt x="426" y="2"/>
                </a:cubicBezTo>
                <a:cubicBezTo>
                  <a:pt x="426" y="2"/>
                  <a:pt x="426" y="2"/>
                  <a:pt x="426" y="2"/>
                </a:cubicBezTo>
                <a:cubicBezTo>
                  <a:pt x="431" y="2"/>
                  <a:pt x="434" y="6"/>
                  <a:pt x="434" y="11"/>
                </a:cubicBezTo>
                <a:cubicBezTo>
                  <a:pt x="434" y="11"/>
                  <a:pt x="434" y="11"/>
                  <a:pt x="434" y="11"/>
                </a:cubicBezTo>
                <a:cubicBezTo>
                  <a:pt x="433" y="16"/>
                  <a:pt x="430" y="19"/>
                  <a:pt x="425" y="19"/>
                </a:cubicBezTo>
                <a:cubicBezTo>
                  <a:pt x="425" y="19"/>
                  <a:pt x="425" y="19"/>
                  <a:pt x="425" y="19"/>
                </a:cubicBezTo>
                <a:cubicBezTo>
                  <a:pt x="425" y="19"/>
                  <a:pt x="425" y="19"/>
                  <a:pt x="424" y="19"/>
                </a:cubicBezTo>
                <a:close/>
                <a:moveTo>
                  <a:pt x="381" y="9"/>
                </a:moveTo>
                <a:cubicBezTo>
                  <a:pt x="381" y="5"/>
                  <a:pt x="385" y="1"/>
                  <a:pt x="390" y="1"/>
                </a:cubicBezTo>
                <a:cubicBezTo>
                  <a:pt x="390" y="1"/>
                  <a:pt x="390" y="1"/>
                  <a:pt x="390" y="1"/>
                </a:cubicBezTo>
                <a:cubicBezTo>
                  <a:pt x="395" y="0"/>
                  <a:pt x="399" y="4"/>
                  <a:pt x="399" y="9"/>
                </a:cubicBezTo>
                <a:cubicBezTo>
                  <a:pt x="399" y="9"/>
                  <a:pt x="399" y="9"/>
                  <a:pt x="399" y="9"/>
                </a:cubicBezTo>
                <a:cubicBezTo>
                  <a:pt x="399" y="14"/>
                  <a:pt x="395" y="18"/>
                  <a:pt x="390" y="18"/>
                </a:cubicBezTo>
                <a:cubicBezTo>
                  <a:pt x="390" y="18"/>
                  <a:pt x="390" y="18"/>
                  <a:pt x="390" y="18"/>
                </a:cubicBezTo>
                <a:cubicBezTo>
                  <a:pt x="390" y="18"/>
                  <a:pt x="390" y="18"/>
                  <a:pt x="390" y="18"/>
                </a:cubicBezTo>
                <a:cubicBezTo>
                  <a:pt x="390" y="18"/>
                  <a:pt x="390" y="18"/>
                  <a:pt x="390" y="18"/>
                </a:cubicBezTo>
                <a:cubicBezTo>
                  <a:pt x="385" y="18"/>
                  <a:pt x="381" y="14"/>
                  <a:pt x="381" y="9"/>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grpSp>
        <p:nvGrpSpPr>
          <p:cNvPr id="17" name="Group 1519"/>
          <p:cNvGrpSpPr/>
          <p:nvPr/>
        </p:nvGrpSpPr>
        <p:grpSpPr>
          <a:xfrm>
            <a:off x="3754875" y="1193989"/>
            <a:ext cx="1840279" cy="1845009"/>
            <a:chOff x="3754875" y="1193989"/>
            <a:chExt cx="1840279" cy="1845009"/>
          </a:xfrm>
        </p:grpSpPr>
        <p:sp>
          <p:nvSpPr>
            <p:cNvPr id="560" name="Freeform 8"/>
            <p:cNvSpPr>
              <a:spLocks noEditPoints="1"/>
            </p:cNvSpPr>
            <p:nvPr/>
          </p:nvSpPr>
          <p:spPr bwMode="auto">
            <a:xfrm>
              <a:off x="3754875" y="1193989"/>
              <a:ext cx="1825134" cy="1661361"/>
            </a:xfrm>
            <a:custGeom>
              <a:avLst/>
              <a:gdLst>
                <a:gd name="T0" fmla="*/ 174 w 816"/>
                <a:gd name="T1" fmla="*/ 727 h 743"/>
                <a:gd name="T2" fmla="*/ 135 w 816"/>
                <a:gd name="T3" fmla="*/ 706 h 743"/>
                <a:gd name="T4" fmla="*/ 110 w 816"/>
                <a:gd name="T5" fmla="*/ 693 h 743"/>
                <a:gd name="T6" fmla="*/ 117 w 816"/>
                <a:gd name="T7" fmla="*/ 696 h 743"/>
                <a:gd name="T8" fmla="*/ 101 w 816"/>
                <a:gd name="T9" fmla="*/ 655 h 743"/>
                <a:gd name="T10" fmla="*/ 69 w 816"/>
                <a:gd name="T11" fmla="*/ 625 h 743"/>
                <a:gd name="T12" fmla="*/ 74 w 816"/>
                <a:gd name="T13" fmla="*/ 641 h 743"/>
                <a:gd name="T14" fmla="*/ 60 w 816"/>
                <a:gd name="T15" fmla="*/ 610 h 743"/>
                <a:gd name="T16" fmla="*/ 49 w 816"/>
                <a:gd name="T17" fmla="*/ 567 h 743"/>
                <a:gd name="T18" fmla="*/ 20 w 816"/>
                <a:gd name="T19" fmla="*/ 540 h 743"/>
                <a:gd name="T20" fmla="*/ 31 w 816"/>
                <a:gd name="T21" fmla="*/ 546 h 743"/>
                <a:gd name="T22" fmla="*/ 28 w 816"/>
                <a:gd name="T23" fmla="*/ 501 h 743"/>
                <a:gd name="T24" fmla="*/ 12 w 816"/>
                <a:gd name="T25" fmla="*/ 460 h 743"/>
                <a:gd name="T26" fmla="*/ 4 w 816"/>
                <a:gd name="T27" fmla="*/ 470 h 743"/>
                <a:gd name="T28" fmla="*/ 10 w 816"/>
                <a:gd name="T29" fmla="*/ 443 h 743"/>
                <a:gd name="T30" fmla="*/ 18 w 816"/>
                <a:gd name="T31" fmla="*/ 399 h 743"/>
                <a:gd name="T32" fmla="*/ 13 w 816"/>
                <a:gd name="T33" fmla="*/ 355 h 743"/>
                <a:gd name="T34" fmla="*/ 11 w 816"/>
                <a:gd name="T35" fmla="*/ 373 h 743"/>
                <a:gd name="T36" fmla="*/ 18 w 816"/>
                <a:gd name="T37" fmla="*/ 338 h 743"/>
                <a:gd name="T38" fmla="*/ 814 w 816"/>
                <a:gd name="T39" fmla="*/ 312 h 743"/>
                <a:gd name="T40" fmla="*/ 18 w 816"/>
                <a:gd name="T41" fmla="*/ 293 h 743"/>
                <a:gd name="T42" fmla="*/ 24 w 816"/>
                <a:gd name="T43" fmla="*/ 304 h 743"/>
                <a:gd name="T44" fmla="*/ 796 w 816"/>
                <a:gd name="T45" fmla="*/ 290 h 743"/>
                <a:gd name="T46" fmla="*/ 46 w 816"/>
                <a:gd name="T47" fmla="*/ 266 h 743"/>
                <a:gd name="T48" fmla="*/ 791 w 816"/>
                <a:gd name="T49" fmla="*/ 245 h 743"/>
                <a:gd name="T50" fmla="*/ 45 w 816"/>
                <a:gd name="T51" fmla="*/ 226 h 743"/>
                <a:gd name="T52" fmla="*/ 53 w 816"/>
                <a:gd name="T53" fmla="*/ 239 h 743"/>
                <a:gd name="T54" fmla="*/ 772 w 816"/>
                <a:gd name="T55" fmla="*/ 225 h 743"/>
                <a:gd name="T56" fmla="*/ 74 w 816"/>
                <a:gd name="T57" fmla="*/ 192 h 743"/>
                <a:gd name="T58" fmla="*/ 744 w 816"/>
                <a:gd name="T59" fmla="*/ 180 h 743"/>
                <a:gd name="T60" fmla="*/ 742 w 816"/>
                <a:gd name="T61" fmla="*/ 192 h 743"/>
                <a:gd name="T62" fmla="*/ 89 w 816"/>
                <a:gd name="T63" fmla="*/ 180 h 743"/>
                <a:gd name="T64" fmla="*/ 735 w 816"/>
                <a:gd name="T65" fmla="*/ 153 h 743"/>
                <a:gd name="T66" fmla="*/ 105 w 816"/>
                <a:gd name="T67" fmla="*/ 138 h 743"/>
                <a:gd name="T68" fmla="*/ 112 w 816"/>
                <a:gd name="T69" fmla="*/ 152 h 743"/>
                <a:gd name="T70" fmla="*/ 711 w 816"/>
                <a:gd name="T71" fmla="*/ 139 h 743"/>
                <a:gd name="T72" fmla="*/ 142 w 816"/>
                <a:gd name="T73" fmla="*/ 113 h 743"/>
                <a:gd name="T74" fmla="*/ 673 w 816"/>
                <a:gd name="T75" fmla="*/ 103 h 743"/>
                <a:gd name="T76" fmla="*/ 674 w 816"/>
                <a:gd name="T77" fmla="*/ 115 h 743"/>
                <a:gd name="T78" fmla="*/ 168 w 816"/>
                <a:gd name="T79" fmla="*/ 102 h 743"/>
                <a:gd name="T80" fmla="*/ 657 w 816"/>
                <a:gd name="T81" fmla="*/ 79 h 743"/>
                <a:gd name="T82" fmla="*/ 186 w 816"/>
                <a:gd name="T83" fmla="*/ 68 h 743"/>
                <a:gd name="T84" fmla="*/ 184 w 816"/>
                <a:gd name="T85" fmla="*/ 80 h 743"/>
                <a:gd name="T86" fmla="*/ 623 w 816"/>
                <a:gd name="T87" fmla="*/ 76 h 743"/>
                <a:gd name="T88" fmla="*/ 225 w 816"/>
                <a:gd name="T89" fmla="*/ 65 h 743"/>
                <a:gd name="T90" fmla="*/ 585 w 816"/>
                <a:gd name="T91" fmla="*/ 46 h 743"/>
                <a:gd name="T92" fmla="*/ 589 w 816"/>
                <a:gd name="T93" fmla="*/ 58 h 743"/>
                <a:gd name="T94" fmla="*/ 253 w 816"/>
                <a:gd name="T95" fmla="*/ 50 h 743"/>
                <a:gd name="T96" fmla="*/ 569 w 816"/>
                <a:gd name="T97" fmla="*/ 39 h 743"/>
                <a:gd name="T98" fmla="*/ 294 w 816"/>
                <a:gd name="T99" fmla="*/ 26 h 743"/>
                <a:gd name="T100" fmla="*/ 525 w 816"/>
                <a:gd name="T101" fmla="*/ 33 h 743"/>
                <a:gd name="T102" fmla="*/ 527 w 816"/>
                <a:gd name="T103" fmla="*/ 33 h 743"/>
                <a:gd name="T104" fmla="*/ 321 w 816"/>
                <a:gd name="T105" fmla="*/ 28 h 743"/>
                <a:gd name="T106" fmla="*/ 484 w 816"/>
                <a:gd name="T107" fmla="*/ 14 h 743"/>
                <a:gd name="T108" fmla="*/ 491 w 816"/>
                <a:gd name="T109" fmla="*/ 25 h 743"/>
                <a:gd name="T110" fmla="*/ 354 w 816"/>
                <a:gd name="T111" fmla="*/ 22 h 743"/>
                <a:gd name="T112" fmla="*/ 459 w 816"/>
                <a:gd name="T113" fmla="*/ 2 h 743"/>
                <a:gd name="T114" fmla="*/ 388 w 816"/>
                <a:gd name="T115" fmla="*/ 0 h 743"/>
                <a:gd name="T116" fmla="*/ 380 w 816"/>
                <a:gd name="T117" fmla="*/ 10 h 743"/>
                <a:gd name="T118" fmla="*/ 432 w 816"/>
                <a:gd name="T119" fmla="*/ 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 h="743">
                  <a:moveTo>
                    <a:pt x="163" y="741"/>
                  </a:moveTo>
                  <a:cubicBezTo>
                    <a:pt x="163" y="741"/>
                    <a:pt x="163" y="741"/>
                    <a:pt x="163" y="741"/>
                  </a:cubicBezTo>
                  <a:cubicBezTo>
                    <a:pt x="159" y="739"/>
                    <a:pt x="159" y="733"/>
                    <a:pt x="162" y="729"/>
                  </a:cubicBezTo>
                  <a:cubicBezTo>
                    <a:pt x="162" y="729"/>
                    <a:pt x="162" y="729"/>
                    <a:pt x="162" y="729"/>
                  </a:cubicBezTo>
                  <a:cubicBezTo>
                    <a:pt x="165" y="725"/>
                    <a:pt x="170" y="725"/>
                    <a:pt x="174" y="727"/>
                  </a:cubicBezTo>
                  <a:cubicBezTo>
                    <a:pt x="174" y="727"/>
                    <a:pt x="174" y="727"/>
                    <a:pt x="174" y="727"/>
                  </a:cubicBezTo>
                  <a:cubicBezTo>
                    <a:pt x="174" y="727"/>
                    <a:pt x="174" y="727"/>
                    <a:pt x="174" y="727"/>
                  </a:cubicBezTo>
                  <a:cubicBezTo>
                    <a:pt x="174" y="727"/>
                    <a:pt x="174" y="727"/>
                    <a:pt x="174" y="727"/>
                  </a:cubicBezTo>
                  <a:cubicBezTo>
                    <a:pt x="178" y="730"/>
                    <a:pt x="178" y="736"/>
                    <a:pt x="176" y="740"/>
                  </a:cubicBezTo>
                  <a:cubicBezTo>
                    <a:pt x="176" y="740"/>
                    <a:pt x="176" y="740"/>
                    <a:pt x="176" y="740"/>
                  </a:cubicBezTo>
                  <a:cubicBezTo>
                    <a:pt x="174" y="742"/>
                    <a:pt x="171" y="743"/>
                    <a:pt x="169" y="743"/>
                  </a:cubicBezTo>
                  <a:cubicBezTo>
                    <a:pt x="169" y="743"/>
                    <a:pt x="169" y="743"/>
                    <a:pt x="169" y="743"/>
                  </a:cubicBezTo>
                  <a:cubicBezTo>
                    <a:pt x="167" y="743"/>
                    <a:pt x="165" y="743"/>
                    <a:pt x="163" y="741"/>
                  </a:cubicBezTo>
                  <a:close/>
                  <a:moveTo>
                    <a:pt x="136" y="719"/>
                  </a:moveTo>
                  <a:cubicBezTo>
                    <a:pt x="132" y="715"/>
                    <a:pt x="132" y="710"/>
                    <a:pt x="135" y="706"/>
                  </a:cubicBezTo>
                  <a:cubicBezTo>
                    <a:pt x="135" y="706"/>
                    <a:pt x="135" y="706"/>
                    <a:pt x="135" y="706"/>
                  </a:cubicBezTo>
                  <a:cubicBezTo>
                    <a:pt x="138" y="703"/>
                    <a:pt x="144" y="702"/>
                    <a:pt x="148" y="706"/>
                  </a:cubicBezTo>
                  <a:cubicBezTo>
                    <a:pt x="148" y="706"/>
                    <a:pt x="148" y="706"/>
                    <a:pt x="148" y="706"/>
                  </a:cubicBezTo>
                  <a:cubicBezTo>
                    <a:pt x="151" y="709"/>
                    <a:pt x="151" y="714"/>
                    <a:pt x="148" y="718"/>
                  </a:cubicBezTo>
                  <a:cubicBezTo>
                    <a:pt x="148" y="718"/>
                    <a:pt x="148" y="718"/>
                    <a:pt x="148" y="718"/>
                  </a:cubicBezTo>
                  <a:cubicBezTo>
                    <a:pt x="146" y="720"/>
                    <a:pt x="144" y="721"/>
                    <a:pt x="142" y="721"/>
                  </a:cubicBezTo>
                  <a:cubicBezTo>
                    <a:pt x="142" y="721"/>
                    <a:pt x="142" y="721"/>
                    <a:pt x="142" y="721"/>
                  </a:cubicBezTo>
                  <a:cubicBezTo>
                    <a:pt x="140" y="721"/>
                    <a:pt x="137" y="720"/>
                    <a:pt x="136" y="719"/>
                  </a:cubicBezTo>
                  <a:close/>
                  <a:moveTo>
                    <a:pt x="110" y="693"/>
                  </a:moveTo>
                  <a:cubicBezTo>
                    <a:pt x="110" y="693"/>
                    <a:pt x="110" y="693"/>
                    <a:pt x="110" y="693"/>
                  </a:cubicBezTo>
                  <a:cubicBezTo>
                    <a:pt x="107" y="690"/>
                    <a:pt x="107" y="684"/>
                    <a:pt x="111" y="681"/>
                  </a:cubicBezTo>
                  <a:cubicBezTo>
                    <a:pt x="111" y="681"/>
                    <a:pt x="111" y="681"/>
                    <a:pt x="111" y="681"/>
                  </a:cubicBezTo>
                  <a:cubicBezTo>
                    <a:pt x="114" y="678"/>
                    <a:pt x="120" y="678"/>
                    <a:pt x="123" y="681"/>
                  </a:cubicBezTo>
                  <a:cubicBezTo>
                    <a:pt x="123" y="681"/>
                    <a:pt x="123" y="681"/>
                    <a:pt x="123" y="681"/>
                  </a:cubicBezTo>
                  <a:cubicBezTo>
                    <a:pt x="126" y="685"/>
                    <a:pt x="126" y="690"/>
                    <a:pt x="123" y="694"/>
                  </a:cubicBezTo>
                  <a:cubicBezTo>
                    <a:pt x="123" y="694"/>
                    <a:pt x="123" y="694"/>
                    <a:pt x="123" y="694"/>
                  </a:cubicBezTo>
                  <a:cubicBezTo>
                    <a:pt x="121" y="695"/>
                    <a:pt x="119" y="696"/>
                    <a:pt x="117" y="696"/>
                  </a:cubicBezTo>
                  <a:cubicBezTo>
                    <a:pt x="117" y="696"/>
                    <a:pt x="117" y="696"/>
                    <a:pt x="117" y="696"/>
                  </a:cubicBezTo>
                  <a:cubicBezTo>
                    <a:pt x="114" y="696"/>
                    <a:pt x="112" y="695"/>
                    <a:pt x="110" y="693"/>
                  </a:cubicBezTo>
                  <a:close/>
                  <a:moveTo>
                    <a:pt x="87" y="666"/>
                  </a:moveTo>
                  <a:cubicBezTo>
                    <a:pt x="84" y="662"/>
                    <a:pt x="85" y="657"/>
                    <a:pt x="89" y="654"/>
                  </a:cubicBezTo>
                  <a:cubicBezTo>
                    <a:pt x="89" y="654"/>
                    <a:pt x="89" y="654"/>
                    <a:pt x="89" y="654"/>
                  </a:cubicBezTo>
                  <a:cubicBezTo>
                    <a:pt x="92" y="651"/>
                    <a:pt x="98" y="651"/>
                    <a:pt x="101" y="655"/>
                  </a:cubicBezTo>
                  <a:cubicBezTo>
                    <a:pt x="101" y="655"/>
                    <a:pt x="101" y="655"/>
                    <a:pt x="101" y="655"/>
                  </a:cubicBezTo>
                  <a:cubicBezTo>
                    <a:pt x="101" y="655"/>
                    <a:pt x="101" y="655"/>
                    <a:pt x="101" y="655"/>
                  </a:cubicBezTo>
                  <a:cubicBezTo>
                    <a:pt x="101" y="655"/>
                    <a:pt x="101" y="655"/>
                    <a:pt x="101" y="655"/>
                  </a:cubicBezTo>
                  <a:cubicBezTo>
                    <a:pt x="104" y="659"/>
                    <a:pt x="103" y="665"/>
                    <a:pt x="99" y="668"/>
                  </a:cubicBezTo>
                  <a:cubicBezTo>
                    <a:pt x="99" y="668"/>
                    <a:pt x="99" y="668"/>
                    <a:pt x="99" y="668"/>
                  </a:cubicBezTo>
                  <a:cubicBezTo>
                    <a:pt x="98" y="669"/>
                    <a:pt x="96" y="669"/>
                    <a:pt x="94" y="669"/>
                  </a:cubicBezTo>
                  <a:cubicBezTo>
                    <a:pt x="94" y="669"/>
                    <a:pt x="94" y="669"/>
                    <a:pt x="94" y="669"/>
                  </a:cubicBezTo>
                  <a:cubicBezTo>
                    <a:pt x="91" y="669"/>
                    <a:pt x="89" y="668"/>
                    <a:pt x="87" y="666"/>
                  </a:cubicBezTo>
                  <a:close/>
                  <a:moveTo>
                    <a:pt x="66" y="637"/>
                  </a:moveTo>
                  <a:cubicBezTo>
                    <a:pt x="64" y="633"/>
                    <a:pt x="65" y="627"/>
                    <a:pt x="69" y="625"/>
                  </a:cubicBezTo>
                  <a:cubicBezTo>
                    <a:pt x="69" y="625"/>
                    <a:pt x="69" y="625"/>
                    <a:pt x="69" y="625"/>
                  </a:cubicBezTo>
                  <a:cubicBezTo>
                    <a:pt x="73" y="622"/>
                    <a:pt x="78" y="623"/>
                    <a:pt x="81" y="627"/>
                  </a:cubicBezTo>
                  <a:cubicBezTo>
                    <a:pt x="81" y="627"/>
                    <a:pt x="81" y="627"/>
                    <a:pt x="81" y="627"/>
                  </a:cubicBezTo>
                  <a:cubicBezTo>
                    <a:pt x="81" y="627"/>
                    <a:pt x="81" y="627"/>
                    <a:pt x="81" y="627"/>
                  </a:cubicBezTo>
                  <a:cubicBezTo>
                    <a:pt x="81" y="627"/>
                    <a:pt x="81" y="627"/>
                    <a:pt x="81" y="627"/>
                  </a:cubicBezTo>
                  <a:cubicBezTo>
                    <a:pt x="84" y="631"/>
                    <a:pt x="83" y="637"/>
                    <a:pt x="78" y="639"/>
                  </a:cubicBezTo>
                  <a:cubicBezTo>
                    <a:pt x="78" y="639"/>
                    <a:pt x="78" y="639"/>
                    <a:pt x="78" y="639"/>
                  </a:cubicBezTo>
                  <a:cubicBezTo>
                    <a:pt x="77" y="640"/>
                    <a:pt x="75" y="641"/>
                    <a:pt x="74" y="641"/>
                  </a:cubicBezTo>
                  <a:cubicBezTo>
                    <a:pt x="74" y="641"/>
                    <a:pt x="74" y="641"/>
                    <a:pt x="74" y="641"/>
                  </a:cubicBezTo>
                  <a:cubicBezTo>
                    <a:pt x="71" y="641"/>
                    <a:pt x="68" y="639"/>
                    <a:pt x="66" y="637"/>
                  </a:cubicBezTo>
                  <a:close/>
                  <a:moveTo>
                    <a:pt x="48" y="606"/>
                  </a:moveTo>
                  <a:cubicBezTo>
                    <a:pt x="46" y="602"/>
                    <a:pt x="48" y="596"/>
                    <a:pt x="52" y="594"/>
                  </a:cubicBezTo>
                  <a:cubicBezTo>
                    <a:pt x="52" y="594"/>
                    <a:pt x="52" y="594"/>
                    <a:pt x="52" y="594"/>
                  </a:cubicBezTo>
                  <a:cubicBezTo>
                    <a:pt x="56" y="592"/>
                    <a:pt x="61" y="593"/>
                    <a:pt x="64" y="598"/>
                  </a:cubicBezTo>
                  <a:cubicBezTo>
                    <a:pt x="64" y="598"/>
                    <a:pt x="64" y="598"/>
                    <a:pt x="64" y="598"/>
                  </a:cubicBezTo>
                  <a:cubicBezTo>
                    <a:pt x="66" y="602"/>
                    <a:pt x="64" y="607"/>
                    <a:pt x="60" y="610"/>
                  </a:cubicBezTo>
                  <a:cubicBezTo>
                    <a:pt x="60" y="610"/>
                    <a:pt x="60" y="610"/>
                    <a:pt x="60" y="610"/>
                  </a:cubicBezTo>
                  <a:cubicBezTo>
                    <a:pt x="59" y="610"/>
                    <a:pt x="57" y="611"/>
                    <a:pt x="56" y="611"/>
                  </a:cubicBezTo>
                  <a:cubicBezTo>
                    <a:pt x="56" y="611"/>
                    <a:pt x="56" y="611"/>
                    <a:pt x="56" y="611"/>
                  </a:cubicBezTo>
                  <a:cubicBezTo>
                    <a:pt x="53" y="611"/>
                    <a:pt x="50" y="609"/>
                    <a:pt x="48" y="606"/>
                  </a:cubicBezTo>
                  <a:close/>
                  <a:moveTo>
                    <a:pt x="33" y="573"/>
                  </a:moveTo>
                  <a:cubicBezTo>
                    <a:pt x="31" y="569"/>
                    <a:pt x="33" y="564"/>
                    <a:pt x="37" y="562"/>
                  </a:cubicBezTo>
                  <a:cubicBezTo>
                    <a:pt x="37" y="562"/>
                    <a:pt x="37" y="562"/>
                    <a:pt x="37" y="562"/>
                  </a:cubicBezTo>
                  <a:cubicBezTo>
                    <a:pt x="42" y="560"/>
                    <a:pt x="47" y="562"/>
                    <a:pt x="49" y="567"/>
                  </a:cubicBezTo>
                  <a:cubicBezTo>
                    <a:pt x="49" y="567"/>
                    <a:pt x="49" y="567"/>
                    <a:pt x="49" y="567"/>
                  </a:cubicBezTo>
                  <a:cubicBezTo>
                    <a:pt x="51" y="571"/>
                    <a:pt x="49" y="576"/>
                    <a:pt x="44" y="578"/>
                  </a:cubicBezTo>
                  <a:cubicBezTo>
                    <a:pt x="44" y="578"/>
                    <a:pt x="44" y="578"/>
                    <a:pt x="44" y="578"/>
                  </a:cubicBezTo>
                  <a:cubicBezTo>
                    <a:pt x="43" y="579"/>
                    <a:pt x="42" y="579"/>
                    <a:pt x="41" y="579"/>
                  </a:cubicBezTo>
                  <a:cubicBezTo>
                    <a:pt x="41" y="579"/>
                    <a:pt x="41" y="579"/>
                    <a:pt x="41" y="579"/>
                  </a:cubicBezTo>
                  <a:cubicBezTo>
                    <a:pt x="37" y="579"/>
                    <a:pt x="34" y="577"/>
                    <a:pt x="33" y="573"/>
                  </a:cubicBezTo>
                  <a:close/>
                  <a:moveTo>
                    <a:pt x="20" y="540"/>
                  </a:moveTo>
                  <a:cubicBezTo>
                    <a:pt x="20" y="540"/>
                    <a:pt x="20" y="540"/>
                    <a:pt x="20" y="540"/>
                  </a:cubicBezTo>
                  <a:cubicBezTo>
                    <a:pt x="19" y="535"/>
                    <a:pt x="21" y="530"/>
                    <a:pt x="26" y="529"/>
                  </a:cubicBezTo>
                  <a:cubicBezTo>
                    <a:pt x="26" y="529"/>
                    <a:pt x="26" y="529"/>
                    <a:pt x="26" y="529"/>
                  </a:cubicBezTo>
                  <a:cubicBezTo>
                    <a:pt x="31" y="527"/>
                    <a:pt x="36" y="530"/>
                    <a:pt x="37" y="535"/>
                  </a:cubicBezTo>
                  <a:cubicBezTo>
                    <a:pt x="37" y="535"/>
                    <a:pt x="37" y="535"/>
                    <a:pt x="37" y="535"/>
                  </a:cubicBezTo>
                  <a:cubicBezTo>
                    <a:pt x="37" y="535"/>
                    <a:pt x="37" y="535"/>
                    <a:pt x="37" y="535"/>
                  </a:cubicBezTo>
                  <a:cubicBezTo>
                    <a:pt x="37" y="535"/>
                    <a:pt x="37" y="535"/>
                    <a:pt x="37" y="535"/>
                  </a:cubicBezTo>
                  <a:cubicBezTo>
                    <a:pt x="39" y="539"/>
                    <a:pt x="36" y="544"/>
                    <a:pt x="31" y="546"/>
                  </a:cubicBezTo>
                  <a:cubicBezTo>
                    <a:pt x="31" y="546"/>
                    <a:pt x="31" y="546"/>
                    <a:pt x="31" y="546"/>
                  </a:cubicBezTo>
                  <a:cubicBezTo>
                    <a:pt x="30" y="546"/>
                    <a:pt x="30" y="546"/>
                    <a:pt x="29" y="546"/>
                  </a:cubicBezTo>
                  <a:cubicBezTo>
                    <a:pt x="29" y="546"/>
                    <a:pt x="29" y="546"/>
                    <a:pt x="29" y="546"/>
                  </a:cubicBezTo>
                  <a:cubicBezTo>
                    <a:pt x="25" y="546"/>
                    <a:pt x="22" y="544"/>
                    <a:pt x="20" y="540"/>
                  </a:cubicBezTo>
                  <a:close/>
                  <a:moveTo>
                    <a:pt x="11" y="505"/>
                  </a:moveTo>
                  <a:cubicBezTo>
                    <a:pt x="11" y="505"/>
                    <a:pt x="11" y="505"/>
                    <a:pt x="11" y="505"/>
                  </a:cubicBezTo>
                  <a:cubicBezTo>
                    <a:pt x="10" y="501"/>
                    <a:pt x="13" y="496"/>
                    <a:pt x="17" y="495"/>
                  </a:cubicBezTo>
                  <a:cubicBezTo>
                    <a:pt x="17" y="495"/>
                    <a:pt x="17" y="495"/>
                    <a:pt x="17" y="495"/>
                  </a:cubicBezTo>
                  <a:cubicBezTo>
                    <a:pt x="22" y="494"/>
                    <a:pt x="27" y="497"/>
                    <a:pt x="28" y="501"/>
                  </a:cubicBezTo>
                  <a:cubicBezTo>
                    <a:pt x="28" y="501"/>
                    <a:pt x="28" y="501"/>
                    <a:pt x="28" y="501"/>
                  </a:cubicBezTo>
                  <a:cubicBezTo>
                    <a:pt x="29" y="506"/>
                    <a:pt x="26" y="511"/>
                    <a:pt x="21" y="512"/>
                  </a:cubicBezTo>
                  <a:cubicBezTo>
                    <a:pt x="21" y="512"/>
                    <a:pt x="21" y="512"/>
                    <a:pt x="21" y="512"/>
                  </a:cubicBezTo>
                  <a:cubicBezTo>
                    <a:pt x="21" y="512"/>
                    <a:pt x="20" y="512"/>
                    <a:pt x="19" y="512"/>
                  </a:cubicBezTo>
                  <a:cubicBezTo>
                    <a:pt x="19" y="512"/>
                    <a:pt x="19" y="512"/>
                    <a:pt x="19" y="512"/>
                  </a:cubicBezTo>
                  <a:cubicBezTo>
                    <a:pt x="15" y="512"/>
                    <a:pt x="12" y="509"/>
                    <a:pt x="11" y="505"/>
                  </a:cubicBezTo>
                  <a:close/>
                  <a:moveTo>
                    <a:pt x="4" y="470"/>
                  </a:moveTo>
                  <a:cubicBezTo>
                    <a:pt x="4" y="465"/>
                    <a:pt x="7" y="461"/>
                    <a:pt x="12" y="460"/>
                  </a:cubicBezTo>
                  <a:cubicBezTo>
                    <a:pt x="12" y="460"/>
                    <a:pt x="12" y="460"/>
                    <a:pt x="12" y="460"/>
                  </a:cubicBezTo>
                  <a:cubicBezTo>
                    <a:pt x="17" y="459"/>
                    <a:pt x="21" y="463"/>
                    <a:pt x="22" y="468"/>
                  </a:cubicBezTo>
                  <a:cubicBezTo>
                    <a:pt x="22" y="468"/>
                    <a:pt x="22" y="468"/>
                    <a:pt x="22" y="468"/>
                  </a:cubicBezTo>
                  <a:cubicBezTo>
                    <a:pt x="22" y="472"/>
                    <a:pt x="19" y="477"/>
                    <a:pt x="14" y="478"/>
                  </a:cubicBezTo>
                  <a:cubicBezTo>
                    <a:pt x="14" y="478"/>
                    <a:pt x="14" y="478"/>
                    <a:pt x="14" y="478"/>
                  </a:cubicBezTo>
                  <a:cubicBezTo>
                    <a:pt x="14" y="478"/>
                    <a:pt x="13" y="478"/>
                    <a:pt x="13" y="478"/>
                  </a:cubicBezTo>
                  <a:cubicBezTo>
                    <a:pt x="13" y="478"/>
                    <a:pt x="13" y="478"/>
                    <a:pt x="13" y="478"/>
                  </a:cubicBezTo>
                  <a:cubicBezTo>
                    <a:pt x="9" y="478"/>
                    <a:pt x="5" y="474"/>
                    <a:pt x="4" y="470"/>
                  </a:cubicBezTo>
                  <a:close/>
                  <a:moveTo>
                    <a:pt x="1" y="434"/>
                  </a:moveTo>
                  <a:cubicBezTo>
                    <a:pt x="1" y="430"/>
                    <a:pt x="4" y="425"/>
                    <a:pt x="9" y="425"/>
                  </a:cubicBezTo>
                  <a:cubicBezTo>
                    <a:pt x="9" y="425"/>
                    <a:pt x="9" y="425"/>
                    <a:pt x="9" y="425"/>
                  </a:cubicBezTo>
                  <a:cubicBezTo>
                    <a:pt x="14" y="425"/>
                    <a:pt x="18" y="429"/>
                    <a:pt x="18" y="434"/>
                  </a:cubicBezTo>
                  <a:cubicBezTo>
                    <a:pt x="18" y="434"/>
                    <a:pt x="18" y="434"/>
                    <a:pt x="18" y="434"/>
                  </a:cubicBezTo>
                  <a:cubicBezTo>
                    <a:pt x="19" y="438"/>
                    <a:pt x="15" y="442"/>
                    <a:pt x="10" y="443"/>
                  </a:cubicBezTo>
                  <a:cubicBezTo>
                    <a:pt x="10" y="443"/>
                    <a:pt x="10" y="443"/>
                    <a:pt x="10" y="443"/>
                  </a:cubicBezTo>
                  <a:cubicBezTo>
                    <a:pt x="10" y="443"/>
                    <a:pt x="10" y="443"/>
                    <a:pt x="10" y="443"/>
                  </a:cubicBezTo>
                  <a:cubicBezTo>
                    <a:pt x="10" y="443"/>
                    <a:pt x="10" y="443"/>
                    <a:pt x="10" y="443"/>
                  </a:cubicBezTo>
                  <a:cubicBezTo>
                    <a:pt x="5" y="443"/>
                    <a:pt x="1" y="439"/>
                    <a:pt x="1" y="434"/>
                  </a:cubicBezTo>
                  <a:close/>
                  <a:moveTo>
                    <a:pt x="9" y="408"/>
                  </a:moveTo>
                  <a:cubicBezTo>
                    <a:pt x="4" y="407"/>
                    <a:pt x="0" y="403"/>
                    <a:pt x="1" y="399"/>
                  </a:cubicBezTo>
                  <a:cubicBezTo>
                    <a:pt x="1" y="399"/>
                    <a:pt x="1" y="399"/>
                    <a:pt x="1" y="399"/>
                  </a:cubicBezTo>
                  <a:cubicBezTo>
                    <a:pt x="1" y="394"/>
                    <a:pt x="5" y="390"/>
                    <a:pt x="10" y="390"/>
                  </a:cubicBezTo>
                  <a:cubicBezTo>
                    <a:pt x="10" y="390"/>
                    <a:pt x="10" y="390"/>
                    <a:pt x="10" y="390"/>
                  </a:cubicBezTo>
                  <a:cubicBezTo>
                    <a:pt x="15" y="390"/>
                    <a:pt x="18" y="394"/>
                    <a:pt x="18" y="399"/>
                  </a:cubicBezTo>
                  <a:cubicBezTo>
                    <a:pt x="18" y="399"/>
                    <a:pt x="18" y="399"/>
                    <a:pt x="18" y="399"/>
                  </a:cubicBezTo>
                  <a:cubicBezTo>
                    <a:pt x="18" y="404"/>
                    <a:pt x="14" y="408"/>
                    <a:pt x="9" y="408"/>
                  </a:cubicBezTo>
                  <a:cubicBezTo>
                    <a:pt x="9" y="408"/>
                    <a:pt x="9" y="408"/>
                    <a:pt x="9" y="408"/>
                  </a:cubicBezTo>
                  <a:cubicBezTo>
                    <a:pt x="9" y="408"/>
                    <a:pt x="9" y="408"/>
                    <a:pt x="9" y="408"/>
                  </a:cubicBezTo>
                  <a:close/>
                  <a:moveTo>
                    <a:pt x="11" y="373"/>
                  </a:moveTo>
                  <a:cubicBezTo>
                    <a:pt x="6" y="372"/>
                    <a:pt x="3" y="368"/>
                    <a:pt x="3" y="363"/>
                  </a:cubicBezTo>
                  <a:cubicBezTo>
                    <a:pt x="3" y="363"/>
                    <a:pt x="3" y="363"/>
                    <a:pt x="3" y="363"/>
                  </a:cubicBezTo>
                  <a:cubicBezTo>
                    <a:pt x="4" y="358"/>
                    <a:pt x="8" y="355"/>
                    <a:pt x="13" y="355"/>
                  </a:cubicBezTo>
                  <a:cubicBezTo>
                    <a:pt x="13" y="355"/>
                    <a:pt x="13" y="355"/>
                    <a:pt x="13" y="355"/>
                  </a:cubicBezTo>
                  <a:cubicBezTo>
                    <a:pt x="18" y="356"/>
                    <a:pt x="21" y="360"/>
                    <a:pt x="21" y="365"/>
                  </a:cubicBezTo>
                  <a:cubicBezTo>
                    <a:pt x="21" y="365"/>
                    <a:pt x="21" y="365"/>
                    <a:pt x="21" y="365"/>
                  </a:cubicBezTo>
                  <a:cubicBezTo>
                    <a:pt x="21" y="365"/>
                    <a:pt x="21" y="365"/>
                    <a:pt x="21" y="365"/>
                  </a:cubicBezTo>
                  <a:cubicBezTo>
                    <a:pt x="21" y="365"/>
                    <a:pt x="21" y="365"/>
                    <a:pt x="21" y="365"/>
                  </a:cubicBezTo>
                  <a:cubicBezTo>
                    <a:pt x="20" y="369"/>
                    <a:pt x="16" y="373"/>
                    <a:pt x="12" y="373"/>
                  </a:cubicBezTo>
                  <a:cubicBezTo>
                    <a:pt x="12" y="373"/>
                    <a:pt x="12" y="373"/>
                    <a:pt x="12" y="373"/>
                  </a:cubicBezTo>
                  <a:cubicBezTo>
                    <a:pt x="12" y="373"/>
                    <a:pt x="11" y="373"/>
                    <a:pt x="11" y="373"/>
                  </a:cubicBezTo>
                  <a:close/>
                  <a:moveTo>
                    <a:pt x="16" y="338"/>
                  </a:moveTo>
                  <a:cubicBezTo>
                    <a:pt x="11" y="337"/>
                    <a:pt x="8" y="332"/>
                    <a:pt x="9" y="328"/>
                  </a:cubicBezTo>
                  <a:cubicBezTo>
                    <a:pt x="9" y="328"/>
                    <a:pt x="9" y="328"/>
                    <a:pt x="9" y="328"/>
                  </a:cubicBezTo>
                  <a:cubicBezTo>
                    <a:pt x="10" y="323"/>
                    <a:pt x="15" y="320"/>
                    <a:pt x="20" y="321"/>
                  </a:cubicBezTo>
                  <a:cubicBezTo>
                    <a:pt x="20" y="321"/>
                    <a:pt x="20" y="321"/>
                    <a:pt x="20" y="321"/>
                  </a:cubicBezTo>
                  <a:cubicBezTo>
                    <a:pt x="24" y="322"/>
                    <a:pt x="27" y="326"/>
                    <a:pt x="26" y="331"/>
                  </a:cubicBezTo>
                  <a:cubicBezTo>
                    <a:pt x="26" y="331"/>
                    <a:pt x="26" y="331"/>
                    <a:pt x="26" y="331"/>
                  </a:cubicBezTo>
                  <a:cubicBezTo>
                    <a:pt x="25" y="335"/>
                    <a:pt x="22" y="338"/>
                    <a:pt x="18" y="338"/>
                  </a:cubicBezTo>
                  <a:cubicBezTo>
                    <a:pt x="18" y="338"/>
                    <a:pt x="18" y="338"/>
                    <a:pt x="18" y="338"/>
                  </a:cubicBezTo>
                  <a:cubicBezTo>
                    <a:pt x="17" y="338"/>
                    <a:pt x="17" y="338"/>
                    <a:pt x="16" y="338"/>
                  </a:cubicBezTo>
                  <a:close/>
                  <a:moveTo>
                    <a:pt x="797" y="317"/>
                  </a:moveTo>
                  <a:cubicBezTo>
                    <a:pt x="797" y="317"/>
                    <a:pt x="797" y="317"/>
                    <a:pt x="797" y="317"/>
                  </a:cubicBezTo>
                  <a:cubicBezTo>
                    <a:pt x="797" y="317"/>
                    <a:pt x="797" y="317"/>
                    <a:pt x="797" y="317"/>
                  </a:cubicBezTo>
                  <a:cubicBezTo>
                    <a:pt x="796" y="312"/>
                    <a:pt x="799" y="307"/>
                    <a:pt x="804" y="306"/>
                  </a:cubicBezTo>
                  <a:cubicBezTo>
                    <a:pt x="804" y="306"/>
                    <a:pt x="804" y="306"/>
                    <a:pt x="804" y="306"/>
                  </a:cubicBezTo>
                  <a:cubicBezTo>
                    <a:pt x="808" y="305"/>
                    <a:pt x="813" y="308"/>
                    <a:pt x="814" y="312"/>
                  </a:cubicBezTo>
                  <a:cubicBezTo>
                    <a:pt x="814" y="312"/>
                    <a:pt x="814" y="312"/>
                    <a:pt x="814" y="312"/>
                  </a:cubicBezTo>
                  <a:cubicBezTo>
                    <a:pt x="816" y="317"/>
                    <a:pt x="813" y="322"/>
                    <a:pt x="808" y="323"/>
                  </a:cubicBezTo>
                  <a:cubicBezTo>
                    <a:pt x="808" y="323"/>
                    <a:pt x="808" y="323"/>
                    <a:pt x="808" y="323"/>
                  </a:cubicBezTo>
                  <a:cubicBezTo>
                    <a:pt x="807" y="323"/>
                    <a:pt x="807" y="323"/>
                    <a:pt x="806" y="323"/>
                  </a:cubicBezTo>
                  <a:cubicBezTo>
                    <a:pt x="806" y="323"/>
                    <a:pt x="806" y="323"/>
                    <a:pt x="806" y="323"/>
                  </a:cubicBezTo>
                  <a:cubicBezTo>
                    <a:pt x="802" y="323"/>
                    <a:pt x="798" y="321"/>
                    <a:pt x="797" y="317"/>
                  </a:cubicBezTo>
                  <a:close/>
                  <a:moveTo>
                    <a:pt x="24" y="304"/>
                  </a:moveTo>
                  <a:cubicBezTo>
                    <a:pt x="19" y="302"/>
                    <a:pt x="17" y="297"/>
                    <a:pt x="18" y="293"/>
                  </a:cubicBezTo>
                  <a:cubicBezTo>
                    <a:pt x="18" y="293"/>
                    <a:pt x="18" y="293"/>
                    <a:pt x="18" y="293"/>
                  </a:cubicBezTo>
                  <a:cubicBezTo>
                    <a:pt x="19" y="288"/>
                    <a:pt x="24" y="286"/>
                    <a:pt x="29" y="287"/>
                  </a:cubicBezTo>
                  <a:cubicBezTo>
                    <a:pt x="29" y="287"/>
                    <a:pt x="29" y="287"/>
                    <a:pt x="29" y="287"/>
                  </a:cubicBezTo>
                  <a:cubicBezTo>
                    <a:pt x="34" y="288"/>
                    <a:pt x="36" y="293"/>
                    <a:pt x="35" y="298"/>
                  </a:cubicBezTo>
                  <a:cubicBezTo>
                    <a:pt x="35" y="298"/>
                    <a:pt x="35" y="298"/>
                    <a:pt x="35" y="298"/>
                  </a:cubicBezTo>
                  <a:cubicBezTo>
                    <a:pt x="34" y="302"/>
                    <a:pt x="30" y="304"/>
                    <a:pt x="26" y="304"/>
                  </a:cubicBezTo>
                  <a:cubicBezTo>
                    <a:pt x="26" y="304"/>
                    <a:pt x="26" y="304"/>
                    <a:pt x="26" y="304"/>
                  </a:cubicBezTo>
                  <a:cubicBezTo>
                    <a:pt x="26" y="304"/>
                    <a:pt x="25" y="304"/>
                    <a:pt x="24" y="304"/>
                  </a:cubicBezTo>
                  <a:close/>
                  <a:moveTo>
                    <a:pt x="788" y="284"/>
                  </a:moveTo>
                  <a:cubicBezTo>
                    <a:pt x="786" y="279"/>
                    <a:pt x="788" y="274"/>
                    <a:pt x="793" y="273"/>
                  </a:cubicBezTo>
                  <a:cubicBezTo>
                    <a:pt x="793" y="273"/>
                    <a:pt x="793" y="273"/>
                    <a:pt x="793" y="273"/>
                  </a:cubicBezTo>
                  <a:cubicBezTo>
                    <a:pt x="798" y="271"/>
                    <a:pt x="803" y="273"/>
                    <a:pt x="804" y="278"/>
                  </a:cubicBezTo>
                  <a:cubicBezTo>
                    <a:pt x="804" y="278"/>
                    <a:pt x="804" y="278"/>
                    <a:pt x="804" y="278"/>
                  </a:cubicBezTo>
                  <a:cubicBezTo>
                    <a:pt x="806" y="283"/>
                    <a:pt x="803" y="288"/>
                    <a:pt x="799" y="289"/>
                  </a:cubicBezTo>
                  <a:cubicBezTo>
                    <a:pt x="799" y="289"/>
                    <a:pt x="799" y="289"/>
                    <a:pt x="799" y="289"/>
                  </a:cubicBezTo>
                  <a:cubicBezTo>
                    <a:pt x="798" y="290"/>
                    <a:pt x="797" y="290"/>
                    <a:pt x="796" y="290"/>
                  </a:cubicBezTo>
                  <a:cubicBezTo>
                    <a:pt x="796" y="290"/>
                    <a:pt x="796" y="290"/>
                    <a:pt x="796" y="290"/>
                  </a:cubicBezTo>
                  <a:cubicBezTo>
                    <a:pt x="792" y="290"/>
                    <a:pt x="789" y="287"/>
                    <a:pt x="788" y="284"/>
                  </a:cubicBezTo>
                  <a:close/>
                  <a:moveTo>
                    <a:pt x="35" y="270"/>
                  </a:moveTo>
                  <a:cubicBezTo>
                    <a:pt x="30" y="269"/>
                    <a:pt x="28" y="264"/>
                    <a:pt x="30" y="259"/>
                  </a:cubicBezTo>
                  <a:cubicBezTo>
                    <a:pt x="30" y="259"/>
                    <a:pt x="30" y="259"/>
                    <a:pt x="30" y="259"/>
                  </a:cubicBezTo>
                  <a:cubicBezTo>
                    <a:pt x="32" y="255"/>
                    <a:pt x="37" y="252"/>
                    <a:pt x="41" y="254"/>
                  </a:cubicBezTo>
                  <a:cubicBezTo>
                    <a:pt x="41" y="254"/>
                    <a:pt x="41" y="254"/>
                    <a:pt x="41" y="254"/>
                  </a:cubicBezTo>
                  <a:cubicBezTo>
                    <a:pt x="46" y="256"/>
                    <a:pt x="48" y="261"/>
                    <a:pt x="46" y="266"/>
                  </a:cubicBezTo>
                  <a:cubicBezTo>
                    <a:pt x="46" y="266"/>
                    <a:pt x="46" y="266"/>
                    <a:pt x="46" y="266"/>
                  </a:cubicBezTo>
                  <a:cubicBezTo>
                    <a:pt x="45" y="269"/>
                    <a:pt x="42" y="271"/>
                    <a:pt x="38" y="271"/>
                  </a:cubicBezTo>
                  <a:cubicBezTo>
                    <a:pt x="38" y="271"/>
                    <a:pt x="38" y="271"/>
                    <a:pt x="38" y="271"/>
                  </a:cubicBezTo>
                  <a:cubicBezTo>
                    <a:pt x="37" y="271"/>
                    <a:pt x="36" y="271"/>
                    <a:pt x="35" y="270"/>
                  </a:cubicBezTo>
                  <a:close/>
                  <a:moveTo>
                    <a:pt x="775" y="252"/>
                  </a:moveTo>
                  <a:cubicBezTo>
                    <a:pt x="773" y="247"/>
                    <a:pt x="775" y="242"/>
                    <a:pt x="779" y="240"/>
                  </a:cubicBezTo>
                  <a:cubicBezTo>
                    <a:pt x="779" y="240"/>
                    <a:pt x="779" y="240"/>
                    <a:pt x="779" y="240"/>
                  </a:cubicBezTo>
                  <a:cubicBezTo>
                    <a:pt x="784" y="238"/>
                    <a:pt x="789" y="240"/>
                    <a:pt x="791" y="245"/>
                  </a:cubicBezTo>
                  <a:cubicBezTo>
                    <a:pt x="791" y="245"/>
                    <a:pt x="791" y="245"/>
                    <a:pt x="791" y="245"/>
                  </a:cubicBezTo>
                  <a:cubicBezTo>
                    <a:pt x="793" y="249"/>
                    <a:pt x="791" y="254"/>
                    <a:pt x="787" y="256"/>
                  </a:cubicBezTo>
                  <a:cubicBezTo>
                    <a:pt x="787" y="256"/>
                    <a:pt x="787" y="256"/>
                    <a:pt x="787" y="256"/>
                  </a:cubicBezTo>
                  <a:cubicBezTo>
                    <a:pt x="785" y="257"/>
                    <a:pt x="784" y="257"/>
                    <a:pt x="783" y="257"/>
                  </a:cubicBezTo>
                  <a:cubicBezTo>
                    <a:pt x="783" y="257"/>
                    <a:pt x="783" y="257"/>
                    <a:pt x="783" y="257"/>
                  </a:cubicBezTo>
                  <a:cubicBezTo>
                    <a:pt x="780" y="257"/>
                    <a:pt x="776" y="255"/>
                    <a:pt x="775" y="252"/>
                  </a:cubicBezTo>
                  <a:close/>
                  <a:moveTo>
                    <a:pt x="49" y="238"/>
                  </a:moveTo>
                  <a:cubicBezTo>
                    <a:pt x="44" y="236"/>
                    <a:pt x="42" y="231"/>
                    <a:pt x="45" y="226"/>
                  </a:cubicBezTo>
                  <a:cubicBezTo>
                    <a:pt x="45" y="226"/>
                    <a:pt x="45" y="226"/>
                    <a:pt x="45" y="226"/>
                  </a:cubicBezTo>
                  <a:cubicBezTo>
                    <a:pt x="47" y="222"/>
                    <a:pt x="52" y="220"/>
                    <a:pt x="56" y="223"/>
                  </a:cubicBezTo>
                  <a:cubicBezTo>
                    <a:pt x="56" y="223"/>
                    <a:pt x="56" y="223"/>
                    <a:pt x="56" y="223"/>
                  </a:cubicBezTo>
                  <a:cubicBezTo>
                    <a:pt x="61" y="225"/>
                    <a:pt x="63" y="230"/>
                    <a:pt x="60" y="234"/>
                  </a:cubicBezTo>
                  <a:cubicBezTo>
                    <a:pt x="60" y="234"/>
                    <a:pt x="60" y="234"/>
                    <a:pt x="60" y="234"/>
                  </a:cubicBezTo>
                  <a:cubicBezTo>
                    <a:pt x="60" y="234"/>
                    <a:pt x="60" y="234"/>
                    <a:pt x="60" y="234"/>
                  </a:cubicBezTo>
                  <a:cubicBezTo>
                    <a:pt x="60" y="234"/>
                    <a:pt x="60" y="234"/>
                    <a:pt x="60" y="234"/>
                  </a:cubicBezTo>
                  <a:cubicBezTo>
                    <a:pt x="59" y="237"/>
                    <a:pt x="56" y="239"/>
                    <a:pt x="53" y="239"/>
                  </a:cubicBezTo>
                  <a:cubicBezTo>
                    <a:pt x="53" y="239"/>
                    <a:pt x="53" y="239"/>
                    <a:pt x="53" y="239"/>
                  </a:cubicBezTo>
                  <a:cubicBezTo>
                    <a:pt x="51" y="239"/>
                    <a:pt x="50" y="239"/>
                    <a:pt x="49" y="238"/>
                  </a:cubicBezTo>
                  <a:close/>
                  <a:moveTo>
                    <a:pt x="760" y="221"/>
                  </a:moveTo>
                  <a:cubicBezTo>
                    <a:pt x="757" y="217"/>
                    <a:pt x="759" y="212"/>
                    <a:pt x="763" y="209"/>
                  </a:cubicBezTo>
                  <a:cubicBezTo>
                    <a:pt x="763" y="209"/>
                    <a:pt x="763" y="209"/>
                    <a:pt x="763" y="209"/>
                  </a:cubicBezTo>
                  <a:cubicBezTo>
                    <a:pt x="767" y="207"/>
                    <a:pt x="773" y="208"/>
                    <a:pt x="775" y="213"/>
                  </a:cubicBezTo>
                  <a:cubicBezTo>
                    <a:pt x="775" y="213"/>
                    <a:pt x="775" y="213"/>
                    <a:pt x="775" y="213"/>
                  </a:cubicBezTo>
                  <a:cubicBezTo>
                    <a:pt x="777" y="217"/>
                    <a:pt x="776" y="222"/>
                    <a:pt x="772" y="225"/>
                  </a:cubicBezTo>
                  <a:cubicBezTo>
                    <a:pt x="772" y="225"/>
                    <a:pt x="772" y="225"/>
                    <a:pt x="772" y="225"/>
                  </a:cubicBezTo>
                  <a:cubicBezTo>
                    <a:pt x="770" y="225"/>
                    <a:pt x="769" y="226"/>
                    <a:pt x="767" y="226"/>
                  </a:cubicBezTo>
                  <a:cubicBezTo>
                    <a:pt x="767" y="226"/>
                    <a:pt x="767" y="226"/>
                    <a:pt x="767" y="226"/>
                  </a:cubicBezTo>
                  <a:cubicBezTo>
                    <a:pt x="764" y="226"/>
                    <a:pt x="761" y="224"/>
                    <a:pt x="760" y="221"/>
                  </a:cubicBezTo>
                  <a:close/>
                  <a:moveTo>
                    <a:pt x="65" y="207"/>
                  </a:moveTo>
                  <a:cubicBezTo>
                    <a:pt x="61" y="205"/>
                    <a:pt x="60" y="199"/>
                    <a:pt x="62" y="195"/>
                  </a:cubicBezTo>
                  <a:cubicBezTo>
                    <a:pt x="62" y="195"/>
                    <a:pt x="62" y="195"/>
                    <a:pt x="62" y="195"/>
                  </a:cubicBezTo>
                  <a:cubicBezTo>
                    <a:pt x="65" y="191"/>
                    <a:pt x="70" y="190"/>
                    <a:pt x="74" y="192"/>
                  </a:cubicBezTo>
                  <a:cubicBezTo>
                    <a:pt x="74" y="192"/>
                    <a:pt x="74" y="192"/>
                    <a:pt x="74" y="192"/>
                  </a:cubicBezTo>
                  <a:cubicBezTo>
                    <a:pt x="78" y="195"/>
                    <a:pt x="80" y="200"/>
                    <a:pt x="77" y="204"/>
                  </a:cubicBezTo>
                  <a:cubicBezTo>
                    <a:pt x="77" y="204"/>
                    <a:pt x="77" y="204"/>
                    <a:pt x="77" y="204"/>
                  </a:cubicBezTo>
                  <a:cubicBezTo>
                    <a:pt x="75" y="207"/>
                    <a:pt x="73" y="209"/>
                    <a:pt x="70" y="209"/>
                  </a:cubicBezTo>
                  <a:cubicBezTo>
                    <a:pt x="70" y="209"/>
                    <a:pt x="70" y="209"/>
                    <a:pt x="70" y="209"/>
                  </a:cubicBezTo>
                  <a:cubicBezTo>
                    <a:pt x="68" y="209"/>
                    <a:pt x="67" y="208"/>
                    <a:pt x="65" y="207"/>
                  </a:cubicBezTo>
                  <a:close/>
                  <a:moveTo>
                    <a:pt x="742" y="192"/>
                  </a:moveTo>
                  <a:cubicBezTo>
                    <a:pt x="739" y="188"/>
                    <a:pt x="740" y="182"/>
                    <a:pt x="744" y="180"/>
                  </a:cubicBezTo>
                  <a:cubicBezTo>
                    <a:pt x="744" y="180"/>
                    <a:pt x="744" y="180"/>
                    <a:pt x="744" y="180"/>
                  </a:cubicBezTo>
                  <a:cubicBezTo>
                    <a:pt x="748" y="177"/>
                    <a:pt x="754" y="178"/>
                    <a:pt x="756" y="182"/>
                  </a:cubicBezTo>
                  <a:cubicBezTo>
                    <a:pt x="756" y="182"/>
                    <a:pt x="756" y="182"/>
                    <a:pt x="756" y="182"/>
                  </a:cubicBezTo>
                  <a:cubicBezTo>
                    <a:pt x="759" y="186"/>
                    <a:pt x="758" y="192"/>
                    <a:pt x="754" y="194"/>
                  </a:cubicBezTo>
                  <a:cubicBezTo>
                    <a:pt x="754" y="194"/>
                    <a:pt x="754" y="194"/>
                    <a:pt x="754" y="194"/>
                  </a:cubicBezTo>
                  <a:cubicBezTo>
                    <a:pt x="752" y="195"/>
                    <a:pt x="751" y="196"/>
                    <a:pt x="749" y="196"/>
                  </a:cubicBezTo>
                  <a:cubicBezTo>
                    <a:pt x="749" y="196"/>
                    <a:pt x="749" y="196"/>
                    <a:pt x="749" y="196"/>
                  </a:cubicBezTo>
                  <a:cubicBezTo>
                    <a:pt x="746" y="196"/>
                    <a:pt x="743" y="194"/>
                    <a:pt x="742" y="192"/>
                  </a:cubicBezTo>
                  <a:close/>
                  <a:moveTo>
                    <a:pt x="84" y="178"/>
                  </a:moveTo>
                  <a:cubicBezTo>
                    <a:pt x="80" y="175"/>
                    <a:pt x="80" y="169"/>
                    <a:pt x="82" y="166"/>
                  </a:cubicBezTo>
                  <a:cubicBezTo>
                    <a:pt x="82" y="166"/>
                    <a:pt x="82" y="166"/>
                    <a:pt x="82" y="166"/>
                  </a:cubicBezTo>
                  <a:cubicBezTo>
                    <a:pt x="85" y="162"/>
                    <a:pt x="91" y="161"/>
                    <a:pt x="95" y="164"/>
                  </a:cubicBezTo>
                  <a:cubicBezTo>
                    <a:pt x="95" y="164"/>
                    <a:pt x="95" y="164"/>
                    <a:pt x="95" y="164"/>
                  </a:cubicBezTo>
                  <a:cubicBezTo>
                    <a:pt x="99" y="167"/>
                    <a:pt x="99" y="172"/>
                    <a:pt x="96" y="176"/>
                  </a:cubicBezTo>
                  <a:cubicBezTo>
                    <a:pt x="96" y="176"/>
                    <a:pt x="96" y="176"/>
                    <a:pt x="96" y="176"/>
                  </a:cubicBezTo>
                  <a:cubicBezTo>
                    <a:pt x="95" y="178"/>
                    <a:pt x="92" y="180"/>
                    <a:pt x="89" y="180"/>
                  </a:cubicBezTo>
                  <a:cubicBezTo>
                    <a:pt x="89" y="180"/>
                    <a:pt x="89" y="180"/>
                    <a:pt x="89" y="180"/>
                  </a:cubicBezTo>
                  <a:cubicBezTo>
                    <a:pt x="88" y="180"/>
                    <a:pt x="86" y="179"/>
                    <a:pt x="84" y="178"/>
                  </a:cubicBezTo>
                  <a:close/>
                  <a:moveTo>
                    <a:pt x="721" y="164"/>
                  </a:moveTo>
                  <a:cubicBezTo>
                    <a:pt x="721" y="164"/>
                    <a:pt x="721" y="164"/>
                    <a:pt x="721" y="164"/>
                  </a:cubicBezTo>
                  <a:cubicBezTo>
                    <a:pt x="721" y="164"/>
                    <a:pt x="721" y="164"/>
                    <a:pt x="721" y="164"/>
                  </a:cubicBezTo>
                  <a:cubicBezTo>
                    <a:pt x="718" y="161"/>
                    <a:pt x="719" y="155"/>
                    <a:pt x="723" y="152"/>
                  </a:cubicBezTo>
                  <a:cubicBezTo>
                    <a:pt x="723" y="152"/>
                    <a:pt x="723" y="152"/>
                    <a:pt x="723" y="152"/>
                  </a:cubicBezTo>
                  <a:cubicBezTo>
                    <a:pt x="726" y="149"/>
                    <a:pt x="732" y="150"/>
                    <a:pt x="735" y="153"/>
                  </a:cubicBezTo>
                  <a:cubicBezTo>
                    <a:pt x="735" y="153"/>
                    <a:pt x="735" y="153"/>
                    <a:pt x="735" y="153"/>
                  </a:cubicBezTo>
                  <a:cubicBezTo>
                    <a:pt x="738" y="157"/>
                    <a:pt x="737" y="163"/>
                    <a:pt x="734" y="166"/>
                  </a:cubicBezTo>
                  <a:cubicBezTo>
                    <a:pt x="734" y="166"/>
                    <a:pt x="734" y="166"/>
                    <a:pt x="734" y="166"/>
                  </a:cubicBezTo>
                  <a:cubicBezTo>
                    <a:pt x="732" y="167"/>
                    <a:pt x="730" y="168"/>
                    <a:pt x="728" y="168"/>
                  </a:cubicBezTo>
                  <a:cubicBezTo>
                    <a:pt x="728" y="168"/>
                    <a:pt x="728" y="168"/>
                    <a:pt x="728" y="168"/>
                  </a:cubicBezTo>
                  <a:cubicBezTo>
                    <a:pt x="726" y="168"/>
                    <a:pt x="723" y="166"/>
                    <a:pt x="721" y="164"/>
                  </a:cubicBezTo>
                  <a:close/>
                  <a:moveTo>
                    <a:pt x="106" y="150"/>
                  </a:moveTo>
                  <a:cubicBezTo>
                    <a:pt x="102" y="147"/>
                    <a:pt x="102" y="141"/>
                    <a:pt x="105" y="138"/>
                  </a:cubicBezTo>
                  <a:cubicBezTo>
                    <a:pt x="105" y="138"/>
                    <a:pt x="105" y="138"/>
                    <a:pt x="105" y="138"/>
                  </a:cubicBezTo>
                  <a:cubicBezTo>
                    <a:pt x="108" y="134"/>
                    <a:pt x="114" y="134"/>
                    <a:pt x="117" y="137"/>
                  </a:cubicBezTo>
                  <a:cubicBezTo>
                    <a:pt x="117" y="137"/>
                    <a:pt x="117" y="137"/>
                    <a:pt x="117" y="137"/>
                  </a:cubicBezTo>
                  <a:cubicBezTo>
                    <a:pt x="121" y="140"/>
                    <a:pt x="121" y="146"/>
                    <a:pt x="118" y="150"/>
                  </a:cubicBezTo>
                  <a:cubicBezTo>
                    <a:pt x="118" y="150"/>
                    <a:pt x="118" y="150"/>
                    <a:pt x="118" y="150"/>
                  </a:cubicBezTo>
                  <a:cubicBezTo>
                    <a:pt x="118" y="150"/>
                    <a:pt x="118" y="150"/>
                    <a:pt x="118" y="150"/>
                  </a:cubicBezTo>
                  <a:cubicBezTo>
                    <a:pt x="118" y="150"/>
                    <a:pt x="118" y="150"/>
                    <a:pt x="118" y="150"/>
                  </a:cubicBezTo>
                  <a:cubicBezTo>
                    <a:pt x="116" y="151"/>
                    <a:pt x="114" y="152"/>
                    <a:pt x="112" y="152"/>
                  </a:cubicBezTo>
                  <a:cubicBezTo>
                    <a:pt x="112" y="152"/>
                    <a:pt x="112" y="152"/>
                    <a:pt x="112" y="152"/>
                  </a:cubicBezTo>
                  <a:cubicBezTo>
                    <a:pt x="110" y="152"/>
                    <a:pt x="107" y="152"/>
                    <a:pt x="106" y="150"/>
                  </a:cubicBezTo>
                  <a:close/>
                  <a:moveTo>
                    <a:pt x="699" y="139"/>
                  </a:moveTo>
                  <a:cubicBezTo>
                    <a:pt x="695" y="135"/>
                    <a:pt x="695" y="130"/>
                    <a:pt x="699" y="126"/>
                  </a:cubicBezTo>
                  <a:cubicBezTo>
                    <a:pt x="699" y="126"/>
                    <a:pt x="699" y="126"/>
                    <a:pt x="699" y="126"/>
                  </a:cubicBezTo>
                  <a:cubicBezTo>
                    <a:pt x="702" y="123"/>
                    <a:pt x="708" y="123"/>
                    <a:pt x="711" y="126"/>
                  </a:cubicBezTo>
                  <a:cubicBezTo>
                    <a:pt x="711" y="126"/>
                    <a:pt x="711" y="126"/>
                    <a:pt x="711" y="126"/>
                  </a:cubicBezTo>
                  <a:cubicBezTo>
                    <a:pt x="715" y="130"/>
                    <a:pt x="715" y="135"/>
                    <a:pt x="711" y="139"/>
                  </a:cubicBezTo>
                  <a:cubicBezTo>
                    <a:pt x="711" y="139"/>
                    <a:pt x="711" y="139"/>
                    <a:pt x="711" y="139"/>
                  </a:cubicBezTo>
                  <a:cubicBezTo>
                    <a:pt x="709" y="140"/>
                    <a:pt x="707" y="141"/>
                    <a:pt x="705" y="141"/>
                  </a:cubicBezTo>
                  <a:cubicBezTo>
                    <a:pt x="705" y="141"/>
                    <a:pt x="705" y="141"/>
                    <a:pt x="705" y="141"/>
                  </a:cubicBezTo>
                  <a:cubicBezTo>
                    <a:pt x="703" y="141"/>
                    <a:pt x="700" y="140"/>
                    <a:pt x="699" y="139"/>
                  </a:cubicBezTo>
                  <a:close/>
                  <a:moveTo>
                    <a:pt x="130" y="125"/>
                  </a:moveTo>
                  <a:cubicBezTo>
                    <a:pt x="126" y="121"/>
                    <a:pt x="127" y="115"/>
                    <a:pt x="130" y="112"/>
                  </a:cubicBezTo>
                  <a:cubicBezTo>
                    <a:pt x="130" y="112"/>
                    <a:pt x="130" y="112"/>
                    <a:pt x="130" y="112"/>
                  </a:cubicBezTo>
                  <a:cubicBezTo>
                    <a:pt x="134" y="109"/>
                    <a:pt x="139" y="109"/>
                    <a:pt x="142" y="113"/>
                  </a:cubicBezTo>
                  <a:cubicBezTo>
                    <a:pt x="142" y="113"/>
                    <a:pt x="142" y="113"/>
                    <a:pt x="142" y="113"/>
                  </a:cubicBezTo>
                  <a:cubicBezTo>
                    <a:pt x="146" y="116"/>
                    <a:pt x="146" y="122"/>
                    <a:pt x="142" y="125"/>
                  </a:cubicBezTo>
                  <a:cubicBezTo>
                    <a:pt x="142" y="125"/>
                    <a:pt x="142" y="125"/>
                    <a:pt x="142" y="125"/>
                  </a:cubicBezTo>
                  <a:cubicBezTo>
                    <a:pt x="140" y="127"/>
                    <a:pt x="138" y="127"/>
                    <a:pt x="136" y="127"/>
                  </a:cubicBezTo>
                  <a:cubicBezTo>
                    <a:pt x="136" y="127"/>
                    <a:pt x="136" y="127"/>
                    <a:pt x="136" y="127"/>
                  </a:cubicBezTo>
                  <a:cubicBezTo>
                    <a:pt x="134" y="127"/>
                    <a:pt x="131" y="126"/>
                    <a:pt x="130" y="125"/>
                  </a:cubicBezTo>
                  <a:close/>
                  <a:moveTo>
                    <a:pt x="674" y="115"/>
                  </a:moveTo>
                  <a:cubicBezTo>
                    <a:pt x="670" y="112"/>
                    <a:pt x="670" y="106"/>
                    <a:pt x="673" y="103"/>
                  </a:cubicBezTo>
                  <a:cubicBezTo>
                    <a:pt x="673" y="103"/>
                    <a:pt x="673" y="103"/>
                    <a:pt x="673" y="103"/>
                  </a:cubicBezTo>
                  <a:cubicBezTo>
                    <a:pt x="676" y="99"/>
                    <a:pt x="682" y="99"/>
                    <a:pt x="685" y="102"/>
                  </a:cubicBezTo>
                  <a:cubicBezTo>
                    <a:pt x="685" y="102"/>
                    <a:pt x="685" y="102"/>
                    <a:pt x="685" y="102"/>
                  </a:cubicBezTo>
                  <a:cubicBezTo>
                    <a:pt x="689" y="105"/>
                    <a:pt x="689" y="110"/>
                    <a:pt x="686" y="114"/>
                  </a:cubicBezTo>
                  <a:cubicBezTo>
                    <a:pt x="686" y="114"/>
                    <a:pt x="686" y="114"/>
                    <a:pt x="686" y="114"/>
                  </a:cubicBezTo>
                  <a:cubicBezTo>
                    <a:pt x="685" y="116"/>
                    <a:pt x="682" y="117"/>
                    <a:pt x="680" y="117"/>
                  </a:cubicBezTo>
                  <a:cubicBezTo>
                    <a:pt x="680" y="117"/>
                    <a:pt x="680" y="117"/>
                    <a:pt x="680" y="117"/>
                  </a:cubicBezTo>
                  <a:cubicBezTo>
                    <a:pt x="678" y="117"/>
                    <a:pt x="676" y="116"/>
                    <a:pt x="674" y="115"/>
                  </a:cubicBezTo>
                  <a:close/>
                  <a:moveTo>
                    <a:pt x="156" y="101"/>
                  </a:moveTo>
                  <a:cubicBezTo>
                    <a:pt x="153" y="97"/>
                    <a:pt x="153" y="92"/>
                    <a:pt x="157" y="89"/>
                  </a:cubicBezTo>
                  <a:cubicBezTo>
                    <a:pt x="157" y="89"/>
                    <a:pt x="157" y="89"/>
                    <a:pt x="157" y="89"/>
                  </a:cubicBezTo>
                  <a:cubicBezTo>
                    <a:pt x="161" y="86"/>
                    <a:pt x="166" y="86"/>
                    <a:pt x="169" y="90"/>
                  </a:cubicBezTo>
                  <a:cubicBezTo>
                    <a:pt x="169" y="90"/>
                    <a:pt x="169" y="90"/>
                    <a:pt x="169" y="90"/>
                  </a:cubicBezTo>
                  <a:cubicBezTo>
                    <a:pt x="172" y="94"/>
                    <a:pt x="172" y="99"/>
                    <a:pt x="168" y="102"/>
                  </a:cubicBezTo>
                  <a:cubicBezTo>
                    <a:pt x="168" y="102"/>
                    <a:pt x="168" y="102"/>
                    <a:pt x="168" y="102"/>
                  </a:cubicBezTo>
                  <a:cubicBezTo>
                    <a:pt x="168" y="102"/>
                    <a:pt x="168" y="102"/>
                    <a:pt x="168" y="102"/>
                  </a:cubicBezTo>
                  <a:cubicBezTo>
                    <a:pt x="168" y="102"/>
                    <a:pt x="168" y="102"/>
                    <a:pt x="168" y="102"/>
                  </a:cubicBezTo>
                  <a:cubicBezTo>
                    <a:pt x="166" y="104"/>
                    <a:pt x="165" y="104"/>
                    <a:pt x="163" y="104"/>
                  </a:cubicBezTo>
                  <a:cubicBezTo>
                    <a:pt x="163" y="104"/>
                    <a:pt x="163" y="104"/>
                    <a:pt x="163" y="104"/>
                  </a:cubicBezTo>
                  <a:cubicBezTo>
                    <a:pt x="160" y="104"/>
                    <a:pt x="157" y="103"/>
                    <a:pt x="156" y="101"/>
                  </a:cubicBezTo>
                  <a:close/>
                  <a:moveTo>
                    <a:pt x="647" y="93"/>
                  </a:moveTo>
                  <a:cubicBezTo>
                    <a:pt x="643" y="91"/>
                    <a:pt x="642" y="85"/>
                    <a:pt x="645" y="81"/>
                  </a:cubicBezTo>
                  <a:cubicBezTo>
                    <a:pt x="645" y="81"/>
                    <a:pt x="645" y="81"/>
                    <a:pt x="645" y="81"/>
                  </a:cubicBezTo>
                  <a:cubicBezTo>
                    <a:pt x="648" y="77"/>
                    <a:pt x="654" y="76"/>
                    <a:pt x="657" y="79"/>
                  </a:cubicBezTo>
                  <a:cubicBezTo>
                    <a:pt x="657" y="79"/>
                    <a:pt x="657" y="79"/>
                    <a:pt x="657" y="79"/>
                  </a:cubicBezTo>
                  <a:cubicBezTo>
                    <a:pt x="661" y="82"/>
                    <a:pt x="662" y="88"/>
                    <a:pt x="659" y="92"/>
                  </a:cubicBezTo>
                  <a:cubicBezTo>
                    <a:pt x="659" y="92"/>
                    <a:pt x="659" y="92"/>
                    <a:pt x="659" y="92"/>
                  </a:cubicBezTo>
                  <a:cubicBezTo>
                    <a:pt x="658" y="94"/>
                    <a:pt x="655" y="95"/>
                    <a:pt x="652" y="95"/>
                  </a:cubicBezTo>
                  <a:cubicBezTo>
                    <a:pt x="652" y="95"/>
                    <a:pt x="652" y="95"/>
                    <a:pt x="652" y="95"/>
                  </a:cubicBezTo>
                  <a:cubicBezTo>
                    <a:pt x="650" y="95"/>
                    <a:pt x="649" y="95"/>
                    <a:pt x="647" y="93"/>
                  </a:cubicBezTo>
                  <a:close/>
                  <a:moveTo>
                    <a:pt x="184" y="80"/>
                  </a:moveTo>
                  <a:cubicBezTo>
                    <a:pt x="181" y="76"/>
                    <a:pt x="182" y="70"/>
                    <a:pt x="186" y="68"/>
                  </a:cubicBezTo>
                  <a:cubicBezTo>
                    <a:pt x="186" y="68"/>
                    <a:pt x="186" y="68"/>
                    <a:pt x="186" y="68"/>
                  </a:cubicBezTo>
                  <a:cubicBezTo>
                    <a:pt x="190" y="65"/>
                    <a:pt x="196" y="66"/>
                    <a:pt x="198" y="70"/>
                  </a:cubicBezTo>
                  <a:cubicBezTo>
                    <a:pt x="198" y="70"/>
                    <a:pt x="198" y="70"/>
                    <a:pt x="198" y="70"/>
                  </a:cubicBezTo>
                  <a:cubicBezTo>
                    <a:pt x="201" y="74"/>
                    <a:pt x="200" y="80"/>
                    <a:pt x="196" y="82"/>
                  </a:cubicBezTo>
                  <a:cubicBezTo>
                    <a:pt x="196" y="82"/>
                    <a:pt x="196" y="82"/>
                    <a:pt x="196" y="82"/>
                  </a:cubicBezTo>
                  <a:cubicBezTo>
                    <a:pt x="194" y="83"/>
                    <a:pt x="193" y="84"/>
                    <a:pt x="191" y="84"/>
                  </a:cubicBezTo>
                  <a:cubicBezTo>
                    <a:pt x="191" y="84"/>
                    <a:pt x="191" y="84"/>
                    <a:pt x="191" y="84"/>
                  </a:cubicBezTo>
                  <a:cubicBezTo>
                    <a:pt x="188" y="84"/>
                    <a:pt x="185" y="82"/>
                    <a:pt x="184" y="80"/>
                  </a:cubicBezTo>
                  <a:close/>
                  <a:moveTo>
                    <a:pt x="619" y="74"/>
                  </a:moveTo>
                  <a:cubicBezTo>
                    <a:pt x="614" y="72"/>
                    <a:pt x="613" y="66"/>
                    <a:pt x="616" y="62"/>
                  </a:cubicBezTo>
                  <a:cubicBezTo>
                    <a:pt x="616" y="62"/>
                    <a:pt x="616" y="62"/>
                    <a:pt x="616" y="62"/>
                  </a:cubicBezTo>
                  <a:cubicBezTo>
                    <a:pt x="618" y="58"/>
                    <a:pt x="624" y="57"/>
                    <a:pt x="628" y="59"/>
                  </a:cubicBezTo>
                  <a:cubicBezTo>
                    <a:pt x="628" y="59"/>
                    <a:pt x="628" y="59"/>
                    <a:pt x="628" y="59"/>
                  </a:cubicBezTo>
                  <a:cubicBezTo>
                    <a:pt x="632" y="62"/>
                    <a:pt x="633" y="67"/>
                    <a:pt x="631" y="71"/>
                  </a:cubicBezTo>
                  <a:cubicBezTo>
                    <a:pt x="631" y="71"/>
                    <a:pt x="631" y="71"/>
                    <a:pt x="631" y="71"/>
                  </a:cubicBezTo>
                  <a:cubicBezTo>
                    <a:pt x="629" y="74"/>
                    <a:pt x="626" y="76"/>
                    <a:pt x="623" y="76"/>
                  </a:cubicBezTo>
                  <a:cubicBezTo>
                    <a:pt x="623" y="76"/>
                    <a:pt x="623" y="76"/>
                    <a:pt x="623" y="76"/>
                  </a:cubicBezTo>
                  <a:cubicBezTo>
                    <a:pt x="622" y="76"/>
                    <a:pt x="620" y="75"/>
                    <a:pt x="619" y="74"/>
                  </a:cubicBezTo>
                  <a:close/>
                  <a:moveTo>
                    <a:pt x="213" y="61"/>
                  </a:moveTo>
                  <a:cubicBezTo>
                    <a:pt x="211" y="57"/>
                    <a:pt x="213" y="52"/>
                    <a:pt x="217" y="49"/>
                  </a:cubicBezTo>
                  <a:cubicBezTo>
                    <a:pt x="217" y="49"/>
                    <a:pt x="217" y="49"/>
                    <a:pt x="217" y="49"/>
                  </a:cubicBezTo>
                  <a:cubicBezTo>
                    <a:pt x="221" y="47"/>
                    <a:pt x="226" y="49"/>
                    <a:pt x="229" y="53"/>
                  </a:cubicBezTo>
                  <a:cubicBezTo>
                    <a:pt x="229" y="53"/>
                    <a:pt x="229" y="53"/>
                    <a:pt x="229" y="53"/>
                  </a:cubicBezTo>
                  <a:cubicBezTo>
                    <a:pt x="231" y="57"/>
                    <a:pt x="230" y="62"/>
                    <a:pt x="225" y="65"/>
                  </a:cubicBezTo>
                  <a:cubicBezTo>
                    <a:pt x="225" y="65"/>
                    <a:pt x="225" y="65"/>
                    <a:pt x="225" y="65"/>
                  </a:cubicBezTo>
                  <a:cubicBezTo>
                    <a:pt x="224" y="65"/>
                    <a:pt x="223" y="66"/>
                    <a:pt x="221" y="66"/>
                  </a:cubicBezTo>
                  <a:cubicBezTo>
                    <a:pt x="221" y="66"/>
                    <a:pt x="221" y="66"/>
                    <a:pt x="221" y="66"/>
                  </a:cubicBezTo>
                  <a:cubicBezTo>
                    <a:pt x="218" y="66"/>
                    <a:pt x="215" y="64"/>
                    <a:pt x="213" y="61"/>
                  </a:cubicBezTo>
                  <a:close/>
                  <a:moveTo>
                    <a:pt x="589" y="58"/>
                  </a:moveTo>
                  <a:cubicBezTo>
                    <a:pt x="589" y="58"/>
                    <a:pt x="589" y="58"/>
                    <a:pt x="589" y="58"/>
                  </a:cubicBezTo>
                  <a:cubicBezTo>
                    <a:pt x="589" y="58"/>
                    <a:pt x="589" y="58"/>
                    <a:pt x="589" y="58"/>
                  </a:cubicBezTo>
                  <a:cubicBezTo>
                    <a:pt x="584" y="56"/>
                    <a:pt x="582" y="50"/>
                    <a:pt x="585" y="46"/>
                  </a:cubicBezTo>
                  <a:cubicBezTo>
                    <a:pt x="585" y="46"/>
                    <a:pt x="585" y="46"/>
                    <a:pt x="585" y="46"/>
                  </a:cubicBezTo>
                  <a:cubicBezTo>
                    <a:pt x="587" y="42"/>
                    <a:pt x="592" y="40"/>
                    <a:pt x="596" y="42"/>
                  </a:cubicBezTo>
                  <a:cubicBezTo>
                    <a:pt x="596" y="42"/>
                    <a:pt x="596" y="42"/>
                    <a:pt x="596" y="42"/>
                  </a:cubicBezTo>
                  <a:cubicBezTo>
                    <a:pt x="601" y="44"/>
                    <a:pt x="602" y="50"/>
                    <a:pt x="600" y="54"/>
                  </a:cubicBezTo>
                  <a:cubicBezTo>
                    <a:pt x="600" y="54"/>
                    <a:pt x="600" y="54"/>
                    <a:pt x="600" y="54"/>
                  </a:cubicBezTo>
                  <a:cubicBezTo>
                    <a:pt x="599" y="57"/>
                    <a:pt x="596" y="59"/>
                    <a:pt x="592" y="59"/>
                  </a:cubicBezTo>
                  <a:cubicBezTo>
                    <a:pt x="592" y="59"/>
                    <a:pt x="592" y="59"/>
                    <a:pt x="592" y="59"/>
                  </a:cubicBezTo>
                  <a:cubicBezTo>
                    <a:pt x="591" y="59"/>
                    <a:pt x="590" y="58"/>
                    <a:pt x="589" y="58"/>
                  </a:cubicBezTo>
                  <a:close/>
                  <a:moveTo>
                    <a:pt x="245" y="45"/>
                  </a:moveTo>
                  <a:cubicBezTo>
                    <a:pt x="243" y="41"/>
                    <a:pt x="245" y="36"/>
                    <a:pt x="249" y="34"/>
                  </a:cubicBezTo>
                  <a:cubicBezTo>
                    <a:pt x="249" y="34"/>
                    <a:pt x="249" y="34"/>
                    <a:pt x="249" y="34"/>
                  </a:cubicBezTo>
                  <a:cubicBezTo>
                    <a:pt x="254" y="32"/>
                    <a:pt x="259" y="34"/>
                    <a:pt x="261" y="38"/>
                  </a:cubicBezTo>
                  <a:cubicBezTo>
                    <a:pt x="261" y="38"/>
                    <a:pt x="261" y="38"/>
                    <a:pt x="261" y="38"/>
                  </a:cubicBezTo>
                  <a:cubicBezTo>
                    <a:pt x="263" y="43"/>
                    <a:pt x="261" y="48"/>
                    <a:pt x="256" y="50"/>
                  </a:cubicBezTo>
                  <a:cubicBezTo>
                    <a:pt x="256" y="50"/>
                    <a:pt x="256" y="50"/>
                    <a:pt x="256" y="50"/>
                  </a:cubicBezTo>
                  <a:cubicBezTo>
                    <a:pt x="255" y="50"/>
                    <a:pt x="254" y="50"/>
                    <a:pt x="253" y="50"/>
                  </a:cubicBezTo>
                  <a:cubicBezTo>
                    <a:pt x="253" y="50"/>
                    <a:pt x="253" y="50"/>
                    <a:pt x="253" y="50"/>
                  </a:cubicBezTo>
                  <a:cubicBezTo>
                    <a:pt x="249" y="50"/>
                    <a:pt x="246" y="48"/>
                    <a:pt x="245" y="45"/>
                  </a:cubicBezTo>
                  <a:close/>
                  <a:moveTo>
                    <a:pt x="557" y="44"/>
                  </a:moveTo>
                  <a:cubicBezTo>
                    <a:pt x="553" y="42"/>
                    <a:pt x="550" y="37"/>
                    <a:pt x="552" y="33"/>
                  </a:cubicBezTo>
                  <a:cubicBezTo>
                    <a:pt x="552" y="33"/>
                    <a:pt x="552" y="33"/>
                    <a:pt x="552" y="33"/>
                  </a:cubicBezTo>
                  <a:cubicBezTo>
                    <a:pt x="554" y="28"/>
                    <a:pt x="559" y="26"/>
                    <a:pt x="564" y="28"/>
                  </a:cubicBezTo>
                  <a:cubicBezTo>
                    <a:pt x="564" y="28"/>
                    <a:pt x="564" y="28"/>
                    <a:pt x="564" y="28"/>
                  </a:cubicBezTo>
                  <a:cubicBezTo>
                    <a:pt x="568" y="29"/>
                    <a:pt x="570" y="35"/>
                    <a:pt x="569" y="39"/>
                  </a:cubicBezTo>
                  <a:cubicBezTo>
                    <a:pt x="569" y="39"/>
                    <a:pt x="569" y="39"/>
                    <a:pt x="569" y="39"/>
                  </a:cubicBezTo>
                  <a:cubicBezTo>
                    <a:pt x="567" y="43"/>
                    <a:pt x="564" y="45"/>
                    <a:pt x="560" y="45"/>
                  </a:cubicBezTo>
                  <a:cubicBezTo>
                    <a:pt x="560" y="45"/>
                    <a:pt x="560" y="45"/>
                    <a:pt x="560" y="45"/>
                  </a:cubicBezTo>
                  <a:cubicBezTo>
                    <a:pt x="559" y="45"/>
                    <a:pt x="558" y="44"/>
                    <a:pt x="557" y="44"/>
                  </a:cubicBezTo>
                  <a:close/>
                  <a:moveTo>
                    <a:pt x="277" y="32"/>
                  </a:moveTo>
                  <a:cubicBezTo>
                    <a:pt x="276" y="27"/>
                    <a:pt x="278" y="22"/>
                    <a:pt x="283" y="21"/>
                  </a:cubicBezTo>
                  <a:cubicBezTo>
                    <a:pt x="283" y="21"/>
                    <a:pt x="283" y="21"/>
                    <a:pt x="283" y="21"/>
                  </a:cubicBezTo>
                  <a:cubicBezTo>
                    <a:pt x="287" y="19"/>
                    <a:pt x="292" y="22"/>
                    <a:pt x="294" y="26"/>
                  </a:cubicBezTo>
                  <a:cubicBezTo>
                    <a:pt x="294" y="26"/>
                    <a:pt x="294" y="26"/>
                    <a:pt x="294" y="26"/>
                  </a:cubicBezTo>
                  <a:cubicBezTo>
                    <a:pt x="295" y="31"/>
                    <a:pt x="293" y="36"/>
                    <a:pt x="288" y="37"/>
                  </a:cubicBezTo>
                  <a:cubicBezTo>
                    <a:pt x="288" y="37"/>
                    <a:pt x="288" y="37"/>
                    <a:pt x="288" y="37"/>
                  </a:cubicBezTo>
                  <a:cubicBezTo>
                    <a:pt x="287" y="38"/>
                    <a:pt x="286" y="38"/>
                    <a:pt x="285" y="38"/>
                  </a:cubicBezTo>
                  <a:cubicBezTo>
                    <a:pt x="285" y="38"/>
                    <a:pt x="285" y="38"/>
                    <a:pt x="285" y="38"/>
                  </a:cubicBezTo>
                  <a:cubicBezTo>
                    <a:pt x="282" y="38"/>
                    <a:pt x="278" y="36"/>
                    <a:pt x="277" y="32"/>
                  </a:cubicBezTo>
                  <a:close/>
                  <a:moveTo>
                    <a:pt x="525" y="33"/>
                  </a:moveTo>
                  <a:cubicBezTo>
                    <a:pt x="525" y="33"/>
                    <a:pt x="525" y="33"/>
                    <a:pt x="525" y="33"/>
                  </a:cubicBezTo>
                  <a:cubicBezTo>
                    <a:pt x="525" y="33"/>
                    <a:pt x="525" y="33"/>
                    <a:pt x="525" y="33"/>
                  </a:cubicBezTo>
                  <a:cubicBezTo>
                    <a:pt x="520" y="32"/>
                    <a:pt x="517" y="27"/>
                    <a:pt x="519" y="22"/>
                  </a:cubicBezTo>
                  <a:cubicBezTo>
                    <a:pt x="519" y="22"/>
                    <a:pt x="519" y="22"/>
                    <a:pt x="519" y="22"/>
                  </a:cubicBezTo>
                  <a:cubicBezTo>
                    <a:pt x="520" y="17"/>
                    <a:pt x="525" y="15"/>
                    <a:pt x="530" y="16"/>
                  </a:cubicBezTo>
                  <a:cubicBezTo>
                    <a:pt x="530" y="16"/>
                    <a:pt x="530" y="16"/>
                    <a:pt x="530" y="16"/>
                  </a:cubicBezTo>
                  <a:cubicBezTo>
                    <a:pt x="534" y="18"/>
                    <a:pt x="537" y="22"/>
                    <a:pt x="536" y="27"/>
                  </a:cubicBezTo>
                  <a:cubicBezTo>
                    <a:pt x="536" y="27"/>
                    <a:pt x="536" y="27"/>
                    <a:pt x="536" y="27"/>
                  </a:cubicBezTo>
                  <a:cubicBezTo>
                    <a:pt x="534" y="31"/>
                    <a:pt x="531" y="33"/>
                    <a:pt x="527" y="33"/>
                  </a:cubicBezTo>
                  <a:cubicBezTo>
                    <a:pt x="527" y="33"/>
                    <a:pt x="527" y="33"/>
                    <a:pt x="527" y="33"/>
                  </a:cubicBezTo>
                  <a:cubicBezTo>
                    <a:pt x="526" y="33"/>
                    <a:pt x="525" y="33"/>
                    <a:pt x="525" y="33"/>
                  </a:cubicBezTo>
                  <a:close/>
                  <a:moveTo>
                    <a:pt x="311" y="21"/>
                  </a:moveTo>
                  <a:cubicBezTo>
                    <a:pt x="309" y="17"/>
                    <a:pt x="312" y="12"/>
                    <a:pt x="317" y="11"/>
                  </a:cubicBezTo>
                  <a:cubicBezTo>
                    <a:pt x="317" y="11"/>
                    <a:pt x="317" y="11"/>
                    <a:pt x="317" y="11"/>
                  </a:cubicBezTo>
                  <a:cubicBezTo>
                    <a:pt x="322" y="10"/>
                    <a:pt x="326" y="13"/>
                    <a:pt x="328" y="17"/>
                  </a:cubicBezTo>
                  <a:cubicBezTo>
                    <a:pt x="328" y="17"/>
                    <a:pt x="328" y="17"/>
                    <a:pt x="328" y="17"/>
                  </a:cubicBezTo>
                  <a:cubicBezTo>
                    <a:pt x="329" y="22"/>
                    <a:pt x="326" y="27"/>
                    <a:pt x="321" y="28"/>
                  </a:cubicBezTo>
                  <a:cubicBezTo>
                    <a:pt x="321" y="28"/>
                    <a:pt x="321" y="28"/>
                    <a:pt x="321" y="28"/>
                  </a:cubicBezTo>
                  <a:cubicBezTo>
                    <a:pt x="321" y="28"/>
                    <a:pt x="321" y="28"/>
                    <a:pt x="321" y="28"/>
                  </a:cubicBezTo>
                  <a:cubicBezTo>
                    <a:pt x="321" y="28"/>
                    <a:pt x="321" y="28"/>
                    <a:pt x="321" y="28"/>
                  </a:cubicBezTo>
                  <a:cubicBezTo>
                    <a:pt x="320" y="28"/>
                    <a:pt x="320" y="28"/>
                    <a:pt x="319" y="28"/>
                  </a:cubicBezTo>
                  <a:cubicBezTo>
                    <a:pt x="319" y="28"/>
                    <a:pt x="319" y="28"/>
                    <a:pt x="319" y="28"/>
                  </a:cubicBezTo>
                  <a:cubicBezTo>
                    <a:pt x="315" y="28"/>
                    <a:pt x="312" y="26"/>
                    <a:pt x="311" y="21"/>
                  </a:cubicBezTo>
                  <a:close/>
                  <a:moveTo>
                    <a:pt x="491" y="25"/>
                  </a:moveTo>
                  <a:cubicBezTo>
                    <a:pt x="487" y="24"/>
                    <a:pt x="484" y="19"/>
                    <a:pt x="484" y="14"/>
                  </a:cubicBezTo>
                  <a:cubicBezTo>
                    <a:pt x="484" y="14"/>
                    <a:pt x="484" y="14"/>
                    <a:pt x="484" y="14"/>
                  </a:cubicBezTo>
                  <a:cubicBezTo>
                    <a:pt x="485" y="10"/>
                    <a:pt x="490" y="7"/>
                    <a:pt x="495" y="8"/>
                  </a:cubicBezTo>
                  <a:cubicBezTo>
                    <a:pt x="495" y="8"/>
                    <a:pt x="495" y="8"/>
                    <a:pt x="495" y="8"/>
                  </a:cubicBezTo>
                  <a:cubicBezTo>
                    <a:pt x="500" y="9"/>
                    <a:pt x="503" y="13"/>
                    <a:pt x="502" y="18"/>
                  </a:cubicBezTo>
                  <a:cubicBezTo>
                    <a:pt x="502" y="18"/>
                    <a:pt x="502" y="18"/>
                    <a:pt x="502" y="18"/>
                  </a:cubicBezTo>
                  <a:cubicBezTo>
                    <a:pt x="501" y="22"/>
                    <a:pt x="497" y="25"/>
                    <a:pt x="493" y="25"/>
                  </a:cubicBezTo>
                  <a:cubicBezTo>
                    <a:pt x="493" y="25"/>
                    <a:pt x="493" y="25"/>
                    <a:pt x="493" y="25"/>
                  </a:cubicBezTo>
                  <a:cubicBezTo>
                    <a:pt x="493" y="25"/>
                    <a:pt x="492" y="25"/>
                    <a:pt x="491" y="25"/>
                  </a:cubicBezTo>
                  <a:close/>
                  <a:moveTo>
                    <a:pt x="345" y="14"/>
                  </a:moveTo>
                  <a:cubicBezTo>
                    <a:pt x="344" y="9"/>
                    <a:pt x="347" y="5"/>
                    <a:pt x="352" y="4"/>
                  </a:cubicBezTo>
                  <a:cubicBezTo>
                    <a:pt x="352" y="4"/>
                    <a:pt x="352" y="4"/>
                    <a:pt x="352" y="4"/>
                  </a:cubicBezTo>
                  <a:cubicBezTo>
                    <a:pt x="357" y="3"/>
                    <a:pt x="361" y="7"/>
                    <a:pt x="362" y="12"/>
                  </a:cubicBezTo>
                  <a:cubicBezTo>
                    <a:pt x="362" y="12"/>
                    <a:pt x="362" y="12"/>
                    <a:pt x="362" y="12"/>
                  </a:cubicBezTo>
                  <a:cubicBezTo>
                    <a:pt x="363" y="16"/>
                    <a:pt x="360" y="21"/>
                    <a:pt x="355" y="21"/>
                  </a:cubicBezTo>
                  <a:cubicBezTo>
                    <a:pt x="355" y="21"/>
                    <a:pt x="355" y="21"/>
                    <a:pt x="355" y="21"/>
                  </a:cubicBezTo>
                  <a:cubicBezTo>
                    <a:pt x="354" y="22"/>
                    <a:pt x="354" y="22"/>
                    <a:pt x="354" y="22"/>
                  </a:cubicBezTo>
                  <a:cubicBezTo>
                    <a:pt x="354" y="22"/>
                    <a:pt x="354" y="22"/>
                    <a:pt x="354" y="22"/>
                  </a:cubicBezTo>
                  <a:cubicBezTo>
                    <a:pt x="349" y="22"/>
                    <a:pt x="345" y="18"/>
                    <a:pt x="345" y="14"/>
                  </a:cubicBezTo>
                  <a:close/>
                  <a:moveTo>
                    <a:pt x="457" y="20"/>
                  </a:moveTo>
                  <a:cubicBezTo>
                    <a:pt x="457" y="20"/>
                    <a:pt x="457" y="20"/>
                    <a:pt x="457" y="20"/>
                  </a:cubicBezTo>
                  <a:cubicBezTo>
                    <a:pt x="457" y="20"/>
                    <a:pt x="457" y="20"/>
                    <a:pt x="457" y="20"/>
                  </a:cubicBezTo>
                  <a:cubicBezTo>
                    <a:pt x="453" y="19"/>
                    <a:pt x="449" y="15"/>
                    <a:pt x="450" y="10"/>
                  </a:cubicBezTo>
                  <a:cubicBezTo>
                    <a:pt x="450" y="10"/>
                    <a:pt x="450" y="10"/>
                    <a:pt x="450" y="10"/>
                  </a:cubicBezTo>
                  <a:cubicBezTo>
                    <a:pt x="450" y="5"/>
                    <a:pt x="455" y="2"/>
                    <a:pt x="459" y="2"/>
                  </a:cubicBezTo>
                  <a:cubicBezTo>
                    <a:pt x="459" y="2"/>
                    <a:pt x="459" y="2"/>
                    <a:pt x="459" y="2"/>
                  </a:cubicBezTo>
                  <a:cubicBezTo>
                    <a:pt x="464" y="3"/>
                    <a:pt x="468" y="7"/>
                    <a:pt x="467" y="12"/>
                  </a:cubicBezTo>
                  <a:cubicBezTo>
                    <a:pt x="467" y="12"/>
                    <a:pt x="467" y="12"/>
                    <a:pt x="467" y="12"/>
                  </a:cubicBezTo>
                  <a:cubicBezTo>
                    <a:pt x="467" y="16"/>
                    <a:pt x="463" y="20"/>
                    <a:pt x="458" y="20"/>
                  </a:cubicBezTo>
                  <a:cubicBezTo>
                    <a:pt x="458" y="20"/>
                    <a:pt x="458" y="20"/>
                    <a:pt x="458" y="20"/>
                  </a:cubicBezTo>
                  <a:cubicBezTo>
                    <a:pt x="458" y="20"/>
                    <a:pt x="458" y="20"/>
                    <a:pt x="457" y="20"/>
                  </a:cubicBezTo>
                  <a:close/>
                  <a:moveTo>
                    <a:pt x="380" y="10"/>
                  </a:moveTo>
                  <a:cubicBezTo>
                    <a:pt x="379" y="5"/>
                    <a:pt x="383" y="1"/>
                    <a:pt x="388" y="0"/>
                  </a:cubicBezTo>
                  <a:cubicBezTo>
                    <a:pt x="388" y="0"/>
                    <a:pt x="388" y="0"/>
                    <a:pt x="388" y="0"/>
                  </a:cubicBezTo>
                  <a:cubicBezTo>
                    <a:pt x="393" y="0"/>
                    <a:pt x="397" y="4"/>
                    <a:pt x="397" y="9"/>
                  </a:cubicBezTo>
                  <a:cubicBezTo>
                    <a:pt x="397" y="9"/>
                    <a:pt x="397" y="9"/>
                    <a:pt x="397" y="9"/>
                  </a:cubicBezTo>
                  <a:cubicBezTo>
                    <a:pt x="397" y="13"/>
                    <a:pt x="394" y="18"/>
                    <a:pt x="389" y="18"/>
                  </a:cubicBezTo>
                  <a:cubicBezTo>
                    <a:pt x="389" y="18"/>
                    <a:pt x="389" y="18"/>
                    <a:pt x="389" y="18"/>
                  </a:cubicBezTo>
                  <a:cubicBezTo>
                    <a:pt x="389" y="18"/>
                    <a:pt x="389" y="18"/>
                    <a:pt x="388" y="18"/>
                  </a:cubicBezTo>
                  <a:cubicBezTo>
                    <a:pt x="388" y="18"/>
                    <a:pt x="388" y="18"/>
                    <a:pt x="388" y="18"/>
                  </a:cubicBezTo>
                  <a:cubicBezTo>
                    <a:pt x="384" y="18"/>
                    <a:pt x="380" y="14"/>
                    <a:pt x="380" y="10"/>
                  </a:cubicBezTo>
                  <a:close/>
                  <a:moveTo>
                    <a:pt x="423" y="17"/>
                  </a:moveTo>
                  <a:cubicBezTo>
                    <a:pt x="423" y="17"/>
                    <a:pt x="423" y="17"/>
                    <a:pt x="423" y="17"/>
                  </a:cubicBezTo>
                  <a:cubicBezTo>
                    <a:pt x="423" y="17"/>
                    <a:pt x="423" y="17"/>
                    <a:pt x="423" y="17"/>
                  </a:cubicBezTo>
                  <a:cubicBezTo>
                    <a:pt x="418" y="17"/>
                    <a:pt x="415" y="13"/>
                    <a:pt x="415" y="8"/>
                  </a:cubicBezTo>
                  <a:cubicBezTo>
                    <a:pt x="415" y="8"/>
                    <a:pt x="415" y="8"/>
                    <a:pt x="415" y="8"/>
                  </a:cubicBezTo>
                  <a:cubicBezTo>
                    <a:pt x="415" y="3"/>
                    <a:pt x="419" y="0"/>
                    <a:pt x="424" y="0"/>
                  </a:cubicBezTo>
                  <a:cubicBezTo>
                    <a:pt x="424" y="0"/>
                    <a:pt x="424" y="0"/>
                    <a:pt x="424" y="0"/>
                  </a:cubicBezTo>
                  <a:cubicBezTo>
                    <a:pt x="428" y="0"/>
                    <a:pt x="432" y="4"/>
                    <a:pt x="432" y="9"/>
                  </a:cubicBezTo>
                  <a:cubicBezTo>
                    <a:pt x="432" y="9"/>
                    <a:pt x="432" y="9"/>
                    <a:pt x="432" y="9"/>
                  </a:cubicBezTo>
                  <a:cubicBezTo>
                    <a:pt x="432" y="13"/>
                    <a:pt x="428" y="17"/>
                    <a:pt x="423" y="17"/>
                  </a:cubicBezTo>
                  <a:cubicBezTo>
                    <a:pt x="423" y="17"/>
                    <a:pt x="423" y="17"/>
                    <a:pt x="423" y="17"/>
                  </a:cubicBezTo>
                  <a:cubicBezTo>
                    <a:pt x="423" y="17"/>
                    <a:pt x="423" y="17"/>
                    <a:pt x="423" y="17"/>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61" name="Freeform 9"/>
            <p:cNvSpPr>
              <a:spLocks noEditPoints="1"/>
            </p:cNvSpPr>
            <p:nvPr/>
          </p:nvSpPr>
          <p:spPr bwMode="auto">
            <a:xfrm>
              <a:off x="4332328" y="2938654"/>
              <a:ext cx="507403" cy="100344"/>
            </a:xfrm>
            <a:custGeom>
              <a:avLst/>
              <a:gdLst>
                <a:gd name="T0" fmla="*/ 147 w 227"/>
                <a:gd name="T1" fmla="*/ 45 h 45"/>
                <a:gd name="T2" fmla="*/ 139 w 227"/>
                <a:gd name="T3" fmla="*/ 36 h 45"/>
                <a:gd name="T4" fmla="*/ 148 w 227"/>
                <a:gd name="T5" fmla="*/ 28 h 45"/>
                <a:gd name="T6" fmla="*/ 156 w 227"/>
                <a:gd name="T7" fmla="*/ 37 h 45"/>
                <a:gd name="T8" fmla="*/ 147 w 227"/>
                <a:gd name="T9" fmla="*/ 45 h 45"/>
                <a:gd name="T10" fmla="*/ 147 w 227"/>
                <a:gd name="T11" fmla="*/ 45 h 45"/>
                <a:gd name="T12" fmla="*/ 182 w 227"/>
                <a:gd name="T13" fmla="*/ 27 h 45"/>
                <a:gd name="T14" fmla="*/ 191 w 227"/>
                <a:gd name="T15" fmla="*/ 35 h 45"/>
                <a:gd name="T16" fmla="*/ 183 w 227"/>
                <a:gd name="T17" fmla="*/ 44 h 45"/>
                <a:gd name="T18" fmla="*/ 182 w 227"/>
                <a:gd name="T19" fmla="*/ 44 h 45"/>
                <a:gd name="T20" fmla="*/ 174 w 227"/>
                <a:gd name="T21" fmla="*/ 36 h 45"/>
                <a:gd name="T22" fmla="*/ 104 w 227"/>
                <a:gd name="T23" fmla="*/ 33 h 45"/>
                <a:gd name="T24" fmla="*/ 113 w 227"/>
                <a:gd name="T25" fmla="*/ 26 h 45"/>
                <a:gd name="T26" fmla="*/ 121 w 227"/>
                <a:gd name="T27" fmla="*/ 35 h 45"/>
                <a:gd name="T28" fmla="*/ 112 w 227"/>
                <a:gd name="T29" fmla="*/ 43 h 45"/>
                <a:gd name="T30" fmla="*/ 111 w 227"/>
                <a:gd name="T31" fmla="*/ 43 h 45"/>
                <a:gd name="T32" fmla="*/ 216 w 227"/>
                <a:gd name="T33" fmla="*/ 23 h 45"/>
                <a:gd name="T34" fmla="*/ 226 w 227"/>
                <a:gd name="T35" fmla="*/ 30 h 45"/>
                <a:gd name="T36" fmla="*/ 219 w 227"/>
                <a:gd name="T37" fmla="*/ 41 h 45"/>
                <a:gd name="T38" fmla="*/ 219 w 227"/>
                <a:gd name="T39" fmla="*/ 41 h 45"/>
                <a:gd name="T40" fmla="*/ 217 w 227"/>
                <a:gd name="T41" fmla="*/ 41 h 45"/>
                <a:gd name="T42" fmla="*/ 209 w 227"/>
                <a:gd name="T43" fmla="*/ 33 h 45"/>
                <a:gd name="T44" fmla="*/ 69 w 227"/>
                <a:gd name="T45" fmla="*/ 27 h 45"/>
                <a:gd name="T46" fmla="*/ 79 w 227"/>
                <a:gd name="T47" fmla="*/ 21 h 45"/>
                <a:gd name="T48" fmla="*/ 86 w 227"/>
                <a:gd name="T49" fmla="*/ 31 h 45"/>
                <a:gd name="T50" fmla="*/ 78 w 227"/>
                <a:gd name="T51" fmla="*/ 38 h 45"/>
                <a:gd name="T52" fmla="*/ 76 w 227"/>
                <a:gd name="T53" fmla="*/ 38 h 45"/>
                <a:gd name="T54" fmla="*/ 41 w 227"/>
                <a:gd name="T55" fmla="*/ 29 h 45"/>
                <a:gd name="T56" fmla="*/ 35 w 227"/>
                <a:gd name="T57" fmla="*/ 19 h 45"/>
                <a:gd name="T58" fmla="*/ 46 w 227"/>
                <a:gd name="T59" fmla="*/ 13 h 45"/>
                <a:gd name="T60" fmla="*/ 52 w 227"/>
                <a:gd name="T61" fmla="*/ 23 h 45"/>
                <a:gd name="T62" fmla="*/ 44 w 227"/>
                <a:gd name="T63" fmla="*/ 30 h 45"/>
                <a:gd name="T64" fmla="*/ 41 w 227"/>
                <a:gd name="T65" fmla="*/ 29 h 45"/>
                <a:gd name="T66" fmla="*/ 2 w 227"/>
                <a:gd name="T67" fmla="*/ 7 h 45"/>
                <a:gd name="T68" fmla="*/ 13 w 227"/>
                <a:gd name="T69" fmla="*/ 2 h 45"/>
                <a:gd name="T70" fmla="*/ 18 w 227"/>
                <a:gd name="T71" fmla="*/ 13 h 45"/>
                <a:gd name="T72" fmla="*/ 10 w 227"/>
                <a:gd name="T73" fmla="*/ 19 h 45"/>
                <a:gd name="T74" fmla="*/ 7 w 227"/>
                <a:gd name="T75"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45">
                  <a:moveTo>
                    <a:pt x="147" y="45"/>
                  </a:moveTo>
                  <a:cubicBezTo>
                    <a:pt x="147" y="45"/>
                    <a:pt x="147" y="45"/>
                    <a:pt x="147" y="45"/>
                  </a:cubicBezTo>
                  <a:cubicBezTo>
                    <a:pt x="147" y="45"/>
                    <a:pt x="147" y="45"/>
                    <a:pt x="147" y="45"/>
                  </a:cubicBezTo>
                  <a:cubicBezTo>
                    <a:pt x="142" y="45"/>
                    <a:pt x="138" y="41"/>
                    <a:pt x="139" y="36"/>
                  </a:cubicBezTo>
                  <a:cubicBezTo>
                    <a:pt x="139" y="36"/>
                    <a:pt x="139" y="36"/>
                    <a:pt x="139" y="36"/>
                  </a:cubicBezTo>
                  <a:cubicBezTo>
                    <a:pt x="139" y="32"/>
                    <a:pt x="143" y="28"/>
                    <a:pt x="148" y="28"/>
                  </a:cubicBezTo>
                  <a:cubicBezTo>
                    <a:pt x="148" y="28"/>
                    <a:pt x="148" y="28"/>
                    <a:pt x="148" y="28"/>
                  </a:cubicBezTo>
                  <a:cubicBezTo>
                    <a:pt x="152" y="28"/>
                    <a:pt x="156" y="32"/>
                    <a:pt x="156" y="37"/>
                  </a:cubicBezTo>
                  <a:cubicBezTo>
                    <a:pt x="156" y="37"/>
                    <a:pt x="156" y="37"/>
                    <a:pt x="156" y="37"/>
                  </a:cubicBezTo>
                  <a:cubicBezTo>
                    <a:pt x="156" y="41"/>
                    <a:pt x="152" y="45"/>
                    <a:pt x="147" y="45"/>
                  </a:cubicBezTo>
                  <a:cubicBezTo>
                    <a:pt x="147" y="45"/>
                    <a:pt x="147" y="45"/>
                    <a:pt x="147" y="45"/>
                  </a:cubicBezTo>
                  <a:cubicBezTo>
                    <a:pt x="147" y="45"/>
                    <a:pt x="147" y="45"/>
                    <a:pt x="147" y="45"/>
                  </a:cubicBezTo>
                  <a:close/>
                  <a:moveTo>
                    <a:pt x="174" y="36"/>
                  </a:moveTo>
                  <a:cubicBezTo>
                    <a:pt x="173" y="31"/>
                    <a:pt x="177" y="27"/>
                    <a:pt x="182" y="27"/>
                  </a:cubicBezTo>
                  <a:cubicBezTo>
                    <a:pt x="182" y="27"/>
                    <a:pt x="182" y="27"/>
                    <a:pt x="182" y="27"/>
                  </a:cubicBezTo>
                  <a:cubicBezTo>
                    <a:pt x="187" y="27"/>
                    <a:pt x="191" y="30"/>
                    <a:pt x="191" y="35"/>
                  </a:cubicBezTo>
                  <a:cubicBezTo>
                    <a:pt x="191" y="35"/>
                    <a:pt x="191" y="35"/>
                    <a:pt x="191" y="35"/>
                  </a:cubicBezTo>
                  <a:cubicBezTo>
                    <a:pt x="191" y="40"/>
                    <a:pt x="188" y="44"/>
                    <a:pt x="183" y="44"/>
                  </a:cubicBezTo>
                  <a:cubicBezTo>
                    <a:pt x="183" y="44"/>
                    <a:pt x="183" y="44"/>
                    <a:pt x="183" y="44"/>
                  </a:cubicBezTo>
                  <a:cubicBezTo>
                    <a:pt x="183" y="44"/>
                    <a:pt x="183" y="44"/>
                    <a:pt x="182" y="44"/>
                  </a:cubicBezTo>
                  <a:cubicBezTo>
                    <a:pt x="182" y="44"/>
                    <a:pt x="182" y="44"/>
                    <a:pt x="182" y="44"/>
                  </a:cubicBezTo>
                  <a:cubicBezTo>
                    <a:pt x="178" y="44"/>
                    <a:pt x="174" y="41"/>
                    <a:pt x="174" y="36"/>
                  </a:cubicBezTo>
                  <a:close/>
                  <a:moveTo>
                    <a:pt x="111" y="43"/>
                  </a:moveTo>
                  <a:cubicBezTo>
                    <a:pt x="107" y="43"/>
                    <a:pt x="103" y="38"/>
                    <a:pt x="104" y="33"/>
                  </a:cubicBezTo>
                  <a:cubicBezTo>
                    <a:pt x="104" y="33"/>
                    <a:pt x="104" y="33"/>
                    <a:pt x="104" y="33"/>
                  </a:cubicBezTo>
                  <a:cubicBezTo>
                    <a:pt x="104" y="29"/>
                    <a:pt x="108" y="25"/>
                    <a:pt x="113" y="26"/>
                  </a:cubicBezTo>
                  <a:cubicBezTo>
                    <a:pt x="113" y="26"/>
                    <a:pt x="113" y="26"/>
                    <a:pt x="113" y="26"/>
                  </a:cubicBezTo>
                  <a:cubicBezTo>
                    <a:pt x="118" y="26"/>
                    <a:pt x="122" y="30"/>
                    <a:pt x="121" y="35"/>
                  </a:cubicBezTo>
                  <a:cubicBezTo>
                    <a:pt x="121" y="35"/>
                    <a:pt x="121" y="35"/>
                    <a:pt x="121" y="35"/>
                  </a:cubicBezTo>
                  <a:cubicBezTo>
                    <a:pt x="121" y="40"/>
                    <a:pt x="117" y="43"/>
                    <a:pt x="112" y="43"/>
                  </a:cubicBezTo>
                  <a:cubicBezTo>
                    <a:pt x="112" y="43"/>
                    <a:pt x="112" y="43"/>
                    <a:pt x="112" y="43"/>
                  </a:cubicBezTo>
                  <a:cubicBezTo>
                    <a:pt x="112" y="43"/>
                    <a:pt x="112" y="43"/>
                    <a:pt x="111" y="43"/>
                  </a:cubicBezTo>
                  <a:close/>
                  <a:moveTo>
                    <a:pt x="209" y="33"/>
                  </a:moveTo>
                  <a:cubicBezTo>
                    <a:pt x="208" y="28"/>
                    <a:pt x="211" y="24"/>
                    <a:pt x="216" y="23"/>
                  </a:cubicBezTo>
                  <a:cubicBezTo>
                    <a:pt x="216" y="23"/>
                    <a:pt x="216" y="23"/>
                    <a:pt x="216" y="23"/>
                  </a:cubicBezTo>
                  <a:cubicBezTo>
                    <a:pt x="221" y="22"/>
                    <a:pt x="225" y="26"/>
                    <a:pt x="226" y="30"/>
                  </a:cubicBezTo>
                  <a:cubicBezTo>
                    <a:pt x="226" y="30"/>
                    <a:pt x="226" y="30"/>
                    <a:pt x="226" y="30"/>
                  </a:cubicBezTo>
                  <a:cubicBezTo>
                    <a:pt x="227" y="35"/>
                    <a:pt x="223" y="40"/>
                    <a:pt x="219" y="41"/>
                  </a:cubicBezTo>
                  <a:cubicBezTo>
                    <a:pt x="219" y="41"/>
                    <a:pt x="219" y="41"/>
                    <a:pt x="219" y="41"/>
                  </a:cubicBezTo>
                  <a:cubicBezTo>
                    <a:pt x="219" y="41"/>
                    <a:pt x="219" y="41"/>
                    <a:pt x="219" y="41"/>
                  </a:cubicBezTo>
                  <a:cubicBezTo>
                    <a:pt x="219" y="41"/>
                    <a:pt x="219" y="41"/>
                    <a:pt x="219" y="41"/>
                  </a:cubicBezTo>
                  <a:cubicBezTo>
                    <a:pt x="218" y="41"/>
                    <a:pt x="218" y="41"/>
                    <a:pt x="217" y="41"/>
                  </a:cubicBezTo>
                  <a:cubicBezTo>
                    <a:pt x="217" y="41"/>
                    <a:pt x="217" y="41"/>
                    <a:pt x="217" y="41"/>
                  </a:cubicBezTo>
                  <a:cubicBezTo>
                    <a:pt x="213" y="41"/>
                    <a:pt x="209" y="38"/>
                    <a:pt x="209" y="33"/>
                  </a:cubicBezTo>
                  <a:close/>
                  <a:moveTo>
                    <a:pt x="76" y="38"/>
                  </a:moveTo>
                  <a:cubicBezTo>
                    <a:pt x="71" y="37"/>
                    <a:pt x="68" y="32"/>
                    <a:pt x="69" y="27"/>
                  </a:cubicBezTo>
                  <a:cubicBezTo>
                    <a:pt x="69" y="27"/>
                    <a:pt x="69" y="27"/>
                    <a:pt x="69" y="27"/>
                  </a:cubicBezTo>
                  <a:cubicBezTo>
                    <a:pt x="70" y="23"/>
                    <a:pt x="75" y="20"/>
                    <a:pt x="79" y="21"/>
                  </a:cubicBezTo>
                  <a:cubicBezTo>
                    <a:pt x="79" y="21"/>
                    <a:pt x="79" y="21"/>
                    <a:pt x="79" y="21"/>
                  </a:cubicBezTo>
                  <a:cubicBezTo>
                    <a:pt x="84" y="21"/>
                    <a:pt x="87" y="26"/>
                    <a:pt x="86" y="31"/>
                  </a:cubicBezTo>
                  <a:cubicBezTo>
                    <a:pt x="86" y="31"/>
                    <a:pt x="86" y="31"/>
                    <a:pt x="86" y="31"/>
                  </a:cubicBezTo>
                  <a:cubicBezTo>
                    <a:pt x="85" y="35"/>
                    <a:pt x="82" y="38"/>
                    <a:pt x="78" y="38"/>
                  </a:cubicBezTo>
                  <a:cubicBezTo>
                    <a:pt x="78" y="38"/>
                    <a:pt x="78" y="38"/>
                    <a:pt x="78" y="38"/>
                  </a:cubicBezTo>
                  <a:cubicBezTo>
                    <a:pt x="77" y="38"/>
                    <a:pt x="77" y="38"/>
                    <a:pt x="76" y="38"/>
                  </a:cubicBezTo>
                  <a:close/>
                  <a:moveTo>
                    <a:pt x="41" y="29"/>
                  </a:moveTo>
                  <a:cubicBezTo>
                    <a:pt x="41" y="29"/>
                    <a:pt x="41" y="29"/>
                    <a:pt x="41" y="29"/>
                  </a:cubicBezTo>
                  <a:cubicBezTo>
                    <a:pt x="41" y="29"/>
                    <a:pt x="41" y="29"/>
                    <a:pt x="41" y="29"/>
                  </a:cubicBezTo>
                  <a:cubicBezTo>
                    <a:pt x="36" y="28"/>
                    <a:pt x="34" y="23"/>
                    <a:pt x="35" y="19"/>
                  </a:cubicBezTo>
                  <a:cubicBezTo>
                    <a:pt x="35" y="19"/>
                    <a:pt x="35" y="19"/>
                    <a:pt x="35" y="19"/>
                  </a:cubicBezTo>
                  <a:cubicBezTo>
                    <a:pt x="36" y="14"/>
                    <a:pt x="41" y="11"/>
                    <a:pt x="46" y="13"/>
                  </a:cubicBezTo>
                  <a:cubicBezTo>
                    <a:pt x="46" y="13"/>
                    <a:pt x="46" y="13"/>
                    <a:pt x="46" y="13"/>
                  </a:cubicBezTo>
                  <a:cubicBezTo>
                    <a:pt x="51" y="14"/>
                    <a:pt x="53" y="19"/>
                    <a:pt x="52" y="23"/>
                  </a:cubicBezTo>
                  <a:cubicBezTo>
                    <a:pt x="52" y="23"/>
                    <a:pt x="52" y="23"/>
                    <a:pt x="52" y="23"/>
                  </a:cubicBezTo>
                  <a:cubicBezTo>
                    <a:pt x="51" y="27"/>
                    <a:pt x="47" y="30"/>
                    <a:pt x="44" y="30"/>
                  </a:cubicBezTo>
                  <a:cubicBezTo>
                    <a:pt x="44" y="30"/>
                    <a:pt x="44" y="30"/>
                    <a:pt x="44" y="30"/>
                  </a:cubicBezTo>
                  <a:cubicBezTo>
                    <a:pt x="43" y="30"/>
                    <a:pt x="42" y="30"/>
                    <a:pt x="41" y="29"/>
                  </a:cubicBezTo>
                  <a:close/>
                  <a:moveTo>
                    <a:pt x="7" y="18"/>
                  </a:moveTo>
                  <a:cubicBezTo>
                    <a:pt x="3" y="16"/>
                    <a:pt x="0" y="11"/>
                    <a:pt x="2" y="7"/>
                  </a:cubicBezTo>
                  <a:cubicBezTo>
                    <a:pt x="2" y="7"/>
                    <a:pt x="2" y="7"/>
                    <a:pt x="2" y="7"/>
                  </a:cubicBezTo>
                  <a:cubicBezTo>
                    <a:pt x="4" y="2"/>
                    <a:pt x="9" y="0"/>
                    <a:pt x="13" y="2"/>
                  </a:cubicBezTo>
                  <a:cubicBezTo>
                    <a:pt x="13" y="2"/>
                    <a:pt x="13" y="2"/>
                    <a:pt x="13" y="2"/>
                  </a:cubicBezTo>
                  <a:cubicBezTo>
                    <a:pt x="18" y="3"/>
                    <a:pt x="20" y="8"/>
                    <a:pt x="18" y="13"/>
                  </a:cubicBezTo>
                  <a:cubicBezTo>
                    <a:pt x="18" y="13"/>
                    <a:pt x="18" y="13"/>
                    <a:pt x="18" y="13"/>
                  </a:cubicBezTo>
                  <a:cubicBezTo>
                    <a:pt x="17" y="16"/>
                    <a:pt x="14" y="19"/>
                    <a:pt x="10" y="19"/>
                  </a:cubicBezTo>
                  <a:cubicBezTo>
                    <a:pt x="10" y="19"/>
                    <a:pt x="10" y="19"/>
                    <a:pt x="10" y="19"/>
                  </a:cubicBezTo>
                  <a:cubicBezTo>
                    <a:pt x="9" y="19"/>
                    <a:pt x="8" y="18"/>
                    <a:pt x="7" y="18"/>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62" name="Freeform 10"/>
            <p:cNvSpPr>
              <a:spLocks noEditPoints="1"/>
            </p:cNvSpPr>
            <p:nvPr/>
          </p:nvSpPr>
          <p:spPr bwMode="auto">
            <a:xfrm>
              <a:off x="5005394" y="2057328"/>
              <a:ext cx="589760" cy="912565"/>
            </a:xfrm>
            <a:custGeom>
              <a:avLst/>
              <a:gdLst>
                <a:gd name="T0" fmla="*/ 7 w 264"/>
                <a:gd name="T1" fmla="*/ 391 h 408"/>
                <a:gd name="T2" fmla="*/ 13 w 264"/>
                <a:gd name="T3" fmla="*/ 407 h 408"/>
                <a:gd name="T4" fmla="*/ 10 w 264"/>
                <a:gd name="T5" fmla="*/ 408 h 408"/>
                <a:gd name="T6" fmla="*/ 38 w 264"/>
                <a:gd name="T7" fmla="*/ 376 h 408"/>
                <a:gd name="T8" fmla="*/ 49 w 264"/>
                <a:gd name="T9" fmla="*/ 380 h 408"/>
                <a:gd name="T10" fmla="*/ 42 w 264"/>
                <a:gd name="T11" fmla="*/ 393 h 408"/>
                <a:gd name="T12" fmla="*/ 65 w 264"/>
                <a:gd name="T13" fmla="*/ 371 h 408"/>
                <a:gd name="T14" fmla="*/ 79 w 264"/>
                <a:gd name="T15" fmla="*/ 362 h 408"/>
                <a:gd name="T16" fmla="*/ 77 w 264"/>
                <a:gd name="T17" fmla="*/ 374 h 408"/>
                <a:gd name="T18" fmla="*/ 65 w 264"/>
                <a:gd name="T19" fmla="*/ 371 h 408"/>
                <a:gd name="T20" fmla="*/ 95 w 264"/>
                <a:gd name="T21" fmla="*/ 339 h 408"/>
                <a:gd name="T22" fmla="*/ 106 w 264"/>
                <a:gd name="T23" fmla="*/ 353 h 408"/>
                <a:gd name="T24" fmla="*/ 100 w 264"/>
                <a:gd name="T25" fmla="*/ 355 h 408"/>
                <a:gd name="T26" fmla="*/ 121 w 264"/>
                <a:gd name="T27" fmla="*/ 317 h 408"/>
                <a:gd name="T28" fmla="*/ 134 w 264"/>
                <a:gd name="T29" fmla="*/ 318 h 408"/>
                <a:gd name="T30" fmla="*/ 133 w 264"/>
                <a:gd name="T31" fmla="*/ 330 h 408"/>
                <a:gd name="T32" fmla="*/ 127 w 264"/>
                <a:gd name="T33" fmla="*/ 332 h 408"/>
                <a:gd name="T34" fmla="*/ 145 w 264"/>
                <a:gd name="T35" fmla="*/ 293 h 408"/>
                <a:gd name="T36" fmla="*/ 158 w 264"/>
                <a:gd name="T37" fmla="*/ 292 h 408"/>
                <a:gd name="T38" fmla="*/ 158 w 264"/>
                <a:gd name="T39" fmla="*/ 304 h 408"/>
                <a:gd name="T40" fmla="*/ 152 w 264"/>
                <a:gd name="T41" fmla="*/ 307 h 408"/>
                <a:gd name="T42" fmla="*/ 167 w 264"/>
                <a:gd name="T43" fmla="*/ 266 h 408"/>
                <a:gd name="T44" fmla="*/ 180 w 264"/>
                <a:gd name="T45" fmla="*/ 265 h 408"/>
                <a:gd name="T46" fmla="*/ 181 w 264"/>
                <a:gd name="T47" fmla="*/ 277 h 408"/>
                <a:gd name="T48" fmla="*/ 174 w 264"/>
                <a:gd name="T49" fmla="*/ 280 h 408"/>
                <a:gd name="T50" fmla="*/ 187 w 264"/>
                <a:gd name="T51" fmla="*/ 238 h 408"/>
                <a:gd name="T52" fmla="*/ 199 w 264"/>
                <a:gd name="T53" fmla="*/ 235 h 408"/>
                <a:gd name="T54" fmla="*/ 202 w 264"/>
                <a:gd name="T55" fmla="*/ 247 h 408"/>
                <a:gd name="T56" fmla="*/ 194 w 264"/>
                <a:gd name="T57" fmla="*/ 251 h 408"/>
                <a:gd name="T58" fmla="*/ 204 w 264"/>
                <a:gd name="T59" fmla="*/ 208 h 408"/>
                <a:gd name="T60" fmla="*/ 216 w 264"/>
                <a:gd name="T61" fmla="*/ 204 h 408"/>
                <a:gd name="T62" fmla="*/ 212 w 264"/>
                <a:gd name="T63" fmla="*/ 221 h 408"/>
                <a:gd name="T64" fmla="*/ 223 w 264"/>
                <a:gd name="T65" fmla="*/ 188 h 408"/>
                <a:gd name="T66" fmla="*/ 230 w 264"/>
                <a:gd name="T67" fmla="*/ 172 h 408"/>
                <a:gd name="T68" fmla="*/ 234 w 264"/>
                <a:gd name="T69" fmla="*/ 184 h 408"/>
                <a:gd name="T70" fmla="*/ 223 w 264"/>
                <a:gd name="T71" fmla="*/ 188 h 408"/>
                <a:gd name="T72" fmla="*/ 230 w 264"/>
                <a:gd name="T73" fmla="*/ 145 h 408"/>
                <a:gd name="T74" fmla="*/ 246 w 264"/>
                <a:gd name="T75" fmla="*/ 150 h 408"/>
                <a:gd name="T76" fmla="*/ 246 w 264"/>
                <a:gd name="T77" fmla="*/ 150 h 408"/>
                <a:gd name="T78" fmla="*/ 235 w 264"/>
                <a:gd name="T79" fmla="*/ 156 h 408"/>
                <a:gd name="T80" fmla="*/ 238 w 264"/>
                <a:gd name="T81" fmla="*/ 112 h 408"/>
                <a:gd name="T82" fmla="*/ 255 w 264"/>
                <a:gd name="T83" fmla="*/ 115 h 408"/>
                <a:gd name="T84" fmla="*/ 247 w 264"/>
                <a:gd name="T85" fmla="*/ 122 h 408"/>
                <a:gd name="T86" fmla="*/ 244 w 264"/>
                <a:gd name="T87" fmla="*/ 78 h 408"/>
                <a:gd name="T88" fmla="*/ 254 w 264"/>
                <a:gd name="T89" fmla="*/ 70 h 408"/>
                <a:gd name="T90" fmla="*/ 253 w 264"/>
                <a:gd name="T91" fmla="*/ 88 h 408"/>
                <a:gd name="T92" fmla="*/ 255 w 264"/>
                <a:gd name="T93" fmla="*/ 53 h 408"/>
                <a:gd name="T94" fmla="*/ 256 w 264"/>
                <a:gd name="T95" fmla="*/ 35 h 408"/>
                <a:gd name="T96" fmla="*/ 264 w 264"/>
                <a:gd name="T97" fmla="*/ 44 h 408"/>
                <a:gd name="T98" fmla="*/ 255 w 264"/>
                <a:gd name="T99" fmla="*/ 53 h 408"/>
                <a:gd name="T100" fmla="*/ 255 w 264"/>
                <a:gd name="T101" fmla="*/ 0 h 408"/>
                <a:gd name="T102" fmla="*/ 256 w 264"/>
                <a:gd name="T103" fmla="*/ 18 h 408"/>
                <a:gd name="T104" fmla="*/ 255 w 264"/>
                <a:gd name="T105" fmla="*/ 1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4" h="408">
                  <a:moveTo>
                    <a:pt x="2" y="403"/>
                  </a:moveTo>
                  <a:cubicBezTo>
                    <a:pt x="0" y="398"/>
                    <a:pt x="2" y="393"/>
                    <a:pt x="7" y="391"/>
                  </a:cubicBezTo>
                  <a:cubicBezTo>
                    <a:pt x="7" y="391"/>
                    <a:pt x="7" y="391"/>
                    <a:pt x="7" y="391"/>
                  </a:cubicBezTo>
                  <a:cubicBezTo>
                    <a:pt x="11" y="389"/>
                    <a:pt x="16" y="391"/>
                    <a:pt x="18" y="396"/>
                  </a:cubicBezTo>
                  <a:cubicBezTo>
                    <a:pt x="18" y="396"/>
                    <a:pt x="18" y="396"/>
                    <a:pt x="18" y="396"/>
                  </a:cubicBezTo>
                  <a:cubicBezTo>
                    <a:pt x="20" y="400"/>
                    <a:pt x="18" y="405"/>
                    <a:pt x="13" y="407"/>
                  </a:cubicBezTo>
                  <a:cubicBezTo>
                    <a:pt x="13" y="407"/>
                    <a:pt x="13" y="407"/>
                    <a:pt x="13" y="407"/>
                  </a:cubicBezTo>
                  <a:cubicBezTo>
                    <a:pt x="12" y="408"/>
                    <a:pt x="11" y="408"/>
                    <a:pt x="10" y="408"/>
                  </a:cubicBezTo>
                  <a:cubicBezTo>
                    <a:pt x="10" y="408"/>
                    <a:pt x="10" y="408"/>
                    <a:pt x="10" y="408"/>
                  </a:cubicBezTo>
                  <a:cubicBezTo>
                    <a:pt x="7" y="408"/>
                    <a:pt x="3" y="406"/>
                    <a:pt x="2" y="403"/>
                  </a:cubicBezTo>
                  <a:close/>
                  <a:moveTo>
                    <a:pt x="34" y="388"/>
                  </a:moveTo>
                  <a:cubicBezTo>
                    <a:pt x="32" y="384"/>
                    <a:pt x="33" y="379"/>
                    <a:pt x="38" y="376"/>
                  </a:cubicBezTo>
                  <a:cubicBezTo>
                    <a:pt x="38" y="376"/>
                    <a:pt x="38" y="376"/>
                    <a:pt x="38" y="376"/>
                  </a:cubicBezTo>
                  <a:cubicBezTo>
                    <a:pt x="42" y="374"/>
                    <a:pt x="47" y="376"/>
                    <a:pt x="49" y="380"/>
                  </a:cubicBezTo>
                  <a:cubicBezTo>
                    <a:pt x="49" y="380"/>
                    <a:pt x="49" y="380"/>
                    <a:pt x="49" y="380"/>
                  </a:cubicBezTo>
                  <a:cubicBezTo>
                    <a:pt x="52" y="384"/>
                    <a:pt x="50" y="390"/>
                    <a:pt x="46" y="392"/>
                  </a:cubicBezTo>
                  <a:cubicBezTo>
                    <a:pt x="46" y="392"/>
                    <a:pt x="46" y="392"/>
                    <a:pt x="46" y="392"/>
                  </a:cubicBezTo>
                  <a:cubicBezTo>
                    <a:pt x="44" y="393"/>
                    <a:pt x="43" y="393"/>
                    <a:pt x="42" y="393"/>
                  </a:cubicBezTo>
                  <a:cubicBezTo>
                    <a:pt x="42" y="393"/>
                    <a:pt x="42" y="393"/>
                    <a:pt x="42" y="393"/>
                  </a:cubicBezTo>
                  <a:cubicBezTo>
                    <a:pt x="39" y="393"/>
                    <a:pt x="35" y="391"/>
                    <a:pt x="34" y="388"/>
                  </a:cubicBezTo>
                  <a:close/>
                  <a:moveTo>
                    <a:pt x="65" y="371"/>
                  </a:moveTo>
                  <a:cubicBezTo>
                    <a:pt x="62" y="367"/>
                    <a:pt x="63" y="362"/>
                    <a:pt x="67" y="359"/>
                  </a:cubicBezTo>
                  <a:cubicBezTo>
                    <a:pt x="67" y="359"/>
                    <a:pt x="67" y="359"/>
                    <a:pt x="67" y="359"/>
                  </a:cubicBezTo>
                  <a:cubicBezTo>
                    <a:pt x="71" y="356"/>
                    <a:pt x="77" y="358"/>
                    <a:pt x="79" y="362"/>
                  </a:cubicBezTo>
                  <a:cubicBezTo>
                    <a:pt x="79" y="362"/>
                    <a:pt x="79" y="362"/>
                    <a:pt x="79" y="362"/>
                  </a:cubicBezTo>
                  <a:cubicBezTo>
                    <a:pt x="82" y="366"/>
                    <a:pt x="81" y="371"/>
                    <a:pt x="77" y="374"/>
                  </a:cubicBezTo>
                  <a:cubicBezTo>
                    <a:pt x="77" y="374"/>
                    <a:pt x="77" y="374"/>
                    <a:pt x="77" y="374"/>
                  </a:cubicBezTo>
                  <a:cubicBezTo>
                    <a:pt x="75" y="375"/>
                    <a:pt x="74" y="375"/>
                    <a:pt x="72" y="375"/>
                  </a:cubicBezTo>
                  <a:cubicBezTo>
                    <a:pt x="72" y="375"/>
                    <a:pt x="72" y="375"/>
                    <a:pt x="72" y="375"/>
                  </a:cubicBezTo>
                  <a:cubicBezTo>
                    <a:pt x="69" y="375"/>
                    <a:pt x="66" y="374"/>
                    <a:pt x="65" y="371"/>
                  </a:cubicBezTo>
                  <a:close/>
                  <a:moveTo>
                    <a:pt x="94" y="352"/>
                  </a:moveTo>
                  <a:cubicBezTo>
                    <a:pt x="91" y="348"/>
                    <a:pt x="91" y="342"/>
                    <a:pt x="95" y="339"/>
                  </a:cubicBezTo>
                  <a:cubicBezTo>
                    <a:pt x="95" y="339"/>
                    <a:pt x="95" y="339"/>
                    <a:pt x="95" y="339"/>
                  </a:cubicBezTo>
                  <a:cubicBezTo>
                    <a:pt x="99" y="336"/>
                    <a:pt x="104" y="337"/>
                    <a:pt x="107" y="341"/>
                  </a:cubicBezTo>
                  <a:cubicBezTo>
                    <a:pt x="107" y="341"/>
                    <a:pt x="107" y="341"/>
                    <a:pt x="107" y="341"/>
                  </a:cubicBezTo>
                  <a:cubicBezTo>
                    <a:pt x="110" y="345"/>
                    <a:pt x="110" y="350"/>
                    <a:pt x="106" y="353"/>
                  </a:cubicBezTo>
                  <a:cubicBezTo>
                    <a:pt x="106" y="353"/>
                    <a:pt x="106" y="353"/>
                    <a:pt x="106" y="353"/>
                  </a:cubicBezTo>
                  <a:cubicBezTo>
                    <a:pt x="104" y="354"/>
                    <a:pt x="102" y="355"/>
                    <a:pt x="100" y="355"/>
                  </a:cubicBezTo>
                  <a:cubicBezTo>
                    <a:pt x="100" y="355"/>
                    <a:pt x="100" y="355"/>
                    <a:pt x="100" y="355"/>
                  </a:cubicBezTo>
                  <a:cubicBezTo>
                    <a:pt x="98" y="355"/>
                    <a:pt x="95" y="354"/>
                    <a:pt x="94" y="352"/>
                  </a:cubicBezTo>
                  <a:close/>
                  <a:moveTo>
                    <a:pt x="121" y="329"/>
                  </a:moveTo>
                  <a:cubicBezTo>
                    <a:pt x="117" y="326"/>
                    <a:pt x="118" y="320"/>
                    <a:pt x="121" y="317"/>
                  </a:cubicBezTo>
                  <a:cubicBezTo>
                    <a:pt x="121" y="317"/>
                    <a:pt x="121" y="317"/>
                    <a:pt x="121" y="317"/>
                  </a:cubicBezTo>
                  <a:cubicBezTo>
                    <a:pt x="125" y="314"/>
                    <a:pt x="130" y="314"/>
                    <a:pt x="134" y="318"/>
                  </a:cubicBezTo>
                  <a:cubicBezTo>
                    <a:pt x="134" y="318"/>
                    <a:pt x="134" y="318"/>
                    <a:pt x="134" y="318"/>
                  </a:cubicBezTo>
                  <a:cubicBezTo>
                    <a:pt x="137" y="321"/>
                    <a:pt x="137" y="327"/>
                    <a:pt x="133" y="330"/>
                  </a:cubicBezTo>
                  <a:cubicBezTo>
                    <a:pt x="133" y="330"/>
                    <a:pt x="133" y="330"/>
                    <a:pt x="133" y="330"/>
                  </a:cubicBezTo>
                  <a:cubicBezTo>
                    <a:pt x="133" y="330"/>
                    <a:pt x="133" y="330"/>
                    <a:pt x="133" y="330"/>
                  </a:cubicBezTo>
                  <a:cubicBezTo>
                    <a:pt x="133" y="330"/>
                    <a:pt x="133" y="330"/>
                    <a:pt x="133" y="330"/>
                  </a:cubicBezTo>
                  <a:cubicBezTo>
                    <a:pt x="131" y="331"/>
                    <a:pt x="129" y="332"/>
                    <a:pt x="127" y="332"/>
                  </a:cubicBezTo>
                  <a:cubicBezTo>
                    <a:pt x="127" y="332"/>
                    <a:pt x="127" y="332"/>
                    <a:pt x="127" y="332"/>
                  </a:cubicBezTo>
                  <a:cubicBezTo>
                    <a:pt x="125" y="332"/>
                    <a:pt x="122" y="331"/>
                    <a:pt x="121" y="329"/>
                  </a:cubicBezTo>
                  <a:close/>
                  <a:moveTo>
                    <a:pt x="146" y="305"/>
                  </a:moveTo>
                  <a:cubicBezTo>
                    <a:pt x="142" y="302"/>
                    <a:pt x="142" y="296"/>
                    <a:pt x="145" y="293"/>
                  </a:cubicBezTo>
                  <a:cubicBezTo>
                    <a:pt x="145" y="293"/>
                    <a:pt x="145" y="293"/>
                    <a:pt x="145" y="293"/>
                  </a:cubicBezTo>
                  <a:cubicBezTo>
                    <a:pt x="149" y="289"/>
                    <a:pt x="154" y="289"/>
                    <a:pt x="158" y="292"/>
                  </a:cubicBezTo>
                  <a:cubicBezTo>
                    <a:pt x="158" y="292"/>
                    <a:pt x="158" y="292"/>
                    <a:pt x="158" y="292"/>
                  </a:cubicBezTo>
                  <a:cubicBezTo>
                    <a:pt x="161" y="295"/>
                    <a:pt x="162" y="301"/>
                    <a:pt x="158" y="304"/>
                  </a:cubicBezTo>
                  <a:cubicBezTo>
                    <a:pt x="158" y="304"/>
                    <a:pt x="158" y="304"/>
                    <a:pt x="158" y="304"/>
                  </a:cubicBezTo>
                  <a:cubicBezTo>
                    <a:pt x="158" y="304"/>
                    <a:pt x="158" y="304"/>
                    <a:pt x="158" y="304"/>
                  </a:cubicBezTo>
                  <a:cubicBezTo>
                    <a:pt x="158" y="304"/>
                    <a:pt x="158" y="304"/>
                    <a:pt x="158" y="304"/>
                  </a:cubicBezTo>
                  <a:cubicBezTo>
                    <a:pt x="157" y="306"/>
                    <a:pt x="154" y="307"/>
                    <a:pt x="152" y="307"/>
                  </a:cubicBezTo>
                  <a:cubicBezTo>
                    <a:pt x="152" y="307"/>
                    <a:pt x="152" y="307"/>
                    <a:pt x="152" y="307"/>
                  </a:cubicBezTo>
                  <a:cubicBezTo>
                    <a:pt x="150" y="307"/>
                    <a:pt x="148" y="307"/>
                    <a:pt x="146" y="305"/>
                  </a:cubicBezTo>
                  <a:close/>
                  <a:moveTo>
                    <a:pt x="169" y="279"/>
                  </a:moveTo>
                  <a:cubicBezTo>
                    <a:pt x="165" y="276"/>
                    <a:pt x="164" y="270"/>
                    <a:pt x="167" y="266"/>
                  </a:cubicBezTo>
                  <a:cubicBezTo>
                    <a:pt x="167" y="266"/>
                    <a:pt x="167" y="266"/>
                    <a:pt x="167" y="266"/>
                  </a:cubicBezTo>
                  <a:cubicBezTo>
                    <a:pt x="170" y="262"/>
                    <a:pt x="176" y="262"/>
                    <a:pt x="180" y="265"/>
                  </a:cubicBezTo>
                  <a:cubicBezTo>
                    <a:pt x="180" y="265"/>
                    <a:pt x="180" y="265"/>
                    <a:pt x="180" y="265"/>
                  </a:cubicBezTo>
                  <a:cubicBezTo>
                    <a:pt x="183" y="267"/>
                    <a:pt x="184" y="273"/>
                    <a:pt x="181" y="277"/>
                  </a:cubicBezTo>
                  <a:cubicBezTo>
                    <a:pt x="181" y="277"/>
                    <a:pt x="181" y="277"/>
                    <a:pt x="181" y="277"/>
                  </a:cubicBezTo>
                  <a:cubicBezTo>
                    <a:pt x="181" y="277"/>
                    <a:pt x="181" y="277"/>
                    <a:pt x="181" y="277"/>
                  </a:cubicBezTo>
                  <a:cubicBezTo>
                    <a:pt x="181" y="277"/>
                    <a:pt x="181" y="277"/>
                    <a:pt x="181" y="277"/>
                  </a:cubicBezTo>
                  <a:cubicBezTo>
                    <a:pt x="180" y="279"/>
                    <a:pt x="177" y="280"/>
                    <a:pt x="174" y="280"/>
                  </a:cubicBezTo>
                  <a:cubicBezTo>
                    <a:pt x="174" y="280"/>
                    <a:pt x="174" y="280"/>
                    <a:pt x="174" y="280"/>
                  </a:cubicBezTo>
                  <a:cubicBezTo>
                    <a:pt x="172" y="280"/>
                    <a:pt x="171" y="280"/>
                    <a:pt x="169" y="279"/>
                  </a:cubicBezTo>
                  <a:close/>
                  <a:moveTo>
                    <a:pt x="190" y="250"/>
                  </a:moveTo>
                  <a:cubicBezTo>
                    <a:pt x="185" y="248"/>
                    <a:pt x="184" y="242"/>
                    <a:pt x="187" y="238"/>
                  </a:cubicBezTo>
                  <a:cubicBezTo>
                    <a:pt x="187" y="238"/>
                    <a:pt x="187" y="238"/>
                    <a:pt x="187" y="238"/>
                  </a:cubicBezTo>
                  <a:cubicBezTo>
                    <a:pt x="189" y="234"/>
                    <a:pt x="195" y="233"/>
                    <a:pt x="199" y="235"/>
                  </a:cubicBezTo>
                  <a:cubicBezTo>
                    <a:pt x="199" y="235"/>
                    <a:pt x="199" y="235"/>
                    <a:pt x="199" y="235"/>
                  </a:cubicBezTo>
                  <a:cubicBezTo>
                    <a:pt x="203" y="238"/>
                    <a:pt x="204" y="243"/>
                    <a:pt x="202" y="247"/>
                  </a:cubicBezTo>
                  <a:cubicBezTo>
                    <a:pt x="202" y="247"/>
                    <a:pt x="202" y="247"/>
                    <a:pt x="202" y="247"/>
                  </a:cubicBezTo>
                  <a:cubicBezTo>
                    <a:pt x="202" y="247"/>
                    <a:pt x="202" y="247"/>
                    <a:pt x="202" y="247"/>
                  </a:cubicBezTo>
                  <a:cubicBezTo>
                    <a:pt x="202" y="247"/>
                    <a:pt x="202" y="247"/>
                    <a:pt x="202" y="247"/>
                  </a:cubicBezTo>
                  <a:cubicBezTo>
                    <a:pt x="200" y="250"/>
                    <a:pt x="197" y="251"/>
                    <a:pt x="194" y="251"/>
                  </a:cubicBezTo>
                  <a:cubicBezTo>
                    <a:pt x="194" y="251"/>
                    <a:pt x="194" y="251"/>
                    <a:pt x="194" y="251"/>
                  </a:cubicBezTo>
                  <a:cubicBezTo>
                    <a:pt x="193" y="251"/>
                    <a:pt x="191" y="251"/>
                    <a:pt x="190" y="250"/>
                  </a:cubicBezTo>
                  <a:close/>
                  <a:moveTo>
                    <a:pt x="208" y="220"/>
                  </a:moveTo>
                  <a:cubicBezTo>
                    <a:pt x="203" y="218"/>
                    <a:pt x="202" y="213"/>
                    <a:pt x="204" y="208"/>
                  </a:cubicBezTo>
                  <a:cubicBezTo>
                    <a:pt x="204" y="208"/>
                    <a:pt x="204" y="208"/>
                    <a:pt x="204" y="208"/>
                  </a:cubicBezTo>
                  <a:cubicBezTo>
                    <a:pt x="206" y="204"/>
                    <a:pt x="211" y="202"/>
                    <a:pt x="216" y="204"/>
                  </a:cubicBezTo>
                  <a:cubicBezTo>
                    <a:pt x="216" y="204"/>
                    <a:pt x="216" y="204"/>
                    <a:pt x="216" y="204"/>
                  </a:cubicBezTo>
                  <a:cubicBezTo>
                    <a:pt x="220" y="207"/>
                    <a:pt x="222" y="212"/>
                    <a:pt x="219" y="216"/>
                  </a:cubicBezTo>
                  <a:cubicBezTo>
                    <a:pt x="219" y="216"/>
                    <a:pt x="219" y="216"/>
                    <a:pt x="219" y="216"/>
                  </a:cubicBezTo>
                  <a:cubicBezTo>
                    <a:pt x="218" y="219"/>
                    <a:pt x="215" y="221"/>
                    <a:pt x="212" y="221"/>
                  </a:cubicBezTo>
                  <a:cubicBezTo>
                    <a:pt x="212" y="221"/>
                    <a:pt x="212" y="221"/>
                    <a:pt x="212" y="221"/>
                  </a:cubicBezTo>
                  <a:cubicBezTo>
                    <a:pt x="210" y="221"/>
                    <a:pt x="209" y="221"/>
                    <a:pt x="208" y="220"/>
                  </a:cubicBezTo>
                  <a:close/>
                  <a:moveTo>
                    <a:pt x="223" y="188"/>
                  </a:moveTo>
                  <a:cubicBezTo>
                    <a:pt x="218" y="187"/>
                    <a:pt x="216" y="182"/>
                    <a:pt x="218" y="177"/>
                  </a:cubicBezTo>
                  <a:cubicBezTo>
                    <a:pt x="218" y="177"/>
                    <a:pt x="218" y="177"/>
                    <a:pt x="218" y="177"/>
                  </a:cubicBezTo>
                  <a:cubicBezTo>
                    <a:pt x="220" y="173"/>
                    <a:pt x="225" y="170"/>
                    <a:pt x="230" y="172"/>
                  </a:cubicBezTo>
                  <a:cubicBezTo>
                    <a:pt x="230" y="172"/>
                    <a:pt x="230" y="172"/>
                    <a:pt x="230" y="172"/>
                  </a:cubicBezTo>
                  <a:cubicBezTo>
                    <a:pt x="234" y="174"/>
                    <a:pt x="236" y="179"/>
                    <a:pt x="234" y="184"/>
                  </a:cubicBezTo>
                  <a:cubicBezTo>
                    <a:pt x="234" y="184"/>
                    <a:pt x="234" y="184"/>
                    <a:pt x="234" y="184"/>
                  </a:cubicBezTo>
                  <a:cubicBezTo>
                    <a:pt x="233" y="187"/>
                    <a:pt x="230" y="189"/>
                    <a:pt x="226" y="189"/>
                  </a:cubicBezTo>
                  <a:cubicBezTo>
                    <a:pt x="226" y="189"/>
                    <a:pt x="226" y="189"/>
                    <a:pt x="226" y="189"/>
                  </a:cubicBezTo>
                  <a:cubicBezTo>
                    <a:pt x="225" y="189"/>
                    <a:pt x="224" y="189"/>
                    <a:pt x="223" y="188"/>
                  </a:cubicBezTo>
                  <a:close/>
                  <a:moveTo>
                    <a:pt x="235" y="156"/>
                  </a:moveTo>
                  <a:cubicBezTo>
                    <a:pt x="231" y="154"/>
                    <a:pt x="228" y="149"/>
                    <a:pt x="230" y="145"/>
                  </a:cubicBezTo>
                  <a:cubicBezTo>
                    <a:pt x="230" y="145"/>
                    <a:pt x="230" y="145"/>
                    <a:pt x="230" y="145"/>
                  </a:cubicBezTo>
                  <a:cubicBezTo>
                    <a:pt x="231" y="140"/>
                    <a:pt x="236" y="138"/>
                    <a:pt x="241" y="139"/>
                  </a:cubicBezTo>
                  <a:cubicBezTo>
                    <a:pt x="241" y="139"/>
                    <a:pt x="241" y="139"/>
                    <a:pt x="241" y="139"/>
                  </a:cubicBezTo>
                  <a:cubicBezTo>
                    <a:pt x="245" y="140"/>
                    <a:pt x="248" y="145"/>
                    <a:pt x="246" y="150"/>
                  </a:cubicBezTo>
                  <a:cubicBezTo>
                    <a:pt x="246" y="150"/>
                    <a:pt x="246" y="150"/>
                    <a:pt x="246" y="150"/>
                  </a:cubicBezTo>
                  <a:cubicBezTo>
                    <a:pt x="246" y="150"/>
                    <a:pt x="246" y="150"/>
                    <a:pt x="246" y="150"/>
                  </a:cubicBezTo>
                  <a:cubicBezTo>
                    <a:pt x="246" y="150"/>
                    <a:pt x="246" y="150"/>
                    <a:pt x="246" y="150"/>
                  </a:cubicBezTo>
                  <a:cubicBezTo>
                    <a:pt x="245" y="154"/>
                    <a:pt x="242" y="156"/>
                    <a:pt x="238" y="156"/>
                  </a:cubicBezTo>
                  <a:cubicBezTo>
                    <a:pt x="238" y="156"/>
                    <a:pt x="238" y="156"/>
                    <a:pt x="238" y="156"/>
                  </a:cubicBezTo>
                  <a:cubicBezTo>
                    <a:pt x="237" y="156"/>
                    <a:pt x="236" y="156"/>
                    <a:pt x="235" y="156"/>
                  </a:cubicBezTo>
                  <a:close/>
                  <a:moveTo>
                    <a:pt x="245" y="122"/>
                  </a:moveTo>
                  <a:cubicBezTo>
                    <a:pt x="240" y="121"/>
                    <a:pt x="237" y="116"/>
                    <a:pt x="238" y="112"/>
                  </a:cubicBezTo>
                  <a:cubicBezTo>
                    <a:pt x="238" y="112"/>
                    <a:pt x="238" y="112"/>
                    <a:pt x="238" y="112"/>
                  </a:cubicBezTo>
                  <a:cubicBezTo>
                    <a:pt x="239" y="107"/>
                    <a:pt x="244" y="104"/>
                    <a:pt x="249" y="105"/>
                  </a:cubicBezTo>
                  <a:cubicBezTo>
                    <a:pt x="249" y="105"/>
                    <a:pt x="249" y="105"/>
                    <a:pt x="249" y="105"/>
                  </a:cubicBezTo>
                  <a:cubicBezTo>
                    <a:pt x="253" y="106"/>
                    <a:pt x="256" y="110"/>
                    <a:pt x="255" y="115"/>
                  </a:cubicBezTo>
                  <a:cubicBezTo>
                    <a:pt x="255" y="115"/>
                    <a:pt x="255" y="115"/>
                    <a:pt x="255" y="115"/>
                  </a:cubicBezTo>
                  <a:cubicBezTo>
                    <a:pt x="255" y="119"/>
                    <a:pt x="251" y="122"/>
                    <a:pt x="247" y="122"/>
                  </a:cubicBezTo>
                  <a:cubicBezTo>
                    <a:pt x="247" y="122"/>
                    <a:pt x="247" y="122"/>
                    <a:pt x="247" y="122"/>
                  </a:cubicBezTo>
                  <a:cubicBezTo>
                    <a:pt x="246" y="122"/>
                    <a:pt x="246" y="122"/>
                    <a:pt x="245" y="122"/>
                  </a:cubicBezTo>
                  <a:close/>
                  <a:moveTo>
                    <a:pt x="252" y="88"/>
                  </a:moveTo>
                  <a:cubicBezTo>
                    <a:pt x="247" y="87"/>
                    <a:pt x="243" y="83"/>
                    <a:pt x="244" y="78"/>
                  </a:cubicBezTo>
                  <a:cubicBezTo>
                    <a:pt x="244" y="78"/>
                    <a:pt x="244" y="78"/>
                    <a:pt x="244" y="78"/>
                  </a:cubicBezTo>
                  <a:cubicBezTo>
                    <a:pt x="245" y="73"/>
                    <a:pt x="249" y="70"/>
                    <a:pt x="254" y="70"/>
                  </a:cubicBezTo>
                  <a:cubicBezTo>
                    <a:pt x="254" y="70"/>
                    <a:pt x="254" y="70"/>
                    <a:pt x="254" y="70"/>
                  </a:cubicBezTo>
                  <a:cubicBezTo>
                    <a:pt x="259" y="71"/>
                    <a:pt x="262" y="75"/>
                    <a:pt x="261" y="80"/>
                  </a:cubicBezTo>
                  <a:cubicBezTo>
                    <a:pt x="261" y="80"/>
                    <a:pt x="261" y="80"/>
                    <a:pt x="261" y="80"/>
                  </a:cubicBezTo>
                  <a:cubicBezTo>
                    <a:pt x="261" y="84"/>
                    <a:pt x="257" y="88"/>
                    <a:pt x="253" y="88"/>
                  </a:cubicBezTo>
                  <a:cubicBezTo>
                    <a:pt x="253" y="88"/>
                    <a:pt x="253" y="88"/>
                    <a:pt x="253" y="88"/>
                  </a:cubicBezTo>
                  <a:cubicBezTo>
                    <a:pt x="252" y="88"/>
                    <a:pt x="252" y="88"/>
                    <a:pt x="252" y="88"/>
                  </a:cubicBezTo>
                  <a:close/>
                  <a:moveTo>
                    <a:pt x="255" y="53"/>
                  </a:moveTo>
                  <a:cubicBezTo>
                    <a:pt x="250" y="52"/>
                    <a:pt x="247" y="48"/>
                    <a:pt x="247" y="44"/>
                  </a:cubicBezTo>
                  <a:cubicBezTo>
                    <a:pt x="247" y="44"/>
                    <a:pt x="247" y="44"/>
                    <a:pt x="247" y="44"/>
                  </a:cubicBezTo>
                  <a:cubicBezTo>
                    <a:pt x="247" y="39"/>
                    <a:pt x="251" y="35"/>
                    <a:pt x="256" y="35"/>
                  </a:cubicBezTo>
                  <a:cubicBezTo>
                    <a:pt x="256" y="35"/>
                    <a:pt x="256" y="35"/>
                    <a:pt x="256" y="35"/>
                  </a:cubicBezTo>
                  <a:cubicBezTo>
                    <a:pt x="261" y="35"/>
                    <a:pt x="264" y="39"/>
                    <a:pt x="264" y="44"/>
                  </a:cubicBezTo>
                  <a:cubicBezTo>
                    <a:pt x="264" y="44"/>
                    <a:pt x="264" y="44"/>
                    <a:pt x="264" y="44"/>
                  </a:cubicBezTo>
                  <a:cubicBezTo>
                    <a:pt x="264" y="49"/>
                    <a:pt x="260" y="53"/>
                    <a:pt x="255" y="53"/>
                  </a:cubicBezTo>
                  <a:cubicBezTo>
                    <a:pt x="255" y="53"/>
                    <a:pt x="255" y="53"/>
                    <a:pt x="255" y="53"/>
                  </a:cubicBezTo>
                  <a:cubicBezTo>
                    <a:pt x="255" y="53"/>
                    <a:pt x="255" y="53"/>
                    <a:pt x="255" y="53"/>
                  </a:cubicBezTo>
                  <a:close/>
                  <a:moveTo>
                    <a:pt x="247" y="9"/>
                  </a:moveTo>
                  <a:cubicBezTo>
                    <a:pt x="246" y="4"/>
                    <a:pt x="250" y="0"/>
                    <a:pt x="255" y="0"/>
                  </a:cubicBezTo>
                  <a:cubicBezTo>
                    <a:pt x="255" y="0"/>
                    <a:pt x="255" y="0"/>
                    <a:pt x="255" y="0"/>
                  </a:cubicBezTo>
                  <a:cubicBezTo>
                    <a:pt x="260" y="0"/>
                    <a:pt x="264" y="4"/>
                    <a:pt x="264" y="8"/>
                  </a:cubicBezTo>
                  <a:cubicBezTo>
                    <a:pt x="264" y="8"/>
                    <a:pt x="264" y="8"/>
                    <a:pt x="264" y="8"/>
                  </a:cubicBezTo>
                  <a:cubicBezTo>
                    <a:pt x="264" y="13"/>
                    <a:pt x="261" y="17"/>
                    <a:pt x="256" y="18"/>
                  </a:cubicBezTo>
                  <a:cubicBezTo>
                    <a:pt x="256" y="18"/>
                    <a:pt x="256" y="18"/>
                    <a:pt x="256" y="18"/>
                  </a:cubicBezTo>
                  <a:cubicBezTo>
                    <a:pt x="256" y="18"/>
                    <a:pt x="255" y="18"/>
                    <a:pt x="255" y="18"/>
                  </a:cubicBezTo>
                  <a:cubicBezTo>
                    <a:pt x="255" y="18"/>
                    <a:pt x="255" y="18"/>
                    <a:pt x="255" y="18"/>
                  </a:cubicBezTo>
                  <a:cubicBezTo>
                    <a:pt x="251" y="18"/>
                    <a:pt x="247" y="14"/>
                    <a:pt x="247" y="9"/>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1520"/>
          <p:cNvGrpSpPr/>
          <p:nvPr/>
        </p:nvGrpSpPr>
        <p:grpSpPr>
          <a:xfrm>
            <a:off x="4861504" y="1901132"/>
            <a:ext cx="1728576" cy="1743718"/>
            <a:chOff x="4861504" y="1901132"/>
            <a:chExt cx="1728576" cy="1743718"/>
          </a:xfrm>
        </p:grpSpPr>
        <p:sp>
          <p:nvSpPr>
            <p:cNvPr id="563" name="Freeform 11"/>
            <p:cNvSpPr>
              <a:spLocks noEditPoints="1"/>
            </p:cNvSpPr>
            <p:nvPr/>
          </p:nvSpPr>
          <p:spPr bwMode="auto">
            <a:xfrm>
              <a:off x="4861504" y="1901132"/>
              <a:ext cx="1728576" cy="1743718"/>
            </a:xfrm>
            <a:custGeom>
              <a:avLst/>
              <a:gdLst>
                <a:gd name="T0" fmla="*/ 409 w 773"/>
                <a:gd name="T1" fmla="*/ 770 h 780"/>
                <a:gd name="T2" fmla="*/ 347 w 773"/>
                <a:gd name="T3" fmla="*/ 778 h 780"/>
                <a:gd name="T4" fmla="*/ 451 w 773"/>
                <a:gd name="T5" fmla="*/ 757 h 780"/>
                <a:gd name="T6" fmla="*/ 304 w 773"/>
                <a:gd name="T7" fmla="*/ 762 h 780"/>
                <a:gd name="T8" fmla="*/ 478 w 773"/>
                <a:gd name="T9" fmla="*/ 760 h 780"/>
                <a:gd name="T10" fmla="*/ 276 w 773"/>
                <a:gd name="T11" fmla="*/ 764 h 780"/>
                <a:gd name="T12" fmla="*/ 517 w 773"/>
                <a:gd name="T13" fmla="*/ 739 h 780"/>
                <a:gd name="T14" fmla="*/ 238 w 773"/>
                <a:gd name="T15" fmla="*/ 740 h 780"/>
                <a:gd name="T16" fmla="*/ 560 w 773"/>
                <a:gd name="T17" fmla="*/ 729 h 780"/>
                <a:gd name="T18" fmla="*/ 218 w 773"/>
                <a:gd name="T19" fmla="*/ 721 h 780"/>
                <a:gd name="T20" fmla="*/ 578 w 773"/>
                <a:gd name="T21" fmla="*/ 709 h 780"/>
                <a:gd name="T22" fmla="*/ 188 w 773"/>
                <a:gd name="T23" fmla="*/ 704 h 780"/>
                <a:gd name="T24" fmla="*/ 619 w 773"/>
                <a:gd name="T25" fmla="*/ 691 h 780"/>
                <a:gd name="T26" fmla="*/ 160 w 773"/>
                <a:gd name="T27" fmla="*/ 684 h 780"/>
                <a:gd name="T28" fmla="*/ 633 w 773"/>
                <a:gd name="T29" fmla="*/ 668 h 780"/>
                <a:gd name="T30" fmla="*/ 134 w 773"/>
                <a:gd name="T31" fmla="*/ 662 h 780"/>
                <a:gd name="T32" fmla="*/ 670 w 773"/>
                <a:gd name="T33" fmla="*/ 643 h 780"/>
                <a:gd name="T34" fmla="*/ 110 w 773"/>
                <a:gd name="T35" fmla="*/ 650 h 780"/>
                <a:gd name="T36" fmla="*/ 692 w 773"/>
                <a:gd name="T37" fmla="*/ 616 h 780"/>
                <a:gd name="T38" fmla="*/ 89 w 773"/>
                <a:gd name="T39" fmla="*/ 611 h 780"/>
                <a:gd name="T40" fmla="*/ 711 w 773"/>
                <a:gd name="T41" fmla="*/ 587 h 780"/>
                <a:gd name="T42" fmla="*/ 67 w 773"/>
                <a:gd name="T43" fmla="*/ 594 h 780"/>
                <a:gd name="T44" fmla="*/ 732 w 773"/>
                <a:gd name="T45" fmla="*/ 568 h 780"/>
                <a:gd name="T46" fmla="*/ 46 w 773"/>
                <a:gd name="T47" fmla="*/ 565 h 780"/>
                <a:gd name="T48" fmla="*/ 746 w 773"/>
                <a:gd name="T49" fmla="*/ 535 h 780"/>
                <a:gd name="T50" fmla="*/ 35 w 773"/>
                <a:gd name="T51" fmla="*/ 532 h 780"/>
                <a:gd name="T52" fmla="*/ 750 w 773"/>
                <a:gd name="T53" fmla="*/ 507 h 780"/>
                <a:gd name="T54" fmla="*/ 24 w 773"/>
                <a:gd name="T55" fmla="*/ 499 h 780"/>
                <a:gd name="T56" fmla="*/ 766 w 773"/>
                <a:gd name="T57" fmla="*/ 466 h 780"/>
                <a:gd name="T58" fmla="*/ 14 w 773"/>
                <a:gd name="T59" fmla="*/ 465 h 780"/>
                <a:gd name="T60" fmla="*/ 763 w 773"/>
                <a:gd name="T61" fmla="*/ 438 h 780"/>
                <a:gd name="T62" fmla="*/ 10 w 773"/>
                <a:gd name="T63" fmla="*/ 430 h 780"/>
                <a:gd name="T64" fmla="*/ 764 w 773"/>
                <a:gd name="T65" fmla="*/ 403 h 780"/>
                <a:gd name="T66" fmla="*/ 754 w 773"/>
                <a:gd name="T67" fmla="*/ 360 h 780"/>
                <a:gd name="T68" fmla="*/ 3 w 773"/>
                <a:gd name="T69" fmla="*/ 350 h 780"/>
                <a:gd name="T70" fmla="*/ 750 w 773"/>
                <a:gd name="T71" fmla="*/ 326 h 780"/>
                <a:gd name="T72" fmla="*/ 8 w 773"/>
                <a:gd name="T73" fmla="*/ 315 h 780"/>
                <a:gd name="T74" fmla="*/ 742 w 773"/>
                <a:gd name="T75" fmla="*/ 293 h 780"/>
                <a:gd name="T76" fmla="*/ 17 w 773"/>
                <a:gd name="T77" fmla="*/ 280 h 780"/>
                <a:gd name="T78" fmla="*/ 731 w 773"/>
                <a:gd name="T79" fmla="*/ 261 h 780"/>
                <a:gd name="T80" fmla="*/ 29 w 773"/>
                <a:gd name="T81" fmla="*/ 246 h 780"/>
                <a:gd name="T82" fmla="*/ 721 w 773"/>
                <a:gd name="T83" fmla="*/ 217 h 780"/>
                <a:gd name="T84" fmla="*/ 57 w 773"/>
                <a:gd name="T85" fmla="*/ 210 h 780"/>
                <a:gd name="T86" fmla="*/ 715 w 773"/>
                <a:gd name="T87" fmla="*/ 190 h 780"/>
                <a:gd name="T88" fmla="*/ 78 w 773"/>
                <a:gd name="T89" fmla="*/ 192 h 780"/>
                <a:gd name="T90" fmla="*/ 695 w 773"/>
                <a:gd name="T91" fmla="*/ 160 h 780"/>
                <a:gd name="T92" fmla="*/ 98 w 773"/>
                <a:gd name="T93" fmla="*/ 164 h 780"/>
                <a:gd name="T94" fmla="*/ 660 w 773"/>
                <a:gd name="T95" fmla="*/ 132 h 780"/>
                <a:gd name="T96" fmla="*/ 647 w 773"/>
                <a:gd name="T97" fmla="*/ 108 h 780"/>
                <a:gd name="T98" fmla="*/ 619 w 773"/>
                <a:gd name="T99" fmla="*/ 85 h 780"/>
                <a:gd name="T100" fmla="*/ 592 w 773"/>
                <a:gd name="T101" fmla="*/ 76 h 780"/>
                <a:gd name="T102" fmla="*/ 562 w 773"/>
                <a:gd name="T103" fmla="*/ 59 h 780"/>
                <a:gd name="T104" fmla="*/ 522 w 773"/>
                <a:gd name="T105" fmla="*/ 49 h 780"/>
                <a:gd name="T106" fmla="*/ 497 w 773"/>
                <a:gd name="T107" fmla="*/ 32 h 780"/>
                <a:gd name="T108" fmla="*/ 455 w 773"/>
                <a:gd name="T109" fmla="*/ 31 h 780"/>
                <a:gd name="T110" fmla="*/ 429 w 773"/>
                <a:gd name="T111" fmla="*/ 18 h 780"/>
                <a:gd name="T112" fmla="*/ 394 w 773"/>
                <a:gd name="T113" fmla="*/ 15 h 780"/>
                <a:gd name="T114" fmla="*/ 359 w 773"/>
                <a:gd name="T115" fmla="*/ 9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3" h="780">
                  <a:moveTo>
                    <a:pt x="382" y="780"/>
                  </a:moveTo>
                  <a:cubicBezTo>
                    <a:pt x="378" y="780"/>
                    <a:pt x="374" y="776"/>
                    <a:pt x="374" y="771"/>
                  </a:cubicBezTo>
                  <a:cubicBezTo>
                    <a:pt x="374" y="771"/>
                    <a:pt x="374" y="771"/>
                    <a:pt x="374" y="771"/>
                  </a:cubicBezTo>
                  <a:cubicBezTo>
                    <a:pt x="374" y="766"/>
                    <a:pt x="378" y="762"/>
                    <a:pt x="383" y="762"/>
                  </a:cubicBezTo>
                  <a:cubicBezTo>
                    <a:pt x="383" y="762"/>
                    <a:pt x="383" y="762"/>
                    <a:pt x="383" y="762"/>
                  </a:cubicBezTo>
                  <a:cubicBezTo>
                    <a:pt x="387" y="762"/>
                    <a:pt x="391" y="766"/>
                    <a:pt x="391" y="771"/>
                  </a:cubicBezTo>
                  <a:cubicBezTo>
                    <a:pt x="391" y="771"/>
                    <a:pt x="391" y="771"/>
                    <a:pt x="391" y="771"/>
                  </a:cubicBezTo>
                  <a:cubicBezTo>
                    <a:pt x="391" y="776"/>
                    <a:pt x="387" y="780"/>
                    <a:pt x="383" y="780"/>
                  </a:cubicBezTo>
                  <a:cubicBezTo>
                    <a:pt x="383" y="780"/>
                    <a:pt x="383" y="780"/>
                    <a:pt x="383" y="780"/>
                  </a:cubicBezTo>
                  <a:cubicBezTo>
                    <a:pt x="382" y="780"/>
                    <a:pt x="382" y="780"/>
                    <a:pt x="382" y="780"/>
                  </a:cubicBezTo>
                  <a:close/>
                  <a:moveTo>
                    <a:pt x="409" y="770"/>
                  </a:moveTo>
                  <a:cubicBezTo>
                    <a:pt x="408" y="766"/>
                    <a:pt x="412" y="761"/>
                    <a:pt x="417" y="761"/>
                  </a:cubicBezTo>
                  <a:cubicBezTo>
                    <a:pt x="417" y="761"/>
                    <a:pt x="417" y="761"/>
                    <a:pt x="417" y="761"/>
                  </a:cubicBezTo>
                  <a:cubicBezTo>
                    <a:pt x="422" y="761"/>
                    <a:pt x="426" y="764"/>
                    <a:pt x="426" y="769"/>
                  </a:cubicBezTo>
                  <a:cubicBezTo>
                    <a:pt x="426" y="769"/>
                    <a:pt x="426" y="769"/>
                    <a:pt x="426" y="769"/>
                  </a:cubicBezTo>
                  <a:cubicBezTo>
                    <a:pt x="427" y="774"/>
                    <a:pt x="423" y="778"/>
                    <a:pt x="418" y="778"/>
                  </a:cubicBezTo>
                  <a:cubicBezTo>
                    <a:pt x="418" y="778"/>
                    <a:pt x="418" y="778"/>
                    <a:pt x="418" y="778"/>
                  </a:cubicBezTo>
                  <a:cubicBezTo>
                    <a:pt x="418" y="778"/>
                    <a:pt x="418" y="778"/>
                    <a:pt x="418" y="778"/>
                  </a:cubicBezTo>
                  <a:cubicBezTo>
                    <a:pt x="418" y="778"/>
                    <a:pt x="418" y="778"/>
                    <a:pt x="418" y="778"/>
                  </a:cubicBezTo>
                  <a:cubicBezTo>
                    <a:pt x="413" y="778"/>
                    <a:pt x="409" y="775"/>
                    <a:pt x="409" y="770"/>
                  </a:cubicBezTo>
                  <a:close/>
                  <a:moveTo>
                    <a:pt x="347" y="778"/>
                  </a:moveTo>
                  <a:cubicBezTo>
                    <a:pt x="347" y="778"/>
                    <a:pt x="347" y="778"/>
                    <a:pt x="347" y="778"/>
                  </a:cubicBezTo>
                  <a:cubicBezTo>
                    <a:pt x="342" y="777"/>
                    <a:pt x="338" y="773"/>
                    <a:pt x="339" y="768"/>
                  </a:cubicBezTo>
                  <a:cubicBezTo>
                    <a:pt x="339" y="768"/>
                    <a:pt x="339" y="768"/>
                    <a:pt x="339" y="768"/>
                  </a:cubicBezTo>
                  <a:cubicBezTo>
                    <a:pt x="339" y="763"/>
                    <a:pt x="344" y="760"/>
                    <a:pt x="348" y="760"/>
                  </a:cubicBezTo>
                  <a:cubicBezTo>
                    <a:pt x="348" y="760"/>
                    <a:pt x="348" y="760"/>
                    <a:pt x="348" y="760"/>
                  </a:cubicBezTo>
                  <a:cubicBezTo>
                    <a:pt x="353" y="761"/>
                    <a:pt x="357" y="765"/>
                    <a:pt x="356" y="770"/>
                  </a:cubicBezTo>
                  <a:cubicBezTo>
                    <a:pt x="356" y="770"/>
                    <a:pt x="356" y="770"/>
                    <a:pt x="356" y="770"/>
                  </a:cubicBezTo>
                  <a:cubicBezTo>
                    <a:pt x="356" y="774"/>
                    <a:pt x="352" y="778"/>
                    <a:pt x="348" y="778"/>
                  </a:cubicBezTo>
                  <a:cubicBezTo>
                    <a:pt x="348" y="778"/>
                    <a:pt x="348" y="778"/>
                    <a:pt x="348" y="778"/>
                  </a:cubicBezTo>
                  <a:cubicBezTo>
                    <a:pt x="347" y="778"/>
                    <a:pt x="347" y="778"/>
                    <a:pt x="347" y="778"/>
                  </a:cubicBezTo>
                  <a:close/>
                  <a:moveTo>
                    <a:pt x="444" y="767"/>
                  </a:moveTo>
                  <a:cubicBezTo>
                    <a:pt x="443" y="762"/>
                    <a:pt x="446" y="757"/>
                    <a:pt x="451" y="757"/>
                  </a:cubicBezTo>
                  <a:cubicBezTo>
                    <a:pt x="451" y="757"/>
                    <a:pt x="451" y="757"/>
                    <a:pt x="451" y="757"/>
                  </a:cubicBezTo>
                  <a:cubicBezTo>
                    <a:pt x="456" y="756"/>
                    <a:pt x="460" y="759"/>
                    <a:pt x="461" y="764"/>
                  </a:cubicBezTo>
                  <a:cubicBezTo>
                    <a:pt x="461" y="764"/>
                    <a:pt x="461" y="764"/>
                    <a:pt x="461" y="764"/>
                  </a:cubicBezTo>
                  <a:cubicBezTo>
                    <a:pt x="462" y="769"/>
                    <a:pt x="459" y="773"/>
                    <a:pt x="454" y="774"/>
                  </a:cubicBezTo>
                  <a:cubicBezTo>
                    <a:pt x="454" y="774"/>
                    <a:pt x="454" y="774"/>
                    <a:pt x="454" y="774"/>
                  </a:cubicBezTo>
                  <a:cubicBezTo>
                    <a:pt x="453" y="774"/>
                    <a:pt x="453" y="774"/>
                    <a:pt x="452" y="774"/>
                  </a:cubicBezTo>
                  <a:cubicBezTo>
                    <a:pt x="452" y="774"/>
                    <a:pt x="452" y="774"/>
                    <a:pt x="452" y="774"/>
                  </a:cubicBezTo>
                  <a:cubicBezTo>
                    <a:pt x="448" y="774"/>
                    <a:pt x="444" y="771"/>
                    <a:pt x="444" y="767"/>
                  </a:cubicBezTo>
                  <a:close/>
                  <a:moveTo>
                    <a:pt x="311" y="772"/>
                  </a:moveTo>
                  <a:cubicBezTo>
                    <a:pt x="311" y="772"/>
                    <a:pt x="311" y="772"/>
                    <a:pt x="311" y="772"/>
                  </a:cubicBezTo>
                  <a:cubicBezTo>
                    <a:pt x="306" y="771"/>
                    <a:pt x="303" y="767"/>
                    <a:pt x="304" y="762"/>
                  </a:cubicBezTo>
                  <a:cubicBezTo>
                    <a:pt x="304" y="762"/>
                    <a:pt x="304" y="762"/>
                    <a:pt x="304" y="762"/>
                  </a:cubicBezTo>
                  <a:cubicBezTo>
                    <a:pt x="305" y="757"/>
                    <a:pt x="310" y="754"/>
                    <a:pt x="315" y="755"/>
                  </a:cubicBezTo>
                  <a:cubicBezTo>
                    <a:pt x="315" y="755"/>
                    <a:pt x="315" y="755"/>
                    <a:pt x="315" y="755"/>
                  </a:cubicBezTo>
                  <a:cubicBezTo>
                    <a:pt x="315" y="755"/>
                    <a:pt x="315" y="755"/>
                    <a:pt x="315" y="755"/>
                  </a:cubicBezTo>
                  <a:cubicBezTo>
                    <a:pt x="315" y="755"/>
                    <a:pt x="315" y="755"/>
                    <a:pt x="315" y="755"/>
                  </a:cubicBezTo>
                  <a:cubicBezTo>
                    <a:pt x="319" y="756"/>
                    <a:pt x="322" y="761"/>
                    <a:pt x="321" y="765"/>
                  </a:cubicBezTo>
                  <a:cubicBezTo>
                    <a:pt x="321" y="765"/>
                    <a:pt x="321" y="765"/>
                    <a:pt x="321" y="765"/>
                  </a:cubicBezTo>
                  <a:cubicBezTo>
                    <a:pt x="321" y="770"/>
                    <a:pt x="317" y="772"/>
                    <a:pt x="313" y="772"/>
                  </a:cubicBezTo>
                  <a:cubicBezTo>
                    <a:pt x="313" y="772"/>
                    <a:pt x="313" y="772"/>
                    <a:pt x="313" y="772"/>
                  </a:cubicBezTo>
                  <a:cubicBezTo>
                    <a:pt x="312" y="772"/>
                    <a:pt x="312" y="772"/>
                    <a:pt x="311" y="772"/>
                  </a:cubicBezTo>
                  <a:close/>
                  <a:moveTo>
                    <a:pt x="478" y="760"/>
                  </a:moveTo>
                  <a:cubicBezTo>
                    <a:pt x="477" y="755"/>
                    <a:pt x="480" y="750"/>
                    <a:pt x="484" y="749"/>
                  </a:cubicBezTo>
                  <a:cubicBezTo>
                    <a:pt x="484" y="749"/>
                    <a:pt x="484" y="749"/>
                    <a:pt x="484" y="749"/>
                  </a:cubicBezTo>
                  <a:cubicBezTo>
                    <a:pt x="489" y="748"/>
                    <a:pt x="494" y="751"/>
                    <a:pt x="495" y="755"/>
                  </a:cubicBezTo>
                  <a:cubicBezTo>
                    <a:pt x="495" y="755"/>
                    <a:pt x="495" y="755"/>
                    <a:pt x="495" y="755"/>
                  </a:cubicBezTo>
                  <a:cubicBezTo>
                    <a:pt x="496" y="760"/>
                    <a:pt x="494" y="765"/>
                    <a:pt x="489" y="766"/>
                  </a:cubicBezTo>
                  <a:cubicBezTo>
                    <a:pt x="489" y="766"/>
                    <a:pt x="489" y="766"/>
                    <a:pt x="489" y="766"/>
                  </a:cubicBezTo>
                  <a:cubicBezTo>
                    <a:pt x="488" y="766"/>
                    <a:pt x="487" y="766"/>
                    <a:pt x="487" y="766"/>
                  </a:cubicBezTo>
                  <a:cubicBezTo>
                    <a:pt x="487" y="766"/>
                    <a:pt x="487" y="766"/>
                    <a:pt x="487" y="766"/>
                  </a:cubicBezTo>
                  <a:cubicBezTo>
                    <a:pt x="483" y="766"/>
                    <a:pt x="479" y="764"/>
                    <a:pt x="478" y="760"/>
                  </a:cubicBezTo>
                  <a:close/>
                  <a:moveTo>
                    <a:pt x="276" y="764"/>
                  </a:moveTo>
                  <a:cubicBezTo>
                    <a:pt x="276" y="764"/>
                    <a:pt x="276" y="764"/>
                    <a:pt x="276" y="764"/>
                  </a:cubicBezTo>
                  <a:cubicBezTo>
                    <a:pt x="272" y="762"/>
                    <a:pt x="269" y="757"/>
                    <a:pt x="270" y="753"/>
                  </a:cubicBezTo>
                  <a:cubicBezTo>
                    <a:pt x="270" y="753"/>
                    <a:pt x="270" y="753"/>
                    <a:pt x="270" y="753"/>
                  </a:cubicBezTo>
                  <a:cubicBezTo>
                    <a:pt x="272" y="748"/>
                    <a:pt x="277" y="745"/>
                    <a:pt x="281" y="747"/>
                  </a:cubicBezTo>
                  <a:cubicBezTo>
                    <a:pt x="281" y="747"/>
                    <a:pt x="281" y="747"/>
                    <a:pt x="281" y="747"/>
                  </a:cubicBezTo>
                  <a:cubicBezTo>
                    <a:pt x="286" y="748"/>
                    <a:pt x="289" y="753"/>
                    <a:pt x="287" y="758"/>
                  </a:cubicBezTo>
                  <a:cubicBezTo>
                    <a:pt x="287" y="758"/>
                    <a:pt x="287" y="758"/>
                    <a:pt x="287" y="758"/>
                  </a:cubicBezTo>
                  <a:cubicBezTo>
                    <a:pt x="286" y="762"/>
                    <a:pt x="283" y="764"/>
                    <a:pt x="279" y="764"/>
                  </a:cubicBezTo>
                  <a:cubicBezTo>
                    <a:pt x="279" y="764"/>
                    <a:pt x="279" y="764"/>
                    <a:pt x="279" y="764"/>
                  </a:cubicBezTo>
                  <a:cubicBezTo>
                    <a:pt x="278" y="764"/>
                    <a:pt x="277" y="764"/>
                    <a:pt x="276" y="764"/>
                  </a:cubicBezTo>
                  <a:close/>
                  <a:moveTo>
                    <a:pt x="512" y="750"/>
                  </a:moveTo>
                  <a:cubicBezTo>
                    <a:pt x="510" y="745"/>
                    <a:pt x="512" y="740"/>
                    <a:pt x="517" y="739"/>
                  </a:cubicBezTo>
                  <a:cubicBezTo>
                    <a:pt x="517" y="739"/>
                    <a:pt x="517" y="739"/>
                    <a:pt x="517" y="739"/>
                  </a:cubicBezTo>
                  <a:cubicBezTo>
                    <a:pt x="521" y="737"/>
                    <a:pt x="526" y="739"/>
                    <a:pt x="528" y="744"/>
                  </a:cubicBezTo>
                  <a:cubicBezTo>
                    <a:pt x="528" y="744"/>
                    <a:pt x="528" y="744"/>
                    <a:pt x="528" y="744"/>
                  </a:cubicBezTo>
                  <a:cubicBezTo>
                    <a:pt x="530" y="748"/>
                    <a:pt x="528" y="753"/>
                    <a:pt x="523" y="755"/>
                  </a:cubicBezTo>
                  <a:cubicBezTo>
                    <a:pt x="523" y="755"/>
                    <a:pt x="523" y="755"/>
                    <a:pt x="523" y="755"/>
                  </a:cubicBezTo>
                  <a:cubicBezTo>
                    <a:pt x="522" y="755"/>
                    <a:pt x="521" y="756"/>
                    <a:pt x="520" y="756"/>
                  </a:cubicBezTo>
                  <a:cubicBezTo>
                    <a:pt x="520" y="756"/>
                    <a:pt x="520" y="756"/>
                    <a:pt x="520" y="756"/>
                  </a:cubicBezTo>
                  <a:cubicBezTo>
                    <a:pt x="516" y="756"/>
                    <a:pt x="513" y="753"/>
                    <a:pt x="512" y="750"/>
                  </a:cubicBezTo>
                  <a:close/>
                  <a:moveTo>
                    <a:pt x="242" y="752"/>
                  </a:moveTo>
                  <a:cubicBezTo>
                    <a:pt x="238" y="750"/>
                    <a:pt x="236" y="745"/>
                    <a:pt x="238" y="740"/>
                  </a:cubicBezTo>
                  <a:cubicBezTo>
                    <a:pt x="238" y="740"/>
                    <a:pt x="238" y="740"/>
                    <a:pt x="238" y="740"/>
                  </a:cubicBezTo>
                  <a:cubicBezTo>
                    <a:pt x="239" y="736"/>
                    <a:pt x="244" y="734"/>
                    <a:pt x="249" y="736"/>
                  </a:cubicBezTo>
                  <a:cubicBezTo>
                    <a:pt x="249" y="736"/>
                    <a:pt x="249" y="736"/>
                    <a:pt x="249" y="736"/>
                  </a:cubicBezTo>
                  <a:cubicBezTo>
                    <a:pt x="253" y="737"/>
                    <a:pt x="256" y="742"/>
                    <a:pt x="254" y="747"/>
                  </a:cubicBezTo>
                  <a:cubicBezTo>
                    <a:pt x="254" y="747"/>
                    <a:pt x="254" y="747"/>
                    <a:pt x="254" y="747"/>
                  </a:cubicBezTo>
                  <a:cubicBezTo>
                    <a:pt x="252" y="750"/>
                    <a:pt x="249" y="752"/>
                    <a:pt x="246" y="752"/>
                  </a:cubicBezTo>
                  <a:cubicBezTo>
                    <a:pt x="246" y="752"/>
                    <a:pt x="246" y="752"/>
                    <a:pt x="246" y="752"/>
                  </a:cubicBezTo>
                  <a:cubicBezTo>
                    <a:pt x="245" y="752"/>
                    <a:pt x="244" y="752"/>
                    <a:pt x="242" y="752"/>
                  </a:cubicBezTo>
                  <a:close/>
                  <a:moveTo>
                    <a:pt x="544" y="737"/>
                  </a:moveTo>
                  <a:cubicBezTo>
                    <a:pt x="542" y="732"/>
                    <a:pt x="544" y="727"/>
                    <a:pt x="548" y="725"/>
                  </a:cubicBezTo>
                  <a:cubicBezTo>
                    <a:pt x="548" y="725"/>
                    <a:pt x="548" y="725"/>
                    <a:pt x="548" y="725"/>
                  </a:cubicBezTo>
                  <a:cubicBezTo>
                    <a:pt x="553" y="723"/>
                    <a:pt x="558" y="725"/>
                    <a:pt x="560" y="729"/>
                  </a:cubicBezTo>
                  <a:cubicBezTo>
                    <a:pt x="560" y="729"/>
                    <a:pt x="560" y="729"/>
                    <a:pt x="560" y="729"/>
                  </a:cubicBezTo>
                  <a:cubicBezTo>
                    <a:pt x="562" y="733"/>
                    <a:pt x="560" y="739"/>
                    <a:pt x="556" y="741"/>
                  </a:cubicBezTo>
                  <a:cubicBezTo>
                    <a:pt x="556" y="741"/>
                    <a:pt x="556" y="741"/>
                    <a:pt x="556" y="741"/>
                  </a:cubicBezTo>
                  <a:cubicBezTo>
                    <a:pt x="555" y="741"/>
                    <a:pt x="553" y="742"/>
                    <a:pt x="552" y="742"/>
                  </a:cubicBezTo>
                  <a:cubicBezTo>
                    <a:pt x="552" y="742"/>
                    <a:pt x="552" y="742"/>
                    <a:pt x="552" y="742"/>
                  </a:cubicBezTo>
                  <a:cubicBezTo>
                    <a:pt x="549" y="742"/>
                    <a:pt x="546" y="740"/>
                    <a:pt x="544" y="737"/>
                  </a:cubicBezTo>
                  <a:close/>
                  <a:moveTo>
                    <a:pt x="210" y="737"/>
                  </a:moveTo>
                  <a:cubicBezTo>
                    <a:pt x="210" y="737"/>
                    <a:pt x="210" y="737"/>
                    <a:pt x="210" y="737"/>
                  </a:cubicBezTo>
                  <a:cubicBezTo>
                    <a:pt x="206" y="735"/>
                    <a:pt x="204" y="729"/>
                    <a:pt x="206" y="725"/>
                  </a:cubicBezTo>
                  <a:cubicBezTo>
                    <a:pt x="206" y="725"/>
                    <a:pt x="206" y="725"/>
                    <a:pt x="206" y="725"/>
                  </a:cubicBezTo>
                  <a:cubicBezTo>
                    <a:pt x="208" y="721"/>
                    <a:pt x="214" y="719"/>
                    <a:pt x="218" y="721"/>
                  </a:cubicBezTo>
                  <a:cubicBezTo>
                    <a:pt x="218" y="721"/>
                    <a:pt x="218" y="721"/>
                    <a:pt x="218" y="721"/>
                  </a:cubicBezTo>
                  <a:cubicBezTo>
                    <a:pt x="218" y="721"/>
                    <a:pt x="218" y="721"/>
                    <a:pt x="218" y="721"/>
                  </a:cubicBezTo>
                  <a:cubicBezTo>
                    <a:pt x="218" y="721"/>
                    <a:pt x="218" y="721"/>
                    <a:pt x="218" y="721"/>
                  </a:cubicBezTo>
                  <a:cubicBezTo>
                    <a:pt x="222" y="723"/>
                    <a:pt x="224" y="729"/>
                    <a:pt x="222" y="733"/>
                  </a:cubicBezTo>
                  <a:cubicBezTo>
                    <a:pt x="222" y="733"/>
                    <a:pt x="222" y="733"/>
                    <a:pt x="222" y="733"/>
                  </a:cubicBezTo>
                  <a:cubicBezTo>
                    <a:pt x="220" y="736"/>
                    <a:pt x="217" y="738"/>
                    <a:pt x="214" y="738"/>
                  </a:cubicBezTo>
                  <a:cubicBezTo>
                    <a:pt x="214" y="738"/>
                    <a:pt x="214" y="738"/>
                    <a:pt x="214" y="738"/>
                  </a:cubicBezTo>
                  <a:cubicBezTo>
                    <a:pt x="212" y="738"/>
                    <a:pt x="211" y="738"/>
                    <a:pt x="210" y="737"/>
                  </a:cubicBezTo>
                  <a:close/>
                  <a:moveTo>
                    <a:pt x="575" y="721"/>
                  </a:moveTo>
                  <a:cubicBezTo>
                    <a:pt x="573" y="716"/>
                    <a:pt x="574" y="711"/>
                    <a:pt x="578" y="709"/>
                  </a:cubicBezTo>
                  <a:cubicBezTo>
                    <a:pt x="578" y="709"/>
                    <a:pt x="578" y="709"/>
                    <a:pt x="578" y="709"/>
                  </a:cubicBezTo>
                  <a:cubicBezTo>
                    <a:pt x="582" y="706"/>
                    <a:pt x="588" y="707"/>
                    <a:pt x="590" y="712"/>
                  </a:cubicBezTo>
                  <a:cubicBezTo>
                    <a:pt x="590" y="712"/>
                    <a:pt x="590" y="712"/>
                    <a:pt x="590" y="712"/>
                  </a:cubicBezTo>
                  <a:cubicBezTo>
                    <a:pt x="593" y="716"/>
                    <a:pt x="592" y="721"/>
                    <a:pt x="587" y="724"/>
                  </a:cubicBezTo>
                  <a:cubicBezTo>
                    <a:pt x="587" y="724"/>
                    <a:pt x="587" y="724"/>
                    <a:pt x="587" y="724"/>
                  </a:cubicBezTo>
                  <a:cubicBezTo>
                    <a:pt x="586" y="724"/>
                    <a:pt x="584" y="725"/>
                    <a:pt x="583" y="725"/>
                  </a:cubicBezTo>
                  <a:cubicBezTo>
                    <a:pt x="583" y="725"/>
                    <a:pt x="583" y="725"/>
                    <a:pt x="583" y="725"/>
                  </a:cubicBezTo>
                  <a:cubicBezTo>
                    <a:pt x="580" y="725"/>
                    <a:pt x="577" y="723"/>
                    <a:pt x="575" y="721"/>
                  </a:cubicBezTo>
                  <a:close/>
                  <a:moveTo>
                    <a:pt x="179" y="719"/>
                  </a:moveTo>
                  <a:cubicBezTo>
                    <a:pt x="175" y="716"/>
                    <a:pt x="173" y="711"/>
                    <a:pt x="176" y="707"/>
                  </a:cubicBezTo>
                  <a:cubicBezTo>
                    <a:pt x="176" y="707"/>
                    <a:pt x="176" y="707"/>
                    <a:pt x="176" y="707"/>
                  </a:cubicBezTo>
                  <a:cubicBezTo>
                    <a:pt x="179" y="703"/>
                    <a:pt x="184" y="702"/>
                    <a:pt x="188" y="704"/>
                  </a:cubicBezTo>
                  <a:cubicBezTo>
                    <a:pt x="188" y="704"/>
                    <a:pt x="188" y="704"/>
                    <a:pt x="188" y="704"/>
                  </a:cubicBezTo>
                  <a:cubicBezTo>
                    <a:pt x="192" y="707"/>
                    <a:pt x="193" y="712"/>
                    <a:pt x="191" y="716"/>
                  </a:cubicBezTo>
                  <a:cubicBezTo>
                    <a:pt x="191" y="716"/>
                    <a:pt x="191" y="716"/>
                    <a:pt x="191" y="716"/>
                  </a:cubicBezTo>
                  <a:cubicBezTo>
                    <a:pt x="189" y="719"/>
                    <a:pt x="186" y="720"/>
                    <a:pt x="183" y="720"/>
                  </a:cubicBezTo>
                  <a:cubicBezTo>
                    <a:pt x="183" y="720"/>
                    <a:pt x="183" y="720"/>
                    <a:pt x="183" y="720"/>
                  </a:cubicBezTo>
                  <a:cubicBezTo>
                    <a:pt x="182" y="720"/>
                    <a:pt x="180" y="720"/>
                    <a:pt x="179" y="719"/>
                  </a:cubicBezTo>
                  <a:close/>
                  <a:moveTo>
                    <a:pt x="605" y="702"/>
                  </a:moveTo>
                  <a:cubicBezTo>
                    <a:pt x="602" y="698"/>
                    <a:pt x="603" y="692"/>
                    <a:pt x="607" y="689"/>
                  </a:cubicBezTo>
                  <a:cubicBezTo>
                    <a:pt x="607" y="689"/>
                    <a:pt x="607" y="689"/>
                    <a:pt x="607" y="689"/>
                  </a:cubicBezTo>
                  <a:cubicBezTo>
                    <a:pt x="611" y="687"/>
                    <a:pt x="616" y="687"/>
                    <a:pt x="619" y="691"/>
                  </a:cubicBezTo>
                  <a:cubicBezTo>
                    <a:pt x="619" y="691"/>
                    <a:pt x="619" y="691"/>
                    <a:pt x="619" y="691"/>
                  </a:cubicBezTo>
                  <a:cubicBezTo>
                    <a:pt x="622" y="695"/>
                    <a:pt x="621" y="701"/>
                    <a:pt x="617" y="704"/>
                  </a:cubicBezTo>
                  <a:cubicBezTo>
                    <a:pt x="617" y="704"/>
                    <a:pt x="617" y="704"/>
                    <a:pt x="617" y="704"/>
                  </a:cubicBezTo>
                  <a:cubicBezTo>
                    <a:pt x="616" y="705"/>
                    <a:pt x="614" y="705"/>
                    <a:pt x="612" y="705"/>
                  </a:cubicBezTo>
                  <a:cubicBezTo>
                    <a:pt x="612" y="705"/>
                    <a:pt x="612" y="705"/>
                    <a:pt x="612" y="705"/>
                  </a:cubicBezTo>
                  <a:cubicBezTo>
                    <a:pt x="609" y="705"/>
                    <a:pt x="607" y="704"/>
                    <a:pt x="605" y="702"/>
                  </a:cubicBezTo>
                  <a:close/>
                  <a:moveTo>
                    <a:pt x="149" y="698"/>
                  </a:moveTo>
                  <a:cubicBezTo>
                    <a:pt x="146" y="695"/>
                    <a:pt x="145" y="690"/>
                    <a:pt x="148" y="686"/>
                  </a:cubicBezTo>
                  <a:cubicBezTo>
                    <a:pt x="148" y="686"/>
                    <a:pt x="148" y="686"/>
                    <a:pt x="148" y="686"/>
                  </a:cubicBezTo>
                  <a:cubicBezTo>
                    <a:pt x="151" y="682"/>
                    <a:pt x="156" y="681"/>
                    <a:pt x="160" y="684"/>
                  </a:cubicBezTo>
                  <a:cubicBezTo>
                    <a:pt x="160" y="684"/>
                    <a:pt x="160" y="684"/>
                    <a:pt x="160" y="684"/>
                  </a:cubicBezTo>
                  <a:cubicBezTo>
                    <a:pt x="160" y="684"/>
                    <a:pt x="160" y="684"/>
                    <a:pt x="160" y="684"/>
                  </a:cubicBezTo>
                  <a:cubicBezTo>
                    <a:pt x="160" y="684"/>
                    <a:pt x="160" y="684"/>
                    <a:pt x="160" y="684"/>
                  </a:cubicBezTo>
                  <a:cubicBezTo>
                    <a:pt x="164" y="687"/>
                    <a:pt x="165" y="693"/>
                    <a:pt x="162" y="697"/>
                  </a:cubicBezTo>
                  <a:cubicBezTo>
                    <a:pt x="162" y="697"/>
                    <a:pt x="162" y="697"/>
                    <a:pt x="162" y="697"/>
                  </a:cubicBezTo>
                  <a:cubicBezTo>
                    <a:pt x="160" y="699"/>
                    <a:pt x="157" y="700"/>
                    <a:pt x="155" y="700"/>
                  </a:cubicBezTo>
                  <a:cubicBezTo>
                    <a:pt x="155" y="700"/>
                    <a:pt x="155" y="700"/>
                    <a:pt x="155" y="700"/>
                  </a:cubicBezTo>
                  <a:cubicBezTo>
                    <a:pt x="153" y="700"/>
                    <a:pt x="151" y="699"/>
                    <a:pt x="149" y="698"/>
                  </a:cubicBezTo>
                  <a:close/>
                  <a:moveTo>
                    <a:pt x="633" y="680"/>
                  </a:moveTo>
                  <a:cubicBezTo>
                    <a:pt x="629" y="677"/>
                    <a:pt x="630" y="671"/>
                    <a:pt x="633" y="668"/>
                  </a:cubicBezTo>
                  <a:cubicBezTo>
                    <a:pt x="633" y="668"/>
                    <a:pt x="633" y="668"/>
                    <a:pt x="633" y="668"/>
                  </a:cubicBezTo>
                  <a:cubicBezTo>
                    <a:pt x="633" y="668"/>
                    <a:pt x="633" y="668"/>
                    <a:pt x="633" y="668"/>
                  </a:cubicBezTo>
                  <a:cubicBezTo>
                    <a:pt x="633" y="668"/>
                    <a:pt x="633" y="668"/>
                    <a:pt x="633" y="668"/>
                  </a:cubicBezTo>
                  <a:cubicBezTo>
                    <a:pt x="637" y="665"/>
                    <a:pt x="642" y="665"/>
                    <a:pt x="646" y="668"/>
                  </a:cubicBezTo>
                  <a:cubicBezTo>
                    <a:pt x="646" y="668"/>
                    <a:pt x="646" y="668"/>
                    <a:pt x="646" y="668"/>
                  </a:cubicBezTo>
                  <a:cubicBezTo>
                    <a:pt x="649" y="672"/>
                    <a:pt x="649" y="678"/>
                    <a:pt x="645" y="681"/>
                  </a:cubicBezTo>
                  <a:cubicBezTo>
                    <a:pt x="645" y="681"/>
                    <a:pt x="645" y="681"/>
                    <a:pt x="645" y="681"/>
                  </a:cubicBezTo>
                  <a:cubicBezTo>
                    <a:pt x="643" y="682"/>
                    <a:pt x="641" y="683"/>
                    <a:pt x="639" y="683"/>
                  </a:cubicBezTo>
                  <a:cubicBezTo>
                    <a:pt x="639" y="683"/>
                    <a:pt x="639" y="683"/>
                    <a:pt x="639" y="683"/>
                  </a:cubicBezTo>
                  <a:cubicBezTo>
                    <a:pt x="637" y="683"/>
                    <a:pt x="634" y="682"/>
                    <a:pt x="633" y="680"/>
                  </a:cubicBezTo>
                  <a:close/>
                  <a:moveTo>
                    <a:pt x="122" y="675"/>
                  </a:moveTo>
                  <a:cubicBezTo>
                    <a:pt x="119" y="672"/>
                    <a:pt x="119" y="666"/>
                    <a:pt x="122" y="662"/>
                  </a:cubicBezTo>
                  <a:cubicBezTo>
                    <a:pt x="122" y="662"/>
                    <a:pt x="122" y="662"/>
                    <a:pt x="122" y="662"/>
                  </a:cubicBezTo>
                  <a:cubicBezTo>
                    <a:pt x="125" y="659"/>
                    <a:pt x="131" y="659"/>
                    <a:pt x="134" y="662"/>
                  </a:cubicBezTo>
                  <a:cubicBezTo>
                    <a:pt x="134" y="662"/>
                    <a:pt x="134" y="662"/>
                    <a:pt x="134" y="662"/>
                  </a:cubicBezTo>
                  <a:cubicBezTo>
                    <a:pt x="138" y="665"/>
                    <a:pt x="138" y="671"/>
                    <a:pt x="135" y="674"/>
                  </a:cubicBezTo>
                  <a:cubicBezTo>
                    <a:pt x="135" y="674"/>
                    <a:pt x="135" y="674"/>
                    <a:pt x="135" y="674"/>
                  </a:cubicBezTo>
                  <a:cubicBezTo>
                    <a:pt x="133" y="676"/>
                    <a:pt x="131" y="677"/>
                    <a:pt x="128" y="677"/>
                  </a:cubicBezTo>
                  <a:cubicBezTo>
                    <a:pt x="128" y="677"/>
                    <a:pt x="128" y="677"/>
                    <a:pt x="128" y="677"/>
                  </a:cubicBezTo>
                  <a:cubicBezTo>
                    <a:pt x="126" y="677"/>
                    <a:pt x="124" y="676"/>
                    <a:pt x="122" y="675"/>
                  </a:cubicBezTo>
                  <a:close/>
                  <a:moveTo>
                    <a:pt x="658" y="656"/>
                  </a:moveTo>
                  <a:cubicBezTo>
                    <a:pt x="655" y="653"/>
                    <a:pt x="654" y="647"/>
                    <a:pt x="658" y="644"/>
                  </a:cubicBezTo>
                  <a:cubicBezTo>
                    <a:pt x="658" y="644"/>
                    <a:pt x="658" y="644"/>
                    <a:pt x="658" y="644"/>
                  </a:cubicBezTo>
                  <a:cubicBezTo>
                    <a:pt x="661" y="640"/>
                    <a:pt x="666" y="640"/>
                    <a:pt x="670" y="643"/>
                  </a:cubicBezTo>
                  <a:cubicBezTo>
                    <a:pt x="670" y="643"/>
                    <a:pt x="670" y="643"/>
                    <a:pt x="670" y="643"/>
                  </a:cubicBezTo>
                  <a:cubicBezTo>
                    <a:pt x="674" y="647"/>
                    <a:pt x="674" y="652"/>
                    <a:pt x="671" y="656"/>
                  </a:cubicBezTo>
                  <a:cubicBezTo>
                    <a:pt x="671" y="656"/>
                    <a:pt x="671" y="656"/>
                    <a:pt x="671" y="656"/>
                  </a:cubicBezTo>
                  <a:cubicBezTo>
                    <a:pt x="669" y="657"/>
                    <a:pt x="666" y="658"/>
                    <a:pt x="664" y="658"/>
                  </a:cubicBezTo>
                  <a:cubicBezTo>
                    <a:pt x="664" y="658"/>
                    <a:pt x="664" y="658"/>
                    <a:pt x="664" y="658"/>
                  </a:cubicBezTo>
                  <a:cubicBezTo>
                    <a:pt x="662" y="658"/>
                    <a:pt x="660" y="658"/>
                    <a:pt x="658" y="656"/>
                  </a:cubicBezTo>
                  <a:close/>
                  <a:moveTo>
                    <a:pt x="97" y="649"/>
                  </a:moveTo>
                  <a:cubicBezTo>
                    <a:pt x="94" y="645"/>
                    <a:pt x="94" y="640"/>
                    <a:pt x="98" y="637"/>
                  </a:cubicBezTo>
                  <a:cubicBezTo>
                    <a:pt x="98" y="637"/>
                    <a:pt x="98" y="637"/>
                    <a:pt x="98" y="637"/>
                  </a:cubicBezTo>
                  <a:cubicBezTo>
                    <a:pt x="102" y="634"/>
                    <a:pt x="107" y="634"/>
                    <a:pt x="110" y="637"/>
                  </a:cubicBezTo>
                  <a:cubicBezTo>
                    <a:pt x="110" y="637"/>
                    <a:pt x="110" y="637"/>
                    <a:pt x="110" y="637"/>
                  </a:cubicBezTo>
                  <a:cubicBezTo>
                    <a:pt x="114" y="641"/>
                    <a:pt x="113" y="647"/>
                    <a:pt x="110" y="650"/>
                  </a:cubicBezTo>
                  <a:cubicBezTo>
                    <a:pt x="110" y="650"/>
                    <a:pt x="110" y="650"/>
                    <a:pt x="110" y="650"/>
                  </a:cubicBezTo>
                  <a:cubicBezTo>
                    <a:pt x="108" y="651"/>
                    <a:pt x="106" y="652"/>
                    <a:pt x="104" y="652"/>
                  </a:cubicBezTo>
                  <a:cubicBezTo>
                    <a:pt x="104" y="652"/>
                    <a:pt x="104" y="652"/>
                    <a:pt x="104" y="652"/>
                  </a:cubicBezTo>
                  <a:cubicBezTo>
                    <a:pt x="101" y="652"/>
                    <a:pt x="99" y="651"/>
                    <a:pt x="97" y="649"/>
                  </a:cubicBezTo>
                  <a:close/>
                  <a:moveTo>
                    <a:pt x="681" y="630"/>
                  </a:moveTo>
                  <a:cubicBezTo>
                    <a:pt x="677" y="627"/>
                    <a:pt x="677" y="621"/>
                    <a:pt x="680" y="618"/>
                  </a:cubicBezTo>
                  <a:cubicBezTo>
                    <a:pt x="680" y="618"/>
                    <a:pt x="680" y="618"/>
                    <a:pt x="680" y="618"/>
                  </a:cubicBezTo>
                  <a:cubicBezTo>
                    <a:pt x="680" y="618"/>
                    <a:pt x="680" y="618"/>
                    <a:pt x="680" y="618"/>
                  </a:cubicBezTo>
                  <a:cubicBezTo>
                    <a:pt x="680" y="618"/>
                    <a:pt x="680" y="618"/>
                    <a:pt x="680" y="618"/>
                  </a:cubicBezTo>
                  <a:cubicBezTo>
                    <a:pt x="683" y="614"/>
                    <a:pt x="688" y="613"/>
                    <a:pt x="692" y="616"/>
                  </a:cubicBezTo>
                  <a:cubicBezTo>
                    <a:pt x="692" y="616"/>
                    <a:pt x="692" y="616"/>
                    <a:pt x="692" y="616"/>
                  </a:cubicBezTo>
                  <a:cubicBezTo>
                    <a:pt x="696" y="619"/>
                    <a:pt x="697" y="624"/>
                    <a:pt x="694" y="628"/>
                  </a:cubicBezTo>
                  <a:cubicBezTo>
                    <a:pt x="694" y="628"/>
                    <a:pt x="694" y="628"/>
                    <a:pt x="694" y="628"/>
                  </a:cubicBezTo>
                  <a:cubicBezTo>
                    <a:pt x="692" y="630"/>
                    <a:pt x="689" y="632"/>
                    <a:pt x="687" y="632"/>
                  </a:cubicBezTo>
                  <a:cubicBezTo>
                    <a:pt x="687" y="632"/>
                    <a:pt x="687" y="632"/>
                    <a:pt x="687" y="632"/>
                  </a:cubicBezTo>
                  <a:cubicBezTo>
                    <a:pt x="685" y="632"/>
                    <a:pt x="683" y="631"/>
                    <a:pt x="681" y="630"/>
                  </a:cubicBezTo>
                  <a:close/>
                  <a:moveTo>
                    <a:pt x="75" y="621"/>
                  </a:moveTo>
                  <a:cubicBezTo>
                    <a:pt x="72" y="617"/>
                    <a:pt x="73" y="612"/>
                    <a:pt x="77" y="609"/>
                  </a:cubicBezTo>
                  <a:cubicBezTo>
                    <a:pt x="77" y="609"/>
                    <a:pt x="77" y="609"/>
                    <a:pt x="77" y="609"/>
                  </a:cubicBezTo>
                  <a:cubicBezTo>
                    <a:pt x="81" y="606"/>
                    <a:pt x="86" y="607"/>
                    <a:pt x="89" y="611"/>
                  </a:cubicBezTo>
                  <a:cubicBezTo>
                    <a:pt x="89" y="611"/>
                    <a:pt x="89" y="611"/>
                    <a:pt x="89" y="611"/>
                  </a:cubicBezTo>
                  <a:cubicBezTo>
                    <a:pt x="89" y="611"/>
                    <a:pt x="89" y="611"/>
                    <a:pt x="89" y="611"/>
                  </a:cubicBezTo>
                  <a:cubicBezTo>
                    <a:pt x="89" y="611"/>
                    <a:pt x="89" y="611"/>
                    <a:pt x="89" y="611"/>
                  </a:cubicBezTo>
                  <a:cubicBezTo>
                    <a:pt x="92" y="615"/>
                    <a:pt x="91" y="620"/>
                    <a:pt x="87" y="623"/>
                  </a:cubicBezTo>
                  <a:cubicBezTo>
                    <a:pt x="87" y="623"/>
                    <a:pt x="87" y="623"/>
                    <a:pt x="87" y="623"/>
                  </a:cubicBezTo>
                  <a:cubicBezTo>
                    <a:pt x="85" y="624"/>
                    <a:pt x="84" y="625"/>
                    <a:pt x="82" y="625"/>
                  </a:cubicBezTo>
                  <a:cubicBezTo>
                    <a:pt x="82" y="625"/>
                    <a:pt x="82" y="625"/>
                    <a:pt x="82" y="625"/>
                  </a:cubicBezTo>
                  <a:cubicBezTo>
                    <a:pt x="79" y="625"/>
                    <a:pt x="76" y="624"/>
                    <a:pt x="75" y="621"/>
                  </a:cubicBezTo>
                  <a:close/>
                  <a:moveTo>
                    <a:pt x="702" y="601"/>
                  </a:moveTo>
                  <a:cubicBezTo>
                    <a:pt x="698" y="599"/>
                    <a:pt x="697" y="593"/>
                    <a:pt x="699" y="589"/>
                  </a:cubicBezTo>
                  <a:cubicBezTo>
                    <a:pt x="699" y="589"/>
                    <a:pt x="699" y="589"/>
                    <a:pt x="699" y="589"/>
                  </a:cubicBezTo>
                  <a:cubicBezTo>
                    <a:pt x="702" y="585"/>
                    <a:pt x="707" y="584"/>
                    <a:pt x="711" y="587"/>
                  </a:cubicBezTo>
                  <a:cubicBezTo>
                    <a:pt x="711" y="587"/>
                    <a:pt x="711" y="587"/>
                    <a:pt x="711" y="587"/>
                  </a:cubicBezTo>
                  <a:cubicBezTo>
                    <a:pt x="715" y="589"/>
                    <a:pt x="717" y="595"/>
                    <a:pt x="714" y="599"/>
                  </a:cubicBezTo>
                  <a:cubicBezTo>
                    <a:pt x="714" y="599"/>
                    <a:pt x="714" y="599"/>
                    <a:pt x="714" y="599"/>
                  </a:cubicBezTo>
                  <a:cubicBezTo>
                    <a:pt x="712" y="601"/>
                    <a:pt x="710" y="603"/>
                    <a:pt x="707" y="603"/>
                  </a:cubicBezTo>
                  <a:cubicBezTo>
                    <a:pt x="707" y="603"/>
                    <a:pt x="707" y="603"/>
                    <a:pt x="707" y="603"/>
                  </a:cubicBezTo>
                  <a:cubicBezTo>
                    <a:pt x="705" y="603"/>
                    <a:pt x="703" y="602"/>
                    <a:pt x="702" y="601"/>
                  </a:cubicBezTo>
                  <a:close/>
                  <a:moveTo>
                    <a:pt x="55" y="591"/>
                  </a:moveTo>
                  <a:cubicBezTo>
                    <a:pt x="52" y="587"/>
                    <a:pt x="54" y="582"/>
                    <a:pt x="58" y="579"/>
                  </a:cubicBezTo>
                  <a:cubicBezTo>
                    <a:pt x="58" y="579"/>
                    <a:pt x="58" y="579"/>
                    <a:pt x="58" y="579"/>
                  </a:cubicBezTo>
                  <a:cubicBezTo>
                    <a:pt x="62" y="577"/>
                    <a:pt x="67" y="578"/>
                    <a:pt x="70" y="582"/>
                  </a:cubicBezTo>
                  <a:cubicBezTo>
                    <a:pt x="70" y="582"/>
                    <a:pt x="70" y="582"/>
                    <a:pt x="70" y="582"/>
                  </a:cubicBezTo>
                  <a:cubicBezTo>
                    <a:pt x="72" y="586"/>
                    <a:pt x="71" y="592"/>
                    <a:pt x="67" y="594"/>
                  </a:cubicBezTo>
                  <a:cubicBezTo>
                    <a:pt x="67" y="594"/>
                    <a:pt x="67" y="594"/>
                    <a:pt x="67" y="594"/>
                  </a:cubicBezTo>
                  <a:cubicBezTo>
                    <a:pt x="66" y="595"/>
                    <a:pt x="64" y="596"/>
                    <a:pt x="62" y="596"/>
                  </a:cubicBezTo>
                  <a:cubicBezTo>
                    <a:pt x="62" y="596"/>
                    <a:pt x="62" y="596"/>
                    <a:pt x="62" y="596"/>
                  </a:cubicBezTo>
                  <a:cubicBezTo>
                    <a:pt x="59" y="596"/>
                    <a:pt x="57" y="594"/>
                    <a:pt x="55" y="591"/>
                  </a:cubicBezTo>
                  <a:close/>
                  <a:moveTo>
                    <a:pt x="720" y="571"/>
                  </a:moveTo>
                  <a:cubicBezTo>
                    <a:pt x="716" y="569"/>
                    <a:pt x="714" y="564"/>
                    <a:pt x="716" y="560"/>
                  </a:cubicBezTo>
                  <a:cubicBezTo>
                    <a:pt x="716" y="560"/>
                    <a:pt x="716" y="560"/>
                    <a:pt x="716" y="560"/>
                  </a:cubicBezTo>
                  <a:cubicBezTo>
                    <a:pt x="718" y="555"/>
                    <a:pt x="724" y="554"/>
                    <a:pt x="728" y="556"/>
                  </a:cubicBezTo>
                  <a:cubicBezTo>
                    <a:pt x="728" y="556"/>
                    <a:pt x="728" y="556"/>
                    <a:pt x="728" y="556"/>
                  </a:cubicBezTo>
                  <a:cubicBezTo>
                    <a:pt x="732" y="558"/>
                    <a:pt x="734" y="563"/>
                    <a:pt x="732" y="568"/>
                  </a:cubicBezTo>
                  <a:cubicBezTo>
                    <a:pt x="732" y="568"/>
                    <a:pt x="732" y="568"/>
                    <a:pt x="732" y="568"/>
                  </a:cubicBezTo>
                  <a:cubicBezTo>
                    <a:pt x="730" y="571"/>
                    <a:pt x="727" y="572"/>
                    <a:pt x="724" y="572"/>
                  </a:cubicBezTo>
                  <a:cubicBezTo>
                    <a:pt x="724" y="572"/>
                    <a:pt x="724" y="572"/>
                    <a:pt x="724" y="572"/>
                  </a:cubicBezTo>
                  <a:cubicBezTo>
                    <a:pt x="723" y="572"/>
                    <a:pt x="721" y="572"/>
                    <a:pt x="720" y="571"/>
                  </a:cubicBezTo>
                  <a:close/>
                  <a:moveTo>
                    <a:pt x="38" y="560"/>
                  </a:moveTo>
                  <a:cubicBezTo>
                    <a:pt x="36" y="555"/>
                    <a:pt x="38" y="550"/>
                    <a:pt x="42" y="548"/>
                  </a:cubicBezTo>
                  <a:cubicBezTo>
                    <a:pt x="42" y="548"/>
                    <a:pt x="42" y="548"/>
                    <a:pt x="42" y="548"/>
                  </a:cubicBezTo>
                  <a:cubicBezTo>
                    <a:pt x="46" y="546"/>
                    <a:pt x="52" y="548"/>
                    <a:pt x="54" y="552"/>
                  </a:cubicBezTo>
                  <a:cubicBezTo>
                    <a:pt x="54" y="552"/>
                    <a:pt x="54" y="552"/>
                    <a:pt x="54" y="552"/>
                  </a:cubicBezTo>
                  <a:cubicBezTo>
                    <a:pt x="56" y="556"/>
                    <a:pt x="54" y="562"/>
                    <a:pt x="50" y="564"/>
                  </a:cubicBezTo>
                  <a:cubicBezTo>
                    <a:pt x="50" y="564"/>
                    <a:pt x="50" y="564"/>
                    <a:pt x="50" y="564"/>
                  </a:cubicBezTo>
                  <a:cubicBezTo>
                    <a:pt x="48" y="564"/>
                    <a:pt x="47" y="565"/>
                    <a:pt x="46" y="565"/>
                  </a:cubicBezTo>
                  <a:cubicBezTo>
                    <a:pt x="46" y="565"/>
                    <a:pt x="46" y="565"/>
                    <a:pt x="46" y="565"/>
                  </a:cubicBezTo>
                  <a:cubicBezTo>
                    <a:pt x="43" y="565"/>
                    <a:pt x="39" y="563"/>
                    <a:pt x="38" y="560"/>
                  </a:cubicBezTo>
                  <a:close/>
                  <a:moveTo>
                    <a:pt x="735" y="540"/>
                  </a:moveTo>
                  <a:cubicBezTo>
                    <a:pt x="731" y="538"/>
                    <a:pt x="728" y="533"/>
                    <a:pt x="730" y="528"/>
                  </a:cubicBezTo>
                  <a:cubicBezTo>
                    <a:pt x="730" y="528"/>
                    <a:pt x="730" y="528"/>
                    <a:pt x="730" y="528"/>
                  </a:cubicBezTo>
                  <a:cubicBezTo>
                    <a:pt x="730" y="528"/>
                    <a:pt x="730" y="528"/>
                    <a:pt x="730" y="528"/>
                  </a:cubicBezTo>
                  <a:cubicBezTo>
                    <a:pt x="730" y="528"/>
                    <a:pt x="730" y="528"/>
                    <a:pt x="730" y="528"/>
                  </a:cubicBezTo>
                  <a:cubicBezTo>
                    <a:pt x="732" y="524"/>
                    <a:pt x="737" y="522"/>
                    <a:pt x="742" y="523"/>
                  </a:cubicBezTo>
                  <a:cubicBezTo>
                    <a:pt x="742" y="523"/>
                    <a:pt x="742" y="523"/>
                    <a:pt x="742" y="523"/>
                  </a:cubicBezTo>
                  <a:cubicBezTo>
                    <a:pt x="746" y="525"/>
                    <a:pt x="748" y="530"/>
                    <a:pt x="746" y="535"/>
                  </a:cubicBezTo>
                  <a:cubicBezTo>
                    <a:pt x="746" y="535"/>
                    <a:pt x="746" y="535"/>
                    <a:pt x="746" y="535"/>
                  </a:cubicBezTo>
                  <a:cubicBezTo>
                    <a:pt x="745" y="538"/>
                    <a:pt x="742" y="540"/>
                    <a:pt x="738" y="540"/>
                  </a:cubicBezTo>
                  <a:cubicBezTo>
                    <a:pt x="738" y="540"/>
                    <a:pt x="738" y="540"/>
                    <a:pt x="738" y="540"/>
                  </a:cubicBezTo>
                  <a:cubicBezTo>
                    <a:pt x="737" y="540"/>
                    <a:pt x="736" y="540"/>
                    <a:pt x="735" y="540"/>
                  </a:cubicBezTo>
                  <a:close/>
                  <a:moveTo>
                    <a:pt x="24" y="527"/>
                  </a:moveTo>
                  <a:cubicBezTo>
                    <a:pt x="24" y="527"/>
                    <a:pt x="24" y="527"/>
                    <a:pt x="24" y="527"/>
                  </a:cubicBezTo>
                  <a:cubicBezTo>
                    <a:pt x="22" y="522"/>
                    <a:pt x="25" y="517"/>
                    <a:pt x="29" y="515"/>
                  </a:cubicBezTo>
                  <a:cubicBezTo>
                    <a:pt x="29" y="515"/>
                    <a:pt x="29" y="515"/>
                    <a:pt x="29" y="515"/>
                  </a:cubicBezTo>
                  <a:cubicBezTo>
                    <a:pt x="34" y="514"/>
                    <a:pt x="39" y="516"/>
                    <a:pt x="40" y="521"/>
                  </a:cubicBezTo>
                  <a:cubicBezTo>
                    <a:pt x="40" y="521"/>
                    <a:pt x="40" y="521"/>
                    <a:pt x="40" y="521"/>
                  </a:cubicBezTo>
                  <a:cubicBezTo>
                    <a:pt x="42" y="525"/>
                    <a:pt x="40" y="530"/>
                    <a:pt x="35" y="532"/>
                  </a:cubicBezTo>
                  <a:cubicBezTo>
                    <a:pt x="35" y="532"/>
                    <a:pt x="35" y="532"/>
                    <a:pt x="35" y="532"/>
                  </a:cubicBezTo>
                  <a:cubicBezTo>
                    <a:pt x="34" y="532"/>
                    <a:pt x="33" y="532"/>
                    <a:pt x="32" y="532"/>
                  </a:cubicBezTo>
                  <a:cubicBezTo>
                    <a:pt x="32" y="532"/>
                    <a:pt x="32" y="532"/>
                    <a:pt x="32" y="532"/>
                  </a:cubicBezTo>
                  <a:cubicBezTo>
                    <a:pt x="29" y="532"/>
                    <a:pt x="25" y="530"/>
                    <a:pt x="24" y="527"/>
                  </a:cubicBezTo>
                  <a:close/>
                  <a:moveTo>
                    <a:pt x="747" y="507"/>
                  </a:moveTo>
                  <a:cubicBezTo>
                    <a:pt x="743" y="505"/>
                    <a:pt x="740" y="501"/>
                    <a:pt x="741" y="496"/>
                  </a:cubicBezTo>
                  <a:cubicBezTo>
                    <a:pt x="741" y="496"/>
                    <a:pt x="741" y="496"/>
                    <a:pt x="741" y="496"/>
                  </a:cubicBezTo>
                  <a:cubicBezTo>
                    <a:pt x="743" y="491"/>
                    <a:pt x="747" y="489"/>
                    <a:pt x="752" y="490"/>
                  </a:cubicBezTo>
                  <a:cubicBezTo>
                    <a:pt x="752" y="490"/>
                    <a:pt x="752" y="490"/>
                    <a:pt x="752" y="490"/>
                  </a:cubicBezTo>
                  <a:cubicBezTo>
                    <a:pt x="757" y="491"/>
                    <a:pt x="759" y="496"/>
                    <a:pt x="758" y="501"/>
                  </a:cubicBezTo>
                  <a:cubicBezTo>
                    <a:pt x="758" y="501"/>
                    <a:pt x="758" y="501"/>
                    <a:pt x="758" y="501"/>
                  </a:cubicBezTo>
                  <a:cubicBezTo>
                    <a:pt x="757" y="505"/>
                    <a:pt x="753" y="507"/>
                    <a:pt x="750" y="507"/>
                  </a:cubicBezTo>
                  <a:cubicBezTo>
                    <a:pt x="750" y="507"/>
                    <a:pt x="750" y="507"/>
                    <a:pt x="750" y="507"/>
                  </a:cubicBezTo>
                  <a:cubicBezTo>
                    <a:pt x="749" y="507"/>
                    <a:pt x="748" y="507"/>
                    <a:pt x="747" y="507"/>
                  </a:cubicBezTo>
                  <a:close/>
                  <a:moveTo>
                    <a:pt x="13" y="492"/>
                  </a:moveTo>
                  <a:cubicBezTo>
                    <a:pt x="13" y="492"/>
                    <a:pt x="13" y="492"/>
                    <a:pt x="13" y="492"/>
                  </a:cubicBezTo>
                  <a:cubicBezTo>
                    <a:pt x="12" y="488"/>
                    <a:pt x="15" y="483"/>
                    <a:pt x="19" y="482"/>
                  </a:cubicBezTo>
                  <a:cubicBezTo>
                    <a:pt x="19" y="482"/>
                    <a:pt x="19" y="482"/>
                    <a:pt x="19" y="482"/>
                  </a:cubicBezTo>
                  <a:cubicBezTo>
                    <a:pt x="24" y="480"/>
                    <a:pt x="29" y="483"/>
                    <a:pt x="30" y="488"/>
                  </a:cubicBezTo>
                  <a:cubicBezTo>
                    <a:pt x="30" y="488"/>
                    <a:pt x="30" y="488"/>
                    <a:pt x="30" y="488"/>
                  </a:cubicBezTo>
                  <a:cubicBezTo>
                    <a:pt x="30" y="488"/>
                    <a:pt x="30" y="488"/>
                    <a:pt x="30" y="488"/>
                  </a:cubicBezTo>
                  <a:cubicBezTo>
                    <a:pt x="30" y="488"/>
                    <a:pt x="30" y="488"/>
                    <a:pt x="30" y="488"/>
                  </a:cubicBezTo>
                  <a:cubicBezTo>
                    <a:pt x="31" y="493"/>
                    <a:pt x="29" y="497"/>
                    <a:pt x="24" y="499"/>
                  </a:cubicBezTo>
                  <a:cubicBezTo>
                    <a:pt x="24" y="499"/>
                    <a:pt x="24" y="499"/>
                    <a:pt x="24" y="499"/>
                  </a:cubicBezTo>
                  <a:cubicBezTo>
                    <a:pt x="23" y="499"/>
                    <a:pt x="22" y="499"/>
                    <a:pt x="22" y="499"/>
                  </a:cubicBezTo>
                  <a:cubicBezTo>
                    <a:pt x="22" y="499"/>
                    <a:pt x="22" y="499"/>
                    <a:pt x="22" y="499"/>
                  </a:cubicBezTo>
                  <a:cubicBezTo>
                    <a:pt x="18" y="499"/>
                    <a:pt x="14" y="496"/>
                    <a:pt x="13" y="492"/>
                  </a:cubicBezTo>
                  <a:close/>
                  <a:moveTo>
                    <a:pt x="756" y="473"/>
                  </a:moveTo>
                  <a:cubicBezTo>
                    <a:pt x="751" y="472"/>
                    <a:pt x="748" y="467"/>
                    <a:pt x="749" y="463"/>
                  </a:cubicBezTo>
                  <a:cubicBezTo>
                    <a:pt x="749" y="463"/>
                    <a:pt x="749" y="463"/>
                    <a:pt x="749" y="463"/>
                  </a:cubicBezTo>
                  <a:cubicBezTo>
                    <a:pt x="750" y="458"/>
                    <a:pt x="755" y="455"/>
                    <a:pt x="759" y="456"/>
                  </a:cubicBezTo>
                  <a:cubicBezTo>
                    <a:pt x="759" y="456"/>
                    <a:pt x="759" y="456"/>
                    <a:pt x="759" y="456"/>
                  </a:cubicBezTo>
                  <a:cubicBezTo>
                    <a:pt x="764" y="457"/>
                    <a:pt x="767" y="461"/>
                    <a:pt x="766" y="466"/>
                  </a:cubicBezTo>
                  <a:cubicBezTo>
                    <a:pt x="766" y="466"/>
                    <a:pt x="766" y="466"/>
                    <a:pt x="766" y="466"/>
                  </a:cubicBezTo>
                  <a:cubicBezTo>
                    <a:pt x="766" y="470"/>
                    <a:pt x="762" y="473"/>
                    <a:pt x="758" y="473"/>
                  </a:cubicBezTo>
                  <a:cubicBezTo>
                    <a:pt x="758" y="473"/>
                    <a:pt x="758" y="473"/>
                    <a:pt x="758" y="473"/>
                  </a:cubicBezTo>
                  <a:cubicBezTo>
                    <a:pt x="757" y="473"/>
                    <a:pt x="757" y="473"/>
                    <a:pt x="756" y="473"/>
                  </a:cubicBezTo>
                  <a:close/>
                  <a:moveTo>
                    <a:pt x="6" y="457"/>
                  </a:moveTo>
                  <a:cubicBezTo>
                    <a:pt x="5" y="452"/>
                    <a:pt x="8" y="448"/>
                    <a:pt x="13" y="447"/>
                  </a:cubicBezTo>
                  <a:cubicBezTo>
                    <a:pt x="13" y="447"/>
                    <a:pt x="13" y="447"/>
                    <a:pt x="13" y="447"/>
                  </a:cubicBezTo>
                  <a:cubicBezTo>
                    <a:pt x="18" y="446"/>
                    <a:pt x="22" y="450"/>
                    <a:pt x="23" y="454"/>
                  </a:cubicBezTo>
                  <a:cubicBezTo>
                    <a:pt x="23" y="454"/>
                    <a:pt x="23" y="454"/>
                    <a:pt x="23" y="454"/>
                  </a:cubicBezTo>
                  <a:cubicBezTo>
                    <a:pt x="24" y="459"/>
                    <a:pt x="21" y="464"/>
                    <a:pt x="16" y="464"/>
                  </a:cubicBezTo>
                  <a:cubicBezTo>
                    <a:pt x="16" y="464"/>
                    <a:pt x="16" y="464"/>
                    <a:pt x="16" y="464"/>
                  </a:cubicBezTo>
                  <a:cubicBezTo>
                    <a:pt x="15" y="465"/>
                    <a:pt x="15" y="465"/>
                    <a:pt x="14" y="465"/>
                  </a:cubicBezTo>
                  <a:cubicBezTo>
                    <a:pt x="14" y="465"/>
                    <a:pt x="14" y="465"/>
                    <a:pt x="14" y="465"/>
                  </a:cubicBezTo>
                  <a:cubicBezTo>
                    <a:pt x="10" y="465"/>
                    <a:pt x="6" y="462"/>
                    <a:pt x="6" y="457"/>
                  </a:cubicBezTo>
                  <a:close/>
                  <a:moveTo>
                    <a:pt x="762" y="438"/>
                  </a:moveTo>
                  <a:cubicBezTo>
                    <a:pt x="757" y="438"/>
                    <a:pt x="753" y="434"/>
                    <a:pt x="754" y="429"/>
                  </a:cubicBezTo>
                  <a:cubicBezTo>
                    <a:pt x="754" y="429"/>
                    <a:pt x="754" y="429"/>
                    <a:pt x="754" y="429"/>
                  </a:cubicBezTo>
                  <a:cubicBezTo>
                    <a:pt x="754" y="424"/>
                    <a:pt x="759" y="420"/>
                    <a:pt x="764" y="421"/>
                  </a:cubicBezTo>
                  <a:cubicBezTo>
                    <a:pt x="764" y="421"/>
                    <a:pt x="764" y="421"/>
                    <a:pt x="764" y="421"/>
                  </a:cubicBezTo>
                  <a:cubicBezTo>
                    <a:pt x="768" y="421"/>
                    <a:pt x="772" y="426"/>
                    <a:pt x="771" y="430"/>
                  </a:cubicBezTo>
                  <a:cubicBezTo>
                    <a:pt x="771" y="430"/>
                    <a:pt x="771" y="430"/>
                    <a:pt x="771" y="430"/>
                  </a:cubicBezTo>
                  <a:cubicBezTo>
                    <a:pt x="771" y="435"/>
                    <a:pt x="767" y="438"/>
                    <a:pt x="763" y="438"/>
                  </a:cubicBezTo>
                  <a:cubicBezTo>
                    <a:pt x="763" y="438"/>
                    <a:pt x="763" y="438"/>
                    <a:pt x="763" y="438"/>
                  </a:cubicBezTo>
                  <a:cubicBezTo>
                    <a:pt x="762" y="438"/>
                    <a:pt x="762" y="438"/>
                    <a:pt x="762" y="438"/>
                  </a:cubicBezTo>
                  <a:close/>
                  <a:moveTo>
                    <a:pt x="1" y="422"/>
                  </a:moveTo>
                  <a:cubicBezTo>
                    <a:pt x="1" y="422"/>
                    <a:pt x="1" y="422"/>
                    <a:pt x="1" y="422"/>
                  </a:cubicBezTo>
                  <a:cubicBezTo>
                    <a:pt x="1" y="417"/>
                    <a:pt x="5" y="413"/>
                    <a:pt x="10" y="412"/>
                  </a:cubicBezTo>
                  <a:cubicBezTo>
                    <a:pt x="10" y="412"/>
                    <a:pt x="10" y="412"/>
                    <a:pt x="10" y="412"/>
                  </a:cubicBezTo>
                  <a:cubicBezTo>
                    <a:pt x="14" y="412"/>
                    <a:pt x="19" y="416"/>
                    <a:pt x="19" y="420"/>
                  </a:cubicBezTo>
                  <a:cubicBezTo>
                    <a:pt x="19" y="420"/>
                    <a:pt x="19" y="420"/>
                    <a:pt x="19" y="420"/>
                  </a:cubicBezTo>
                  <a:cubicBezTo>
                    <a:pt x="19" y="425"/>
                    <a:pt x="16" y="429"/>
                    <a:pt x="11" y="430"/>
                  </a:cubicBezTo>
                  <a:cubicBezTo>
                    <a:pt x="11" y="430"/>
                    <a:pt x="11" y="430"/>
                    <a:pt x="11" y="430"/>
                  </a:cubicBezTo>
                  <a:cubicBezTo>
                    <a:pt x="11" y="430"/>
                    <a:pt x="10" y="430"/>
                    <a:pt x="10" y="430"/>
                  </a:cubicBezTo>
                  <a:cubicBezTo>
                    <a:pt x="10" y="430"/>
                    <a:pt x="10" y="430"/>
                    <a:pt x="10" y="430"/>
                  </a:cubicBezTo>
                  <a:cubicBezTo>
                    <a:pt x="6" y="430"/>
                    <a:pt x="2" y="426"/>
                    <a:pt x="1" y="422"/>
                  </a:cubicBezTo>
                  <a:close/>
                  <a:moveTo>
                    <a:pt x="764" y="403"/>
                  </a:moveTo>
                  <a:cubicBezTo>
                    <a:pt x="760" y="403"/>
                    <a:pt x="756" y="399"/>
                    <a:pt x="756" y="395"/>
                  </a:cubicBezTo>
                  <a:cubicBezTo>
                    <a:pt x="756" y="395"/>
                    <a:pt x="756" y="395"/>
                    <a:pt x="756" y="395"/>
                  </a:cubicBezTo>
                  <a:cubicBezTo>
                    <a:pt x="756" y="390"/>
                    <a:pt x="760" y="386"/>
                    <a:pt x="764" y="386"/>
                  </a:cubicBezTo>
                  <a:cubicBezTo>
                    <a:pt x="764" y="386"/>
                    <a:pt x="764" y="386"/>
                    <a:pt x="764" y="386"/>
                  </a:cubicBezTo>
                  <a:cubicBezTo>
                    <a:pt x="769" y="386"/>
                    <a:pt x="773" y="390"/>
                    <a:pt x="773" y="395"/>
                  </a:cubicBezTo>
                  <a:cubicBezTo>
                    <a:pt x="773" y="395"/>
                    <a:pt x="773" y="395"/>
                    <a:pt x="773" y="395"/>
                  </a:cubicBezTo>
                  <a:cubicBezTo>
                    <a:pt x="773" y="399"/>
                    <a:pt x="769" y="403"/>
                    <a:pt x="764" y="403"/>
                  </a:cubicBezTo>
                  <a:cubicBezTo>
                    <a:pt x="764" y="403"/>
                    <a:pt x="764" y="403"/>
                    <a:pt x="764" y="403"/>
                  </a:cubicBezTo>
                  <a:cubicBezTo>
                    <a:pt x="764" y="403"/>
                    <a:pt x="764" y="403"/>
                    <a:pt x="764" y="403"/>
                  </a:cubicBezTo>
                  <a:close/>
                  <a:moveTo>
                    <a:pt x="9" y="395"/>
                  </a:moveTo>
                  <a:cubicBezTo>
                    <a:pt x="4" y="395"/>
                    <a:pt x="0" y="391"/>
                    <a:pt x="1" y="386"/>
                  </a:cubicBezTo>
                  <a:cubicBezTo>
                    <a:pt x="1" y="386"/>
                    <a:pt x="1" y="386"/>
                    <a:pt x="1" y="386"/>
                  </a:cubicBezTo>
                  <a:cubicBezTo>
                    <a:pt x="1" y="381"/>
                    <a:pt x="5" y="377"/>
                    <a:pt x="9" y="377"/>
                  </a:cubicBezTo>
                  <a:cubicBezTo>
                    <a:pt x="9" y="377"/>
                    <a:pt x="9" y="377"/>
                    <a:pt x="9" y="377"/>
                  </a:cubicBezTo>
                  <a:cubicBezTo>
                    <a:pt x="14" y="377"/>
                    <a:pt x="18" y="381"/>
                    <a:pt x="18" y="386"/>
                  </a:cubicBezTo>
                  <a:cubicBezTo>
                    <a:pt x="18" y="386"/>
                    <a:pt x="18" y="386"/>
                    <a:pt x="18" y="386"/>
                  </a:cubicBezTo>
                  <a:cubicBezTo>
                    <a:pt x="18" y="391"/>
                    <a:pt x="14" y="395"/>
                    <a:pt x="9" y="395"/>
                  </a:cubicBezTo>
                  <a:cubicBezTo>
                    <a:pt x="9" y="395"/>
                    <a:pt x="9" y="395"/>
                    <a:pt x="9" y="395"/>
                  </a:cubicBezTo>
                  <a:cubicBezTo>
                    <a:pt x="9" y="395"/>
                    <a:pt x="9" y="395"/>
                    <a:pt x="9" y="395"/>
                  </a:cubicBezTo>
                  <a:close/>
                  <a:moveTo>
                    <a:pt x="754" y="360"/>
                  </a:moveTo>
                  <a:cubicBezTo>
                    <a:pt x="754" y="355"/>
                    <a:pt x="757" y="351"/>
                    <a:pt x="762" y="351"/>
                  </a:cubicBezTo>
                  <a:cubicBezTo>
                    <a:pt x="762" y="351"/>
                    <a:pt x="762" y="351"/>
                    <a:pt x="762" y="351"/>
                  </a:cubicBezTo>
                  <a:cubicBezTo>
                    <a:pt x="767" y="350"/>
                    <a:pt x="771" y="354"/>
                    <a:pt x="772" y="359"/>
                  </a:cubicBezTo>
                  <a:cubicBezTo>
                    <a:pt x="772" y="359"/>
                    <a:pt x="772" y="359"/>
                    <a:pt x="772" y="359"/>
                  </a:cubicBezTo>
                  <a:cubicBezTo>
                    <a:pt x="772" y="364"/>
                    <a:pt x="769" y="368"/>
                    <a:pt x="764" y="368"/>
                  </a:cubicBezTo>
                  <a:cubicBezTo>
                    <a:pt x="764" y="368"/>
                    <a:pt x="764" y="368"/>
                    <a:pt x="764" y="368"/>
                  </a:cubicBezTo>
                  <a:cubicBezTo>
                    <a:pt x="763" y="368"/>
                    <a:pt x="763" y="368"/>
                    <a:pt x="763" y="368"/>
                  </a:cubicBezTo>
                  <a:cubicBezTo>
                    <a:pt x="763" y="368"/>
                    <a:pt x="763" y="368"/>
                    <a:pt x="763" y="368"/>
                  </a:cubicBezTo>
                  <a:cubicBezTo>
                    <a:pt x="758" y="368"/>
                    <a:pt x="755" y="365"/>
                    <a:pt x="754" y="360"/>
                  </a:cubicBezTo>
                  <a:close/>
                  <a:moveTo>
                    <a:pt x="11" y="360"/>
                  </a:moveTo>
                  <a:cubicBezTo>
                    <a:pt x="6" y="359"/>
                    <a:pt x="2" y="355"/>
                    <a:pt x="3" y="350"/>
                  </a:cubicBezTo>
                  <a:cubicBezTo>
                    <a:pt x="3" y="350"/>
                    <a:pt x="3" y="350"/>
                    <a:pt x="3" y="350"/>
                  </a:cubicBezTo>
                  <a:cubicBezTo>
                    <a:pt x="3" y="345"/>
                    <a:pt x="8" y="342"/>
                    <a:pt x="13" y="342"/>
                  </a:cubicBezTo>
                  <a:cubicBezTo>
                    <a:pt x="13" y="342"/>
                    <a:pt x="13" y="342"/>
                    <a:pt x="13" y="342"/>
                  </a:cubicBezTo>
                  <a:cubicBezTo>
                    <a:pt x="17" y="343"/>
                    <a:pt x="21" y="347"/>
                    <a:pt x="20" y="352"/>
                  </a:cubicBezTo>
                  <a:cubicBezTo>
                    <a:pt x="20" y="352"/>
                    <a:pt x="20" y="352"/>
                    <a:pt x="20" y="352"/>
                  </a:cubicBezTo>
                  <a:cubicBezTo>
                    <a:pt x="20" y="352"/>
                    <a:pt x="20" y="352"/>
                    <a:pt x="20" y="352"/>
                  </a:cubicBezTo>
                  <a:cubicBezTo>
                    <a:pt x="20" y="352"/>
                    <a:pt x="20" y="352"/>
                    <a:pt x="20" y="352"/>
                  </a:cubicBezTo>
                  <a:cubicBezTo>
                    <a:pt x="20" y="356"/>
                    <a:pt x="16" y="360"/>
                    <a:pt x="12" y="360"/>
                  </a:cubicBezTo>
                  <a:cubicBezTo>
                    <a:pt x="12" y="360"/>
                    <a:pt x="12" y="360"/>
                    <a:pt x="12" y="360"/>
                  </a:cubicBezTo>
                  <a:cubicBezTo>
                    <a:pt x="11" y="360"/>
                    <a:pt x="11" y="360"/>
                    <a:pt x="11" y="360"/>
                  </a:cubicBezTo>
                  <a:close/>
                  <a:moveTo>
                    <a:pt x="750" y="326"/>
                  </a:moveTo>
                  <a:cubicBezTo>
                    <a:pt x="749" y="322"/>
                    <a:pt x="752" y="317"/>
                    <a:pt x="757" y="316"/>
                  </a:cubicBezTo>
                  <a:cubicBezTo>
                    <a:pt x="757" y="316"/>
                    <a:pt x="757" y="316"/>
                    <a:pt x="757" y="316"/>
                  </a:cubicBezTo>
                  <a:cubicBezTo>
                    <a:pt x="761" y="315"/>
                    <a:pt x="766" y="318"/>
                    <a:pt x="767" y="323"/>
                  </a:cubicBezTo>
                  <a:cubicBezTo>
                    <a:pt x="767" y="323"/>
                    <a:pt x="767" y="323"/>
                    <a:pt x="767" y="323"/>
                  </a:cubicBezTo>
                  <a:cubicBezTo>
                    <a:pt x="768" y="328"/>
                    <a:pt x="765" y="333"/>
                    <a:pt x="760" y="333"/>
                  </a:cubicBezTo>
                  <a:cubicBezTo>
                    <a:pt x="760" y="333"/>
                    <a:pt x="760" y="333"/>
                    <a:pt x="760" y="333"/>
                  </a:cubicBezTo>
                  <a:cubicBezTo>
                    <a:pt x="759" y="334"/>
                    <a:pt x="759" y="334"/>
                    <a:pt x="758" y="334"/>
                  </a:cubicBezTo>
                  <a:cubicBezTo>
                    <a:pt x="758" y="334"/>
                    <a:pt x="758" y="334"/>
                    <a:pt x="758" y="334"/>
                  </a:cubicBezTo>
                  <a:cubicBezTo>
                    <a:pt x="754" y="334"/>
                    <a:pt x="750" y="331"/>
                    <a:pt x="750" y="326"/>
                  </a:cubicBezTo>
                  <a:close/>
                  <a:moveTo>
                    <a:pt x="15" y="325"/>
                  </a:moveTo>
                  <a:cubicBezTo>
                    <a:pt x="11" y="324"/>
                    <a:pt x="7" y="319"/>
                    <a:pt x="8" y="315"/>
                  </a:cubicBezTo>
                  <a:cubicBezTo>
                    <a:pt x="8" y="315"/>
                    <a:pt x="8" y="315"/>
                    <a:pt x="8" y="315"/>
                  </a:cubicBezTo>
                  <a:cubicBezTo>
                    <a:pt x="9" y="310"/>
                    <a:pt x="14" y="307"/>
                    <a:pt x="19" y="308"/>
                  </a:cubicBezTo>
                  <a:cubicBezTo>
                    <a:pt x="19" y="308"/>
                    <a:pt x="19" y="308"/>
                    <a:pt x="19" y="308"/>
                  </a:cubicBezTo>
                  <a:cubicBezTo>
                    <a:pt x="24" y="309"/>
                    <a:pt x="27" y="313"/>
                    <a:pt x="26" y="318"/>
                  </a:cubicBezTo>
                  <a:cubicBezTo>
                    <a:pt x="26" y="318"/>
                    <a:pt x="26" y="318"/>
                    <a:pt x="26" y="318"/>
                  </a:cubicBezTo>
                  <a:cubicBezTo>
                    <a:pt x="25" y="322"/>
                    <a:pt x="21" y="325"/>
                    <a:pt x="17" y="325"/>
                  </a:cubicBezTo>
                  <a:cubicBezTo>
                    <a:pt x="17" y="325"/>
                    <a:pt x="17" y="325"/>
                    <a:pt x="17" y="325"/>
                  </a:cubicBezTo>
                  <a:cubicBezTo>
                    <a:pt x="16" y="325"/>
                    <a:pt x="16" y="325"/>
                    <a:pt x="15" y="325"/>
                  </a:cubicBezTo>
                  <a:close/>
                  <a:moveTo>
                    <a:pt x="742" y="293"/>
                  </a:moveTo>
                  <a:cubicBezTo>
                    <a:pt x="742" y="293"/>
                    <a:pt x="742" y="293"/>
                    <a:pt x="742" y="293"/>
                  </a:cubicBezTo>
                  <a:cubicBezTo>
                    <a:pt x="742" y="293"/>
                    <a:pt x="742" y="293"/>
                    <a:pt x="742" y="293"/>
                  </a:cubicBezTo>
                  <a:cubicBezTo>
                    <a:pt x="741" y="288"/>
                    <a:pt x="743" y="283"/>
                    <a:pt x="748" y="282"/>
                  </a:cubicBezTo>
                  <a:cubicBezTo>
                    <a:pt x="748" y="282"/>
                    <a:pt x="748" y="282"/>
                    <a:pt x="748" y="282"/>
                  </a:cubicBezTo>
                  <a:cubicBezTo>
                    <a:pt x="753" y="281"/>
                    <a:pt x="757" y="284"/>
                    <a:pt x="759" y="288"/>
                  </a:cubicBezTo>
                  <a:cubicBezTo>
                    <a:pt x="759" y="288"/>
                    <a:pt x="759" y="288"/>
                    <a:pt x="759" y="288"/>
                  </a:cubicBezTo>
                  <a:cubicBezTo>
                    <a:pt x="760" y="293"/>
                    <a:pt x="757" y="298"/>
                    <a:pt x="753" y="299"/>
                  </a:cubicBezTo>
                  <a:cubicBezTo>
                    <a:pt x="753" y="299"/>
                    <a:pt x="753" y="299"/>
                    <a:pt x="753" y="299"/>
                  </a:cubicBezTo>
                  <a:cubicBezTo>
                    <a:pt x="752" y="299"/>
                    <a:pt x="751" y="299"/>
                    <a:pt x="750" y="299"/>
                  </a:cubicBezTo>
                  <a:cubicBezTo>
                    <a:pt x="750" y="299"/>
                    <a:pt x="750" y="299"/>
                    <a:pt x="750" y="299"/>
                  </a:cubicBezTo>
                  <a:cubicBezTo>
                    <a:pt x="746" y="299"/>
                    <a:pt x="743" y="297"/>
                    <a:pt x="742" y="293"/>
                  </a:cubicBezTo>
                  <a:close/>
                  <a:moveTo>
                    <a:pt x="23" y="291"/>
                  </a:moveTo>
                  <a:cubicBezTo>
                    <a:pt x="19" y="289"/>
                    <a:pt x="16" y="284"/>
                    <a:pt x="17" y="280"/>
                  </a:cubicBezTo>
                  <a:cubicBezTo>
                    <a:pt x="17" y="280"/>
                    <a:pt x="17" y="280"/>
                    <a:pt x="17" y="280"/>
                  </a:cubicBezTo>
                  <a:cubicBezTo>
                    <a:pt x="19" y="275"/>
                    <a:pt x="24" y="273"/>
                    <a:pt x="28" y="274"/>
                  </a:cubicBezTo>
                  <a:cubicBezTo>
                    <a:pt x="28" y="274"/>
                    <a:pt x="28" y="274"/>
                    <a:pt x="28" y="274"/>
                  </a:cubicBezTo>
                  <a:cubicBezTo>
                    <a:pt x="33" y="275"/>
                    <a:pt x="36" y="280"/>
                    <a:pt x="34" y="285"/>
                  </a:cubicBezTo>
                  <a:cubicBezTo>
                    <a:pt x="34" y="285"/>
                    <a:pt x="34" y="285"/>
                    <a:pt x="34" y="285"/>
                  </a:cubicBezTo>
                  <a:cubicBezTo>
                    <a:pt x="33" y="289"/>
                    <a:pt x="30" y="291"/>
                    <a:pt x="26" y="291"/>
                  </a:cubicBezTo>
                  <a:cubicBezTo>
                    <a:pt x="26" y="291"/>
                    <a:pt x="26" y="291"/>
                    <a:pt x="26" y="291"/>
                  </a:cubicBezTo>
                  <a:cubicBezTo>
                    <a:pt x="25" y="291"/>
                    <a:pt x="24" y="291"/>
                    <a:pt x="23" y="291"/>
                  </a:cubicBezTo>
                  <a:close/>
                  <a:moveTo>
                    <a:pt x="731" y="261"/>
                  </a:moveTo>
                  <a:cubicBezTo>
                    <a:pt x="731" y="261"/>
                    <a:pt x="731" y="261"/>
                    <a:pt x="731" y="261"/>
                  </a:cubicBezTo>
                  <a:cubicBezTo>
                    <a:pt x="731" y="261"/>
                    <a:pt x="731" y="261"/>
                    <a:pt x="731" y="261"/>
                  </a:cubicBezTo>
                  <a:cubicBezTo>
                    <a:pt x="729" y="256"/>
                    <a:pt x="732" y="251"/>
                    <a:pt x="736" y="249"/>
                  </a:cubicBezTo>
                  <a:cubicBezTo>
                    <a:pt x="736" y="249"/>
                    <a:pt x="736" y="249"/>
                    <a:pt x="736" y="249"/>
                  </a:cubicBezTo>
                  <a:cubicBezTo>
                    <a:pt x="741" y="247"/>
                    <a:pt x="746" y="250"/>
                    <a:pt x="747" y="254"/>
                  </a:cubicBezTo>
                  <a:cubicBezTo>
                    <a:pt x="747" y="254"/>
                    <a:pt x="747" y="254"/>
                    <a:pt x="747" y="254"/>
                  </a:cubicBezTo>
                  <a:cubicBezTo>
                    <a:pt x="749" y="259"/>
                    <a:pt x="747" y="264"/>
                    <a:pt x="742" y="266"/>
                  </a:cubicBezTo>
                  <a:cubicBezTo>
                    <a:pt x="742" y="266"/>
                    <a:pt x="742" y="266"/>
                    <a:pt x="742" y="266"/>
                  </a:cubicBezTo>
                  <a:cubicBezTo>
                    <a:pt x="741" y="266"/>
                    <a:pt x="740" y="266"/>
                    <a:pt x="739" y="266"/>
                  </a:cubicBezTo>
                  <a:cubicBezTo>
                    <a:pt x="739" y="266"/>
                    <a:pt x="739" y="266"/>
                    <a:pt x="739" y="266"/>
                  </a:cubicBezTo>
                  <a:cubicBezTo>
                    <a:pt x="736" y="266"/>
                    <a:pt x="732" y="264"/>
                    <a:pt x="731" y="261"/>
                  </a:cubicBezTo>
                  <a:close/>
                  <a:moveTo>
                    <a:pt x="34" y="257"/>
                  </a:moveTo>
                  <a:cubicBezTo>
                    <a:pt x="30" y="256"/>
                    <a:pt x="28" y="251"/>
                    <a:pt x="29" y="246"/>
                  </a:cubicBezTo>
                  <a:cubicBezTo>
                    <a:pt x="29" y="246"/>
                    <a:pt x="29" y="246"/>
                    <a:pt x="29" y="246"/>
                  </a:cubicBezTo>
                  <a:cubicBezTo>
                    <a:pt x="31" y="242"/>
                    <a:pt x="36" y="239"/>
                    <a:pt x="41" y="241"/>
                  </a:cubicBezTo>
                  <a:cubicBezTo>
                    <a:pt x="41" y="241"/>
                    <a:pt x="41" y="241"/>
                    <a:pt x="41" y="241"/>
                  </a:cubicBezTo>
                  <a:cubicBezTo>
                    <a:pt x="45" y="243"/>
                    <a:pt x="48" y="248"/>
                    <a:pt x="46" y="253"/>
                  </a:cubicBezTo>
                  <a:cubicBezTo>
                    <a:pt x="46" y="253"/>
                    <a:pt x="46" y="253"/>
                    <a:pt x="46" y="253"/>
                  </a:cubicBezTo>
                  <a:cubicBezTo>
                    <a:pt x="44" y="256"/>
                    <a:pt x="41" y="258"/>
                    <a:pt x="38" y="258"/>
                  </a:cubicBezTo>
                  <a:cubicBezTo>
                    <a:pt x="38" y="258"/>
                    <a:pt x="38" y="258"/>
                    <a:pt x="38" y="258"/>
                  </a:cubicBezTo>
                  <a:cubicBezTo>
                    <a:pt x="36" y="258"/>
                    <a:pt x="35" y="258"/>
                    <a:pt x="34" y="257"/>
                  </a:cubicBezTo>
                  <a:close/>
                  <a:moveTo>
                    <a:pt x="717" y="229"/>
                  </a:moveTo>
                  <a:cubicBezTo>
                    <a:pt x="715" y="225"/>
                    <a:pt x="717" y="220"/>
                    <a:pt x="721" y="217"/>
                  </a:cubicBezTo>
                  <a:cubicBezTo>
                    <a:pt x="721" y="217"/>
                    <a:pt x="721" y="217"/>
                    <a:pt x="721" y="217"/>
                  </a:cubicBezTo>
                  <a:cubicBezTo>
                    <a:pt x="725" y="215"/>
                    <a:pt x="731" y="217"/>
                    <a:pt x="733" y="221"/>
                  </a:cubicBezTo>
                  <a:cubicBezTo>
                    <a:pt x="733" y="221"/>
                    <a:pt x="733" y="221"/>
                    <a:pt x="733" y="221"/>
                  </a:cubicBezTo>
                  <a:cubicBezTo>
                    <a:pt x="735" y="226"/>
                    <a:pt x="733" y="231"/>
                    <a:pt x="729" y="233"/>
                  </a:cubicBezTo>
                  <a:cubicBezTo>
                    <a:pt x="729" y="233"/>
                    <a:pt x="729" y="233"/>
                    <a:pt x="729" y="233"/>
                  </a:cubicBezTo>
                  <a:cubicBezTo>
                    <a:pt x="728" y="234"/>
                    <a:pt x="726" y="234"/>
                    <a:pt x="725" y="234"/>
                  </a:cubicBezTo>
                  <a:cubicBezTo>
                    <a:pt x="725" y="234"/>
                    <a:pt x="725" y="234"/>
                    <a:pt x="725" y="234"/>
                  </a:cubicBezTo>
                  <a:cubicBezTo>
                    <a:pt x="722" y="234"/>
                    <a:pt x="719" y="232"/>
                    <a:pt x="717" y="229"/>
                  </a:cubicBezTo>
                  <a:close/>
                  <a:moveTo>
                    <a:pt x="48" y="225"/>
                  </a:moveTo>
                  <a:cubicBezTo>
                    <a:pt x="44" y="223"/>
                    <a:pt x="42" y="218"/>
                    <a:pt x="45" y="214"/>
                  </a:cubicBezTo>
                  <a:cubicBezTo>
                    <a:pt x="45" y="214"/>
                    <a:pt x="45" y="214"/>
                    <a:pt x="45" y="214"/>
                  </a:cubicBezTo>
                  <a:cubicBezTo>
                    <a:pt x="47" y="209"/>
                    <a:pt x="52" y="208"/>
                    <a:pt x="57" y="210"/>
                  </a:cubicBezTo>
                  <a:cubicBezTo>
                    <a:pt x="57" y="210"/>
                    <a:pt x="57" y="210"/>
                    <a:pt x="57" y="210"/>
                  </a:cubicBezTo>
                  <a:cubicBezTo>
                    <a:pt x="61" y="212"/>
                    <a:pt x="62" y="217"/>
                    <a:pt x="60" y="222"/>
                  </a:cubicBezTo>
                  <a:cubicBezTo>
                    <a:pt x="60" y="222"/>
                    <a:pt x="60" y="222"/>
                    <a:pt x="60" y="222"/>
                  </a:cubicBezTo>
                  <a:cubicBezTo>
                    <a:pt x="59" y="225"/>
                    <a:pt x="56" y="226"/>
                    <a:pt x="52" y="226"/>
                  </a:cubicBezTo>
                  <a:cubicBezTo>
                    <a:pt x="52" y="226"/>
                    <a:pt x="52" y="226"/>
                    <a:pt x="52" y="226"/>
                  </a:cubicBezTo>
                  <a:cubicBezTo>
                    <a:pt x="51" y="226"/>
                    <a:pt x="50" y="226"/>
                    <a:pt x="48" y="225"/>
                  </a:cubicBezTo>
                  <a:close/>
                  <a:moveTo>
                    <a:pt x="701" y="199"/>
                  </a:moveTo>
                  <a:cubicBezTo>
                    <a:pt x="698" y="195"/>
                    <a:pt x="699" y="190"/>
                    <a:pt x="703" y="187"/>
                  </a:cubicBezTo>
                  <a:cubicBezTo>
                    <a:pt x="703" y="187"/>
                    <a:pt x="703" y="187"/>
                    <a:pt x="703" y="187"/>
                  </a:cubicBezTo>
                  <a:cubicBezTo>
                    <a:pt x="707" y="185"/>
                    <a:pt x="713" y="186"/>
                    <a:pt x="715" y="190"/>
                  </a:cubicBezTo>
                  <a:cubicBezTo>
                    <a:pt x="715" y="190"/>
                    <a:pt x="715" y="190"/>
                    <a:pt x="715" y="190"/>
                  </a:cubicBezTo>
                  <a:cubicBezTo>
                    <a:pt x="718" y="194"/>
                    <a:pt x="717" y="200"/>
                    <a:pt x="713" y="202"/>
                  </a:cubicBezTo>
                  <a:cubicBezTo>
                    <a:pt x="713" y="202"/>
                    <a:pt x="713" y="202"/>
                    <a:pt x="713" y="202"/>
                  </a:cubicBezTo>
                  <a:cubicBezTo>
                    <a:pt x="711" y="203"/>
                    <a:pt x="710" y="203"/>
                    <a:pt x="708" y="203"/>
                  </a:cubicBezTo>
                  <a:cubicBezTo>
                    <a:pt x="708" y="203"/>
                    <a:pt x="708" y="203"/>
                    <a:pt x="708" y="203"/>
                  </a:cubicBezTo>
                  <a:cubicBezTo>
                    <a:pt x="705" y="203"/>
                    <a:pt x="702" y="202"/>
                    <a:pt x="701" y="199"/>
                  </a:cubicBezTo>
                  <a:close/>
                  <a:moveTo>
                    <a:pt x="65" y="195"/>
                  </a:moveTo>
                  <a:cubicBezTo>
                    <a:pt x="61" y="192"/>
                    <a:pt x="60" y="187"/>
                    <a:pt x="63" y="183"/>
                  </a:cubicBezTo>
                  <a:cubicBezTo>
                    <a:pt x="63" y="183"/>
                    <a:pt x="63" y="183"/>
                    <a:pt x="63" y="183"/>
                  </a:cubicBezTo>
                  <a:cubicBezTo>
                    <a:pt x="66" y="179"/>
                    <a:pt x="71" y="177"/>
                    <a:pt x="75" y="180"/>
                  </a:cubicBezTo>
                  <a:cubicBezTo>
                    <a:pt x="75" y="180"/>
                    <a:pt x="75" y="180"/>
                    <a:pt x="75" y="180"/>
                  </a:cubicBezTo>
                  <a:cubicBezTo>
                    <a:pt x="79" y="183"/>
                    <a:pt x="80" y="188"/>
                    <a:pt x="78" y="192"/>
                  </a:cubicBezTo>
                  <a:cubicBezTo>
                    <a:pt x="78" y="192"/>
                    <a:pt x="78" y="192"/>
                    <a:pt x="78" y="192"/>
                  </a:cubicBezTo>
                  <a:cubicBezTo>
                    <a:pt x="76" y="195"/>
                    <a:pt x="73" y="196"/>
                    <a:pt x="70" y="196"/>
                  </a:cubicBezTo>
                  <a:cubicBezTo>
                    <a:pt x="70" y="196"/>
                    <a:pt x="70" y="196"/>
                    <a:pt x="70" y="196"/>
                  </a:cubicBezTo>
                  <a:cubicBezTo>
                    <a:pt x="69" y="196"/>
                    <a:pt x="67" y="196"/>
                    <a:pt x="65" y="195"/>
                  </a:cubicBezTo>
                  <a:close/>
                  <a:moveTo>
                    <a:pt x="681" y="171"/>
                  </a:moveTo>
                  <a:cubicBezTo>
                    <a:pt x="681" y="171"/>
                    <a:pt x="681" y="171"/>
                    <a:pt x="681" y="171"/>
                  </a:cubicBezTo>
                  <a:cubicBezTo>
                    <a:pt x="681" y="171"/>
                    <a:pt x="681" y="171"/>
                    <a:pt x="681" y="171"/>
                  </a:cubicBezTo>
                  <a:cubicBezTo>
                    <a:pt x="678" y="167"/>
                    <a:pt x="679" y="162"/>
                    <a:pt x="683" y="159"/>
                  </a:cubicBezTo>
                  <a:cubicBezTo>
                    <a:pt x="683" y="159"/>
                    <a:pt x="683" y="159"/>
                    <a:pt x="683" y="159"/>
                  </a:cubicBezTo>
                  <a:cubicBezTo>
                    <a:pt x="687" y="156"/>
                    <a:pt x="692" y="157"/>
                    <a:pt x="695" y="160"/>
                  </a:cubicBezTo>
                  <a:cubicBezTo>
                    <a:pt x="695" y="160"/>
                    <a:pt x="695" y="160"/>
                    <a:pt x="695" y="160"/>
                  </a:cubicBezTo>
                  <a:cubicBezTo>
                    <a:pt x="698" y="164"/>
                    <a:pt x="697" y="170"/>
                    <a:pt x="693" y="173"/>
                  </a:cubicBezTo>
                  <a:cubicBezTo>
                    <a:pt x="693" y="173"/>
                    <a:pt x="693" y="173"/>
                    <a:pt x="693" y="173"/>
                  </a:cubicBezTo>
                  <a:cubicBezTo>
                    <a:pt x="692" y="174"/>
                    <a:pt x="690" y="174"/>
                    <a:pt x="688" y="174"/>
                  </a:cubicBezTo>
                  <a:cubicBezTo>
                    <a:pt x="688" y="174"/>
                    <a:pt x="688" y="174"/>
                    <a:pt x="688" y="174"/>
                  </a:cubicBezTo>
                  <a:cubicBezTo>
                    <a:pt x="686" y="174"/>
                    <a:pt x="683" y="173"/>
                    <a:pt x="681" y="171"/>
                  </a:cubicBezTo>
                  <a:close/>
                  <a:moveTo>
                    <a:pt x="85" y="166"/>
                  </a:moveTo>
                  <a:cubicBezTo>
                    <a:pt x="81" y="163"/>
                    <a:pt x="81" y="157"/>
                    <a:pt x="84" y="153"/>
                  </a:cubicBezTo>
                  <a:cubicBezTo>
                    <a:pt x="84" y="153"/>
                    <a:pt x="84" y="153"/>
                    <a:pt x="84" y="153"/>
                  </a:cubicBezTo>
                  <a:cubicBezTo>
                    <a:pt x="87" y="150"/>
                    <a:pt x="92" y="149"/>
                    <a:pt x="96" y="152"/>
                  </a:cubicBezTo>
                  <a:cubicBezTo>
                    <a:pt x="96" y="152"/>
                    <a:pt x="96" y="152"/>
                    <a:pt x="96" y="152"/>
                  </a:cubicBezTo>
                  <a:cubicBezTo>
                    <a:pt x="100" y="155"/>
                    <a:pt x="101" y="161"/>
                    <a:pt x="98" y="164"/>
                  </a:cubicBezTo>
                  <a:cubicBezTo>
                    <a:pt x="98" y="164"/>
                    <a:pt x="98" y="164"/>
                    <a:pt x="98" y="164"/>
                  </a:cubicBezTo>
                  <a:cubicBezTo>
                    <a:pt x="98" y="164"/>
                    <a:pt x="98" y="164"/>
                    <a:pt x="98" y="164"/>
                  </a:cubicBezTo>
                  <a:cubicBezTo>
                    <a:pt x="98" y="164"/>
                    <a:pt x="98" y="164"/>
                    <a:pt x="98" y="164"/>
                  </a:cubicBezTo>
                  <a:cubicBezTo>
                    <a:pt x="96" y="167"/>
                    <a:pt x="93" y="168"/>
                    <a:pt x="91" y="168"/>
                  </a:cubicBezTo>
                  <a:cubicBezTo>
                    <a:pt x="91" y="168"/>
                    <a:pt x="91" y="168"/>
                    <a:pt x="91" y="168"/>
                  </a:cubicBezTo>
                  <a:cubicBezTo>
                    <a:pt x="89" y="168"/>
                    <a:pt x="87" y="167"/>
                    <a:pt x="85" y="166"/>
                  </a:cubicBezTo>
                  <a:close/>
                  <a:moveTo>
                    <a:pt x="659" y="145"/>
                  </a:moveTo>
                  <a:cubicBezTo>
                    <a:pt x="659" y="145"/>
                    <a:pt x="659" y="145"/>
                    <a:pt x="659" y="145"/>
                  </a:cubicBezTo>
                  <a:cubicBezTo>
                    <a:pt x="659" y="145"/>
                    <a:pt x="659" y="145"/>
                    <a:pt x="659" y="145"/>
                  </a:cubicBezTo>
                  <a:cubicBezTo>
                    <a:pt x="656" y="141"/>
                    <a:pt x="656" y="136"/>
                    <a:pt x="660" y="132"/>
                  </a:cubicBezTo>
                  <a:cubicBezTo>
                    <a:pt x="660" y="132"/>
                    <a:pt x="660" y="132"/>
                    <a:pt x="660" y="132"/>
                  </a:cubicBezTo>
                  <a:cubicBezTo>
                    <a:pt x="663" y="129"/>
                    <a:pt x="669" y="129"/>
                    <a:pt x="672" y="133"/>
                  </a:cubicBezTo>
                  <a:cubicBezTo>
                    <a:pt x="672" y="133"/>
                    <a:pt x="672" y="133"/>
                    <a:pt x="672" y="133"/>
                  </a:cubicBezTo>
                  <a:cubicBezTo>
                    <a:pt x="675" y="136"/>
                    <a:pt x="675" y="142"/>
                    <a:pt x="672" y="145"/>
                  </a:cubicBezTo>
                  <a:cubicBezTo>
                    <a:pt x="672" y="145"/>
                    <a:pt x="672" y="145"/>
                    <a:pt x="672" y="145"/>
                  </a:cubicBezTo>
                  <a:cubicBezTo>
                    <a:pt x="670" y="147"/>
                    <a:pt x="668" y="148"/>
                    <a:pt x="666" y="148"/>
                  </a:cubicBezTo>
                  <a:cubicBezTo>
                    <a:pt x="666" y="148"/>
                    <a:pt x="666" y="148"/>
                    <a:pt x="666" y="148"/>
                  </a:cubicBezTo>
                  <a:cubicBezTo>
                    <a:pt x="663" y="148"/>
                    <a:pt x="661" y="147"/>
                    <a:pt x="659" y="145"/>
                  </a:cubicBezTo>
                  <a:close/>
                  <a:moveTo>
                    <a:pt x="635" y="120"/>
                  </a:moveTo>
                  <a:cubicBezTo>
                    <a:pt x="631" y="117"/>
                    <a:pt x="631" y="112"/>
                    <a:pt x="634" y="108"/>
                  </a:cubicBezTo>
                  <a:cubicBezTo>
                    <a:pt x="634" y="108"/>
                    <a:pt x="634" y="108"/>
                    <a:pt x="634" y="108"/>
                  </a:cubicBezTo>
                  <a:cubicBezTo>
                    <a:pt x="638" y="104"/>
                    <a:pt x="643" y="104"/>
                    <a:pt x="647" y="108"/>
                  </a:cubicBezTo>
                  <a:cubicBezTo>
                    <a:pt x="647" y="108"/>
                    <a:pt x="647" y="108"/>
                    <a:pt x="647" y="108"/>
                  </a:cubicBezTo>
                  <a:cubicBezTo>
                    <a:pt x="650" y="111"/>
                    <a:pt x="651" y="116"/>
                    <a:pt x="647" y="120"/>
                  </a:cubicBezTo>
                  <a:cubicBezTo>
                    <a:pt x="647" y="120"/>
                    <a:pt x="647" y="120"/>
                    <a:pt x="647" y="120"/>
                  </a:cubicBezTo>
                  <a:cubicBezTo>
                    <a:pt x="646" y="122"/>
                    <a:pt x="643" y="123"/>
                    <a:pt x="641" y="123"/>
                  </a:cubicBezTo>
                  <a:cubicBezTo>
                    <a:pt x="641" y="123"/>
                    <a:pt x="641" y="123"/>
                    <a:pt x="641" y="123"/>
                  </a:cubicBezTo>
                  <a:cubicBezTo>
                    <a:pt x="639" y="123"/>
                    <a:pt x="637" y="122"/>
                    <a:pt x="635" y="120"/>
                  </a:cubicBezTo>
                  <a:close/>
                  <a:moveTo>
                    <a:pt x="609" y="99"/>
                  </a:moveTo>
                  <a:cubicBezTo>
                    <a:pt x="605" y="96"/>
                    <a:pt x="604" y="90"/>
                    <a:pt x="607" y="86"/>
                  </a:cubicBezTo>
                  <a:cubicBezTo>
                    <a:pt x="607" y="86"/>
                    <a:pt x="607" y="86"/>
                    <a:pt x="607" y="86"/>
                  </a:cubicBezTo>
                  <a:cubicBezTo>
                    <a:pt x="610" y="82"/>
                    <a:pt x="615" y="82"/>
                    <a:pt x="619" y="85"/>
                  </a:cubicBezTo>
                  <a:cubicBezTo>
                    <a:pt x="619" y="85"/>
                    <a:pt x="619" y="85"/>
                    <a:pt x="619" y="85"/>
                  </a:cubicBezTo>
                  <a:cubicBezTo>
                    <a:pt x="623" y="88"/>
                    <a:pt x="624" y="93"/>
                    <a:pt x="621" y="97"/>
                  </a:cubicBezTo>
                  <a:cubicBezTo>
                    <a:pt x="621" y="97"/>
                    <a:pt x="621" y="97"/>
                    <a:pt x="621" y="97"/>
                  </a:cubicBezTo>
                  <a:cubicBezTo>
                    <a:pt x="619" y="99"/>
                    <a:pt x="617" y="100"/>
                    <a:pt x="614" y="100"/>
                  </a:cubicBezTo>
                  <a:cubicBezTo>
                    <a:pt x="614" y="100"/>
                    <a:pt x="614" y="100"/>
                    <a:pt x="614" y="100"/>
                  </a:cubicBezTo>
                  <a:cubicBezTo>
                    <a:pt x="612" y="100"/>
                    <a:pt x="610" y="100"/>
                    <a:pt x="609" y="99"/>
                  </a:cubicBezTo>
                  <a:close/>
                  <a:moveTo>
                    <a:pt x="580" y="79"/>
                  </a:moveTo>
                  <a:cubicBezTo>
                    <a:pt x="576" y="77"/>
                    <a:pt x="575" y="71"/>
                    <a:pt x="578" y="67"/>
                  </a:cubicBezTo>
                  <a:cubicBezTo>
                    <a:pt x="578" y="67"/>
                    <a:pt x="578" y="67"/>
                    <a:pt x="578" y="67"/>
                  </a:cubicBezTo>
                  <a:cubicBezTo>
                    <a:pt x="580" y="63"/>
                    <a:pt x="585" y="62"/>
                    <a:pt x="590" y="64"/>
                  </a:cubicBezTo>
                  <a:cubicBezTo>
                    <a:pt x="590" y="64"/>
                    <a:pt x="590" y="64"/>
                    <a:pt x="590" y="64"/>
                  </a:cubicBezTo>
                  <a:cubicBezTo>
                    <a:pt x="594" y="67"/>
                    <a:pt x="595" y="72"/>
                    <a:pt x="592" y="76"/>
                  </a:cubicBezTo>
                  <a:cubicBezTo>
                    <a:pt x="592" y="76"/>
                    <a:pt x="592" y="76"/>
                    <a:pt x="592" y="76"/>
                  </a:cubicBezTo>
                  <a:cubicBezTo>
                    <a:pt x="591" y="79"/>
                    <a:pt x="588" y="81"/>
                    <a:pt x="585" y="81"/>
                  </a:cubicBezTo>
                  <a:cubicBezTo>
                    <a:pt x="585" y="81"/>
                    <a:pt x="585" y="81"/>
                    <a:pt x="585" y="81"/>
                  </a:cubicBezTo>
                  <a:cubicBezTo>
                    <a:pt x="583" y="81"/>
                    <a:pt x="582" y="80"/>
                    <a:pt x="580" y="79"/>
                  </a:cubicBezTo>
                  <a:close/>
                  <a:moveTo>
                    <a:pt x="550" y="63"/>
                  </a:moveTo>
                  <a:cubicBezTo>
                    <a:pt x="546" y="61"/>
                    <a:pt x="544" y="55"/>
                    <a:pt x="546" y="51"/>
                  </a:cubicBezTo>
                  <a:cubicBezTo>
                    <a:pt x="546" y="51"/>
                    <a:pt x="546" y="51"/>
                    <a:pt x="546" y="51"/>
                  </a:cubicBezTo>
                  <a:cubicBezTo>
                    <a:pt x="549" y="47"/>
                    <a:pt x="554" y="45"/>
                    <a:pt x="558" y="47"/>
                  </a:cubicBezTo>
                  <a:cubicBezTo>
                    <a:pt x="558" y="47"/>
                    <a:pt x="558" y="47"/>
                    <a:pt x="558" y="47"/>
                  </a:cubicBezTo>
                  <a:cubicBezTo>
                    <a:pt x="563" y="49"/>
                    <a:pt x="564" y="54"/>
                    <a:pt x="562" y="59"/>
                  </a:cubicBezTo>
                  <a:cubicBezTo>
                    <a:pt x="562" y="59"/>
                    <a:pt x="562" y="59"/>
                    <a:pt x="562" y="59"/>
                  </a:cubicBezTo>
                  <a:cubicBezTo>
                    <a:pt x="561" y="62"/>
                    <a:pt x="558" y="64"/>
                    <a:pt x="554" y="64"/>
                  </a:cubicBezTo>
                  <a:cubicBezTo>
                    <a:pt x="554" y="64"/>
                    <a:pt x="554" y="64"/>
                    <a:pt x="554" y="64"/>
                  </a:cubicBezTo>
                  <a:cubicBezTo>
                    <a:pt x="553" y="64"/>
                    <a:pt x="552" y="63"/>
                    <a:pt x="550" y="63"/>
                  </a:cubicBezTo>
                  <a:close/>
                  <a:moveTo>
                    <a:pt x="519" y="49"/>
                  </a:moveTo>
                  <a:cubicBezTo>
                    <a:pt x="515" y="47"/>
                    <a:pt x="512" y="42"/>
                    <a:pt x="514" y="38"/>
                  </a:cubicBezTo>
                  <a:cubicBezTo>
                    <a:pt x="514" y="38"/>
                    <a:pt x="514" y="38"/>
                    <a:pt x="514" y="38"/>
                  </a:cubicBezTo>
                  <a:cubicBezTo>
                    <a:pt x="516" y="33"/>
                    <a:pt x="521" y="31"/>
                    <a:pt x="525" y="33"/>
                  </a:cubicBezTo>
                  <a:cubicBezTo>
                    <a:pt x="525" y="33"/>
                    <a:pt x="525" y="33"/>
                    <a:pt x="525" y="33"/>
                  </a:cubicBezTo>
                  <a:cubicBezTo>
                    <a:pt x="530" y="34"/>
                    <a:pt x="532" y="39"/>
                    <a:pt x="530" y="44"/>
                  </a:cubicBezTo>
                  <a:cubicBezTo>
                    <a:pt x="530" y="44"/>
                    <a:pt x="530" y="44"/>
                    <a:pt x="530" y="44"/>
                  </a:cubicBezTo>
                  <a:cubicBezTo>
                    <a:pt x="529" y="47"/>
                    <a:pt x="526" y="49"/>
                    <a:pt x="522" y="49"/>
                  </a:cubicBezTo>
                  <a:cubicBezTo>
                    <a:pt x="522" y="49"/>
                    <a:pt x="522" y="49"/>
                    <a:pt x="522" y="49"/>
                  </a:cubicBezTo>
                  <a:cubicBezTo>
                    <a:pt x="521" y="49"/>
                    <a:pt x="520" y="49"/>
                    <a:pt x="519" y="49"/>
                  </a:cubicBezTo>
                  <a:close/>
                  <a:moveTo>
                    <a:pt x="487" y="38"/>
                  </a:moveTo>
                  <a:cubicBezTo>
                    <a:pt x="487" y="38"/>
                    <a:pt x="487" y="38"/>
                    <a:pt x="487" y="38"/>
                  </a:cubicBezTo>
                  <a:cubicBezTo>
                    <a:pt x="487" y="38"/>
                    <a:pt x="487" y="38"/>
                    <a:pt x="487" y="38"/>
                  </a:cubicBezTo>
                  <a:cubicBezTo>
                    <a:pt x="482" y="37"/>
                    <a:pt x="479" y="32"/>
                    <a:pt x="481" y="27"/>
                  </a:cubicBezTo>
                  <a:cubicBezTo>
                    <a:pt x="481" y="27"/>
                    <a:pt x="481" y="27"/>
                    <a:pt x="481" y="27"/>
                  </a:cubicBezTo>
                  <a:cubicBezTo>
                    <a:pt x="482" y="23"/>
                    <a:pt x="487" y="20"/>
                    <a:pt x="491" y="21"/>
                  </a:cubicBezTo>
                  <a:cubicBezTo>
                    <a:pt x="491" y="21"/>
                    <a:pt x="491" y="21"/>
                    <a:pt x="491" y="21"/>
                  </a:cubicBezTo>
                  <a:cubicBezTo>
                    <a:pt x="496" y="23"/>
                    <a:pt x="499" y="27"/>
                    <a:pt x="497" y="32"/>
                  </a:cubicBezTo>
                  <a:cubicBezTo>
                    <a:pt x="497" y="32"/>
                    <a:pt x="497" y="32"/>
                    <a:pt x="497" y="32"/>
                  </a:cubicBezTo>
                  <a:cubicBezTo>
                    <a:pt x="496" y="36"/>
                    <a:pt x="493" y="38"/>
                    <a:pt x="489" y="38"/>
                  </a:cubicBezTo>
                  <a:cubicBezTo>
                    <a:pt x="489" y="38"/>
                    <a:pt x="489" y="38"/>
                    <a:pt x="489" y="38"/>
                  </a:cubicBezTo>
                  <a:cubicBezTo>
                    <a:pt x="488" y="38"/>
                    <a:pt x="487" y="38"/>
                    <a:pt x="487" y="38"/>
                  </a:cubicBezTo>
                  <a:close/>
                  <a:moveTo>
                    <a:pt x="453" y="30"/>
                  </a:moveTo>
                  <a:cubicBezTo>
                    <a:pt x="448" y="30"/>
                    <a:pt x="445" y="25"/>
                    <a:pt x="446" y="20"/>
                  </a:cubicBezTo>
                  <a:cubicBezTo>
                    <a:pt x="446" y="20"/>
                    <a:pt x="446" y="20"/>
                    <a:pt x="446" y="20"/>
                  </a:cubicBezTo>
                  <a:cubicBezTo>
                    <a:pt x="447" y="15"/>
                    <a:pt x="452" y="12"/>
                    <a:pt x="456" y="13"/>
                  </a:cubicBezTo>
                  <a:cubicBezTo>
                    <a:pt x="456" y="13"/>
                    <a:pt x="456" y="13"/>
                    <a:pt x="456" y="13"/>
                  </a:cubicBezTo>
                  <a:cubicBezTo>
                    <a:pt x="461" y="14"/>
                    <a:pt x="464" y="19"/>
                    <a:pt x="463" y="23"/>
                  </a:cubicBezTo>
                  <a:cubicBezTo>
                    <a:pt x="463" y="23"/>
                    <a:pt x="463" y="23"/>
                    <a:pt x="463" y="23"/>
                  </a:cubicBezTo>
                  <a:cubicBezTo>
                    <a:pt x="463" y="28"/>
                    <a:pt x="459" y="31"/>
                    <a:pt x="455" y="31"/>
                  </a:cubicBezTo>
                  <a:cubicBezTo>
                    <a:pt x="455" y="31"/>
                    <a:pt x="455" y="31"/>
                    <a:pt x="455" y="31"/>
                  </a:cubicBezTo>
                  <a:cubicBezTo>
                    <a:pt x="454" y="31"/>
                    <a:pt x="454" y="31"/>
                    <a:pt x="453" y="30"/>
                  </a:cubicBezTo>
                  <a:close/>
                  <a:moveTo>
                    <a:pt x="419" y="26"/>
                  </a:moveTo>
                  <a:cubicBezTo>
                    <a:pt x="419" y="26"/>
                    <a:pt x="419" y="26"/>
                    <a:pt x="419" y="26"/>
                  </a:cubicBezTo>
                  <a:cubicBezTo>
                    <a:pt x="419" y="26"/>
                    <a:pt x="419" y="26"/>
                    <a:pt x="419" y="26"/>
                  </a:cubicBezTo>
                  <a:cubicBezTo>
                    <a:pt x="414" y="25"/>
                    <a:pt x="411" y="21"/>
                    <a:pt x="411" y="16"/>
                  </a:cubicBezTo>
                  <a:cubicBezTo>
                    <a:pt x="411" y="16"/>
                    <a:pt x="411" y="16"/>
                    <a:pt x="411" y="16"/>
                  </a:cubicBezTo>
                  <a:cubicBezTo>
                    <a:pt x="412" y="12"/>
                    <a:pt x="416" y="8"/>
                    <a:pt x="421" y="8"/>
                  </a:cubicBezTo>
                  <a:cubicBezTo>
                    <a:pt x="421" y="8"/>
                    <a:pt x="421" y="8"/>
                    <a:pt x="421" y="8"/>
                  </a:cubicBezTo>
                  <a:cubicBezTo>
                    <a:pt x="426" y="9"/>
                    <a:pt x="429" y="13"/>
                    <a:pt x="429" y="18"/>
                  </a:cubicBezTo>
                  <a:cubicBezTo>
                    <a:pt x="429" y="18"/>
                    <a:pt x="429" y="18"/>
                    <a:pt x="429" y="18"/>
                  </a:cubicBezTo>
                  <a:cubicBezTo>
                    <a:pt x="428" y="22"/>
                    <a:pt x="425" y="26"/>
                    <a:pt x="420" y="26"/>
                  </a:cubicBezTo>
                  <a:cubicBezTo>
                    <a:pt x="420" y="26"/>
                    <a:pt x="420" y="26"/>
                    <a:pt x="420" y="26"/>
                  </a:cubicBezTo>
                  <a:cubicBezTo>
                    <a:pt x="420" y="26"/>
                    <a:pt x="420" y="26"/>
                    <a:pt x="419" y="26"/>
                  </a:cubicBezTo>
                  <a:close/>
                  <a:moveTo>
                    <a:pt x="384" y="22"/>
                  </a:moveTo>
                  <a:cubicBezTo>
                    <a:pt x="384" y="22"/>
                    <a:pt x="384" y="22"/>
                    <a:pt x="384" y="22"/>
                  </a:cubicBezTo>
                  <a:cubicBezTo>
                    <a:pt x="384" y="22"/>
                    <a:pt x="384" y="22"/>
                    <a:pt x="384" y="22"/>
                  </a:cubicBezTo>
                  <a:cubicBezTo>
                    <a:pt x="379" y="21"/>
                    <a:pt x="376" y="16"/>
                    <a:pt x="377" y="11"/>
                  </a:cubicBezTo>
                  <a:cubicBezTo>
                    <a:pt x="377" y="11"/>
                    <a:pt x="377" y="11"/>
                    <a:pt x="377" y="11"/>
                  </a:cubicBezTo>
                  <a:cubicBezTo>
                    <a:pt x="378" y="7"/>
                    <a:pt x="382" y="4"/>
                    <a:pt x="387" y="4"/>
                  </a:cubicBezTo>
                  <a:cubicBezTo>
                    <a:pt x="387" y="4"/>
                    <a:pt x="387" y="4"/>
                    <a:pt x="387" y="4"/>
                  </a:cubicBezTo>
                  <a:cubicBezTo>
                    <a:pt x="392" y="5"/>
                    <a:pt x="395" y="10"/>
                    <a:pt x="394" y="15"/>
                  </a:cubicBezTo>
                  <a:cubicBezTo>
                    <a:pt x="394" y="15"/>
                    <a:pt x="394" y="15"/>
                    <a:pt x="394" y="15"/>
                  </a:cubicBezTo>
                  <a:cubicBezTo>
                    <a:pt x="393" y="19"/>
                    <a:pt x="389" y="22"/>
                    <a:pt x="385" y="22"/>
                  </a:cubicBezTo>
                  <a:cubicBezTo>
                    <a:pt x="385" y="22"/>
                    <a:pt x="385" y="22"/>
                    <a:pt x="385" y="22"/>
                  </a:cubicBezTo>
                  <a:cubicBezTo>
                    <a:pt x="385" y="22"/>
                    <a:pt x="384" y="22"/>
                    <a:pt x="384" y="22"/>
                  </a:cubicBezTo>
                  <a:close/>
                  <a:moveTo>
                    <a:pt x="350" y="18"/>
                  </a:moveTo>
                  <a:cubicBezTo>
                    <a:pt x="345" y="17"/>
                    <a:pt x="342" y="13"/>
                    <a:pt x="342" y="8"/>
                  </a:cubicBezTo>
                  <a:cubicBezTo>
                    <a:pt x="342" y="8"/>
                    <a:pt x="342" y="8"/>
                    <a:pt x="342" y="8"/>
                  </a:cubicBezTo>
                  <a:cubicBezTo>
                    <a:pt x="342" y="4"/>
                    <a:pt x="346" y="0"/>
                    <a:pt x="351" y="0"/>
                  </a:cubicBezTo>
                  <a:cubicBezTo>
                    <a:pt x="351" y="0"/>
                    <a:pt x="351" y="0"/>
                    <a:pt x="351" y="0"/>
                  </a:cubicBezTo>
                  <a:cubicBezTo>
                    <a:pt x="356" y="0"/>
                    <a:pt x="360" y="4"/>
                    <a:pt x="359" y="9"/>
                  </a:cubicBezTo>
                  <a:cubicBezTo>
                    <a:pt x="359" y="9"/>
                    <a:pt x="359" y="9"/>
                    <a:pt x="359" y="9"/>
                  </a:cubicBezTo>
                  <a:cubicBezTo>
                    <a:pt x="359" y="14"/>
                    <a:pt x="355" y="18"/>
                    <a:pt x="351" y="18"/>
                  </a:cubicBezTo>
                  <a:cubicBezTo>
                    <a:pt x="351" y="18"/>
                    <a:pt x="351" y="18"/>
                    <a:pt x="351" y="18"/>
                  </a:cubicBezTo>
                  <a:cubicBezTo>
                    <a:pt x="350" y="18"/>
                    <a:pt x="350" y="18"/>
                    <a:pt x="350" y="18"/>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64" name="Freeform 12"/>
            <p:cNvSpPr>
              <a:spLocks noEditPoints="1"/>
            </p:cNvSpPr>
            <p:nvPr/>
          </p:nvSpPr>
          <p:spPr bwMode="auto">
            <a:xfrm>
              <a:off x="5136978" y="1925745"/>
              <a:ext cx="384338" cy="230034"/>
            </a:xfrm>
            <a:custGeom>
              <a:avLst/>
              <a:gdLst>
                <a:gd name="T0" fmla="*/ 4 w 172"/>
                <a:gd name="T1" fmla="*/ 88 h 103"/>
                <a:gd name="T2" fmla="*/ 4 w 172"/>
                <a:gd name="T3" fmla="*/ 88 h 103"/>
                <a:gd name="T4" fmla="*/ 16 w 172"/>
                <a:gd name="T5" fmla="*/ 88 h 103"/>
                <a:gd name="T6" fmla="*/ 16 w 172"/>
                <a:gd name="T7" fmla="*/ 101 h 103"/>
                <a:gd name="T8" fmla="*/ 10 w 172"/>
                <a:gd name="T9" fmla="*/ 103 h 103"/>
                <a:gd name="T10" fmla="*/ 3 w 172"/>
                <a:gd name="T11" fmla="*/ 100 h 103"/>
                <a:gd name="T12" fmla="*/ 32 w 172"/>
                <a:gd name="T13" fmla="*/ 65 h 103"/>
                <a:gd name="T14" fmla="*/ 32 w 172"/>
                <a:gd name="T15" fmla="*/ 65 h 103"/>
                <a:gd name="T16" fmla="*/ 44 w 172"/>
                <a:gd name="T17" fmla="*/ 66 h 103"/>
                <a:gd name="T18" fmla="*/ 42 w 172"/>
                <a:gd name="T19" fmla="*/ 79 h 103"/>
                <a:gd name="T20" fmla="*/ 37 w 172"/>
                <a:gd name="T21" fmla="*/ 81 h 103"/>
                <a:gd name="T22" fmla="*/ 30 w 172"/>
                <a:gd name="T23" fmla="*/ 77 h 103"/>
                <a:gd name="T24" fmla="*/ 61 w 172"/>
                <a:gd name="T25" fmla="*/ 45 h 103"/>
                <a:gd name="T26" fmla="*/ 73 w 172"/>
                <a:gd name="T27" fmla="*/ 47 h 103"/>
                <a:gd name="T28" fmla="*/ 70 w 172"/>
                <a:gd name="T29" fmla="*/ 59 h 103"/>
                <a:gd name="T30" fmla="*/ 66 w 172"/>
                <a:gd name="T31" fmla="*/ 61 h 103"/>
                <a:gd name="T32" fmla="*/ 58 w 172"/>
                <a:gd name="T33" fmla="*/ 57 h 103"/>
                <a:gd name="T34" fmla="*/ 93 w 172"/>
                <a:gd name="T35" fmla="*/ 27 h 103"/>
                <a:gd name="T36" fmla="*/ 104 w 172"/>
                <a:gd name="T37" fmla="*/ 31 h 103"/>
                <a:gd name="T38" fmla="*/ 100 w 172"/>
                <a:gd name="T39" fmla="*/ 43 h 103"/>
                <a:gd name="T40" fmla="*/ 96 w 172"/>
                <a:gd name="T41" fmla="*/ 44 h 103"/>
                <a:gd name="T42" fmla="*/ 89 w 172"/>
                <a:gd name="T43" fmla="*/ 39 h 103"/>
                <a:gd name="T44" fmla="*/ 125 w 172"/>
                <a:gd name="T45" fmla="*/ 13 h 103"/>
                <a:gd name="T46" fmla="*/ 125 w 172"/>
                <a:gd name="T47" fmla="*/ 13 h 103"/>
                <a:gd name="T48" fmla="*/ 137 w 172"/>
                <a:gd name="T49" fmla="*/ 18 h 103"/>
                <a:gd name="T50" fmla="*/ 132 w 172"/>
                <a:gd name="T51" fmla="*/ 29 h 103"/>
                <a:gd name="T52" fmla="*/ 129 w 172"/>
                <a:gd name="T53" fmla="*/ 30 h 103"/>
                <a:gd name="T54" fmla="*/ 120 w 172"/>
                <a:gd name="T55" fmla="*/ 24 h 103"/>
                <a:gd name="T56" fmla="*/ 160 w 172"/>
                <a:gd name="T57" fmla="*/ 1 h 103"/>
                <a:gd name="T58" fmla="*/ 159 w 172"/>
                <a:gd name="T59" fmla="*/ 1 h 103"/>
                <a:gd name="T60" fmla="*/ 170 w 172"/>
                <a:gd name="T61" fmla="*/ 7 h 103"/>
                <a:gd name="T62" fmla="*/ 164 w 172"/>
                <a:gd name="T63" fmla="*/ 18 h 103"/>
                <a:gd name="T64" fmla="*/ 162 w 172"/>
                <a:gd name="T65" fmla="*/ 19 h 103"/>
                <a:gd name="T66" fmla="*/ 153 w 172"/>
                <a:gd name="T67" fmla="*/ 1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2" h="103">
                  <a:moveTo>
                    <a:pt x="3" y="100"/>
                  </a:moveTo>
                  <a:cubicBezTo>
                    <a:pt x="0" y="96"/>
                    <a:pt x="0" y="91"/>
                    <a:pt x="4" y="88"/>
                  </a:cubicBezTo>
                  <a:cubicBezTo>
                    <a:pt x="4" y="88"/>
                    <a:pt x="4" y="88"/>
                    <a:pt x="4" y="88"/>
                  </a:cubicBezTo>
                  <a:cubicBezTo>
                    <a:pt x="4" y="88"/>
                    <a:pt x="4" y="88"/>
                    <a:pt x="4" y="88"/>
                  </a:cubicBezTo>
                  <a:cubicBezTo>
                    <a:pt x="4" y="88"/>
                    <a:pt x="4" y="88"/>
                    <a:pt x="4" y="88"/>
                  </a:cubicBezTo>
                  <a:cubicBezTo>
                    <a:pt x="8" y="84"/>
                    <a:pt x="13" y="85"/>
                    <a:pt x="16" y="88"/>
                  </a:cubicBezTo>
                  <a:cubicBezTo>
                    <a:pt x="16" y="88"/>
                    <a:pt x="16" y="88"/>
                    <a:pt x="16" y="88"/>
                  </a:cubicBezTo>
                  <a:cubicBezTo>
                    <a:pt x="20" y="92"/>
                    <a:pt x="19" y="97"/>
                    <a:pt x="16" y="101"/>
                  </a:cubicBezTo>
                  <a:cubicBezTo>
                    <a:pt x="16" y="101"/>
                    <a:pt x="16" y="101"/>
                    <a:pt x="16" y="101"/>
                  </a:cubicBezTo>
                  <a:cubicBezTo>
                    <a:pt x="14" y="102"/>
                    <a:pt x="12" y="103"/>
                    <a:pt x="10" y="103"/>
                  </a:cubicBezTo>
                  <a:cubicBezTo>
                    <a:pt x="10" y="103"/>
                    <a:pt x="10" y="103"/>
                    <a:pt x="10" y="103"/>
                  </a:cubicBezTo>
                  <a:cubicBezTo>
                    <a:pt x="7" y="103"/>
                    <a:pt x="5" y="102"/>
                    <a:pt x="3" y="100"/>
                  </a:cubicBezTo>
                  <a:close/>
                  <a:moveTo>
                    <a:pt x="30" y="77"/>
                  </a:moveTo>
                  <a:cubicBezTo>
                    <a:pt x="27" y="73"/>
                    <a:pt x="28" y="68"/>
                    <a:pt x="32" y="65"/>
                  </a:cubicBezTo>
                  <a:cubicBezTo>
                    <a:pt x="32" y="65"/>
                    <a:pt x="32" y="65"/>
                    <a:pt x="32" y="65"/>
                  </a:cubicBezTo>
                  <a:cubicBezTo>
                    <a:pt x="32" y="65"/>
                    <a:pt x="32" y="65"/>
                    <a:pt x="32" y="65"/>
                  </a:cubicBezTo>
                  <a:cubicBezTo>
                    <a:pt x="32" y="65"/>
                    <a:pt x="32" y="65"/>
                    <a:pt x="32" y="65"/>
                  </a:cubicBezTo>
                  <a:cubicBezTo>
                    <a:pt x="35" y="62"/>
                    <a:pt x="41" y="63"/>
                    <a:pt x="44" y="66"/>
                  </a:cubicBezTo>
                  <a:cubicBezTo>
                    <a:pt x="44" y="66"/>
                    <a:pt x="44" y="66"/>
                    <a:pt x="44" y="66"/>
                  </a:cubicBezTo>
                  <a:cubicBezTo>
                    <a:pt x="47" y="70"/>
                    <a:pt x="46" y="76"/>
                    <a:pt x="42" y="79"/>
                  </a:cubicBezTo>
                  <a:cubicBezTo>
                    <a:pt x="42" y="79"/>
                    <a:pt x="42" y="79"/>
                    <a:pt x="42" y="79"/>
                  </a:cubicBezTo>
                  <a:cubicBezTo>
                    <a:pt x="41" y="80"/>
                    <a:pt x="39" y="81"/>
                    <a:pt x="37" y="81"/>
                  </a:cubicBezTo>
                  <a:cubicBezTo>
                    <a:pt x="37" y="81"/>
                    <a:pt x="37" y="81"/>
                    <a:pt x="37" y="81"/>
                  </a:cubicBezTo>
                  <a:cubicBezTo>
                    <a:pt x="34" y="81"/>
                    <a:pt x="32" y="79"/>
                    <a:pt x="30" y="77"/>
                  </a:cubicBezTo>
                  <a:close/>
                  <a:moveTo>
                    <a:pt x="58" y="57"/>
                  </a:moveTo>
                  <a:cubicBezTo>
                    <a:pt x="56" y="52"/>
                    <a:pt x="57" y="47"/>
                    <a:pt x="61" y="45"/>
                  </a:cubicBezTo>
                  <a:cubicBezTo>
                    <a:pt x="61" y="45"/>
                    <a:pt x="61" y="45"/>
                    <a:pt x="61" y="45"/>
                  </a:cubicBezTo>
                  <a:cubicBezTo>
                    <a:pt x="65" y="42"/>
                    <a:pt x="71" y="43"/>
                    <a:pt x="73" y="47"/>
                  </a:cubicBezTo>
                  <a:cubicBezTo>
                    <a:pt x="73" y="47"/>
                    <a:pt x="73" y="47"/>
                    <a:pt x="73" y="47"/>
                  </a:cubicBezTo>
                  <a:cubicBezTo>
                    <a:pt x="76" y="51"/>
                    <a:pt x="75" y="57"/>
                    <a:pt x="70" y="59"/>
                  </a:cubicBezTo>
                  <a:cubicBezTo>
                    <a:pt x="70" y="59"/>
                    <a:pt x="70" y="59"/>
                    <a:pt x="70" y="59"/>
                  </a:cubicBezTo>
                  <a:cubicBezTo>
                    <a:pt x="69" y="60"/>
                    <a:pt x="67" y="61"/>
                    <a:pt x="66" y="61"/>
                  </a:cubicBezTo>
                  <a:cubicBezTo>
                    <a:pt x="66" y="61"/>
                    <a:pt x="66" y="61"/>
                    <a:pt x="66" y="61"/>
                  </a:cubicBezTo>
                  <a:cubicBezTo>
                    <a:pt x="63" y="61"/>
                    <a:pt x="60" y="59"/>
                    <a:pt x="58" y="57"/>
                  </a:cubicBezTo>
                  <a:close/>
                  <a:moveTo>
                    <a:pt x="89" y="39"/>
                  </a:moveTo>
                  <a:cubicBezTo>
                    <a:pt x="86" y="35"/>
                    <a:pt x="88" y="29"/>
                    <a:pt x="93" y="27"/>
                  </a:cubicBezTo>
                  <a:cubicBezTo>
                    <a:pt x="93" y="27"/>
                    <a:pt x="93" y="27"/>
                    <a:pt x="93" y="27"/>
                  </a:cubicBezTo>
                  <a:cubicBezTo>
                    <a:pt x="97" y="25"/>
                    <a:pt x="102" y="27"/>
                    <a:pt x="104" y="31"/>
                  </a:cubicBezTo>
                  <a:cubicBezTo>
                    <a:pt x="104" y="31"/>
                    <a:pt x="104" y="31"/>
                    <a:pt x="104" y="31"/>
                  </a:cubicBezTo>
                  <a:cubicBezTo>
                    <a:pt x="106" y="35"/>
                    <a:pt x="105" y="41"/>
                    <a:pt x="100" y="43"/>
                  </a:cubicBezTo>
                  <a:cubicBezTo>
                    <a:pt x="100" y="43"/>
                    <a:pt x="100" y="43"/>
                    <a:pt x="100" y="43"/>
                  </a:cubicBezTo>
                  <a:cubicBezTo>
                    <a:pt x="99" y="43"/>
                    <a:pt x="98" y="44"/>
                    <a:pt x="96" y="44"/>
                  </a:cubicBezTo>
                  <a:cubicBezTo>
                    <a:pt x="96" y="44"/>
                    <a:pt x="96" y="44"/>
                    <a:pt x="96" y="44"/>
                  </a:cubicBezTo>
                  <a:cubicBezTo>
                    <a:pt x="93" y="44"/>
                    <a:pt x="90" y="42"/>
                    <a:pt x="89" y="39"/>
                  </a:cubicBezTo>
                  <a:close/>
                  <a:moveTo>
                    <a:pt x="120" y="24"/>
                  </a:moveTo>
                  <a:cubicBezTo>
                    <a:pt x="119" y="19"/>
                    <a:pt x="121" y="14"/>
                    <a:pt x="125" y="13"/>
                  </a:cubicBezTo>
                  <a:cubicBezTo>
                    <a:pt x="125" y="13"/>
                    <a:pt x="125" y="13"/>
                    <a:pt x="125" y="13"/>
                  </a:cubicBezTo>
                  <a:cubicBezTo>
                    <a:pt x="125" y="13"/>
                    <a:pt x="125" y="13"/>
                    <a:pt x="125" y="13"/>
                  </a:cubicBezTo>
                  <a:cubicBezTo>
                    <a:pt x="125" y="13"/>
                    <a:pt x="125" y="13"/>
                    <a:pt x="125" y="13"/>
                  </a:cubicBezTo>
                  <a:cubicBezTo>
                    <a:pt x="130" y="11"/>
                    <a:pt x="135" y="13"/>
                    <a:pt x="137" y="18"/>
                  </a:cubicBezTo>
                  <a:cubicBezTo>
                    <a:pt x="137" y="18"/>
                    <a:pt x="137" y="18"/>
                    <a:pt x="137" y="18"/>
                  </a:cubicBezTo>
                  <a:cubicBezTo>
                    <a:pt x="139" y="22"/>
                    <a:pt x="136" y="27"/>
                    <a:pt x="132" y="29"/>
                  </a:cubicBezTo>
                  <a:cubicBezTo>
                    <a:pt x="132" y="29"/>
                    <a:pt x="132" y="29"/>
                    <a:pt x="132" y="29"/>
                  </a:cubicBezTo>
                  <a:cubicBezTo>
                    <a:pt x="131" y="29"/>
                    <a:pt x="130" y="30"/>
                    <a:pt x="129" y="30"/>
                  </a:cubicBezTo>
                  <a:cubicBezTo>
                    <a:pt x="129" y="30"/>
                    <a:pt x="129" y="30"/>
                    <a:pt x="129" y="30"/>
                  </a:cubicBezTo>
                  <a:cubicBezTo>
                    <a:pt x="125" y="30"/>
                    <a:pt x="122" y="28"/>
                    <a:pt x="120" y="24"/>
                  </a:cubicBezTo>
                  <a:close/>
                  <a:moveTo>
                    <a:pt x="153" y="12"/>
                  </a:moveTo>
                  <a:cubicBezTo>
                    <a:pt x="152" y="8"/>
                    <a:pt x="155" y="3"/>
                    <a:pt x="160" y="1"/>
                  </a:cubicBezTo>
                  <a:cubicBezTo>
                    <a:pt x="160" y="1"/>
                    <a:pt x="160" y="1"/>
                    <a:pt x="160" y="1"/>
                  </a:cubicBezTo>
                  <a:cubicBezTo>
                    <a:pt x="160" y="1"/>
                    <a:pt x="160" y="1"/>
                    <a:pt x="159" y="1"/>
                  </a:cubicBezTo>
                  <a:cubicBezTo>
                    <a:pt x="159" y="1"/>
                    <a:pt x="159" y="1"/>
                    <a:pt x="159" y="1"/>
                  </a:cubicBezTo>
                  <a:cubicBezTo>
                    <a:pt x="164" y="0"/>
                    <a:pt x="169" y="3"/>
                    <a:pt x="170" y="7"/>
                  </a:cubicBezTo>
                  <a:cubicBezTo>
                    <a:pt x="170" y="7"/>
                    <a:pt x="170" y="7"/>
                    <a:pt x="170" y="7"/>
                  </a:cubicBezTo>
                  <a:cubicBezTo>
                    <a:pt x="172" y="12"/>
                    <a:pt x="169" y="17"/>
                    <a:pt x="164" y="18"/>
                  </a:cubicBezTo>
                  <a:cubicBezTo>
                    <a:pt x="164" y="18"/>
                    <a:pt x="164" y="18"/>
                    <a:pt x="164" y="18"/>
                  </a:cubicBezTo>
                  <a:cubicBezTo>
                    <a:pt x="163" y="19"/>
                    <a:pt x="163" y="19"/>
                    <a:pt x="162" y="19"/>
                  </a:cubicBezTo>
                  <a:cubicBezTo>
                    <a:pt x="162" y="19"/>
                    <a:pt x="162" y="19"/>
                    <a:pt x="162" y="19"/>
                  </a:cubicBezTo>
                  <a:cubicBezTo>
                    <a:pt x="158" y="19"/>
                    <a:pt x="155" y="16"/>
                    <a:pt x="153" y="12"/>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1522"/>
          <p:cNvGrpSpPr/>
          <p:nvPr/>
        </p:nvGrpSpPr>
        <p:grpSpPr>
          <a:xfrm>
            <a:off x="5903761" y="2462492"/>
            <a:ext cx="1084857" cy="1086748"/>
            <a:chOff x="5903761" y="2462492"/>
            <a:chExt cx="1084857" cy="1086748"/>
          </a:xfrm>
        </p:grpSpPr>
        <p:sp>
          <p:nvSpPr>
            <p:cNvPr id="565" name="Freeform 13"/>
            <p:cNvSpPr>
              <a:spLocks noEditPoints="1"/>
            </p:cNvSpPr>
            <p:nvPr/>
          </p:nvSpPr>
          <p:spPr bwMode="auto">
            <a:xfrm>
              <a:off x="5903761" y="2462492"/>
              <a:ext cx="579347" cy="988297"/>
            </a:xfrm>
            <a:custGeom>
              <a:avLst/>
              <a:gdLst>
                <a:gd name="T0" fmla="*/ 99 w 259"/>
                <a:gd name="T1" fmla="*/ 428 h 442"/>
                <a:gd name="T2" fmla="*/ 113 w 259"/>
                <a:gd name="T3" fmla="*/ 438 h 442"/>
                <a:gd name="T4" fmla="*/ 101 w 259"/>
                <a:gd name="T5" fmla="*/ 440 h 442"/>
                <a:gd name="T6" fmla="*/ 73 w 259"/>
                <a:gd name="T7" fmla="*/ 405 h 442"/>
                <a:gd name="T8" fmla="*/ 85 w 259"/>
                <a:gd name="T9" fmla="*/ 417 h 442"/>
                <a:gd name="T10" fmla="*/ 73 w 259"/>
                <a:gd name="T11" fmla="*/ 417 h 442"/>
                <a:gd name="T12" fmla="*/ 63 w 259"/>
                <a:gd name="T13" fmla="*/ 379 h 442"/>
                <a:gd name="T14" fmla="*/ 56 w 259"/>
                <a:gd name="T15" fmla="*/ 393 h 442"/>
                <a:gd name="T16" fmla="*/ 29 w 259"/>
                <a:gd name="T17" fmla="*/ 359 h 442"/>
                <a:gd name="T18" fmla="*/ 45 w 259"/>
                <a:gd name="T19" fmla="*/ 351 h 442"/>
                <a:gd name="T20" fmla="*/ 37 w 259"/>
                <a:gd name="T21" fmla="*/ 364 h 442"/>
                <a:gd name="T22" fmla="*/ 20 w 259"/>
                <a:gd name="T23" fmla="*/ 315 h 442"/>
                <a:gd name="T24" fmla="*/ 26 w 259"/>
                <a:gd name="T25" fmla="*/ 331 h 442"/>
                <a:gd name="T26" fmla="*/ 14 w 259"/>
                <a:gd name="T27" fmla="*/ 326 h 442"/>
                <a:gd name="T28" fmla="*/ 11 w 259"/>
                <a:gd name="T29" fmla="*/ 281 h 442"/>
                <a:gd name="T30" fmla="*/ 15 w 259"/>
                <a:gd name="T31" fmla="*/ 298 h 442"/>
                <a:gd name="T32" fmla="*/ 5 w 259"/>
                <a:gd name="T33" fmla="*/ 291 h 442"/>
                <a:gd name="T34" fmla="*/ 18 w 259"/>
                <a:gd name="T35" fmla="*/ 254 h 442"/>
                <a:gd name="T36" fmla="*/ 9 w 259"/>
                <a:gd name="T37" fmla="*/ 263 h 442"/>
                <a:gd name="T38" fmla="*/ 1 w 259"/>
                <a:gd name="T39" fmla="*/ 219 h 442"/>
                <a:gd name="T40" fmla="*/ 11 w 259"/>
                <a:gd name="T41" fmla="*/ 211 h 442"/>
                <a:gd name="T42" fmla="*/ 10 w 259"/>
                <a:gd name="T43" fmla="*/ 228 h 442"/>
                <a:gd name="T44" fmla="*/ 8 w 259"/>
                <a:gd name="T45" fmla="*/ 183 h 442"/>
                <a:gd name="T46" fmla="*/ 25 w 259"/>
                <a:gd name="T47" fmla="*/ 187 h 442"/>
                <a:gd name="T48" fmla="*/ 14 w 259"/>
                <a:gd name="T49" fmla="*/ 193 h 442"/>
                <a:gd name="T50" fmla="*/ 31 w 259"/>
                <a:gd name="T51" fmla="*/ 144 h 442"/>
                <a:gd name="T52" fmla="*/ 27 w 259"/>
                <a:gd name="T53" fmla="*/ 161 h 442"/>
                <a:gd name="T54" fmla="*/ 36 w 259"/>
                <a:gd name="T55" fmla="*/ 116 h 442"/>
                <a:gd name="T56" fmla="*/ 51 w 259"/>
                <a:gd name="T57" fmla="*/ 125 h 442"/>
                <a:gd name="T58" fmla="*/ 39 w 259"/>
                <a:gd name="T59" fmla="*/ 128 h 442"/>
                <a:gd name="T60" fmla="*/ 70 w 259"/>
                <a:gd name="T61" fmla="*/ 86 h 442"/>
                <a:gd name="T62" fmla="*/ 64 w 259"/>
                <a:gd name="T63" fmla="*/ 101 h 442"/>
                <a:gd name="T64" fmla="*/ 83 w 259"/>
                <a:gd name="T65" fmla="*/ 61 h 442"/>
                <a:gd name="T66" fmla="*/ 95 w 259"/>
                <a:gd name="T67" fmla="*/ 61 h 442"/>
                <a:gd name="T68" fmla="*/ 89 w 259"/>
                <a:gd name="T69" fmla="*/ 76 h 442"/>
                <a:gd name="T70" fmla="*/ 112 w 259"/>
                <a:gd name="T71" fmla="*/ 39 h 442"/>
                <a:gd name="T72" fmla="*/ 124 w 259"/>
                <a:gd name="T73" fmla="*/ 41 h 442"/>
                <a:gd name="T74" fmla="*/ 117 w 259"/>
                <a:gd name="T75" fmla="*/ 55 h 442"/>
                <a:gd name="T76" fmla="*/ 144 w 259"/>
                <a:gd name="T77" fmla="*/ 22 h 442"/>
                <a:gd name="T78" fmla="*/ 151 w 259"/>
                <a:gd name="T79" fmla="*/ 38 h 442"/>
                <a:gd name="T80" fmla="*/ 139 w 259"/>
                <a:gd name="T81" fmla="*/ 33 h 442"/>
                <a:gd name="T82" fmla="*/ 189 w 259"/>
                <a:gd name="T83" fmla="*/ 15 h 442"/>
                <a:gd name="T84" fmla="*/ 180 w 259"/>
                <a:gd name="T85" fmla="*/ 26 h 442"/>
                <a:gd name="T86" fmla="*/ 214 w 259"/>
                <a:gd name="T87" fmla="*/ 2 h 442"/>
                <a:gd name="T88" fmla="*/ 216 w 259"/>
                <a:gd name="T89" fmla="*/ 20 h 442"/>
                <a:gd name="T90" fmla="*/ 206 w 259"/>
                <a:gd name="T91" fmla="*/ 12 h 442"/>
                <a:gd name="T92" fmla="*/ 241 w 259"/>
                <a:gd name="T93" fmla="*/ 9 h 442"/>
                <a:gd name="T94" fmla="*/ 259 w 259"/>
                <a:gd name="T95" fmla="*/ 1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9" h="442">
                  <a:moveTo>
                    <a:pt x="101" y="440"/>
                  </a:moveTo>
                  <a:cubicBezTo>
                    <a:pt x="101" y="440"/>
                    <a:pt x="101" y="440"/>
                    <a:pt x="101" y="440"/>
                  </a:cubicBezTo>
                  <a:cubicBezTo>
                    <a:pt x="101" y="440"/>
                    <a:pt x="101" y="440"/>
                    <a:pt x="101" y="440"/>
                  </a:cubicBezTo>
                  <a:cubicBezTo>
                    <a:pt x="97" y="438"/>
                    <a:pt x="96" y="432"/>
                    <a:pt x="99" y="428"/>
                  </a:cubicBezTo>
                  <a:cubicBezTo>
                    <a:pt x="99" y="428"/>
                    <a:pt x="99" y="428"/>
                    <a:pt x="99" y="428"/>
                  </a:cubicBezTo>
                  <a:cubicBezTo>
                    <a:pt x="102" y="424"/>
                    <a:pt x="107" y="423"/>
                    <a:pt x="111" y="426"/>
                  </a:cubicBezTo>
                  <a:cubicBezTo>
                    <a:pt x="111" y="426"/>
                    <a:pt x="111" y="426"/>
                    <a:pt x="111" y="426"/>
                  </a:cubicBezTo>
                  <a:cubicBezTo>
                    <a:pt x="115" y="429"/>
                    <a:pt x="116" y="435"/>
                    <a:pt x="113" y="438"/>
                  </a:cubicBezTo>
                  <a:cubicBezTo>
                    <a:pt x="113" y="438"/>
                    <a:pt x="113" y="438"/>
                    <a:pt x="113" y="438"/>
                  </a:cubicBezTo>
                  <a:cubicBezTo>
                    <a:pt x="111" y="441"/>
                    <a:pt x="109" y="442"/>
                    <a:pt x="106" y="442"/>
                  </a:cubicBezTo>
                  <a:cubicBezTo>
                    <a:pt x="106" y="442"/>
                    <a:pt x="106" y="442"/>
                    <a:pt x="106" y="442"/>
                  </a:cubicBezTo>
                  <a:cubicBezTo>
                    <a:pt x="104" y="442"/>
                    <a:pt x="102" y="442"/>
                    <a:pt x="101" y="440"/>
                  </a:cubicBezTo>
                  <a:close/>
                  <a:moveTo>
                    <a:pt x="73" y="417"/>
                  </a:moveTo>
                  <a:cubicBezTo>
                    <a:pt x="73" y="417"/>
                    <a:pt x="73" y="417"/>
                    <a:pt x="73" y="417"/>
                  </a:cubicBezTo>
                  <a:cubicBezTo>
                    <a:pt x="73" y="417"/>
                    <a:pt x="73" y="417"/>
                    <a:pt x="73" y="417"/>
                  </a:cubicBezTo>
                  <a:cubicBezTo>
                    <a:pt x="70" y="414"/>
                    <a:pt x="70" y="408"/>
                    <a:pt x="73" y="405"/>
                  </a:cubicBezTo>
                  <a:cubicBezTo>
                    <a:pt x="73" y="405"/>
                    <a:pt x="73" y="405"/>
                    <a:pt x="73" y="405"/>
                  </a:cubicBezTo>
                  <a:cubicBezTo>
                    <a:pt x="76" y="401"/>
                    <a:pt x="82" y="401"/>
                    <a:pt x="85" y="404"/>
                  </a:cubicBezTo>
                  <a:cubicBezTo>
                    <a:pt x="85" y="404"/>
                    <a:pt x="85" y="404"/>
                    <a:pt x="85" y="404"/>
                  </a:cubicBezTo>
                  <a:cubicBezTo>
                    <a:pt x="89" y="408"/>
                    <a:pt x="89" y="413"/>
                    <a:pt x="85" y="417"/>
                  </a:cubicBezTo>
                  <a:cubicBezTo>
                    <a:pt x="85" y="417"/>
                    <a:pt x="85" y="417"/>
                    <a:pt x="85" y="417"/>
                  </a:cubicBezTo>
                  <a:cubicBezTo>
                    <a:pt x="84" y="419"/>
                    <a:pt x="81" y="420"/>
                    <a:pt x="79" y="420"/>
                  </a:cubicBezTo>
                  <a:cubicBezTo>
                    <a:pt x="79" y="420"/>
                    <a:pt x="79" y="420"/>
                    <a:pt x="79" y="420"/>
                  </a:cubicBezTo>
                  <a:cubicBezTo>
                    <a:pt x="77" y="420"/>
                    <a:pt x="75" y="419"/>
                    <a:pt x="73" y="417"/>
                  </a:cubicBezTo>
                  <a:close/>
                  <a:moveTo>
                    <a:pt x="49" y="390"/>
                  </a:moveTo>
                  <a:cubicBezTo>
                    <a:pt x="46" y="386"/>
                    <a:pt x="47" y="380"/>
                    <a:pt x="51" y="377"/>
                  </a:cubicBezTo>
                  <a:cubicBezTo>
                    <a:pt x="51" y="377"/>
                    <a:pt x="51" y="377"/>
                    <a:pt x="51" y="377"/>
                  </a:cubicBezTo>
                  <a:cubicBezTo>
                    <a:pt x="55" y="375"/>
                    <a:pt x="60" y="375"/>
                    <a:pt x="63" y="379"/>
                  </a:cubicBezTo>
                  <a:cubicBezTo>
                    <a:pt x="63" y="379"/>
                    <a:pt x="63" y="379"/>
                    <a:pt x="63" y="379"/>
                  </a:cubicBezTo>
                  <a:cubicBezTo>
                    <a:pt x="66" y="383"/>
                    <a:pt x="65" y="389"/>
                    <a:pt x="61" y="391"/>
                  </a:cubicBezTo>
                  <a:cubicBezTo>
                    <a:pt x="61" y="391"/>
                    <a:pt x="61" y="391"/>
                    <a:pt x="61" y="391"/>
                  </a:cubicBezTo>
                  <a:cubicBezTo>
                    <a:pt x="60" y="393"/>
                    <a:pt x="58" y="393"/>
                    <a:pt x="56" y="393"/>
                  </a:cubicBezTo>
                  <a:cubicBezTo>
                    <a:pt x="56" y="393"/>
                    <a:pt x="56" y="393"/>
                    <a:pt x="56" y="393"/>
                  </a:cubicBezTo>
                  <a:cubicBezTo>
                    <a:pt x="53" y="393"/>
                    <a:pt x="51" y="392"/>
                    <a:pt x="49" y="390"/>
                  </a:cubicBezTo>
                  <a:close/>
                  <a:moveTo>
                    <a:pt x="29" y="359"/>
                  </a:moveTo>
                  <a:cubicBezTo>
                    <a:pt x="29" y="359"/>
                    <a:pt x="29" y="359"/>
                    <a:pt x="29" y="359"/>
                  </a:cubicBezTo>
                  <a:cubicBezTo>
                    <a:pt x="29" y="359"/>
                    <a:pt x="29" y="359"/>
                    <a:pt x="29" y="359"/>
                  </a:cubicBezTo>
                  <a:cubicBezTo>
                    <a:pt x="27" y="355"/>
                    <a:pt x="29" y="350"/>
                    <a:pt x="33" y="347"/>
                  </a:cubicBezTo>
                  <a:cubicBezTo>
                    <a:pt x="33" y="347"/>
                    <a:pt x="33" y="347"/>
                    <a:pt x="33" y="347"/>
                  </a:cubicBezTo>
                  <a:cubicBezTo>
                    <a:pt x="37" y="345"/>
                    <a:pt x="42" y="347"/>
                    <a:pt x="45" y="351"/>
                  </a:cubicBezTo>
                  <a:cubicBezTo>
                    <a:pt x="45" y="351"/>
                    <a:pt x="45" y="351"/>
                    <a:pt x="45" y="351"/>
                  </a:cubicBezTo>
                  <a:cubicBezTo>
                    <a:pt x="47" y="355"/>
                    <a:pt x="45" y="360"/>
                    <a:pt x="41" y="363"/>
                  </a:cubicBezTo>
                  <a:cubicBezTo>
                    <a:pt x="41" y="363"/>
                    <a:pt x="41" y="363"/>
                    <a:pt x="41" y="363"/>
                  </a:cubicBezTo>
                  <a:cubicBezTo>
                    <a:pt x="40" y="363"/>
                    <a:pt x="38" y="364"/>
                    <a:pt x="37" y="364"/>
                  </a:cubicBezTo>
                  <a:cubicBezTo>
                    <a:pt x="37" y="364"/>
                    <a:pt x="37" y="364"/>
                    <a:pt x="37" y="364"/>
                  </a:cubicBezTo>
                  <a:cubicBezTo>
                    <a:pt x="34" y="364"/>
                    <a:pt x="31" y="362"/>
                    <a:pt x="29" y="359"/>
                  </a:cubicBezTo>
                  <a:close/>
                  <a:moveTo>
                    <a:pt x="14" y="326"/>
                  </a:moveTo>
                  <a:cubicBezTo>
                    <a:pt x="13" y="321"/>
                    <a:pt x="15" y="316"/>
                    <a:pt x="20" y="315"/>
                  </a:cubicBezTo>
                  <a:cubicBezTo>
                    <a:pt x="20" y="315"/>
                    <a:pt x="20" y="315"/>
                    <a:pt x="20" y="315"/>
                  </a:cubicBezTo>
                  <a:cubicBezTo>
                    <a:pt x="24" y="313"/>
                    <a:pt x="29" y="315"/>
                    <a:pt x="31" y="320"/>
                  </a:cubicBezTo>
                  <a:cubicBezTo>
                    <a:pt x="31" y="320"/>
                    <a:pt x="31" y="320"/>
                    <a:pt x="31" y="320"/>
                  </a:cubicBezTo>
                  <a:cubicBezTo>
                    <a:pt x="33" y="325"/>
                    <a:pt x="30" y="330"/>
                    <a:pt x="26" y="331"/>
                  </a:cubicBezTo>
                  <a:cubicBezTo>
                    <a:pt x="26" y="331"/>
                    <a:pt x="26" y="331"/>
                    <a:pt x="26" y="331"/>
                  </a:cubicBezTo>
                  <a:cubicBezTo>
                    <a:pt x="25" y="332"/>
                    <a:pt x="24" y="332"/>
                    <a:pt x="23" y="332"/>
                  </a:cubicBezTo>
                  <a:cubicBezTo>
                    <a:pt x="23" y="332"/>
                    <a:pt x="23" y="332"/>
                    <a:pt x="23" y="332"/>
                  </a:cubicBezTo>
                  <a:cubicBezTo>
                    <a:pt x="19" y="332"/>
                    <a:pt x="16" y="330"/>
                    <a:pt x="14" y="326"/>
                  </a:cubicBezTo>
                  <a:close/>
                  <a:moveTo>
                    <a:pt x="5" y="291"/>
                  </a:moveTo>
                  <a:cubicBezTo>
                    <a:pt x="5" y="291"/>
                    <a:pt x="5" y="291"/>
                    <a:pt x="5" y="291"/>
                  </a:cubicBezTo>
                  <a:cubicBezTo>
                    <a:pt x="5" y="291"/>
                    <a:pt x="5" y="291"/>
                    <a:pt x="5" y="291"/>
                  </a:cubicBezTo>
                  <a:cubicBezTo>
                    <a:pt x="4" y="286"/>
                    <a:pt x="7" y="282"/>
                    <a:pt x="11" y="281"/>
                  </a:cubicBezTo>
                  <a:cubicBezTo>
                    <a:pt x="11" y="281"/>
                    <a:pt x="11" y="281"/>
                    <a:pt x="11" y="281"/>
                  </a:cubicBezTo>
                  <a:cubicBezTo>
                    <a:pt x="16" y="280"/>
                    <a:pt x="21" y="283"/>
                    <a:pt x="22" y="288"/>
                  </a:cubicBezTo>
                  <a:cubicBezTo>
                    <a:pt x="22" y="288"/>
                    <a:pt x="22" y="288"/>
                    <a:pt x="22" y="288"/>
                  </a:cubicBezTo>
                  <a:cubicBezTo>
                    <a:pt x="23" y="292"/>
                    <a:pt x="20" y="297"/>
                    <a:pt x="15" y="298"/>
                  </a:cubicBezTo>
                  <a:cubicBezTo>
                    <a:pt x="15" y="298"/>
                    <a:pt x="15" y="298"/>
                    <a:pt x="15" y="298"/>
                  </a:cubicBezTo>
                  <a:cubicBezTo>
                    <a:pt x="14" y="298"/>
                    <a:pt x="14" y="298"/>
                    <a:pt x="13" y="298"/>
                  </a:cubicBezTo>
                  <a:cubicBezTo>
                    <a:pt x="13" y="298"/>
                    <a:pt x="13" y="298"/>
                    <a:pt x="13" y="298"/>
                  </a:cubicBezTo>
                  <a:cubicBezTo>
                    <a:pt x="9" y="298"/>
                    <a:pt x="5" y="295"/>
                    <a:pt x="5" y="291"/>
                  </a:cubicBezTo>
                  <a:close/>
                  <a:moveTo>
                    <a:pt x="0" y="255"/>
                  </a:moveTo>
                  <a:cubicBezTo>
                    <a:pt x="0" y="250"/>
                    <a:pt x="4" y="246"/>
                    <a:pt x="9" y="246"/>
                  </a:cubicBezTo>
                  <a:cubicBezTo>
                    <a:pt x="9" y="246"/>
                    <a:pt x="9" y="246"/>
                    <a:pt x="9" y="246"/>
                  </a:cubicBezTo>
                  <a:cubicBezTo>
                    <a:pt x="13" y="246"/>
                    <a:pt x="17" y="249"/>
                    <a:pt x="18" y="254"/>
                  </a:cubicBezTo>
                  <a:cubicBezTo>
                    <a:pt x="18" y="254"/>
                    <a:pt x="18" y="254"/>
                    <a:pt x="18" y="254"/>
                  </a:cubicBezTo>
                  <a:cubicBezTo>
                    <a:pt x="18" y="259"/>
                    <a:pt x="14" y="263"/>
                    <a:pt x="9" y="263"/>
                  </a:cubicBezTo>
                  <a:cubicBezTo>
                    <a:pt x="9" y="263"/>
                    <a:pt x="9" y="263"/>
                    <a:pt x="9" y="263"/>
                  </a:cubicBezTo>
                  <a:cubicBezTo>
                    <a:pt x="9" y="263"/>
                    <a:pt x="9" y="263"/>
                    <a:pt x="9" y="263"/>
                  </a:cubicBezTo>
                  <a:cubicBezTo>
                    <a:pt x="9" y="263"/>
                    <a:pt x="9" y="263"/>
                    <a:pt x="9" y="263"/>
                  </a:cubicBezTo>
                  <a:cubicBezTo>
                    <a:pt x="4" y="263"/>
                    <a:pt x="0" y="260"/>
                    <a:pt x="0" y="255"/>
                  </a:cubicBezTo>
                  <a:close/>
                  <a:moveTo>
                    <a:pt x="9" y="228"/>
                  </a:moveTo>
                  <a:cubicBezTo>
                    <a:pt x="4" y="228"/>
                    <a:pt x="1" y="223"/>
                    <a:pt x="1" y="219"/>
                  </a:cubicBezTo>
                  <a:cubicBezTo>
                    <a:pt x="1" y="219"/>
                    <a:pt x="1" y="219"/>
                    <a:pt x="1" y="219"/>
                  </a:cubicBezTo>
                  <a:cubicBezTo>
                    <a:pt x="1" y="219"/>
                    <a:pt x="1" y="219"/>
                    <a:pt x="1" y="219"/>
                  </a:cubicBezTo>
                  <a:cubicBezTo>
                    <a:pt x="1" y="219"/>
                    <a:pt x="1" y="219"/>
                    <a:pt x="1" y="219"/>
                  </a:cubicBezTo>
                  <a:cubicBezTo>
                    <a:pt x="2" y="214"/>
                    <a:pt x="6" y="210"/>
                    <a:pt x="11" y="211"/>
                  </a:cubicBezTo>
                  <a:cubicBezTo>
                    <a:pt x="11" y="211"/>
                    <a:pt x="11" y="211"/>
                    <a:pt x="11" y="211"/>
                  </a:cubicBezTo>
                  <a:cubicBezTo>
                    <a:pt x="16" y="211"/>
                    <a:pt x="19" y="216"/>
                    <a:pt x="19" y="220"/>
                  </a:cubicBezTo>
                  <a:cubicBezTo>
                    <a:pt x="19" y="220"/>
                    <a:pt x="19" y="220"/>
                    <a:pt x="19" y="220"/>
                  </a:cubicBezTo>
                  <a:cubicBezTo>
                    <a:pt x="18" y="225"/>
                    <a:pt x="14" y="228"/>
                    <a:pt x="10" y="228"/>
                  </a:cubicBezTo>
                  <a:cubicBezTo>
                    <a:pt x="10" y="228"/>
                    <a:pt x="10" y="228"/>
                    <a:pt x="10" y="228"/>
                  </a:cubicBezTo>
                  <a:cubicBezTo>
                    <a:pt x="10" y="228"/>
                    <a:pt x="9" y="228"/>
                    <a:pt x="9" y="228"/>
                  </a:cubicBezTo>
                  <a:close/>
                  <a:moveTo>
                    <a:pt x="14" y="193"/>
                  </a:moveTo>
                  <a:cubicBezTo>
                    <a:pt x="9" y="192"/>
                    <a:pt x="6" y="187"/>
                    <a:pt x="8" y="183"/>
                  </a:cubicBezTo>
                  <a:cubicBezTo>
                    <a:pt x="8" y="183"/>
                    <a:pt x="8" y="183"/>
                    <a:pt x="8" y="183"/>
                  </a:cubicBezTo>
                  <a:cubicBezTo>
                    <a:pt x="9" y="178"/>
                    <a:pt x="14" y="175"/>
                    <a:pt x="18" y="176"/>
                  </a:cubicBezTo>
                  <a:cubicBezTo>
                    <a:pt x="18" y="176"/>
                    <a:pt x="18" y="176"/>
                    <a:pt x="18" y="176"/>
                  </a:cubicBezTo>
                  <a:cubicBezTo>
                    <a:pt x="23" y="178"/>
                    <a:pt x="26" y="182"/>
                    <a:pt x="25" y="187"/>
                  </a:cubicBezTo>
                  <a:cubicBezTo>
                    <a:pt x="25" y="187"/>
                    <a:pt x="25" y="187"/>
                    <a:pt x="25" y="187"/>
                  </a:cubicBezTo>
                  <a:cubicBezTo>
                    <a:pt x="24" y="191"/>
                    <a:pt x="20" y="194"/>
                    <a:pt x="16" y="194"/>
                  </a:cubicBezTo>
                  <a:cubicBezTo>
                    <a:pt x="16" y="194"/>
                    <a:pt x="16" y="194"/>
                    <a:pt x="16" y="194"/>
                  </a:cubicBezTo>
                  <a:cubicBezTo>
                    <a:pt x="15" y="194"/>
                    <a:pt x="15" y="194"/>
                    <a:pt x="14" y="193"/>
                  </a:cubicBezTo>
                  <a:close/>
                  <a:moveTo>
                    <a:pt x="24" y="160"/>
                  </a:moveTo>
                  <a:cubicBezTo>
                    <a:pt x="19" y="158"/>
                    <a:pt x="17" y="153"/>
                    <a:pt x="19" y="148"/>
                  </a:cubicBezTo>
                  <a:cubicBezTo>
                    <a:pt x="19" y="148"/>
                    <a:pt x="19" y="148"/>
                    <a:pt x="19" y="148"/>
                  </a:cubicBezTo>
                  <a:cubicBezTo>
                    <a:pt x="21" y="144"/>
                    <a:pt x="26" y="142"/>
                    <a:pt x="31" y="144"/>
                  </a:cubicBezTo>
                  <a:cubicBezTo>
                    <a:pt x="31" y="144"/>
                    <a:pt x="31" y="144"/>
                    <a:pt x="31" y="144"/>
                  </a:cubicBezTo>
                  <a:cubicBezTo>
                    <a:pt x="35" y="146"/>
                    <a:pt x="37" y="151"/>
                    <a:pt x="35" y="155"/>
                  </a:cubicBezTo>
                  <a:cubicBezTo>
                    <a:pt x="35" y="155"/>
                    <a:pt x="35" y="155"/>
                    <a:pt x="35" y="155"/>
                  </a:cubicBezTo>
                  <a:cubicBezTo>
                    <a:pt x="34" y="159"/>
                    <a:pt x="31" y="161"/>
                    <a:pt x="27" y="161"/>
                  </a:cubicBezTo>
                  <a:cubicBezTo>
                    <a:pt x="27" y="161"/>
                    <a:pt x="27" y="161"/>
                    <a:pt x="27" y="161"/>
                  </a:cubicBezTo>
                  <a:cubicBezTo>
                    <a:pt x="26" y="161"/>
                    <a:pt x="25" y="160"/>
                    <a:pt x="24" y="160"/>
                  </a:cubicBezTo>
                  <a:close/>
                  <a:moveTo>
                    <a:pt x="39" y="128"/>
                  </a:moveTo>
                  <a:cubicBezTo>
                    <a:pt x="35" y="126"/>
                    <a:pt x="33" y="120"/>
                    <a:pt x="36" y="116"/>
                  </a:cubicBezTo>
                  <a:cubicBezTo>
                    <a:pt x="36" y="116"/>
                    <a:pt x="36" y="116"/>
                    <a:pt x="36" y="116"/>
                  </a:cubicBezTo>
                  <a:cubicBezTo>
                    <a:pt x="38" y="112"/>
                    <a:pt x="44" y="111"/>
                    <a:pt x="48" y="113"/>
                  </a:cubicBezTo>
                  <a:cubicBezTo>
                    <a:pt x="48" y="113"/>
                    <a:pt x="48" y="113"/>
                    <a:pt x="48" y="113"/>
                  </a:cubicBezTo>
                  <a:cubicBezTo>
                    <a:pt x="52" y="116"/>
                    <a:pt x="53" y="121"/>
                    <a:pt x="51" y="125"/>
                  </a:cubicBezTo>
                  <a:cubicBezTo>
                    <a:pt x="51" y="125"/>
                    <a:pt x="51" y="125"/>
                    <a:pt x="51" y="125"/>
                  </a:cubicBezTo>
                  <a:cubicBezTo>
                    <a:pt x="49" y="128"/>
                    <a:pt x="46" y="129"/>
                    <a:pt x="43" y="129"/>
                  </a:cubicBezTo>
                  <a:cubicBezTo>
                    <a:pt x="43" y="129"/>
                    <a:pt x="43" y="129"/>
                    <a:pt x="43" y="129"/>
                  </a:cubicBezTo>
                  <a:cubicBezTo>
                    <a:pt x="42" y="129"/>
                    <a:pt x="40" y="129"/>
                    <a:pt x="39" y="128"/>
                  </a:cubicBezTo>
                  <a:close/>
                  <a:moveTo>
                    <a:pt x="58" y="99"/>
                  </a:moveTo>
                  <a:cubicBezTo>
                    <a:pt x="55" y="96"/>
                    <a:pt x="54" y="90"/>
                    <a:pt x="57" y="87"/>
                  </a:cubicBezTo>
                  <a:cubicBezTo>
                    <a:pt x="57" y="87"/>
                    <a:pt x="57" y="87"/>
                    <a:pt x="57" y="87"/>
                  </a:cubicBezTo>
                  <a:cubicBezTo>
                    <a:pt x="60" y="83"/>
                    <a:pt x="66" y="82"/>
                    <a:pt x="70" y="86"/>
                  </a:cubicBezTo>
                  <a:cubicBezTo>
                    <a:pt x="70" y="86"/>
                    <a:pt x="70" y="86"/>
                    <a:pt x="70" y="86"/>
                  </a:cubicBezTo>
                  <a:cubicBezTo>
                    <a:pt x="73" y="89"/>
                    <a:pt x="74" y="94"/>
                    <a:pt x="71" y="98"/>
                  </a:cubicBezTo>
                  <a:cubicBezTo>
                    <a:pt x="71" y="98"/>
                    <a:pt x="71" y="98"/>
                    <a:pt x="71" y="98"/>
                  </a:cubicBezTo>
                  <a:cubicBezTo>
                    <a:pt x="69" y="100"/>
                    <a:pt x="66" y="101"/>
                    <a:pt x="64" y="101"/>
                  </a:cubicBezTo>
                  <a:cubicBezTo>
                    <a:pt x="64" y="101"/>
                    <a:pt x="64" y="101"/>
                    <a:pt x="64" y="101"/>
                  </a:cubicBezTo>
                  <a:cubicBezTo>
                    <a:pt x="62" y="101"/>
                    <a:pt x="60" y="100"/>
                    <a:pt x="58" y="99"/>
                  </a:cubicBezTo>
                  <a:close/>
                  <a:moveTo>
                    <a:pt x="82" y="73"/>
                  </a:moveTo>
                  <a:cubicBezTo>
                    <a:pt x="79" y="69"/>
                    <a:pt x="79" y="64"/>
                    <a:pt x="83" y="61"/>
                  </a:cubicBezTo>
                  <a:cubicBezTo>
                    <a:pt x="83" y="61"/>
                    <a:pt x="83" y="61"/>
                    <a:pt x="83" y="61"/>
                  </a:cubicBezTo>
                  <a:cubicBezTo>
                    <a:pt x="83" y="61"/>
                    <a:pt x="83" y="61"/>
                    <a:pt x="83" y="61"/>
                  </a:cubicBezTo>
                  <a:cubicBezTo>
                    <a:pt x="83" y="61"/>
                    <a:pt x="83" y="61"/>
                    <a:pt x="83" y="61"/>
                  </a:cubicBezTo>
                  <a:cubicBezTo>
                    <a:pt x="86" y="57"/>
                    <a:pt x="92" y="58"/>
                    <a:pt x="95" y="61"/>
                  </a:cubicBezTo>
                  <a:cubicBezTo>
                    <a:pt x="95" y="61"/>
                    <a:pt x="95" y="61"/>
                    <a:pt x="95" y="61"/>
                  </a:cubicBezTo>
                  <a:cubicBezTo>
                    <a:pt x="98" y="65"/>
                    <a:pt x="98" y="71"/>
                    <a:pt x="94" y="74"/>
                  </a:cubicBezTo>
                  <a:cubicBezTo>
                    <a:pt x="94" y="74"/>
                    <a:pt x="94" y="74"/>
                    <a:pt x="94" y="74"/>
                  </a:cubicBezTo>
                  <a:cubicBezTo>
                    <a:pt x="93" y="75"/>
                    <a:pt x="91" y="76"/>
                    <a:pt x="89" y="76"/>
                  </a:cubicBezTo>
                  <a:cubicBezTo>
                    <a:pt x="89" y="76"/>
                    <a:pt x="89" y="76"/>
                    <a:pt x="89" y="76"/>
                  </a:cubicBezTo>
                  <a:cubicBezTo>
                    <a:pt x="86" y="76"/>
                    <a:pt x="84" y="75"/>
                    <a:pt x="82" y="73"/>
                  </a:cubicBezTo>
                  <a:close/>
                  <a:moveTo>
                    <a:pt x="109" y="51"/>
                  </a:moveTo>
                  <a:cubicBezTo>
                    <a:pt x="107" y="47"/>
                    <a:pt x="108" y="41"/>
                    <a:pt x="112" y="39"/>
                  </a:cubicBezTo>
                  <a:cubicBezTo>
                    <a:pt x="112" y="39"/>
                    <a:pt x="112" y="39"/>
                    <a:pt x="112" y="39"/>
                  </a:cubicBezTo>
                  <a:cubicBezTo>
                    <a:pt x="112" y="39"/>
                    <a:pt x="112" y="39"/>
                    <a:pt x="112" y="39"/>
                  </a:cubicBezTo>
                  <a:cubicBezTo>
                    <a:pt x="112" y="39"/>
                    <a:pt x="112" y="39"/>
                    <a:pt x="112" y="39"/>
                  </a:cubicBezTo>
                  <a:cubicBezTo>
                    <a:pt x="116" y="36"/>
                    <a:pt x="121" y="37"/>
                    <a:pt x="124" y="41"/>
                  </a:cubicBezTo>
                  <a:cubicBezTo>
                    <a:pt x="124" y="41"/>
                    <a:pt x="124" y="41"/>
                    <a:pt x="124" y="41"/>
                  </a:cubicBezTo>
                  <a:cubicBezTo>
                    <a:pt x="127" y="46"/>
                    <a:pt x="125" y="51"/>
                    <a:pt x="121" y="54"/>
                  </a:cubicBezTo>
                  <a:cubicBezTo>
                    <a:pt x="121" y="54"/>
                    <a:pt x="121" y="54"/>
                    <a:pt x="121" y="54"/>
                  </a:cubicBezTo>
                  <a:cubicBezTo>
                    <a:pt x="120" y="55"/>
                    <a:pt x="118" y="55"/>
                    <a:pt x="117" y="55"/>
                  </a:cubicBezTo>
                  <a:cubicBezTo>
                    <a:pt x="117" y="55"/>
                    <a:pt x="117" y="55"/>
                    <a:pt x="117" y="55"/>
                  </a:cubicBezTo>
                  <a:cubicBezTo>
                    <a:pt x="114" y="55"/>
                    <a:pt x="111" y="54"/>
                    <a:pt x="109" y="51"/>
                  </a:cubicBezTo>
                  <a:close/>
                  <a:moveTo>
                    <a:pt x="139" y="33"/>
                  </a:moveTo>
                  <a:cubicBezTo>
                    <a:pt x="137" y="29"/>
                    <a:pt x="139" y="24"/>
                    <a:pt x="144" y="22"/>
                  </a:cubicBezTo>
                  <a:cubicBezTo>
                    <a:pt x="144" y="22"/>
                    <a:pt x="144" y="22"/>
                    <a:pt x="144" y="22"/>
                  </a:cubicBezTo>
                  <a:cubicBezTo>
                    <a:pt x="148" y="20"/>
                    <a:pt x="153" y="22"/>
                    <a:pt x="155" y="26"/>
                  </a:cubicBezTo>
                  <a:cubicBezTo>
                    <a:pt x="155" y="26"/>
                    <a:pt x="155" y="26"/>
                    <a:pt x="155" y="26"/>
                  </a:cubicBezTo>
                  <a:cubicBezTo>
                    <a:pt x="157" y="30"/>
                    <a:pt x="155" y="36"/>
                    <a:pt x="151" y="38"/>
                  </a:cubicBezTo>
                  <a:cubicBezTo>
                    <a:pt x="151" y="38"/>
                    <a:pt x="151" y="38"/>
                    <a:pt x="151" y="38"/>
                  </a:cubicBezTo>
                  <a:cubicBezTo>
                    <a:pt x="150" y="38"/>
                    <a:pt x="149" y="38"/>
                    <a:pt x="147" y="38"/>
                  </a:cubicBezTo>
                  <a:cubicBezTo>
                    <a:pt x="147" y="38"/>
                    <a:pt x="147" y="38"/>
                    <a:pt x="147" y="38"/>
                  </a:cubicBezTo>
                  <a:cubicBezTo>
                    <a:pt x="144" y="38"/>
                    <a:pt x="141" y="36"/>
                    <a:pt x="139" y="33"/>
                  </a:cubicBezTo>
                  <a:close/>
                  <a:moveTo>
                    <a:pt x="172" y="20"/>
                  </a:moveTo>
                  <a:cubicBezTo>
                    <a:pt x="171" y="15"/>
                    <a:pt x="173" y="11"/>
                    <a:pt x="178" y="9"/>
                  </a:cubicBezTo>
                  <a:cubicBezTo>
                    <a:pt x="178" y="9"/>
                    <a:pt x="178" y="9"/>
                    <a:pt x="178" y="9"/>
                  </a:cubicBezTo>
                  <a:cubicBezTo>
                    <a:pt x="183" y="8"/>
                    <a:pt x="188" y="11"/>
                    <a:pt x="189" y="15"/>
                  </a:cubicBezTo>
                  <a:cubicBezTo>
                    <a:pt x="189" y="15"/>
                    <a:pt x="189" y="15"/>
                    <a:pt x="189" y="15"/>
                  </a:cubicBezTo>
                  <a:cubicBezTo>
                    <a:pt x="190" y="20"/>
                    <a:pt x="187" y="25"/>
                    <a:pt x="183" y="26"/>
                  </a:cubicBezTo>
                  <a:cubicBezTo>
                    <a:pt x="183" y="26"/>
                    <a:pt x="183" y="26"/>
                    <a:pt x="183" y="26"/>
                  </a:cubicBezTo>
                  <a:cubicBezTo>
                    <a:pt x="182" y="26"/>
                    <a:pt x="181" y="26"/>
                    <a:pt x="180" y="26"/>
                  </a:cubicBezTo>
                  <a:cubicBezTo>
                    <a:pt x="180" y="26"/>
                    <a:pt x="180" y="26"/>
                    <a:pt x="180" y="26"/>
                  </a:cubicBezTo>
                  <a:cubicBezTo>
                    <a:pt x="177" y="26"/>
                    <a:pt x="173" y="24"/>
                    <a:pt x="172" y="20"/>
                  </a:cubicBezTo>
                  <a:close/>
                  <a:moveTo>
                    <a:pt x="206" y="12"/>
                  </a:moveTo>
                  <a:cubicBezTo>
                    <a:pt x="205" y="7"/>
                    <a:pt x="209" y="3"/>
                    <a:pt x="214" y="2"/>
                  </a:cubicBezTo>
                  <a:cubicBezTo>
                    <a:pt x="214" y="2"/>
                    <a:pt x="214" y="2"/>
                    <a:pt x="214" y="2"/>
                  </a:cubicBezTo>
                  <a:cubicBezTo>
                    <a:pt x="219" y="2"/>
                    <a:pt x="223" y="5"/>
                    <a:pt x="223" y="10"/>
                  </a:cubicBezTo>
                  <a:cubicBezTo>
                    <a:pt x="223" y="10"/>
                    <a:pt x="223" y="10"/>
                    <a:pt x="223" y="10"/>
                  </a:cubicBezTo>
                  <a:cubicBezTo>
                    <a:pt x="224" y="15"/>
                    <a:pt x="221" y="19"/>
                    <a:pt x="216" y="20"/>
                  </a:cubicBezTo>
                  <a:cubicBezTo>
                    <a:pt x="216" y="20"/>
                    <a:pt x="216" y="20"/>
                    <a:pt x="216" y="20"/>
                  </a:cubicBezTo>
                  <a:cubicBezTo>
                    <a:pt x="215" y="20"/>
                    <a:pt x="215" y="20"/>
                    <a:pt x="215" y="20"/>
                  </a:cubicBezTo>
                  <a:cubicBezTo>
                    <a:pt x="215" y="20"/>
                    <a:pt x="215" y="20"/>
                    <a:pt x="215" y="20"/>
                  </a:cubicBezTo>
                  <a:cubicBezTo>
                    <a:pt x="210" y="20"/>
                    <a:pt x="207" y="16"/>
                    <a:pt x="206" y="12"/>
                  </a:cubicBezTo>
                  <a:close/>
                  <a:moveTo>
                    <a:pt x="249" y="18"/>
                  </a:moveTo>
                  <a:cubicBezTo>
                    <a:pt x="249" y="18"/>
                    <a:pt x="249" y="18"/>
                    <a:pt x="249" y="18"/>
                  </a:cubicBezTo>
                  <a:cubicBezTo>
                    <a:pt x="245" y="18"/>
                    <a:pt x="241" y="14"/>
                    <a:pt x="241" y="9"/>
                  </a:cubicBezTo>
                  <a:cubicBezTo>
                    <a:pt x="241" y="9"/>
                    <a:pt x="241" y="9"/>
                    <a:pt x="241" y="9"/>
                  </a:cubicBezTo>
                  <a:cubicBezTo>
                    <a:pt x="241" y="4"/>
                    <a:pt x="245" y="0"/>
                    <a:pt x="250" y="1"/>
                  </a:cubicBezTo>
                  <a:cubicBezTo>
                    <a:pt x="250" y="1"/>
                    <a:pt x="250" y="1"/>
                    <a:pt x="250" y="1"/>
                  </a:cubicBezTo>
                  <a:cubicBezTo>
                    <a:pt x="255" y="1"/>
                    <a:pt x="259" y="5"/>
                    <a:pt x="259" y="10"/>
                  </a:cubicBezTo>
                  <a:cubicBezTo>
                    <a:pt x="259" y="10"/>
                    <a:pt x="259" y="10"/>
                    <a:pt x="259" y="10"/>
                  </a:cubicBezTo>
                  <a:cubicBezTo>
                    <a:pt x="258" y="14"/>
                    <a:pt x="254" y="18"/>
                    <a:pt x="250" y="18"/>
                  </a:cubicBezTo>
                  <a:cubicBezTo>
                    <a:pt x="250" y="18"/>
                    <a:pt x="250" y="18"/>
                    <a:pt x="250" y="18"/>
                  </a:cubicBezTo>
                  <a:cubicBezTo>
                    <a:pt x="250" y="18"/>
                    <a:pt x="250" y="18"/>
                    <a:pt x="249" y="18"/>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66" name="Freeform 14"/>
            <p:cNvSpPr>
              <a:spLocks noEditPoints="1"/>
            </p:cNvSpPr>
            <p:nvPr/>
          </p:nvSpPr>
          <p:spPr bwMode="auto">
            <a:xfrm>
              <a:off x="6274847" y="2508877"/>
              <a:ext cx="713771" cy="1040363"/>
            </a:xfrm>
            <a:custGeom>
              <a:avLst/>
              <a:gdLst>
                <a:gd name="T0" fmla="*/ 87 w 319"/>
                <a:gd name="T1" fmla="*/ 456 h 465"/>
                <a:gd name="T2" fmla="*/ 79 w 319"/>
                <a:gd name="T3" fmla="*/ 465 h 465"/>
                <a:gd name="T4" fmla="*/ 42 w 319"/>
                <a:gd name="T5" fmla="*/ 463 h 465"/>
                <a:gd name="T6" fmla="*/ 45 w 319"/>
                <a:gd name="T7" fmla="*/ 445 h 465"/>
                <a:gd name="T8" fmla="*/ 44 w 319"/>
                <a:gd name="T9" fmla="*/ 463 h 465"/>
                <a:gd name="T10" fmla="*/ 112 w 319"/>
                <a:gd name="T11" fmla="*/ 445 h 465"/>
                <a:gd name="T12" fmla="*/ 115 w 319"/>
                <a:gd name="T13" fmla="*/ 462 h 465"/>
                <a:gd name="T14" fmla="*/ 114 w 319"/>
                <a:gd name="T15" fmla="*/ 462 h 465"/>
                <a:gd name="T16" fmla="*/ 1 w 319"/>
                <a:gd name="T17" fmla="*/ 444 h 465"/>
                <a:gd name="T18" fmla="*/ 18 w 319"/>
                <a:gd name="T19" fmla="*/ 449 h 465"/>
                <a:gd name="T20" fmla="*/ 7 w 319"/>
                <a:gd name="T21" fmla="*/ 455 h 465"/>
                <a:gd name="T22" fmla="*/ 156 w 319"/>
                <a:gd name="T23" fmla="*/ 443 h 465"/>
                <a:gd name="T24" fmla="*/ 148 w 319"/>
                <a:gd name="T25" fmla="*/ 454 h 465"/>
                <a:gd name="T26" fmla="*/ 176 w 319"/>
                <a:gd name="T27" fmla="*/ 425 h 465"/>
                <a:gd name="T28" fmla="*/ 184 w 319"/>
                <a:gd name="T29" fmla="*/ 440 h 465"/>
                <a:gd name="T30" fmla="*/ 172 w 319"/>
                <a:gd name="T31" fmla="*/ 436 h 465"/>
                <a:gd name="T32" fmla="*/ 218 w 319"/>
                <a:gd name="T33" fmla="*/ 410 h 465"/>
                <a:gd name="T34" fmla="*/ 215 w 319"/>
                <a:gd name="T35" fmla="*/ 422 h 465"/>
                <a:gd name="T36" fmla="*/ 203 w 319"/>
                <a:gd name="T37" fmla="*/ 420 h 465"/>
                <a:gd name="T38" fmla="*/ 244 w 319"/>
                <a:gd name="T39" fmla="*/ 387 h 465"/>
                <a:gd name="T40" fmla="*/ 238 w 319"/>
                <a:gd name="T41" fmla="*/ 401 h 465"/>
                <a:gd name="T42" fmla="*/ 254 w 319"/>
                <a:gd name="T43" fmla="*/ 361 h 465"/>
                <a:gd name="T44" fmla="*/ 268 w 319"/>
                <a:gd name="T45" fmla="*/ 372 h 465"/>
                <a:gd name="T46" fmla="*/ 256 w 319"/>
                <a:gd name="T47" fmla="*/ 374 h 465"/>
                <a:gd name="T48" fmla="*/ 285 w 319"/>
                <a:gd name="T49" fmla="*/ 330 h 465"/>
                <a:gd name="T50" fmla="*/ 281 w 319"/>
                <a:gd name="T51" fmla="*/ 346 h 465"/>
                <a:gd name="T52" fmla="*/ 287 w 319"/>
                <a:gd name="T53" fmla="*/ 303 h 465"/>
                <a:gd name="T54" fmla="*/ 304 w 319"/>
                <a:gd name="T55" fmla="*/ 309 h 465"/>
                <a:gd name="T56" fmla="*/ 296 w 319"/>
                <a:gd name="T57" fmla="*/ 315 h 465"/>
                <a:gd name="T58" fmla="*/ 297 w 319"/>
                <a:gd name="T59" fmla="*/ 270 h 465"/>
                <a:gd name="T60" fmla="*/ 314 w 319"/>
                <a:gd name="T61" fmla="*/ 274 h 465"/>
                <a:gd name="T62" fmla="*/ 306 w 319"/>
                <a:gd name="T63" fmla="*/ 281 h 465"/>
                <a:gd name="T64" fmla="*/ 302 w 319"/>
                <a:gd name="T65" fmla="*/ 237 h 465"/>
                <a:gd name="T66" fmla="*/ 319 w 319"/>
                <a:gd name="T67" fmla="*/ 238 h 465"/>
                <a:gd name="T68" fmla="*/ 310 w 319"/>
                <a:gd name="T69" fmla="*/ 246 h 465"/>
                <a:gd name="T70" fmla="*/ 309 w 319"/>
                <a:gd name="T71" fmla="*/ 194 h 465"/>
                <a:gd name="T72" fmla="*/ 319 w 319"/>
                <a:gd name="T73" fmla="*/ 202 h 465"/>
                <a:gd name="T74" fmla="*/ 310 w 319"/>
                <a:gd name="T75" fmla="*/ 211 h 465"/>
                <a:gd name="T76" fmla="*/ 296 w 319"/>
                <a:gd name="T77" fmla="*/ 170 h 465"/>
                <a:gd name="T78" fmla="*/ 313 w 319"/>
                <a:gd name="T79" fmla="*/ 166 h 465"/>
                <a:gd name="T80" fmla="*/ 305 w 319"/>
                <a:gd name="T81" fmla="*/ 177 h 465"/>
                <a:gd name="T82" fmla="*/ 291 w 319"/>
                <a:gd name="T83" fmla="*/ 126 h 465"/>
                <a:gd name="T84" fmla="*/ 302 w 319"/>
                <a:gd name="T85" fmla="*/ 131 h 465"/>
                <a:gd name="T86" fmla="*/ 294 w 319"/>
                <a:gd name="T87" fmla="*/ 143 h 465"/>
                <a:gd name="T88" fmla="*/ 274 w 319"/>
                <a:gd name="T89" fmla="*/ 96 h 465"/>
                <a:gd name="T90" fmla="*/ 283 w 319"/>
                <a:gd name="T91" fmla="*/ 111 h 465"/>
                <a:gd name="T92" fmla="*/ 271 w 319"/>
                <a:gd name="T93" fmla="*/ 108 h 465"/>
                <a:gd name="T94" fmla="*/ 265 w 319"/>
                <a:gd name="T95" fmla="*/ 69 h 465"/>
                <a:gd name="T96" fmla="*/ 258 w 319"/>
                <a:gd name="T97" fmla="*/ 83 h 465"/>
                <a:gd name="T98" fmla="*/ 228 w 319"/>
                <a:gd name="T99" fmla="*/ 43 h 465"/>
                <a:gd name="T100" fmla="*/ 241 w 319"/>
                <a:gd name="T101" fmla="*/ 55 h 465"/>
                <a:gd name="T102" fmla="*/ 228 w 319"/>
                <a:gd name="T103" fmla="*/ 55 h 465"/>
                <a:gd name="T104" fmla="*/ 211 w 319"/>
                <a:gd name="T105" fmla="*/ 20 h 465"/>
                <a:gd name="T106" fmla="*/ 206 w 319"/>
                <a:gd name="T107" fmla="*/ 36 h 465"/>
                <a:gd name="T108" fmla="*/ 172 w 319"/>
                <a:gd name="T109" fmla="*/ 18 h 465"/>
                <a:gd name="T110" fmla="*/ 180 w 319"/>
                <a:gd name="T111" fmla="*/ 2 h 465"/>
                <a:gd name="T112" fmla="*/ 184 w 319"/>
                <a:gd name="T113"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9" h="465">
                  <a:moveTo>
                    <a:pt x="70" y="457"/>
                  </a:moveTo>
                  <a:cubicBezTo>
                    <a:pt x="70" y="452"/>
                    <a:pt x="74" y="448"/>
                    <a:pt x="79" y="448"/>
                  </a:cubicBezTo>
                  <a:cubicBezTo>
                    <a:pt x="79" y="448"/>
                    <a:pt x="79" y="448"/>
                    <a:pt x="79" y="448"/>
                  </a:cubicBezTo>
                  <a:cubicBezTo>
                    <a:pt x="83" y="448"/>
                    <a:pt x="87" y="452"/>
                    <a:pt x="87" y="456"/>
                  </a:cubicBezTo>
                  <a:cubicBezTo>
                    <a:pt x="87" y="456"/>
                    <a:pt x="87" y="456"/>
                    <a:pt x="87" y="456"/>
                  </a:cubicBezTo>
                  <a:cubicBezTo>
                    <a:pt x="87" y="461"/>
                    <a:pt x="84" y="465"/>
                    <a:pt x="79" y="465"/>
                  </a:cubicBezTo>
                  <a:cubicBezTo>
                    <a:pt x="79" y="465"/>
                    <a:pt x="79" y="465"/>
                    <a:pt x="79" y="465"/>
                  </a:cubicBezTo>
                  <a:cubicBezTo>
                    <a:pt x="79" y="465"/>
                    <a:pt x="79" y="465"/>
                    <a:pt x="79" y="465"/>
                  </a:cubicBezTo>
                  <a:cubicBezTo>
                    <a:pt x="79" y="465"/>
                    <a:pt x="79" y="465"/>
                    <a:pt x="79" y="465"/>
                  </a:cubicBezTo>
                  <a:cubicBezTo>
                    <a:pt x="74" y="465"/>
                    <a:pt x="70" y="461"/>
                    <a:pt x="70" y="457"/>
                  </a:cubicBezTo>
                  <a:close/>
                  <a:moveTo>
                    <a:pt x="42" y="463"/>
                  </a:moveTo>
                  <a:cubicBezTo>
                    <a:pt x="42" y="463"/>
                    <a:pt x="42" y="463"/>
                    <a:pt x="42" y="463"/>
                  </a:cubicBezTo>
                  <a:cubicBezTo>
                    <a:pt x="42" y="463"/>
                    <a:pt x="42" y="463"/>
                    <a:pt x="42" y="463"/>
                  </a:cubicBezTo>
                  <a:cubicBezTo>
                    <a:pt x="38" y="462"/>
                    <a:pt x="34" y="458"/>
                    <a:pt x="35" y="453"/>
                  </a:cubicBezTo>
                  <a:cubicBezTo>
                    <a:pt x="35" y="453"/>
                    <a:pt x="35" y="453"/>
                    <a:pt x="35" y="453"/>
                  </a:cubicBezTo>
                  <a:cubicBezTo>
                    <a:pt x="36" y="448"/>
                    <a:pt x="40" y="445"/>
                    <a:pt x="45" y="445"/>
                  </a:cubicBezTo>
                  <a:cubicBezTo>
                    <a:pt x="45" y="445"/>
                    <a:pt x="45" y="445"/>
                    <a:pt x="45" y="445"/>
                  </a:cubicBezTo>
                  <a:cubicBezTo>
                    <a:pt x="50" y="446"/>
                    <a:pt x="53" y="451"/>
                    <a:pt x="52" y="455"/>
                  </a:cubicBezTo>
                  <a:cubicBezTo>
                    <a:pt x="52" y="455"/>
                    <a:pt x="52" y="455"/>
                    <a:pt x="52" y="455"/>
                  </a:cubicBezTo>
                  <a:cubicBezTo>
                    <a:pt x="52" y="460"/>
                    <a:pt x="48" y="463"/>
                    <a:pt x="44" y="463"/>
                  </a:cubicBezTo>
                  <a:cubicBezTo>
                    <a:pt x="44" y="463"/>
                    <a:pt x="44" y="463"/>
                    <a:pt x="44" y="463"/>
                  </a:cubicBezTo>
                  <a:cubicBezTo>
                    <a:pt x="43" y="463"/>
                    <a:pt x="43" y="463"/>
                    <a:pt x="42" y="463"/>
                  </a:cubicBezTo>
                  <a:close/>
                  <a:moveTo>
                    <a:pt x="105" y="455"/>
                  </a:moveTo>
                  <a:cubicBezTo>
                    <a:pt x="104" y="450"/>
                    <a:pt x="107" y="446"/>
                    <a:pt x="112" y="445"/>
                  </a:cubicBezTo>
                  <a:cubicBezTo>
                    <a:pt x="112" y="445"/>
                    <a:pt x="112" y="445"/>
                    <a:pt x="112" y="445"/>
                  </a:cubicBezTo>
                  <a:cubicBezTo>
                    <a:pt x="117" y="444"/>
                    <a:pt x="121" y="447"/>
                    <a:pt x="122" y="452"/>
                  </a:cubicBezTo>
                  <a:cubicBezTo>
                    <a:pt x="122" y="452"/>
                    <a:pt x="122" y="452"/>
                    <a:pt x="122" y="452"/>
                  </a:cubicBezTo>
                  <a:cubicBezTo>
                    <a:pt x="123" y="457"/>
                    <a:pt x="120" y="461"/>
                    <a:pt x="115" y="462"/>
                  </a:cubicBezTo>
                  <a:cubicBezTo>
                    <a:pt x="115" y="462"/>
                    <a:pt x="115" y="462"/>
                    <a:pt x="115" y="462"/>
                  </a:cubicBezTo>
                  <a:cubicBezTo>
                    <a:pt x="115" y="462"/>
                    <a:pt x="115" y="462"/>
                    <a:pt x="115" y="462"/>
                  </a:cubicBezTo>
                  <a:cubicBezTo>
                    <a:pt x="115" y="462"/>
                    <a:pt x="115" y="462"/>
                    <a:pt x="115" y="462"/>
                  </a:cubicBezTo>
                  <a:cubicBezTo>
                    <a:pt x="114" y="462"/>
                    <a:pt x="114" y="462"/>
                    <a:pt x="114" y="462"/>
                  </a:cubicBezTo>
                  <a:cubicBezTo>
                    <a:pt x="114" y="462"/>
                    <a:pt x="114" y="462"/>
                    <a:pt x="114" y="462"/>
                  </a:cubicBezTo>
                  <a:cubicBezTo>
                    <a:pt x="109" y="462"/>
                    <a:pt x="106" y="459"/>
                    <a:pt x="105" y="455"/>
                  </a:cubicBezTo>
                  <a:close/>
                  <a:moveTo>
                    <a:pt x="7" y="455"/>
                  </a:moveTo>
                  <a:cubicBezTo>
                    <a:pt x="2" y="454"/>
                    <a:pt x="0" y="449"/>
                    <a:pt x="1" y="444"/>
                  </a:cubicBezTo>
                  <a:cubicBezTo>
                    <a:pt x="1" y="444"/>
                    <a:pt x="1" y="444"/>
                    <a:pt x="1" y="444"/>
                  </a:cubicBezTo>
                  <a:cubicBezTo>
                    <a:pt x="2" y="439"/>
                    <a:pt x="7" y="437"/>
                    <a:pt x="12" y="438"/>
                  </a:cubicBezTo>
                  <a:cubicBezTo>
                    <a:pt x="12" y="438"/>
                    <a:pt x="12" y="438"/>
                    <a:pt x="12" y="438"/>
                  </a:cubicBezTo>
                  <a:cubicBezTo>
                    <a:pt x="17" y="440"/>
                    <a:pt x="19" y="444"/>
                    <a:pt x="18" y="449"/>
                  </a:cubicBezTo>
                  <a:cubicBezTo>
                    <a:pt x="18" y="449"/>
                    <a:pt x="18" y="449"/>
                    <a:pt x="18" y="449"/>
                  </a:cubicBezTo>
                  <a:cubicBezTo>
                    <a:pt x="17" y="453"/>
                    <a:pt x="13" y="455"/>
                    <a:pt x="9" y="455"/>
                  </a:cubicBezTo>
                  <a:cubicBezTo>
                    <a:pt x="9" y="455"/>
                    <a:pt x="9" y="455"/>
                    <a:pt x="9" y="455"/>
                  </a:cubicBezTo>
                  <a:cubicBezTo>
                    <a:pt x="9" y="455"/>
                    <a:pt x="8" y="455"/>
                    <a:pt x="7" y="455"/>
                  </a:cubicBezTo>
                  <a:close/>
                  <a:moveTo>
                    <a:pt x="139" y="448"/>
                  </a:moveTo>
                  <a:cubicBezTo>
                    <a:pt x="138" y="444"/>
                    <a:pt x="140" y="439"/>
                    <a:pt x="145" y="437"/>
                  </a:cubicBezTo>
                  <a:cubicBezTo>
                    <a:pt x="145" y="437"/>
                    <a:pt x="145" y="437"/>
                    <a:pt x="145" y="437"/>
                  </a:cubicBezTo>
                  <a:cubicBezTo>
                    <a:pt x="150" y="436"/>
                    <a:pt x="155" y="438"/>
                    <a:pt x="156" y="443"/>
                  </a:cubicBezTo>
                  <a:cubicBezTo>
                    <a:pt x="156" y="443"/>
                    <a:pt x="156" y="443"/>
                    <a:pt x="156" y="443"/>
                  </a:cubicBezTo>
                  <a:cubicBezTo>
                    <a:pt x="157" y="447"/>
                    <a:pt x="155" y="452"/>
                    <a:pt x="150" y="454"/>
                  </a:cubicBezTo>
                  <a:cubicBezTo>
                    <a:pt x="150" y="454"/>
                    <a:pt x="150" y="454"/>
                    <a:pt x="150" y="454"/>
                  </a:cubicBezTo>
                  <a:cubicBezTo>
                    <a:pt x="149" y="454"/>
                    <a:pt x="148" y="454"/>
                    <a:pt x="148" y="454"/>
                  </a:cubicBezTo>
                  <a:cubicBezTo>
                    <a:pt x="148" y="454"/>
                    <a:pt x="148" y="454"/>
                    <a:pt x="148" y="454"/>
                  </a:cubicBezTo>
                  <a:cubicBezTo>
                    <a:pt x="144" y="454"/>
                    <a:pt x="140" y="452"/>
                    <a:pt x="139" y="448"/>
                  </a:cubicBezTo>
                  <a:close/>
                  <a:moveTo>
                    <a:pt x="172" y="436"/>
                  </a:moveTo>
                  <a:cubicBezTo>
                    <a:pt x="170" y="432"/>
                    <a:pt x="172" y="427"/>
                    <a:pt x="176" y="425"/>
                  </a:cubicBezTo>
                  <a:cubicBezTo>
                    <a:pt x="176" y="425"/>
                    <a:pt x="176" y="425"/>
                    <a:pt x="176" y="425"/>
                  </a:cubicBezTo>
                  <a:cubicBezTo>
                    <a:pt x="181" y="422"/>
                    <a:pt x="186" y="424"/>
                    <a:pt x="188" y="429"/>
                  </a:cubicBezTo>
                  <a:cubicBezTo>
                    <a:pt x="188" y="429"/>
                    <a:pt x="188" y="429"/>
                    <a:pt x="188" y="429"/>
                  </a:cubicBezTo>
                  <a:cubicBezTo>
                    <a:pt x="190" y="433"/>
                    <a:pt x="188" y="438"/>
                    <a:pt x="184" y="440"/>
                  </a:cubicBezTo>
                  <a:cubicBezTo>
                    <a:pt x="184" y="440"/>
                    <a:pt x="184" y="440"/>
                    <a:pt x="184" y="440"/>
                  </a:cubicBezTo>
                  <a:cubicBezTo>
                    <a:pt x="183" y="441"/>
                    <a:pt x="181" y="441"/>
                    <a:pt x="180" y="441"/>
                  </a:cubicBezTo>
                  <a:cubicBezTo>
                    <a:pt x="180" y="441"/>
                    <a:pt x="180" y="441"/>
                    <a:pt x="180" y="441"/>
                  </a:cubicBezTo>
                  <a:cubicBezTo>
                    <a:pt x="177" y="441"/>
                    <a:pt x="174" y="439"/>
                    <a:pt x="172" y="436"/>
                  </a:cubicBezTo>
                  <a:close/>
                  <a:moveTo>
                    <a:pt x="203" y="420"/>
                  </a:moveTo>
                  <a:cubicBezTo>
                    <a:pt x="200" y="416"/>
                    <a:pt x="201" y="410"/>
                    <a:pt x="205" y="407"/>
                  </a:cubicBezTo>
                  <a:cubicBezTo>
                    <a:pt x="205" y="407"/>
                    <a:pt x="205" y="407"/>
                    <a:pt x="205" y="407"/>
                  </a:cubicBezTo>
                  <a:cubicBezTo>
                    <a:pt x="209" y="405"/>
                    <a:pt x="215" y="406"/>
                    <a:pt x="218" y="410"/>
                  </a:cubicBezTo>
                  <a:cubicBezTo>
                    <a:pt x="218" y="410"/>
                    <a:pt x="218" y="410"/>
                    <a:pt x="218" y="410"/>
                  </a:cubicBezTo>
                  <a:cubicBezTo>
                    <a:pt x="220" y="414"/>
                    <a:pt x="219" y="419"/>
                    <a:pt x="215" y="422"/>
                  </a:cubicBezTo>
                  <a:cubicBezTo>
                    <a:pt x="215" y="422"/>
                    <a:pt x="215" y="422"/>
                    <a:pt x="215" y="422"/>
                  </a:cubicBezTo>
                  <a:cubicBezTo>
                    <a:pt x="215" y="422"/>
                    <a:pt x="215" y="422"/>
                    <a:pt x="215" y="422"/>
                  </a:cubicBezTo>
                  <a:cubicBezTo>
                    <a:pt x="215" y="422"/>
                    <a:pt x="215" y="422"/>
                    <a:pt x="215" y="422"/>
                  </a:cubicBezTo>
                  <a:cubicBezTo>
                    <a:pt x="214" y="423"/>
                    <a:pt x="212" y="423"/>
                    <a:pt x="210" y="423"/>
                  </a:cubicBezTo>
                  <a:cubicBezTo>
                    <a:pt x="210" y="423"/>
                    <a:pt x="210" y="423"/>
                    <a:pt x="210" y="423"/>
                  </a:cubicBezTo>
                  <a:cubicBezTo>
                    <a:pt x="208" y="423"/>
                    <a:pt x="205" y="422"/>
                    <a:pt x="203" y="420"/>
                  </a:cubicBezTo>
                  <a:close/>
                  <a:moveTo>
                    <a:pt x="231" y="399"/>
                  </a:moveTo>
                  <a:cubicBezTo>
                    <a:pt x="228" y="395"/>
                    <a:pt x="228" y="390"/>
                    <a:pt x="231" y="386"/>
                  </a:cubicBezTo>
                  <a:cubicBezTo>
                    <a:pt x="231" y="386"/>
                    <a:pt x="231" y="386"/>
                    <a:pt x="231" y="386"/>
                  </a:cubicBezTo>
                  <a:cubicBezTo>
                    <a:pt x="235" y="383"/>
                    <a:pt x="241" y="383"/>
                    <a:pt x="244" y="387"/>
                  </a:cubicBezTo>
                  <a:cubicBezTo>
                    <a:pt x="244" y="387"/>
                    <a:pt x="244" y="387"/>
                    <a:pt x="244" y="387"/>
                  </a:cubicBezTo>
                  <a:cubicBezTo>
                    <a:pt x="247" y="390"/>
                    <a:pt x="247" y="396"/>
                    <a:pt x="244" y="399"/>
                  </a:cubicBezTo>
                  <a:cubicBezTo>
                    <a:pt x="244" y="399"/>
                    <a:pt x="244" y="399"/>
                    <a:pt x="244" y="399"/>
                  </a:cubicBezTo>
                  <a:cubicBezTo>
                    <a:pt x="242" y="401"/>
                    <a:pt x="240" y="401"/>
                    <a:pt x="238" y="401"/>
                  </a:cubicBezTo>
                  <a:cubicBezTo>
                    <a:pt x="238" y="401"/>
                    <a:pt x="238" y="401"/>
                    <a:pt x="238" y="401"/>
                  </a:cubicBezTo>
                  <a:cubicBezTo>
                    <a:pt x="235" y="401"/>
                    <a:pt x="233" y="400"/>
                    <a:pt x="231" y="399"/>
                  </a:cubicBezTo>
                  <a:close/>
                  <a:moveTo>
                    <a:pt x="256" y="374"/>
                  </a:moveTo>
                  <a:cubicBezTo>
                    <a:pt x="252" y="371"/>
                    <a:pt x="251" y="365"/>
                    <a:pt x="254" y="361"/>
                  </a:cubicBezTo>
                  <a:cubicBezTo>
                    <a:pt x="254" y="361"/>
                    <a:pt x="254" y="361"/>
                    <a:pt x="254" y="361"/>
                  </a:cubicBezTo>
                  <a:cubicBezTo>
                    <a:pt x="257" y="357"/>
                    <a:pt x="263" y="357"/>
                    <a:pt x="267" y="360"/>
                  </a:cubicBezTo>
                  <a:cubicBezTo>
                    <a:pt x="267" y="360"/>
                    <a:pt x="267" y="360"/>
                    <a:pt x="267" y="360"/>
                  </a:cubicBezTo>
                  <a:cubicBezTo>
                    <a:pt x="270" y="363"/>
                    <a:pt x="271" y="368"/>
                    <a:pt x="268" y="372"/>
                  </a:cubicBezTo>
                  <a:cubicBezTo>
                    <a:pt x="268" y="372"/>
                    <a:pt x="268" y="372"/>
                    <a:pt x="268" y="372"/>
                  </a:cubicBezTo>
                  <a:cubicBezTo>
                    <a:pt x="266" y="374"/>
                    <a:pt x="264" y="375"/>
                    <a:pt x="261" y="375"/>
                  </a:cubicBezTo>
                  <a:cubicBezTo>
                    <a:pt x="261" y="375"/>
                    <a:pt x="261" y="375"/>
                    <a:pt x="261" y="375"/>
                  </a:cubicBezTo>
                  <a:cubicBezTo>
                    <a:pt x="259" y="375"/>
                    <a:pt x="257" y="375"/>
                    <a:pt x="256" y="374"/>
                  </a:cubicBezTo>
                  <a:close/>
                  <a:moveTo>
                    <a:pt x="276" y="345"/>
                  </a:moveTo>
                  <a:cubicBezTo>
                    <a:pt x="272" y="343"/>
                    <a:pt x="271" y="337"/>
                    <a:pt x="273" y="333"/>
                  </a:cubicBezTo>
                  <a:cubicBezTo>
                    <a:pt x="273" y="333"/>
                    <a:pt x="273" y="333"/>
                    <a:pt x="273" y="333"/>
                  </a:cubicBezTo>
                  <a:cubicBezTo>
                    <a:pt x="275" y="329"/>
                    <a:pt x="281" y="328"/>
                    <a:pt x="285" y="330"/>
                  </a:cubicBezTo>
                  <a:cubicBezTo>
                    <a:pt x="285" y="330"/>
                    <a:pt x="285" y="330"/>
                    <a:pt x="285" y="330"/>
                  </a:cubicBezTo>
                  <a:cubicBezTo>
                    <a:pt x="289" y="332"/>
                    <a:pt x="291" y="338"/>
                    <a:pt x="288" y="342"/>
                  </a:cubicBezTo>
                  <a:cubicBezTo>
                    <a:pt x="288" y="342"/>
                    <a:pt x="288" y="342"/>
                    <a:pt x="288" y="342"/>
                  </a:cubicBezTo>
                  <a:cubicBezTo>
                    <a:pt x="287" y="345"/>
                    <a:pt x="284" y="346"/>
                    <a:pt x="281" y="346"/>
                  </a:cubicBezTo>
                  <a:cubicBezTo>
                    <a:pt x="281" y="346"/>
                    <a:pt x="281" y="346"/>
                    <a:pt x="281" y="346"/>
                  </a:cubicBezTo>
                  <a:cubicBezTo>
                    <a:pt x="279" y="346"/>
                    <a:pt x="278" y="346"/>
                    <a:pt x="276" y="345"/>
                  </a:cubicBezTo>
                  <a:close/>
                  <a:moveTo>
                    <a:pt x="292" y="314"/>
                  </a:moveTo>
                  <a:cubicBezTo>
                    <a:pt x="288" y="312"/>
                    <a:pt x="286" y="307"/>
                    <a:pt x="287" y="303"/>
                  </a:cubicBezTo>
                  <a:cubicBezTo>
                    <a:pt x="287" y="303"/>
                    <a:pt x="287" y="303"/>
                    <a:pt x="287" y="303"/>
                  </a:cubicBezTo>
                  <a:cubicBezTo>
                    <a:pt x="289" y="298"/>
                    <a:pt x="294" y="296"/>
                    <a:pt x="299" y="298"/>
                  </a:cubicBezTo>
                  <a:cubicBezTo>
                    <a:pt x="299" y="298"/>
                    <a:pt x="299" y="298"/>
                    <a:pt x="299" y="298"/>
                  </a:cubicBezTo>
                  <a:cubicBezTo>
                    <a:pt x="303" y="299"/>
                    <a:pt x="305" y="304"/>
                    <a:pt x="304" y="309"/>
                  </a:cubicBezTo>
                  <a:cubicBezTo>
                    <a:pt x="304" y="309"/>
                    <a:pt x="304" y="309"/>
                    <a:pt x="304" y="309"/>
                  </a:cubicBezTo>
                  <a:cubicBezTo>
                    <a:pt x="304" y="309"/>
                    <a:pt x="304" y="309"/>
                    <a:pt x="304" y="309"/>
                  </a:cubicBezTo>
                  <a:cubicBezTo>
                    <a:pt x="304" y="309"/>
                    <a:pt x="304" y="309"/>
                    <a:pt x="304" y="309"/>
                  </a:cubicBezTo>
                  <a:cubicBezTo>
                    <a:pt x="302" y="312"/>
                    <a:pt x="299" y="315"/>
                    <a:pt x="296" y="315"/>
                  </a:cubicBezTo>
                  <a:cubicBezTo>
                    <a:pt x="296" y="315"/>
                    <a:pt x="296" y="315"/>
                    <a:pt x="296" y="315"/>
                  </a:cubicBezTo>
                  <a:cubicBezTo>
                    <a:pt x="295" y="315"/>
                    <a:pt x="293" y="314"/>
                    <a:pt x="292" y="314"/>
                  </a:cubicBezTo>
                  <a:close/>
                  <a:moveTo>
                    <a:pt x="304" y="281"/>
                  </a:moveTo>
                  <a:cubicBezTo>
                    <a:pt x="299" y="280"/>
                    <a:pt x="296" y="275"/>
                    <a:pt x="297" y="270"/>
                  </a:cubicBezTo>
                  <a:cubicBezTo>
                    <a:pt x="297" y="270"/>
                    <a:pt x="297" y="270"/>
                    <a:pt x="297" y="270"/>
                  </a:cubicBezTo>
                  <a:cubicBezTo>
                    <a:pt x="298" y="266"/>
                    <a:pt x="303" y="263"/>
                    <a:pt x="307" y="264"/>
                  </a:cubicBezTo>
                  <a:cubicBezTo>
                    <a:pt x="307" y="264"/>
                    <a:pt x="307" y="264"/>
                    <a:pt x="307" y="264"/>
                  </a:cubicBezTo>
                  <a:cubicBezTo>
                    <a:pt x="312" y="265"/>
                    <a:pt x="315" y="269"/>
                    <a:pt x="314" y="274"/>
                  </a:cubicBezTo>
                  <a:cubicBezTo>
                    <a:pt x="314" y="274"/>
                    <a:pt x="314" y="274"/>
                    <a:pt x="314" y="274"/>
                  </a:cubicBezTo>
                  <a:cubicBezTo>
                    <a:pt x="314" y="274"/>
                    <a:pt x="314" y="274"/>
                    <a:pt x="314" y="274"/>
                  </a:cubicBezTo>
                  <a:cubicBezTo>
                    <a:pt x="314" y="274"/>
                    <a:pt x="314" y="274"/>
                    <a:pt x="314" y="274"/>
                  </a:cubicBezTo>
                  <a:cubicBezTo>
                    <a:pt x="313" y="278"/>
                    <a:pt x="310" y="281"/>
                    <a:pt x="306" y="281"/>
                  </a:cubicBezTo>
                  <a:cubicBezTo>
                    <a:pt x="306" y="281"/>
                    <a:pt x="306" y="281"/>
                    <a:pt x="306" y="281"/>
                  </a:cubicBezTo>
                  <a:cubicBezTo>
                    <a:pt x="305" y="281"/>
                    <a:pt x="304" y="281"/>
                    <a:pt x="304" y="281"/>
                  </a:cubicBezTo>
                  <a:close/>
                  <a:moveTo>
                    <a:pt x="310" y="246"/>
                  </a:moveTo>
                  <a:cubicBezTo>
                    <a:pt x="305" y="246"/>
                    <a:pt x="301" y="242"/>
                    <a:pt x="302" y="237"/>
                  </a:cubicBezTo>
                  <a:cubicBezTo>
                    <a:pt x="302" y="237"/>
                    <a:pt x="302" y="237"/>
                    <a:pt x="302" y="237"/>
                  </a:cubicBezTo>
                  <a:cubicBezTo>
                    <a:pt x="302" y="232"/>
                    <a:pt x="306" y="228"/>
                    <a:pt x="311" y="229"/>
                  </a:cubicBezTo>
                  <a:cubicBezTo>
                    <a:pt x="311" y="229"/>
                    <a:pt x="311" y="229"/>
                    <a:pt x="311" y="229"/>
                  </a:cubicBezTo>
                  <a:cubicBezTo>
                    <a:pt x="316" y="229"/>
                    <a:pt x="319" y="233"/>
                    <a:pt x="319" y="238"/>
                  </a:cubicBezTo>
                  <a:cubicBezTo>
                    <a:pt x="319" y="238"/>
                    <a:pt x="319" y="238"/>
                    <a:pt x="319" y="238"/>
                  </a:cubicBezTo>
                  <a:cubicBezTo>
                    <a:pt x="319" y="238"/>
                    <a:pt x="319" y="238"/>
                    <a:pt x="319" y="238"/>
                  </a:cubicBezTo>
                  <a:cubicBezTo>
                    <a:pt x="319" y="238"/>
                    <a:pt x="319" y="238"/>
                    <a:pt x="319" y="238"/>
                  </a:cubicBezTo>
                  <a:cubicBezTo>
                    <a:pt x="319" y="243"/>
                    <a:pt x="315" y="246"/>
                    <a:pt x="310" y="246"/>
                  </a:cubicBezTo>
                  <a:cubicBezTo>
                    <a:pt x="310" y="246"/>
                    <a:pt x="310" y="246"/>
                    <a:pt x="310" y="246"/>
                  </a:cubicBezTo>
                  <a:cubicBezTo>
                    <a:pt x="310" y="246"/>
                    <a:pt x="310" y="246"/>
                    <a:pt x="310" y="246"/>
                  </a:cubicBezTo>
                  <a:close/>
                  <a:moveTo>
                    <a:pt x="301" y="203"/>
                  </a:moveTo>
                  <a:cubicBezTo>
                    <a:pt x="301" y="198"/>
                    <a:pt x="305" y="194"/>
                    <a:pt x="309" y="194"/>
                  </a:cubicBezTo>
                  <a:cubicBezTo>
                    <a:pt x="309" y="194"/>
                    <a:pt x="309" y="194"/>
                    <a:pt x="309" y="194"/>
                  </a:cubicBezTo>
                  <a:cubicBezTo>
                    <a:pt x="314" y="193"/>
                    <a:pt x="318" y="197"/>
                    <a:pt x="319" y="202"/>
                  </a:cubicBezTo>
                  <a:cubicBezTo>
                    <a:pt x="319" y="202"/>
                    <a:pt x="319" y="202"/>
                    <a:pt x="319" y="202"/>
                  </a:cubicBezTo>
                  <a:cubicBezTo>
                    <a:pt x="319" y="202"/>
                    <a:pt x="319" y="202"/>
                    <a:pt x="319" y="202"/>
                  </a:cubicBezTo>
                  <a:cubicBezTo>
                    <a:pt x="319" y="202"/>
                    <a:pt x="319" y="202"/>
                    <a:pt x="319" y="202"/>
                  </a:cubicBezTo>
                  <a:cubicBezTo>
                    <a:pt x="319" y="207"/>
                    <a:pt x="316" y="211"/>
                    <a:pt x="311" y="211"/>
                  </a:cubicBezTo>
                  <a:cubicBezTo>
                    <a:pt x="311" y="211"/>
                    <a:pt x="311" y="211"/>
                    <a:pt x="311" y="211"/>
                  </a:cubicBezTo>
                  <a:cubicBezTo>
                    <a:pt x="311" y="211"/>
                    <a:pt x="310" y="211"/>
                    <a:pt x="310" y="211"/>
                  </a:cubicBezTo>
                  <a:cubicBezTo>
                    <a:pt x="310" y="211"/>
                    <a:pt x="310" y="211"/>
                    <a:pt x="310" y="211"/>
                  </a:cubicBezTo>
                  <a:cubicBezTo>
                    <a:pt x="306" y="211"/>
                    <a:pt x="302" y="208"/>
                    <a:pt x="301" y="203"/>
                  </a:cubicBezTo>
                  <a:close/>
                  <a:moveTo>
                    <a:pt x="296" y="170"/>
                  </a:moveTo>
                  <a:cubicBezTo>
                    <a:pt x="296" y="170"/>
                    <a:pt x="296" y="170"/>
                    <a:pt x="296" y="170"/>
                  </a:cubicBezTo>
                  <a:cubicBezTo>
                    <a:pt x="295" y="165"/>
                    <a:pt x="298" y="160"/>
                    <a:pt x="302" y="159"/>
                  </a:cubicBezTo>
                  <a:cubicBezTo>
                    <a:pt x="302" y="159"/>
                    <a:pt x="302" y="159"/>
                    <a:pt x="302" y="159"/>
                  </a:cubicBezTo>
                  <a:cubicBezTo>
                    <a:pt x="307" y="158"/>
                    <a:pt x="312" y="161"/>
                    <a:pt x="313" y="166"/>
                  </a:cubicBezTo>
                  <a:cubicBezTo>
                    <a:pt x="313" y="166"/>
                    <a:pt x="313" y="166"/>
                    <a:pt x="313" y="166"/>
                  </a:cubicBezTo>
                  <a:cubicBezTo>
                    <a:pt x="314" y="171"/>
                    <a:pt x="311" y="175"/>
                    <a:pt x="307" y="176"/>
                  </a:cubicBezTo>
                  <a:cubicBezTo>
                    <a:pt x="307" y="176"/>
                    <a:pt x="307" y="176"/>
                    <a:pt x="307" y="176"/>
                  </a:cubicBezTo>
                  <a:cubicBezTo>
                    <a:pt x="306" y="177"/>
                    <a:pt x="305" y="177"/>
                    <a:pt x="305" y="177"/>
                  </a:cubicBezTo>
                  <a:cubicBezTo>
                    <a:pt x="305" y="177"/>
                    <a:pt x="305" y="177"/>
                    <a:pt x="305" y="177"/>
                  </a:cubicBezTo>
                  <a:cubicBezTo>
                    <a:pt x="301" y="177"/>
                    <a:pt x="297" y="174"/>
                    <a:pt x="296" y="170"/>
                  </a:cubicBezTo>
                  <a:close/>
                  <a:moveTo>
                    <a:pt x="286" y="138"/>
                  </a:moveTo>
                  <a:cubicBezTo>
                    <a:pt x="284" y="133"/>
                    <a:pt x="286" y="128"/>
                    <a:pt x="291" y="126"/>
                  </a:cubicBezTo>
                  <a:cubicBezTo>
                    <a:pt x="291" y="126"/>
                    <a:pt x="291" y="126"/>
                    <a:pt x="291" y="126"/>
                  </a:cubicBezTo>
                  <a:cubicBezTo>
                    <a:pt x="295" y="125"/>
                    <a:pt x="300" y="127"/>
                    <a:pt x="302" y="131"/>
                  </a:cubicBezTo>
                  <a:cubicBezTo>
                    <a:pt x="302" y="131"/>
                    <a:pt x="302" y="131"/>
                    <a:pt x="302" y="131"/>
                  </a:cubicBezTo>
                  <a:cubicBezTo>
                    <a:pt x="302" y="131"/>
                    <a:pt x="302" y="131"/>
                    <a:pt x="302" y="131"/>
                  </a:cubicBezTo>
                  <a:cubicBezTo>
                    <a:pt x="302" y="131"/>
                    <a:pt x="302" y="131"/>
                    <a:pt x="302" y="131"/>
                  </a:cubicBezTo>
                  <a:cubicBezTo>
                    <a:pt x="304" y="136"/>
                    <a:pt x="302" y="141"/>
                    <a:pt x="297" y="143"/>
                  </a:cubicBezTo>
                  <a:cubicBezTo>
                    <a:pt x="297" y="143"/>
                    <a:pt x="297" y="143"/>
                    <a:pt x="297" y="143"/>
                  </a:cubicBezTo>
                  <a:cubicBezTo>
                    <a:pt x="296" y="143"/>
                    <a:pt x="295" y="143"/>
                    <a:pt x="294" y="143"/>
                  </a:cubicBezTo>
                  <a:cubicBezTo>
                    <a:pt x="294" y="143"/>
                    <a:pt x="294" y="143"/>
                    <a:pt x="294" y="143"/>
                  </a:cubicBezTo>
                  <a:cubicBezTo>
                    <a:pt x="290" y="143"/>
                    <a:pt x="287" y="141"/>
                    <a:pt x="286" y="138"/>
                  </a:cubicBezTo>
                  <a:close/>
                  <a:moveTo>
                    <a:pt x="271" y="108"/>
                  </a:moveTo>
                  <a:cubicBezTo>
                    <a:pt x="271" y="108"/>
                    <a:pt x="271" y="108"/>
                    <a:pt x="271" y="108"/>
                  </a:cubicBezTo>
                  <a:cubicBezTo>
                    <a:pt x="268" y="103"/>
                    <a:pt x="270" y="98"/>
                    <a:pt x="274" y="96"/>
                  </a:cubicBezTo>
                  <a:cubicBezTo>
                    <a:pt x="274" y="96"/>
                    <a:pt x="274" y="96"/>
                    <a:pt x="274" y="96"/>
                  </a:cubicBezTo>
                  <a:cubicBezTo>
                    <a:pt x="278" y="93"/>
                    <a:pt x="283" y="94"/>
                    <a:pt x="286" y="99"/>
                  </a:cubicBezTo>
                  <a:cubicBezTo>
                    <a:pt x="286" y="99"/>
                    <a:pt x="286" y="99"/>
                    <a:pt x="286" y="99"/>
                  </a:cubicBezTo>
                  <a:cubicBezTo>
                    <a:pt x="288" y="103"/>
                    <a:pt x="287" y="108"/>
                    <a:pt x="283" y="111"/>
                  </a:cubicBezTo>
                  <a:cubicBezTo>
                    <a:pt x="283" y="111"/>
                    <a:pt x="283" y="111"/>
                    <a:pt x="283" y="111"/>
                  </a:cubicBezTo>
                  <a:cubicBezTo>
                    <a:pt x="281" y="111"/>
                    <a:pt x="280" y="112"/>
                    <a:pt x="278" y="112"/>
                  </a:cubicBezTo>
                  <a:cubicBezTo>
                    <a:pt x="278" y="112"/>
                    <a:pt x="278" y="112"/>
                    <a:pt x="278" y="112"/>
                  </a:cubicBezTo>
                  <a:cubicBezTo>
                    <a:pt x="275" y="112"/>
                    <a:pt x="272" y="110"/>
                    <a:pt x="271" y="108"/>
                  </a:cubicBezTo>
                  <a:close/>
                  <a:moveTo>
                    <a:pt x="251" y="80"/>
                  </a:moveTo>
                  <a:cubicBezTo>
                    <a:pt x="248" y="76"/>
                    <a:pt x="249" y="71"/>
                    <a:pt x="253" y="68"/>
                  </a:cubicBezTo>
                  <a:cubicBezTo>
                    <a:pt x="253" y="68"/>
                    <a:pt x="253" y="68"/>
                    <a:pt x="253" y="68"/>
                  </a:cubicBezTo>
                  <a:cubicBezTo>
                    <a:pt x="256" y="65"/>
                    <a:pt x="262" y="65"/>
                    <a:pt x="265" y="69"/>
                  </a:cubicBezTo>
                  <a:cubicBezTo>
                    <a:pt x="265" y="69"/>
                    <a:pt x="265" y="69"/>
                    <a:pt x="265" y="69"/>
                  </a:cubicBezTo>
                  <a:cubicBezTo>
                    <a:pt x="268" y="73"/>
                    <a:pt x="267" y="78"/>
                    <a:pt x="264" y="81"/>
                  </a:cubicBezTo>
                  <a:cubicBezTo>
                    <a:pt x="264" y="81"/>
                    <a:pt x="264" y="81"/>
                    <a:pt x="264" y="81"/>
                  </a:cubicBezTo>
                  <a:cubicBezTo>
                    <a:pt x="262" y="83"/>
                    <a:pt x="260" y="83"/>
                    <a:pt x="258" y="83"/>
                  </a:cubicBezTo>
                  <a:cubicBezTo>
                    <a:pt x="258" y="83"/>
                    <a:pt x="258" y="83"/>
                    <a:pt x="258" y="83"/>
                  </a:cubicBezTo>
                  <a:cubicBezTo>
                    <a:pt x="256" y="83"/>
                    <a:pt x="253" y="82"/>
                    <a:pt x="251" y="80"/>
                  </a:cubicBezTo>
                  <a:close/>
                  <a:moveTo>
                    <a:pt x="228" y="55"/>
                  </a:moveTo>
                  <a:cubicBezTo>
                    <a:pt x="225" y="52"/>
                    <a:pt x="224" y="47"/>
                    <a:pt x="228" y="43"/>
                  </a:cubicBezTo>
                  <a:cubicBezTo>
                    <a:pt x="228" y="43"/>
                    <a:pt x="228" y="43"/>
                    <a:pt x="228" y="43"/>
                  </a:cubicBezTo>
                  <a:cubicBezTo>
                    <a:pt x="231" y="39"/>
                    <a:pt x="236" y="39"/>
                    <a:pt x="240" y="42"/>
                  </a:cubicBezTo>
                  <a:cubicBezTo>
                    <a:pt x="240" y="42"/>
                    <a:pt x="240" y="42"/>
                    <a:pt x="240" y="42"/>
                  </a:cubicBezTo>
                  <a:cubicBezTo>
                    <a:pt x="244" y="46"/>
                    <a:pt x="244" y="51"/>
                    <a:pt x="241" y="55"/>
                  </a:cubicBezTo>
                  <a:cubicBezTo>
                    <a:pt x="241" y="55"/>
                    <a:pt x="241" y="55"/>
                    <a:pt x="241" y="55"/>
                  </a:cubicBezTo>
                  <a:cubicBezTo>
                    <a:pt x="239" y="57"/>
                    <a:pt x="236" y="58"/>
                    <a:pt x="234" y="58"/>
                  </a:cubicBezTo>
                  <a:cubicBezTo>
                    <a:pt x="234" y="58"/>
                    <a:pt x="234" y="58"/>
                    <a:pt x="234" y="58"/>
                  </a:cubicBezTo>
                  <a:cubicBezTo>
                    <a:pt x="232" y="58"/>
                    <a:pt x="230" y="57"/>
                    <a:pt x="228" y="55"/>
                  </a:cubicBezTo>
                  <a:close/>
                  <a:moveTo>
                    <a:pt x="202" y="35"/>
                  </a:moveTo>
                  <a:cubicBezTo>
                    <a:pt x="198" y="32"/>
                    <a:pt x="196" y="27"/>
                    <a:pt x="199" y="23"/>
                  </a:cubicBezTo>
                  <a:cubicBezTo>
                    <a:pt x="199" y="23"/>
                    <a:pt x="199" y="23"/>
                    <a:pt x="199" y="23"/>
                  </a:cubicBezTo>
                  <a:cubicBezTo>
                    <a:pt x="202" y="18"/>
                    <a:pt x="207" y="17"/>
                    <a:pt x="211" y="20"/>
                  </a:cubicBezTo>
                  <a:cubicBezTo>
                    <a:pt x="211" y="20"/>
                    <a:pt x="211" y="20"/>
                    <a:pt x="211" y="20"/>
                  </a:cubicBezTo>
                  <a:cubicBezTo>
                    <a:pt x="215" y="23"/>
                    <a:pt x="216" y="28"/>
                    <a:pt x="214" y="32"/>
                  </a:cubicBezTo>
                  <a:cubicBezTo>
                    <a:pt x="214" y="32"/>
                    <a:pt x="214" y="32"/>
                    <a:pt x="214" y="32"/>
                  </a:cubicBezTo>
                  <a:cubicBezTo>
                    <a:pt x="212" y="35"/>
                    <a:pt x="209" y="36"/>
                    <a:pt x="206" y="36"/>
                  </a:cubicBezTo>
                  <a:cubicBezTo>
                    <a:pt x="206" y="36"/>
                    <a:pt x="206" y="36"/>
                    <a:pt x="206" y="36"/>
                  </a:cubicBezTo>
                  <a:cubicBezTo>
                    <a:pt x="205" y="36"/>
                    <a:pt x="203" y="36"/>
                    <a:pt x="202" y="35"/>
                  </a:cubicBezTo>
                  <a:close/>
                  <a:moveTo>
                    <a:pt x="172" y="18"/>
                  </a:moveTo>
                  <a:cubicBezTo>
                    <a:pt x="172" y="18"/>
                    <a:pt x="172" y="18"/>
                    <a:pt x="172" y="18"/>
                  </a:cubicBezTo>
                  <a:cubicBezTo>
                    <a:pt x="168" y="16"/>
                    <a:pt x="166" y="11"/>
                    <a:pt x="168" y="7"/>
                  </a:cubicBezTo>
                  <a:cubicBezTo>
                    <a:pt x="168" y="7"/>
                    <a:pt x="168" y="7"/>
                    <a:pt x="168" y="7"/>
                  </a:cubicBezTo>
                  <a:cubicBezTo>
                    <a:pt x="170" y="2"/>
                    <a:pt x="175" y="0"/>
                    <a:pt x="180" y="2"/>
                  </a:cubicBezTo>
                  <a:cubicBezTo>
                    <a:pt x="180" y="2"/>
                    <a:pt x="180" y="2"/>
                    <a:pt x="180" y="2"/>
                  </a:cubicBezTo>
                  <a:cubicBezTo>
                    <a:pt x="180" y="2"/>
                    <a:pt x="180" y="2"/>
                    <a:pt x="180" y="2"/>
                  </a:cubicBezTo>
                  <a:cubicBezTo>
                    <a:pt x="180" y="2"/>
                    <a:pt x="180" y="2"/>
                    <a:pt x="180" y="2"/>
                  </a:cubicBezTo>
                  <a:cubicBezTo>
                    <a:pt x="184" y="4"/>
                    <a:pt x="186" y="10"/>
                    <a:pt x="184" y="14"/>
                  </a:cubicBezTo>
                  <a:cubicBezTo>
                    <a:pt x="184" y="14"/>
                    <a:pt x="184" y="14"/>
                    <a:pt x="184" y="14"/>
                  </a:cubicBezTo>
                  <a:cubicBezTo>
                    <a:pt x="182" y="17"/>
                    <a:pt x="179" y="19"/>
                    <a:pt x="176" y="19"/>
                  </a:cubicBezTo>
                  <a:cubicBezTo>
                    <a:pt x="176" y="19"/>
                    <a:pt x="176" y="19"/>
                    <a:pt x="176" y="19"/>
                  </a:cubicBezTo>
                  <a:cubicBezTo>
                    <a:pt x="175" y="19"/>
                    <a:pt x="173" y="19"/>
                    <a:pt x="172" y="18"/>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521"/>
          <p:cNvGrpSpPr/>
          <p:nvPr/>
        </p:nvGrpSpPr>
        <p:grpSpPr>
          <a:xfrm>
            <a:off x="3833446" y="2081940"/>
            <a:ext cx="1712482" cy="1703961"/>
            <a:chOff x="3833446" y="2081940"/>
            <a:chExt cx="1712482" cy="1703961"/>
          </a:xfrm>
        </p:grpSpPr>
        <p:sp>
          <p:nvSpPr>
            <p:cNvPr id="567" name="Freeform 15"/>
            <p:cNvSpPr>
              <a:spLocks noEditPoints="1"/>
            </p:cNvSpPr>
            <p:nvPr/>
          </p:nvSpPr>
          <p:spPr bwMode="auto">
            <a:xfrm>
              <a:off x="3833446" y="2694419"/>
              <a:ext cx="142944" cy="648452"/>
            </a:xfrm>
            <a:custGeom>
              <a:avLst/>
              <a:gdLst>
                <a:gd name="T0" fmla="*/ 46 w 64"/>
                <a:gd name="T1" fmla="*/ 286 h 290"/>
                <a:gd name="T2" fmla="*/ 50 w 64"/>
                <a:gd name="T3" fmla="*/ 274 h 290"/>
                <a:gd name="T4" fmla="*/ 61 w 64"/>
                <a:gd name="T5" fmla="*/ 277 h 290"/>
                <a:gd name="T6" fmla="*/ 58 w 64"/>
                <a:gd name="T7" fmla="*/ 289 h 290"/>
                <a:gd name="T8" fmla="*/ 54 w 64"/>
                <a:gd name="T9" fmla="*/ 290 h 290"/>
                <a:gd name="T10" fmla="*/ 46 w 64"/>
                <a:gd name="T11" fmla="*/ 286 h 290"/>
                <a:gd name="T12" fmla="*/ 30 w 64"/>
                <a:gd name="T13" fmla="*/ 254 h 290"/>
                <a:gd name="T14" fmla="*/ 35 w 64"/>
                <a:gd name="T15" fmla="*/ 242 h 290"/>
                <a:gd name="T16" fmla="*/ 46 w 64"/>
                <a:gd name="T17" fmla="*/ 247 h 290"/>
                <a:gd name="T18" fmla="*/ 42 w 64"/>
                <a:gd name="T19" fmla="*/ 258 h 290"/>
                <a:gd name="T20" fmla="*/ 38 w 64"/>
                <a:gd name="T21" fmla="*/ 259 h 290"/>
                <a:gd name="T22" fmla="*/ 30 w 64"/>
                <a:gd name="T23" fmla="*/ 254 h 290"/>
                <a:gd name="T24" fmla="*/ 24 w 64"/>
                <a:gd name="T25" fmla="*/ 209 h 290"/>
                <a:gd name="T26" fmla="*/ 35 w 64"/>
                <a:gd name="T27" fmla="*/ 215 h 290"/>
                <a:gd name="T28" fmla="*/ 29 w 64"/>
                <a:gd name="T29" fmla="*/ 226 h 290"/>
                <a:gd name="T30" fmla="*/ 26 w 64"/>
                <a:gd name="T31" fmla="*/ 226 h 290"/>
                <a:gd name="T32" fmla="*/ 18 w 64"/>
                <a:gd name="T33" fmla="*/ 220 h 290"/>
                <a:gd name="T34" fmla="*/ 15 w 64"/>
                <a:gd name="T35" fmla="*/ 175 h 290"/>
                <a:gd name="T36" fmla="*/ 26 w 64"/>
                <a:gd name="T37" fmla="*/ 181 h 290"/>
                <a:gd name="T38" fmla="*/ 19 w 64"/>
                <a:gd name="T39" fmla="*/ 192 h 290"/>
                <a:gd name="T40" fmla="*/ 17 w 64"/>
                <a:gd name="T41" fmla="*/ 192 h 290"/>
                <a:gd name="T42" fmla="*/ 9 w 64"/>
                <a:gd name="T43" fmla="*/ 185 h 290"/>
                <a:gd name="T44" fmla="*/ 3 w 64"/>
                <a:gd name="T45" fmla="*/ 150 h 290"/>
                <a:gd name="T46" fmla="*/ 11 w 64"/>
                <a:gd name="T47" fmla="*/ 140 h 290"/>
                <a:gd name="T48" fmla="*/ 20 w 64"/>
                <a:gd name="T49" fmla="*/ 148 h 290"/>
                <a:gd name="T50" fmla="*/ 13 w 64"/>
                <a:gd name="T51" fmla="*/ 157 h 290"/>
                <a:gd name="T52" fmla="*/ 12 w 64"/>
                <a:gd name="T53" fmla="*/ 157 h 290"/>
                <a:gd name="T54" fmla="*/ 3 w 64"/>
                <a:gd name="T55" fmla="*/ 150 h 290"/>
                <a:gd name="T56" fmla="*/ 9 w 64"/>
                <a:gd name="T57" fmla="*/ 105 h 290"/>
                <a:gd name="T58" fmla="*/ 18 w 64"/>
                <a:gd name="T59" fmla="*/ 114 h 290"/>
                <a:gd name="T60" fmla="*/ 9 w 64"/>
                <a:gd name="T61" fmla="*/ 122 h 290"/>
                <a:gd name="T62" fmla="*/ 9 w 64"/>
                <a:gd name="T63" fmla="*/ 123 h 290"/>
                <a:gd name="T64" fmla="*/ 0 w 64"/>
                <a:gd name="T65" fmla="*/ 114 h 290"/>
                <a:gd name="T66" fmla="*/ 1 w 64"/>
                <a:gd name="T67" fmla="*/ 78 h 290"/>
                <a:gd name="T68" fmla="*/ 1 w 64"/>
                <a:gd name="T69" fmla="*/ 78 h 290"/>
                <a:gd name="T70" fmla="*/ 11 w 64"/>
                <a:gd name="T71" fmla="*/ 70 h 290"/>
                <a:gd name="T72" fmla="*/ 19 w 64"/>
                <a:gd name="T73" fmla="*/ 79 h 290"/>
                <a:gd name="T74" fmla="*/ 10 w 64"/>
                <a:gd name="T75" fmla="*/ 87 h 290"/>
                <a:gd name="T76" fmla="*/ 9 w 64"/>
                <a:gd name="T77" fmla="*/ 87 h 290"/>
                <a:gd name="T78" fmla="*/ 6 w 64"/>
                <a:gd name="T79" fmla="*/ 42 h 290"/>
                <a:gd name="T80" fmla="*/ 16 w 64"/>
                <a:gd name="T81" fmla="*/ 35 h 290"/>
                <a:gd name="T82" fmla="*/ 23 w 64"/>
                <a:gd name="T83" fmla="*/ 45 h 290"/>
                <a:gd name="T84" fmla="*/ 14 w 64"/>
                <a:gd name="T85" fmla="*/ 53 h 290"/>
                <a:gd name="T86" fmla="*/ 13 w 64"/>
                <a:gd name="T87" fmla="*/ 52 h 290"/>
                <a:gd name="T88" fmla="*/ 13 w 64"/>
                <a:gd name="T89" fmla="*/ 7 h 290"/>
                <a:gd name="T90" fmla="*/ 24 w 64"/>
                <a:gd name="T91" fmla="*/ 1 h 290"/>
                <a:gd name="T92" fmla="*/ 30 w 64"/>
                <a:gd name="T93" fmla="*/ 12 h 290"/>
                <a:gd name="T94" fmla="*/ 22 w 64"/>
                <a:gd name="T95" fmla="*/ 18 h 290"/>
                <a:gd name="T96" fmla="*/ 19 w 64"/>
                <a:gd name="T97" fmla="*/ 1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290">
                  <a:moveTo>
                    <a:pt x="46" y="286"/>
                  </a:moveTo>
                  <a:cubicBezTo>
                    <a:pt x="46" y="286"/>
                    <a:pt x="46" y="286"/>
                    <a:pt x="46" y="286"/>
                  </a:cubicBezTo>
                  <a:cubicBezTo>
                    <a:pt x="46" y="286"/>
                    <a:pt x="46" y="286"/>
                    <a:pt x="46" y="286"/>
                  </a:cubicBezTo>
                  <a:cubicBezTo>
                    <a:pt x="44" y="282"/>
                    <a:pt x="45" y="276"/>
                    <a:pt x="50" y="274"/>
                  </a:cubicBezTo>
                  <a:cubicBezTo>
                    <a:pt x="50" y="274"/>
                    <a:pt x="50" y="274"/>
                    <a:pt x="50" y="274"/>
                  </a:cubicBezTo>
                  <a:cubicBezTo>
                    <a:pt x="54" y="272"/>
                    <a:pt x="59" y="273"/>
                    <a:pt x="61" y="277"/>
                  </a:cubicBezTo>
                  <a:cubicBezTo>
                    <a:pt x="61" y="277"/>
                    <a:pt x="61" y="277"/>
                    <a:pt x="61" y="277"/>
                  </a:cubicBezTo>
                  <a:cubicBezTo>
                    <a:pt x="64" y="282"/>
                    <a:pt x="62" y="287"/>
                    <a:pt x="58" y="289"/>
                  </a:cubicBezTo>
                  <a:cubicBezTo>
                    <a:pt x="58" y="289"/>
                    <a:pt x="58" y="289"/>
                    <a:pt x="58" y="289"/>
                  </a:cubicBezTo>
                  <a:cubicBezTo>
                    <a:pt x="57" y="290"/>
                    <a:pt x="55" y="290"/>
                    <a:pt x="54" y="290"/>
                  </a:cubicBezTo>
                  <a:cubicBezTo>
                    <a:pt x="54" y="290"/>
                    <a:pt x="54" y="290"/>
                    <a:pt x="54" y="290"/>
                  </a:cubicBezTo>
                  <a:cubicBezTo>
                    <a:pt x="51" y="290"/>
                    <a:pt x="48" y="289"/>
                    <a:pt x="46" y="286"/>
                  </a:cubicBezTo>
                  <a:close/>
                  <a:moveTo>
                    <a:pt x="30" y="254"/>
                  </a:moveTo>
                  <a:cubicBezTo>
                    <a:pt x="30" y="254"/>
                    <a:pt x="30" y="254"/>
                    <a:pt x="30" y="254"/>
                  </a:cubicBezTo>
                  <a:cubicBezTo>
                    <a:pt x="30" y="254"/>
                    <a:pt x="30" y="254"/>
                    <a:pt x="30" y="254"/>
                  </a:cubicBezTo>
                  <a:cubicBezTo>
                    <a:pt x="28" y="249"/>
                    <a:pt x="31" y="244"/>
                    <a:pt x="35" y="242"/>
                  </a:cubicBezTo>
                  <a:cubicBezTo>
                    <a:pt x="35" y="242"/>
                    <a:pt x="35" y="242"/>
                    <a:pt x="35" y="242"/>
                  </a:cubicBezTo>
                  <a:cubicBezTo>
                    <a:pt x="39" y="240"/>
                    <a:pt x="45" y="242"/>
                    <a:pt x="46" y="247"/>
                  </a:cubicBezTo>
                  <a:cubicBezTo>
                    <a:pt x="47" y="247"/>
                    <a:pt x="47" y="247"/>
                    <a:pt x="47" y="247"/>
                  </a:cubicBezTo>
                  <a:cubicBezTo>
                    <a:pt x="48" y="251"/>
                    <a:pt x="46" y="256"/>
                    <a:pt x="42" y="258"/>
                  </a:cubicBezTo>
                  <a:cubicBezTo>
                    <a:pt x="42" y="258"/>
                    <a:pt x="42" y="258"/>
                    <a:pt x="42" y="258"/>
                  </a:cubicBezTo>
                  <a:cubicBezTo>
                    <a:pt x="41" y="259"/>
                    <a:pt x="40" y="259"/>
                    <a:pt x="38" y="259"/>
                  </a:cubicBezTo>
                  <a:cubicBezTo>
                    <a:pt x="38" y="259"/>
                    <a:pt x="38" y="259"/>
                    <a:pt x="38" y="259"/>
                  </a:cubicBezTo>
                  <a:cubicBezTo>
                    <a:pt x="35" y="259"/>
                    <a:pt x="32" y="257"/>
                    <a:pt x="30" y="254"/>
                  </a:cubicBezTo>
                  <a:close/>
                  <a:moveTo>
                    <a:pt x="18" y="220"/>
                  </a:moveTo>
                  <a:cubicBezTo>
                    <a:pt x="16" y="215"/>
                    <a:pt x="19" y="210"/>
                    <a:pt x="24" y="209"/>
                  </a:cubicBezTo>
                  <a:cubicBezTo>
                    <a:pt x="24" y="209"/>
                    <a:pt x="24" y="209"/>
                    <a:pt x="24" y="209"/>
                  </a:cubicBezTo>
                  <a:cubicBezTo>
                    <a:pt x="28" y="207"/>
                    <a:pt x="33" y="210"/>
                    <a:pt x="35" y="215"/>
                  </a:cubicBezTo>
                  <a:cubicBezTo>
                    <a:pt x="35" y="215"/>
                    <a:pt x="35" y="215"/>
                    <a:pt x="35" y="215"/>
                  </a:cubicBezTo>
                  <a:cubicBezTo>
                    <a:pt x="36" y="219"/>
                    <a:pt x="33" y="224"/>
                    <a:pt x="29" y="226"/>
                  </a:cubicBezTo>
                  <a:cubicBezTo>
                    <a:pt x="29" y="226"/>
                    <a:pt x="29" y="226"/>
                    <a:pt x="29" y="226"/>
                  </a:cubicBezTo>
                  <a:cubicBezTo>
                    <a:pt x="28" y="226"/>
                    <a:pt x="27" y="226"/>
                    <a:pt x="26" y="226"/>
                  </a:cubicBezTo>
                  <a:cubicBezTo>
                    <a:pt x="26" y="226"/>
                    <a:pt x="26" y="226"/>
                    <a:pt x="26" y="226"/>
                  </a:cubicBezTo>
                  <a:cubicBezTo>
                    <a:pt x="23" y="226"/>
                    <a:pt x="19" y="224"/>
                    <a:pt x="18" y="220"/>
                  </a:cubicBezTo>
                  <a:close/>
                  <a:moveTo>
                    <a:pt x="9" y="185"/>
                  </a:moveTo>
                  <a:cubicBezTo>
                    <a:pt x="8" y="180"/>
                    <a:pt x="11" y="176"/>
                    <a:pt x="15" y="175"/>
                  </a:cubicBezTo>
                  <a:cubicBezTo>
                    <a:pt x="15" y="175"/>
                    <a:pt x="15" y="175"/>
                    <a:pt x="15" y="175"/>
                  </a:cubicBezTo>
                  <a:cubicBezTo>
                    <a:pt x="20" y="174"/>
                    <a:pt x="25" y="177"/>
                    <a:pt x="26" y="181"/>
                  </a:cubicBezTo>
                  <a:cubicBezTo>
                    <a:pt x="26" y="181"/>
                    <a:pt x="26" y="181"/>
                    <a:pt x="26" y="181"/>
                  </a:cubicBezTo>
                  <a:cubicBezTo>
                    <a:pt x="27" y="186"/>
                    <a:pt x="24" y="191"/>
                    <a:pt x="19" y="192"/>
                  </a:cubicBezTo>
                  <a:cubicBezTo>
                    <a:pt x="19" y="192"/>
                    <a:pt x="19" y="192"/>
                    <a:pt x="19" y="192"/>
                  </a:cubicBezTo>
                  <a:cubicBezTo>
                    <a:pt x="18" y="192"/>
                    <a:pt x="18" y="192"/>
                    <a:pt x="17" y="192"/>
                  </a:cubicBezTo>
                  <a:cubicBezTo>
                    <a:pt x="17" y="192"/>
                    <a:pt x="17" y="192"/>
                    <a:pt x="17" y="192"/>
                  </a:cubicBezTo>
                  <a:cubicBezTo>
                    <a:pt x="13" y="192"/>
                    <a:pt x="10" y="189"/>
                    <a:pt x="9" y="185"/>
                  </a:cubicBezTo>
                  <a:close/>
                  <a:moveTo>
                    <a:pt x="3" y="150"/>
                  </a:moveTo>
                  <a:cubicBezTo>
                    <a:pt x="3" y="150"/>
                    <a:pt x="3" y="150"/>
                    <a:pt x="3" y="150"/>
                  </a:cubicBezTo>
                  <a:cubicBezTo>
                    <a:pt x="3" y="150"/>
                    <a:pt x="3" y="150"/>
                    <a:pt x="3" y="150"/>
                  </a:cubicBezTo>
                  <a:cubicBezTo>
                    <a:pt x="2" y="145"/>
                    <a:pt x="6" y="141"/>
                    <a:pt x="11" y="140"/>
                  </a:cubicBezTo>
                  <a:cubicBezTo>
                    <a:pt x="11" y="140"/>
                    <a:pt x="11" y="140"/>
                    <a:pt x="11" y="140"/>
                  </a:cubicBezTo>
                  <a:cubicBezTo>
                    <a:pt x="15" y="139"/>
                    <a:pt x="20" y="143"/>
                    <a:pt x="20" y="148"/>
                  </a:cubicBezTo>
                  <a:cubicBezTo>
                    <a:pt x="20" y="148"/>
                    <a:pt x="20" y="148"/>
                    <a:pt x="20" y="148"/>
                  </a:cubicBezTo>
                  <a:cubicBezTo>
                    <a:pt x="21" y="153"/>
                    <a:pt x="17" y="157"/>
                    <a:pt x="13" y="157"/>
                  </a:cubicBezTo>
                  <a:cubicBezTo>
                    <a:pt x="13" y="157"/>
                    <a:pt x="13" y="157"/>
                    <a:pt x="13" y="157"/>
                  </a:cubicBezTo>
                  <a:cubicBezTo>
                    <a:pt x="12" y="157"/>
                    <a:pt x="12" y="157"/>
                    <a:pt x="12" y="157"/>
                  </a:cubicBezTo>
                  <a:cubicBezTo>
                    <a:pt x="12" y="157"/>
                    <a:pt x="12" y="157"/>
                    <a:pt x="12" y="157"/>
                  </a:cubicBezTo>
                  <a:cubicBezTo>
                    <a:pt x="7" y="157"/>
                    <a:pt x="3" y="154"/>
                    <a:pt x="3" y="150"/>
                  </a:cubicBezTo>
                  <a:close/>
                  <a:moveTo>
                    <a:pt x="0" y="114"/>
                  </a:moveTo>
                  <a:cubicBezTo>
                    <a:pt x="0" y="109"/>
                    <a:pt x="4" y="105"/>
                    <a:pt x="9" y="105"/>
                  </a:cubicBezTo>
                  <a:cubicBezTo>
                    <a:pt x="9" y="105"/>
                    <a:pt x="9" y="105"/>
                    <a:pt x="9" y="105"/>
                  </a:cubicBezTo>
                  <a:cubicBezTo>
                    <a:pt x="14" y="105"/>
                    <a:pt x="18" y="109"/>
                    <a:pt x="18" y="114"/>
                  </a:cubicBezTo>
                  <a:cubicBezTo>
                    <a:pt x="18" y="114"/>
                    <a:pt x="18" y="114"/>
                    <a:pt x="18" y="114"/>
                  </a:cubicBezTo>
                  <a:cubicBezTo>
                    <a:pt x="18" y="118"/>
                    <a:pt x="14" y="122"/>
                    <a:pt x="9" y="122"/>
                  </a:cubicBezTo>
                  <a:cubicBezTo>
                    <a:pt x="9" y="122"/>
                    <a:pt x="9" y="122"/>
                    <a:pt x="9" y="122"/>
                  </a:cubicBezTo>
                  <a:cubicBezTo>
                    <a:pt x="9" y="123"/>
                    <a:pt x="9" y="123"/>
                    <a:pt x="9" y="123"/>
                  </a:cubicBezTo>
                  <a:cubicBezTo>
                    <a:pt x="9" y="123"/>
                    <a:pt x="9" y="123"/>
                    <a:pt x="9" y="123"/>
                  </a:cubicBezTo>
                  <a:cubicBezTo>
                    <a:pt x="4" y="123"/>
                    <a:pt x="0" y="119"/>
                    <a:pt x="0" y="114"/>
                  </a:cubicBezTo>
                  <a:close/>
                  <a:moveTo>
                    <a:pt x="9" y="87"/>
                  </a:moveTo>
                  <a:cubicBezTo>
                    <a:pt x="5" y="87"/>
                    <a:pt x="1" y="83"/>
                    <a:pt x="1" y="78"/>
                  </a:cubicBezTo>
                  <a:cubicBezTo>
                    <a:pt x="1" y="78"/>
                    <a:pt x="1" y="78"/>
                    <a:pt x="1" y="78"/>
                  </a:cubicBezTo>
                  <a:cubicBezTo>
                    <a:pt x="1" y="78"/>
                    <a:pt x="1" y="78"/>
                    <a:pt x="1" y="78"/>
                  </a:cubicBezTo>
                  <a:cubicBezTo>
                    <a:pt x="1" y="78"/>
                    <a:pt x="1" y="78"/>
                    <a:pt x="1" y="78"/>
                  </a:cubicBezTo>
                  <a:cubicBezTo>
                    <a:pt x="2" y="73"/>
                    <a:pt x="6" y="70"/>
                    <a:pt x="11" y="70"/>
                  </a:cubicBezTo>
                  <a:cubicBezTo>
                    <a:pt x="11" y="70"/>
                    <a:pt x="11" y="70"/>
                    <a:pt x="11" y="70"/>
                  </a:cubicBezTo>
                  <a:cubicBezTo>
                    <a:pt x="15" y="70"/>
                    <a:pt x="19" y="74"/>
                    <a:pt x="19" y="79"/>
                  </a:cubicBezTo>
                  <a:cubicBezTo>
                    <a:pt x="19" y="79"/>
                    <a:pt x="19" y="79"/>
                    <a:pt x="19" y="79"/>
                  </a:cubicBezTo>
                  <a:cubicBezTo>
                    <a:pt x="18" y="84"/>
                    <a:pt x="15" y="87"/>
                    <a:pt x="10" y="87"/>
                  </a:cubicBezTo>
                  <a:cubicBezTo>
                    <a:pt x="10" y="87"/>
                    <a:pt x="10" y="87"/>
                    <a:pt x="10" y="87"/>
                  </a:cubicBezTo>
                  <a:cubicBezTo>
                    <a:pt x="10" y="87"/>
                    <a:pt x="10" y="87"/>
                    <a:pt x="9" y="87"/>
                  </a:cubicBezTo>
                  <a:close/>
                  <a:moveTo>
                    <a:pt x="13" y="52"/>
                  </a:moveTo>
                  <a:cubicBezTo>
                    <a:pt x="8" y="52"/>
                    <a:pt x="5" y="47"/>
                    <a:pt x="6" y="42"/>
                  </a:cubicBezTo>
                  <a:cubicBezTo>
                    <a:pt x="6" y="42"/>
                    <a:pt x="6" y="42"/>
                    <a:pt x="6" y="42"/>
                  </a:cubicBezTo>
                  <a:cubicBezTo>
                    <a:pt x="6" y="38"/>
                    <a:pt x="11" y="34"/>
                    <a:pt x="16" y="35"/>
                  </a:cubicBezTo>
                  <a:cubicBezTo>
                    <a:pt x="16" y="35"/>
                    <a:pt x="16" y="35"/>
                    <a:pt x="16" y="35"/>
                  </a:cubicBezTo>
                  <a:cubicBezTo>
                    <a:pt x="20" y="36"/>
                    <a:pt x="24" y="41"/>
                    <a:pt x="23" y="45"/>
                  </a:cubicBezTo>
                  <a:cubicBezTo>
                    <a:pt x="23" y="45"/>
                    <a:pt x="23" y="45"/>
                    <a:pt x="23" y="45"/>
                  </a:cubicBezTo>
                  <a:cubicBezTo>
                    <a:pt x="22" y="50"/>
                    <a:pt x="18" y="53"/>
                    <a:pt x="14" y="53"/>
                  </a:cubicBezTo>
                  <a:cubicBezTo>
                    <a:pt x="14" y="53"/>
                    <a:pt x="14" y="53"/>
                    <a:pt x="14" y="53"/>
                  </a:cubicBezTo>
                  <a:cubicBezTo>
                    <a:pt x="14" y="53"/>
                    <a:pt x="13" y="53"/>
                    <a:pt x="13" y="52"/>
                  </a:cubicBezTo>
                  <a:close/>
                  <a:moveTo>
                    <a:pt x="19" y="18"/>
                  </a:moveTo>
                  <a:cubicBezTo>
                    <a:pt x="15" y="17"/>
                    <a:pt x="12" y="12"/>
                    <a:pt x="13" y="7"/>
                  </a:cubicBezTo>
                  <a:cubicBezTo>
                    <a:pt x="13" y="7"/>
                    <a:pt x="13" y="7"/>
                    <a:pt x="13" y="7"/>
                  </a:cubicBezTo>
                  <a:cubicBezTo>
                    <a:pt x="14" y="3"/>
                    <a:pt x="19" y="0"/>
                    <a:pt x="24" y="1"/>
                  </a:cubicBezTo>
                  <a:cubicBezTo>
                    <a:pt x="24" y="1"/>
                    <a:pt x="24" y="1"/>
                    <a:pt x="24" y="1"/>
                  </a:cubicBezTo>
                  <a:cubicBezTo>
                    <a:pt x="29" y="2"/>
                    <a:pt x="31" y="7"/>
                    <a:pt x="30" y="12"/>
                  </a:cubicBezTo>
                  <a:cubicBezTo>
                    <a:pt x="30" y="12"/>
                    <a:pt x="30" y="12"/>
                    <a:pt x="30" y="12"/>
                  </a:cubicBezTo>
                  <a:cubicBezTo>
                    <a:pt x="29" y="16"/>
                    <a:pt x="26" y="18"/>
                    <a:pt x="22" y="18"/>
                  </a:cubicBezTo>
                  <a:cubicBezTo>
                    <a:pt x="22" y="18"/>
                    <a:pt x="22" y="18"/>
                    <a:pt x="22" y="18"/>
                  </a:cubicBezTo>
                  <a:cubicBezTo>
                    <a:pt x="21" y="18"/>
                    <a:pt x="20" y="18"/>
                    <a:pt x="19" y="18"/>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68" name="Freeform 16"/>
            <p:cNvSpPr>
              <a:spLocks noEditPoints="1"/>
            </p:cNvSpPr>
            <p:nvPr/>
          </p:nvSpPr>
          <p:spPr bwMode="auto">
            <a:xfrm>
              <a:off x="4079574" y="3483921"/>
              <a:ext cx="1178575" cy="301980"/>
            </a:xfrm>
            <a:custGeom>
              <a:avLst/>
              <a:gdLst>
                <a:gd name="T0" fmla="*/ 284 w 527"/>
                <a:gd name="T1" fmla="*/ 127 h 135"/>
                <a:gd name="T2" fmla="*/ 302 w 527"/>
                <a:gd name="T3" fmla="*/ 126 h 135"/>
                <a:gd name="T4" fmla="*/ 293 w 527"/>
                <a:gd name="T5" fmla="*/ 135 h 135"/>
                <a:gd name="T6" fmla="*/ 249 w 527"/>
                <a:gd name="T7" fmla="*/ 126 h 135"/>
                <a:gd name="T8" fmla="*/ 267 w 527"/>
                <a:gd name="T9" fmla="*/ 127 h 135"/>
                <a:gd name="T10" fmla="*/ 258 w 527"/>
                <a:gd name="T11" fmla="*/ 135 h 135"/>
                <a:gd name="T12" fmla="*/ 327 w 527"/>
                <a:gd name="T13" fmla="*/ 115 h 135"/>
                <a:gd name="T14" fmla="*/ 337 w 527"/>
                <a:gd name="T15" fmla="*/ 122 h 135"/>
                <a:gd name="T16" fmla="*/ 329 w 527"/>
                <a:gd name="T17" fmla="*/ 132 h 135"/>
                <a:gd name="T18" fmla="*/ 328 w 527"/>
                <a:gd name="T19" fmla="*/ 132 h 135"/>
                <a:gd name="T20" fmla="*/ 214 w 527"/>
                <a:gd name="T21" fmla="*/ 121 h 135"/>
                <a:gd name="T22" fmla="*/ 224 w 527"/>
                <a:gd name="T23" fmla="*/ 114 h 135"/>
                <a:gd name="T24" fmla="*/ 223 w 527"/>
                <a:gd name="T25" fmla="*/ 131 h 135"/>
                <a:gd name="T26" fmla="*/ 354 w 527"/>
                <a:gd name="T27" fmla="*/ 119 h 135"/>
                <a:gd name="T28" fmla="*/ 371 w 527"/>
                <a:gd name="T29" fmla="*/ 115 h 135"/>
                <a:gd name="T30" fmla="*/ 364 w 527"/>
                <a:gd name="T31" fmla="*/ 126 h 135"/>
                <a:gd name="T32" fmla="*/ 362 w 527"/>
                <a:gd name="T33" fmla="*/ 126 h 135"/>
                <a:gd name="T34" fmla="*/ 187 w 527"/>
                <a:gd name="T35" fmla="*/ 124 h 135"/>
                <a:gd name="T36" fmla="*/ 180 w 527"/>
                <a:gd name="T37" fmla="*/ 113 h 135"/>
                <a:gd name="T38" fmla="*/ 191 w 527"/>
                <a:gd name="T39" fmla="*/ 107 h 135"/>
                <a:gd name="T40" fmla="*/ 189 w 527"/>
                <a:gd name="T41" fmla="*/ 124 h 135"/>
                <a:gd name="T42" fmla="*/ 388 w 527"/>
                <a:gd name="T43" fmla="*/ 110 h 135"/>
                <a:gd name="T44" fmla="*/ 405 w 527"/>
                <a:gd name="T45" fmla="*/ 105 h 135"/>
                <a:gd name="T46" fmla="*/ 399 w 527"/>
                <a:gd name="T47" fmla="*/ 116 h 135"/>
                <a:gd name="T48" fmla="*/ 396 w 527"/>
                <a:gd name="T49" fmla="*/ 116 h 135"/>
                <a:gd name="T50" fmla="*/ 152 w 527"/>
                <a:gd name="T51" fmla="*/ 114 h 135"/>
                <a:gd name="T52" fmla="*/ 158 w 527"/>
                <a:gd name="T53" fmla="*/ 97 h 135"/>
                <a:gd name="T54" fmla="*/ 163 w 527"/>
                <a:gd name="T55" fmla="*/ 108 h 135"/>
                <a:gd name="T56" fmla="*/ 152 w 527"/>
                <a:gd name="T57" fmla="*/ 114 h 135"/>
                <a:gd name="T58" fmla="*/ 425 w 527"/>
                <a:gd name="T59" fmla="*/ 87 h 135"/>
                <a:gd name="T60" fmla="*/ 432 w 527"/>
                <a:gd name="T61" fmla="*/ 103 h 135"/>
                <a:gd name="T62" fmla="*/ 429 w 527"/>
                <a:gd name="T63" fmla="*/ 104 h 135"/>
                <a:gd name="T64" fmla="*/ 119 w 527"/>
                <a:gd name="T65" fmla="*/ 100 h 135"/>
                <a:gd name="T66" fmla="*/ 115 w 527"/>
                <a:gd name="T67" fmla="*/ 88 h 135"/>
                <a:gd name="T68" fmla="*/ 131 w 527"/>
                <a:gd name="T69" fmla="*/ 96 h 135"/>
                <a:gd name="T70" fmla="*/ 123 w 527"/>
                <a:gd name="T71" fmla="*/ 101 h 135"/>
                <a:gd name="T72" fmla="*/ 456 w 527"/>
                <a:gd name="T73" fmla="*/ 72 h 135"/>
                <a:gd name="T74" fmla="*/ 468 w 527"/>
                <a:gd name="T75" fmla="*/ 75 h 135"/>
                <a:gd name="T76" fmla="*/ 460 w 527"/>
                <a:gd name="T77" fmla="*/ 88 h 135"/>
                <a:gd name="T78" fmla="*/ 87 w 527"/>
                <a:gd name="T79" fmla="*/ 83 h 135"/>
                <a:gd name="T80" fmla="*/ 96 w 527"/>
                <a:gd name="T81" fmla="*/ 68 h 135"/>
                <a:gd name="T82" fmla="*/ 99 w 527"/>
                <a:gd name="T83" fmla="*/ 80 h 135"/>
                <a:gd name="T84" fmla="*/ 87 w 527"/>
                <a:gd name="T85" fmla="*/ 83 h 135"/>
                <a:gd name="T86" fmla="*/ 485 w 527"/>
                <a:gd name="T87" fmla="*/ 53 h 135"/>
                <a:gd name="T88" fmla="*/ 495 w 527"/>
                <a:gd name="T89" fmla="*/ 68 h 135"/>
                <a:gd name="T90" fmla="*/ 490 w 527"/>
                <a:gd name="T91" fmla="*/ 69 h 135"/>
                <a:gd name="T92" fmla="*/ 55 w 527"/>
                <a:gd name="T93" fmla="*/ 51 h 135"/>
                <a:gd name="T94" fmla="*/ 68 w 527"/>
                <a:gd name="T95" fmla="*/ 49 h 135"/>
                <a:gd name="T96" fmla="*/ 62 w 527"/>
                <a:gd name="T97" fmla="*/ 65 h 135"/>
                <a:gd name="T98" fmla="*/ 511 w 527"/>
                <a:gd name="T99" fmla="*/ 45 h 135"/>
                <a:gd name="T100" fmla="*/ 524 w 527"/>
                <a:gd name="T101" fmla="*/ 33 h 135"/>
                <a:gd name="T102" fmla="*/ 523 w 527"/>
                <a:gd name="T103" fmla="*/ 46 h 135"/>
                <a:gd name="T104" fmla="*/ 518 w 527"/>
                <a:gd name="T105" fmla="*/ 48 h 135"/>
                <a:gd name="T106" fmla="*/ 29 w 527"/>
                <a:gd name="T107" fmla="*/ 41 h 135"/>
                <a:gd name="T108" fmla="*/ 41 w 527"/>
                <a:gd name="T109" fmla="*/ 28 h 135"/>
                <a:gd name="T110" fmla="*/ 42 w 527"/>
                <a:gd name="T111" fmla="*/ 40 h 135"/>
                <a:gd name="T112" fmla="*/ 29 w 527"/>
                <a:gd name="T113" fmla="*/ 41 h 135"/>
                <a:gd name="T114" fmla="*/ 4 w 527"/>
                <a:gd name="T115" fmla="*/ 16 h 135"/>
                <a:gd name="T116" fmla="*/ 16 w 527"/>
                <a:gd name="T117" fmla="*/ 4 h 135"/>
                <a:gd name="T118" fmla="*/ 16 w 527"/>
                <a:gd name="T119" fmla="*/ 16 h 135"/>
                <a:gd name="T120" fmla="*/ 4 w 527"/>
                <a:gd name="T121"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7" h="135">
                  <a:moveTo>
                    <a:pt x="293" y="135"/>
                  </a:moveTo>
                  <a:cubicBezTo>
                    <a:pt x="289" y="135"/>
                    <a:pt x="284" y="132"/>
                    <a:pt x="284" y="127"/>
                  </a:cubicBezTo>
                  <a:cubicBezTo>
                    <a:pt x="284" y="127"/>
                    <a:pt x="284" y="127"/>
                    <a:pt x="284" y="127"/>
                  </a:cubicBezTo>
                  <a:cubicBezTo>
                    <a:pt x="284" y="122"/>
                    <a:pt x="288" y="118"/>
                    <a:pt x="293" y="118"/>
                  </a:cubicBezTo>
                  <a:cubicBezTo>
                    <a:pt x="293" y="118"/>
                    <a:pt x="293" y="118"/>
                    <a:pt x="293" y="118"/>
                  </a:cubicBezTo>
                  <a:cubicBezTo>
                    <a:pt x="298" y="118"/>
                    <a:pt x="302" y="121"/>
                    <a:pt x="302" y="126"/>
                  </a:cubicBezTo>
                  <a:cubicBezTo>
                    <a:pt x="302" y="126"/>
                    <a:pt x="302" y="126"/>
                    <a:pt x="302" y="126"/>
                  </a:cubicBezTo>
                  <a:cubicBezTo>
                    <a:pt x="302" y="131"/>
                    <a:pt x="298" y="135"/>
                    <a:pt x="293" y="135"/>
                  </a:cubicBezTo>
                  <a:cubicBezTo>
                    <a:pt x="293" y="135"/>
                    <a:pt x="293" y="135"/>
                    <a:pt x="293" y="135"/>
                  </a:cubicBezTo>
                  <a:close/>
                  <a:moveTo>
                    <a:pt x="257" y="135"/>
                  </a:moveTo>
                  <a:cubicBezTo>
                    <a:pt x="253" y="135"/>
                    <a:pt x="249" y="131"/>
                    <a:pt x="249" y="126"/>
                  </a:cubicBezTo>
                  <a:cubicBezTo>
                    <a:pt x="249" y="126"/>
                    <a:pt x="249" y="126"/>
                    <a:pt x="249" y="126"/>
                  </a:cubicBezTo>
                  <a:cubicBezTo>
                    <a:pt x="250" y="121"/>
                    <a:pt x="254" y="117"/>
                    <a:pt x="258" y="117"/>
                  </a:cubicBezTo>
                  <a:cubicBezTo>
                    <a:pt x="258" y="117"/>
                    <a:pt x="258" y="117"/>
                    <a:pt x="258" y="117"/>
                  </a:cubicBezTo>
                  <a:cubicBezTo>
                    <a:pt x="263" y="118"/>
                    <a:pt x="267" y="122"/>
                    <a:pt x="267" y="127"/>
                  </a:cubicBezTo>
                  <a:cubicBezTo>
                    <a:pt x="267" y="127"/>
                    <a:pt x="267" y="127"/>
                    <a:pt x="267" y="127"/>
                  </a:cubicBezTo>
                  <a:cubicBezTo>
                    <a:pt x="266" y="131"/>
                    <a:pt x="263" y="135"/>
                    <a:pt x="258" y="135"/>
                  </a:cubicBezTo>
                  <a:cubicBezTo>
                    <a:pt x="258" y="135"/>
                    <a:pt x="258" y="135"/>
                    <a:pt x="258" y="135"/>
                  </a:cubicBezTo>
                  <a:cubicBezTo>
                    <a:pt x="258" y="135"/>
                    <a:pt x="258" y="135"/>
                    <a:pt x="257" y="135"/>
                  </a:cubicBezTo>
                  <a:close/>
                  <a:moveTo>
                    <a:pt x="319" y="125"/>
                  </a:moveTo>
                  <a:cubicBezTo>
                    <a:pt x="319" y="120"/>
                    <a:pt x="322" y="115"/>
                    <a:pt x="327" y="115"/>
                  </a:cubicBezTo>
                  <a:cubicBezTo>
                    <a:pt x="327" y="115"/>
                    <a:pt x="327" y="115"/>
                    <a:pt x="327" y="115"/>
                  </a:cubicBezTo>
                  <a:cubicBezTo>
                    <a:pt x="332" y="114"/>
                    <a:pt x="336" y="118"/>
                    <a:pt x="337" y="122"/>
                  </a:cubicBezTo>
                  <a:cubicBezTo>
                    <a:pt x="337" y="122"/>
                    <a:pt x="337" y="122"/>
                    <a:pt x="337" y="122"/>
                  </a:cubicBezTo>
                  <a:cubicBezTo>
                    <a:pt x="337" y="127"/>
                    <a:pt x="334" y="132"/>
                    <a:pt x="329" y="132"/>
                  </a:cubicBezTo>
                  <a:cubicBezTo>
                    <a:pt x="329" y="132"/>
                    <a:pt x="329" y="132"/>
                    <a:pt x="329" y="132"/>
                  </a:cubicBezTo>
                  <a:cubicBezTo>
                    <a:pt x="329" y="132"/>
                    <a:pt x="329" y="132"/>
                    <a:pt x="329" y="132"/>
                  </a:cubicBezTo>
                  <a:cubicBezTo>
                    <a:pt x="329" y="132"/>
                    <a:pt x="329" y="132"/>
                    <a:pt x="329" y="132"/>
                  </a:cubicBezTo>
                  <a:cubicBezTo>
                    <a:pt x="329" y="132"/>
                    <a:pt x="328" y="132"/>
                    <a:pt x="328" y="132"/>
                  </a:cubicBezTo>
                  <a:cubicBezTo>
                    <a:pt x="328" y="132"/>
                    <a:pt x="328" y="132"/>
                    <a:pt x="328" y="132"/>
                  </a:cubicBezTo>
                  <a:cubicBezTo>
                    <a:pt x="324" y="132"/>
                    <a:pt x="320" y="129"/>
                    <a:pt x="319" y="125"/>
                  </a:cubicBezTo>
                  <a:close/>
                  <a:moveTo>
                    <a:pt x="222" y="131"/>
                  </a:moveTo>
                  <a:cubicBezTo>
                    <a:pt x="217" y="130"/>
                    <a:pt x="214" y="126"/>
                    <a:pt x="214" y="121"/>
                  </a:cubicBezTo>
                  <a:cubicBezTo>
                    <a:pt x="214" y="121"/>
                    <a:pt x="214" y="121"/>
                    <a:pt x="214" y="121"/>
                  </a:cubicBezTo>
                  <a:cubicBezTo>
                    <a:pt x="215" y="116"/>
                    <a:pt x="220" y="113"/>
                    <a:pt x="224" y="114"/>
                  </a:cubicBezTo>
                  <a:cubicBezTo>
                    <a:pt x="224" y="114"/>
                    <a:pt x="224" y="114"/>
                    <a:pt x="224" y="114"/>
                  </a:cubicBezTo>
                  <a:cubicBezTo>
                    <a:pt x="229" y="115"/>
                    <a:pt x="232" y="119"/>
                    <a:pt x="232" y="124"/>
                  </a:cubicBezTo>
                  <a:cubicBezTo>
                    <a:pt x="232" y="124"/>
                    <a:pt x="232" y="124"/>
                    <a:pt x="232" y="124"/>
                  </a:cubicBezTo>
                  <a:cubicBezTo>
                    <a:pt x="231" y="128"/>
                    <a:pt x="227" y="131"/>
                    <a:pt x="223" y="131"/>
                  </a:cubicBezTo>
                  <a:cubicBezTo>
                    <a:pt x="223" y="131"/>
                    <a:pt x="223" y="131"/>
                    <a:pt x="223" y="131"/>
                  </a:cubicBezTo>
                  <a:cubicBezTo>
                    <a:pt x="223" y="131"/>
                    <a:pt x="222" y="131"/>
                    <a:pt x="222" y="131"/>
                  </a:cubicBezTo>
                  <a:close/>
                  <a:moveTo>
                    <a:pt x="354" y="119"/>
                  </a:moveTo>
                  <a:cubicBezTo>
                    <a:pt x="353" y="114"/>
                    <a:pt x="356" y="110"/>
                    <a:pt x="361" y="109"/>
                  </a:cubicBezTo>
                  <a:cubicBezTo>
                    <a:pt x="361" y="109"/>
                    <a:pt x="361" y="109"/>
                    <a:pt x="361" y="109"/>
                  </a:cubicBezTo>
                  <a:cubicBezTo>
                    <a:pt x="365" y="108"/>
                    <a:pt x="370" y="111"/>
                    <a:pt x="371" y="115"/>
                  </a:cubicBezTo>
                  <a:cubicBezTo>
                    <a:pt x="371" y="115"/>
                    <a:pt x="371" y="115"/>
                    <a:pt x="371" y="115"/>
                  </a:cubicBezTo>
                  <a:cubicBezTo>
                    <a:pt x="372" y="120"/>
                    <a:pt x="369" y="125"/>
                    <a:pt x="364" y="126"/>
                  </a:cubicBezTo>
                  <a:cubicBezTo>
                    <a:pt x="364" y="126"/>
                    <a:pt x="364" y="126"/>
                    <a:pt x="364" y="126"/>
                  </a:cubicBezTo>
                  <a:cubicBezTo>
                    <a:pt x="364" y="126"/>
                    <a:pt x="364" y="126"/>
                    <a:pt x="364" y="126"/>
                  </a:cubicBezTo>
                  <a:cubicBezTo>
                    <a:pt x="364" y="126"/>
                    <a:pt x="364" y="126"/>
                    <a:pt x="364" y="126"/>
                  </a:cubicBezTo>
                  <a:cubicBezTo>
                    <a:pt x="364" y="126"/>
                    <a:pt x="363" y="126"/>
                    <a:pt x="362" y="126"/>
                  </a:cubicBezTo>
                  <a:cubicBezTo>
                    <a:pt x="362" y="126"/>
                    <a:pt x="362" y="126"/>
                    <a:pt x="362" y="126"/>
                  </a:cubicBezTo>
                  <a:cubicBezTo>
                    <a:pt x="358" y="126"/>
                    <a:pt x="355" y="123"/>
                    <a:pt x="354" y="119"/>
                  </a:cubicBezTo>
                  <a:close/>
                  <a:moveTo>
                    <a:pt x="187" y="124"/>
                  </a:moveTo>
                  <a:cubicBezTo>
                    <a:pt x="187" y="124"/>
                    <a:pt x="187" y="124"/>
                    <a:pt x="187" y="124"/>
                  </a:cubicBezTo>
                  <a:cubicBezTo>
                    <a:pt x="187" y="124"/>
                    <a:pt x="187" y="124"/>
                    <a:pt x="187" y="124"/>
                  </a:cubicBezTo>
                  <a:cubicBezTo>
                    <a:pt x="182" y="123"/>
                    <a:pt x="179" y="118"/>
                    <a:pt x="180" y="113"/>
                  </a:cubicBezTo>
                  <a:cubicBezTo>
                    <a:pt x="180" y="113"/>
                    <a:pt x="180" y="113"/>
                    <a:pt x="180" y="113"/>
                  </a:cubicBezTo>
                  <a:cubicBezTo>
                    <a:pt x="181" y="109"/>
                    <a:pt x="186" y="106"/>
                    <a:pt x="191" y="107"/>
                  </a:cubicBezTo>
                  <a:cubicBezTo>
                    <a:pt x="191" y="107"/>
                    <a:pt x="191" y="107"/>
                    <a:pt x="191" y="107"/>
                  </a:cubicBezTo>
                  <a:cubicBezTo>
                    <a:pt x="196" y="108"/>
                    <a:pt x="198" y="113"/>
                    <a:pt x="197" y="118"/>
                  </a:cubicBezTo>
                  <a:cubicBezTo>
                    <a:pt x="197" y="118"/>
                    <a:pt x="197" y="118"/>
                    <a:pt x="197" y="118"/>
                  </a:cubicBezTo>
                  <a:cubicBezTo>
                    <a:pt x="196" y="122"/>
                    <a:pt x="193" y="124"/>
                    <a:pt x="189" y="124"/>
                  </a:cubicBezTo>
                  <a:cubicBezTo>
                    <a:pt x="189" y="124"/>
                    <a:pt x="189" y="124"/>
                    <a:pt x="189" y="124"/>
                  </a:cubicBezTo>
                  <a:cubicBezTo>
                    <a:pt x="188" y="124"/>
                    <a:pt x="187" y="124"/>
                    <a:pt x="187" y="124"/>
                  </a:cubicBezTo>
                  <a:close/>
                  <a:moveTo>
                    <a:pt x="388" y="110"/>
                  </a:moveTo>
                  <a:cubicBezTo>
                    <a:pt x="386" y="106"/>
                    <a:pt x="389" y="101"/>
                    <a:pt x="393" y="99"/>
                  </a:cubicBezTo>
                  <a:cubicBezTo>
                    <a:pt x="393" y="99"/>
                    <a:pt x="393" y="99"/>
                    <a:pt x="393" y="99"/>
                  </a:cubicBezTo>
                  <a:cubicBezTo>
                    <a:pt x="398" y="98"/>
                    <a:pt x="403" y="100"/>
                    <a:pt x="405" y="105"/>
                  </a:cubicBezTo>
                  <a:cubicBezTo>
                    <a:pt x="405" y="105"/>
                    <a:pt x="405" y="105"/>
                    <a:pt x="405" y="105"/>
                  </a:cubicBezTo>
                  <a:cubicBezTo>
                    <a:pt x="406" y="110"/>
                    <a:pt x="404" y="114"/>
                    <a:pt x="399" y="116"/>
                  </a:cubicBezTo>
                  <a:cubicBezTo>
                    <a:pt x="399" y="116"/>
                    <a:pt x="399" y="116"/>
                    <a:pt x="399" y="116"/>
                  </a:cubicBezTo>
                  <a:cubicBezTo>
                    <a:pt x="399" y="116"/>
                    <a:pt x="399" y="116"/>
                    <a:pt x="399" y="116"/>
                  </a:cubicBezTo>
                  <a:cubicBezTo>
                    <a:pt x="399" y="116"/>
                    <a:pt x="399" y="116"/>
                    <a:pt x="399" y="116"/>
                  </a:cubicBezTo>
                  <a:cubicBezTo>
                    <a:pt x="398" y="116"/>
                    <a:pt x="397" y="116"/>
                    <a:pt x="396" y="116"/>
                  </a:cubicBezTo>
                  <a:cubicBezTo>
                    <a:pt x="396" y="116"/>
                    <a:pt x="396" y="116"/>
                    <a:pt x="396" y="116"/>
                  </a:cubicBezTo>
                  <a:cubicBezTo>
                    <a:pt x="393" y="116"/>
                    <a:pt x="389" y="114"/>
                    <a:pt x="388" y="110"/>
                  </a:cubicBezTo>
                  <a:close/>
                  <a:moveTo>
                    <a:pt x="152" y="114"/>
                  </a:moveTo>
                  <a:cubicBezTo>
                    <a:pt x="148" y="112"/>
                    <a:pt x="145" y="107"/>
                    <a:pt x="147" y="102"/>
                  </a:cubicBezTo>
                  <a:cubicBezTo>
                    <a:pt x="147" y="102"/>
                    <a:pt x="147" y="102"/>
                    <a:pt x="147" y="102"/>
                  </a:cubicBezTo>
                  <a:cubicBezTo>
                    <a:pt x="149" y="98"/>
                    <a:pt x="154" y="95"/>
                    <a:pt x="158" y="97"/>
                  </a:cubicBezTo>
                  <a:cubicBezTo>
                    <a:pt x="158" y="97"/>
                    <a:pt x="158" y="97"/>
                    <a:pt x="158" y="97"/>
                  </a:cubicBezTo>
                  <a:cubicBezTo>
                    <a:pt x="163" y="99"/>
                    <a:pt x="165" y="104"/>
                    <a:pt x="163" y="108"/>
                  </a:cubicBezTo>
                  <a:cubicBezTo>
                    <a:pt x="163" y="108"/>
                    <a:pt x="163" y="108"/>
                    <a:pt x="163" y="108"/>
                  </a:cubicBezTo>
                  <a:cubicBezTo>
                    <a:pt x="162" y="112"/>
                    <a:pt x="159" y="114"/>
                    <a:pt x="155" y="114"/>
                  </a:cubicBezTo>
                  <a:cubicBezTo>
                    <a:pt x="155" y="114"/>
                    <a:pt x="155" y="114"/>
                    <a:pt x="155" y="114"/>
                  </a:cubicBezTo>
                  <a:cubicBezTo>
                    <a:pt x="154" y="114"/>
                    <a:pt x="153" y="114"/>
                    <a:pt x="152" y="114"/>
                  </a:cubicBezTo>
                  <a:close/>
                  <a:moveTo>
                    <a:pt x="421" y="99"/>
                  </a:moveTo>
                  <a:cubicBezTo>
                    <a:pt x="419" y="94"/>
                    <a:pt x="421" y="89"/>
                    <a:pt x="425" y="87"/>
                  </a:cubicBezTo>
                  <a:cubicBezTo>
                    <a:pt x="425" y="87"/>
                    <a:pt x="425" y="87"/>
                    <a:pt x="425" y="87"/>
                  </a:cubicBezTo>
                  <a:cubicBezTo>
                    <a:pt x="430" y="85"/>
                    <a:pt x="435" y="87"/>
                    <a:pt x="437" y="91"/>
                  </a:cubicBezTo>
                  <a:cubicBezTo>
                    <a:pt x="437" y="91"/>
                    <a:pt x="437" y="91"/>
                    <a:pt x="437" y="91"/>
                  </a:cubicBezTo>
                  <a:cubicBezTo>
                    <a:pt x="439" y="96"/>
                    <a:pt x="437" y="101"/>
                    <a:pt x="432" y="103"/>
                  </a:cubicBezTo>
                  <a:cubicBezTo>
                    <a:pt x="432" y="103"/>
                    <a:pt x="432" y="103"/>
                    <a:pt x="432" y="103"/>
                  </a:cubicBezTo>
                  <a:cubicBezTo>
                    <a:pt x="431" y="104"/>
                    <a:pt x="430" y="104"/>
                    <a:pt x="429" y="104"/>
                  </a:cubicBezTo>
                  <a:cubicBezTo>
                    <a:pt x="429" y="104"/>
                    <a:pt x="429" y="104"/>
                    <a:pt x="429" y="104"/>
                  </a:cubicBezTo>
                  <a:cubicBezTo>
                    <a:pt x="426" y="104"/>
                    <a:pt x="422" y="102"/>
                    <a:pt x="421" y="99"/>
                  </a:cubicBezTo>
                  <a:close/>
                  <a:moveTo>
                    <a:pt x="119" y="100"/>
                  </a:moveTo>
                  <a:cubicBezTo>
                    <a:pt x="119" y="100"/>
                    <a:pt x="119" y="100"/>
                    <a:pt x="119" y="100"/>
                  </a:cubicBezTo>
                  <a:cubicBezTo>
                    <a:pt x="119" y="100"/>
                    <a:pt x="119" y="100"/>
                    <a:pt x="119" y="100"/>
                  </a:cubicBezTo>
                  <a:cubicBezTo>
                    <a:pt x="115" y="98"/>
                    <a:pt x="113" y="93"/>
                    <a:pt x="115" y="88"/>
                  </a:cubicBezTo>
                  <a:cubicBezTo>
                    <a:pt x="115" y="88"/>
                    <a:pt x="115" y="88"/>
                    <a:pt x="115" y="88"/>
                  </a:cubicBezTo>
                  <a:cubicBezTo>
                    <a:pt x="117" y="84"/>
                    <a:pt x="122" y="82"/>
                    <a:pt x="126" y="84"/>
                  </a:cubicBezTo>
                  <a:cubicBezTo>
                    <a:pt x="126" y="84"/>
                    <a:pt x="126" y="84"/>
                    <a:pt x="126" y="84"/>
                  </a:cubicBezTo>
                  <a:cubicBezTo>
                    <a:pt x="131" y="86"/>
                    <a:pt x="133" y="91"/>
                    <a:pt x="131" y="96"/>
                  </a:cubicBezTo>
                  <a:cubicBezTo>
                    <a:pt x="131" y="96"/>
                    <a:pt x="131" y="96"/>
                    <a:pt x="131" y="96"/>
                  </a:cubicBezTo>
                  <a:cubicBezTo>
                    <a:pt x="129" y="99"/>
                    <a:pt x="126" y="101"/>
                    <a:pt x="123" y="101"/>
                  </a:cubicBezTo>
                  <a:cubicBezTo>
                    <a:pt x="123" y="101"/>
                    <a:pt x="123" y="101"/>
                    <a:pt x="123" y="101"/>
                  </a:cubicBezTo>
                  <a:cubicBezTo>
                    <a:pt x="121" y="101"/>
                    <a:pt x="120" y="101"/>
                    <a:pt x="119" y="100"/>
                  </a:cubicBezTo>
                  <a:close/>
                  <a:moveTo>
                    <a:pt x="453" y="84"/>
                  </a:moveTo>
                  <a:cubicBezTo>
                    <a:pt x="450" y="79"/>
                    <a:pt x="452" y="74"/>
                    <a:pt x="456" y="72"/>
                  </a:cubicBezTo>
                  <a:cubicBezTo>
                    <a:pt x="456" y="72"/>
                    <a:pt x="456" y="72"/>
                    <a:pt x="456" y="72"/>
                  </a:cubicBezTo>
                  <a:cubicBezTo>
                    <a:pt x="460" y="69"/>
                    <a:pt x="465" y="71"/>
                    <a:pt x="468" y="75"/>
                  </a:cubicBezTo>
                  <a:cubicBezTo>
                    <a:pt x="468" y="75"/>
                    <a:pt x="468" y="75"/>
                    <a:pt x="468" y="75"/>
                  </a:cubicBezTo>
                  <a:cubicBezTo>
                    <a:pt x="470" y="79"/>
                    <a:pt x="469" y="84"/>
                    <a:pt x="465" y="87"/>
                  </a:cubicBezTo>
                  <a:cubicBezTo>
                    <a:pt x="465" y="87"/>
                    <a:pt x="465" y="87"/>
                    <a:pt x="465" y="87"/>
                  </a:cubicBezTo>
                  <a:cubicBezTo>
                    <a:pt x="463" y="88"/>
                    <a:pt x="462" y="88"/>
                    <a:pt x="460" y="88"/>
                  </a:cubicBezTo>
                  <a:cubicBezTo>
                    <a:pt x="460" y="88"/>
                    <a:pt x="460" y="88"/>
                    <a:pt x="460" y="88"/>
                  </a:cubicBezTo>
                  <a:cubicBezTo>
                    <a:pt x="457" y="88"/>
                    <a:pt x="454" y="86"/>
                    <a:pt x="453" y="84"/>
                  </a:cubicBezTo>
                  <a:close/>
                  <a:moveTo>
                    <a:pt x="87" y="83"/>
                  </a:moveTo>
                  <a:cubicBezTo>
                    <a:pt x="83" y="81"/>
                    <a:pt x="82" y="75"/>
                    <a:pt x="84" y="71"/>
                  </a:cubicBezTo>
                  <a:cubicBezTo>
                    <a:pt x="84" y="71"/>
                    <a:pt x="84" y="71"/>
                    <a:pt x="84" y="71"/>
                  </a:cubicBezTo>
                  <a:cubicBezTo>
                    <a:pt x="87" y="67"/>
                    <a:pt x="92" y="66"/>
                    <a:pt x="96" y="68"/>
                  </a:cubicBezTo>
                  <a:cubicBezTo>
                    <a:pt x="96" y="68"/>
                    <a:pt x="96" y="68"/>
                    <a:pt x="96" y="68"/>
                  </a:cubicBezTo>
                  <a:cubicBezTo>
                    <a:pt x="100" y="71"/>
                    <a:pt x="102" y="76"/>
                    <a:pt x="99" y="80"/>
                  </a:cubicBezTo>
                  <a:cubicBezTo>
                    <a:pt x="99" y="80"/>
                    <a:pt x="99" y="80"/>
                    <a:pt x="99" y="80"/>
                  </a:cubicBezTo>
                  <a:cubicBezTo>
                    <a:pt x="98" y="83"/>
                    <a:pt x="95" y="84"/>
                    <a:pt x="92" y="84"/>
                  </a:cubicBezTo>
                  <a:cubicBezTo>
                    <a:pt x="92" y="84"/>
                    <a:pt x="92" y="84"/>
                    <a:pt x="92" y="84"/>
                  </a:cubicBezTo>
                  <a:cubicBezTo>
                    <a:pt x="90" y="84"/>
                    <a:pt x="89" y="84"/>
                    <a:pt x="87" y="83"/>
                  </a:cubicBezTo>
                  <a:close/>
                  <a:moveTo>
                    <a:pt x="483" y="66"/>
                  </a:moveTo>
                  <a:cubicBezTo>
                    <a:pt x="480" y="62"/>
                    <a:pt x="481" y="56"/>
                    <a:pt x="485" y="53"/>
                  </a:cubicBezTo>
                  <a:cubicBezTo>
                    <a:pt x="485" y="53"/>
                    <a:pt x="485" y="53"/>
                    <a:pt x="485" y="53"/>
                  </a:cubicBezTo>
                  <a:cubicBezTo>
                    <a:pt x="489" y="51"/>
                    <a:pt x="494" y="51"/>
                    <a:pt x="497" y="55"/>
                  </a:cubicBezTo>
                  <a:cubicBezTo>
                    <a:pt x="497" y="55"/>
                    <a:pt x="497" y="55"/>
                    <a:pt x="497" y="55"/>
                  </a:cubicBezTo>
                  <a:cubicBezTo>
                    <a:pt x="500" y="59"/>
                    <a:pt x="499" y="65"/>
                    <a:pt x="495" y="68"/>
                  </a:cubicBezTo>
                  <a:cubicBezTo>
                    <a:pt x="495" y="68"/>
                    <a:pt x="495" y="68"/>
                    <a:pt x="495" y="68"/>
                  </a:cubicBezTo>
                  <a:cubicBezTo>
                    <a:pt x="493" y="69"/>
                    <a:pt x="492" y="69"/>
                    <a:pt x="490" y="69"/>
                  </a:cubicBezTo>
                  <a:cubicBezTo>
                    <a:pt x="490" y="69"/>
                    <a:pt x="490" y="69"/>
                    <a:pt x="490" y="69"/>
                  </a:cubicBezTo>
                  <a:cubicBezTo>
                    <a:pt x="487" y="69"/>
                    <a:pt x="484" y="68"/>
                    <a:pt x="483" y="66"/>
                  </a:cubicBezTo>
                  <a:close/>
                  <a:moveTo>
                    <a:pt x="57" y="63"/>
                  </a:moveTo>
                  <a:cubicBezTo>
                    <a:pt x="53" y="61"/>
                    <a:pt x="52" y="55"/>
                    <a:pt x="55" y="51"/>
                  </a:cubicBezTo>
                  <a:cubicBezTo>
                    <a:pt x="55" y="51"/>
                    <a:pt x="55" y="51"/>
                    <a:pt x="55" y="51"/>
                  </a:cubicBezTo>
                  <a:cubicBezTo>
                    <a:pt x="58" y="47"/>
                    <a:pt x="64" y="46"/>
                    <a:pt x="68" y="49"/>
                  </a:cubicBezTo>
                  <a:cubicBezTo>
                    <a:pt x="68" y="49"/>
                    <a:pt x="68" y="49"/>
                    <a:pt x="68" y="49"/>
                  </a:cubicBezTo>
                  <a:cubicBezTo>
                    <a:pt x="71" y="52"/>
                    <a:pt x="72" y="58"/>
                    <a:pt x="69" y="62"/>
                  </a:cubicBezTo>
                  <a:cubicBezTo>
                    <a:pt x="69" y="62"/>
                    <a:pt x="69" y="62"/>
                    <a:pt x="69" y="62"/>
                  </a:cubicBezTo>
                  <a:cubicBezTo>
                    <a:pt x="68" y="64"/>
                    <a:pt x="65" y="65"/>
                    <a:pt x="62" y="65"/>
                  </a:cubicBezTo>
                  <a:cubicBezTo>
                    <a:pt x="62" y="65"/>
                    <a:pt x="62" y="65"/>
                    <a:pt x="62" y="65"/>
                  </a:cubicBezTo>
                  <a:cubicBezTo>
                    <a:pt x="61" y="65"/>
                    <a:pt x="59" y="65"/>
                    <a:pt x="57" y="63"/>
                  </a:cubicBezTo>
                  <a:close/>
                  <a:moveTo>
                    <a:pt x="511" y="45"/>
                  </a:moveTo>
                  <a:cubicBezTo>
                    <a:pt x="508" y="41"/>
                    <a:pt x="508" y="36"/>
                    <a:pt x="512" y="32"/>
                  </a:cubicBezTo>
                  <a:cubicBezTo>
                    <a:pt x="512" y="32"/>
                    <a:pt x="512" y="32"/>
                    <a:pt x="512" y="32"/>
                  </a:cubicBezTo>
                  <a:cubicBezTo>
                    <a:pt x="516" y="29"/>
                    <a:pt x="521" y="30"/>
                    <a:pt x="524" y="33"/>
                  </a:cubicBezTo>
                  <a:cubicBezTo>
                    <a:pt x="524" y="33"/>
                    <a:pt x="524" y="33"/>
                    <a:pt x="524" y="33"/>
                  </a:cubicBezTo>
                  <a:cubicBezTo>
                    <a:pt x="527" y="37"/>
                    <a:pt x="527" y="43"/>
                    <a:pt x="523" y="46"/>
                  </a:cubicBezTo>
                  <a:cubicBezTo>
                    <a:pt x="523" y="46"/>
                    <a:pt x="523" y="46"/>
                    <a:pt x="523" y="46"/>
                  </a:cubicBezTo>
                  <a:cubicBezTo>
                    <a:pt x="523" y="46"/>
                    <a:pt x="523" y="46"/>
                    <a:pt x="523" y="46"/>
                  </a:cubicBezTo>
                  <a:cubicBezTo>
                    <a:pt x="523" y="46"/>
                    <a:pt x="523" y="46"/>
                    <a:pt x="523" y="46"/>
                  </a:cubicBezTo>
                  <a:cubicBezTo>
                    <a:pt x="522" y="47"/>
                    <a:pt x="520" y="48"/>
                    <a:pt x="518" y="48"/>
                  </a:cubicBezTo>
                  <a:cubicBezTo>
                    <a:pt x="518" y="48"/>
                    <a:pt x="518" y="48"/>
                    <a:pt x="518" y="48"/>
                  </a:cubicBezTo>
                  <a:cubicBezTo>
                    <a:pt x="515" y="48"/>
                    <a:pt x="513" y="47"/>
                    <a:pt x="511" y="45"/>
                  </a:cubicBezTo>
                  <a:close/>
                  <a:moveTo>
                    <a:pt x="29" y="41"/>
                  </a:moveTo>
                  <a:cubicBezTo>
                    <a:pt x="26" y="38"/>
                    <a:pt x="25" y="32"/>
                    <a:pt x="28" y="29"/>
                  </a:cubicBezTo>
                  <a:cubicBezTo>
                    <a:pt x="28" y="29"/>
                    <a:pt x="28" y="29"/>
                    <a:pt x="28" y="29"/>
                  </a:cubicBezTo>
                  <a:cubicBezTo>
                    <a:pt x="32" y="25"/>
                    <a:pt x="37" y="25"/>
                    <a:pt x="41" y="28"/>
                  </a:cubicBezTo>
                  <a:cubicBezTo>
                    <a:pt x="41" y="28"/>
                    <a:pt x="41" y="28"/>
                    <a:pt x="41" y="28"/>
                  </a:cubicBezTo>
                  <a:cubicBezTo>
                    <a:pt x="44" y="31"/>
                    <a:pt x="45" y="37"/>
                    <a:pt x="42" y="40"/>
                  </a:cubicBezTo>
                  <a:cubicBezTo>
                    <a:pt x="42" y="40"/>
                    <a:pt x="42" y="40"/>
                    <a:pt x="42" y="40"/>
                  </a:cubicBezTo>
                  <a:cubicBezTo>
                    <a:pt x="40" y="42"/>
                    <a:pt x="37" y="43"/>
                    <a:pt x="35" y="43"/>
                  </a:cubicBezTo>
                  <a:cubicBezTo>
                    <a:pt x="35" y="43"/>
                    <a:pt x="35" y="43"/>
                    <a:pt x="35" y="43"/>
                  </a:cubicBezTo>
                  <a:cubicBezTo>
                    <a:pt x="33" y="43"/>
                    <a:pt x="31" y="42"/>
                    <a:pt x="29" y="41"/>
                  </a:cubicBezTo>
                  <a:close/>
                  <a:moveTo>
                    <a:pt x="4" y="16"/>
                  </a:moveTo>
                  <a:cubicBezTo>
                    <a:pt x="4" y="16"/>
                    <a:pt x="4" y="16"/>
                    <a:pt x="4" y="16"/>
                  </a:cubicBezTo>
                  <a:cubicBezTo>
                    <a:pt x="4" y="16"/>
                    <a:pt x="4" y="16"/>
                    <a:pt x="4" y="16"/>
                  </a:cubicBezTo>
                  <a:cubicBezTo>
                    <a:pt x="0" y="12"/>
                    <a:pt x="0" y="7"/>
                    <a:pt x="4" y="4"/>
                  </a:cubicBezTo>
                  <a:cubicBezTo>
                    <a:pt x="4" y="4"/>
                    <a:pt x="4" y="4"/>
                    <a:pt x="4" y="4"/>
                  </a:cubicBezTo>
                  <a:cubicBezTo>
                    <a:pt x="7" y="0"/>
                    <a:pt x="13" y="0"/>
                    <a:pt x="16" y="4"/>
                  </a:cubicBezTo>
                  <a:cubicBezTo>
                    <a:pt x="16" y="4"/>
                    <a:pt x="16" y="4"/>
                    <a:pt x="16" y="4"/>
                  </a:cubicBezTo>
                  <a:cubicBezTo>
                    <a:pt x="20" y="7"/>
                    <a:pt x="19" y="13"/>
                    <a:pt x="16" y="16"/>
                  </a:cubicBezTo>
                  <a:cubicBezTo>
                    <a:pt x="16" y="16"/>
                    <a:pt x="16" y="16"/>
                    <a:pt x="16" y="16"/>
                  </a:cubicBezTo>
                  <a:cubicBezTo>
                    <a:pt x="14" y="18"/>
                    <a:pt x="12" y="19"/>
                    <a:pt x="10" y="19"/>
                  </a:cubicBezTo>
                  <a:cubicBezTo>
                    <a:pt x="10" y="19"/>
                    <a:pt x="10" y="19"/>
                    <a:pt x="10" y="19"/>
                  </a:cubicBezTo>
                  <a:cubicBezTo>
                    <a:pt x="8" y="19"/>
                    <a:pt x="5" y="18"/>
                    <a:pt x="4" y="1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69" name="Freeform 17"/>
            <p:cNvSpPr>
              <a:spLocks noEditPoints="1"/>
            </p:cNvSpPr>
            <p:nvPr/>
          </p:nvSpPr>
          <p:spPr bwMode="auto">
            <a:xfrm>
              <a:off x="5297907" y="2641408"/>
              <a:ext cx="248021" cy="847247"/>
            </a:xfrm>
            <a:custGeom>
              <a:avLst/>
              <a:gdLst>
                <a:gd name="T0" fmla="*/ 3 w 111"/>
                <a:gd name="T1" fmla="*/ 365 h 379"/>
                <a:gd name="T2" fmla="*/ 17 w 111"/>
                <a:gd name="T3" fmla="*/ 376 h 379"/>
                <a:gd name="T4" fmla="*/ 10 w 111"/>
                <a:gd name="T5" fmla="*/ 379 h 379"/>
                <a:gd name="T6" fmla="*/ 25 w 111"/>
                <a:gd name="T7" fmla="*/ 338 h 379"/>
                <a:gd name="T8" fmla="*/ 37 w 111"/>
                <a:gd name="T9" fmla="*/ 336 h 379"/>
                <a:gd name="T10" fmla="*/ 39 w 111"/>
                <a:gd name="T11" fmla="*/ 348 h 379"/>
                <a:gd name="T12" fmla="*/ 32 w 111"/>
                <a:gd name="T13" fmla="*/ 352 h 379"/>
                <a:gd name="T14" fmla="*/ 44 w 111"/>
                <a:gd name="T15" fmla="*/ 309 h 379"/>
                <a:gd name="T16" fmla="*/ 56 w 111"/>
                <a:gd name="T17" fmla="*/ 306 h 379"/>
                <a:gd name="T18" fmla="*/ 59 w 111"/>
                <a:gd name="T19" fmla="*/ 318 h 379"/>
                <a:gd name="T20" fmla="*/ 51 w 111"/>
                <a:gd name="T21" fmla="*/ 323 h 379"/>
                <a:gd name="T22" fmla="*/ 60 w 111"/>
                <a:gd name="T23" fmla="*/ 279 h 379"/>
                <a:gd name="T24" fmla="*/ 71 w 111"/>
                <a:gd name="T25" fmla="*/ 275 h 379"/>
                <a:gd name="T26" fmla="*/ 68 w 111"/>
                <a:gd name="T27" fmla="*/ 292 h 379"/>
                <a:gd name="T28" fmla="*/ 78 w 111"/>
                <a:gd name="T29" fmla="*/ 259 h 379"/>
                <a:gd name="T30" fmla="*/ 84 w 111"/>
                <a:gd name="T31" fmla="*/ 242 h 379"/>
                <a:gd name="T32" fmla="*/ 89 w 111"/>
                <a:gd name="T33" fmla="*/ 253 h 379"/>
                <a:gd name="T34" fmla="*/ 81 w 111"/>
                <a:gd name="T35" fmla="*/ 259 h 379"/>
                <a:gd name="T36" fmla="*/ 89 w 111"/>
                <a:gd name="T37" fmla="*/ 225 h 379"/>
                <a:gd name="T38" fmla="*/ 93 w 111"/>
                <a:gd name="T39" fmla="*/ 208 h 379"/>
                <a:gd name="T40" fmla="*/ 100 w 111"/>
                <a:gd name="T41" fmla="*/ 219 h 379"/>
                <a:gd name="T42" fmla="*/ 89 w 111"/>
                <a:gd name="T43" fmla="*/ 225 h 379"/>
                <a:gd name="T44" fmla="*/ 90 w 111"/>
                <a:gd name="T45" fmla="*/ 181 h 379"/>
                <a:gd name="T46" fmla="*/ 107 w 111"/>
                <a:gd name="T47" fmla="*/ 184 h 379"/>
                <a:gd name="T48" fmla="*/ 107 w 111"/>
                <a:gd name="T49" fmla="*/ 184 h 379"/>
                <a:gd name="T50" fmla="*/ 97 w 111"/>
                <a:gd name="T51" fmla="*/ 191 h 379"/>
                <a:gd name="T52" fmla="*/ 93 w 111"/>
                <a:gd name="T53" fmla="*/ 147 h 379"/>
                <a:gd name="T54" fmla="*/ 111 w 111"/>
                <a:gd name="T55" fmla="*/ 148 h 379"/>
                <a:gd name="T56" fmla="*/ 102 w 111"/>
                <a:gd name="T57" fmla="*/ 156 h 379"/>
                <a:gd name="T58" fmla="*/ 102 w 111"/>
                <a:gd name="T59" fmla="*/ 104 h 379"/>
                <a:gd name="T60" fmla="*/ 111 w 111"/>
                <a:gd name="T61" fmla="*/ 112 h 379"/>
                <a:gd name="T62" fmla="*/ 102 w 111"/>
                <a:gd name="T63" fmla="*/ 121 h 379"/>
                <a:gd name="T64" fmla="*/ 90 w 111"/>
                <a:gd name="T65" fmla="*/ 79 h 379"/>
                <a:gd name="T66" fmla="*/ 108 w 111"/>
                <a:gd name="T67" fmla="*/ 76 h 379"/>
                <a:gd name="T68" fmla="*/ 100 w 111"/>
                <a:gd name="T69" fmla="*/ 86 h 379"/>
                <a:gd name="T70" fmla="*/ 90 w 111"/>
                <a:gd name="T71" fmla="*/ 79 h 379"/>
                <a:gd name="T72" fmla="*/ 91 w 111"/>
                <a:gd name="T73" fmla="*/ 35 h 379"/>
                <a:gd name="T74" fmla="*/ 101 w 111"/>
                <a:gd name="T75" fmla="*/ 41 h 379"/>
                <a:gd name="T76" fmla="*/ 95 w 111"/>
                <a:gd name="T77" fmla="*/ 52 h 379"/>
                <a:gd name="T78" fmla="*/ 93 w 111"/>
                <a:gd name="T79" fmla="*/ 52 h 379"/>
                <a:gd name="T80" fmla="*/ 75 w 111"/>
                <a:gd name="T81" fmla="*/ 12 h 379"/>
                <a:gd name="T82" fmla="*/ 92 w 111"/>
                <a:gd name="T83" fmla="*/ 7 h 379"/>
                <a:gd name="T84" fmla="*/ 86 w 111"/>
                <a:gd name="T85" fmla="*/ 18 h 379"/>
                <a:gd name="T86" fmla="*/ 75 w 111"/>
                <a:gd name="T87" fmla="*/ 1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379">
                  <a:moveTo>
                    <a:pt x="4" y="377"/>
                  </a:moveTo>
                  <a:cubicBezTo>
                    <a:pt x="1" y="374"/>
                    <a:pt x="0" y="368"/>
                    <a:pt x="3" y="365"/>
                  </a:cubicBezTo>
                  <a:cubicBezTo>
                    <a:pt x="3" y="365"/>
                    <a:pt x="3" y="365"/>
                    <a:pt x="3" y="365"/>
                  </a:cubicBezTo>
                  <a:cubicBezTo>
                    <a:pt x="7" y="361"/>
                    <a:pt x="12" y="361"/>
                    <a:pt x="16" y="364"/>
                  </a:cubicBezTo>
                  <a:cubicBezTo>
                    <a:pt x="16" y="364"/>
                    <a:pt x="16" y="364"/>
                    <a:pt x="16" y="364"/>
                  </a:cubicBezTo>
                  <a:cubicBezTo>
                    <a:pt x="19" y="367"/>
                    <a:pt x="20" y="373"/>
                    <a:pt x="17" y="376"/>
                  </a:cubicBezTo>
                  <a:cubicBezTo>
                    <a:pt x="17" y="376"/>
                    <a:pt x="17" y="376"/>
                    <a:pt x="17" y="376"/>
                  </a:cubicBezTo>
                  <a:cubicBezTo>
                    <a:pt x="15" y="378"/>
                    <a:pt x="12" y="379"/>
                    <a:pt x="10" y="379"/>
                  </a:cubicBezTo>
                  <a:cubicBezTo>
                    <a:pt x="10" y="379"/>
                    <a:pt x="10" y="379"/>
                    <a:pt x="10" y="379"/>
                  </a:cubicBezTo>
                  <a:cubicBezTo>
                    <a:pt x="8" y="379"/>
                    <a:pt x="6" y="379"/>
                    <a:pt x="4" y="377"/>
                  </a:cubicBezTo>
                  <a:close/>
                  <a:moveTo>
                    <a:pt x="27" y="350"/>
                  </a:moveTo>
                  <a:cubicBezTo>
                    <a:pt x="23" y="347"/>
                    <a:pt x="22" y="342"/>
                    <a:pt x="25" y="338"/>
                  </a:cubicBezTo>
                  <a:cubicBezTo>
                    <a:pt x="25" y="338"/>
                    <a:pt x="25" y="338"/>
                    <a:pt x="25" y="338"/>
                  </a:cubicBezTo>
                  <a:cubicBezTo>
                    <a:pt x="28" y="334"/>
                    <a:pt x="33" y="333"/>
                    <a:pt x="37" y="336"/>
                  </a:cubicBezTo>
                  <a:cubicBezTo>
                    <a:pt x="37" y="336"/>
                    <a:pt x="37" y="336"/>
                    <a:pt x="37" y="336"/>
                  </a:cubicBezTo>
                  <a:cubicBezTo>
                    <a:pt x="41" y="339"/>
                    <a:pt x="42" y="344"/>
                    <a:pt x="39" y="348"/>
                  </a:cubicBezTo>
                  <a:cubicBezTo>
                    <a:pt x="39" y="348"/>
                    <a:pt x="39" y="348"/>
                    <a:pt x="39" y="348"/>
                  </a:cubicBezTo>
                  <a:cubicBezTo>
                    <a:pt x="39" y="348"/>
                    <a:pt x="39" y="348"/>
                    <a:pt x="39" y="348"/>
                  </a:cubicBezTo>
                  <a:cubicBezTo>
                    <a:pt x="39" y="348"/>
                    <a:pt x="39" y="348"/>
                    <a:pt x="39" y="348"/>
                  </a:cubicBezTo>
                  <a:cubicBezTo>
                    <a:pt x="37" y="351"/>
                    <a:pt x="35" y="352"/>
                    <a:pt x="32" y="352"/>
                  </a:cubicBezTo>
                  <a:cubicBezTo>
                    <a:pt x="32" y="352"/>
                    <a:pt x="32" y="352"/>
                    <a:pt x="32" y="352"/>
                  </a:cubicBezTo>
                  <a:cubicBezTo>
                    <a:pt x="30" y="352"/>
                    <a:pt x="28" y="351"/>
                    <a:pt x="27" y="350"/>
                  </a:cubicBezTo>
                  <a:close/>
                  <a:moveTo>
                    <a:pt x="47" y="321"/>
                  </a:moveTo>
                  <a:cubicBezTo>
                    <a:pt x="43" y="319"/>
                    <a:pt x="41" y="314"/>
                    <a:pt x="44" y="309"/>
                  </a:cubicBezTo>
                  <a:cubicBezTo>
                    <a:pt x="44" y="309"/>
                    <a:pt x="44" y="309"/>
                    <a:pt x="44" y="309"/>
                  </a:cubicBezTo>
                  <a:cubicBezTo>
                    <a:pt x="46" y="305"/>
                    <a:pt x="52" y="304"/>
                    <a:pt x="56" y="306"/>
                  </a:cubicBezTo>
                  <a:cubicBezTo>
                    <a:pt x="56" y="306"/>
                    <a:pt x="56" y="306"/>
                    <a:pt x="56" y="306"/>
                  </a:cubicBezTo>
                  <a:cubicBezTo>
                    <a:pt x="60" y="309"/>
                    <a:pt x="61" y="314"/>
                    <a:pt x="59" y="318"/>
                  </a:cubicBezTo>
                  <a:cubicBezTo>
                    <a:pt x="59" y="318"/>
                    <a:pt x="59" y="318"/>
                    <a:pt x="59" y="318"/>
                  </a:cubicBezTo>
                  <a:cubicBezTo>
                    <a:pt x="59" y="318"/>
                    <a:pt x="59" y="318"/>
                    <a:pt x="59" y="318"/>
                  </a:cubicBezTo>
                  <a:cubicBezTo>
                    <a:pt x="59" y="318"/>
                    <a:pt x="59" y="318"/>
                    <a:pt x="59" y="318"/>
                  </a:cubicBezTo>
                  <a:cubicBezTo>
                    <a:pt x="57" y="321"/>
                    <a:pt x="54" y="323"/>
                    <a:pt x="51" y="323"/>
                  </a:cubicBezTo>
                  <a:cubicBezTo>
                    <a:pt x="51" y="323"/>
                    <a:pt x="51" y="323"/>
                    <a:pt x="51" y="323"/>
                  </a:cubicBezTo>
                  <a:cubicBezTo>
                    <a:pt x="50" y="323"/>
                    <a:pt x="48" y="322"/>
                    <a:pt x="47" y="321"/>
                  </a:cubicBezTo>
                  <a:close/>
                  <a:moveTo>
                    <a:pt x="64" y="291"/>
                  </a:moveTo>
                  <a:cubicBezTo>
                    <a:pt x="60" y="289"/>
                    <a:pt x="58" y="284"/>
                    <a:pt x="60" y="279"/>
                  </a:cubicBezTo>
                  <a:cubicBezTo>
                    <a:pt x="60" y="279"/>
                    <a:pt x="60" y="279"/>
                    <a:pt x="60" y="279"/>
                  </a:cubicBezTo>
                  <a:cubicBezTo>
                    <a:pt x="62" y="275"/>
                    <a:pt x="67" y="273"/>
                    <a:pt x="71" y="275"/>
                  </a:cubicBezTo>
                  <a:cubicBezTo>
                    <a:pt x="71" y="275"/>
                    <a:pt x="71" y="275"/>
                    <a:pt x="71" y="275"/>
                  </a:cubicBezTo>
                  <a:cubicBezTo>
                    <a:pt x="76" y="277"/>
                    <a:pt x="78" y="282"/>
                    <a:pt x="76" y="287"/>
                  </a:cubicBezTo>
                  <a:cubicBezTo>
                    <a:pt x="76" y="287"/>
                    <a:pt x="76" y="287"/>
                    <a:pt x="76" y="287"/>
                  </a:cubicBezTo>
                  <a:cubicBezTo>
                    <a:pt x="74" y="290"/>
                    <a:pt x="71" y="292"/>
                    <a:pt x="68" y="292"/>
                  </a:cubicBezTo>
                  <a:cubicBezTo>
                    <a:pt x="68" y="292"/>
                    <a:pt x="68" y="292"/>
                    <a:pt x="68" y="292"/>
                  </a:cubicBezTo>
                  <a:cubicBezTo>
                    <a:pt x="66" y="292"/>
                    <a:pt x="65" y="291"/>
                    <a:pt x="64" y="291"/>
                  </a:cubicBezTo>
                  <a:close/>
                  <a:moveTo>
                    <a:pt x="78" y="259"/>
                  </a:moveTo>
                  <a:cubicBezTo>
                    <a:pt x="74" y="257"/>
                    <a:pt x="71" y="252"/>
                    <a:pt x="73" y="248"/>
                  </a:cubicBezTo>
                  <a:cubicBezTo>
                    <a:pt x="73" y="248"/>
                    <a:pt x="73" y="248"/>
                    <a:pt x="73" y="248"/>
                  </a:cubicBezTo>
                  <a:cubicBezTo>
                    <a:pt x="74" y="243"/>
                    <a:pt x="79" y="241"/>
                    <a:pt x="84" y="242"/>
                  </a:cubicBezTo>
                  <a:cubicBezTo>
                    <a:pt x="84" y="242"/>
                    <a:pt x="84" y="242"/>
                    <a:pt x="84" y="242"/>
                  </a:cubicBezTo>
                  <a:cubicBezTo>
                    <a:pt x="89" y="244"/>
                    <a:pt x="91" y="249"/>
                    <a:pt x="89" y="253"/>
                  </a:cubicBezTo>
                  <a:cubicBezTo>
                    <a:pt x="89" y="253"/>
                    <a:pt x="89" y="253"/>
                    <a:pt x="89" y="253"/>
                  </a:cubicBezTo>
                  <a:cubicBezTo>
                    <a:pt x="89" y="253"/>
                    <a:pt x="89" y="253"/>
                    <a:pt x="89" y="253"/>
                  </a:cubicBezTo>
                  <a:cubicBezTo>
                    <a:pt x="89" y="253"/>
                    <a:pt x="89" y="253"/>
                    <a:pt x="89" y="253"/>
                  </a:cubicBezTo>
                  <a:cubicBezTo>
                    <a:pt x="88" y="257"/>
                    <a:pt x="85" y="259"/>
                    <a:pt x="81" y="259"/>
                  </a:cubicBezTo>
                  <a:cubicBezTo>
                    <a:pt x="81" y="259"/>
                    <a:pt x="81" y="259"/>
                    <a:pt x="81" y="259"/>
                  </a:cubicBezTo>
                  <a:cubicBezTo>
                    <a:pt x="80" y="259"/>
                    <a:pt x="79" y="259"/>
                    <a:pt x="78" y="259"/>
                  </a:cubicBezTo>
                  <a:close/>
                  <a:moveTo>
                    <a:pt x="89" y="225"/>
                  </a:moveTo>
                  <a:cubicBezTo>
                    <a:pt x="84" y="224"/>
                    <a:pt x="82" y="219"/>
                    <a:pt x="83" y="215"/>
                  </a:cubicBezTo>
                  <a:cubicBezTo>
                    <a:pt x="83" y="215"/>
                    <a:pt x="83" y="215"/>
                    <a:pt x="83" y="215"/>
                  </a:cubicBezTo>
                  <a:cubicBezTo>
                    <a:pt x="84" y="210"/>
                    <a:pt x="89" y="207"/>
                    <a:pt x="93" y="208"/>
                  </a:cubicBezTo>
                  <a:cubicBezTo>
                    <a:pt x="93" y="208"/>
                    <a:pt x="93" y="208"/>
                    <a:pt x="93" y="208"/>
                  </a:cubicBezTo>
                  <a:cubicBezTo>
                    <a:pt x="98" y="210"/>
                    <a:pt x="101" y="214"/>
                    <a:pt x="100" y="219"/>
                  </a:cubicBezTo>
                  <a:cubicBezTo>
                    <a:pt x="100" y="219"/>
                    <a:pt x="100" y="219"/>
                    <a:pt x="100" y="219"/>
                  </a:cubicBezTo>
                  <a:cubicBezTo>
                    <a:pt x="99" y="223"/>
                    <a:pt x="95" y="226"/>
                    <a:pt x="91" y="226"/>
                  </a:cubicBezTo>
                  <a:cubicBezTo>
                    <a:pt x="91" y="226"/>
                    <a:pt x="91" y="226"/>
                    <a:pt x="91" y="226"/>
                  </a:cubicBezTo>
                  <a:cubicBezTo>
                    <a:pt x="91" y="226"/>
                    <a:pt x="90" y="226"/>
                    <a:pt x="89" y="225"/>
                  </a:cubicBezTo>
                  <a:close/>
                  <a:moveTo>
                    <a:pt x="97" y="191"/>
                  </a:moveTo>
                  <a:cubicBezTo>
                    <a:pt x="92" y="190"/>
                    <a:pt x="89" y="186"/>
                    <a:pt x="90" y="181"/>
                  </a:cubicBezTo>
                  <a:cubicBezTo>
                    <a:pt x="90" y="181"/>
                    <a:pt x="90" y="181"/>
                    <a:pt x="90" y="181"/>
                  </a:cubicBezTo>
                  <a:cubicBezTo>
                    <a:pt x="90" y="176"/>
                    <a:pt x="95" y="173"/>
                    <a:pt x="100" y="174"/>
                  </a:cubicBezTo>
                  <a:cubicBezTo>
                    <a:pt x="100" y="174"/>
                    <a:pt x="100" y="174"/>
                    <a:pt x="100" y="174"/>
                  </a:cubicBezTo>
                  <a:cubicBezTo>
                    <a:pt x="104" y="175"/>
                    <a:pt x="108" y="179"/>
                    <a:pt x="107" y="184"/>
                  </a:cubicBezTo>
                  <a:cubicBezTo>
                    <a:pt x="107" y="184"/>
                    <a:pt x="107" y="184"/>
                    <a:pt x="107" y="184"/>
                  </a:cubicBezTo>
                  <a:cubicBezTo>
                    <a:pt x="107" y="184"/>
                    <a:pt x="107" y="184"/>
                    <a:pt x="107" y="184"/>
                  </a:cubicBezTo>
                  <a:cubicBezTo>
                    <a:pt x="107" y="184"/>
                    <a:pt x="107" y="184"/>
                    <a:pt x="107" y="184"/>
                  </a:cubicBezTo>
                  <a:cubicBezTo>
                    <a:pt x="106" y="188"/>
                    <a:pt x="102" y="191"/>
                    <a:pt x="98" y="191"/>
                  </a:cubicBezTo>
                  <a:cubicBezTo>
                    <a:pt x="98" y="191"/>
                    <a:pt x="98" y="191"/>
                    <a:pt x="98" y="191"/>
                  </a:cubicBezTo>
                  <a:cubicBezTo>
                    <a:pt x="98" y="191"/>
                    <a:pt x="97" y="191"/>
                    <a:pt x="97" y="191"/>
                  </a:cubicBezTo>
                  <a:close/>
                  <a:moveTo>
                    <a:pt x="101" y="156"/>
                  </a:moveTo>
                  <a:cubicBezTo>
                    <a:pt x="96" y="156"/>
                    <a:pt x="93" y="152"/>
                    <a:pt x="93" y="147"/>
                  </a:cubicBezTo>
                  <a:cubicBezTo>
                    <a:pt x="93" y="147"/>
                    <a:pt x="93" y="147"/>
                    <a:pt x="93" y="147"/>
                  </a:cubicBezTo>
                  <a:cubicBezTo>
                    <a:pt x="93" y="142"/>
                    <a:pt x="97" y="139"/>
                    <a:pt x="102" y="139"/>
                  </a:cubicBezTo>
                  <a:cubicBezTo>
                    <a:pt x="102" y="139"/>
                    <a:pt x="102" y="139"/>
                    <a:pt x="102" y="139"/>
                  </a:cubicBezTo>
                  <a:cubicBezTo>
                    <a:pt x="107" y="139"/>
                    <a:pt x="111" y="143"/>
                    <a:pt x="111" y="148"/>
                  </a:cubicBezTo>
                  <a:cubicBezTo>
                    <a:pt x="111" y="148"/>
                    <a:pt x="111" y="148"/>
                    <a:pt x="111" y="148"/>
                  </a:cubicBezTo>
                  <a:cubicBezTo>
                    <a:pt x="110" y="153"/>
                    <a:pt x="106" y="156"/>
                    <a:pt x="102" y="156"/>
                  </a:cubicBezTo>
                  <a:cubicBezTo>
                    <a:pt x="102" y="156"/>
                    <a:pt x="102" y="156"/>
                    <a:pt x="102" y="156"/>
                  </a:cubicBezTo>
                  <a:cubicBezTo>
                    <a:pt x="102" y="156"/>
                    <a:pt x="101" y="156"/>
                    <a:pt x="101" y="156"/>
                  </a:cubicBezTo>
                  <a:close/>
                  <a:moveTo>
                    <a:pt x="93" y="113"/>
                  </a:moveTo>
                  <a:cubicBezTo>
                    <a:pt x="93" y="108"/>
                    <a:pt x="97" y="104"/>
                    <a:pt x="102" y="104"/>
                  </a:cubicBezTo>
                  <a:cubicBezTo>
                    <a:pt x="102" y="104"/>
                    <a:pt x="102" y="104"/>
                    <a:pt x="102" y="104"/>
                  </a:cubicBezTo>
                  <a:cubicBezTo>
                    <a:pt x="107" y="104"/>
                    <a:pt x="111" y="107"/>
                    <a:pt x="111" y="112"/>
                  </a:cubicBezTo>
                  <a:cubicBezTo>
                    <a:pt x="111" y="112"/>
                    <a:pt x="111" y="112"/>
                    <a:pt x="111" y="112"/>
                  </a:cubicBezTo>
                  <a:cubicBezTo>
                    <a:pt x="111" y="117"/>
                    <a:pt x="107" y="121"/>
                    <a:pt x="102" y="121"/>
                  </a:cubicBezTo>
                  <a:cubicBezTo>
                    <a:pt x="102" y="121"/>
                    <a:pt x="102" y="121"/>
                    <a:pt x="102" y="121"/>
                  </a:cubicBezTo>
                  <a:cubicBezTo>
                    <a:pt x="102" y="121"/>
                    <a:pt x="102" y="121"/>
                    <a:pt x="102" y="121"/>
                  </a:cubicBezTo>
                  <a:cubicBezTo>
                    <a:pt x="102" y="121"/>
                    <a:pt x="102" y="121"/>
                    <a:pt x="102" y="121"/>
                  </a:cubicBezTo>
                  <a:cubicBezTo>
                    <a:pt x="97" y="121"/>
                    <a:pt x="94" y="118"/>
                    <a:pt x="93" y="113"/>
                  </a:cubicBezTo>
                  <a:close/>
                  <a:moveTo>
                    <a:pt x="90" y="79"/>
                  </a:moveTo>
                  <a:cubicBezTo>
                    <a:pt x="90" y="74"/>
                    <a:pt x="93" y="70"/>
                    <a:pt x="98" y="69"/>
                  </a:cubicBezTo>
                  <a:cubicBezTo>
                    <a:pt x="98" y="69"/>
                    <a:pt x="98" y="69"/>
                    <a:pt x="98" y="69"/>
                  </a:cubicBezTo>
                  <a:cubicBezTo>
                    <a:pt x="103" y="68"/>
                    <a:pt x="107" y="72"/>
                    <a:pt x="108" y="76"/>
                  </a:cubicBezTo>
                  <a:cubicBezTo>
                    <a:pt x="108" y="76"/>
                    <a:pt x="108" y="76"/>
                    <a:pt x="108" y="76"/>
                  </a:cubicBezTo>
                  <a:cubicBezTo>
                    <a:pt x="108" y="81"/>
                    <a:pt x="105" y="86"/>
                    <a:pt x="100" y="86"/>
                  </a:cubicBezTo>
                  <a:cubicBezTo>
                    <a:pt x="100" y="86"/>
                    <a:pt x="100" y="86"/>
                    <a:pt x="100" y="86"/>
                  </a:cubicBezTo>
                  <a:cubicBezTo>
                    <a:pt x="100" y="86"/>
                    <a:pt x="100" y="86"/>
                    <a:pt x="99" y="86"/>
                  </a:cubicBezTo>
                  <a:cubicBezTo>
                    <a:pt x="99" y="86"/>
                    <a:pt x="99" y="86"/>
                    <a:pt x="99" y="86"/>
                  </a:cubicBezTo>
                  <a:cubicBezTo>
                    <a:pt x="95" y="86"/>
                    <a:pt x="91" y="83"/>
                    <a:pt x="90" y="79"/>
                  </a:cubicBezTo>
                  <a:close/>
                  <a:moveTo>
                    <a:pt x="84" y="45"/>
                  </a:moveTo>
                  <a:cubicBezTo>
                    <a:pt x="84" y="45"/>
                    <a:pt x="84" y="45"/>
                    <a:pt x="84" y="45"/>
                  </a:cubicBezTo>
                  <a:cubicBezTo>
                    <a:pt x="83" y="40"/>
                    <a:pt x="86" y="36"/>
                    <a:pt x="91" y="35"/>
                  </a:cubicBezTo>
                  <a:cubicBezTo>
                    <a:pt x="91" y="35"/>
                    <a:pt x="91" y="35"/>
                    <a:pt x="91" y="35"/>
                  </a:cubicBezTo>
                  <a:cubicBezTo>
                    <a:pt x="96" y="33"/>
                    <a:pt x="100" y="36"/>
                    <a:pt x="101" y="41"/>
                  </a:cubicBezTo>
                  <a:cubicBezTo>
                    <a:pt x="101" y="41"/>
                    <a:pt x="101" y="41"/>
                    <a:pt x="101" y="41"/>
                  </a:cubicBezTo>
                  <a:cubicBezTo>
                    <a:pt x="101" y="41"/>
                    <a:pt x="101" y="41"/>
                    <a:pt x="101" y="41"/>
                  </a:cubicBezTo>
                  <a:cubicBezTo>
                    <a:pt x="101" y="41"/>
                    <a:pt x="101" y="41"/>
                    <a:pt x="101" y="41"/>
                  </a:cubicBezTo>
                  <a:cubicBezTo>
                    <a:pt x="102" y="46"/>
                    <a:pt x="100" y="51"/>
                    <a:pt x="95" y="52"/>
                  </a:cubicBezTo>
                  <a:cubicBezTo>
                    <a:pt x="95" y="52"/>
                    <a:pt x="95" y="52"/>
                    <a:pt x="95" y="52"/>
                  </a:cubicBezTo>
                  <a:cubicBezTo>
                    <a:pt x="94" y="52"/>
                    <a:pt x="94" y="52"/>
                    <a:pt x="93" y="52"/>
                  </a:cubicBezTo>
                  <a:cubicBezTo>
                    <a:pt x="93" y="52"/>
                    <a:pt x="93" y="52"/>
                    <a:pt x="93" y="52"/>
                  </a:cubicBezTo>
                  <a:cubicBezTo>
                    <a:pt x="89" y="52"/>
                    <a:pt x="85" y="49"/>
                    <a:pt x="84" y="45"/>
                  </a:cubicBezTo>
                  <a:close/>
                  <a:moveTo>
                    <a:pt x="75" y="12"/>
                  </a:moveTo>
                  <a:cubicBezTo>
                    <a:pt x="75" y="12"/>
                    <a:pt x="75" y="12"/>
                    <a:pt x="75" y="12"/>
                  </a:cubicBezTo>
                  <a:cubicBezTo>
                    <a:pt x="73" y="8"/>
                    <a:pt x="76" y="3"/>
                    <a:pt x="81" y="1"/>
                  </a:cubicBezTo>
                  <a:cubicBezTo>
                    <a:pt x="81" y="1"/>
                    <a:pt x="81" y="1"/>
                    <a:pt x="81" y="1"/>
                  </a:cubicBezTo>
                  <a:cubicBezTo>
                    <a:pt x="85" y="0"/>
                    <a:pt x="90" y="2"/>
                    <a:pt x="92" y="7"/>
                  </a:cubicBezTo>
                  <a:cubicBezTo>
                    <a:pt x="92" y="7"/>
                    <a:pt x="92" y="7"/>
                    <a:pt x="92" y="7"/>
                  </a:cubicBezTo>
                  <a:cubicBezTo>
                    <a:pt x="93" y="11"/>
                    <a:pt x="91" y="16"/>
                    <a:pt x="86" y="18"/>
                  </a:cubicBezTo>
                  <a:cubicBezTo>
                    <a:pt x="86" y="18"/>
                    <a:pt x="86" y="18"/>
                    <a:pt x="86" y="18"/>
                  </a:cubicBezTo>
                  <a:cubicBezTo>
                    <a:pt x="85" y="18"/>
                    <a:pt x="84" y="18"/>
                    <a:pt x="83" y="18"/>
                  </a:cubicBezTo>
                  <a:cubicBezTo>
                    <a:pt x="83" y="18"/>
                    <a:pt x="83" y="18"/>
                    <a:pt x="83" y="18"/>
                  </a:cubicBezTo>
                  <a:cubicBezTo>
                    <a:pt x="80" y="18"/>
                    <a:pt x="76" y="16"/>
                    <a:pt x="75" y="12"/>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70" name="Freeform 18"/>
            <p:cNvSpPr>
              <a:spLocks noEditPoints="1"/>
            </p:cNvSpPr>
            <p:nvPr/>
          </p:nvSpPr>
          <p:spPr bwMode="auto">
            <a:xfrm>
              <a:off x="3938524" y="2401907"/>
              <a:ext cx="129690" cy="172290"/>
            </a:xfrm>
            <a:custGeom>
              <a:avLst/>
              <a:gdLst>
                <a:gd name="T0" fmla="*/ 6 w 58"/>
                <a:gd name="T1" fmla="*/ 76 h 77"/>
                <a:gd name="T2" fmla="*/ 2 w 58"/>
                <a:gd name="T3" fmla="*/ 64 h 77"/>
                <a:gd name="T4" fmla="*/ 2 w 58"/>
                <a:gd name="T5" fmla="*/ 64 h 77"/>
                <a:gd name="T6" fmla="*/ 14 w 58"/>
                <a:gd name="T7" fmla="*/ 60 h 77"/>
                <a:gd name="T8" fmla="*/ 14 w 58"/>
                <a:gd name="T9" fmla="*/ 60 h 77"/>
                <a:gd name="T10" fmla="*/ 18 w 58"/>
                <a:gd name="T11" fmla="*/ 72 h 77"/>
                <a:gd name="T12" fmla="*/ 18 w 58"/>
                <a:gd name="T13" fmla="*/ 72 h 77"/>
                <a:gd name="T14" fmla="*/ 18 w 58"/>
                <a:gd name="T15" fmla="*/ 72 h 77"/>
                <a:gd name="T16" fmla="*/ 18 w 58"/>
                <a:gd name="T17" fmla="*/ 72 h 77"/>
                <a:gd name="T18" fmla="*/ 10 w 58"/>
                <a:gd name="T19" fmla="*/ 77 h 77"/>
                <a:gd name="T20" fmla="*/ 10 w 58"/>
                <a:gd name="T21" fmla="*/ 77 h 77"/>
                <a:gd name="T22" fmla="*/ 6 w 58"/>
                <a:gd name="T23" fmla="*/ 76 h 77"/>
                <a:gd name="T24" fmla="*/ 23 w 58"/>
                <a:gd name="T25" fmla="*/ 45 h 77"/>
                <a:gd name="T26" fmla="*/ 20 w 58"/>
                <a:gd name="T27" fmla="*/ 33 h 77"/>
                <a:gd name="T28" fmla="*/ 20 w 58"/>
                <a:gd name="T29" fmla="*/ 33 h 77"/>
                <a:gd name="T30" fmla="*/ 33 w 58"/>
                <a:gd name="T31" fmla="*/ 31 h 77"/>
                <a:gd name="T32" fmla="*/ 33 w 58"/>
                <a:gd name="T33" fmla="*/ 31 h 77"/>
                <a:gd name="T34" fmla="*/ 35 w 58"/>
                <a:gd name="T35" fmla="*/ 43 h 77"/>
                <a:gd name="T36" fmla="*/ 35 w 58"/>
                <a:gd name="T37" fmla="*/ 43 h 77"/>
                <a:gd name="T38" fmla="*/ 28 w 58"/>
                <a:gd name="T39" fmla="*/ 47 h 77"/>
                <a:gd name="T40" fmla="*/ 28 w 58"/>
                <a:gd name="T41" fmla="*/ 47 h 77"/>
                <a:gd name="T42" fmla="*/ 23 w 58"/>
                <a:gd name="T43" fmla="*/ 45 h 77"/>
                <a:gd name="T44" fmla="*/ 43 w 58"/>
                <a:gd name="T45" fmla="*/ 16 h 77"/>
                <a:gd name="T46" fmla="*/ 42 w 58"/>
                <a:gd name="T47" fmla="*/ 4 h 77"/>
                <a:gd name="T48" fmla="*/ 42 w 58"/>
                <a:gd name="T49" fmla="*/ 4 h 77"/>
                <a:gd name="T50" fmla="*/ 54 w 58"/>
                <a:gd name="T51" fmla="*/ 3 h 77"/>
                <a:gd name="T52" fmla="*/ 54 w 58"/>
                <a:gd name="T53" fmla="*/ 3 h 77"/>
                <a:gd name="T54" fmla="*/ 55 w 58"/>
                <a:gd name="T55" fmla="*/ 15 h 77"/>
                <a:gd name="T56" fmla="*/ 55 w 58"/>
                <a:gd name="T57" fmla="*/ 15 h 77"/>
                <a:gd name="T58" fmla="*/ 55 w 58"/>
                <a:gd name="T59" fmla="*/ 15 h 77"/>
                <a:gd name="T60" fmla="*/ 55 w 58"/>
                <a:gd name="T61" fmla="*/ 15 h 77"/>
                <a:gd name="T62" fmla="*/ 48 w 58"/>
                <a:gd name="T63" fmla="*/ 18 h 77"/>
                <a:gd name="T64" fmla="*/ 48 w 58"/>
                <a:gd name="T65" fmla="*/ 18 h 77"/>
                <a:gd name="T66" fmla="*/ 43 w 58"/>
                <a:gd name="T67"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77">
                  <a:moveTo>
                    <a:pt x="6" y="76"/>
                  </a:moveTo>
                  <a:cubicBezTo>
                    <a:pt x="2" y="74"/>
                    <a:pt x="0" y="68"/>
                    <a:pt x="2" y="64"/>
                  </a:cubicBezTo>
                  <a:cubicBezTo>
                    <a:pt x="2" y="64"/>
                    <a:pt x="2" y="64"/>
                    <a:pt x="2" y="64"/>
                  </a:cubicBezTo>
                  <a:cubicBezTo>
                    <a:pt x="5" y="60"/>
                    <a:pt x="10" y="58"/>
                    <a:pt x="14" y="60"/>
                  </a:cubicBezTo>
                  <a:cubicBezTo>
                    <a:pt x="14" y="60"/>
                    <a:pt x="14" y="60"/>
                    <a:pt x="14" y="60"/>
                  </a:cubicBezTo>
                  <a:cubicBezTo>
                    <a:pt x="18" y="63"/>
                    <a:pt x="20" y="68"/>
                    <a:pt x="18" y="72"/>
                  </a:cubicBezTo>
                  <a:cubicBezTo>
                    <a:pt x="18" y="72"/>
                    <a:pt x="18" y="72"/>
                    <a:pt x="18" y="72"/>
                  </a:cubicBezTo>
                  <a:cubicBezTo>
                    <a:pt x="18" y="72"/>
                    <a:pt x="18" y="72"/>
                    <a:pt x="18" y="72"/>
                  </a:cubicBezTo>
                  <a:cubicBezTo>
                    <a:pt x="18" y="72"/>
                    <a:pt x="18" y="72"/>
                    <a:pt x="18" y="72"/>
                  </a:cubicBezTo>
                  <a:cubicBezTo>
                    <a:pt x="16" y="75"/>
                    <a:pt x="13" y="77"/>
                    <a:pt x="10" y="77"/>
                  </a:cubicBezTo>
                  <a:cubicBezTo>
                    <a:pt x="10" y="77"/>
                    <a:pt x="10" y="77"/>
                    <a:pt x="10" y="77"/>
                  </a:cubicBezTo>
                  <a:cubicBezTo>
                    <a:pt x="9" y="77"/>
                    <a:pt x="7" y="77"/>
                    <a:pt x="6" y="76"/>
                  </a:cubicBezTo>
                  <a:close/>
                  <a:moveTo>
                    <a:pt x="23" y="45"/>
                  </a:moveTo>
                  <a:cubicBezTo>
                    <a:pt x="19" y="43"/>
                    <a:pt x="18" y="37"/>
                    <a:pt x="20" y="33"/>
                  </a:cubicBezTo>
                  <a:cubicBezTo>
                    <a:pt x="20" y="33"/>
                    <a:pt x="20" y="33"/>
                    <a:pt x="20" y="33"/>
                  </a:cubicBezTo>
                  <a:cubicBezTo>
                    <a:pt x="23" y="29"/>
                    <a:pt x="29" y="28"/>
                    <a:pt x="33" y="31"/>
                  </a:cubicBezTo>
                  <a:cubicBezTo>
                    <a:pt x="33" y="31"/>
                    <a:pt x="33" y="31"/>
                    <a:pt x="33" y="31"/>
                  </a:cubicBezTo>
                  <a:cubicBezTo>
                    <a:pt x="37" y="33"/>
                    <a:pt x="38" y="39"/>
                    <a:pt x="35" y="43"/>
                  </a:cubicBezTo>
                  <a:cubicBezTo>
                    <a:pt x="35" y="43"/>
                    <a:pt x="35" y="43"/>
                    <a:pt x="35" y="43"/>
                  </a:cubicBezTo>
                  <a:cubicBezTo>
                    <a:pt x="33" y="45"/>
                    <a:pt x="31" y="47"/>
                    <a:pt x="28" y="47"/>
                  </a:cubicBezTo>
                  <a:cubicBezTo>
                    <a:pt x="28" y="47"/>
                    <a:pt x="28" y="47"/>
                    <a:pt x="28" y="47"/>
                  </a:cubicBezTo>
                  <a:cubicBezTo>
                    <a:pt x="26" y="47"/>
                    <a:pt x="25" y="46"/>
                    <a:pt x="23" y="45"/>
                  </a:cubicBezTo>
                  <a:close/>
                  <a:moveTo>
                    <a:pt x="43" y="16"/>
                  </a:moveTo>
                  <a:cubicBezTo>
                    <a:pt x="39" y="13"/>
                    <a:pt x="39" y="8"/>
                    <a:pt x="42" y="4"/>
                  </a:cubicBezTo>
                  <a:cubicBezTo>
                    <a:pt x="42" y="4"/>
                    <a:pt x="42" y="4"/>
                    <a:pt x="42" y="4"/>
                  </a:cubicBezTo>
                  <a:cubicBezTo>
                    <a:pt x="45" y="0"/>
                    <a:pt x="50" y="0"/>
                    <a:pt x="54" y="3"/>
                  </a:cubicBezTo>
                  <a:cubicBezTo>
                    <a:pt x="54" y="3"/>
                    <a:pt x="54" y="3"/>
                    <a:pt x="54" y="3"/>
                  </a:cubicBezTo>
                  <a:cubicBezTo>
                    <a:pt x="58" y="6"/>
                    <a:pt x="58" y="11"/>
                    <a:pt x="55" y="15"/>
                  </a:cubicBezTo>
                  <a:cubicBezTo>
                    <a:pt x="55" y="15"/>
                    <a:pt x="55" y="15"/>
                    <a:pt x="55" y="15"/>
                  </a:cubicBezTo>
                  <a:cubicBezTo>
                    <a:pt x="55" y="15"/>
                    <a:pt x="55" y="15"/>
                    <a:pt x="55" y="15"/>
                  </a:cubicBezTo>
                  <a:cubicBezTo>
                    <a:pt x="55" y="15"/>
                    <a:pt x="55" y="15"/>
                    <a:pt x="55" y="15"/>
                  </a:cubicBezTo>
                  <a:cubicBezTo>
                    <a:pt x="54" y="17"/>
                    <a:pt x="51" y="18"/>
                    <a:pt x="48" y="18"/>
                  </a:cubicBezTo>
                  <a:cubicBezTo>
                    <a:pt x="48" y="18"/>
                    <a:pt x="48" y="18"/>
                    <a:pt x="48" y="18"/>
                  </a:cubicBezTo>
                  <a:cubicBezTo>
                    <a:pt x="46" y="18"/>
                    <a:pt x="45" y="18"/>
                    <a:pt x="43" y="1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71" name="Freeform 19"/>
            <p:cNvSpPr>
              <a:spLocks noEditPoints="1"/>
            </p:cNvSpPr>
            <p:nvPr/>
          </p:nvSpPr>
          <p:spPr bwMode="auto">
            <a:xfrm>
              <a:off x="4148680" y="2081940"/>
              <a:ext cx="1272292" cy="429776"/>
            </a:xfrm>
            <a:custGeom>
              <a:avLst/>
              <a:gdLst>
                <a:gd name="T0" fmla="*/ 555 w 569"/>
                <a:gd name="T1" fmla="*/ 176 h 192"/>
                <a:gd name="T2" fmla="*/ 564 w 569"/>
                <a:gd name="T3" fmla="*/ 191 h 192"/>
                <a:gd name="T4" fmla="*/ 552 w 569"/>
                <a:gd name="T5" fmla="*/ 188 h 192"/>
                <a:gd name="T6" fmla="*/ 546 w 569"/>
                <a:gd name="T7" fmla="*/ 149 h 192"/>
                <a:gd name="T8" fmla="*/ 539 w 569"/>
                <a:gd name="T9" fmla="*/ 163 h 192"/>
                <a:gd name="T10" fmla="*/ 511 w 569"/>
                <a:gd name="T11" fmla="*/ 121 h 192"/>
                <a:gd name="T12" fmla="*/ 523 w 569"/>
                <a:gd name="T13" fmla="*/ 134 h 192"/>
                <a:gd name="T14" fmla="*/ 510 w 569"/>
                <a:gd name="T15" fmla="*/ 133 h 192"/>
                <a:gd name="T16" fmla="*/ 498 w 569"/>
                <a:gd name="T17" fmla="*/ 96 h 192"/>
                <a:gd name="T18" fmla="*/ 492 w 569"/>
                <a:gd name="T19" fmla="*/ 112 h 192"/>
                <a:gd name="T20" fmla="*/ 4 w 569"/>
                <a:gd name="T21" fmla="*/ 87 h 192"/>
                <a:gd name="T22" fmla="*/ 15 w 569"/>
                <a:gd name="T23" fmla="*/ 101 h 192"/>
                <a:gd name="T24" fmla="*/ 10 w 569"/>
                <a:gd name="T25" fmla="*/ 103 h 192"/>
                <a:gd name="T26" fmla="*/ 460 w 569"/>
                <a:gd name="T27" fmla="*/ 88 h 192"/>
                <a:gd name="T28" fmla="*/ 470 w 569"/>
                <a:gd name="T29" fmla="*/ 74 h 192"/>
                <a:gd name="T30" fmla="*/ 465 w 569"/>
                <a:gd name="T31" fmla="*/ 89 h 192"/>
                <a:gd name="T32" fmla="*/ 32 w 569"/>
                <a:gd name="T33" fmla="*/ 66 h 192"/>
                <a:gd name="T34" fmla="*/ 42 w 569"/>
                <a:gd name="T35" fmla="*/ 80 h 192"/>
                <a:gd name="T36" fmla="*/ 37 w 569"/>
                <a:gd name="T37" fmla="*/ 82 h 192"/>
                <a:gd name="T38" fmla="*/ 431 w 569"/>
                <a:gd name="T39" fmla="*/ 69 h 192"/>
                <a:gd name="T40" fmla="*/ 440 w 569"/>
                <a:gd name="T41" fmla="*/ 54 h 192"/>
                <a:gd name="T42" fmla="*/ 436 w 569"/>
                <a:gd name="T43" fmla="*/ 70 h 192"/>
                <a:gd name="T44" fmla="*/ 63 w 569"/>
                <a:gd name="T45" fmla="*/ 47 h 192"/>
                <a:gd name="T46" fmla="*/ 72 w 569"/>
                <a:gd name="T47" fmla="*/ 62 h 192"/>
                <a:gd name="T48" fmla="*/ 60 w 569"/>
                <a:gd name="T49" fmla="*/ 59 h 192"/>
                <a:gd name="T50" fmla="*/ 409 w 569"/>
                <a:gd name="T51" fmla="*/ 37 h 192"/>
                <a:gd name="T52" fmla="*/ 405 w 569"/>
                <a:gd name="T53" fmla="*/ 53 h 192"/>
                <a:gd name="T54" fmla="*/ 95 w 569"/>
                <a:gd name="T55" fmla="*/ 31 h 192"/>
                <a:gd name="T56" fmla="*/ 102 w 569"/>
                <a:gd name="T57" fmla="*/ 47 h 192"/>
                <a:gd name="T58" fmla="*/ 99 w 569"/>
                <a:gd name="T59" fmla="*/ 48 h 192"/>
                <a:gd name="T60" fmla="*/ 364 w 569"/>
                <a:gd name="T61" fmla="*/ 28 h 192"/>
                <a:gd name="T62" fmla="*/ 381 w 569"/>
                <a:gd name="T63" fmla="*/ 34 h 192"/>
                <a:gd name="T64" fmla="*/ 370 w 569"/>
                <a:gd name="T65" fmla="*/ 39 h 192"/>
                <a:gd name="T66" fmla="*/ 140 w 569"/>
                <a:gd name="T67" fmla="*/ 24 h 192"/>
                <a:gd name="T68" fmla="*/ 132 w 569"/>
                <a:gd name="T69" fmla="*/ 35 h 192"/>
                <a:gd name="T70" fmla="*/ 331 w 569"/>
                <a:gd name="T71" fmla="*/ 18 h 192"/>
                <a:gd name="T72" fmla="*/ 348 w 569"/>
                <a:gd name="T73" fmla="*/ 23 h 192"/>
                <a:gd name="T74" fmla="*/ 337 w 569"/>
                <a:gd name="T75" fmla="*/ 29 h 192"/>
                <a:gd name="T76" fmla="*/ 174 w 569"/>
                <a:gd name="T77" fmla="*/ 15 h 192"/>
                <a:gd name="T78" fmla="*/ 165 w 569"/>
                <a:gd name="T79" fmla="*/ 26 h 192"/>
                <a:gd name="T80" fmla="*/ 303 w 569"/>
                <a:gd name="T81" fmla="*/ 22 h 192"/>
                <a:gd name="T82" fmla="*/ 306 w 569"/>
                <a:gd name="T83" fmla="*/ 4 h 192"/>
                <a:gd name="T84" fmla="*/ 305 w 569"/>
                <a:gd name="T85" fmla="*/ 22 h 192"/>
                <a:gd name="T86" fmla="*/ 199 w 569"/>
                <a:gd name="T87" fmla="*/ 2 h 192"/>
                <a:gd name="T88" fmla="*/ 201 w 569"/>
                <a:gd name="T89" fmla="*/ 20 h 192"/>
                <a:gd name="T90" fmla="*/ 191 w 569"/>
                <a:gd name="T91" fmla="*/ 12 h 192"/>
                <a:gd name="T92" fmla="*/ 261 w 569"/>
                <a:gd name="T93" fmla="*/ 9 h 192"/>
                <a:gd name="T94" fmla="*/ 279 w 569"/>
                <a:gd name="T95" fmla="*/ 10 h 192"/>
                <a:gd name="T96" fmla="*/ 269 w 569"/>
                <a:gd name="T97" fmla="*/ 18 h 192"/>
                <a:gd name="T98" fmla="*/ 244 w 569"/>
                <a:gd name="T99" fmla="*/ 8 h 192"/>
                <a:gd name="T100" fmla="*/ 235 w 569"/>
                <a:gd name="T101" fmla="*/ 1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9" h="192">
                  <a:moveTo>
                    <a:pt x="552" y="188"/>
                  </a:moveTo>
                  <a:cubicBezTo>
                    <a:pt x="552" y="188"/>
                    <a:pt x="552" y="188"/>
                    <a:pt x="552" y="188"/>
                  </a:cubicBezTo>
                  <a:cubicBezTo>
                    <a:pt x="552" y="188"/>
                    <a:pt x="552" y="188"/>
                    <a:pt x="552" y="188"/>
                  </a:cubicBezTo>
                  <a:cubicBezTo>
                    <a:pt x="549" y="184"/>
                    <a:pt x="551" y="178"/>
                    <a:pt x="555" y="176"/>
                  </a:cubicBezTo>
                  <a:cubicBezTo>
                    <a:pt x="555" y="176"/>
                    <a:pt x="555" y="176"/>
                    <a:pt x="555" y="176"/>
                  </a:cubicBezTo>
                  <a:cubicBezTo>
                    <a:pt x="559" y="173"/>
                    <a:pt x="564" y="175"/>
                    <a:pt x="567" y="179"/>
                  </a:cubicBezTo>
                  <a:cubicBezTo>
                    <a:pt x="567" y="179"/>
                    <a:pt x="567" y="179"/>
                    <a:pt x="567" y="179"/>
                  </a:cubicBezTo>
                  <a:cubicBezTo>
                    <a:pt x="569" y="183"/>
                    <a:pt x="568" y="188"/>
                    <a:pt x="564" y="191"/>
                  </a:cubicBezTo>
                  <a:cubicBezTo>
                    <a:pt x="564" y="191"/>
                    <a:pt x="564" y="191"/>
                    <a:pt x="564" y="191"/>
                  </a:cubicBezTo>
                  <a:cubicBezTo>
                    <a:pt x="562" y="192"/>
                    <a:pt x="561" y="192"/>
                    <a:pt x="559" y="192"/>
                  </a:cubicBezTo>
                  <a:cubicBezTo>
                    <a:pt x="559" y="192"/>
                    <a:pt x="559" y="192"/>
                    <a:pt x="559" y="192"/>
                  </a:cubicBezTo>
                  <a:cubicBezTo>
                    <a:pt x="556" y="192"/>
                    <a:pt x="553" y="191"/>
                    <a:pt x="552" y="188"/>
                  </a:cubicBezTo>
                  <a:close/>
                  <a:moveTo>
                    <a:pt x="532" y="160"/>
                  </a:moveTo>
                  <a:cubicBezTo>
                    <a:pt x="529" y="156"/>
                    <a:pt x="530" y="150"/>
                    <a:pt x="534" y="147"/>
                  </a:cubicBezTo>
                  <a:cubicBezTo>
                    <a:pt x="534" y="147"/>
                    <a:pt x="534" y="147"/>
                    <a:pt x="534" y="147"/>
                  </a:cubicBezTo>
                  <a:cubicBezTo>
                    <a:pt x="538" y="144"/>
                    <a:pt x="543" y="145"/>
                    <a:pt x="546" y="149"/>
                  </a:cubicBezTo>
                  <a:cubicBezTo>
                    <a:pt x="546" y="149"/>
                    <a:pt x="546" y="149"/>
                    <a:pt x="546" y="149"/>
                  </a:cubicBezTo>
                  <a:cubicBezTo>
                    <a:pt x="549" y="153"/>
                    <a:pt x="549" y="158"/>
                    <a:pt x="545" y="161"/>
                  </a:cubicBezTo>
                  <a:cubicBezTo>
                    <a:pt x="545" y="161"/>
                    <a:pt x="545" y="161"/>
                    <a:pt x="545" y="161"/>
                  </a:cubicBezTo>
                  <a:cubicBezTo>
                    <a:pt x="543" y="163"/>
                    <a:pt x="541" y="163"/>
                    <a:pt x="539" y="163"/>
                  </a:cubicBezTo>
                  <a:cubicBezTo>
                    <a:pt x="539" y="163"/>
                    <a:pt x="539" y="163"/>
                    <a:pt x="539" y="163"/>
                  </a:cubicBezTo>
                  <a:cubicBezTo>
                    <a:pt x="537" y="163"/>
                    <a:pt x="534" y="162"/>
                    <a:pt x="532" y="160"/>
                  </a:cubicBezTo>
                  <a:close/>
                  <a:moveTo>
                    <a:pt x="510" y="133"/>
                  </a:moveTo>
                  <a:cubicBezTo>
                    <a:pt x="507" y="130"/>
                    <a:pt x="507" y="124"/>
                    <a:pt x="511" y="121"/>
                  </a:cubicBezTo>
                  <a:cubicBezTo>
                    <a:pt x="511" y="121"/>
                    <a:pt x="511" y="121"/>
                    <a:pt x="511" y="121"/>
                  </a:cubicBezTo>
                  <a:cubicBezTo>
                    <a:pt x="515" y="118"/>
                    <a:pt x="520" y="118"/>
                    <a:pt x="523" y="121"/>
                  </a:cubicBezTo>
                  <a:cubicBezTo>
                    <a:pt x="523" y="121"/>
                    <a:pt x="523" y="121"/>
                    <a:pt x="523" y="121"/>
                  </a:cubicBezTo>
                  <a:cubicBezTo>
                    <a:pt x="527" y="125"/>
                    <a:pt x="526" y="131"/>
                    <a:pt x="523" y="134"/>
                  </a:cubicBezTo>
                  <a:cubicBezTo>
                    <a:pt x="523" y="134"/>
                    <a:pt x="523" y="134"/>
                    <a:pt x="523" y="134"/>
                  </a:cubicBezTo>
                  <a:cubicBezTo>
                    <a:pt x="521" y="135"/>
                    <a:pt x="519" y="136"/>
                    <a:pt x="517" y="136"/>
                  </a:cubicBezTo>
                  <a:cubicBezTo>
                    <a:pt x="517" y="136"/>
                    <a:pt x="517" y="136"/>
                    <a:pt x="517" y="136"/>
                  </a:cubicBezTo>
                  <a:cubicBezTo>
                    <a:pt x="515" y="136"/>
                    <a:pt x="512" y="135"/>
                    <a:pt x="510" y="133"/>
                  </a:cubicBezTo>
                  <a:close/>
                  <a:moveTo>
                    <a:pt x="486" y="109"/>
                  </a:moveTo>
                  <a:cubicBezTo>
                    <a:pt x="482" y="106"/>
                    <a:pt x="482" y="101"/>
                    <a:pt x="485" y="97"/>
                  </a:cubicBezTo>
                  <a:cubicBezTo>
                    <a:pt x="485" y="97"/>
                    <a:pt x="485" y="97"/>
                    <a:pt x="485" y="97"/>
                  </a:cubicBezTo>
                  <a:cubicBezTo>
                    <a:pt x="489" y="93"/>
                    <a:pt x="494" y="93"/>
                    <a:pt x="498" y="96"/>
                  </a:cubicBezTo>
                  <a:cubicBezTo>
                    <a:pt x="498" y="96"/>
                    <a:pt x="498" y="96"/>
                    <a:pt x="498" y="96"/>
                  </a:cubicBezTo>
                  <a:cubicBezTo>
                    <a:pt x="501" y="99"/>
                    <a:pt x="502" y="105"/>
                    <a:pt x="498" y="109"/>
                  </a:cubicBezTo>
                  <a:cubicBezTo>
                    <a:pt x="498" y="109"/>
                    <a:pt x="498" y="109"/>
                    <a:pt x="498" y="109"/>
                  </a:cubicBezTo>
                  <a:cubicBezTo>
                    <a:pt x="497" y="111"/>
                    <a:pt x="494" y="112"/>
                    <a:pt x="492" y="112"/>
                  </a:cubicBezTo>
                  <a:cubicBezTo>
                    <a:pt x="492" y="112"/>
                    <a:pt x="492" y="112"/>
                    <a:pt x="492" y="112"/>
                  </a:cubicBezTo>
                  <a:cubicBezTo>
                    <a:pt x="490" y="112"/>
                    <a:pt x="488" y="111"/>
                    <a:pt x="486" y="109"/>
                  </a:cubicBezTo>
                  <a:close/>
                  <a:moveTo>
                    <a:pt x="3" y="100"/>
                  </a:moveTo>
                  <a:cubicBezTo>
                    <a:pt x="0" y="96"/>
                    <a:pt x="0" y="90"/>
                    <a:pt x="4" y="87"/>
                  </a:cubicBezTo>
                  <a:cubicBezTo>
                    <a:pt x="4" y="87"/>
                    <a:pt x="4" y="87"/>
                    <a:pt x="4" y="87"/>
                  </a:cubicBezTo>
                  <a:cubicBezTo>
                    <a:pt x="8" y="84"/>
                    <a:pt x="13" y="85"/>
                    <a:pt x="16" y="88"/>
                  </a:cubicBezTo>
                  <a:cubicBezTo>
                    <a:pt x="16" y="88"/>
                    <a:pt x="16" y="88"/>
                    <a:pt x="16" y="88"/>
                  </a:cubicBezTo>
                  <a:cubicBezTo>
                    <a:pt x="19" y="92"/>
                    <a:pt x="19" y="98"/>
                    <a:pt x="15" y="101"/>
                  </a:cubicBezTo>
                  <a:cubicBezTo>
                    <a:pt x="15" y="101"/>
                    <a:pt x="15" y="101"/>
                    <a:pt x="15" y="101"/>
                  </a:cubicBezTo>
                  <a:cubicBezTo>
                    <a:pt x="15" y="101"/>
                    <a:pt x="15" y="101"/>
                    <a:pt x="15" y="101"/>
                  </a:cubicBezTo>
                  <a:cubicBezTo>
                    <a:pt x="15" y="101"/>
                    <a:pt x="15" y="101"/>
                    <a:pt x="15" y="101"/>
                  </a:cubicBezTo>
                  <a:cubicBezTo>
                    <a:pt x="14" y="102"/>
                    <a:pt x="12" y="103"/>
                    <a:pt x="10" y="103"/>
                  </a:cubicBezTo>
                  <a:cubicBezTo>
                    <a:pt x="10" y="103"/>
                    <a:pt x="10" y="103"/>
                    <a:pt x="10" y="103"/>
                  </a:cubicBezTo>
                  <a:cubicBezTo>
                    <a:pt x="7" y="103"/>
                    <a:pt x="5" y="102"/>
                    <a:pt x="3" y="100"/>
                  </a:cubicBezTo>
                  <a:close/>
                  <a:moveTo>
                    <a:pt x="460" y="88"/>
                  </a:moveTo>
                  <a:cubicBezTo>
                    <a:pt x="460" y="88"/>
                    <a:pt x="460" y="88"/>
                    <a:pt x="460" y="88"/>
                  </a:cubicBezTo>
                  <a:cubicBezTo>
                    <a:pt x="460" y="88"/>
                    <a:pt x="460" y="88"/>
                    <a:pt x="460" y="88"/>
                  </a:cubicBezTo>
                  <a:cubicBezTo>
                    <a:pt x="456" y="85"/>
                    <a:pt x="455" y="79"/>
                    <a:pt x="458" y="75"/>
                  </a:cubicBezTo>
                  <a:cubicBezTo>
                    <a:pt x="458" y="75"/>
                    <a:pt x="458" y="75"/>
                    <a:pt x="458" y="75"/>
                  </a:cubicBezTo>
                  <a:cubicBezTo>
                    <a:pt x="461" y="71"/>
                    <a:pt x="466" y="71"/>
                    <a:pt x="470" y="74"/>
                  </a:cubicBezTo>
                  <a:cubicBezTo>
                    <a:pt x="470" y="74"/>
                    <a:pt x="470" y="74"/>
                    <a:pt x="470" y="74"/>
                  </a:cubicBezTo>
                  <a:cubicBezTo>
                    <a:pt x="474" y="76"/>
                    <a:pt x="475" y="82"/>
                    <a:pt x="472" y="86"/>
                  </a:cubicBezTo>
                  <a:cubicBezTo>
                    <a:pt x="472" y="86"/>
                    <a:pt x="472" y="86"/>
                    <a:pt x="472" y="86"/>
                  </a:cubicBezTo>
                  <a:cubicBezTo>
                    <a:pt x="470" y="88"/>
                    <a:pt x="467" y="89"/>
                    <a:pt x="465" y="89"/>
                  </a:cubicBezTo>
                  <a:cubicBezTo>
                    <a:pt x="465" y="89"/>
                    <a:pt x="465" y="89"/>
                    <a:pt x="465" y="89"/>
                  </a:cubicBezTo>
                  <a:cubicBezTo>
                    <a:pt x="463" y="89"/>
                    <a:pt x="461" y="89"/>
                    <a:pt x="460" y="88"/>
                  </a:cubicBezTo>
                  <a:close/>
                  <a:moveTo>
                    <a:pt x="30" y="78"/>
                  </a:moveTo>
                  <a:cubicBezTo>
                    <a:pt x="27" y="74"/>
                    <a:pt x="29" y="68"/>
                    <a:pt x="32" y="66"/>
                  </a:cubicBezTo>
                  <a:cubicBezTo>
                    <a:pt x="32" y="66"/>
                    <a:pt x="32" y="66"/>
                    <a:pt x="32" y="66"/>
                  </a:cubicBezTo>
                  <a:cubicBezTo>
                    <a:pt x="36" y="63"/>
                    <a:pt x="42" y="64"/>
                    <a:pt x="45" y="68"/>
                  </a:cubicBezTo>
                  <a:cubicBezTo>
                    <a:pt x="45" y="68"/>
                    <a:pt x="45" y="68"/>
                    <a:pt x="45" y="68"/>
                  </a:cubicBezTo>
                  <a:cubicBezTo>
                    <a:pt x="47" y="72"/>
                    <a:pt x="46" y="77"/>
                    <a:pt x="42" y="80"/>
                  </a:cubicBezTo>
                  <a:cubicBezTo>
                    <a:pt x="42" y="80"/>
                    <a:pt x="42" y="80"/>
                    <a:pt x="42" y="80"/>
                  </a:cubicBezTo>
                  <a:cubicBezTo>
                    <a:pt x="42" y="80"/>
                    <a:pt x="42" y="80"/>
                    <a:pt x="42" y="80"/>
                  </a:cubicBezTo>
                  <a:cubicBezTo>
                    <a:pt x="42" y="80"/>
                    <a:pt x="42" y="80"/>
                    <a:pt x="42" y="80"/>
                  </a:cubicBezTo>
                  <a:cubicBezTo>
                    <a:pt x="41" y="81"/>
                    <a:pt x="39" y="82"/>
                    <a:pt x="37" y="82"/>
                  </a:cubicBezTo>
                  <a:cubicBezTo>
                    <a:pt x="37" y="82"/>
                    <a:pt x="37" y="82"/>
                    <a:pt x="37" y="82"/>
                  </a:cubicBezTo>
                  <a:cubicBezTo>
                    <a:pt x="35" y="82"/>
                    <a:pt x="32" y="80"/>
                    <a:pt x="30" y="78"/>
                  </a:cubicBezTo>
                  <a:close/>
                  <a:moveTo>
                    <a:pt x="431" y="69"/>
                  </a:moveTo>
                  <a:cubicBezTo>
                    <a:pt x="431" y="69"/>
                    <a:pt x="431" y="69"/>
                    <a:pt x="431" y="69"/>
                  </a:cubicBezTo>
                  <a:cubicBezTo>
                    <a:pt x="431" y="69"/>
                    <a:pt x="431" y="69"/>
                    <a:pt x="431" y="69"/>
                  </a:cubicBezTo>
                  <a:cubicBezTo>
                    <a:pt x="427" y="66"/>
                    <a:pt x="426" y="61"/>
                    <a:pt x="428" y="57"/>
                  </a:cubicBezTo>
                  <a:cubicBezTo>
                    <a:pt x="428" y="57"/>
                    <a:pt x="428" y="57"/>
                    <a:pt x="428" y="57"/>
                  </a:cubicBezTo>
                  <a:cubicBezTo>
                    <a:pt x="431" y="52"/>
                    <a:pt x="436" y="51"/>
                    <a:pt x="440" y="54"/>
                  </a:cubicBezTo>
                  <a:cubicBezTo>
                    <a:pt x="440" y="54"/>
                    <a:pt x="440" y="54"/>
                    <a:pt x="440" y="54"/>
                  </a:cubicBezTo>
                  <a:cubicBezTo>
                    <a:pt x="444" y="56"/>
                    <a:pt x="446" y="61"/>
                    <a:pt x="443" y="66"/>
                  </a:cubicBezTo>
                  <a:cubicBezTo>
                    <a:pt x="443" y="66"/>
                    <a:pt x="443" y="66"/>
                    <a:pt x="443" y="66"/>
                  </a:cubicBezTo>
                  <a:cubicBezTo>
                    <a:pt x="442" y="68"/>
                    <a:pt x="439" y="70"/>
                    <a:pt x="436" y="70"/>
                  </a:cubicBezTo>
                  <a:cubicBezTo>
                    <a:pt x="436" y="70"/>
                    <a:pt x="436" y="70"/>
                    <a:pt x="436" y="70"/>
                  </a:cubicBezTo>
                  <a:cubicBezTo>
                    <a:pt x="434" y="70"/>
                    <a:pt x="433" y="69"/>
                    <a:pt x="431" y="69"/>
                  </a:cubicBezTo>
                  <a:close/>
                  <a:moveTo>
                    <a:pt x="60" y="59"/>
                  </a:moveTo>
                  <a:cubicBezTo>
                    <a:pt x="57" y="54"/>
                    <a:pt x="59" y="49"/>
                    <a:pt x="63" y="47"/>
                  </a:cubicBezTo>
                  <a:cubicBezTo>
                    <a:pt x="63" y="47"/>
                    <a:pt x="63" y="47"/>
                    <a:pt x="63" y="47"/>
                  </a:cubicBezTo>
                  <a:cubicBezTo>
                    <a:pt x="67" y="44"/>
                    <a:pt x="73" y="46"/>
                    <a:pt x="75" y="50"/>
                  </a:cubicBezTo>
                  <a:cubicBezTo>
                    <a:pt x="75" y="50"/>
                    <a:pt x="75" y="50"/>
                    <a:pt x="75" y="50"/>
                  </a:cubicBezTo>
                  <a:cubicBezTo>
                    <a:pt x="77" y="54"/>
                    <a:pt x="76" y="60"/>
                    <a:pt x="72" y="62"/>
                  </a:cubicBezTo>
                  <a:cubicBezTo>
                    <a:pt x="72" y="62"/>
                    <a:pt x="72" y="62"/>
                    <a:pt x="72" y="62"/>
                  </a:cubicBezTo>
                  <a:cubicBezTo>
                    <a:pt x="70" y="63"/>
                    <a:pt x="69" y="63"/>
                    <a:pt x="67" y="63"/>
                  </a:cubicBezTo>
                  <a:cubicBezTo>
                    <a:pt x="67" y="63"/>
                    <a:pt x="67" y="63"/>
                    <a:pt x="67" y="63"/>
                  </a:cubicBezTo>
                  <a:cubicBezTo>
                    <a:pt x="64" y="63"/>
                    <a:pt x="61" y="61"/>
                    <a:pt x="60" y="59"/>
                  </a:cubicBezTo>
                  <a:close/>
                  <a:moveTo>
                    <a:pt x="401" y="52"/>
                  </a:moveTo>
                  <a:cubicBezTo>
                    <a:pt x="397" y="50"/>
                    <a:pt x="395" y="45"/>
                    <a:pt x="397" y="41"/>
                  </a:cubicBezTo>
                  <a:cubicBezTo>
                    <a:pt x="397" y="41"/>
                    <a:pt x="397" y="41"/>
                    <a:pt x="397" y="41"/>
                  </a:cubicBezTo>
                  <a:cubicBezTo>
                    <a:pt x="399" y="36"/>
                    <a:pt x="404" y="34"/>
                    <a:pt x="409" y="37"/>
                  </a:cubicBezTo>
                  <a:cubicBezTo>
                    <a:pt x="409" y="37"/>
                    <a:pt x="409" y="37"/>
                    <a:pt x="409" y="37"/>
                  </a:cubicBezTo>
                  <a:cubicBezTo>
                    <a:pt x="413" y="39"/>
                    <a:pt x="415" y="44"/>
                    <a:pt x="413" y="48"/>
                  </a:cubicBezTo>
                  <a:cubicBezTo>
                    <a:pt x="413" y="48"/>
                    <a:pt x="413" y="48"/>
                    <a:pt x="413" y="48"/>
                  </a:cubicBezTo>
                  <a:cubicBezTo>
                    <a:pt x="411" y="51"/>
                    <a:pt x="408" y="53"/>
                    <a:pt x="405" y="53"/>
                  </a:cubicBezTo>
                  <a:cubicBezTo>
                    <a:pt x="405" y="53"/>
                    <a:pt x="405" y="53"/>
                    <a:pt x="405" y="53"/>
                  </a:cubicBezTo>
                  <a:cubicBezTo>
                    <a:pt x="404" y="53"/>
                    <a:pt x="402" y="53"/>
                    <a:pt x="401" y="52"/>
                  </a:cubicBezTo>
                  <a:close/>
                  <a:moveTo>
                    <a:pt x="91" y="42"/>
                  </a:moveTo>
                  <a:cubicBezTo>
                    <a:pt x="89" y="38"/>
                    <a:pt x="91" y="33"/>
                    <a:pt x="95" y="31"/>
                  </a:cubicBezTo>
                  <a:cubicBezTo>
                    <a:pt x="95" y="31"/>
                    <a:pt x="95" y="31"/>
                    <a:pt x="95" y="31"/>
                  </a:cubicBezTo>
                  <a:cubicBezTo>
                    <a:pt x="100" y="29"/>
                    <a:pt x="105" y="31"/>
                    <a:pt x="107" y="35"/>
                  </a:cubicBezTo>
                  <a:cubicBezTo>
                    <a:pt x="107" y="35"/>
                    <a:pt x="107" y="35"/>
                    <a:pt x="107" y="35"/>
                  </a:cubicBezTo>
                  <a:cubicBezTo>
                    <a:pt x="109" y="40"/>
                    <a:pt x="107" y="45"/>
                    <a:pt x="102" y="47"/>
                  </a:cubicBezTo>
                  <a:cubicBezTo>
                    <a:pt x="102" y="47"/>
                    <a:pt x="102" y="47"/>
                    <a:pt x="102" y="47"/>
                  </a:cubicBezTo>
                  <a:cubicBezTo>
                    <a:pt x="102" y="47"/>
                    <a:pt x="102" y="47"/>
                    <a:pt x="102" y="47"/>
                  </a:cubicBezTo>
                  <a:cubicBezTo>
                    <a:pt x="102" y="47"/>
                    <a:pt x="102" y="47"/>
                    <a:pt x="102" y="47"/>
                  </a:cubicBezTo>
                  <a:cubicBezTo>
                    <a:pt x="101" y="47"/>
                    <a:pt x="100" y="48"/>
                    <a:pt x="99" y="48"/>
                  </a:cubicBezTo>
                  <a:cubicBezTo>
                    <a:pt x="99" y="48"/>
                    <a:pt x="99" y="48"/>
                    <a:pt x="99" y="48"/>
                  </a:cubicBezTo>
                  <a:cubicBezTo>
                    <a:pt x="95" y="48"/>
                    <a:pt x="92" y="46"/>
                    <a:pt x="91" y="42"/>
                  </a:cubicBezTo>
                  <a:close/>
                  <a:moveTo>
                    <a:pt x="370" y="39"/>
                  </a:moveTo>
                  <a:cubicBezTo>
                    <a:pt x="365" y="37"/>
                    <a:pt x="363" y="32"/>
                    <a:pt x="364" y="28"/>
                  </a:cubicBezTo>
                  <a:cubicBezTo>
                    <a:pt x="364" y="28"/>
                    <a:pt x="364" y="28"/>
                    <a:pt x="364" y="28"/>
                  </a:cubicBezTo>
                  <a:cubicBezTo>
                    <a:pt x="366" y="23"/>
                    <a:pt x="371" y="21"/>
                    <a:pt x="376" y="23"/>
                  </a:cubicBezTo>
                  <a:cubicBezTo>
                    <a:pt x="376" y="23"/>
                    <a:pt x="376" y="23"/>
                    <a:pt x="376" y="23"/>
                  </a:cubicBezTo>
                  <a:cubicBezTo>
                    <a:pt x="380" y="24"/>
                    <a:pt x="382" y="29"/>
                    <a:pt x="381" y="34"/>
                  </a:cubicBezTo>
                  <a:cubicBezTo>
                    <a:pt x="381" y="34"/>
                    <a:pt x="381" y="34"/>
                    <a:pt x="381" y="34"/>
                  </a:cubicBezTo>
                  <a:cubicBezTo>
                    <a:pt x="379" y="37"/>
                    <a:pt x="376" y="40"/>
                    <a:pt x="373" y="40"/>
                  </a:cubicBezTo>
                  <a:cubicBezTo>
                    <a:pt x="373" y="40"/>
                    <a:pt x="373" y="40"/>
                    <a:pt x="373" y="40"/>
                  </a:cubicBezTo>
                  <a:cubicBezTo>
                    <a:pt x="372" y="40"/>
                    <a:pt x="371" y="39"/>
                    <a:pt x="370" y="39"/>
                  </a:cubicBezTo>
                  <a:close/>
                  <a:moveTo>
                    <a:pt x="123" y="29"/>
                  </a:moveTo>
                  <a:cubicBezTo>
                    <a:pt x="122" y="24"/>
                    <a:pt x="124" y="20"/>
                    <a:pt x="129" y="18"/>
                  </a:cubicBezTo>
                  <a:cubicBezTo>
                    <a:pt x="129" y="18"/>
                    <a:pt x="129" y="18"/>
                    <a:pt x="129" y="18"/>
                  </a:cubicBezTo>
                  <a:cubicBezTo>
                    <a:pt x="133" y="17"/>
                    <a:pt x="138" y="19"/>
                    <a:pt x="140" y="24"/>
                  </a:cubicBezTo>
                  <a:cubicBezTo>
                    <a:pt x="140" y="24"/>
                    <a:pt x="140" y="24"/>
                    <a:pt x="140" y="24"/>
                  </a:cubicBezTo>
                  <a:cubicBezTo>
                    <a:pt x="141" y="28"/>
                    <a:pt x="139" y="33"/>
                    <a:pt x="134" y="35"/>
                  </a:cubicBezTo>
                  <a:cubicBezTo>
                    <a:pt x="134" y="35"/>
                    <a:pt x="134" y="35"/>
                    <a:pt x="134" y="35"/>
                  </a:cubicBezTo>
                  <a:cubicBezTo>
                    <a:pt x="133" y="35"/>
                    <a:pt x="132" y="35"/>
                    <a:pt x="132" y="35"/>
                  </a:cubicBezTo>
                  <a:cubicBezTo>
                    <a:pt x="132" y="35"/>
                    <a:pt x="132" y="35"/>
                    <a:pt x="132" y="35"/>
                  </a:cubicBezTo>
                  <a:cubicBezTo>
                    <a:pt x="128" y="35"/>
                    <a:pt x="124" y="33"/>
                    <a:pt x="123" y="29"/>
                  </a:cubicBezTo>
                  <a:close/>
                  <a:moveTo>
                    <a:pt x="337" y="29"/>
                  </a:moveTo>
                  <a:cubicBezTo>
                    <a:pt x="332" y="28"/>
                    <a:pt x="329" y="23"/>
                    <a:pt x="331" y="18"/>
                  </a:cubicBezTo>
                  <a:cubicBezTo>
                    <a:pt x="331" y="18"/>
                    <a:pt x="331" y="18"/>
                    <a:pt x="331" y="18"/>
                  </a:cubicBezTo>
                  <a:cubicBezTo>
                    <a:pt x="332" y="13"/>
                    <a:pt x="337" y="11"/>
                    <a:pt x="341" y="12"/>
                  </a:cubicBezTo>
                  <a:cubicBezTo>
                    <a:pt x="341" y="12"/>
                    <a:pt x="341" y="12"/>
                    <a:pt x="341" y="12"/>
                  </a:cubicBezTo>
                  <a:cubicBezTo>
                    <a:pt x="346" y="13"/>
                    <a:pt x="349" y="18"/>
                    <a:pt x="348" y="23"/>
                  </a:cubicBezTo>
                  <a:cubicBezTo>
                    <a:pt x="348" y="23"/>
                    <a:pt x="348" y="23"/>
                    <a:pt x="348" y="23"/>
                  </a:cubicBezTo>
                  <a:cubicBezTo>
                    <a:pt x="347" y="26"/>
                    <a:pt x="343" y="29"/>
                    <a:pt x="339" y="29"/>
                  </a:cubicBezTo>
                  <a:cubicBezTo>
                    <a:pt x="339" y="29"/>
                    <a:pt x="339" y="29"/>
                    <a:pt x="339" y="29"/>
                  </a:cubicBezTo>
                  <a:cubicBezTo>
                    <a:pt x="338" y="29"/>
                    <a:pt x="338" y="29"/>
                    <a:pt x="337" y="29"/>
                  </a:cubicBezTo>
                  <a:close/>
                  <a:moveTo>
                    <a:pt x="157" y="19"/>
                  </a:moveTo>
                  <a:cubicBezTo>
                    <a:pt x="156" y="14"/>
                    <a:pt x="159" y="10"/>
                    <a:pt x="163" y="9"/>
                  </a:cubicBezTo>
                  <a:cubicBezTo>
                    <a:pt x="163" y="9"/>
                    <a:pt x="163" y="9"/>
                    <a:pt x="163" y="9"/>
                  </a:cubicBezTo>
                  <a:cubicBezTo>
                    <a:pt x="168" y="8"/>
                    <a:pt x="173" y="11"/>
                    <a:pt x="174" y="15"/>
                  </a:cubicBezTo>
                  <a:cubicBezTo>
                    <a:pt x="174" y="15"/>
                    <a:pt x="174" y="15"/>
                    <a:pt x="174" y="15"/>
                  </a:cubicBezTo>
                  <a:cubicBezTo>
                    <a:pt x="175" y="20"/>
                    <a:pt x="172" y="25"/>
                    <a:pt x="167" y="26"/>
                  </a:cubicBezTo>
                  <a:cubicBezTo>
                    <a:pt x="167" y="26"/>
                    <a:pt x="167" y="26"/>
                    <a:pt x="167" y="26"/>
                  </a:cubicBezTo>
                  <a:cubicBezTo>
                    <a:pt x="167" y="26"/>
                    <a:pt x="166" y="26"/>
                    <a:pt x="165" y="26"/>
                  </a:cubicBezTo>
                  <a:cubicBezTo>
                    <a:pt x="165" y="26"/>
                    <a:pt x="165" y="26"/>
                    <a:pt x="165" y="26"/>
                  </a:cubicBezTo>
                  <a:cubicBezTo>
                    <a:pt x="161" y="26"/>
                    <a:pt x="158" y="23"/>
                    <a:pt x="157" y="19"/>
                  </a:cubicBezTo>
                  <a:close/>
                  <a:moveTo>
                    <a:pt x="303" y="22"/>
                  </a:moveTo>
                  <a:cubicBezTo>
                    <a:pt x="303" y="22"/>
                    <a:pt x="303" y="22"/>
                    <a:pt x="303" y="22"/>
                  </a:cubicBezTo>
                  <a:cubicBezTo>
                    <a:pt x="303" y="22"/>
                    <a:pt x="303" y="22"/>
                    <a:pt x="303" y="22"/>
                  </a:cubicBezTo>
                  <a:cubicBezTo>
                    <a:pt x="299" y="21"/>
                    <a:pt x="295" y="16"/>
                    <a:pt x="296" y="12"/>
                  </a:cubicBezTo>
                  <a:cubicBezTo>
                    <a:pt x="296" y="12"/>
                    <a:pt x="296" y="12"/>
                    <a:pt x="296" y="12"/>
                  </a:cubicBezTo>
                  <a:cubicBezTo>
                    <a:pt x="297" y="7"/>
                    <a:pt x="301" y="4"/>
                    <a:pt x="306" y="4"/>
                  </a:cubicBezTo>
                  <a:cubicBezTo>
                    <a:pt x="306" y="4"/>
                    <a:pt x="306" y="4"/>
                    <a:pt x="306" y="4"/>
                  </a:cubicBezTo>
                  <a:cubicBezTo>
                    <a:pt x="311" y="5"/>
                    <a:pt x="314" y="10"/>
                    <a:pt x="313" y="14"/>
                  </a:cubicBezTo>
                  <a:cubicBezTo>
                    <a:pt x="313" y="14"/>
                    <a:pt x="313" y="14"/>
                    <a:pt x="313" y="14"/>
                  </a:cubicBezTo>
                  <a:cubicBezTo>
                    <a:pt x="313" y="19"/>
                    <a:pt x="309" y="22"/>
                    <a:pt x="305" y="22"/>
                  </a:cubicBezTo>
                  <a:cubicBezTo>
                    <a:pt x="305" y="22"/>
                    <a:pt x="305" y="22"/>
                    <a:pt x="305" y="22"/>
                  </a:cubicBezTo>
                  <a:cubicBezTo>
                    <a:pt x="304" y="22"/>
                    <a:pt x="304" y="22"/>
                    <a:pt x="303" y="22"/>
                  </a:cubicBezTo>
                  <a:close/>
                  <a:moveTo>
                    <a:pt x="191" y="12"/>
                  </a:moveTo>
                  <a:cubicBezTo>
                    <a:pt x="191" y="7"/>
                    <a:pt x="194" y="3"/>
                    <a:pt x="199" y="2"/>
                  </a:cubicBezTo>
                  <a:cubicBezTo>
                    <a:pt x="199" y="2"/>
                    <a:pt x="199" y="2"/>
                    <a:pt x="199" y="2"/>
                  </a:cubicBezTo>
                  <a:cubicBezTo>
                    <a:pt x="204" y="2"/>
                    <a:pt x="208" y="5"/>
                    <a:pt x="209" y="10"/>
                  </a:cubicBezTo>
                  <a:cubicBezTo>
                    <a:pt x="209" y="10"/>
                    <a:pt x="209" y="10"/>
                    <a:pt x="209" y="10"/>
                  </a:cubicBezTo>
                  <a:cubicBezTo>
                    <a:pt x="209" y="15"/>
                    <a:pt x="206" y="19"/>
                    <a:pt x="201" y="20"/>
                  </a:cubicBezTo>
                  <a:cubicBezTo>
                    <a:pt x="201" y="20"/>
                    <a:pt x="201" y="20"/>
                    <a:pt x="201" y="20"/>
                  </a:cubicBezTo>
                  <a:cubicBezTo>
                    <a:pt x="201" y="20"/>
                    <a:pt x="200" y="20"/>
                    <a:pt x="200" y="20"/>
                  </a:cubicBezTo>
                  <a:cubicBezTo>
                    <a:pt x="200" y="20"/>
                    <a:pt x="200" y="20"/>
                    <a:pt x="200" y="20"/>
                  </a:cubicBezTo>
                  <a:cubicBezTo>
                    <a:pt x="196" y="20"/>
                    <a:pt x="192" y="17"/>
                    <a:pt x="191" y="12"/>
                  </a:cubicBezTo>
                  <a:close/>
                  <a:moveTo>
                    <a:pt x="269" y="18"/>
                  </a:moveTo>
                  <a:cubicBezTo>
                    <a:pt x="269" y="18"/>
                    <a:pt x="269" y="18"/>
                    <a:pt x="269" y="18"/>
                  </a:cubicBezTo>
                  <a:cubicBezTo>
                    <a:pt x="269" y="18"/>
                    <a:pt x="269" y="18"/>
                    <a:pt x="269" y="18"/>
                  </a:cubicBezTo>
                  <a:cubicBezTo>
                    <a:pt x="265" y="18"/>
                    <a:pt x="261" y="13"/>
                    <a:pt x="261" y="9"/>
                  </a:cubicBezTo>
                  <a:cubicBezTo>
                    <a:pt x="261" y="9"/>
                    <a:pt x="261" y="9"/>
                    <a:pt x="261" y="9"/>
                  </a:cubicBezTo>
                  <a:cubicBezTo>
                    <a:pt x="262" y="4"/>
                    <a:pt x="266" y="0"/>
                    <a:pt x="271" y="0"/>
                  </a:cubicBezTo>
                  <a:cubicBezTo>
                    <a:pt x="271" y="0"/>
                    <a:pt x="271" y="0"/>
                    <a:pt x="271" y="0"/>
                  </a:cubicBezTo>
                  <a:cubicBezTo>
                    <a:pt x="275" y="1"/>
                    <a:pt x="279" y="5"/>
                    <a:pt x="279" y="10"/>
                  </a:cubicBezTo>
                  <a:cubicBezTo>
                    <a:pt x="279" y="10"/>
                    <a:pt x="279" y="10"/>
                    <a:pt x="279" y="10"/>
                  </a:cubicBezTo>
                  <a:cubicBezTo>
                    <a:pt x="278" y="14"/>
                    <a:pt x="275" y="18"/>
                    <a:pt x="270" y="18"/>
                  </a:cubicBezTo>
                  <a:cubicBezTo>
                    <a:pt x="270" y="18"/>
                    <a:pt x="270" y="18"/>
                    <a:pt x="270" y="18"/>
                  </a:cubicBezTo>
                  <a:cubicBezTo>
                    <a:pt x="270" y="18"/>
                    <a:pt x="270" y="18"/>
                    <a:pt x="269" y="18"/>
                  </a:cubicBezTo>
                  <a:close/>
                  <a:moveTo>
                    <a:pt x="226" y="9"/>
                  </a:moveTo>
                  <a:cubicBezTo>
                    <a:pt x="226" y="4"/>
                    <a:pt x="230" y="0"/>
                    <a:pt x="235" y="0"/>
                  </a:cubicBezTo>
                  <a:cubicBezTo>
                    <a:pt x="235" y="0"/>
                    <a:pt x="235" y="0"/>
                    <a:pt x="235" y="0"/>
                  </a:cubicBezTo>
                  <a:cubicBezTo>
                    <a:pt x="239" y="0"/>
                    <a:pt x="244" y="3"/>
                    <a:pt x="244" y="8"/>
                  </a:cubicBezTo>
                  <a:cubicBezTo>
                    <a:pt x="244" y="8"/>
                    <a:pt x="244" y="8"/>
                    <a:pt x="244" y="8"/>
                  </a:cubicBezTo>
                  <a:cubicBezTo>
                    <a:pt x="244" y="13"/>
                    <a:pt x="240" y="17"/>
                    <a:pt x="235" y="17"/>
                  </a:cubicBezTo>
                  <a:cubicBezTo>
                    <a:pt x="235" y="17"/>
                    <a:pt x="235" y="17"/>
                    <a:pt x="235" y="17"/>
                  </a:cubicBezTo>
                  <a:cubicBezTo>
                    <a:pt x="235" y="17"/>
                    <a:pt x="235" y="17"/>
                    <a:pt x="235" y="17"/>
                  </a:cubicBezTo>
                  <a:cubicBezTo>
                    <a:pt x="235" y="17"/>
                    <a:pt x="235" y="17"/>
                    <a:pt x="235" y="17"/>
                  </a:cubicBezTo>
                  <a:cubicBezTo>
                    <a:pt x="230" y="17"/>
                    <a:pt x="226" y="14"/>
                    <a:pt x="226" y="9"/>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cloud that moves"/>
          <p:cNvGrpSpPr/>
          <p:nvPr/>
        </p:nvGrpSpPr>
        <p:grpSpPr>
          <a:xfrm>
            <a:off x="2433689" y="1174164"/>
            <a:ext cx="4276672" cy="3102512"/>
            <a:chOff x="2164248" y="895351"/>
            <a:chExt cx="4843562" cy="3513764"/>
          </a:xfrm>
        </p:grpSpPr>
        <p:grpSp>
          <p:nvGrpSpPr>
            <p:cNvPr id="22" name="Group 174"/>
            <p:cNvGrpSpPr/>
            <p:nvPr/>
          </p:nvGrpSpPr>
          <p:grpSpPr>
            <a:xfrm>
              <a:off x="5648895" y="2949901"/>
              <a:ext cx="970654" cy="1274791"/>
              <a:chOff x="5144294" y="2956402"/>
              <a:chExt cx="476250" cy="625475"/>
            </a:xfrm>
          </p:grpSpPr>
          <p:sp>
            <p:nvSpPr>
              <p:cNvPr id="209" name="Freeform 499"/>
              <p:cNvSpPr>
                <a:spLocks/>
              </p:cNvSpPr>
              <p:nvPr/>
            </p:nvSpPr>
            <p:spPr bwMode="auto">
              <a:xfrm>
                <a:off x="5144294" y="2956402"/>
                <a:ext cx="476250" cy="330200"/>
              </a:xfrm>
              <a:custGeom>
                <a:avLst/>
                <a:gdLst>
                  <a:gd name="T0" fmla="*/ 300 w 300"/>
                  <a:gd name="T1" fmla="*/ 123 h 208"/>
                  <a:gd name="T2" fmla="*/ 148 w 300"/>
                  <a:gd name="T3" fmla="*/ 208 h 208"/>
                  <a:gd name="T4" fmla="*/ 0 w 300"/>
                  <a:gd name="T5" fmla="*/ 85 h 208"/>
                  <a:gd name="T6" fmla="*/ 148 w 300"/>
                  <a:gd name="T7" fmla="*/ 0 h 208"/>
                  <a:gd name="T8" fmla="*/ 300 w 300"/>
                  <a:gd name="T9" fmla="*/ 123 h 208"/>
                </a:gdLst>
                <a:ahLst/>
                <a:cxnLst>
                  <a:cxn ang="0">
                    <a:pos x="T0" y="T1"/>
                  </a:cxn>
                  <a:cxn ang="0">
                    <a:pos x="T2" y="T3"/>
                  </a:cxn>
                  <a:cxn ang="0">
                    <a:pos x="T4" y="T5"/>
                  </a:cxn>
                  <a:cxn ang="0">
                    <a:pos x="T6" y="T7"/>
                  </a:cxn>
                  <a:cxn ang="0">
                    <a:pos x="T8" y="T9"/>
                  </a:cxn>
                </a:cxnLst>
                <a:rect l="0" t="0" r="r" b="b"/>
                <a:pathLst>
                  <a:path w="300" h="208">
                    <a:moveTo>
                      <a:pt x="300" y="123"/>
                    </a:moveTo>
                    <a:lnTo>
                      <a:pt x="148" y="208"/>
                    </a:lnTo>
                    <a:lnTo>
                      <a:pt x="0" y="85"/>
                    </a:lnTo>
                    <a:lnTo>
                      <a:pt x="148" y="0"/>
                    </a:lnTo>
                    <a:lnTo>
                      <a:pt x="300" y="123"/>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500"/>
              <p:cNvSpPr>
                <a:spLocks/>
              </p:cNvSpPr>
              <p:nvPr/>
            </p:nvSpPr>
            <p:spPr bwMode="auto">
              <a:xfrm>
                <a:off x="5144294" y="3091339"/>
                <a:ext cx="234950" cy="490538"/>
              </a:xfrm>
              <a:custGeom>
                <a:avLst/>
                <a:gdLst>
                  <a:gd name="T0" fmla="*/ 148 w 148"/>
                  <a:gd name="T1" fmla="*/ 123 h 309"/>
                  <a:gd name="T2" fmla="*/ 148 w 148"/>
                  <a:gd name="T3" fmla="*/ 309 h 309"/>
                  <a:gd name="T4" fmla="*/ 0 w 148"/>
                  <a:gd name="T5" fmla="*/ 186 h 309"/>
                  <a:gd name="T6" fmla="*/ 0 w 148"/>
                  <a:gd name="T7" fmla="*/ 0 h 309"/>
                  <a:gd name="T8" fmla="*/ 148 w 148"/>
                  <a:gd name="T9" fmla="*/ 123 h 309"/>
                </a:gdLst>
                <a:ahLst/>
                <a:cxnLst>
                  <a:cxn ang="0">
                    <a:pos x="T0" y="T1"/>
                  </a:cxn>
                  <a:cxn ang="0">
                    <a:pos x="T2" y="T3"/>
                  </a:cxn>
                  <a:cxn ang="0">
                    <a:pos x="T4" y="T5"/>
                  </a:cxn>
                  <a:cxn ang="0">
                    <a:pos x="T6" y="T7"/>
                  </a:cxn>
                  <a:cxn ang="0">
                    <a:pos x="T8" y="T9"/>
                  </a:cxn>
                </a:cxnLst>
                <a:rect l="0" t="0" r="r" b="b"/>
                <a:pathLst>
                  <a:path w="148" h="309">
                    <a:moveTo>
                      <a:pt x="148" y="123"/>
                    </a:moveTo>
                    <a:lnTo>
                      <a:pt x="148" y="309"/>
                    </a:lnTo>
                    <a:lnTo>
                      <a:pt x="0" y="186"/>
                    </a:lnTo>
                    <a:lnTo>
                      <a:pt x="0" y="0"/>
                    </a:lnTo>
                    <a:lnTo>
                      <a:pt x="148" y="123"/>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501"/>
              <p:cNvSpPr>
                <a:spLocks/>
              </p:cNvSpPr>
              <p:nvPr/>
            </p:nvSpPr>
            <p:spPr bwMode="auto">
              <a:xfrm>
                <a:off x="5379244" y="3151664"/>
                <a:ext cx="241300" cy="430213"/>
              </a:xfrm>
              <a:custGeom>
                <a:avLst/>
                <a:gdLst>
                  <a:gd name="T0" fmla="*/ 0 w 152"/>
                  <a:gd name="T1" fmla="*/ 85 h 271"/>
                  <a:gd name="T2" fmla="*/ 0 w 152"/>
                  <a:gd name="T3" fmla="*/ 271 h 271"/>
                  <a:gd name="T4" fmla="*/ 152 w 152"/>
                  <a:gd name="T5" fmla="*/ 189 h 271"/>
                  <a:gd name="T6" fmla="*/ 152 w 152"/>
                  <a:gd name="T7" fmla="*/ 0 h 271"/>
                  <a:gd name="T8" fmla="*/ 0 w 152"/>
                  <a:gd name="T9" fmla="*/ 85 h 271"/>
                </a:gdLst>
                <a:ahLst/>
                <a:cxnLst>
                  <a:cxn ang="0">
                    <a:pos x="T0" y="T1"/>
                  </a:cxn>
                  <a:cxn ang="0">
                    <a:pos x="T2" y="T3"/>
                  </a:cxn>
                  <a:cxn ang="0">
                    <a:pos x="T4" y="T5"/>
                  </a:cxn>
                  <a:cxn ang="0">
                    <a:pos x="T6" y="T7"/>
                  </a:cxn>
                  <a:cxn ang="0">
                    <a:pos x="T8" y="T9"/>
                  </a:cxn>
                </a:cxnLst>
                <a:rect l="0" t="0" r="r" b="b"/>
                <a:pathLst>
                  <a:path w="152" h="271">
                    <a:moveTo>
                      <a:pt x="0" y="85"/>
                    </a:moveTo>
                    <a:lnTo>
                      <a:pt x="0" y="271"/>
                    </a:lnTo>
                    <a:lnTo>
                      <a:pt x="152" y="189"/>
                    </a:lnTo>
                    <a:lnTo>
                      <a:pt x="152" y="0"/>
                    </a:lnTo>
                    <a:lnTo>
                      <a:pt x="0" y="8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175"/>
            <p:cNvGrpSpPr/>
            <p:nvPr/>
          </p:nvGrpSpPr>
          <p:grpSpPr>
            <a:xfrm>
              <a:off x="2164248" y="2124845"/>
              <a:ext cx="1122722" cy="1475395"/>
              <a:chOff x="3434557" y="2551589"/>
              <a:chExt cx="550862" cy="723901"/>
            </a:xfrm>
          </p:grpSpPr>
          <p:sp>
            <p:nvSpPr>
              <p:cNvPr id="206" name="Freeform 517"/>
              <p:cNvSpPr>
                <a:spLocks/>
              </p:cNvSpPr>
              <p:nvPr/>
            </p:nvSpPr>
            <p:spPr bwMode="auto">
              <a:xfrm>
                <a:off x="3434557" y="2551589"/>
                <a:ext cx="550862" cy="377825"/>
              </a:xfrm>
              <a:custGeom>
                <a:avLst/>
                <a:gdLst>
                  <a:gd name="T0" fmla="*/ 347 w 347"/>
                  <a:gd name="T1" fmla="*/ 142 h 238"/>
                  <a:gd name="T2" fmla="*/ 172 w 347"/>
                  <a:gd name="T3" fmla="*/ 238 h 238"/>
                  <a:gd name="T4" fmla="*/ 0 w 347"/>
                  <a:gd name="T5" fmla="*/ 97 h 238"/>
                  <a:gd name="T6" fmla="*/ 172 w 347"/>
                  <a:gd name="T7" fmla="*/ 0 h 238"/>
                  <a:gd name="T8" fmla="*/ 347 w 347"/>
                  <a:gd name="T9" fmla="*/ 142 h 238"/>
                </a:gdLst>
                <a:ahLst/>
                <a:cxnLst>
                  <a:cxn ang="0">
                    <a:pos x="T0" y="T1"/>
                  </a:cxn>
                  <a:cxn ang="0">
                    <a:pos x="T2" y="T3"/>
                  </a:cxn>
                  <a:cxn ang="0">
                    <a:pos x="T4" y="T5"/>
                  </a:cxn>
                  <a:cxn ang="0">
                    <a:pos x="T6" y="T7"/>
                  </a:cxn>
                  <a:cxn ang="0">
                    <a:pos x="T8" y="T9"/>
                  </a:cxn>
                </a:cxnLst>
                <a:rect l="0" t="0" r="r" b="b"/>
                <a:pathLst>
                  <a:path w="347" h="238">
                    <a:moveTo>
                      <a:pt x="347" y="142"/>
                    </a:moveTo>
                    <a:lnTo>
                      <a:pt x="172" y="238"/>
                    </a:lnTo>
                    <a:lnTo>
                      <a:pt x="0" y="97"/>
                    </a:lnTo>
                    <a:lnTo>
                      <a:pt x="172" y="0"/>
                    </a:lnTo>
                    <a:lnTo>
                      <a:pt x="347" y="1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518"/>
              <p:cNvSpPr>
                <a:spLocks/>
              </p:cNvSpPr>
              <p:nvPr/>
            </p:nvSpPr>
            <p:spPr bwMode="auto">
              <a:xfrm>
                <a:off x="3434557" y="2705577"/>
                <a:ext cx="273050" cy="569913"/>
              </a:xfrm>
              <a:custGeom>
                <a:avLst/>
                <a:gdLst>
                  <a:gd name="T0" fmla="*/ 172 w 172"/>
                  <a:gd name="T1" fmla="*/ 141 h 359"/>
                  <a:gd name="T2" fmla="*/ 172 w 172"/>
                  <a:gd name="T3" fmla="*/ 359 h 359"/>
                  <a:gd name="T4" fmla="*/ 0 w 172"/>
                  <a:gd name="T5" fmla="*/ 217 h 359"/>
                  <a:gd name="T6" fmla="*/ 0 w 172"/>
                  <a:gd name="T7" fmla="*/ 0 h 359"/>
                  <a:gd name="T8" fmla="*/ 172 w 172"/>
                  <a:gd name="T9" fmla="*/ 141 h 359"/>
                </a:gdLst>
                <a:ahLst/>
                <a:cxnLst>
                  <a:cxn ang="0">
                    <a:pos x="T0" y="T1"/>
                  </a:cxn>
                  <a:cxn ang="0">
                    <a:pos x="T2" y="T3"/>
                  </a:cxn>
                  <a:cxn ang="0">
                    <a:pos x="T4" y="T5"/>
                  </a:cxn>
                  <a:cxn ang="0">
                    <a:pos x="T6" y="T7"/>
                  </a:cxn>
                  <a:cxn ang="0">
                    <a:pos x="T8" y="T9"/>
                  </a:cxn>
                </a:cxnLst>
                <a:rect l="0" t="0" r="r" b="b"/>
                <a:pathLst>
                  <a:path w="172" h="359">
                    <a:moveTo>
                      <a:pt x="172" y="141"/>
                    </a:moveTo>
                    <a:lnTo>
                      <a:pt x="172" y="359"/>
                    </a:lnTo>
                    <a:lnTo>
                      <a:pt x="0" y="217"/>
                    </a:lnTo>
                    <a:lnTo>
                      <a:pt x="0" y="0"/>
                    </a:lnTo>
                    <a:lnTo>
                      <a:pt x="172" y="141"/>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519"/>
              <p:cNvSpPr>
                <a:spLocks/>
              </p:cNvSpPr>
              <p:nvPr/>
            </p:nvSpPr>
            <p:spPr bwMode="auto">
              <a:xfrm>
                <a:off x="3707607" y="2777014"/>
                <a:ext cx="277812" cy="498475"/>
              </a:xfrm>
              <a:custGeom>
                <a:avLst/>
                <a:gdLst>
                  <a:gd name="T0" fmla="*/ 0 w 175"/>
                  <a:gd name="T1" fmla="*/ 96 h 314"/>
                  <a:gd name="T2" fmla="*/ 0 w 175"/>
                  <a:gd name="T3" fmla="*/ 314 h 314"/>
                  <a:gd name="T4" fmla="*/ 175 w 175"/>
                  <a:gd name="T5" fmla="*/ 217 h 314"/>
                  <a:gd name="T6" fmla="*/ 175 w 175"/>
                  <a:gd name="T7" fmla="*/ 0 h 314"/>
                  <a:gd name="T8" fmla="*/ 0 w 175"/>
                  <a:gd name="T9" fmla="*/ 96 h 314"/>
                </a:gdLst>
                <a:ahLst/>
                <a:cxnLst>
                  <a:cxn ang="0">
                    <a:pos x="T0" y="T1"/>
                  </a:cxn>
                  <a:cxn ang="0">
                    <a:pos x="T2" y="T3"/>
                  </a:cxn>
                  <a:cxn ang="0">
                    <a:pos x="T4" y="T5"/>
                  </a:cxn>
                  <a:cxn ang="0">
                    <a:pos x="T6" y="T7"/>
                  </a:cxn>
                  <a:cxn ang="0">
                    <a:pos x="T8" y="T9"/>
                  </a:cxn>
                </a:cxnLst>
                <a:rect l="0" t="0" r="r" b="b"/>
                <a:pathLst>
                  <a:path w="175" h="314">
                    <a:moveTo>
                      <a:pt x="0" y="96"/>
                    </a:moveTo>
                    <a:lnTo>
                      <a:pt x="0" y="314"/>
                    </a:lnTo>
                    <a:lnTo>
                      <a:pt x="175" y="217"/>
                    </a:lnTo>
                    <a:lnTo>
                      <a:pt x="175" y="0"/>
                    </a:lnTo>
                    <a:lnTo>
                      <a:pt x="0" y="96"/>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176"/>
            <p:cNvGrpSpPr/>
            <p:nvPr/>
          </p:nvGrpSpPr>
          <p:grpSpPr>
            <a:xfrm>
              <a:off x="2546039" y="1688052"/>
              <a:ext cx="588863" cy="779759"/>
              <a:chOff x="3621882" y="2337277"/>
              <a:chExt cx="288925" cy="382588"/>
            </a:xfrm>
          </p:grpSpPr>
          <p:sp>
            <p:nvSpPr>
              <p:cNvPr id="203" name="Freeform 514"/>
              <p:cNvSpPr>
                <a:spLocks/>
              </p:cNvSpPr>
              <p:nvPr/>
            </p:nvSpPr>
            <p:spPr bwMode="auto">
              <a:xfrm>
                <a:off x="3621882" y="2337277"/>
                <a:ext cx="288925" cy="198438"/>
              </a:xfrm>
              <a:custGeom>
                <a:avLst/>
                <a:gdLst>
                  <a:gd name="T0" fmla="*/ 182 w 182"/>
                  <a:gd name="T1" fmla="*/ 76 h 125"/>
                  <a:gd name="T2" fmla="*/ 92 w 182"/>
                  <a:gd name="T3" fmla="*/ 125 h 125"/>
                  <a:gd name="T4" fmla="*/ 0 w 182"/>
                  <a:gd name="T5" fmla="*/ 50 h 125"/>
                  <a:gd name="T6" fmla="*/ 92 w 182"/>
                  <a:gd name="T7" fmla="*/ 0 h 125"/>
                  <a:gd name="T8" fmla="*/ 182 w 182"/>
                  <a:gd name="T9" fmla="*/ 76 h 125"/>
                </a:gdLst>
                <a:ahLst/>
                <a:cxnLst>
                  <a:cxn ang="0">
                    <a:pos x="T0" y="T1"/>
                  </a:cxn>
                  <a:cxn ang="0">
                    <a:pos x="T2" y="T3"/>
                  </a:cxn>
                  <a:cxn ang="0">
                    <a:pos x="T4" y="T5"/>
                  </a:cxn>
                  <a:cxn ang="0">
                    <a:pos x="T6" y="T7"/>
                  </a:cxn>
                  <a:cxn ang="0">
                    <a:pos x="T8" y="T9"/>
                  </a:cxn>
                </a:cxnLst>
                <a:rect l="0" t="0" r="r" b="b"/>
                <a:pathLst>
                  <a:path w="182" h="125">
                    <a:moveTo>
                      <a:pt x="182" y="76"/>
                    </a:moveTo>
                    <a:lnTo>
                      <a:pt x="92" y="125"/>
                    </a:lnTo>
                    <a:lnTo>
                      <a:pt x="0" y="50"/>
                    </a:lnTo>
                    <a:lnTo>
                      <a:pt x="92" y="0"/>
                    </a:lnTo>
                    <a:lnTo>
                      <a:pt x="182" y="76"/>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515"/>
              <p:cNvSpPr>
                <a:spLocks/>
              </p:cNvSpPr>
              <p:nvPr/>
            </p:nvSpPr>
            <p:spPr bwMode="auto">
              <a:xfrm>
                <a:off x="3621882" y="2416652"/>
                <a:ext cx="146050" cy="303213"/>
              </a:xfrm>
              <a:custGeom>
                <a:avLst/>
                <a:gdLst>
                  <a:gd name="T0" fmla="*/ 92 w 92"/>
                  <a:gd name="T1" fmla="*/ 75 h 191"/>
                  <a:gd name="T2" fmla="*/ 92 w 92"/>
                  <a:gd name="T3" fmla="*/ 191 h 191"/>
                  <a:gd name="T4" fmla="*/ 0 w 92"/>
                  <a:gd name="T5" fmla="*/ 115 h 191"/>
                  <a:gd name="T6" fmla="*/ 0 w 92"/>
                  <a:gd name="T7" fmla="*/ 0 h 191"/>
                  <a:gd name="T8" fmla="*/ 92 w 92"/>
                  <a:gd name="T9" fmla="*/ 75 h 191"/>
                </a:gdLst>
                <a:ahLst/>
                <a:cxnLst>
                  <a:cxn ang="0">
                    <a:pos x="T0" y="T1"/>
                  </a:cxn>
                  <a:cxn ang="0">
                    <a:pos x="T2" y="T3"/>
                  </a:cxn>
                  <a:cxn ang="0">
                    <a:pos x="T4" y="T5"/>
                  </a:cxn>
                  <a:cxn ang="0">
                    <a:pos x="T6" y="T7"/>
                  </a:cxn>
                  <a:cxn ang="0">
                    <a:pos x="T8" y="T9"/>
                  </a:cxn>
                </a:cxnLst>
                <a:rect l="0" t="0" r="r" b="b"/>
                <a:pathLst>
                  <a:path w="92" h="191">
                    <a:moveTo>
                      <a:pt x="92" y="75"/>
                    </a:moveTo>
                    <a:lnTo>
                      <a:pt x="92" y="191"/>
                    </a:lnTo>
                    <a:lnTo>
                      <a:pt x="0" y="115"/>
                    </a:lnTo>
                    <a:lnTo>
                      <a:pt x="0" y="0"/>
                    </a:lnTo>
                    <a:lnTo>
                      <a:pt x="92" y="75"/>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 name="Freeform 516"/>
              <p:cNvSpPr>
                <a:spLocks/>
              </p:cNvSpPr>
              <p:nvPr/>
            </p:nvSpPr>
            <p:spPr bwMode="auto">
              <a:xfrm>
                <a:off x="3767932" y="2457927"/>
                <a:ext cx="142875" cy="261938"/>
              </a:xfrm>
              <a:custGeom>
                <a:avLst/>
                <a:gdLst>
                  <a:gd name="T0" fmla="*/ 0 w 90"/>
                  <a:gd name="T1" fmla="*/ 49 h 165"/>
                  <a:gd name="T2" fmla="*/ 0 w 90"/>
                  <a:gd name="T3" fmla="*/ 165 h 165"/>
                  <a:gd name="T4" fmla="*/ 90 w 90"/>
                  <a:gd name="T5" fmla="*/ 113 h 165"/>
                  <a:gd name="T6" fmla="*/ 90 w 90"/>
                  <a:gd name="T7" fmla="*/ 0 h 165"/>
                  <a:gd name="T8" fmla="*/ 0 w 90"/>
                  <a:gd name="T9" fmla="*/ 49 h 165"/>
                </a:gdLst>
                <a:ahLst/>
                <a:cxnLst>
                  <a:cxn ang="0">
                    <a:pos x="T0" y="T1"/>
                  </a:cxn>
                  <a:cxn ang="0">
                    <a:pos x="T2" y="T3"/>
                  </a:cxn>
                  <a:cxn ang="0">
                    <a:pos x="T4" y="T5"/>
                  </a:cxn>
                  <a:cxn ang="0">
                    <a:pos x="T6" y="T7"/>
                  </a:cxn>
                  <a:cxn ang="0">
                    <a:pos x="T8" y="T9"/>
                  </a:cxn>
                </a:cxnLst>
                <a:rect l="0" t="0" r="r" b="b"/>
                <a:pathLst>
                  <a:path w="90" h="165">
                    <a:moveTo>
                      <a:pt x="0" y="49"/>
                    </a:moveTo>
                    <a:lnTo>
                      <a:pt x="0" y="165"/>
                    </a:lnTo>
                    <a:lnTo>
                      <a:pt x="90" y="113"/>
                    </a:lnTo>
                    <a:lnTo>
                      <a:pt x="90" y="0"/>
                    </a:lnTo>
                    <a:lnTo>
                      <a:pt x="0" y="49"/>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177"/>
            <p:cNvGrpSpPr/>
            <p:nvPr/>
          </p:nvGrpSpPr>
          <p:grpSpPr>
            <a:xfrm>
              <a:off x="5661837" y="1535982"/>
              <a:ext cx="1345973" cy="1779531"/>
              <a:chOff x="5150644" y="2262664"/>
              <a:chExt cx="660400" cy="873125"/>
            </a:xfrm>
          </p:grpSpPr>
          <p:sp>
            <p:nvSpPr>
              <p:cNvPr id="200" name="Freeform 496"/>
              <p:cNvSpPr>
                <a:spLocks/>
              </p:cNvSpPr>
              <p:nvPr/>
            </p:nvSpPr>
            <p:spPr bwMode="auto">
              <a:xfrm>
                <a:off x="5150644" y="2262664"/>
                <a:ext cx="660400" cy="457200"/>
              </a:xfrm>
              <a:custGeom>
                <a:avLst/>
                <a:gdLst>
                  <a:gd name="T0" fmla="*/ 416 w 416"/>
                  <a:gd name="T1" fmla="*/ 172 h 288"/>
                  <a:gd name="T2" fmla="*/ 208 w 416"/>
                  <a:gd name="T3" fmla="*/ 288 h 288"/>
                  <a:gd name="T4" fmla="*/ 0 w 416"/>
                  <a:gd name="T5" fmla="*/ 118 h 288"/>
                  <a:gd name="T6" fmla="*/ 208 w 416"/>
                  <a:gd name="T7" fmla="*/ 0 h 288"/>
                  <a:gd name="T8" fmla="*/ 416 w 416"/>
                  <a:gd name="T9" fmla="*/ 172 h 288"/>
                </a:gdLst>
                <a:ahLst/>
                <a:cxnLst>
                  <a:cxn ang="0">
                    <a:pos x="T0" y="T1"/>
                  </a:cxn>
                  <a:cxn ang="0">
                    <a:pos x="T2" y="T3"/>
                  </a:cxn>
                  <a:cxn ang="0">
                    <a:pos x="T4" y="T5"/>
                  </a:cxn>
                  <a:cxn ang="0">
                    <a:pos x="T6" y="T7"/>
                  </a:cxn>
                  <a:cxn ang="0">
                    <a:pos x="T8" y="T9"/>
                  </a:cxn>
                </a:cxnLst>
                <a:rect l="0" t="0" r="r" b="b"/>
                <a:pathLst>
                  <a:path w="416" h="288">
                    <a:moveTo>
                      <a:pt x="416" y="172"/>
                    </a:moveTo>
                    <a:lnTo>
                      <a:pt x="208" y="288"/>
                    </a:lnTo>
                    <a:lnTo>
                      <a:pt x="0" y="118"/>
                    </a:lnTo>
                    <a:lnTo>
                      <a:pt x="208" y="0"/>
                    </a:lnTo>
                    <a:lnTo>
                      <a:pt x="416" y="1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497"/>
              <p:cNvSpPr>
                <a:spLocks/>
              </p:cNvSpPr>
              <p:nvPr/>
            </p:nvSpPr>
            <p:spPr bwMode="auto">
              <a:xfrm>
                <a:off x="5150644" y="2449989"/>
                <a:ext cx="330200" cy="685800"/>
              </a:xfrm>
              <a:custGeom>
                <a:avLst/>
                <a:gdLst>
                  <a:gd name="T0" fmla="*/ 208 w 208"/>
                  <a:gd name="T1" fmla="*/ 170 h 432"/>
                  <a:gd name="T2" fmla="*/ 208 w 208"/>
                  <a:gd name="T3" fmla="*/ 432 h 432"/>
                  <a:gd name="T4" fmla="*/ 0 w 208"/>
                  <a:gd name="T5" fmla="*/ 260 h 432"/>
                  <a:gd name="T6" fmla="*/ 0 w 208"/>
                  <a:gd name="T7" fmla="*/ 0 h 432"/>
                  <a:gd name="T8" fmla="*/ 208 w 208"/>
                  <a:gd name="T9" fmla="*/ 170 h 432"/>
                </a:gdLst>
                <a:ahLst/>
                <a:cxnLst>
                  <a:cxn ang="0">
                    <a:pos x="T0" y="T1"/>
                  </a:cxn>
                  <a:cxn ang="0">
                    <a:pos x="T2" y="T3"/>
                  </a:cxn>
                  <a:cxn ang="0">
                    <a:pos x="T4" y="T5"/>
                  </a:cxn>
                  <a:cxn ang="0">
                    <a:pos x="T6" y="T7"/>
                  </a:cxn>
                  <a:cxn ang="0">
                    <a:pos x="T8" y="T9"/>
                  </a:cxn>
                </a:cxnLst>
                <a:rect l="0" t="0" r="r" b="b"/>
                <a:pathLst>
                  <a:path w="208" h="432">
                    <a:moveTo>
                      <a:pt x="208" y="170"/>
                    </a:moveTo>
                    <a:lnTo>
                      <a:pt x="208" y="432"/>
                    </a:lnTo>
                    <a:lnTo>
                      <a:pt x="0" y="260"/>
                    </a:lnTo>
                    <a:lnTo>
                      <a:pt x="0" y="0"/>
                    </a:lnTo>
                    <a:lnTo>
                      <a:pt x="208" y="170"/>
                    </a:lnTo>
                    <a:close/>
                  </a:path>
                </a:pathLst>
              </a:custGeom>
              <a:solidFill>
                <a:schemeClr val="accent1">
                  <a:lumMod val="50000"/>
                  <a:alpha val="94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498"/>
              <p:cNvSpPr>
                <a:spLocks/>
              </p:cNvSpPr>
              <p:nvPr/>
            </p:nvSpPr>
            <p:spPr bwMode="auto">
              <a:xfrm>
                <a:off x="5480844" y="2535714"/>
                <a:ext cx="330200" cy="600075"/>
              </a:xfrm>
              <a:custGeom>
                <a:avLst/>
                <a:gdLst>
                  <a:gd name="T0" fmla="*/ 0 w 208"/>
                  <a:gd name="T1" fmla="*/ 116 h 378"/>
                  <a:gd name="T2" fmla="*/ 0 w 208"/>
                  <a:gd name="T3" fmla="*/ 378 h 378"/>
                  <a:gd name="T4" fmla="*/ 208 w 208"/>
                  <a:gd name="T5" fmla="*/ 260 h 378"/>
                  <a:gd name="T6" fmla="*/ 208 w 208"/>
                  <a:gd name="T7" fmla="*/ 0 h 378"/>
                  <a:gd name="T8" fmla="*/ 0 w 208"/>
                  <a:gd name="T9" fmla="*/ 116 h 378"/>
                </a:gdLst>
                <a:ahLst/>
                <a:cxnLst>
                  <a:cxn ang="0">
                    <a:pos x="T0" y="T1"/>
                  </a:cxn>
                  <a:cxn ang="0">
                    <a:pos x="T2" y="T3"/>
                  </a:cxn>
                  <a:cxn ang="0">
                    <a:pos x="T4" y="T5"/>
                  </a:cxn>
                  <a:cxn ang="0">
                    <a:pos x="T6" y="T7"/>
                  </a:cxn>
                  <a:cxn ang="0">
                    <a:pos x="T8" y="T9"/>
                  </a:cxn>
                </a:cxnLst>
                <a:rect l="0" t="0" r="r" b="b"/>
                <a:pathLst>
                  <a:path w="208" h="378">
                    <a:moveTo>
                      <a:pt x="0" y="116"/>
                    </a:moveTo>
                    <a:lnTo>
                      <a:pt x="0" y="378"/>
                    </a:lnTo>
                    <a:lnTo>
                      <a:pt x="208" y="260"/>
                    </a:lnTo>
                    <a:lnTo>
                      <a:pt x="208" y="0"/>
                    </a:lnTo>
                    <a:lnTo>
                      <a:pt x="0" y="116"/>
                    </a:lnTo>
                    <a:close/>
                  </a:path>
                </a:pathLst>
              </a:custGeom>
              <a:gradFill>
                <a:gsLst>
                  <a:gs pos="100000">
                    <a:schemeClr val="accent1"/>
                  </a:gs>
                  <a:gs pos="0">
                    <a:schemeClr val="accent1">
                      <a:lumMod val="50000"/>
                      <a:alpha val="88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178"/>
            <p:cNvGrpSpPr/>
            <p:nvPr/>
          </p:nvGrpSpPr>
          <p:grpSpPr>
            <a:xfrm>
              <a:off x="4257624" y="895351"/>
              <a:ext cx="802407" cy="1061249"/>
              <a:chOff x="4461669" y="1948339"/>
              <a:chExt cx="393700" cy="520701"/>
            </a:xfrm>
          </p:grpSpPr>
          <p:sp>
            <p:nvSpPr>
              <p:cNvPr id="197" name="Freeform 511"/>
              <p:cNvSpPr>
                <a:spLocks/>
              </p:cNvSpPr>
              <p:nvPr/>
            </p:nvSpPr>
            <p:spPr bwMode="auto">
              <a:xfrm>
                <a:off x="4461669" y="1948339"/>
                <a:ext cx="393700" cy="273050"/>
              </a:xfrm>
              <a:custGeom>
                <a:avLst/>
                <a:gdLst>
                  <a:gd name="T0" fmla="*/ 248 w 248"/>
                  <a:gd name="T1" fmla="*/ 101 h 172"/>
                  <a:gd name="T2" fmla="*/ 123 w 248"/>
                  <a:gd name="T3" fmla="*/ 172 h 172"/>
                  <a:gd name="T4" fmla="*/ 0 w 248"/>
                  <a:gd name="T5" fmla="*/ 68 h 172"/>
                  <a:gd name="T6" fmla="*/ 123 w 248"/>
                  <a:gd name="T7" fmla="*/ 0 h 172"/>
                  <a:gd name="T8" fmla="*/ 248 w 248"/>
                  <a:gd name="T9" fmla="*/ 101 h 172"/>
                </a:gdLst>
                <a:ahLst/>
                <a:cxnLst>
                  <a:cxn ang="0">
                    <a:pos x="T0" y="T1"/>
                  </a:cxn>
                  <a:cxn ang="0">
                    <a:pos x="T2" y="T3"/>
                  </a:cxn>
                  <a:cxn ang="0">
                    <a:pos x="T4" y="T5"/>
                  </a:cxn>
                  <a:cxn ang="0">
                    <a:pos x="T6" y="T7"/>
                  </a:cxn>
                  <a:cxn ang="0">
                    <a:pos x="T8" y="T9"/>
                  </a:cxn>
                </a:cxnLst>
                <a:rect l="0" t="0" r="r" b="b"/>
                <a:pathLst>
                  <a:path w="248" h="172">
                    <a:moveTo>
                      <a:pt x="248" y="101"/>
                    </a:moveTo>
                    <a:lnTo>
                      <a:pt x="123" y="172"/>
                    </a:lnTo>
                    <a:lnTo>
                      <a:pt x="0" y="68"/>
                    </a:lnTo>
                    <a:lnTo>
                      <a:pt x="123" y="0"/>
                    </a:lnTo>
                    <a:lnTo>
                      <a:pt x="248" y="101"/>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512"/>
              <p:cNvSpPr>
                <a:spLocks/>
              </p:cNvSpPr>
              <p:nvPr/>
            </p:nvSpPr>
            <p:spPr bwMode="auto">
              <a:xfrm>
                <a:off x="4461669" y="2056289"/>
                <a:ext cx="195262" cy="412750"/>
              </a:xfrm>
              <a:custGeom>
                <a:avLst/>
                <a:gdLst>
                  <a:gd name="T0" fmla="*/ 123 w 123"/>
                  <a:gd name="T1" fmla="*/ 104 h 260"/>
                  <a:gd name="T2" fmla="*/ 123 w 123"/>
                  <a:gd name="T3" fmla="*/ 260 h 260"/>
                  <a:gd name="T4" fmla="*/ 0 w 123"/>
                  <a:gd name="T5" fmla="*/ 156 h 260"/>
                  <a:gd name="T6" fmla="*/ 0 w 123"/>
                  <a:gd name="T7" fmla="*/ 0 h 260"/>
                  <a:gd name="T8" fmla="*/ 123 w 123"/>
                  <a:gd name="T9" fmla="*/ 104 h 260"/>
                </a:gdLst>
                <a:ahLst/>
                <a:cxnLst>
                  <a:cxn ang="0">
                    <a:pos x="T0" y="T1"/>
                  </a:cxn>
                  <a:cxn ang="0">
                    <a:pos x="T2" y="T3"/>
                  </a:cxn>
                  <a:cxn ang="0">
                    <a:pos x="T4" y="T5"/>
                  </a:cxn>
                  <a:cxn ang="0">
                    <a:pos x="T6" y="T7"/>
                  </a:cxn>
                  <a:cxn ang="0">
                    <a:pos x="T8" y="T9"/>
                  </a:cxn>
                </a:cxnLst>
                <a:rect l="0" t="0" r="r" b="b"/>
                <a:pathLst>
                  <a:path w="123" h="260">
                    <a:moveTo>
                      <a:pt x="123" y="104"/>
                    </a:moveTo>
                    <a:lnTo>
                      <a:pt x="123" y="260"/>
                    </a:lnTo>
                    <a:lnTo>
                      <a:pt x="0" y="156"/>
                    </a:lnTo>
                    <a:lnTo>
                      <a:pt x="0" y="0"/>
                    </a:lnTo>
                    <a:lnTo>
                      <a:pt x="123" y="10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9" name="Freeform 513"/>
              <p:cNvSpPr>
                <a:spLocks/>
              </p:cNvSpPr>
              <p:nvPr/>
            </p:nvSpPr>
            <p:spPr bwMode="auto">
              <a:xfrm>
                <a:off x="4656932" y="2108677"/>
                <a:ext cx="198437" cy="360363"/>
              </a:xfrm>
              <a:custGeom>
                <a:avLst/>
                <a:gdLst>
                  <a:gd name="T0" fmla="*/ 0 w 125"/>
                  <a:gd name="T1" fmla="*/ 71 h 227"/>
                  <a:gd name="T2" fmla="*/ 0 w 125"/>
                  <a:gd name="T3" fmla="*/ 227 h 227"/>
                  <a:gd name="T4" fmla="*/ 125 w 125"/>
                  <a:gd name="T5" fmla="*/ 156 h 227"/>
                  <a:gd name="T6" fmla="*/ 125 w 125"/>
                  <a:gd name="T7" fmla="*/ 0 h 227"/>
                  <a:gd name="T8" fmla="*/ 0 w 125"/>
                  <a:gd name="T9" fmla="*/ 71 h 227"/>
                </a:gdLst>
                <a:ahLst/>
                <a:cxnLst>
                  <a:cxn ang="0">
                    <a:pos x="T0" y="T1"/>
                  </a:cxn>
                  <a:cxn ang="0">
                    <a:pos x="T2" y="T3"/>
                  </a:cxn>
                  <a:cxn ang="0">
                    <a:pos x="T4" y="T5"/>
                  </a:cxn>
                  <a:cxn ang="0">
                    <a:pos x="T6" y="T7"/>
                  </a:cxn>
                  <a:cxn ang="0">
                    <a:pos x="T8" y="T9"/>
                  </a:cxn>
                </a:cxnLst>
                <a:rect l="0" t="0" r="r" b="b"/>
                <a:pathLst>
                  <a:path w="125" h="227">
                    <a:moveTo>
                      <a:pt x="0" y="71"/>
                    </a:moveTo>
                    <a:lnTo>
                      <a:pt x="0" y="227"/>
                    </a:lnTo>
                    <a:lnTo>
                      <a:pt x="125" y="156"/>
                    </a:lnTo>
                    <a:lnTo>
                      <a:pt x="125" y="0"/>
                    </a:lnTo>
                    <a:lnTo>
                      <a:pt x="0" y="71"/>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179"/>
            <p:cNvGrpSpPr/>
            <p:nvPr/>
          </p:nvGrpSpPr>
          <p:grpSpPr>
            <a:xfrm>
              <a:off x="3157549" y="3927025"/>
              <a:ext cx="365612" cy="482090"/>
              <a:chOff x="3921919" y="3435827"/>
              <a:chExt cx="179387" cy="236537"/>
            </a:xfrm>
          </p:grpSpPr>
          <p:sp>
            <p:nvSpPr>
              <p:cNvPr id="194" name="Freeform 505"/>
              <p:cNvSpPr>
                <a:spLocks/>
              </p:cNvSpPr>
              <p:nvPr/>
            </p:nvSpPr>
            <p:spPr bwMode="auto">
              <a:xfrm>
                <a:off x="3921919" y="3435827"/>
                <a:ext cx="179387" cy="123825"/>
              </a:xfrm>
              <a:custGeom>
                <a:avLst/>
                <a:gdLst>
                  <a:gd name="T0" fmla="*/ 113 w 113"/>
                  <a:gd name="T1" fmla="*/ 47 h 78"/>
                  <a:gd name="T2" fmla="*/ 56 w 113"/>
                  <a:gd name="T3" fmla="*/ 78 h 78"/>
                  <a:gd name="T4" fmla="*/ 0 w 113"/>
                  <a:gd name="T5" fmla="*/ 33 h 78"/>
                  <a:gd name="T6" fmla="*/ 56 w 113"/>
                  <a:gd name="T7" fmla="*/ 0 h 78"/>
                  <a:gd name="T8" fmla="*/ 113 w 113"/>
                  <a:gd name="T9" fmla="*/ 47 h 78"/>
                </a:gdLst>
                <a:ahLst/>
                <a:cxnLst>
                  <a:cxn ang="0">
                    <a:pos x="T0" y="T1"/>
                  </a:cxn>
                  <a:cxn ang="0">
                    <a:pos x="T2" y="T3"/>
                  </a:cxn>
                  <a:cxn ang="0">
                    <a:pos x="T4" y="T5"/>
                  </a:cxn>
                  <a:cxn ang="0">
                    <a:pos x="T6" y="T7"/>
                  </a:cxn>
                  <a:cxn ang="0">
                    <a:pos x="T8" y="T9"/>
                  </a:cxn>
                </a:cxnLst>
                <a:rect l="0" t="0" r="r" b="b"/>
                <a:pathLst>
                  <a:path w="113" h="78">
                    <a:moveTo>
                      <a:pt x="113" y="47"/>
                    </a:moveTo>
                    <a:lnTo>
                      <a:pt x="56" y="78"/>
                    </a:lnTo>
                    <a:lnTo>
                      <a:pt x="0" y="33"/>
                    </a:lnTo>
                    <a:lnTo>
                      <a:pt x="56" y="0"/>
                    </a:lnTo>
                    <a:lnTo>
                      <a:pt x="113" y="47"/>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506"/>
              <p:cNvSpPr>
                <a:spLocks/>
              </p:cNvSpPr>
              <p:nvPr/>
            </p:nvSpPr>
            <p:spPr bwMode="auto">
              <a:xfrm>
                <a:off x="3921919" y="3488214"/>
                <a:ext cx="88900" cy="184150"/>
              </a:xfrm>
              <a:custGeom>
                <a:avLst/>
                <a:gdLst>
                  <a:gd name="T0" fmla="*/ 56 w 56"/>
                  <a:gd name="T1" fmla="*/ 45 h 116"/>
                  <a:gd name="T2" fmla="*/ 56 w 56"/>
                  <a:gd name="T3" fmla="*/ 116 h 116"/>
                  <a:gd name="T4" fmla="*/ 0 w 56"/>
                  <a:gd name="T5" fmla="*/ 69 h 116"/>
                  <a:gd name="T6" fmla="*/ 0 w 56"/>
                  <a:gd name="T7" fmla="*/ 0 h 116"/>
                  <a:gd name="T8" fmla="*/ 56 w 56"/>
                  <a:gd name="T9" fmla="*/ 45 h 116"/>
                </a:gdLst>
                <a:ahLst/>
                <a:cxnLst>
                  <a:cxn ang="0">
                    <a:pos x="T0" y="T1"/>
                  </a:cxn>
                  <a:cxn ang="0">
                    <a:pos x="T2" y="T3"/>
                  </a:cxn>
                  <a:cxn ang="0">
                    <a:pos x="T4" y="T5"/>
                  </a:cxn>
                  <a:cxn ang="0">
                    <a:pos x="T6" y="T7"/>
                  </a:cxn>
                  <a:cxn ang="0">
                    <a:pos x="T8" y="T9"/>
                  </a:cxn>
                </a:cxnLst>
                <a:rect l="0" t="0" r="r" b="b"/>
                <a:pathLst>
                  <a:path w="56" h="116">
                    <a:moveTo>
                      <a:pt x="56" y="45"/>
                    </a:moveTo>
                    <a:lnTo>
                      <a:pt x="56" y="116"/>
                    </a:lnTo>
                    <a:lnTo>
                      <a:pt x="0" y="69"/>
                    </a:lnTo>
                    <a:lnTo>
                      <a:pt x="0" y="0"/>
                    </a:lnTo>
                    <a:lnTo>
                      <a:pt x="56" y="45"/>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507"/>
              <p:cNvSpPr>
                <a:spLocks/>
              </p:cNvSpPr>
              <p:nvPr/>
            </p:nvSpPr>
            <p:spPr bwMode="auto">
              <a:xfrm>
                <a:off x="4010819" y="3510439"/>
                <a:ext cx="90487" cy="161925"/>
              </a:xfrm>
              <a:custGeom>
                <a:avLst/>
                <a:gdLst>
                  <a:gd name="T0" fmla="*/ 0 w 57"/>
                  <a:gd name="T1" fmla="*/ 31 h 102"/>
                  <a:gd name="T2" fmla="*/ 0 w 57"/>
                  <a:gd name="T3" fmla="*/ 102 h 102"/>
                  <a:gd name="T4" fmla="*/ 57 w 57"/>
                  <a:gd name="T5" fmla="*/ 71 h 102"/>
                  <a:gd name="T6" fmla="*/ 57 w 57"/>
                  <a:gd name="T7" fmla="*/ 0 h 102"/>
                  <a:gd name="T8" fmla="*/ 0 w 57"/>
                  <a:gd name="T9" fmla="*/ 31 h 102"/>
                </a:gdLst>
                <a:ahLst/>
                <a:cxnLst>
                  <a:cxn ang="0">
                    <a:pos x="T0" y="T1"/>
                  </a:cxn>
                  <a:cxn ang="0">
                    <a:pos x="T2" y="T3"/>
                  </a:cxn>
                  <a:cxn ang="0">
                    <a:pos x="T4" y="T5"/>
                  </a:cxn>
                  <a:cxn ang="0">
                    <a:pos x="T6" y="T7"/>
                  </a:cxn>
                  <a:cxn ang="0">
                    <a:pos x="T8" y="T9"/>
                  </a:cxn>
                </a:cxnLst>
                <a:rect l="0" t="0" r="r" b="b"/>
                <a:pathLst>
                  <a:path w="57" h="102">
                    <a:moveTo>
                      <a:pt x="0" y="31"/>
                    </a:moveTo>
                    <a:lnTo>
                      <a:pt x="0" y="102"/>
                    </a:lnTo>
                    <a:lnTo>
                      <a:pt x="57" y="71"/>
                    </a:lnTo>
                    <a:lnTo>
                      <a:pt x="57" y="0"/>
                    </a:lnTo>
                    <a:lnTo>
                      <a:pt x="0" y="31"/>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 name="Group 180"/>
            <p:cNvGrpSpPr/>
            <p:nvPr/>
          </p:nvGrpSpPr>
          <p:grpSpPr>
            <a:xfrm>
              <a:off x="3904954" y="1070069"/>
              <a:ext cx="2293978" cy="3025203"/>
              <a:chOff x="3904954" y="1070069"/>
              <a:chExt cx="2293978" cy="3025203"/>
            </a:xfrm>
          </p:grpSpPr>
          <p:sp>
            <p:nvSpPr>
              <p:cNvPr id="191" name="Freeform 493"/>
              <p:cNvSpPr>
                <a:spLocks/>
              </p:cNvSpPr>
              <p:nvPr/>
            </p:nvSpPr>
            <p:spPr bwMode="auto">
              <a:xfrm>
                <a:off x="3904954" y="1070069"/>
                <a:ext cx="2293978" cy="1588636"/>
              </a:xfrm>
              <a:custGeom>
                <a:avLst/>
                <a:gdLst>
                  <a:gd name="T0" fmla="*/ 709 w 709"/>
                  <a:gd name="T1" fmla="*/ 290 h 491"/>
                  <a:gd name="T2" fmla="*/ 354 w 709"/>
                  <a:gd name="T3" fmla="*/ 491 h 491"/>
                  <a:gd name="T4" fmla="*/ 0 w 709"/>
                  <a:gd name="T5" fmla="*/ 198 h 491"/>
                  <a:gd name="T6" fmla="*/ 354 w 709"/>
                  <a:gd name="T7" fmla="*/ 0 h 491"/>
                  <a:gd name="T8" fmla="*/ 709 w 709"/>
                  <a:gd name="T9" fmla="*/ 290 h 491"/>
                </a:gdLst>
                <a:ahLst/>
                <a:cxnLst>
                  <a:cxn ang="0">
                    <a:pos x="T0" y="T1"/>
                  </a:cxn>
                  <a:cxn ang="0">
                    <a:pos x="T2" y="T3"/>
                  </a:cxn>
                  <a:cxn ang="0">
                    <a:pos x="T4" y="T5"/>
                  </a:cxn>
                  <a:cxn ang="0">
                    <a:pos x="T6" y="T7"/>
                  </a:cxn>
                  <a:cxn ang="0">
                    <a:pos x="T8" y="T9"/>
                  </a:cxn>
                </a:cxnLst>
                <a:rect l="0" t="0" r="r" b="b"/>
                <a:pathLst>
                  <a:path w="709" h="491">
                    <a:moveTo>
                      <a:pt x="709" y="290"/>
                    </a:moveTo>
                    <a:lnTo>
                      <a:pt x="354" y="491"/>
                    </a:lnTo>
                    <a:lnTo>
                      <a:pt x="0" y="198"/>
                    </a:lnTo>
                    <a:lnTo>
                      <a:pt x="354" y="0"/>
                    </a:lnTo>
                    <a:lnTo>
                      <a:pt x="709" y="290"/>
                    </a:lnTo>
                    <a:close/>
                  </a:path>
                </a:pathLst>
              </a:custGeom>
              <a:gradFill>
                <a:gsLst>
                  <a:gs pos="0">
                    <a:schemeClr val="accent1"/>
                  </a:gs>
                  <a:gs pos="100000">
                    <a:schemeClr val="accent1">
                      <a:lumMod val="75000"/>
                      <a:alpha val="8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2" name="Freeform 494"/>
              <p:cNvSpPr>
                <a:spLocks/>
              </p:cNvSpPr>
              <p:nvPr/>
            </p:nvSpPr>
            <p:spPr bwMode="auto">
              <a:xfrm>
                <a:off x="3904954" y="1710700"/>
                <a:ext cx="1145372" cy="2384572"/>
              </a:xfrm>
              <a:custGeom>
                <a:avLst/>
                <a:gdLst>
                  <a:gd name="T0" fmla="*/ 354 w 354"/>
                  <a:gd name="T1" fmla="*/ 293 h 737"/>
                  <a:gd name="T2" fmla="*/ 354 w 354"/>
                  <a:gd name="T3" fmla="*/ 737 h 737"/>
                  <a:gd name="T4" fmla="*/ 0 w 354"/>
                  <a:gd name="T5" fmla="*/ 444 h 737"/>
                  <a:gd name="T6" fmla="*/ 0 w 354"/>
                  <a:gd name="T7" fmla="*/ 0 h 737"/>
                  <a:gd name="T8" fmla="*/ 354 w 354"/>
                  <a:gd name="T9" fmla="*/ 293 h 737"/>
                </a:gdLst>
                <a:ahLst/>
                <a:cxnLst>
                  <a:cxn ang="0">
                    <a:pos x="T0" y="T1"/>
                  </a:cxn>
                  <a:cxn ang="0">
                    <a:pos x="T2" y="T3"/>
                  </a:cxn>
                  <a:cxn ang="0">
                    <a:pos x="T4" y="T5"/>
                  </a:cxn>
                  <a:cxn ang="0">
                    <a:pos x="T6" y="T7"/>
                  </a:cxn>
                  <a:cxn ang="0">
                    <a:pos x="T8" y="T9"/>
                  </a:cxn>
                </a:cxnLst>
                <a:rect l="0" t="0" r="r" b="b"/>
                <a:pathLst>
                  <a:path w="354" h="737">
                    <a:moveTo>
                      <a:pt x="354" y="293"/>
                    </a:moveTo>
                    <a:lnTo>
                      <a:pt x="354" y="737"/>
                    </a:lnTo>
                    <a:lnTo>
                      <a:pt x="0" y="444"/>
                    </a:lnTo>
                    <a:lnTo>
                      <a:pt x="0" y="0"/>
                    </a:lnTo>
                    <a:lnTo>
                      <a:pt x="354" y="29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3" name="Freeform 495"/>
              <p:cNvSpPr>
                <a:spLocks/>
              </p:cNvSpPr>
              <p:nvPr/>
            </p:nvSpPr>
            <p:spPr bwMode="auto">
              <a:xfrm>
                <a:off x="5050326" y="2008367"/>
                <a:ext cx="1148606" cy="2086905"/>
              </a:xfrm>
              <a:custGeom>
                <a:avLst/>
                <a:gdLst>
                  <a:gd name="T0" fmla="*/ 0 w 355"/>
                  <a:gd name="T1" fmla="*/ 201 h 645"/>
                  <a:gd name="T2" fmla="*/ 0 w 355"/>
                  <a:gd name="T3" fmla="*/ 645 h 645"/>
                  <a:gd name="T4" fmla="*/ 355 w 355"/>
                  <a:gd name="T5" fmla="*/ 447 h 645"/>
                  <a:gd name="T6" fmla="*/ 355 w 355"/>
                  <a:gd name="T7" fmla="*/ 0 h 645"/>
                  <a:gd name="T8" fmla="*/ 0 w 355"/>
                  <a:gd name="T9" fmla="*/ 201 h 645"/>
                </a:gdLst>
                <a:ahLst/>
                <a:cxnLst>
                  <a:cxn ang="0">
                    <a:pos x="T0" y="T1"/>
                  </a:cxn>
                  <a:cxn ang="0">
                    <a:pos x="T2" y="T3"/>
                  </a:cxn>
                  <a:cxn ang="0">
                    <a:pos x="T4" y="T5"/>
                  </a:cxn>
                  <a:cxn ang="0">
                    <a:pos x="T6" y="T7"/>
                  </a:cxn>
                  <a:cxn ang="0">
                    <a:pos x="T8" y="T9"/>
                  </a:cxn>
                </a:cxnLst>
                <a:rect l="0" t="0" r="r" b="b"/>
                <a:pathLst>
                  <a:path w="355" h="645">
                    <a:moveTo>
                      <a:pt x="0" y="201"/>
                    </a:moveTo>
                    <a:lnTo>
                      <a:pt x="0" y="645"/>
                    </a:lnTo>
                    <a:lnTo>
                      <a:pt x="355" y="447"/>
                    </a:lnTo>
                    <a:lnTo>
                      <a:pt x="355" y="0"/>
                    </a:lnTo>
                    <a:lnTo>
                      <a:pt x="0" y="201"/>
                    </a:lnTo>
                    <a:close/>
                  </a:path>
                </a:pathLst>
              </a:custGeom>
              <a:gradFill>
                <a:gsLst>
                  <a:gs pos="100000">
                    <a:schemeClr val="accent1">
                      <a:lumMod val="75000"/>
                      <a:alpha val="82000"/>
                    </a:schemeClr>
                  </a:gs>
                  <a:gs pos="0">
                    <a:schemeClr val="accent1">
                      <a:lumMod val="50000"/>
                      <a:alpha val="88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181"/>
            <p:cNvGrpSpPr/>
            <p:nvPr/>
          </p:nvGrpSpPr>
          <p:grpSpPr>
            <a:xfrm>
              <a:off x="4163795" y="3179621"/>
              <a:ext cx="695634" cy="909179"/>
              <a:chOff x="4415632" y="3069114"/>
              <a:chExt cx="341312" cy="446088"/>
            </a:xfrm>
          </p:grpSpPr>
          <p:sp>
            <p:nvSpPr>
              <p:cNvPr id="188" name="Freeform 502"/>
              <p:cNvSpPr>
                <a:spLocks/>
              </p:cNvSpPr>
              <p:nvPr/>
            </p:nvSpPr>
            <p:spPr bwMode="auto">
              <a:xfrm>
                <a:off x="4415632" y="3069114"/>
                <a:ext cx="341312" cy="231775"/>
              </a:xfrm>
              <a:custGeom>
                <a:avLst/>
                <a:gdLst>
                  <a:gd name="T0" fmla="*/ 215 w 215"/>
                  <a:gd name="T1" fmla="*/ 87 h 146"/>
                  <a:gd name="T2" fmla="*/ 109 w 215"/>
                  <a:gd name="T3" fmla="*/ 146 h 146"/>
                  <a:gd name="T4" fmla="*/ 0 w 215"/>
                  <a:gd name="T5" fmla="*/ 59 h 146"/>
                  <a:gd name="T6" fmla="*/ 109 w 215"/>
                  <a:gd name="T7" fmla="*/ 0 h 146"/>
                  <a:gd name="T8" fmla="*/ 215 w 215"/>
                  <a:gd name="T9" fmla="*/ 87 h 146"/>
                </a:gdLst>
                <a:ahLst/>
                <a:cxnLst>
                  <a:cxn ang="0">
                    <a:pos x="T0" y="T1"/>
                  </a:cxn>
                  <a:cxn ang="0">
                    <a:pos x="T2" y="T3"/>
                  </a:cxn>
                  <a:cxn ang="0">
                    <a:pos x="T4" y="T5"/>
                  </a:cxn>
                  <a:cxn ang="0">
                    <a:pos x="T6" y="T7"/>
                  </a:cxn>
                  <a:cxn ang="0">
                    <a:pos x="T8" y="T9"/>
                  </a:cxn>
                </a:cxnLst>
                <a:rect l="0" t="0" r="r" b="b"/>
                <a:pathLst>
                  <a:path w="215" h="146">
                    <a:moveTo>
                      <a:pt x="215" y="87"/>
                    </a:moveTo>
                    <a:lnTo>
                      <a:pt x="109" y="146"/>
                    </a:lnTo>
                    <a:lnTo>
                      <a:pt x="0" y="59"/>
                    </a:lnTo>
                    <a:lnTo>
                      <a:pt x="109" y="0"/>
                    </a:lnTo>
                    <a:lnTo>
                      <a:pt x="215" y="87"/>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503"/>
              <p:cNvSpPr>
                <a:spLocks/>
              </p:cNvSpPr>
              <p:nvPr/>
            </p:nvSpPr>
            <p:spPr bwMode="auto">
              <a:xfrm>
                <a:off x="4415632" y="3162777"/>
                <a:ext cx="173037" cy="352425"/>
              </a:xfrm>
              <a:custGeom>
                <a:avLst/>
                <a:gdLst>
                  <a:gd name="T0" fmla="*/ 109 w 109"/>
                  <a:gd name="T1" fmla="*/ 87 h 222"/>
                  <a:gd name="T2" fmla="*/ 109 w 109"/>
                  <a:gd name="T3" fmla="*/ 222 h 222"/>
                  <a:gd name="T4" fmla="*/ 0 w 109"/>
                  <a:gd name="T5" fmla="*/ 132 h 222"/>
                  <a:gd name="T6" fmla="*/ 0 w 109"/>
                  <a:gd name="T7" fmla="*/ 0 h 222"/>
                  <a:gd name="T8" fmla="*/ 109 w 109"/>
                  <a:gd name="T9" fmla="*/ 87 h 222"/>
                </a:gdLst>
                <a:ahLst/>
                <a:cxnLst>
                  <a:cxn ang="0">
                    <a:pos x="T0" y="T1"/>
                  </a:cxn>
                  <a:cxn ang="0">
                    <a:pos x="T2" y="T3"/>
                  </a:cxn>
                  <a:cxn ang="0">
                    <a:pos x="T4" y="T5"/>
                  </a:cxn>
                  <a:cxn ang="0">
                    <a:pos x="T6" y="T7"/>
                  </a:cxn>
                  <a:cxn ang="0">
                    <a:pos x="T8" y="T9"/>
                  </a:cxn>
                </a:cxnLst>
                <a:rect l="0" t="0" r="r" b="b"/>
                <a:pathLst>
                  <a:path w="109" h="222">
                    <a:moveTo>
                      <a:pt x="109" y="87"/>
                    </a:moveTo>
                    <a:lnTo>
                      <a:pt x="109" y="222"/>
                    </a:lnTo>
                    <a:lnTo>
                      <a:pt x="0" y="132"/>
                    </a:lnTo>
                    <a:lnTo>
                      <a:pt x="0" y="0"/>
                    </a:lnTo>
                    <a:lnTo>
                      <a:pt x="109" y="87"/>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0" name="Freeform 504"/>
              <p:cNvSpPr>
                <a:spLocks/>
              </p:cNvSpPr>
              <p:nvPr/>
            </p:nvSpPr>
            <p:spPr bwMode="auto">
              <a:xfrm>
                <a:off x="4588669" y="3207227"/>
                <a:ext cx="168275" cy="307975"/>
              </a:xfrm>
              <a:custGeom>
                <a:avLst/>
                <a:gdLst>
                  <a:gd name="T0" fmla="*/ 0 w 106"/>
                  <a:gd name="T1" fmla="*/ 59 h 194"/>
                  <a:gd name="T2" fmla="*/ 0 w 106"/>
                  <a:gd name="T3" fmla="*/ 194 h 194"/>
                  <a:gd name="T4" fmla="*/ 106 w 106"/>
                  <a:gd name="T5" fmla="*/ 132 h 194"/>
                  <a:gd name="T6" fmla="*/ 106 w 106"/>
                  <a:gd name="T7" fmla="*/ 0 h 194"/>
                  <a:gd name="T8" fmla="*/ 0 w 106"/>
                  <a:gd name="T9" fmla="*/ 59 h 194"/>
                </a:gdLst>
                <a:ahLst/>
                <a:cxnLst>
                  <a:cxn ang="0">
                    <a:pos x="T0" y="T1"/>
                  </a:cxn>
                  <a:cxn ang="0">
                    <a:pos x="T2" y="T3"/>
                  </a:cxn>
                  <a:cxn ang="0">
                    <a:pos x="T4" y="T5"/>
                  </a:cxn>
                  <a:cxn ang="0">
                    <a:pos x="T6" y="T7"/>
                  </a:cxn>
                  <a:cxn ang="0">
                    <a:pos x="T8" y="T9"/>
                  </a:cxn>
                </a:cxnLst>
                <a:rect l="0" t="0" r="r" b="b"/>
                <a:pathLst>
                  <a:path w="106" h="194">
                    <a:moveTo>
                      <a:pt x="0" y="59"/>
                    </a:moveTo>
                    <a:lnTo>
                      <a:pt x="0" y="194"/>
                    </a:lnTo>
                    <a:lnTo>
                      <a:pt x="106" y="132"/>
                    </a:lnTo>
                    <a:lnTo>
                      <a:pt x="106" y="0"/>
                    </a:lnTo>
                    <a:lnTo>
                      <a:pt x="0" y="59"/>
                    </a:lnTo>
                    <a:close/>
                  </a:path>
                </a:pathLst>
              </a:custGeom>
              <a:solidFill>
                <a:schemeClr val="accent1">
                  <a:lumMod val="75000"/>
                  <a:alpha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182"/>
            <p:cNvGrpSpPr/>
            <p:nvPr/>
          </p:nvGrpSpPr>
          <p:grpSpPr>
            <a:xfrm>
              <a:off x="2859882" y="1390385"/>
              <a:ext cx="1886303" cy="2491343"/>
              <a:chOff x="2859882" y="1390385"/>
              <a:chExt cx="1886303" cy="2491343"/>
            </a:xfrm>
          </p:grpSpPr>
          <p:sp>
            <p:nvSpPr>
              <p:cNvPr id="184" name="Freeform 510"/>
              <p:cNvSpPr>
                <a:spLocks/>
              </p:cNvSpPr>
              <p:nvPr/>
            </p:nvSpPr>
            <p:spPr bwMode="auto">
              <a:xfrm>
                <a:off x="3798181" y="2170142"/>
                <a:ext cx="948004" cy="1711586"/>
              </a:xfrm>
              <a:custGeom>
                <a:avLst/>
                <a:gdLst>
                  <a:gd name="T0" fmla="*/ 0 w 293"/>
                  <a:gd name="T1" fmla="*/ 163 h 529"/>
                  <a:gd name="T2" fmla="*/ 0 w 293"/>
                  <a:gd name="T3" fmla="*/ 529 h 529"/>
                  <a:gd name="T4" fmla="*/ 293 w 293"/>
                  <a:gd name="T5" fmla="*/ 366 h 529"/>
                  <a:gd name="T6" fmla="*/ 293 w 293"/>
                  <a:gd name="T7" fmla="*/ 0 h 529"/>
                  <a:gd name="T8" fmla="*/ 0 w 293"/>
                  <a:gd name="T9" fmla="*/ 163 h 529"/>
                </a:gdLst>
                <a:ahLst/>
                <a:cxnLst>
                  <a:cxn ang="0">
                    <a:pos x="T0" y="T1"/>
                  </a:cxn>
                  <a:cxn ang="0">
                    <a:pos x="T2" y="T3"/>
                  </a:cxn>
                  <a:cxn ang="0">
                    <a:pos x="T4" y="T5"/>
                  </a:cxn>
                  <a:cxn ang="0">
                    <a:pos x="T6" y="T7"/>
                  </a:cxn>
                  <a:cxn ang="0">
                    <a:pos x="T8" y="T9"/>
                  </a:cxn>
                </a:cxnLst>
                <a:rect l="0" t="0" r="r" b="b"/>
                <a:pathLst>
                  <a:path w="293" h="529">
                    <a:moveTo>
                      <a:pt x="0" y="163"/>
                    </a:moveTo>
                    <a:lnTo>
                      <a:pt x="0" y="529"/>
                    </a:lnTo>
                    <a:lnTo>
                      <a:pt x="293" y="366"/>
                    </a:lnTo>
                    <a:lnTo>
                      <a:pt x="293" y="0"/>
                    </a:lnTo>
                    <a:lnTo>
                      <a:pt x="0" y="163"/>
                    </a:lnTo>
                    <a:close/>
                  </a:path>
                </a:pathLst>
              </a:custGeom>
              <a:solidFill>
                <a:srgbClr val="9E0B0F">
                  <a:alpha val="81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1" name="Group 184"/>
              <p:cNvGrpSpPr/>
              <p:nvPr/>
            </p:nvGrpSpPr>
            <p:grpSpPr>
              <a:xfrm>
                <a:off x="2859882" y="1390385"/>
                <a:ext cx="1886303" cy="2491343"/>
                <a:chOff x="3775869" y="2191227"/>
                <a:chExt cx="925512" cy="1222375"/>
              </a:xfrm>
            </p:grpSpPr>
            <p:sp>
              <p:nvSpPr>
                <p:cNvPr id="186" name="Freeform 508"/>
                <p:cNvSpPr>
                  <a:spLocks/>
                </p:cNvSpPr>
                <p:nvPr/>
              </p:nvSpPr>
              <p:spPr bwMode="auto">
                <a:xfrm>
                  <a:off x="3775869" y="2191227"/>
                  <a:ext cx="925512" cy="641350"/>
                </a:xfrm>
                <a:custGeom>
                  <a:avLst/>
                  <a:gdLst>
                    <a:gd name="T0" fmla="*/ 583 w 583"/>
                    <a:gd name="T1" fmla="*/ 241 h 404"/>
                    <a:gd name="T2" fmla="*/ 290 w 583"/>
                    <a:gd name="T3" fmla="*/ 404 h 404"/>
                    <a:gd name="T4" fmla="*/ 0 w 583"/>
                    <a:gd name="T5" fmla="*/ 163 h 404"/>
                    <a:gd name="T6" fmla="*/ 290 w 583"/>
                    <a:gd name="T7" fmla="*/ 0 h 404"/>
                    <a:gd name="T8" fmla="*/ 583 w 583"/>
                    <a:gd name="T9" fmla="*/ 241 h 404"/>
                  </a:gdLst>
                  <a:ahLst/>
                  <a:cxnLst>
                    <a:cxn ang="0">
                      <a:pos x="T0" y="T1"/>
                    </a:cxn>
                    <a:cxn ang="0">
                      <a:pos x="T2" y="T3"/>
                    </a:cxn>
                    <a:cxn ang="0">
                      <a:pos x="T4" y="T5"/>
                    </a:cxn>
                    <a:cxn ang="0">
                      <a:pos x="T6" y="T7"/>
                    </a:cxn>
                    <a:cxn ang="0">
                      <a:pos x="T8" y="T9"/>
                    </a:cxn>
                  </a:cxnLst>
                  <a:rect l="0" t="0" r="r" b="b"/>
                  <a:pathLst>
                    <a:path w="583" h="404">
                      <a:moveTo>
                        <a:pt x="583" y="241"/>
                      </a:moveTo>
                      <a:lnTo>
                        <a:pt x="290" y="404"/>
                      </a:lnTo>
                      <a:lnTo>
                        <a:pt x="0" y="163"/>
                      </a:lnTo>
                      <a:lnTo>
                        <a:pt x="290" y="0"/>
                      </a:lnTo>
                      <a:lnTo>
                        <a:pt x="583" y="241"/>
                      </a:lnTo>
                      <a:close/>
                    </a:path>
                  </a:pathLst>
                </a:custGeom>
                <a:gradFill>
                  <a:gsLst>
                    <a:gs pos="0">
                      <a:schemeClr val="accent1"/>
                    </a:gs>
                    <a:gs pos="100000">
                      <a:schemeClr val="accent1">
                        <a:lumMod val="75000"/>
                        <a:alpha val="8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7" name="Freeform 509"/>
                <p:cNvSpPr>
                  <a:spLocks/>
                </p:cNvSpPr>
                <p:nvPr/>
              </p:nvSpPr>
              <p:spPr bwMode="auto">
                <a:xfrm>
                  <a:off x="3775869" y="2449989"/>
                  <a:ext cx="460375" cy="963613"/>
                </a:xfrm>
                <a:custGeom>
                  <a:avLst/>
                  <a:gdLst>
                    <a:gd name="T0" fmla="*/ 290 w 290"/>
                    <a:gd name="T1" fmla="*/ 241 h 607"/>
                    <a:gd name="T2" fmla="*/ 290 w 290"/>
                    <a:gd name="T3" fmla="*/ 607 h 607"/>
                    <a:gd name="T4" fmla="*/ 0 w 290"/>
                    <a:gd name="T5" fmla="*/ 366 h 607"/>
                    <a:gd name="T6" fmla="*/ 0 w 290"/>
                    <a:gd name="T7" fmla="*/ 0 h 607"/>
                    <a:gd name="T8" fmla="*/ 290 w 290"/>
                    <a:gd name="T9" fmla="*/ 241 h 607"/>
                  </a:gdLst>
                  <a:ahLst/>
                  <a:cxnLst>
                    <a:cxn ang="0">
                      <a:pos x="T0" y="T1"/>
                    </a:cxn>
                    <a:cxn ang="0">
                      <a:pos x="T2" y="T3"/>
                    </a:cxn>
                    <a:cxn ang="0">
                      <a:pos x="T4" y="T5"/>
                    </a:cxn>
                    <a:cxn ang="0">
                      <a:pos x="T6" y="T7"/>
                    </a:cxn>
                    <a:cxn ang="0">
                      <a:pos x="T8" y="T9"/>
                    </a:cxn>
                  </a:cxnLst>
                  <a:rect l="0" t="0" r="r" b="b"/>
                  <a:pathLst>
                    <a:path w="290" h="607">
                      <a:moveTo>
                        <a:pt x="290" y="241"/>
                      </a:moveTo>
                      <a:lnTo>
                        <a:pt x="290" y="607"/>
                      </a:lnTo>
                      <a:lnTo>
                        <a:pt x="0" y="366"/>
                      </a:lnTo>
                      <a:lnTo>
                        <a:pt x="0" y="0"/>
                      </a:lnTo>
                      <a:lnTo>
                        <a:pt x="290" y="241"/>
                      </a:lnTo>
                      <a:close/>
                    </a:path>
                  </a:pathLst>
                </a:custGeom>
                <a:solidFill>
                  <a:schemeClr val="accent1">
                    <a:lumMod val="50000"/>
                    <a:alpha val="81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sp>
        <p:nvSpPr>
          <p:cNvPr id="212" name="title text"/>
          <p:cNvSpPr/>
          <p:nvPr/>
        </p:nvSpPr>
        <p:spPr>
          <a:xfrm>
            <a:off x="3883473" y="1937071"/>
            <a:ext cx="4876800" cy="1588127"/>
          </a:xfrm>
          <a:prstGeom prst="rect">
            <a:avLst/>
          </a:prstGeom>
        </p:spPr>
        <p:txBody>
          <a:bodyPr wrap="square">
            <a:spAutoFit/>
          </a:bodyPr>
          <a:lstStyle/>
          <a:p>
            <a:pPr>
              <a:lnSpc>
                <a:spcPct val="90000"/>
              </a:lnSpc>
            </a:pPr>
            <a:r>
              <a:rPr lang="en-US" sz="5400" b="1" dirty="0" smtClean="0">
                <a:ln w="6350">
                  <a:noFill/>
                </a:ln>
                <a:gradFill>
                  <a:gsLst>
                    <a:gs pos="0">
                      <a:schemeClr val="accent1">
                        <a:lumMod val="75000"/>
                      </a:schemeClr>
                    </a:gs>
                    <a:gs pos="100000">
                      <a:schemeClr val="accent1">
                        <a:lumMod val="95000"/>
                      </a:schemeClr>
                    </a:gs>
                  </a:gsLst>
                  <a:lin ang="16200000" scaled="0"/>
                </a:gradFill>
              </a:rPr>
              <a:t>Flexible</a:t>
            </a:r>
            <a:br>
              <a:rPr lang="en-US" sz="5400" b="1" dirty="0" smtClean="0">
                <a:ln w="6350">
                  <a:noFill/>
                </a:ln>
                <a:gradFill>
                  <a:gsLst>
                    <a:gs pos="0">
                      <a:schemeClr val="accent1">
                        <a:lumMod val="75000"/>
                      </a:schemeClr>
                    </a:gs>
                    <a:gs pos="100000">
                      <a:schemeClr val="accent1">
                        <a:lumMod val="95000"/>
                      </a:schemeClr>
                    </a:gs>
                  </a:gsLst>
                  <a:lin ang="16200000" scaled="0"/>
                </a:gradFill>
              </a:rPr>
            </a:br>
            <a:r>
              <a:rPr lang="en-US" sz="5400" b="1" dirty="0" smtClean="0">
                <a:ln w="6350">
                  <a:noFill/>
                </a:ln>
                <a:gradFill>
                  <a:gsLst>
                    <a:gs pos="0">
                      <a:schemeClr val="accent1">
                        <a:lumMod val="75000"/>
                      </a:schemeClr>
                    </a:gs>
                    <a:gs pos="100000">
                      <a:schemeClr val="accent1">
                        <a:lumMod val="95000"/>
                      </a:schemeClr>
                    </a:gs>
                  </a:gsLst>
                  <a:lin ang="16200000" scaled="0"/>
                </a:gradFill>
              </a:rPr>
              <a:t>&amp; Modern</a:t>
            </a:r>
            <a:endParaRPr lang="en-US" sz="5400" b="1" dirty="0">
              <a:ln w="6350">
                <a:noFill/>
              </a:ln>
              <a:gradFill>
                <a:gsLst>
                  <a:gs pos="0">
                    <a:schemeClr val="accent1">
                      <a:lumMod val="75000"/>
                    </a:schemeClr>
                  </a:gs>
                  <a:gs pos="100000">
                    <a:schemeClr val="accent1">
                      <a:lumMod val="95000"/>
                    </a:schemeClr>
                  </a:gs>
                </a:gsLst>
                <a:lin ang="16200000" scaled="0"/>
              </a:gradFill>
            </a:endParaRPr>
          </a:p>
        </p:txBody>
      </p:sp>
      <p:cxnSp>
        <p:nvCxnSpPr>
          <p:cNvPr id="213" name="line"/>
          <p:cNvCxnSpPr/>
          <p:nvPr/>
        </p:nvCxnSpPr>
        <p:spPr>
          <a:xfrm>
            <a:off x="3628336" y="1355169"/>
            <a:ext cx="0" cy="275193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4" name="Group 98"/>
          <p:cNvGrpSpPr/>
          <p:nvPr/>
        </p:nvGrpSpPr>
        <p:grpSpPr>
          <a:xfrm>
            <a:off x="597807" y="4913973"/>
            <a:ext cx="2539093" cy="218542"/>
            <a:chOff x="597807" y="4913973"/>
            <a:chExt cx="2539093" cy="218542"/>
          </a:xfrm>
        </p:grpSpPr>
        <p:sp>
          <p:nvSpPr>
            <p:cNvPr id="100"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FF1414"/>
                </a:buClr>
                <a:buFont typeface="Arial"/>
                <a:buNone/>
                <a:defRPr/>
              </a:pPr>
              <a:r>
                <a:rPr lang="en-US" sz="600" dirty="0" smtClean="0">
                  <a:solidFill>
                    <a:srgbClr val="424545"/>
                  </a:solidFill>
                </a:rPr>
                <a:t>Copyright © 2012, Oracle and/or its affiliates. All rights reserved.</a:t>
              </a:r>
            </a:p>
          </p:txBody>
        </p:sp>
        <p:cxnSp>
          <p:nvCxnSpPr>
            <p:cNvPr id="101" name="Straight Connector 100"/>
            <p:cNvCxnSpPr/>
            <p:nvPr/>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grpSp>
      <p:sp>
        <p:nvSpPr>
          <p:cNvPr id="104" name="Rectangle 103"/>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rgbClr val="424545"/>
                </a:solidFill>
              </a:rPr>
              <a:pPr algn="r"/>
              <a:t>26</a:t>
            </a:fld>
            <a:endParaRPr lang="en-US" sz="600" dirty="0">
              <a:solidFill>
                <a:srgbClr val="424545"/>
              </a:solidFill>
            </a:endParaRPr>
          </a:p>
        </p:txBody>
      </p:sp>
      <p:grpSp>
        <p:nvGrpSpPr>
          <p:cNvPr id="545" name="Group 104"/>
          <p:cNvGrpSpPr/>
          <p:nvPr/>
        </p:nvGrpSpPr>
        <p:grpSpPr>
          <a:xfrm>
            <a:off x="0" y="4629150"/>
            <a:ext cx="9144000" cy="168275"/>
            <a:chOff x="0" y="4629150"/>
            <a:chExt cx="9144000" cy="168275"/>
          </a:xfrm>
        </p:grpSpPr>
        <p:pic>
          <p:nvPicPr>
            <p:cNvPr id="106" name="Picture 25" descr="Red B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07" name="Picture 20" descr="Oracle WHITE"/>
            <p:cNvPicPr>
              <a:picLocks noChangeArrowheads="1"/>
            </p:cNvPicPr>
            <p:nvPr/>
          </p:nvPicPr>
          <p:blipFill>
            <a:blip r:embed="rId4" cstate="print"/>
            <a:srcRect/>
            <a:stretch>
              <a:fillRect/>
            </a:stretch>
          </p:blipFill>
          <p:spPr bwMode="auto">
            <a:xfrm>
              <a:off x="8015479" y="4668926"/>
              <a:ext cx="704056" cy="88722"/>
            </a:xfrm>
            <a:prstGeom prst="rect">
              <a:avLst/>
            </a:prstGeom>
            <a:noFill/>
            <a:ln w="9525">
              <a:noFill/>
              <a:miter lim="800000"/>
              <a:headEnd/>
              <a:tailEnd/>
            </a:ln>
          </p:spPr>
        </p:pic>
      </p:grpSp>
    </p:spTree>
    <p:extLst>
      <p:ext uri="{BB962C8B-B14F-4D97-AF65-F5344CB8AC3E}">
        <p14:creationId xmlns="" xmlns:p14="http://schemas.microsoft.com/office/powerpoint/2010/main" val="18920708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withEffect">
                                  <p:stCondLst>
                                    <p:cond delay="0"/>
                                  </p:stCondLst>
                                  <p:childTnLst>
                                    <p:set>
                                      <p:cBhvr>
                                        <p:cTn id="6" dur="1" fill="hold">
                                          <p:stCondLst>
                                            <p:cond delay="0"/>
                                          </p:stCondLst>
                                        </p:cTn>
                                        <p:tgtEl>
                                          <p:spTgt spid="558"/>
                                        </p:tgtEl>
                                        <p:attrNameLst>
                                          <p:attrName>style.visibility</p:attrName>
                                        </p:attrNameLst>
                                      </p:cBhvr>
                                      <p:to>
                                        <p:strVal val="visible"/>
                                      </p:to>
                                    </p:set>
                                    <p:animEffect transition="in" filter="fade">
                                      <p:cBhvr>
                                        <p:cTn id="7" dur="750"/>
                                        <p:tgtEl>
                                          <p:spTgt spid="558"/>
                                        </p:tgtEl>
                                      </p:cBhvr>
                                    </p:animEffect>
                                    <p:anim calcmode="lin" valueType="num">
                                      <p:cBhvr>
                                        <p:cTn id="8" dur="750" fill="hold"/>
                                        <p:tgtEl>
                                          <p:spTgt spid="558"/>
                                        </p:tgtEl>
                                        <p:attrNameLst>
                                          <p:attrName>ppt_x</p:attrName>
                                        </p:attrNameLst>
                                      </p:cBhvr>
                                      <p:tavLst>
                                        <p:tav tm="0">
                                          <p:val>
                                            <p:strVal val="#ppt_x"/>
                                          </p:val>
                                        </p:tav>
                                        <p:tav tm="100000">
                                          <p:val>
                                            <p:strVal val="#ppt_x"/>
                                          </p:val>
                                        </p:tav>
                                      </p:tavLst>
                                    </p:anim>
                                    <p:anim calcmode="lin" valueType="num">
                                      <p:cBhvr>
                                        <p:cTn id="9" dur="750" fill="hold"/>
                                        <p:tgtEl>
                                          <p:spTgt spid="558"/>
                                        </p:tgtEl>
                                        <p:attrNameLst>
                                          <p:attrName>ppt_y</p:attrName>
                                        </p:attrNameLst>
                                      </p:cBhvr>
                                      <p:tavLst>
                                        <p:tav tm="0">
                                          <p:val>
                                            <p:strVal val="#ppt_y+.1"/>
                                          </p:val>
                                        </p:tav>
                                        <p:tav tm="100000">
                                          <p:val>
                                            <p:strVal val="#ppt_y"/>
                                          </p:val>
                                        </p:tav>
                                      </p:tavLst>
                                    </p:anim>
                                  </p:childTnLst>
                                </p:cTn>
                              </p:par>
                              <p:par>
                                <p:cTn id="10" presetID="42" presetClass="entr" presetSubtype="0" fill="hold" grpId="2" nodeType="withEffect">
                                  <p:stCondLst>
                                    <p:cond delay="0"/>
                                  </p:stCondLst>
                                  <p:childTnLst>
                                    <p:set>
                                      <p:cBhvr>
                                        <p:cTn id="11" dur="1" fill="hold">
                                          <p:stCondLst>
                                            <p:cond delay="0"/>
                                          </p:stCondLst>
                                        </p:cTn>
                                        <p:tgtEl>
                                          <p:spTgt spid="559"/>
                                        </p:tgtEl>
                                        <p:attrNameLst>
                                          <p:attrName>style.visibility</p:attrName>
                                        </p:attrNameLst>
                                      </p:cBhvr>
                                      <p:to>
                                        <p:strVal val="visible"/>
                                      </p:to>
                                    </p:set>
                                    <p:animEffect transition="in" filter="fade">
                                      <p:cBhvr>
                                        <p:cTn id="12" dur="750"/>
                                        <p:tgtEl>
                                          <p:spTgt spid="559"/>
                                        </p:tgtEl>
                                      </p:cBhvr>
                                    </p:animEffect>
                                    <p:anim calcmode="lin" valueType="num">
                                      <p:cBhvr>
                                        <p:cTn id="13" dur="750" fill="hold"/>
                                        <p:tgtEl>
                                          <p:spTgt spid="559"/>
                                        </p:tgtEl>
                                        <p:attrNameLst>
                                          <p:attrName>ppt_x</p:attrName>
                                        </p:attrNameLst>
                                      </p:cBhvr>
                                      <p:tavLst>
                                        <p:tav tm="0">
                                          <p:val>
                                            <p:strVal val="#ppt_x"/>
                                          </p:val>
                                        </p:tav>
                                        <p:tav tm="100000">
                                          <p:val>
                                            <p:strVal val="#ppt_x"/>
                                          </p:val>
                                        </p:tav>
                                      </p:tavLst>
                                    </p:anim>
                                    <p:anim calcmode="lin" valueType="num">
                                      <p:cBhvr>
                                        <p:cTn id="14" dur="750" fill="hold"/>
                                        <p:tgtEl>
                                          <p:spTgt spid="55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750"/>
                                        <p:tgtEl>
                                          <p:spTgt spid="20"/>
                                        </p:tgtEl>
                                      </p:cBhvr>
                                    </p:animEffect>
                                    <p:anim calcmode="lin" valueType="num">
                                      <p:cBhvr>
                                        <p:cTn id="18" dur="750" fill="hold"/>
                                        <p:tgtEl>
                                          <p:spTgt spid="20"/>
                                        </p:tgtEl>
                                        <p:attrNameLst>
                                          <p:attrName>ppt_x</p:attrName>
                                        </p:attrNameLst>
                                      </p:cBhvr>
                                      <p:tavLst>
                                        <p:tav tm="0">
                                          <p:val>
                                            <p:strVal val="#ppt_x"/>
                                          </p:val>
                                        </p:tav>
                                        <p:tav tm="100000">
                                          <p:val>
                                            <p:strVal val="#ppt_x"/>
                                          </p:val>
                                        </p:tav>
                                      </p:tavLst>
                                    </p:anim>
                                    <p:anim calcmode="lin" valueType="num">
                                      <p:cBhvr>
                                        <p:cTn id="19" dur="75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750"/>
                                        <p:tgtEl>
                                          <p:spTgt spid="17"/>
                                        </p:tgtEl>
                                      </p:cBhvr>
                                    </p:animEffect>
                                    <p:anim calcmode="lin" valueType="num">
                                      <p:cBhvr>
                                        <p:cTn id="23" dur="750" fill="hold"/>
                                        <p:tgtEl>
                                          <p:spTgt spid="17"/>
                                        </p:tgtEl>
                                        <p:attrNameLst>
                                          <p:attrName>ppt_x</p:attrName>
                                        </p:attrNameLst>
                                      </p:cBhvr>
                                      <p:tavLst>
                                        <p:tav tm="0">
                                          <p:val>
                                            <p:strVal val="#ppt_x"/>
                                          </p:val>
                                        </p:tav>
                                        <p:tav tm="100000">
                                          <p:val>
                                            <p:strVal val="#ppt_x"/>
                                          </p:val>
                                        </p:tav>
                                      </p:tavLst>
                                    </p:anim>
                                    <p:anim calcmode="lin" valueType="num">
                                      <p:cBhvr>
                                        <p:cTn id="24" dur="75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750"/>
                                        <p:tgtEl>
                                          <p:spTgt spid="18"/>
                                        </p:tgtEl>
                                      </p:cBhvr>
                                    </p:animEffect>
                                    <p:anim calcmode="lin" valueType="num">
                                      <p:cBhvr>
                                        <p:cTn id="28" dur="750" fill="hold"/>
                                        <p:tgtEl>
                                          <p:spTgt spid="18"/>
                                        </p:tgtEl>
                                        <p:attrNameLst>
                                          <p:attrName>ppt_x</p:attrName>
                                        </p:attrNameLst>
                                      </p:cBhvr>
                                      <p:tavLst>
                                        <p:tav tm="0">
                                          <p:val>
                                            <p:strVal val="#ppt_x"/>
                                          </p:val>
                                        </p:tav>
                                        <p:tav tm="100000">
                                          <p:val>
                                            <p:strVal val="#ppt_x"/>
                                          </p:val>
                                        </p:tav>
                                      </p:tavLst>
                                    </p:anim>
                                    <p:anim calcmode="lin" valueType="num">
                                      <p:cBhvr>
                                        <p:cTn id="29" dur="75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750"/>
                                        <p:tgtEl>
                                          <p:spTgt spid="19"/>
                                        </p:tgtEl>
                                      </p:cBhvr>
                                    </p:animEffect>
                                    <p:anim calcmode="lin" valueType="num">
                                      <p:cBhvr>
                                        <p:cTn id="33" dur="750" fill="hold"/>
                                        <p:tgtEl>
                                          <p:spTgt spid="19"/>
                                        </p:tgtEl>
                                        <p:attrNameLst>
                                          <p:attrName>ppt_x</p:attrName>
                                        </p:attrNameLst>
                                      </p:cBhvr>
                                      <p:tavLst>
                                        <p:tav tm="0">
                                          <p:val>
                                            <p:strVal val="#ppt_x"/>
                                          </p:val>
                                        </p:tav>
                                        <p:tav tm="100000">
                                          <p:val>
                                            <p:strVal val="#ppt_x"/>
                                          </p:val>
                                        </p:tav>
                                      </p:tavLst>
                                    </p:anim>
                                    <p:anim calcmode="lin" valueType="num">
                                      <p:cBhvr>
                                        <p:cTn id="34" dur="750" fill="hold"/>
                                        <p:tgtEl>
                                          <p:spTgt spid="19"/>
                                        </p:tgtEl>
                                        <p:attrNameLst>
                                          <p:attrName>ppt_y</p:attrName>
                                        </p:attrNameLst>
                                      </p:cBhvr>
                                      <p:tavLst>
                                        <p:tav tm="0">
                                          <p:val>
                                            <p:strVal val="#ppt_y+.1"/>
                                          </p:val>
                                        </p:tav>
                                        <p:tav tm="100000">
                                          <p:val>
                                            <p:strVal val="#ppt_y"/>
                                          </p:val>
                                        </p:tav>
                                      </p:tavLst>
                                    </p:anim>
                                  </p:childTnLst>
                                </p:cTn>
                              </p:par>
                              <p:par>
                                <p:cTn id="35" presetID="10" presetClass="exit" presetSubtype="0" fill="hold" grpId="0" nodeType="withEffect">
                                  <p:stCondLst>
                                    <p:cond delay="500"/>
                                  </p:stCondLst>
                                  <p:childTnLst>
                                    <p:animEffect transition="out" filter="fade">
                                      <p:cBhvr>
                                        <p:cTn id="36" dur="500"/>
                                        <p:tgtEl>
                                          <p:spTgt spid="558"/>
                                        </p:tgtEl>
                                      </p:cBhvr>
                                    </p:animEffect>
                                    <p:set>
                                      <p:cBhvr>
                                        <p:cTn id="37" dur="1" fill="hold">
                                          <p:stCondLst>
                                            <p:cond delay="499"/>
                                          </p:stCondLst>
                                        </p:cTn>
                                        <p:tgtEl>
                                          <p:spTgt spid="558"/>
                                        </p:tgtEl>
                                        <p:attrNameLst>
                                          <p:attrName>style.visibility</p:attrName>
                                        </p:attrNameLst>
                                      </p:cBhvr>
                                      <p:to>
                                        <p:strVal val="hidden"/>
                                      </p:to>
                                    </p:set>
                                  </p:childTnLst>
                                </p:cTn>
                              </p:par>
                            </p:childTnLst>
                          </p:cTn>
                        </p:par>
                        <p:par>
                          <p:cTn id="38" fill="hold">
                            <p:stCondLst>
                              <p:cond delay="1000"/>
                            </p:stCondLst>
                            <p:childTnLst>
                              <p:par>
                                <p:cTn id="39" presetID="6" presetClass="emph" presetSubtype="0" fill="hold" grpId="0" nodeType="afterEffect">
                                  <p:stCondLst>
                                    <p:cond delay="200"/>
                                  </p:stCondLst>
                                  <p:childTnLst>
                                    <p:animScale>
                                      <p:cBhvr>
                                        <p:cTn id="40" dur="500" fill="hold"/>
                                        <p:tgtEl>
                                          <p:spTgt spid="559"/>
                                        </p:tgtEl>
                                      </p:cBhvr>
                                      <p:by x="150000" y="150000"/>
                                    </p:animScale>
                                  </p:childTnLst>
                                </p:cTn>
                              </p:par>
                              <p:par>
                                <p:cTn id="41" presetID="14" presetClass="exit" presetSubtype="10" fill="hold" grpId="1" nodeType="withEffect">
                                  <p:stCondLst>
                                    <p:cond delay="400"/>
                                  </p:stCondLst>
                                  <p:childTnLst>
                                    <p:animEffect transition="out" filter="randombar(horizontal)">
                                      <p:cBhvr>
                                        <p:cTn id="42" dur="300"/>
                                        <p:tgtEl>
                                          <p:spTgt spid="559"/>
                                        </p:tgtEl>
                                      </p:cBhvr>
                                    </p:animEffect>
                                    <p:set>
                                      <p:cBhvr>
                                        <p:cTn id="43" dur="1" fill="hold">
                                          <p:stCondLst>
                                            <p:cond delay="299"/>
                                          </p:stCondLst>
                                        </p:cTn>
                                        <p:tgtEl>
                                          <p:spTgt spid="559"/>
                                        </p:tgtEl>
                                        <p:attrNameLst>
                                          <p:attrName>style.visibility</p:attrName>
                                        </p:attrNameLst>
                                      </p:cBhvr>
                                      <p:to>
                                        <p:strVal val="hidden"/>
                                      </p:to>
                                    </p:set>
                                  </p:childTnLst>
                                </p:cTn>
                              </p:par>
                              <p:par>
                                <p:cTn id="44" presetID="6" presetClass="emph" presetSubtype="0" fill="hold" nodeType="withEffect">
                                  <p:stCondLst>
                                    <p:cond delay="300"/>
                                  </p:stCondLst>
                                  <p:childTnLst>
                                    <p:animScale>
                                      <p:cBhvr>
                                        <p:cTn id="45" dur="500" fill="hold"/>
                                        <p:tgtEl>
                                          <p:spTgt spid="20"/>
                                        </p:tgtEl>
                                      </p:cBhvr>
                                      <p:by x="150000" y="150000"/>
                                    </p:animScale>
                                  </p:childTnLst>
                                </p:cTn>
                              </p:par>
                              <p:par>
                                <p:cTn id="46" presetID="14" presetClass="exit" presetSubtype="10" fill="hold" nodeType="withEffect">
                                  <p:stCondLst>
                                    <p:cond delay="500"/>
                                  </p:stCondLst>
                                  <p:childTnLst>
                                    <p:animEffect transition="out" filter="randombar(horizontal)">
                                      <p:cBhvr>
                                        <p:cTn id="47" dur="300"/>
                                        <p:tgtEl>
                                          <p:spTgt spid="20"/>
                                        </p:tgtEl>
                                      </p:cBhvr>
                                    </p:animEffect>
                                    <p:set>
                                      <p:cBhvr>
                                        <p:cTn id="48" dur="1" fill="hold">
                                          <p:stCondLst>
                                            <p:cond delay="299"/>
                                          </p:stCondLst>
                                        </p:cTn>
                                        <p:tgtEl>
                                          <p:spTgt spid="20"/>
                                        </p:tgtEl>
                                        <p:attrNameLst>
                                          <p:attrName>style.visibility</p:attrName>
                                        </p:attrNameLst>
                                      </p:cBhvr>
                                      <p:to>
                                        <p:strVal val="hidden"/>
                                      </p:to>
                                    </p:set>
                                  </p:childTnLst>
                                </p:cTn>
                              </p:par>
                              <p:par>
                                <p:cTn id="49" presetID="6" presetClass="emph" presetSubtype="0" fill="hold" nodeType="withEffect">
                                  <p:stCondLst>
                                    <p:cond delay="300"/>
                                  </p:stCondLst>
                                  <p:childTnLst>
                                    <p:animScale>
                                      <p:cBhvr>
                                        <p:cTn id="50" dur="500" fill="hold"/>
                                        <p:tgtEl>
                                          <p:spTgt spid="17"/>
                                        </p:tgtEl>
                                      </p:cBhvr>
                                      <p:by x="150000" y="150000"/>
                                    </p:animScale>
                                  </p:childTnLst>
                                </p:cTn>
                              </p:par>
                              <p:par>
                                <p:cTn id="51" presetID="14" presetClass="exit" presetSubtype="10" fill="hold" nodeType="withEffect">
                                  <p:stCondLst>
                                    <p:cond delay="500"/>
                                  </p:stCondLst>
                                  <p:childTnLst>
                                    <p:animEffect transition="out" filter="randombar(horizontal)">
                                      <p:cBhvr>
                                        <p:cTn id="52" dur="300"/>
                                        <p:tgtEl>
                                          <p:spTgt spid="17"/>
                                        </p:tgtEl>
                                      </p:cBhvr>
                                    </p:animEffect>
                                    <p:set>
                                      <p:cBhvr>
                                        <p:cTn id="53" dur="1" fill="hold">
                                          <p:stCondLst>
                                            <p:cond delay="299"/>
                                          </p:stCondLst>
                                        </p:cTn>
                                        <p:tgtEl>
                                          <p:spTgt spid="17"/>
                                        </p:tgtEl>
                                        <p:attrNameLst>
                                          <p:attrName>style.visibility</p:attrName>
                                        </p:attrNameLst>
                                      </p:cBhvr>
                                      <p:to>
                                        <p:strVal val="hidden"/>
                                      </p:to>
                                    </p:set>
                                  </p:childTnLst>
                                </p:cTn>
                              </p:par>
                              <p:par>
                                <p:cTn id="54" presetID="6" presetClass="emph" presetSubtype="0" fill="hold" nodeType="withEffect">
                                  <p:stCondLst>
                                    <p:cond delay="800"/>
                                  </p:stCondLst>
                                  <p:childTnLst>
                                    <p:animScale>
                                      <p:cBhvr>
                                        <p:cTn id="55" dur="500" fill="hold"/>
                                        <p:tgtEl>
                                          <p:spTgt spid="18"/>
                                        </p:tgtEl>
                                      </p:cBhvr>
                                      <p:by x="150000" y="150000"/>
                                    </p:animScale>
                                  </p:childTnLst>
                                </p:cTn>
                              </p:par>
                              <p:par>
                                <p:cTn id="56" presetID="14" presetClass="exit" presetSubtype="10" fill="hold" nodeType="withEffect">
                                  <p:stCondLst>
                                    <p:cond delay="1000"/>
                                  </p:stCondLst>
                                  <p:childTnLst>
                                    <p:animEffect transition="out" filter="randombar(horizontal)">
                                      <p:cBhvr>
                                        <p:cTn id="57" dur="300"/>
                                        <p:tgtEl>
                                          <p:spTgt spid="18"/>
                                        </p:tgtEl>
                                      </p:cBhvr>
                                    </p:animEffect>
                                    <p:set>
                                      <p:cBhvr>
                                        <p:cTn id="58" dur="1" fill="hold">
                                          <p:stCondLst>
                                            <p:cond delay="299"/>
                                          </p:stCondLst>
                                        </p:cTn>
                                        <p:tgtEl>
                                          <p:spTgt spid="18"/>
                                        </p:tgtEl>
                                        <p:attrNameLst>
                                          <p:attrName>style.visibility</p:attrName>
                                        </p:attrNameLst>
                                      </p:cBhvr>
                                      <p:to>
                                        <p:strVal val="hidden"/>
                                      </p:to>
                                    </p:set>
                                  </p:childTnLst>
                                </p:cTn>
                              </p:par>
                              <p:par>
                                <p:cTn id="59" presetID="6" presetClass="emph" presetSubtype="0" fill="hold" nodeType="withEffect">
                                  <p:stCondLst>
                                    <p:cond delay="1100"/>
                                  </p:stCondLst>
                                  <p:childTnLst>
                                    <p:animScale>
                                      <p:cBhvr>
                                        <p:cTn id="60" dur="500" fill="hold"/>
                                        <p:tgtEl>
                                          <p:spTgt spid="19"/>
                                        </p:tgtEl>
                                      </p:cBhvr>
                                      <p:by x="150000" y="150000"/>
                                    </p:animScale>
                                  </p:childTnLst>
                                </p:cTn>
                              </p:par>
                              <p:par>
                                <p:cTn id="61" presetID="14" presetClass="exit" presetSubtype="10" fill="hold" nodeType="withEffect">
                                  <p:stCondLst>
                                    <p:cond delay="1300"/>
                                  </p:stCondLst>
                                  <p:childTnLst>
                                    <p:animEffect transition="out" filter="randombar(horizontal)">
                                      <p:cBhvr>
                                        <p:cTn id="62" dur="300"/>
                                        <p:tgtEl>
                                          <p:spTgt spid="19"/>
                                        </p:tgtEl>
                                      </p:cBhvr>
                                    </p:animEffect>
                                    <p:set>
                                      <p:cBhvr>
                                        <p:cTn id="63" dur="1" fill="hold">
                                          <p:stCondLst>
                                            <p:cond delay="299"/>
                                          </p:stCondLst>
                                        </p:cTn>
                                        <p:tgtEl>
                                          <p:spTgt spid="19"/>
                                        </p:tgtEl>
                                        <p:attrNameLst>
                                          <p:attrName>style.visibility</p:attrName>
                                        </p:attrNameLst>
                                      </p:cBhvr>
                                      <p:to>
                                        <p:strVal val="hidden"/>
                                      </p:to>
                                    </p:set>
                                  </p:childTnLst>
                                </p:cTn>
                              </p:par>
                              <p:par>
                                <p:cTn id="64" presetID="53" presetClass="entr" presetSubtype="16" fill="hold" nodeType="withEffect">
                                  <p:stCondLst>
                                    <p:cond delay="300"/>
                                  </p:stCondLst>
                                  <p:childTnLst>
                                    <p:set>
                                      <p:cBhvr>
                                        <p:cTn id="65" dur="1" fill="hold">
                                          <p:stCondLst>
                                            <p:cond delay="0"/>
                                          </p:stCondLst>
                                        </p:cTn>
                                        <p:tgtEl>
                                          <p:spTgt spid="15"/>
                                        </p:tgtEl>
                                        <p:attrNameLst>
                                          <p:attrName>style.visibility</p:attrName>
                                        </p:attrNameLst>
                                      </p:cBhvr>
                                      <p:to>
                                        <p:strVal val="visible"/>
                                      </p:to>
                                    </p:set>
                                    <p:anim calcmode="lin" valueType="num">
                                      <p:cBhvr>
                                        <p:cTn id="66" dur="300" fill="hold"/>
                                        <p:tgtEl>
                                          <p:spTgt spid="15"/>
                                        </p:tgtEl>
                                        <p:attrNameLst>
                                          <p:attrName>ppt_w</p:attrName>
                                        </p:attrNameLst>
                                      </p:cBhvr>
                                      <p:tavLst>
                                        <p:tav tm="0">
                                          <p:val>
                                            <p:fltVal val="0"/>
                                          </p:val>
                                        </p:tav>
                                        <p:tav tm="100000">
                                          <p:val>
                                            <p:strVal val="#ppt_w"/>
                                          </p:val>
                                        </p:tav>
                                      </p:tavLst>
                                    </p:anim>
                                    <p:anim calcmode="lin" valueType="num">
                                      <p:cBhvr>
                                        <p:cTn id="67" dur="300" fill="hold"/>
                                        <p:tgtEl>
                                          <p:spTgt spid="15"/>
                                        </p:tgtEl>
                                        <p:attrNameLst>
                                          <p:attrName>ppt_h</p:attrName>
                                        </p:attrNameLst>
                                      </p:cBhvr>
                                      <p:tavLst>
                                        <p:tav tm="0">
                                          <p:val>
                                            <p:fltVal val="0"/>
                                          </p:val>
                                        </p:tav>
                                        <p:tav tm="100000">
                                          <p:val>
                                            <p:strVal val="#ppt_h"/>
                                          </p:val>
                                        </p:tav>
                                      </p:tavLst>
                                    </p:anim>
                                    <p:animEffect transition="in" filter="fade">
                                      <p:cBhvr>
                                        <p:cTn id="68" dur="300"/>
                                        <p:tgtEl>
                                          <p:spTgt spid="15"/>
                                        </p:tgtEl>
                                      </p:cBhvr>
                                    </p:animEffect>
                                  </p:childTnLst>
                                </p:cTn>
                              </p:par>
                              <p:par>
                                <p:cTn id="69" presetID="6" presetClass="emph" presetSubtype="0" accel="62000" fill="hold" nodeType="withEffect">
                                  <p:stCondLst>
                                    <p:cond delay="600"/>
                                  </p:stCondLst>
                                  <p:childTnLst>
                                    <p:animScale>
                                      <p:cBhvr>
                                        <p:cTn id="70" dur="500" fill="hold"/>
                                        <p:tgtEl>
                                          <p:spTgt spid="15"/>
                                        </p:tgtEl>
                                      </p:cBhvr>
                                      <p:by x="75000" y="75000"/>
                                    </p:animScale>
                                  </p:childTnLst>
                                </p:cTn>
                              </p:par>
                              <p:par>
                                <p:cTn id="71" presetID="53" presetClass="entr" presetSubtype="16" fill="hold" nodeType="withEffect">
                                  <p:stCondLst>
                                    <p:cond delay="600"/>
                                  </p:stCondLst>
                                  <p:childTnLst>
                                    <p:set>
                                      <p:cBhvr>
                                        <p:cTn id="72" dur="1" fill="hold">
                                          <p:stCondLst>
                                            <p:cond delay="0"/>
                                          </p:stCondLst>
                                        </p:cTn>
                                        <p:tgtEl>
                                          <p:spTgt spid="13"/>
                                        </p:tgtEl>
                                        <p:attrNameLst>
                                          <p:attrName>style.visibility</p:attrName>
                                        </p:attrNameLst>
                                      </p:cBhvr>
                                      <p:to>
                                        <p:strVal val="visible"/>
                                      </p:to>
                                    </p:set>
                                    <p:anim calcmode="lin" valueType="num">
                                      <p:cBhvr>
                                        <p:cTn id="73" dur="300" fill="hold"/>
                                        <p:tgtEl>
                                          <p:spTgt spid="13"/>
                                        </p:tgtEl>
                                        <p:attrNameLst>
                                          <p:attrName>ppt_w</p:attrName>
                                        </p:attrNameLst>
                                      </p:cBhvr>
                                      <p:tavLst>
                                        <p:tav tm="0">
                                          <p:val>
                                            <p:fltVal val="0"/>
                                          </p:val>
                                        </p:tav>
                                        <p:tav tm="100000">
                                          <p:val>
                                            <p:strVal val="#ppt_w"/>
                                          </p:val>
                                        </p:tav>
                                      </p:tavLst>
                                    </p:anim>
                                    <p:anim calcmode="lin" valueType="num">
                                      <p:cBhvr>
                                        <p:cTn id="74" dur="300" fill="hold"/>
                                        <p:tgtEl>
                                          <p:spTgt spid="13"/>
                                        </p:tgtEl>
                                        <p:attrNameLst>
                                          <p:attrName>ppt_h</p:attrName>
                                        </p:attrNameLst>
                                      </p:cBhvr>
                                      <p:tavLst>
                                        <p:tav tm="0">
                                          <p:val>
                                            <p:fltVal val="0"/>
                                          </p:val>
                                        </p:tav>
                                        <p:tav tm="100000">
                                          <p:val>
                                            <p:strVal val="#ppt_h"/>
                                          </p:val>
                                        </p:tav>
                                      </p:tavLst>
                                    </p:anim>
                                    <p:animEffect transition="in" filter="fade">
                                      <p:cBhvr>
                                        <p:cTn id="75" dur="300"/>
                                        <p:tgtEl>
                                          <p:spTgt spid="13"/>
                                        </p:tgtEl>
                                      </p:cBhvr>
                                    </p:animEffect>
                                  </p:childTnLst>
                                </p:cTn>
                              </p:par>
                              <p:par>
                                <p:cTn id="76" presetID="6" presetClass="emph" presetSubtype="0" accel="62000" fill="hold" nodeType="withEffect">
                                  <p:stCondLst>
                                    <p:cond delay="850"/>
                                  </p:stCondLst>
                                  <p:childTnLst>
                                    <p:animScale>
                                      <p:cBhvr>
                                        <p:cTn id="77" dur="500" fill="hold"/>
                                        <p:tgtEl>
                                          <p:spTgt spid="13"/>
                                        </p:tgtEl>
                                      </p:cBhvr>
                                      <p:by x="75000" y="75000"/>
                                    </p:animScale>
                                  </p:childTnLst>
                                </p:cTn>
                              </p:par>
                              <p:par>
                                <p:cTn id="78" presetID="53" presetClass="entr" presetSubtype="16" fill="hold" nodeType="withEffect">
                                  <p:stCondLst>
                                    <p:cond delay="900"/>
                                  </p:stCondLst>
                                  <p:childTnLst>
                                    <p:set>
                                      <p:cBhvr>
                                        <p:cTn id="79" dur="1" fill="hold">
                                          <p:stCondLst>
                                            <p:cond delay="0"/>
                                          </p:stCondLst>
                                        </p:cTn>
                                        <p:tgtEl>
                                          <p:spTgt spid="9"/>
                                        </p:tgtEl>
                                        <p:attrNameLst>
                                          <p:attrName>style.visibility</p:attrName>
                                        </p:attrNameLst>
                                      </p:cBhvr>
                                      <p:to>
                                        <p:strVal val="visible"/>
                                      </p:to>
                                    </p:set>
                                    <p:anim calcmode="lin" valueType="num">
                                      <p:cBhvr>
                                        <p:cTn id="80" dur="300" fill="hold"/>
                                        <p:tgtEl>
                                          <p:spTgt spid="9"/>
                                        </p:tgtEl>
                                        <p:attrNameLst>
                                          <p:attrName>ppt_w</p:attrName>
                                        </p:attrNameLst>
                                      </p:cBhvr>
                                      <p:tavLst>
                                        <p:tav tm="0">
                                          <p:val>
                                            <p:fltVal val="0"/>
                                          </p:val>
                                        </p:tav>
                                        <p:tav tm="100000">
                                          <p:val>
                                            <p:strVal val="#ppt_w"/>
                                          </p:val>
                                        </p:tav>
                                      </p:tavLst>
                                    </p:anim>
                                    <p:anim calcmode="lin" valueType="num">
                                      <p:cBhvr>
                                        <p:cTn id="81" dur="300" fill="hold"/>
                                        <p:tgtEl>
                                          <p:spTgt spid="9"/>
                                        </p:tgtEl>
                                        <p:attrNameLst>
                                          <p:attrName>ppt_h</p:attrName>
                                        </p:attrNameLst>
                                      </p:cBhvr>
                                      <p:tavLst>
                                        <p:tav tm="0">
                                          <p:val>
                                            <p:fltVal val="0"/>
                                          </p:val>
                                        </p:tav>
                                        <p:tav tm="100000">
                                          <p:val>
                                            <p:strVal val="#ppt_h"/>
                                          </p:val>
                                        </p:tav>
                                      </p:tavLst>
                                    </p:anim>
                                    <p:animEffect transition="in" filter="fade">
                                      <p:cBhvr>
                                        <p:cTn id="82" dur="300"/>
                                        <p:tgtEl>
                                          <p:spTgt spid="9"/>
                                        </p:tgtEl>
                                      </p:cBhvr>
                                    </p:animEffect>
                                  </p:childTnLst>
                                </p:cTn>
                              </p:par>
                              <p:par>
                                <p:cTn id="83" presetID="6" presetClass="emph" presetSubtype="0" accel="62000" fill="hold" nodeType="withEffect">
                                  <p:stCondLst>
                                    <p:cond delay="1200"/>
                                  </p:stCondLst>
                                  <p:childTnLst>
                                    <p:animScale>
                                      <p:cBhvr>
                                        <p:cTn id="84" dur="500" fill="hold"/>
                                        <p:tgtEl>
                                          <p:spTgt spid="9"/>
                                        </p:tgtEl>
                                      </p:cBhvr>
                                      <p:by x="75000" y="75000"/>
                                    </p:animScale>
                                  </p:childTnLst>
                                </p:cTn>
                              </p:par>
                              <p:par>
                                <p:cTn id="85" presetID="53" presetClass="entr" presetSubtype="16" fill="hold" nodeType="withEffect">
                                  <p:stCondLst>
                                    <p:cond delay="800"/>
                                  </p:stCondLst>
                                  <p:childTnLst>
                                    <p:set>
                                      <p:cBhvr>
                                        <p:cTn id="86" dur="1" fill="hold">
                                          <p:stCondLst>
                                            <p:cond delay="0"/>
                                          </p:stCondLst>
                                        </p:cTn>
                                        <p:tgtEl>
                                          <p:spTgt spid="4"/>
                                        </p:tgtEl>
                                        <p:attrNameLst>
                                          <p:attrName>style.visibility</p:attrName>
                                        </p:attrNameLst>
                                      </p:cBhvr>
                                      <p:to>
                                        <p:strVal val="visible"/>
                                      </p:to>
                                    </p:set>
                                    <p:anim calcmode="lin" valueType="num">
                                      <p:cBhvr>
                                        <p:cTn id="87" dur="300" fill="hold"/>
                                        <p:tgtEl>
                                          <p:spTgt spid="4"/>
                                        </p:tgtEl>
                                        <p:attrNameLst>
                                          <p:attrName>ppt_w</p:attrName>
                                        </p:attrNameLst>
                                      </p:cBhvr>
                                      <p:tavLst>
                                        <p:tav tm="0">
                                          <p:val>
                                            <p:fltVal val="0"/>
                                          </p:val>
                                        </p:tav>
                                        <p:tav tm="100000">
                                          <p:val>
                                            <p:strVal val="#ppt_w"/>
                                          </p:val>
                                        </p:tav>
                                      </p:tavLst>
                                    </p:anim>
                                    <p:anim calcmode="lin" valueType="num">
                                      <p:cBhvr>
                                        <p:cTn id="88" dur="300" fill="hold"/>
                                        <p:tgtEl>
                                          <p:spTgt spid="4"/>
                                        </p:tgtEl>
                                        <p:attrNameLst>
                                          <p:attrName>ppt_h</p:attrName>
                                        </p:attrNameLst>
                                      </p:cBhvr>
                                      <p:tavLst>
                                        <p:tav tm="0">
                                          <p:val>
                                            <p:fltVal val="0"/>
                                          </p:val>
                                        </p:tav>
                                        <p:tav tm="100000">
                                          <p:val>
                                            <p:strVal val="#ppt_h"/>
                                          </p:val>
                                        </p:tav>
                                      </p:tavLst>
                                    </p:anim>
                                    <p:animEffect transition="in" filter="fade">
                                      <p:cBhvr>
                                        <p:cTn id="89" dur="300"/>
                                        <p:tgtEl>
                                          <p:spTgt spid="4"/>
                                        </p:tgtEl>
                                      </p:cBhvr>
                                    </p:animEffect>
                                  </p:childTnLst>
                                </p:cTn>
                              </p:par>
                              <p:par>
                                <p:cTn id="90" presetID="6" presetClass="emph" presetSubtype="0" accel="62000" fill="hold" nodeType="withEffect">
                                  <p:stCondLst>
                                    <p:cond delay="1100"/>
                                  </p:stCondLst>
                                  <p:childTnLst>
                                    <p:animScale>
                                      <p:cBhvr>
                                        <p:cTn id="91" dur="500" fill="hold"/>
                                        <p:tgtEl>
                                          <p:spTgt spid="4"/>
                                        </p:tgtEl>
                                      </p:cBhvr>
                                      <p:by x="75000" y="75000"/>
                                    </p:animScale>
                                  </p:childTnLst>
                                </p:cTn>
                              </p:par>
                              <p:par>
                                <p:cTn id="92" presetID="53" presetClass="entr" presetSubtype="16" fill="hold" nodeType="withEffect">
                                  <p:stCondLst>
                                    <p:cond delay="1200"/>
                                  </p:stCondLst>
                                  <p:childTnLst>
                                    <p:set>
                                      <p:cBhvr>
                                        <p:cTn id="93" dur="1" fill="hold">
                                          <p:stCondLst>
                                            <p:cond delay="0"/>
                                          </p:stCondLst>
                                        </p:cTn>
                                        <p:tgtEl>
                                          <p:spTgt spid="14"/>
                                        </p:tgtEl>
                                        <p:attrNameLst>
                                          <p:attrName>style.visibility</p:attrName>
                                        </p:attrNameLst>
                                      </p:cBhvr>
                                      <p:to>
                                        <p:strVal val="visible"/>
                                      </p:to>
                                    </p:set>
                                    <p:anim calcmode="lin" valueType="num">
                                      <p:cBhvr>
                                        <p:cTn id="94" dur="300" fill="hold"/>
                                        <p:tgtEl>
                                          <p:spTgt spid="14"/>
                                        </p:tgtEl>
                                        <p:attrNameLst>
                                          <p:attrName>ppt_w</p:attrName>
                                        </p:attrNameLst>
                                      </p:cBhvr>
                                      <p:tavLst>
                                        <p:tav tm="0">
                                          <p:val>
                                            <p:fltVal val="0"/>
                                          </p:val>
                                        </p:tav>
                                        <p:tav tm="100000">
                                          <p:val>
                                            <p:strVal val="#ppt_w"/>
                                          </p:val>
                                        </p:tav>
                                      </p:tavLst>
                                    </p:anim>
                                    <p:anim calcmode="lin" valueType="num">
                                      <p:cBhvr>
                                        <p:cTn id="95" dur="300" fill="hold"/>
                                        <p:tgtEl>
                                          <p:spTgt spid="14"/>
                                        </p:tgtEl>
                                        <p:attrNameLst>
                                          <p:attrName>ppt_h</p:attrName>
                                        </p:attrNameLst>
                                      </p:cBhvr>
                                      <p:tavLst>
                                        <p:tav tm="0">
                                          <p:val>
                                            <p:fltVal val="0"/>
                                          </p:val>
                                        </p:tav>
                                        <p:tav tm="100000">
                                          <p:val>
                                            <p:strVal val="#ppt_h"/>
                                          </p:val>
                                        </p:tav>
                                      </p:tavLst>
                                    </p:anim>
                                    <p:animEffect transition="in" filter="fade">
                                      <p:cBhvr>
                                        <p:cTn id="96" dur="300"/>
                                        <p:tgtEl>
                                          <p:spTgt spid="14"/>
                                        </p:tgtEl>
                                      </p:cBhvr>
                                    </p:animEffect>
                                  </p:childTnLst>
                                </p:cTn>
                              </p:par>
                              <p:par>
                                <p:cTn id="97" presetID="6" presetClass="emph" presetSubtype="0" accel="62000" fill="hold" nodeType="withEffect">
                                  <p:stCondLst>
                                    <p:cond delay="1500"/>
                                  </p:stCondLst>
                                  <p:childTnLst>
                                    <p:animScale>
                                      <p:cBhvr>
                                        <p:cTn id="98" dur="500" fill="hold"/>
                                        <p:tgtEl>
                                          <p:spTgt spid="14"/>
                                        </p:tgtEl>
                                      </p:cBhvr>
                                      <p:by x="75000" y="75000"/>
                                    </p:animScale>
                                  </p:childTnLst>
                                </p:cTn>
                              </p:par>
                              <p:par>
                                <p:cTn id="99" presetID="53" presetClass="entr" presetSubtype="16" fill="hold" nodeType="withEffect">
                                  <p:stCondLst>
                                    <p:cond delay="1500"/>
                                  </p:stCondLst>
                                  <p:childTnLst>
                                    <p:set>
                                      <p:cBhvr>
                                        <p:cTn id="100" dur="1" fill="hold">
                                          <p:stCondLst>
                                            <p:cond delay="0"/>
                                          </p:stCondLst>
                                        </p:cTn>
                                        <p:tgtEl>
                                          <p:spTgt spid="12"/>
                                        </p:tgtEl>
                                        <p:attrNameLst>
                                          <p:attrName>style.visibility</p:attrName>
                                        </p:attrNameLst>
                                      </p:cBhvr>
                                      <p:to>
                                        <p:strVal val="visible"/>
                                      </p:to>
                                    </p:set>
                                    <p:anim calcmode="lin" valueType="num">
                                      <p:cBhvr>
                                        <p:cTn id="101" dur="300" fill="hold"/>
                                        <p:tgtEl>
                                          <p:spTgt spid="12"/>
                                        </p:tgtEl>
                                        <p:attrNameLst>
                                          <p:attrName>ppt_w</p:attrName>
                                        </p:attrNameLst>
                                      </p:cBhvr>
                                      <p:tavLst>
                                        <p:tav tm="0">
                                          <p:val>
                                            <p:fltVal val="0"/>
                                          </p:val>
                                        </p:tav>
                                        <p:tav tm="100000">
                                          <p:val>
                                            <p:strVal val="#ppt_w"/>
                                          </p:val>
                                        </p:tav>
                                      </p:tavLst>
                                    </p:anim>
                                    <p:anim calcmode="lin" valueType="num">
                                      <p:cBhvr>
                                        <p:cTn id="102" dur="300" fill="hold"/>
                                        <p:tgtEl>
                                          <p:spTgt spid="12"/>
                                        </p:tgtEl>
                                        <p:attrNameLst>
                                          <p:attrName>ppt_h</p:attrName>
                                        </p:attrNameLst>
                                      </p:cBhvr>
                                      <p:tavLst>
                                        <p:tav tm="0">
                                          <p:val>
                                            <p:fltVal val="0"/>
                                          </p:val>
                                        </p:tav>
                                        <p:tav tm="100000">
                                          <p:val>
                                            <p:strVal val="#ppt_h"/>
                                          </p:val>
                                        </p:tav>
                                      </p:tavLst>
                                    </p:anim>
                                    <p:animEffect transition="in" filter="fade">
                                      <p:cBhvr>
                                        <p:cTn id="103" dur="300"/>
                                        <p:tgtEl>
                                          <p:spTgt spid="12"/>
                                        </p:tgtEl>
                                      </p:cBhvr>
                                    </p:animEffect>
                                  </p:childTnLst>
                                </p:cTn>
                              </p:par>
                              <p:par>
                                <p:cTn id="104" presetID="6" presetClass="emph" presetSubtype="0" accel="62000" fill="hold" nodeType="withEffect">
                                  <p:stCondLst>
                                    <p:cond delay="1800"/>
                                  </p:stCondLst>
                                  <p:childTnLst>
                                    <p:animScale>
                                      <p:cBhvr>
                                        <p:cTn id="105" dur="500" fill="hold"/>
                                        <p:tgtEl>
                                          <p:spTgt spid="12"/>
                                        </p:tgtEl>
                                      </p:cBhvr>
                                      <p:by x="75000" y="75000"/>
                                    </p:animScale>
                                  </p:childTnLst>
                                </p:cTn>
                              </p:par>
                              <p:par>
                                <p:cTn id="106" presetID="1" presetClass="entr" presetSubtype="0" fill="hold" nodeType="withEffect">
                                  <p:stCondLst>
                                    <p:cond delay="1000"/>
                                  </p:stCondLst>
                                  <p:childTnLst>
                                    <p:set>
                                      <p:cBhvr>
                                        <p:cTn id="107" dur="1" fill="hold">
                                          <p:stCondLst>
                                            <p:cond delay="0"/>
                                          </p:stCondLst>
                                        </p:cTn>
                                        <p:tgtEl>
                                          <p:spTgt spid="7"/>
                                        </p:tgtEl>
                                        <p:attrNameLst>
                                          <p:attrName>style.visibility</p:attrName>
                                        </p:attrNameLst>
                                      </p:cBhvr>
                                      <p:to>
                                        <p:strVal val="visible"/>
                                      </p:to>
                                    </p:set>
                                  </p:childTnLst>
                                </p:cTn>
                              </p:par>
                              <p:par>
                                <p:cTn id="108" presetID="37" presetClass="path" presetSubtype="0" accel="50000" decel="50000" fill="hold" nodeType="withEffect">
                                  <p:stCondLst>
                                    <p:cond delay="1000"/>
                                  </p:stCondLst>
                                  <p:childTnLst>
                                    <p:animMotion origin="layout" path="M 0 3.60828E-6 C -0.00017 0.00031 -0.22552 -0.16096 -0.22587 -0.71301 " pathEditMode="relative" rAng="3640081" ptsTypes="ff">
                                      <p:cBhvr>
                                        <p:cTn id="109" dur="900" spd="-100000" fill="hold"/>
                                        <p:tgtEl>
                                          <p:spTgt spid="7"/>
                                        </p:tgtEl>
                                        <p:attrNameLst>
                                          <p:attrName>ppt_x</p:attrName>
                                          <p:attrName>ppt_y</p:attrName>
                                        </p:attrNameLst>
                                      </p:cBhvr>
                                      <p:rCtr x="-17917" y="-29008"/>
                                    </p:animMotion>
                                  </p:childTnLst>
                                </p:cTn>
                              </p:par>
                              <p:par>
                                <p:cTn id="110" presetID="1" presetClass="entr" presetSubtype="0" fill="hold" nodeType="withEffect">
                                  <p:stCondLst>
                                    <p:cond delay="1200"/>
                                  </p:stCondLst>
                                  <p:childTnLst>
                                    <p:set>
                                      <p:cBhvr>
                                        <p:cTn id="111" dur="1" fill="hold">
                                          <p:stCondLst>
                                            <p:cond delay="0"/>
                                          </p:stCondLst>
                                        </p:cTn>
                                        <p:tgtEl>
                                          <p:spTgt spid="10"/>
                                        </p:tgtEl>
                                        <p:attrNameLst>
                                          <p:attrName>style.visibility</p:attrName>
                                        </p:attrNameLst>
                                      </p:cBhvr>
                                      <p:to>
                                        <p:strVal val="visible"/>
                                      </p:to>
                                    </p:set>
                                  </p:childTnLst>
                                </p:cTn>
                              </p:par>
                              <p:par>
                                <p:cTn id="112" presetID="37" presetClass="path" presetSubtype="0" accel="50000" decel="50000" fill="hold" nodeType="withEffect">
                                  <p:stCondLst>
                                    <p:cond delay="1200"/>
                                  </p:stCondLst>
                                  <p:childTnLst>
                                    <p:animMotion origin="layout" path="M -8.33333E-7 -6.17284E-7 C 0.00017 0.00124 0.19931 -0.19383 0.21372 -0.72315 " pathEditMode="relative" rAng="7063256" ptsTypes="ff">
                                      <p:cBhvr>
                                        <p:cTn id="113" dur="900" spd="-100000" fill="hold"/>
                                        <p:tgtEl>
                                          <p:spTgt spid="10"/>
                                        </p:tgtEl>
                                        <p:attrNameLst>
                                          <p:attrName>ppt_x</p:attrName>
                                          <p:attrName>ppt_y</p:attrName>
                                        </p:attrNameLst>
                                      </p:cBhvr>
                                      <p:rCtr x="16233" y="-30926"/>
                                    </p:animMotion>
                                  </p:childTnLst>
                                </p:cTn>
                              </p:par>
                              <p:par>
                                <p:cTn id="114" presetID="1" presetClass="entr" presetSubtype="0" fill="hold" nodeType="withEffect">
                                  <p:stCondLst>
                                    <p:cond delay="1500"/>
                                  </p:stCondLst>
                                  <p:childTnLst>
                                    <p:set>
                                      <p:cBhvr>
                                        <p:cTn id="115" dur="1" fill="hold">
                                          <p:stCondLst>
                                            <p:cond delay="0"/>
                                          </p:stCondLst>
                                        </p:cTn>
                                        <p:tgtEl>
                                          <p:spTgt spid="5"/>
                                        </p:tgtEl>
                                        <p:attrNameLst>
                                          <p:attrName>style.visibility</p:attrName>
                                        </p:attrNameLst>
                                      </p:cBhvr>
                                      <p:to>
                                        <p:strVal val="visible"/>
                                      </p:to>
                                    </p:set>
                                  </p:childTnLst>
                                </p:cTn>
                              </p:par>
                              <p:par>
                                <p:cTn id="116" presetID="37" presetClass="path" presetSubtype="0" accel="50000" decel="50000" fill="hold" nodeType="withEffect">
                                  <p:stCondLst>
                                    <p:cond delay="1500"/>
                                  </p:stCondLst>
                                  <p:childTnLst>
                                    <p:animMotion origin="layout" path="M -4.16667E-6 -4.81481E-6 C -4.16667E-6 -0.00061 0.23924 -0.07469 0.40261 0.39321 " pathEditMode="relative" rAng="12529744" ptsTypes="ff">
                                      <p:cBhvr>
                                        <p:cTn id="117" dur="900" spd="-100000" fill="hold"/>
                                        <p:tgtEl>
                                          <p:spTgt spid="5"/>
                                        </p:tgtEl>
                                        <p:attrNameLst>
                                          <p:attrName>ppt_x</p:attrName>
                                          <p:attrName>ppt_y</p:attrName>
                                        </p:attrNameLst>
                                      </p:cBhvr>
                                      <p:rCtr x="23785" y="7840"/>
                                    </p:animMotion>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21"/>
                                        </p:tgtEl>
                                        <p:attrNameLst>
                                          <p:attrName>style.visibility</p:attrName>
                                        </p:attrNameLst>
                                      </p:cBhvr>
                                      <p:to>
                                        <p:strVal val="visible"/>
                                      </p:to>
                                    </p:set>
                                  </p:childTnLst>
                                </p:cTn>
                              </p:par>
                              <p:par>
                                <p:cTn id="122" presetID="1" presetClass="exit" presetSubtype="0" fill="hold" nodeType="withEffect">
                                  <p:stCondLst>
                                    <p:cond delay="0"/>
                                  </p:stCondLst>
                                  <p:childTnLst>
                                    <p:set>
                                      <p:cBhvr>
                                        <p:cTn id="123" dur="1" fill="hold">
                                          <p:stCondLst>
                                            <p:cond delay="0"/>
                                          </p:stCondLst>
                                        </p:cTn>
                                        <p:tgtEl>
                                          <p:spTgt spid="15"/>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13"/>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9"/>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4"/>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14"/>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12"/>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7"/>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10"/>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5"/>
                                        </p:tgtEl>
                                        <p:attrNameLst>
                                          <p:attrName>style.visibility</p:attrName>
                                        </p:attrNameLst>
                                      </p:cBhvr>
                                      <p:to>
                                        <p:strVal val="hidden"/>
                                      </p:to>
                                    </p:set>
                                  </p:childTnLst>
                                </p:cTn>
                              </p:par>
                              <p:par>
                                <p:cTn id="140" presetID="6" presetClass="emph" presetSubtype="0" accel="50000" decel="50000" fill="hold" nodeType="withEffect">
                                  <p:stCondLst>
                                    <p:cond delay="0"/>
                                  </p:stCondLst>
                                  <p:childTnLst>
                                    <p:animScale>
                                      <p:cBhvr>
                                        <p:cTn id="141" dur="500" fill="hold"/>
                                        <p:tgtEl>
                                          <p:spTgt spid="21"/>
                                        </p:tgtEl>
                                      </p:cBhvr>
                                      <p:by x="70000" y="70000"/>
                                    </p:animScale>
                                  </p:childTnLst>
                                </p:cTn>
                              </p:par>
                              <p:par>
                                <p:cTn id="142" presetID="42" presetClass="path" presetSubtype="0" accel="50000" decel="50000" fill="hold" nodeType="withEffect">
                                  <p:stCondLst>
                                    <p:cond delay="0"/>
                                  </p:stCondLst>
                                  <p:childTnLst>
                                    <p:animMotion origin="layout" path="M 0 1.7284E-6 L -0.29687 0.01234 " pathEditMode="relative" rAng="0" ptsTypes="AA">
                                      <p:cBhvr>
                                        <p:cTn id="143" dur="500" fill="hold"/>
                                        <p:tgtEl>
                                          <p:spTgt spid="21"/>
                                        </p:tgtEl>
                                        <p:attrNameLst>
                                          <p:attrName>ppt_x</p:attrName>
                                          <p:attrName>ppt_y</p:attrName>
                                        </p:attrNameLst>
                                      </p:cBhvr>
                                      <p:rCtr x="-14844" y="617"/>
                                    </p:animMotion>
                                  </p:childTnLst>
                                </p:cTn>
                              </p:par>
                              <p:par>
                                <p:cTn id="144" presetID="16" presetClass="entr" presetSubtype="42" fill="hold" nodeType="withEffect">
                                  <p:stCondLst>
                                    <p:cond delay="500"/>
                                  </p:stCondLst>
                                  <p:childTnLst>
                                    <p:set>
                                      <p:cBhvr>
                                        <p:cTn id="145" dur="1" fill="hold">
                                          <p:stCondLst>
                                            <p:cond delay="0"/>
                                          </p:stCondLst>
                                        </p:cTn>
                                        <p:tgtEl>
                                          <p:spTgt spid="213"/>
                                        </p:tgtEl>
                                        <p:attrNameLst>
                                          <p:attrName>style.visibility</p:attrName>
                                        </p:attrNameLst>
                                      </p:cBhvr>
                                      <p:to>
                                        <p:strVal val="visible"/>
                                      </p:to>
                                    </p:set>
                                    <p:animEffect transition="in" filter="barn(outHorizontal)">
                                      <p:cBhvr>
                                        <p:cTn id="146" dur="500"/>
                                        <p:tgtEl>
                                          <p:spTgt spid="213"/>
                                        </p:tgtEl>
                                      </p:cBhvr>
                                    </p:animEffect>
                                  </p:childTnLst>
                                </p:cTn>
                              </p:par>
                              <p:par>
                                <p:cTn id="147" presetID="2" presetClass="entr" presetSubtype="2" decel="100000" fill="hold" grpId="0" nodeType="withEffect">
                                  <p:stCondLst>
                                    <p:cond delay="500"/>
                                  </p:stCondLst>
                                  <p:childTnLst>
                                    <p:set>
                                      <p:cBhvr>
                                        <p:cTn id="148" dur="1" fill="hold">
                                          <p:stCondLst>
                                            <p:cond delay="0"/>
                                          </p:stCondLst>
                                        </p:cTn>
                                        <p:tgtEl>
                                          <p:spTgt spid="212"/>
                                        </p:tgtEl>
                                        <p:attrNameLst>
                                          <p:attrName>style.visibility</p:attrName>
                                        </p:attrNameLst>
                                      </p:cBhvr>
                                      <p:to>
                                        <p:strVal val="visible"/>
                                      </p:to>
                                    </p:set>
                                    <p:anim calcmode="lin" valueType="num">
                                      <p:cBhvr additive="base">
                                        <p:cTn id="149" dur="500" fill="hold"/>
                                        <p:tgtEl>
                                          <p:spTgt spid="212"/>
                                        </p:tgtEl>
                                        <p:attrNameLst>
                                          <p:attrName>ppt_x</p:attrName>
                                        </p:attrNameLst>
                                      </p:cBhvr>
                                      <p:tavLst>
                                        <p:tav tm="0">
                                          <p:val>
                                            <p:strVal val="1+#ppt_w/2"/>
                                          </p:val>
                                        </p:tav>
                                        <p:tav tm="100000">
                                          <p:val>
                                            <p:strVal val="#ppt_x"/>
                                          </p:val>
                                        </p:tav>
                                      </p:tavLst>
                                    </p:anim>
                                    <p:anim calcmode="lin" valueType="num">
                                      <p:cBhvr additive="base">
                                        <p:cTn id="150" dur="500" fill="hold"/>
                                        <p:tgtEl>
                                          <p:spTgt spid="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 grpId="0" animBg="1"/>
      <p:bldP spid="558" grpId="1" animBg="1"/>
      <p:bldP spid="559" grpId="0" animBg="1"/>
      <p:bldP spid="559" grpId="1" animBg="1"/>
      <p:bldP spid="559" grpId="2" animBg="1"/>
      <p:bldP spid="2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824011" y="284867"/>
            <a:ext cx="8624788" cy="472218"/>
          </a:xfrm>
        </p:spPr>
        <p:txBody>
          <a:bodyPr/>
          <a:lstStyle/>
          <a:p>
            <a:r>
              <a:rPr lang="en-GB" sz="2300" smtClean="0"/>
              <a:t>Choose Degree of Control, Visibility and Adoption Speed</a:t>
            </a:r>
            <a:endParaRPr lang="en-US" sz="2300" dirty="0"/>
          </a:p>
        </p:txBody>
      </p:sp>
      <p:sp>
        <p:nvSpPr>
          <p:cNvPr id="32" name="Rectangle 31"/>
          <p:cNvSpPr/>
          <p:nvPr/>
        </p:nvSpPr>
        <p:spPr>
          <a:xfrm>
            <a:off x="6216517" y="3682006"/>
            <a:ext cx="2562447" cy="369332"/>
          </a:xfrm>
          <a:prstGeom prst="rect">
            <a:avLst/>
          </a:prstGeom>
        </p:spPr>
        <p:txBody>
          <a:bodyPr wrap="square" lIns="0" rIns="0">
            <a:spAutoFit/>
          </a:bodyPr>
          <a:lstStyle/>
          <a:p>
            <a:pPr indent="-6350" algn="ctr" fontAlgn="auto">
              <a:lnSpc>
                <a:spcPct val="90000"/>
              </a:lnSpc>
              <a:spcBef>
                <a:spcPts val="0"/>
              </a:spcBef>
              <a:spcAft>
                <a:spcPts val="0"/>
              </a:spcAft>
              <a:buClr>
                <a:srgbClr val="FF1414"/>
              </a:buClr>
            </a:pPr>
            <a:r>
              <a:rPr lang="en-GB" sz="2000" b="1" dirty="0" smtClean="0">
                <a:ln w="6350">
                  <a:noFill/>
                </a:ln>
                <a:gradFill>
                  <a:gsLst>
                    <a:gs pos="0">
                      <a:srgbClr val="FF1414">
                        <a:lumMod val="75000"/>
                      </a:srgbClr>
                    </a:gs>
                    <a:gs pos="100000">
                      <a:srgbClr val="FF1414">
                        <a:lumMod val="95000"/>
                      </a:srgbClr>
                    </a:gs>
                  </a:gsLst>
                  <a:lin ang="16200000" scaled="0"/>
                </a:gradFill>
                <a:latin typeface="Arial"/>
                <a:ea typeface="+mn-ea"/>
                <a:cs typeface="+mn-cs"/>
              </a:rPr>
              <a:t>Public</a:t>
            </a:r>
            <a:endParaRPr lang="en-GB" sz="2000" b="1" dirty="0">
              <a:ln w="6350">
                <a:noFill/>
              </a:ln>
              <a:gradFill>
                <a:gsLst>
                  <a:gs pos="0">
                    <a:srgbClr val="FF1414">
                      <a:lumMod val="75000"/>
                    </a:srgbClr>
                  </a:gs>
                  <a:gs pos="100000">
                    <a:srgbClr val="FF1414">
                      <a:lumMod val="95000"/>
                    </a:srgbClr>
                  </a:gs>
                </a:gsLst>
                <a:lin ang="16200000" scaled="0"/>
              </a:gradFill>
              <a:latin typeface="Arial"/>
              <a:ea typeface="+mn-ea"/>
              <a:cs typeface="+mn-cs"/>
            </a:endParaRPr>
          </a:p>
        </p:txBody>
      </p:sp>
      <p:sp>
        <p:nvSpPr>
          <p:cNvPr id="33" name="Rectangle 32"/>
          <p:cNvSpPr/>
          <p:nvPr/>
        </p:nvSpPr>
        <p:spPr>
          <a:xfrm>
            <a:off x="3148636" y="3682006"/>
            <a:ext cx="2562447" cy="369332"/>
          </a:xfrm>
          <a:prstGeom prst="rect">
            <a:avLst/>
          </a:prstGeom>
        </p:spPr>
        <p:txBody>
          <a:bodyPr wrap="square" lIns="0" rIns="0">
            <a:spAutoFit/>
          </a:bodyPr>
          <a:lstStyle/>
          <a:p>
            <a:pPr indent="-6350" algn="ctr" fontAlgn="auto">
              <a:lnSpc>
                <a:spcPct val="90000"/>
              </a:lnSpc>
              <a:spcBef>
                <a:spcPts val="0"/>
              </a:spcBef>
              <a:spcAft>
                <a:spcPts val="0"/>
              </a:spcAft>
              <a:buClr>
                <a:srgbClr val="FF1414"/>
              </a:buClr>
            </a:pPr>
            <a:r>
              <a:rPr lang="en-GB" sz="2000" b="1" dirty="0" smtClean="0">
                <a:ln w="6350">
                  <a:noFill/>
                </a:ln>
                <a:gradFill>
                  <a:gsLst>
                    <a:gs pos="0">
                      <a:srgbClr val="FF1414">
                        <a:lumMod val="75000"/>
                      </a:srgbClr>
                    </a:gs>
                    <a:gs pos="100000">
                      <a:srgbClr val="FF1414">
                        <a:lumMod val="95000"/>
                      </a:srgbClr>
                    </a:gs>
                  </a:gsLst>
                  <a:lin ang="16200000" scaled="0"/>
                </a:gradFill>
                <a:latin typeface="Arial"/>
                <a:ea typeface="+mn-ea"/>
                <a:cs typeface="+mn-cs"/>
              </a:rPr>
              <a:t>Hybrid</a:t>
            </a:r>
            <a:endParaRPr lang="en-GB" sz="2000" b="1" dirty="0">
              <a:ln w="6350">
                <a:noFill/>
              </a:ln>
              <a:gradFill>
                <a:gsLst>
                  <a:gs pos="0">
                    <a:srgbClr val="FF1414">
                      <a:lumMod val="75000"/>
                    </a:srgbClr>
                  </a:gs>
                  <a:gs pos="100000">
                    <a:srgbClr val="FF1414">
                      <a:lumMod val="95000"/>
                    </a:srgbClr>
                  </a:gs>
                </a:gsLst>
                <a:lin ang="16200000" scaled="0"/>
              </a:gradFill>
              <a:latin typeface="Arial"/>
              <a:ea typeface="+mn-ea"/>
              <a:cs typeface="+mn-cs"/>
            </a:endParaRPr>
          </a:p>
        </p:txBody>
      </p:sp>
      <p:sp>
        <p:nvSpPr>
          <p:cNvPr id="34" name="Rectangle 33"/>
          <p:cNvSpPr/>
          <p:nvPr/>
        </p:nvSpPr>
        <p:spPr>
          <a:xfrm>
            <a:off x="233155" y="3682006"/>
            <a:ext cx="2562447" cy="369332"/>
          </a:xfrm>
          <a:prstGeom prst="rect">
            <a:avLst/>
          </a:prstGeom>
        </p:spPr>
        <p:txBody>
          <a:bodyPr wrap="square" lIns="0" rIns="0">
            <a:spAutoFit/>
          </a:bodyPr>
          <a:lstStyle/>
          <a:p>
            <a:pPr indent="-6350" algn="ctr" fontAlgn="auto">
              <a:lnSpc>
                <a:spcPct val="90000"/>
              </a:lnSpc>
              <a:spcBef>
                <a:spcPts val="0"/>
              </a:spcBef>
              <a:spcAft>
                <a:spcPts val="0"/>
              </a:spcAft>
              <a:buClr>
                <a:srgbClr val="FF1414"/>
              </a:buClr>
            </a:pPr>
            <a:r>
              <a:rPr lang="en-GB" sz="2000" b="1" dirty="0" smtClean="0">
                <a:ln w="6350">
                  <a:noFill/>
                </a:ln>
                <a:gradFill>
                  <a:gsLst>
                    <a:gs pos="0">
                      <a:srgbClr val="FF1414">
                        <a:lumMod val="75000"/>
                      </a:srgbClr>
                    </a:gs>
                    <a:gs pos="100000">
                      <a:srgbClr val="FF1414">
                        <a:lumMod val="95000"/>
                      </a:srgbClr>
                    </a:gs>
                  </a:gsLst>
                  <a:lin ang="16200000" scaled="0"/>
                </a:gradFill>
                <a:latin typeface="Arial"/>
                <a:ea typeface="+mn-ea"/>
                <a:cs typeface="+mn-cs"/>
              </a:rPr>
              <a:t>Private </a:t>
            </a:r>
            <a:endParaRPr lang="en-GB" sz="2000" b="1" dirty="0">
              <a:ln w="6350">
                <a:noFill/>
              </a:ln>
              <a:gradFill>
                <a:gsLst>
                  <a:gs pos="0">
                    <a:srgbClr val="FF1414">
                      <a:lumMod val="75000"/>
                    </a:srgbClr>
                  </a:gs>
                  <a:gs pos="100000">
                    <a:srgbClr val="FF1414">
                      <a:lumMod val="95000"/>
                    </a:srgbClr>
                  </a:gs>
                </a:gsLst>
                <a:lin ang="16200000" scaled="0"/>
              </a:gradFill>
              <a:latin typeface="Arial"/>
              <a:ea typeface="+mn-ea"/>
              <a:cs typeface="+mn-cs"/>
            </a:endParaRPr>
          </a:p>
        </p:txBody>
      </p:sp>
      <p:grpSp>
        <p:nvGrpSpPr>
          <p:cNvPr id="2" name="HCM Marker"/>
          <p:cNvGrpSpPr/>
          <p:nvPr/>
        </p:nvGrpSpPr>
        <p:grpSpPr>
          <a:xfrm>
            <a:off x="4667764" y="1099965"/>
            <a:ext cx="503488" cy="1000779"/>
            <a:chOff x="5405019" y="1111013"/>
            <a:chExt cx="503488" cy="1000779"/>
          </a:xfrm>
        </p:grpSpPr>
        <p:sp>
          <p:nvSpPr>
            <p:cNvPr id="45" name="Rectangle 44"/>
            <p:cNvSpPr/>
            <p:nvPr/>
          </p:nvSpPr>
          <p:spPr>
            <a:xfrm>
              <a:off x="5405019" y="1111013"/>
              <a:ext cx="503488" cy="313932"/>
            </a:xfrm>
            <a:prstGeom prst="rect">
              <a:avLst/>
            </a:prstGeom>
          </p:spPr>
          <p:txBody>
            <a:bodyPr wrap="square" lIns="0" rIns="0">
              <a:spAutoFit/>
            </a:bodyPr>
            <a:lstStyle/>
            <a:p>
              <a:pPr indent="-6350" algn="ctr" fontAlgn="auto">
                <a:lnSpc>
                  <a:spcPct val="90000"/>
                </a:lnSpc>
                <a:spcBef>
                  <a:spcPts val="0"/>
                </a:spcBef>
                <a:spcAft>
                  <a:spcPts val="0"/>
                </a:spcAft>
                <a:buClr>
                  <a:srgbClr val="FF1414"/>
                </a:buClr>
              </a:pPr>
              <a:r>
                <a:rPr lang="en-GB" sz="1600" b="1" dirty="0">
                  <a:ln w="6350">
                    <a:noFill/>
                  </a:ln>
                  <a:gradFill>
                    <a:gsLst>
                      <a:gs pos="0">
                        <a:srgbClr val="FF1414">
                          <a:lumMod val="75000"/>
                        </a:srgbClr>
                      </a:gs>
                      <a:gs pos="100000">
                        <a:srgbClr val="FF1414">
                          <a:lumMod val="95000"/>
                        </a:srgbClr>
                      </a:gs>
                    </a:gsLst>
                    <a:lin ang="16200000" scaled="0"/>
                  </a:gradFill>
                  <a:latin typeface="Arial"/>
                  <a:ea typeface="+mn-ea"/>
                  <a:cs typeface="+mn-cs"/>
                </a:rPr>
                <a:t>HCM</a:t>
              </a:r>
            </a:p>
          </p:txBody>
        </p:sp>
        <p:grpSp>
          <p:nvGrpSpPr>
            <p:cNvPr id="3" name="Group 28"/>
            <p:cNvGrpSpPr/>
            <p:nvPr/>
          </p:nvGrpSpPr>
          <p:grpSpPr>
            <a:xfrm>
              <a:off x="5420859" y="1372385"/>
              <a:ext cx="471808" cy="739407"/>
              <a:chOff x="5420859" y="1372385"/>
              <a:chExt cx="471808" cy="739407"/>
            </a:xfrm>
          </p:grpSpPr>
          <p:sp>
            <p:nvSpPr>
              <p:cNvPr id="44" name="Freeform 43"/>
              <p:cNvSpPr>
                <a:spLocks noEditPoints="1"/>
              </p:cNvSpPr>
              <p:nvPr/>
            </p:nvSpPr>
            <p:spPr bwMode="auto">
              <a:xfrm>
                <a:off x="5420859" y="1372385"/>
                <a:ext cx="471808" cy="739407"/>
              </a:xfrm>
              <a:custGeom>
                <a:avLst/>
                <a:gdLst>
                  <a:gd name="T0" fmla="*/ 1232 w 2519"/>
                  <a:gd name="T1" fmla="*/ 1 h 3943"/>
                  <a:gd name="T2" fmla="*/ 363 w 2519"/>
                  <a:gd name="T3" fmla="*/ 361 h 3943"/>
                  <a:gd name="T4" fmla="*/ 23 w 2519"/>
                  <a:gd name="T5" fmla="*/ 1283 h 3943"/>
                  <a:gd name="T6" fmla="*/ 416 w 2519"/>
                  <a:gd name="T7" fmla="*/ 2184 h 3943"/>
                  <a:gd name="T8" fmla="*/ 1232 w 2519"/>
                  <a:gd name="T9" fmla="*/ 3943 h 3943"/>
                  <a:gd name="T10" fmla="*/ 1814 w 2519"/>
                  <a:gd name="T11" fmla="*/ 2597 h 3943"/>
                  <a:gd name="T12" fmla="*/ 2185 w 2519"/>
                  <a:gd name="T13" fmla="*/ 2003 h 3943"/>
                  <a:gd name="T14" fmla="*/ 2461 w 2519"/>
                  <a:gd name="T15" fmla="*/ 1304 h 3943"/>
                  <a:gd name="T16" fmla="*/ 1232 w 2519"/>
                  <a:gd name="T17" fmla="*/ 1 h 3943"/>
                  <a:gd name="T18" fmla="*/ 1243 w 2519"/>
                  <a:gd name="T19" fmla="*/ 1219 h 3943"/>
                  <a:gd name="T20" fmla="*/ 943 w 2519"/>
                  <a:gd name="T21" fmla="*/ 920 h 3943"/>
                  <a:gd name="T22" fmla="*/ 1243 w 2519"/>
                  <a:gd name="T23" fmla="*/ 620 h 3943"/>
                  <a:gd name="T24" fmla="*/ 1542 w 2519"/>
                  <a:gd name="T25" fmla="*/ 920 h 3943"/>
                  <a:gd name="T26" fmla="*/ 1243 w 2519"/>
                  <a:gd name="T27" fmla="*/ 1219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9" h="3943">
                    <a:moveTo>
                      <a:pt x="1232" y="1"/>
                    </a:moveTo>
                    <a:cubicBezTo>
                      <a:pt x="841" y="2"/>
                      <a:pt x="544" y="179"/>
                      <a:pt x="363" y="361"/>
                    </a:cubicBezTo>
                    <a:cubicBezTo>
                      <a:pt x="141" y="583"/>
                      <a:pt x="0" y="922"/>
                      <a:pt x="23" y="1283"/>
                    </a:cubicBezTo>
                    <a:cubicBezTo>
                      <a:pt x="48" y="1664"/>
                      <a:pt x="243" y="1921"/>
                      <a:pt x="416" y="2184"/>
                    </a:cubicBezTo>
                    <a:cubicBezTo>
                      <a:pt x="775" y="2731"/>
                      <a:pt x="1101" y="3242"/>
                      <a:pt x="1232" y="3943"/>
                    </a:cubicBezTo>
                    <a:cubicBezTo>
                      <a:pt x="1360" y="3436"/>
                      <a:pt x="1545" y="3028"/>
                      <a:pt x="1814" y="2597"/>
                    </a:cubicBezTo>
                    <a:cubicBezTo>
                      <a:pt x="1934" y="2405"/>
                      <a:pt x="2065" y="2206"/>
                      <a:pt x="2185" y="2003"/>
                    </a:cubicBezTo>
                    <a:cubicBezTo>
                      <a:pt x="2309" y="1795"/>
                      <a:pt x="2440" y="1573"/>
                      <a:pt x="2461" y="1304"/>
                    </a:cubicBezTo>
                    <a:cubicBezTo>
                      <a:pt x="2519" y="539"/>
                      <a:pt x="1924" y="0"/>
                      <a:pt x="1232" y="1"/>
                    </a:cubicBezTo>
                    <a:close/>
                    <a:moveTo>
                      <a:pt x="1243" y="1219"/>
                    </a:moveTo>
                    <a:cubicBezTo>
                      <a:pt x="1077" y="1219"/>
                      <a:pt x="943" y="1085"/>
                      <a:pt x="943" y="920"/>
                    </a:cubicBezTo>
                    <a:cubicBezTo>
                      <a:pt x="943" y="754"/>
                      <a:pt x="1077" y="620"/>
                      <a:pt x="1243" y="620"/>
                    </a:cubicBezTo>
                    <a:cubicBezTo>
                      <a:pt x="1408" y="620"/>
                      <a:pt x="1542" y="754"/>
                      <a:pt x="1542" y="920"/>
                    </a:cubicBezTo>
                    <a:cubicBezTo>
                      <a:pt x="1542" y="1085"/>
                      <a:pt x="1408" y="1219"/>
                      <a:pt x="1243" y="1219"/>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en-US" sz="1600" b="1" kern="0" dirty="0">
                  <a:solidFill>
                    <a:sysClr val="window" lastClr="FFFFFF"/>
                  </a:solidFill>
                  <a:latin typeface="Arial"/>
                  <a:ea typeface="+mn-ea"/>
                  <a:cs typeface="+mn-cs"/>
                </a:endParaRPr>
              </a:p>
            </p:txBody>
          </p:sp>
          <p:sp>
            <p:nvSpPr>
              <p:cNvPr id="46" name="Freeform 45"/>
              <p:cNvSpPr>
                <a:spLocks noEditPoints="1"/>
              </p:cNvSpPr>
              <p:nvPr/>
            </p:nvSpPr>
            <p:spPr bwMode="auto">
              <a:xfrm>
                <a:off x="5420859" y="1372385"/>
                <a:ext cx="471808" cy="739407"/>
              </a:xfrm>
              <a:custGeom>
                <a:avLst/>
                <a:gdLst>
                  <a:gd name="T0" fmla="*/ 1232 w 2519"/>
                  <a:gd name="T1" fmla="*/ 1 h 3943"/>
                  <a:gd name="T2" fmla="*/ 363 w 2519"/>
                  <a:gd name="T3" fmla="*/ 361 h 3943"/>
                  <a:gd name="T4" fmla="*/ 23 w 2519"/>
                  <a:gd name="T5" fmla="*/ 1283 h 3943"/>
                  <a:gd name="T6" fmla="*/ 416 w 2519"/>
                  <a:gd name="T7" fmla="*/ 2184 h 3943"/>
                  <a:gd name="T8" fmla="*/ 1232 w 2519"/>
                  <a:gd name="T9" fmla="*/ 3943 h 3943"/>
                  <a:gd name="T10" fmla="*/ 1814 w 2519"/>
                  <a:gd name="T11" fmla="*/ 2597 h 3943"/>
                  <a:gd name="T12" fmla="*/ 2185 w 2519"/>
                  <a:gd name="T13" fmla="*/ 2003 h 3943"/>
                  <a:gd name="T14" fmla="*/ 2461 w 2519"/>
                  <a:gd name="T15" fmla="*/ 1304 h 3943"/>
                  <a:gd name="T16" fmla="*/ 1232 w 2519"/>
                  <a:gd name="T17" fmla="*/ 1 h 3943"/>
                  <a:gd name="T18" fmla="*/ 1243 w 2519"/>
                  <a:gd name="T19" fmla="*/ 1219 h 3943"/>
                  <a:gd name="T20" fmla="*/ 943 w 2519"/>
                  <a:gd name="T21" fmla="*/ 920 h 3943"/>
                  <a:gd name="T22" fmla="*/ 1243 w 2519"/>
                  <a:gd name="T23" fmla="*/ 620 h 3943"/>
                  <a:gd name="T24" fmla="*/ 1542 w 2519"/>
                  <a:gd name="T25" fmla="*/ 920 h 3943"/>
                  <a:gd name="T26" fmla="*/ 1243 w 2519"/>
                  <a:gd name="T27" fmla="*/ 1219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9" h="3943">
                    <a:moveTo>
                      <a:pt x="1232" y="1"/>
                    </a:moveTo>
                    <a:cubicBezTo>
                      <a:pt x="841" y="2"/>
                      <a:pt x="544" y="179"/>
                      <a:pt x="363" y="361"/>
                    </a:cubicBezTo>
                    <a:cubicBezTo>
                      <a:pt x="141" y="583"/>
                      <a:pt x="0" y="922"/>
                      <a:pt x="23" y="1283"/>
                    </a:cubicBezTo>
                    <a:cubicBezTo>
                      <a:pt x="48" y="1664"/>
                      <a:pt x="243" y="1921"/>
                      <a:pt x="416" y="2184"/>
                    </a:cubicBezTo>
                    <a:cubicBezTo>
                      <a:pt x="775" y="2731"/>
                      <a:pt x="1101" y="3242"/>
                      <a:pt x="1232" y="3943"/>
                    </a:cubicBezTo>
                    <a:cubicBezTo>
                      <a:pt x="1360" y="3436"/>
                      <a:pt x="1545" y="3028"/>
                      <a:pt x="1814" y="2597"/>
                    </a:cubicBezTo>
                    <a:cubicBezTo>
                      <a:pt x="1934" y="2405"/>
                      <a:pt x="2065" y="2206"/>
                      <a:pt x="2185" y="2003"/>
                    </a:cubicBezTo>
                    <a:cubicBezTo>
                      <a:pt x="2309" y="1795"/>
                      <a:pt x="2440" y="1573"/>
                      <a:pt x="2461" y="1304"/>
                    </a:cubicBezTo>
                    <a:cubicBezTo>
                      <a:pt x="2519" y="539"/>
                      <a:pt x="1924" y="0"/>
                      <a:pt x="1232" y="1"/>
                    </a:cubicBezTo>
                    <a:close/>
                    <a:moveTo>
                      <a:pt x="1243" y="1219"/>
                    </a:moveTo>
                    <a:cubicBezTo>
                      <a:pt x="1077" y="1219"/>
                      <a:pt x="943" y="1085"/>
                      <a:pt x="943" y="920"/>
                    </a:cubicBezTo>
                    <a:cubicBezTo>
                      <a:pt x="943" y="754"/>
                      <a:pt x="1077" y="620"/>
                      <a:pt x="1243" y="620"/>
                    </a:cubicBezTo>
                    <a:cubicBezTo>
                      <a:pt x="1408" y="620"/>
                      <a:pt x="1542" y="754"/>
                      <a:pt x="1542" y="920"/>
                    </a:cubicBezTo>
                    <a:cubicBezTo>
                      <a:pt x="1542" y="1085"/>
                      <a:pt x="1408" y="1219"/>
                      <a:pt x="1243" y="1219"/>
                    </a:cubicBezTo>
                    <a:close/>
                  </a:path>
                </a:pathLst>
              </a:custGeom>
              <a:gradFill flip="none" rotWithShape="1">
                <a:gsLst>
                  <a:gs pos="68000">
                    <a:schemeClr val="bg1">
                      <a:alpha val="0"/>
                    </a:schemeClr>
                  </a:gs>
                  <a:gs pos="0">
                    <a:schemeClr val="bg1">
                      <a:alpha val="0"/>
                    </a:schemeClr>
                  </a:gs>
                  <a:gs pos="8000">
                    <a:schemeClr val="bg1"/>
                  </a:gs>
                </a:gsLst>
                <a:path path="circle">
                  <a:fillToRect l="100000" b="100000"/>
                </a:path>
                <a:tileRect t="-100000" r="-100000"/>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en-US" sz="1600" b="1" kern="0" dirty="0">
                  <a:solidFill>
                    <a:sysClr val="window" lastClr="FFFFFF"/>
                  </a:solidFill>
                  <a:latin typeface="Arial"/>
                  <a:ea typeface="+mn-ea"/>
                  <a:cs typeface="+mn-cs"/>
                </a:endParaRPr>
              </a:p>
            </p:txBody>
          </p:sp>
        </p:grpSp>
      </p:grpSp>
      <p:grpSp>
        <p:nvGrpSpPr>
          <p:cNvPr id="4" name="CRM Marker"/>
          <p:cNvGrpSpPr/>
          <p:nvPr/>
        </p:nvGrpSpPr>
        <p:grpSpPr>
          <a:xfrm>
            <a:off x="3348390" y="1088447"/>
            <a:ext cx="503488" cy="1000779"/>
            <a:chOff x="5405019" y="1111013"/>
            <a:chExt cx="503488" cy="1000779"/>
          </a:xfrm>
        </p:grpSpPr>
        <p:sp>
          <p:nvSpPr>
            <p:cNvPr id="58" name="Rectangle 57"/>
            <p:cNvSpPr/>
            <p:nvPr/>
          </p:nvSpPr>
          <p:spPr>
            <a:xfrm>
              <a:off x="5405019" y="1111013"/>
              <a:ext cx="503488" cy="313932"/>
            </a:xfrm>
            <a:prstGeom prst="rect">
              <a:avLst/>
            </a:prstGeom>
          </p:spPr>
          <p:txBody>
            <a:bodyPr wrap="square" lIns="0" rIns="0">
              <a:spAutoFit/>
            </a:bodyPr>
            <a:lstStyle/>
            <a:p>
              <a:pPr indent="-6350" algn="ctr" fontAlgn="auto">
                <a:lnSpc>
                  <a:spcPct val="90000"/>
                </a:lnSpc>
                <a:spcBef>
                  <a:spcPts val="0"/>
                </a:spcBef>
                <a:spcAft>
                  <a:spcPts val="0"/>
                </a:spcAft>
                <a:buClr>
                  <a:srgbClr val="FF1414"/>
                </a:buClr>
              </a:pPr>
              <a:r>
                <a:rPr lang="en-GB" sz="1600" b="1" dirty="0" smtClean="0">
                  <a:ln w="6350">
                    <a:noFill/>
                  </a:ln>
                  <a:gradFill>
                    <a:gsLst>
                      <a:gs pos="0">
                        <a:srgbClr val="FF1414">
                          <a:lumMod val="75000"/>
                        </a:srgbClr>
                      </a:gs>
                      <a:gs pos="100000">
                        <a:srgbClr val="FF1414">
                          <a:lumMod val="95000"/>
                        </a:srgbClr>
                      </a:gs>
                    </a:gsLst>
                    <a:lin ang="16200000" scaled="0"/>
                  </a:gradFill>
                  <a:latin typeface="Arial"/>
                  <a:ea typeface="+mn-ea"/>
                  <a:cs typeface="+mn-cs"/>
                </a:rPr>
                <a:t>CRM</a:t>
              </a:r>
              <a:endParaRPr lang="en-GB" sz="1600" b="1" dirty="0">
                <a:ln w="6350">
                  <a:noFill/>
                </a:ln>
                <a:gradFill>
                  <a:gsLst>
                    <a:gs pos="0">
                      <a:srgbClr val="FF1414">
                        <a:lumMod val="75000"/>
                      </a:srgbClr>
                    </a:gs>
                    <a:gs pos="100000">
                      <a:srgbClr val="FF1414">
                        <a:lumMod val="95000"/>
                      </a:srgbClr>
                    </a:gs>
                  </a:gsLst>
                  <a:lin ang="16200000" scaled="0"/>
                </a:gradFill>
                <a:latin typeface="Arial"/>
                <a:ea typeface="+mn-ea"/>
                <a:cs typeface="+mn-cs"/>
              </a:endParaRPr>
            </a:p>
          </p:txBody>
        </p:sp>
        <p:grpSp>
          <p:nvGrpSpPr>
            <p:cNvPr id="5" name="Group 58"/>
            <p:cNvGrpSpPr/>
            <p:nvPr/>
          </p:nvGrpSpPr>
          <p:grpSpPr>
            <a:xfrm>
              <a:off x="5420859" y="1372385"/>
              <a:ext cx="471808" cy="739407"/>
              <a:chOff x="5420859" y="1372385"/>
              <a:chExt cx="471808" cy="739407"/>
            </a:xfrm>
          </p:grpSpPr>
          <p:sp>
            <p:nvSpPr>
              <p:cNvPr id="63" name="Freeform 62"/>
              <p:cNvSpPr>
                <a:spLocks noEditPoints="1"/>
              </p:cNvSpPr>
              <p:nvPr/>
            </p:nvSpPr>
            <p:spPr bwMode="auto">
              <a:xfrm>
                <a:off x="5420859" y="1372385"/>
                <a:ext cx="471808" cy="739407"/>
              </a:xfrm>
              <a:custGeom>
                <a:avLst/>
                <a:gdLst>
                  <a:gd name="T0" fmla="*/ 1232 w 2519"/>
                  <a:gd name="T1" fmla="*/ 1 h 3943"/>
                  <a:gd name="T2" fmla="*/ 363 w 2519"/>
                  <a:gd name="T3" fmla="*/ 361 h 3943"/>
                  <a:gd name="T4" fmla="*/ 23 w 2519"/>
                  <a:gd name="T5" fmla="*/ 1283 h 3943"/>
                  <a:gd name="T6" fmla="*/ 416 w 2519"/>
                  <a:gd name="T7" fmla="*/ 2184 h 3943"/>
                  <a:gd name="T8" fmla="*/ 1232 w 2519"/>
                  <a:gd name="T9" fmla="*/ 3943 h 3943"/>
                  <a:gd name="T10" fmla="*/ 1814 w 2519"/>
                  <a:gd name="T11" fmla="*/ 2597 h 3943"/>
                  <a:gd name="T12" fmla="*/ 2185 w 2519"/>
                  <a:gd name="T13" fmla="*/ 2003 h 3943"/>
                  <a:gd name="T14" fmla="*/ 2461 w 2519"/>
                  <a:gd name="T15" fmla="*/ 1304 h 3943"/>
                  <a:gd name="T16" fmla="*/ 1232 w 2519"/>
                  <a:gd name="T17" fmla="*/ 1 h 3943"/>
                  <a:gd name="T18" fmla="*/ 1243 w 2519"/>
                  <a:gd name="T19" fmla="*/ 1219 h 3943"/>
                  <a:gd name="T20" fmla="*/ 943 w 2519"/>
                  <a:gd name="T21" fmla="*/ 920 h 3943"/>
                  <a:gd name="T22" fmla="*/ 1243 w 2519"/>
                  <a:gd name="T23" fmla="*/ 620 h 3943"/>
                  <a:gd name="T24" fmla="*/ 1542 w 2519"/>
                  <a:gd name="T25" fmla="*/ 920 h 3943"/>
                  <a:gd name="T26" fmla="*/ 1243 w 2519"/>
                  <a:gd name="T27" fmla="*/ 1219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9" h="3943">
                    <a:moveTo>
                      <a:pt x="1232" y="1"/>
                    </a:moveTo>
                    <a:cubicBezTo>
                      <a:pt x="841" y="2"/>
                      <a:pt x="544" y="179"/>
                      <a:pt x="363" y="361"/>
                    </a:cubicBezTo>
                    <a:cubicBezTo>
                      <a:pt x="141" y="583"/>
                      <a:pt x="0" y="922"/>
                      <a:pt x="23" y="1283"/>
                    </a:cubicBezTo>
                    <a:cubicBezTo>
                      <a:pt x="48" y="1664"/>
                      <a:pt x="243" y="1921"/>
                      <a:pt x="416" y="2184"/>
                    </a:cubicBezTo>
                    <a:cubicBezTo>
                      <a:pt x="775" y="2731"/>
                      <a:pt x="1101" y="3242"/>
                      <a:pt x="1232" y="3943"/>
                    </a:cubicBezTo>
                    <a:cubicBezTo>
                      <a:pt x="1360" y="3436"/>
                      <a:pt x="1545" y="3028"/>
                      <a:pt x="1814" y="2597"/>
                    </a:cubicBezTo>
                    <a:cubicBezTo>
                      <a:pt x="1934" y="2405"/>
                      <a:pt x="2065" y="2206"/>
                      <a:pt x="2185" y="2003"/>
                    </a:cubicBezTo>
                    <a:cubicBezTo>
                      <a:pt x="2309" y="1795"/>
                      <a:pt x="2440" y="1573"/>
                      <a:pt x="2461" y="1304"/>
                    </a:cubicBezTo>
                    <a:cubicBezTo>
                      <a:pt x="2519" y="539"/>
                      <a:pt x="1924" y="0"/>
                      <a:pt x="1232" y="1"/>
                    </a:cubicBezTo>
                    <a:close/>
                    <a:moveTo>
                      <a:pt x="1243" y="1219"/>
                    </a:moveTo>
                    <a:cubicBezTo>
                      <a:pt x="1077" y="1219"/>
                      <a:pt x="943" y="1085"/>
                      <a:pt x="943" y="920"/>
                    </a:cubicBezTo>
                    <a:cubicBezTo>
                      <a:pt x="943" y="754"/>
                      <a:pt x="1077" y="620"/>
                      <a:pt x="1243" y="620"/>
                    </a:cubicBezTo>
                    <a:cubicBezTo>
                      <a:pt x="1408" y="620"/>
                      <a:pt x="1542" y="754"/>
                      <a:pt x="1542" y="920"/>
                    </a:cubicBezTo>
                    <a:cubicBezTo>
                      <a:pt x="1542" y="1085"/>
                      <a:pt x="1408" y="1219"/>
                      <a:pt x="1243" y="1219"/>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en-US" sz="1600" b="1" kern="0" dirty="0">
                  <a:solidFill>
                    <a:sysClr val="window" lastClr="FFFFFF"/>
                  </a:solidFill>
                  <a:latin typeface="Arial"/>
                  <a:ea typeface="+mn-ea"/>
                  <a:cs typeface="+mn-cs"/>
                </a:endParaRPr>
              </a:p>
            </p:txBody>
          </p:sp>
          <p:sp>
            <p:nvSpPr>
              <p:cNvPr id="61" name="Freeform 60"/>
              <p:cNvSpPr>
                <a:spLocks noEditPoints="1"/>
              </p:cNvSpPr>
              <p:nvPr/>
            </p:nvSpPr>
            <p:spPr bwMode="auto">
              <a:xfrm>
                <a:off x="5420859" y="1372385"/>
                <a:ext cx="471808" cy="739407"/>
              </a:xfrm>
              <a:custGeom>
                <a:avLst/>
                <a:gdLst>
                  <a:gd name="T0" fmla="*/ 1232 w 2519"/>
                  <a:gd name="T1" fmla="*/ 1 h 3943"/>
                  <a:gd name="T2" fmla="*/ 363 w 2519"/>
                  <a:gd name="T3" fmla="*/ 361 h 3943"/>
                  <a:gd name="T4" fmla="*/ 23 w 2519"/>
                  <a:gd name="T5" fmla="*/ 1283 h 3943"/>
                  <a:gd name="T6" fmla="*/ 416 w 2519"/>
                  <a:gd name="T7" fmla="*/ 2184 h 3943"/>
                  <a:gd name="T8" fmla="*/ 1232 w 2519"/>
                  <a:gd name="T9" fmla="*/ 3943 h 3943"/>
                  <a:gd name="T10" fmla="*/ 1814 w 2519"/>
                  <a:gd name="T11" fmla="*/ 2597 h 3943"/>
                  <a:gd name="T12" fmla="*/ 2185 w 2519"/>
                  <a:gd name="T13" fmla="*/ 2003 h 3943"/>
                  <a:gd name="T14" fmla="*/ 2461 w 2519"/>
                  <a:gd name="T15" fmla="*/ 1304 h 3943"/>
                  <a:gd name="T16" fmla="*/ 1232 w 2519"/>
                  <a:gd name="T17" fmla="*/ 1 h 3943"/>
                  <a:gd name="T18" fmla="*/ 1243 w 2519"/>
                  <a:gd name="T19" fmla="*/ 1219 h 3943"/>
                  <a:gd name="T20" fmla="*/ 943 w 2519"/>
                  <a:gd name="T21" fmla="*/ 920 h 3943"/>
                  <a:gd name="T22" fmla="*/ 1243 w 2519"/>
                  <a:gd name="T23" fmla="*/ 620 h 3943"/>
                  <a:gd name="T24" fmla="*/ 1542 w 2519"/>
                  <a:gd name="T25" fmla="*/ 920 h 3943"/>
                  <a:gd name="T26" fmla="*/ 1243 w 2519"/>
                  <a:gd name="T27" fmla="*/ 1219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9" h="3943">
                    <a:moveTo>
                      <a:pt x="1232" y="1"/>
                    </a:moveTo>
                    <a:cubicBezTo>
                      <a:pt x="841" y="2"/>
                      <a:pt x="544" y="179"/>
                      <a:pt x="363" y="361"/>
                    </a:cubicBezTo>
                    <a:cubicBezTo>
                      <a:pt x="141" y="583"/>
                      <a:pt x="0" y="922"/>
                      <a:pt x="23" y="1283"/>
                    </a:cubicBezTo>
                    <a:cubicBezTo>
                      <a:pt x="48" y="1664"/>
                      <a:pt x="243" y="1921"/>
                      <a:pt x="416" y="2184"/>
                    </a:cubicBezTo>
                    <a:cubicBezTo>
                      <a:pt x="775" y="2731"/>
                      <a:pt x="1101" y="3242"/>
                      <a:pt x="1232" y="3943"/>
                    </a:cubicBezTo>
                    <a:cubicBezTo>
                      <a:pt x="1360" y="3436"/>
                      <a:pt x="1545" y="3028"/>
                      <a:pt x="1814" y="2597"/>
                    </a:cubicBezTo>
                    <a:cubicBezTo>
                      <a:pt x="1934" y="2405"/>
                      <a:pt x="2065" y="2206"/>
                      <a:pt x="2185" y="2003"/>
                    </a:cubicBezTo>
                    <a:cubicBezTo>
                      <a:pt x="2309" y="1795"/>
                      <a:pt x="2440" y="1573"/>
                      <a:pt x="2461" y="1304"/>
                    </a:cubicBezTo>
                    <a:cubicBezTo>
                      <a:pt x="2519" y="539"/>
                      <a:pt x="1924" y="0"/>
                      <a:pt x="1232" y="1"/>
                    </a:cubicBezTo>
                    <a:close/>
                    <a:moveTo>
                      <a:pt x="1243" y="1219"/>
                    </a:moveTo>
                    <a:cubicBezTo>
                      <a:pt x="1077" y="1219"/>
                      <a:pt x="943" y="1085"/>
                      <a:pt x="943" y="920"/>
                    </a:cubicBezTo>
                    <a:cubicBezTo>
                      <a:pt x="943" y="754"/>
                      <a:pt x="1077" y="620"/>
                      <a:pt x="1243" y="620"/>
                    </a:cubicBezTo>
                    <a:cubicBezTo>
                      <a:pt x="1408" y="620"/>
                      <a:pt x="1542" y="754"/>
                      <a:pt x="1542" y="920"/>
                    </a:cubicBezTo>
                    <a:cubicBezTo>
                      <a:pt x="1542" y="1085"/>
                      <a:pt x="1408" y="1219"/>
                      <a:pt x="1243" y="1219"/>
                    </a:cubicBezTo>
                    <a:close/>
                  </a:path>
                </a:pathLst>
              </a:custGeom>
              <a:gradFill flip="none" rotWithShape="1">
                <a:gsLst>
                  <a:gs pos="68000">
                    <a:schemeClr val="bg1">
                      <a:alpha val="0"/>
                    </a:schemeClr>
                  </a:gs>
                  <a:gs pos="0">
                    <a:schemeClr val="bg1">
                      <a:alpha val="0"/>
                    </a:schemeClr>
                  </a:gs>
                  <a:gs pos="8000">
                    <a:schemeClr val="bg1"/>
                  </a:gs>
                </a:gsLst>
                <a:path path="circle">
                  <a:fillToRect l="100000" b="100000"/>
                </a:path>
                <a:tileRect t="-100000" r="-100000"/>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en-US" sz="1600" b="1" kern="0" dirty="0">
                  <a:solidFill>
                    <a:sysClr val="window" lastClr="FFFFFF"/>
                  </a:solidFill>
                  <a:latin typeface="Arial"/>
                  <a:ea typeface="+mn-ea"/>
                  <a:cs typeface="+mn-cs"/>
                </a:endParaRPr>
              </a:p>
            </p:txBody>
          </p:sp>
        </p:grpSp>
      </p:grpSp>
      <p:grpSp>
        <p:nvGrpSpPr>
          <p:cNvPr id="6" name="red cube cloud"/>
          <p:cNvGrpSpPr/>
          <p:nvPr/>
        </p:nvGrpSpPr>
        <p:grpSpPr>
          <a:xfrm>
            <a:off x="6615558" y="2570057"/>
            <a:ext cx="1498947" cy="1087411"/>
            <a:chOff x="2164248" y="895351"/>
            <a:chExt cx="4843562" cy="3513764"/>
          </a:xfrm>
        </p:grpSpPr>
        <p:grpSp>
          <p:nvGrpSpPr>
            <p:cNvPr id="7" name="Group 47"/>
            <p:cNvGrpSpPr/>
            <p:nvPr/>
          </p:nvGrpSpPr>
          <p:grpSpPr>
            <a:xfrm>
              <a:off x="5648895" y="2949901"/>
              <a:ext cx="970654" cy="1274791"/>
              <a:chOff x="5144294" y="2956402"/>
              <a:chExt cx="476250" cy="625475"/>
            </a:xfrm>
          </p:grpSpPr>
          <p:sp>
            <p:nvSpPr>
              <p:cNvPr id="88" name="Freeform 499"/>
              <p:cNvSpPr>
                <a:spLocks/>
              </p:cNvSpPr>
              <p:nvPr/>
            </p:nvSpPr>
            <p:spPr bwMode="auto">
              <a:xfrm>
                <a:off x="5144294" y="2956402"/>
                <a:ext cx="476250" cy="330200"/>
              </a:xfrm>
              <a:custGeom>
                <a:avLst/>
                <a:gdLst>
                  <a:gd name="T0" fmla="*/ 300 w 300"/>
                  <a:gd name="T1" fmla="*/ 123 h 208"/>
                  <a:gd name="T2" fmla="*/ 148 w 300"/>
                  <a:gd name="T3" fmla="*/ 208 h 208"/>
                  <a:gd name="T4" fmla="*/ 0 w 300"/>
                  <a:gd name="T5" fmla="*/ 85 h 208"/>
                  <a:gd name="T6" fmla="*/ 148 w 300"/>
                  <a:gd name="T7" fmla="*/ 0 h 208"/>
                  <a:gd name="T8" fmla="*/ 300 w 300"/>
                  <a:gd name="T9" fmla="*/ 123 h 208"/>
                </a:gdLst>
                <a:ahLst/>
                <a:cxnLst>
                  <a:cxn ang="0">
                    <a:pos x="T0" y="T1"/>
                  </a:cxn>
                  <a:cxn ang="0">
                    <a:pos x="T2" y="T3"/>
                  </a:cxn>
                  <a:cxn ang="0">
                    <a:pos x="T4" y="T5"/>
                  </a:cxn>
                  <a:cxn ang="0">
                    <a:pos x="T6" y="T7"/>
                  </a:cxn>
                  <a:cxn ang="0">
                    <a:pos x="T8" y="T9"/>
                  </a:cxn>
                </a:cxnLst>
                <a:rect l="0" t="0" r="r" b="b"/>
                <a:pathLst>
                  <a:path w="300" h="208">
                    <a:moveTo>
                      <a:pt x="300" y="123"/>
                    </a:moveTo>
                    <a:lnTo>
                      <a:pt x="148" y="208"/>
                    </a:lnTo>
                    <a:lnTo>
                      <a:pt x="0" y="85"/>
                    </a:lnTo>
                    <a:lnTo>
                      <a:pt x="148" y="0"/>
                    </a:lnTo>
                    <a:lnTo>
                      <a:pt x="300" y="123"/>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89" name="Freeform 500"/>
              <p:cNvSpPr>
                <a:spLocks/>
              </p:cNvSpPr>
              <p:nvPr/>
            </p:nvSpPr>
            <p:spPr bwMode="auto">
              <a:xfrm>
                <a:off x="5144294" y="3091339"/>
                <a:ext cx="234950" cy="490538"/>
              </a:xfrm>
              <a:custGeom>
                <a:avLst/>
                <a:gdLst>
                  <a:gd name="T0" fmla="*/ 148 w 148"/>
                  <a:gd name="T1" fmla="*/ 123 h 309"/>
                  <a:gd name="T2" fmla="*/ 148 w 148"/>
                  <a:gd name="T3" fmla="*/ 309 h 309"/>
                  <a:gd name="T4" fmla="*/ 0 w 148"/>
                  <a:gd name="T5" fmla="*/ 186 h 309"/>
                  <a:gd name="T6" fmla="*/ 0 w 148"/>
                  <a:gd name="T7" fmla="*/ 0 h 309"/>
                  <a:gd name="T8" fmla="*/ 148 w 148"/>
                  <a:gd name="T9" fmla="*/ 123 h 309"/>
                </a:gdLst>
                <a:ahLst/>
                <a:cxnLst>
                  <a:cxn ang="0">
                    <a:pos x="T0" y="T1"/>
                  </a:cxn>
                  <a:cxn ang="0">
                    <a:pos x="T2" y="T3"/>
                  </a:cxn>
                  <a:cxn ang="0">
                    <a:pos x="T4" y="T5"/>
                  </a:cxn>
                  <a:cxn ang="0">
                    <a:pos x="T6" y="T7"/>
                  </a:cxn>
                  <a:cxn ang="0">
                    <a:pos x="T8" y="T9"/>
                  </a:cxn>
                </a:cxnLst>
                <a:rect l="0" t="0" r="r" b="b"/>
                <a:pathLst>
                  <a:path w="148" h="309">
                    <a:moveTo>
                      <a:pt x="148" y="123"/>
                    </a:moveTo>
                    <a:lnTo>
                      <a:pt x="148" y="309"/>
                    </a:lnTo>
                    <a:lnTo>
                      <a:pt x="0" y="186"/>
                    </a:lnTo>
                    <a:lnTo>
                      <a:pt x="0" y="0"/>
                    </a:lnTo>
                    <a:lnTo>
                      <a:pt x="148" y="123"/>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90" name="Freeform 501"/>
              <p:cNvSpPr>
                <a:spLocks/>
              </p:cNvSpPr>
              <p:nvPr/>
            </p:nvSpPr>
            <p:spPr bwMode="auto">
              <a:xfrm>
                <a:off x="5379244" y="3151664"/>
                <a:ext cx="241300" cy="430213"/>
              </a:xfrm>
              <a:custGeom>
                <a:avLst/>
                <a:gdLst>
                  <a:gd name="T0" fmla="*/ 0 w 152"/>
                  <a:gd name="T1" fmla="*/ 85 h 271"/>
                  <a:gd name="T2" fmla="*/ 0 w 152"/>
                  <a:gd name="T3" fmla="*/ 271 h 271"/>
                  <a:gd name="T4" fmla="*/ 152 w 152"/>
                  <a:gd name="T5" fmla="*/ 189 h 271"/>
                  <a:gd name="T6" fmla="*/ 152 w 152"/>
                  <a:gd name="T7" fmla="*/ 0 h 271"/>
                  <a:gd name="T8" fmla="*/ 0 w 152"/>
                  <a:gd name="T9" fmla="*/ 85 h 271"/>
                </a:gdLst>
                <a:ahLst/>
                <a:cxnLst>
                  <a:cxn ang="0">
                    <a:pos x="T0" y="T1"/>
                  </a:cxn>
                  <a:cxn ang="0">
                    <a:pos x="T2" y="T3"/>
                  </a:cxn>
                  <a:cxn ang="0">
                    <a:pos x="T4" y="T5"/>
                  </a:cxn>
                  <a:cxn ang="0">
                    <a:pos x="T6" y="T7"/>
                  </a:cxn>
                  <a:cxn ang="0">
                    <a:pos x="T8" y="T9"/>
                  </a:cxn>
                </a:cxnLst>
                <a:rect l="0" t="0" r="r" b="b"/>
                <a:pathLst>
                  <a:path w="152" h="271">
                    <a:moveTo>
                      <a:pt x="0" y="85"/>
                    </a:moveTo>
                    <a:lnTo>
                      <a:pt x="0" y="271"/>
                    </a:lnTo>
                    <a:lnTo>
                      <a:pt x="152" y="189"/>
                    </a:lnTo>
                    <a:lnTo>
                      <a:pt x="152" y="0"/>
                    </a:lnTo>
                    <a:lnTo>
                      <a:pt x="0" y="8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grpSp>
        <p:grpSp>
          <p:nvGrpSpPr>
            <p:cNvPr id="8" name="Group 48"/>
            <p:cNvGrpSpPr/>
            <p:nvPr/>
          </p:nvGrpSpPr>
          <p:grpSpPr>
            <a:xfrm>
              <a:off x="2164248" y="2124845"/>
              <a:ext cx="1122722" cy="1475395"/>
              <a:chOff x="3434557" y="2551589"/>
              <a:chExt cx="550862" cy="723901"/>
            </a:xfrm>
          </p:grpSpPr>
          <p:sp>
            <p:nvSpPr>
              <p:cNvPr id="85" name="Freeform 517"/>
              <p:cNvSpPr>
                <a:spLocks/>
              </p:cNvSpPr>
              <p:nvPr/>
            </p:nvSpPr>
            <p:spPr bwMode="auto">
              <a:xfrm>
                <a:off x="3434557" y="2551589"/>
                <a:ext cx="550862" cy="377825"/>
              </a:xfrm>
              <a:custGeom>
                <a:avLst/>
                <a:gdLst>
                  <a:gd name="T0" fmla="*/ 347 w 347"/>
                  <a:gd name="T1" fmla="*/ 142 h 238"/>
                  <a:gd name="T2" fmla="*/ 172 w 347"/>
                  <a:gd name="T3" fmla="*/ 238 h 238"/>
                  <a:gd name="T4" fmla="*/ 0 w 347"/>
                  <a:gd name="T5" fmla="*/ 97 h 238"/>
                  <a:gd name="T6" fmla="*/ 172 w 347"/>
                  <a:gd name="T7" fmla="*/ 0 h 238"/>
                  <a:gd name="T8" fmla="*/ 347 w 347"/>
                  <a:gd name="T9" fmla="*/ 142 h 238"/>
                </a:gdLst>
                <a:ahLst/>
                <a:cxnLst>
                  <a:cxn ang="0">
                    <a:pos x="T0" y="T1"/>
                  </a:cxn>
                  <a:cxn ang="0">
                    <a:pos x="T2" y="T3"/>
                  </a:cxn>
                  <a:cxn ang="0">
                    <a:pos x="T4" y="T5"/>
                  </a:cxn>
                  <a:cxn ang="0">
                    <a:pos x="T6" y="T7"/>
                  </a:cxn>
                  <a:cxn ang="0">
                    <a:pos x="T8" y="T9"/>
                  </a:cxn>
                </a:cxnLst>
                <a:rect l="0" t="0" r="r" b="b"/>
                <a:pathLst>
                  <a:path w="347" h="238">
                    <a:moveTo>
                      <a:pt x="347" y="142"/>
                    </a:moveTo>
                    <a:lnTo>
                      <a:pt x="172" y="238"/>
                    </a:lnTo>
                    <a:lnTo>
                      <a:pt x="0" y="97"/>
                    </a:lnTo>
                    <a:lnTo>
                      <a:pt x="172" y="0"/>
                    </a:lnTo>
                    <a:lnTo>
                      <a:pt x="347" y="142"/>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86" name="Freeform 518"/>
              <p:cNvSpPr>
                <a:spLocks/>
              </p:cNvSpPr>
              <p:nvPr/>
            </p:nvSpPr>
            <p:spPr bwMode="auto">
              <a:xfrm>
                <a:off x="3434557" y="2705577"/>
                <a:ext cx="273050" cy="569913"/>
              </a:xfrm>
              <a:custGeom>
                <a:avLst/>
                <a:gdLst>
                  <a:gd name="T0" fmla="*/ 172 w 172"/>
                  <a:gd name="T1" fmla="*/ 141 h 359"/>
                  <a:gd name="T2" fmla="*/ 172 w 172"/>
                  <a:gd name="T3" fmla="*/ 359 h 359"/>
                  <a:gd name="T4" fmla="*/ 0 w 172"/>
                  <a:gd name="T5" fmla="*/ 217 h 359"/>
                  <a:gd name="T6" fmla="*/ 0 w 172"/>
                  <a:gd name="T7" fmla="*/ 0 h 359"/>
                  <a:gd name="T8" fmla="*/ 172 w 172"/>
                  <a:gd name="T9" fmla="*/ 141 h 359"/>
                </a:gdLst>
                <a:ahLst/>
                <a:cxnLst>
                  <a:cxn ang="0">
                    <a:pos x="T0" y="T1"/>
                  </a:cxn>
                  <a:cxn ang="0">
                    <a:pos x="T2" y="T3"/>
                  </a:cxn>
                  <a:cxn ang="0">
                    <a:pos x="T4" y="T5"/>
                  </a:cxn>
                  <a:cxn ang="0">
                    <a:pos x="T6" y="T7"/>
                  </a:cxn>
                  <a:cxn ang="0">
                    <a:pos x="T8" y="T9"/>
                  </a:cxn>
                </a:cxnLst>
                <a:rect l="0" t="0" r="r" b="b"/>
                <a:pathLst>
                  <a:path w="172" h="359">
                    <a:moveTo>
                      <a:pt x="172" y="141"/>
                    </a:moveTo>
                    <a:lnTo>
                      <a:pt x="172" y="359"/>
                    </a:lnTo>
                    <a:lnTo>
                      <a:pt x="0" y="217"/>
                    </a:lnTo>
                    <a:lnTo>
                      <a:pt x="0" y="0"/>
                    </a:lnTo>
                    <a:lnTo>
                      <a:pt x="172" y="141"/>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87" name="Freeform 519"/>
              <p:cNvSpPr>
                <a:spLocks/>
              </p:cNvSpPr>
              <p:nvPr/>
            </p:nvSpPr>
            <p:spPr bwMode="auto">
              <a:xfrm>
                <a:off x="3707607" y="2777014"/>
                <a:ext cx="277812" cy="498475"/>
              </a:xfrm>
              <a:custGeom>
                <a:avLst/>
                <a:gdLst>
                  <a:gd name="T0" fmla="*/ 0 w 175"/>
                  <a:gd name="T1" fmla="*/ 96 h 314"/>
                  <a:gd name="T2" fmla="*/ 0 w 175"/>
                  <a:gd name="T3" fmla="*/ 314 h 314"/>
                  <a:gd name="T4" fmla="*/ 175 w 175"/>
                  <a:gd name="T5" fmla="*/ 217 h 314"/>
                  <a:gd name="T6" fmla="*/ 175 w 175"/>
                  <a:gd name="T7" fmla="*/ 0 h 314"/>
                  <a:gd name="T8" fmla="*/ 0 w 175"/>
                  <a:gd name="T9" fmla="*/ 96 h 314"/>
                </a:gdLst>
                <a:ahLst/>
                <a:cxnLst>
                  <a:cxn ang="0">
                    <a:pos x="T0" y="T1"/>
                  </a:cxn>
                  <a:cxn ang="0">
                    <a:pos x="T2" y="T3"/>
                  </a:cxn>
                  <a:cxn ang="0">
                    <a:pos x="T4" y="T5"/>
                  </a:cxn>
                  <a:cxn ang="0">
                    <a:pos x="T6" y="T7"/>
                  </a:cxn>
                  <a:cxn ang="0">
                    <a:pos x="T8" y="T9"/>
                  </a:cxn>
                </a:cxnLst>
                <a:rect l="0" t="0" r="r" b="b"/>
                <a:pathLst>
                  <a:path w="175" h="314">
                    <a:moveTo>
                      <a:pt x="0" y="96"/>
                    </a:moveTo>
                    <a:lnTo>
                      <a:pt x="0" y="314"/>
                    </a:lnTo>
                    <a:lnTo>
                      <a:pt x="175" y="217"/>
                    </a:lnTo>
                    <a:lnTo>
                      <a:pt x="175" y="0"/>
                    </a:lnTo>
                    <a:lnTo>
                      <a:pt x="0" y="96"/>
                    </a:lnTo>
                    <a:close/>
                  </a:path>
                </a:pathLst>
              </a:custGeom>
              <a:solidFill>
                <a:srgbClr val="9E0B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grpSp>
        <p:grpSp>
          <p:nvGrpSpPr>
            <p:cNvPr id="9" name="Group 49"/>
            <p:cNvGrpSpPr/>
            <p:nvPr/>
          </p:nvGrpSpPr>
          <p:grpSpPr>
            <a:xfrm>
              <a:off x="2546039" y="1688052"/>
              <a:ext cx="588863" cy="779759"/>
              <a:chOff x="3621882" y="2337277"/>
              <a:chExt cx="288925" cy="382588"/>
            </a:xfrm>
          </p:grpSpPr>
          <p:sp>
            <p:nvSpPr>
              <p:cNvPr id="82" name="Freeform 514"/>
              <p:cNvSpPr>
                <a:spLocks/>
              </p:cNvSpPr>
              <p:nvPr/>
            </p:nvSpPr>
            <p:spPr bwMode="auto">
              <a:xfrm>
                <a:off x="3621882" y="2337277"/>
                <a:ext cx="288925" cy="198438"/>
              </a:xfrm>
              <a:custGeom>
                <a:avLst/>
                <a:gdLst>
                  <a:gd name="T0" fmla="*/ 182 w 182"/>
                  <a:gd name="T1" fmla="*/ 76 h 125"/>
                  <a:gd name="T2" fmla="*/ 92 w 182"/>
                  <a:gd name="T3" fmla="*/ 125 h 125"/>
                  <a:gd name="T4" fmla="*/ 0 w 182"/>
                  <a:gd name="T5" fmla="*/ 50 h 125"/>
                  <a:gd name="T6" fmla="*/ 92 w 182"/>
                  <a:gd name="T7" fmla="*/ 0 h 125"/>
                  <a:gd name="T8" fmla="*/ 182 w 182"/>
                  <a:gd name="T9" fmla="*/ 76 h 125"/>
                </a:gdLst>
                <a:ahLst/>
                <a:cxnLst>
                  <a:cxn ang="0">
                    <a:pos x="T0" y="T1"/>
                  </a:cxn>
                  <a:cxn ang="0">
                    <a:pos x="T2" y="T3"/>
                  </a:cxn>
                  <a:cxn ang="0">
                    <a:pos x="T4" y="T5"/>
                  </a:cxn>
                  <a:cxn ang="0">
                    <a:pos x="T6" y="T7"/>
                  </a:cxn>
                  <a:cxn ang="0">
                    <a:pos x="T8" y="T9"/>
                  </a:cxn>
                </a:cxnLst>
                <a:rect l="0" t="0" r="r" b="b"/>
                <a:pathLst>
                  <a:path w="182" h="125">
                    <a:moveTo>
                      <a:pt x="182" y="76"/>
                    </a:moveTo>
                    <a:lnTo>
                      <a:pt x="92" y="125"/>
                    </a:lnTo>
                    <a:lnTo>
                      <a:pt x="0" y="50"/>
                    </a:lnTo>
                    <a:lnTo>
                      <a:pt x="92" y="0"/>
                    </a:lnTo>
                    <a:lnTo>
                      <a:pt x="182" y="76"/>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83" name="Freeform 515"/>
              <p:cNvSpPr>
                <a:spLocks/>
              </p:cNvSpPr>
              <p:nvPr/>
            </p:nvSpPr>
            <p:spPr bwMode="auto">
              <a:xfrm>
                <a:off x="3621882" y="2416652"/>
                <a:ext cx="146050" cy="303213"/>
              </a:xfrm>
              <a:custGeom>
                <a:avLst/>
                <a:gdLst>
                  <a:gd name="T0" fmla="*/ 92 w 92"/>
                  <a:gd name="T1" fmla="*/ 75 h 191"/>
                  <a:gd name="T2" fmla="*/ 92 w 92"/>
                  <a:gd name="T3" fmla="*/ 191 h 191"/>
                  <a:gd name="T4" fmla="*/ 0 w 92"/>
                  <a:gd name="T5" fmla="*/ 115 h 191"/>
                  <a:gd name="T6" fmla="*/ 0 w 92"/>
                  <a:gd name="T7" fmla="*/ 0 h 191"/>
                  <a:gd name="T8" fmla="*/ 92 w 92"/>
                  <a:gd name="T9" fmla="*/ 75 h 191"/>
                </a:gdLst>
                <a:ahLst/>
                <a:cxnLst>
                  <a:cxn ang="0">
                    <a:pos x="T0" y="T1"/>
                  </a:cxn>
                  <a:cxn ang="0">
                    <a:pos x="T2" y="T3"/>
                  </a:cxn>
                  <a:cxn ang="0">
                    <a:pos x="T4" y="T5"/>
                  </a:cxn>
                  <a:cxn ang="0">
                    <a:pos x="T6" y="T7"/>
                  </a:cxn>
                  <a:cxn ang="0">
                    <a:pos x="T8" y="T9"/>
                  </a:cxn>
                </a:cxnLst>
                <a:rect l="0" t="0" r="r" b="b"/>
                <a:pathLst>
                  <a:path w="92" h="191">
                    <a:moveTo>
                      <a:pt x="92" y="75"/>
                    </a:moveTo>
                    <a:lnTo>
                      <a:pt x="92" y="191"/>
                    </a:lnTo>
                    <a:lnTo>
                      <a:pt x="0" y="115"/>
                    </a:lnTo>
                    <a:lnTo>
                      <a:pt x="0" y="0"/>
                    </a:lnTo>
                    <a:lnTo>
                      <a:pt x="92" y="75"/>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84" name="Freeform 516"/>
              <p:cNvSpPr>
                <a:spLocks/>
              </p:cNvSpPr>
              <p:nvPr/>
            </p:nvSpPr>
            <p:spPr bwMode="auto">
              <a:xfrm>
                <a:off x="3767932" y="2457927"/>
                <a:ext cx="142875" cy="261938"/>
              </a:xfrm>
              <a:custGeom>
                <a:avLst/>
                <a:gdLst>
                  <a:gd name="T0" fmla="*/ 0 w 90"/>
                  <a:gd name="T1" fmla="*/ 49 h 165"/>
                  <a:gd name="T2" fmla="*/ 0 w 90"/>
                  <a:gd name="T3" fmla="*/ 165 h 165"/>
                  <a:gd name="T4" fmla="*/ 90 w 90"/>
                  <a:gd name="T5" fmla="*/ 113 h 165"/>
                  <a:gd name="T6" fmla="*/ 90 w 90"/>
                  <a:gd name="T7" fmla="*/ 0 h 165"/>
                  <a:gd name="T8" fmla="*/ 0 w 90"/>
                  <a:gd name="T9" fmla="*/ 49 h 165"/>
                </a:gdLst>
                <a:ahLst/>
                <a:cxnLst>
                  <a:cxn ang="0">
                    <a:pos x="T0" y="T1"/>
                  </a:cxn>
                  <a:cxn ang="0">
                    <a:pos x="T2" y="T3"/>
                  </a:cxn>
                  <a:cxn ang="0">
                    <a:pos x="T4" y="T5"/>
                  </a:cxn>
                  <a:cxn ang="0">
                    <a:pos x="T6" y="T7"/>
                  </a:cxn>
                  <a:cxn ang="0">
                    <a:pos x="T8" y="T9"/>
                  </a:cxn>
                </a:cxnLst>
                <a:rect l="0" t="0" r="r" b="b"/>
                <a:pathLst>
                  <a:path w="90" h="165">
                    <a:moveTo>
                      <a:pt x="0" y="49"/>
                    </a:moveTo>
                    <a:lnTo>
                      <a:pt x="0" y="165"/>
                    </a:lnTo>
                    <a:lnTo>
                      <a:pt x="90" y="113"/>
                    </a:lnTo>
                    <a:lnTo>
                      <a:pt x="90" y="0"/>
                    </a:lnTo>
                    <a:lnTo>
                      <a:pt x="0" y="49"/>
                    </a:lnTo>
                    <a:close/>
                  </a:path>
                </a:pathLst>
              </a:custGeom>
              <a:solidFill>
                <a:srgbClr val="9E0B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grpSp>
        <p:grpSp>
          <p:nvGrpSpPr>
            <p:cNvPr id="10" name="Group 50"/>
            <p:cNvGrpSpPr/>
            <p:nvPr/>
          </p:nvGrpSpPr>
          <p:grpSpPr>
            <a:xfrm>
              <a:off x="5661837" y="1535982"/>
              <a:ext cx="1345973" cy="1779531"/>
              <a:chOff x="5150644" y="2262664"/>
              <a:chExt cx="660400" cy="873125"/>
            </a:xfrm>
          </p:grpSpPr>
          <p:sp>
            <p:nvSpPr>
              <p:cNvPr id="79" name="Freeform 496"/>
              <p:cNvSpPr>
                <a:spLocks/>
              </p:cNvSpPr>
              <p:nvPr/>
            </p:nvSpPr>
            <p:spPr bwMode="auto">
              <a:xfrm>
                <a:off x="5150644" y="2262664"/>
                <a:ext cx="660400" cy="457200"/>
              </a:xfrm>
              <a:custGeom>
                <a:avLst/>
                <a:gdLst>
                  <a:gd name="T0" fmla="*/ 416 w 416"/>
                  <a:gd name="T1" fmla="*/ 172 h 288"/>
                  <a:gd name="T2" fmla="*/ 208 w 416"/>
                  <a:gd name="T3" fmla="*/ 288 h 288"/>
                  <a:gd name="T4" fmla="*/ 0 w 416"/>
                  <a:gd name="T5" fmla="*/ 118 h 288"/>
                  <a:gd name="T6" fmla="*/ 208 w 416"/>
                  <a:gd name="T7" fmla="*/ 0 h 288"/>
                  <a:gd name="T8" fmla="*/ 416 w 416"/>
                  <a:gd name="T9" fmla="*/ 172 h 288"/>
                </a:gdLst>
                <a:ahLst/>
                <a:cxnLst>
                  <a:cxn ang="0">
                    <a:pos x="T0" y="T1"/>
                  </a:cxn>
                  <a:cxn ang="0">
                    <a:pos x="T2" y="T3"/>
                  </a:cxn>
                  <a:cxn ang="0">
                    <a:pos x="T4" y="T5"/>
                  </a:cxn>
                  <a:cxn ang="0">
                    <a:pos x="T6" y="T7"/>
                  </a:cxn>
                  <a:cxn ang="0">
                    <a:pos x="T8" y="T9"/>
                  </a:cxn>
                </a:cxnLst>
                <a:rect l="0" t="0" r="r" b="b"/>
                <a:pathLst>
                  <a:path w="416" h="288">
                    <a:moveTo>
                      <a:pt x="416" y="172"/>
                    </a:moveTo>
                    <a:lnTo>
                      <a:pt x="208" y="288"/>
                    </a:lnTo>
                    <a:lnTo>
                      <a:pt x="0" y="118"/>
                    </a:lnTo>
                    <a:lnTo>
                      <a:pt x="208" y="0"/>
                    </a:lnTo>
                    <a:lnTo>
                      <a:pt x="416" y="1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80" name="Freeform 497"/>
              <p:cNvSpPr>
                <a:spLocks/>
              </p:cNvSpPr>
              <p:nvPr/>
            </p:nvSpPr>
            <p:spPr bwMode="auto">
              <a:xfrm>
                <a:off x="5150644" y="2449989"/>
                <a:ext cx="330200" cy="685800"/>
              </a:xfrm>
              <a:custGeom>
                <a:avLst/>
                <a:gdLst>
                  <a:gd name="T0" fmla="*/ 208 w 208"/>
                  <a:gd name="T1" fmla="*/ 170 h 432"/>
                  <a:gd name="T2" fmla="*/ 208 w 208"/>
                  <a:gd name="T3" fmla="*/ 432 h 432"/>
                  <a:gd name="T4" fmla="*/ 0 w 208"/>
                  <a:gd name="T5" fmla="*/ 260 h 432"/>
                  <a:gd name="T6" fmla="*/ 0 w 208"/>
                  <a:gd name="T7" fmla="*/ 0 h 432"/>
                  <a:gd name="T8" fmla="*/ 208 w 208"/>
                  <a:gd name="T9" fmla="*/ 170 h 432"/>
                </a:gdLst>
                <a:ahLst/>
                <a:cxnLst>
                  <a:cxn ang="0">
                    <a:pos x="T0" y="T1"/>
                  </a:cxn>
                  <a:cxn ang="0">
                    <a:pos x="T2" y="T3"/>
                  </a:cxn>
                  <a:cxn ang="0">
                    <a:pos x="T4" y="T5"/>
                  </a:cxn>
                  <a:cxn ang="0">
                    <a:pos x="T6" y="T7"/>
                  </a:cxn>
                  <a:cxn ang="0">
                    <a:pos x="T8" y="T9"/>
                  </a:cxn>
                </a:cxnLst>
                <a:rect l="0" t="0" r="r" b="b"/>
                <a:pathLst>
                  <a:path w="208" h="432">
                    <a:moveTo>
                      <a:pt x="208" y="170"/>
                    </a:moveTo>
                    <a:lnTo>
                      <a:pt x="208" y="432"/>
                    </a:lnTo>
                    <a:lnTo>
                      <a:pt x="0" y="260"/>
                    </a:lnTo>
                    <a:lnTo>
                      <a:pt x="0" y="0"/>
                    </a:lnTo>
                    <a:lnTo>
                      <a:pt x="208" y="170"/>
                    </a:lnTo>
                    <a:close/>
                  </a:path>
                </a:pathLst>
              </a:custGeom>
              <a:solidFill>
                <a:schemeClr val="accent1">
                  <a:lumMod val="50000"/>
                  <a:alpha val="94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81" name="Freeform 498"/>
              <p:cNvSpPr>
                <a:spLocks/>
              </p:cNvSpPr>
              <p:nvPr/>
            </p:nvSpPr>
            <p:spPr bwMode="auto">
              <a:xfrm>
                <a:off x="5480844" y="2535714"/>
                <a:ext cx="330200" cy="600075"/>
              </a:xfrm>
              <a:custGeom>
                <a:avLst/>
                <a:gdLst>
                  <a:gd name="T0" fmla="*/ 0 w 208"/>
                  <a:gd name="T1" fmla="*/ 116 h 378"/>
                  <a:gd name="T2" fmla="*/ 0 w 208"/>
                  <a:gd name="T3" fmla="*/ 378 h 378"/>
                  <a:gd name="T4" fmla="*/ 208 w 208"/>
                  <a:gd name="T5" fmla="*/ 260 h 378"/>
                  <a:gd name="T6" fmla="*/ 208 w 208"/>
                  <a:gd name="T7" fmla="*/ 0 h 378"/>
                  <a:gd name="T8" fmla="*/ 0 w 208"/>
                  <a:gd name="T9" fmla="*/ 116 h 378"/>
                </a:gdLst>
                <a:ahLst/>
                <a:cxnLst>
                  <a:cxn ang="0">
                    <a:pos x="T0" y="T1"/>
                  </a:cxn>
                  <a:cxn ang="0">
                    <a:pos x="T2" y="T3"/>
                  </a:cxn>
                  <a:cxn ang="0">
                    <a:pos x="T4" y="T5"/>
                  </a:cxn>
                  <a:cxn ang="0">
                    <a:pos x="T6" y="T7"/>
                  </a:cxn>
                  <a:cxn ang="0">
                    <a:pos x="T8" y="T9"/>
                  </a:cxn>
                </a:cxnLst>
                <a:rect l="0" t="0" r="r" b="b"/>
                <a:pathLst>
                  <a:path w="208" h="378">
                    <a:moveTo>
                      <a:pt x="0" y="116"/>
                    </a:moveTo>
                    <a:lnTo>
                      <a:pt x="0" y="378"/>
                    </a:lnTo>
                    <a:lnTo>
                      <a:pt x="208" y="260"/>
                    </a:lnTo>
                    <a:lnTo>
                      <a:pt x="208" y="0"/>
                    </a:lnTo>
                    <a:lnTo>
                      <a:pt x="0" y="116"/>
                    </a:lnTo>
                    <a:close/>
                  </a:path>
                </a:pathLst>
              </a:custGeom>
              <a:gradFill>
                <a:gsLst>
                  <a:gs pos="100000">
                    <a:schemeClr val="accent1"/>
                  </a:gs>
                  <a:gs pos="0">
                    <a:schemeClr val="accent1">
                      <a:lumMod val="50000"/>
                      <a:alpha val="88000"/>
                    </a:schemeClr>
                  </a:gs>
                </a:gsLst>
                <a:lin ang="162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grpSp>
        <p:grpSp>
          <p:nvGrpSpPr>
            <p:cNvPr id="11" name="Group 51"/>
            <p:cNvGrpSpPr/>
            <p:nvPr/>
          </p:nvGrpSpPr>
          <p:grpSpPr>
            <a:xfrm>
              <a:off x="4257624" y="895351"/>
              <a:ext cx="802407" cy="1061249"/>
              <a:chOff x="4461669" y="1948339"/>
              <a:chExt cx="393700" cy="520701"/>
            </a:xfrm>
          </p:grpSpPr>
          <p:sp>
            <p:nvSpPr>
              <p:cNvPr id="76" name="Freeform 511"/>
              <p:cNvSpPr>
                <a:spLocks/>
              </p:cNvSpPr>
              <p:nvPr/>
            </p:nvSpPr>
            <p:spPr bwMode="auto">
              <a:xfrm>
                <a:off x="4461669" y="1948339"/>
                <a:ext cx="393700" cy="273050"/>
              </a:xfrm>
              <a:custGeom>
                <a:avLst/>
                <a:gdLst>
                  <a:gd name="T0" fmla="*/ 248 w 248"/>
                  <a:gd name="T1" fmla="*/ 101 h 172"/>
                  <a:gd name="T2" fmla="*/ 123 w 248"/>
                  <a:gd name="T3" fmla="*/ 172 h 172"/>
                  <a:gd name="T4" fmla="*/ 0 w 248"/>
                  <a:gd name="T5" fmla="*/ 68 h 172"/>
                  <a:gd name="T6" fmla="*/ 123 w 248"/>
                  <a:gd name="T7" fmla="*/ 0 h 172"/>
                  <a:gd name="T8" fmla="*/ 248 w 248"/>
                  <a:gd name="T9" fmla="*/ 101 h 172"/>
                </a:gdLst>
                <a:ahLst/>
                <a:cxnLst>
                  <a:cxn ang="0">
                    <a:pos x="T0" y="T1"/>
                  </a:cxn>
                  <a:cxn ang="0">
                    <a:pos x="T2" y="T3"/>
                  </a:cxn>
                  <a:cxn ang="0">
                    <a:pos x="T4" y="T5"/>
                  </a:cxn>
                  <a:cxn ang="0">
                    <a:pos x="T6" y="T7"/>
                  </a:cxn>
                  <a:cxn ang="0">
                    <a:pos x="T8" y="T9"/>
                  </a:cxn>
                </a:cxnLst>
                <a:rect l="0" t="0" r="r" b="b"/>
                <a:pathLst>
                  <a:path w="248" h="172">
                    <a:moveTo>
                      <a:pt x="248" y="101"/>
                    </a:moveTo>
                    <a:lnTo>
                      <a:pt x="123" y="172"/>
                    </a:lnTo>
                    <a:lnTo>
                      <a:pt x="0" y="68"/>
                    </a:lnTo>
                    <a:lnTo>
                      <a:pt x="123" y="0"/>
                    </a:lnTo>
                    <a:lnTo>
                      <a:pt x="248" y="101"/>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77" name="Freeform 512"/>
              <p:cNvSpPr>
                <a:spLocks/>
              </p:cNvSpPr>
              <p:nvPr/>
            </p:nvSpPr>
            <p:spPr bwMode="auto">
              <a:xfrm>
                <a:off x="4461669" y="2056289"/>
                <a:ext cx="195262" cy="412750"/>
              </a:xfrm>
              <a:custGeom>
                <a:avLst/>
                <a:gdLst>
                  <a:gd name="T0" fmla="*/ 123 w 123"/>
                  <a:gd name="T1" fmla="*/ 104 h 260"/>
                  <a:gd name="T2" fmla="*/ 123 w 123"/>
                  <a:gd name="T3" fmla="*/ 260 h 260"/>
                  <a:gd name="T4" fmla="*/ 0 w 123"/>
                  <a:gd name="T5" fmla="*/ 156 h 260"/>
                  <a:gd name="T6" fmla="*/ 0 w 123"/>
                  <a:gd name="T7" fmla="*/ 0 h 260"/>
                  <a:gd name="T8" fmla="*/ 123 w 123"/>
                  <a:gd name="T9" fmla="*/ 104 h 260"/>
                </a:gdLst>
                <a:ahLst/>
                <a:cxnLst>
                  <a:cxn ang="0">
                    <a:pos x="T0" y="T1"/>
                  </a:cxn>
                  <a:cxn ang="0">
                    <a:pos x="T2" y="T3"/>
                  </a:cxn>
                  <a:cxn ang="0">
                    <a:pos x="T4" y="T5"/>
                  </a:cxn>
                  <a:cxn ang="0">
                    <a:pos x="T6" y="T7"/>
                  </a:cxn>
                  <a:cxn ang="0">
                    <a:pos x="T8" y="T9"/>
                  </a:cxn>
                </a:cxnLst>
                <a:rect l="0" t="0" r="r" b="b"/>
                <a:pathLst>
                  <a:path w="123" h="260">
                    <a:moveTo>
                      <a:pt x="123" y="104"/>
                    </a:moveTo>
                    <a:lnTo>
                      <a:pt x="123" y="260"/>
                    </a:lnTo>
                    <a:lnTo>
                      <a:pt x="0" y="156"/>
                    </a:lnTo>
                    <a:lnTo>
                      <a:pt x="0" y="0"/>
                    </a:lnTo>
                    <a:lnTo>
                      <a:pt x="123" y="10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78" name="Freeform 513"/>
              <p:cNvSpPr>
                <a:spLocks/>
              </p:cNvSpPr>
              <p:nvPr/>
            </p:nvSpPr>
            <p:spPr bwMode="auto">
              <a:xfrm>
                <a:off x="4656932" y="2108677"/>
                <a:ext cx="198437" cy="360363"/>
              </a:xfrm>
              <a:custGeom>
                <a:avLst/>
                <a:gdLst>
                  <a:gd name="T0" fmla="*/ 0 w 125"/>
                  <a:gd name="T1" fmla="*/ 71 h 227"/>
                  <a:gd name="T2" fmla="*/ 0 w 125"/>
                  <a:gd name="T3" fmla="*/ 227 h 227"/>
                  <a:gd name="T4" fmla="*/ 125 w 125"/>
                  <a:gd name="T5" fmla="*/ 156 h 227"/>
                  <a:gd name="T6" fmla="*/ 125 w 125"/>
                  <a:gd name="T7" fmla="*/ 0 h 227"/>
                  <a:gd name="T8" fmla="*/ 0 w 125"/>
                  <a:gd name="T9" fmla="*/ 71 h 227"/>
                </a:gdLst>
                <a:ahLst/>
                <a:cxnLst>
                  <a:cxn ang="0">
                    <a:pos x="T0" y="T1"/>
                  </a:cxn>
                  <a:cxn ang="0">
                    <a:pos x="T2" y="T3"/>
                  </a:cxn>
                  <a:cxn ang="0">
                    <a:pos x="T4" y="T5"/>
                  </a:cxn>
                  <a:cxn ang="0">
                    <a:pos x="T6" y="T7"/>
                  </a:cxn>
                  <a:cxn ang="0">
                    <a:pos x="T8" y="T9"/>
                  </a:cxn>
                </a:cxnLst>
                <a:rect l="0" t="0" r="r" b="b"/>
                <a:pathLst>
                  <a:path w="125" h="227">
                    <a:moveTo>
                      <a:pt x="0" y="71"/>
                    </a:moveTo>
                    <a:lnTo>
                      <a:pt x="0" y="227"/>
                    </a:lnTo>
                    <a:lnTo>
                      <a:pt x="125" y="156"/>
                    </a:lnTo>
                    <a:lnTo>
                      <a:pt x="125" y="0"/>
                    </a:lnTo>
                    <a:lnTo>
                      <a:pt x="0" y="71"/>
                    </a:lnTo>
                    <a:close/>
                  </a:path>
                </a:pathLst>
              </a:custGeom>
              <a:solidFill>
                <a:srgbClr val="9E0B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grpSp>
        <p:grpSp>
          <p:nvGrpSpPr>
            <p:cNvPr id="12" name="Group 52"/>
            <p:cNvGrpSpPr/>
            <p:nvPr/>
          </p:nvGrpSpPr>
          <p:grpSpPr>
            <a:xfrm>
              <a:off x="3157549" y="3927025"/>
              <a:ext cx="365612" cy="482090"/>
              <a:chOff x="3921919" y="3435827"/>
              <a:chExt cx="179387" cy="236537"/>
            </a:xfrm>
          </p:grpSpPr>
          <p:sp>
            <p:nvSpPr>
              <p:cNvPr id="73" name="Freeform 505"/>
              <p:cNvSpPr>
                <a:spLocks/>
              </p:cNvSpPr>
              <p:nvPr/>
            </p:nvSpPr>
            <p:spPr bwMode="auto">
              <a:xfrm>
                <a:off x="3921919" y="3435827"/>
                <a:ext cx="179387" cy="123825"/>
              </a:xfrm>
              <a:custGeom>
                <a:avLst/>
                <a:gdLst>
                  <a:gd name="T0" fmla="*/ 113 w 113"/>
                  <a:gd name="T1" fmla="*/ 47 h 78"/>
                  <a:gd name="T2" fmla="*/ 56 w 113"/>
                  <a:gd name="T3" fmla="*/ 78 h 78"/>
                  <a:gd name="T4" fmla="*/ 0 w 113"/>
                  <a:gd name="T5" fmla="*/ 33 h 78"/>
                  <a:gd name="T6" fmla="*/ 56 w 113"/>
                  <a:gd name="T7" fmla="*/ 0 h 78"/>
                  <a:gd name="T8" fmla="*/ 113 w 113"/>
                  <a:gd name="T9" fmla="*/ 47 h 78"/>
                </a:gdLst>
                <a:ahLst/>
                <a:cxnLst>
                  <a:cxn ang="0">
                    <a:pos x="T0" y="T1"/>
                  </a:cxn>
                  <a:cxn ang="0">
                    <a:pos x="T2" y="T3"/>
                  </a:cxn>
                  <a:cxn ang="0">
                    <a:pos x="T4" y="T5"/>
                  </a:cxn>
                  <a:cxn ang="0">
                    <a:pos x="T6" y="T7"/>
                  </a:cxn>
                  <a:cxn ang="0">
                    <a:pos x="T8" y="T9"/>
                  </a:cxn>
                </a:cxnLst>
                <a:rect l="0" t="0" r="r" b="b"/>
                <a:pathLst>
                  <a:path w="113" h="78">
                    <a:moveTo>
                      <a:pt x="113" y="47"/>
                    </a:moveTo>
                    <a:lnTo>
                      <a:pt x="56" y="78"/>
                    </a:lnTo>
                    <a:lnTo>
                      <a:pt x="0" y="33"/>
                    </a:lnTo>
                    <a:lnTo>
                      <a:pt x="56" y="0"/>
                    </a:lnTo>
                    <a:lnTo>
                      <a:pt x="113" y="47"/>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74" name="Freeform 506"/>
              <p:cNvSpPr>
                <a:spLocks/>
              </p:cNvSpPr>
              <p:nvPr/>
            </p:nvSpPr>
            <p:spPr bwMode="auto">
              <a:xfrm>
                <a:off x="3921919" y="3488214"/>
                <a:ext cx="88900" cy="184150"/>
              </a:xfrm>
              <a:custGeom>
                <a:avLst/>
                <a:gdLst>
                  <a:gd name="T0" fmla="*/ 56 w 56"/>
                  <a:gd name="T1" fmla="*/ 45 h 116"/>
                  <a:gd name="T2" fmla="*/ 56 w 56"/>
                  <a:gd name="T3" fmla="*/ 116 h 116"/>
                  <a:gd name="T4" fmla="*/ 0 w 56"/>
                  <a:gd name="T5" fmla="*/ 69 h 116"/>
                  <a:gd name="T6" fmla="*/ 0 w 56"/>
                  <a:gd name="T7" fmla="*/ 0 h 116"/>
                  <a:gd name="T8" fmla="*/ 56 w 56"/>
                  <a:gd name="T9" fmla="*/ 45 h 116"/>
                </a:gdLst>
                <a:ahLst/>
                <a:cxnLst>
                  <a:cxn ang="0">
                    <a:pos x="T0" y="T1"/>
                  </a:cxn>
                  <a:cxn ang="0">
                    <a:pos x="T2" y="T3"/>
                  </a:cxn>
                  <a:cxn ang="0">
                    <a:pos x="T4" y="T5"/>
                  </a:cxn>
                  <a:cxn ang="0">
                    <a:pos x="T6" y="T7"/>
                  </a:cxn>
                  <a:cxn ang="0">
                    <a:pos x="T8" y="T9"/>
                  </a:cxn>
                </a:cxnLst>
                <a:rect l="0" t="0" r="r" b="b"/>
                <a:pathLst>
                  <a:path w="56" h="116">
                    <a:moveTo>
                      <a:pt x="56" y="45"/>
                    </a:moveTo>
                    <a:lnTo>
                      <a:pt x="56" y="116"/>
                    </a:lnTo>
                    <a:lnTo>
                      <a:pt x="0" y="69"/>
                    </a:lnTo>
                    <a:lnTo>
                      <a:pt x="0" y="0"/>
                    </a:lnTo>
                    <a:lnTo>
                      <a:pt x="56" y="45"/>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75" name="Freeform 507"/>
              <p:cNvSpPr>
                <a:spLocks/>
              </p:cNvSpPr>
              <p:nvPr/>
            </p:nvSpPr>
            <p:spPr bwMode="auto">
              <a:xfrm>
                <a:off x="4010819" y="3510439"/>
                <a:ext cx="90487" cy="161925"/>
              </a:xfrm>
              <a:custGeom>
                <a:avLst/>
                <a:gdLst>
                  <a:gd name="T0" fmla="*/ 0 w 57"/>
                  <a:gd name="T1" fmla="*/ 31 h 102"/>
                  <a:gd name="T2" fmla="*/ 0 w 57"/>
                  <a:gd name="T3" fmla="*/ 102 h 102"/>
                  <a:gd name="T4" fmla="*/ 57 w 57"/>
                  <a:gd name="T5" fmla="*/ 71 h 102"/>
                  <a:gd name="T6" fmla="*/ 57 w 57"/>
                  <a:gd name="T7" fmla="*/ 0 h 102"/>
                  <a:gd name="T8" fmla="*/ 0 w 57"/>
                  <a:gd name="T9" fmla="*/ 31 h 102"/>
                </a:gdLst>
                <a:ahLst/>
                <a:cxnLst>
                  <a:cxn ang="0">
                    <a:pos x="T0" y="T1"/>
                  </a:cxn>
                  <a:cxn ang="0">
                    <a:pos x="T2" y="T3"/>
                  </a:cxn>
                  <a:cxn ang="0">
                    <a:pos x="T4" y="T5"/>
                  </a:cxn>
                  <a:cxn ang="0">
                    <a:pos x="T6" y="T7"/>
                  </a:cxn>
                  <a:cxn ang="0">
                    <a:pos x="T8" y="T9"/>
                  </a:cxn>
                </a:cxnLst>
                <a:rect l="0" t="0" r="r" b="b"/>
                <a:pathLst>
                  <a:path w="57" h="102">
                    <a:moveTo>
                      <a:pt x="0" y="31"/>
                    </a:moveTo>
                    <a:lnTo>
                      <a:pt x="0" y="102"/>
                    </a:lnTo>
                    <a:lnTo>
                      <a:pt x="57" y="71"/>
                    </a:lnTo>
                    <a:lnTo>
                      <a:pt x="57" y="0"/>
                    </a:lnTo>
                    <a:lnTo>
                      <a:pt x="0" y="31"/>
                    </a:lnTo>
                    <a:close/>
                  </a:path>
                </a:pathLst>
              </a:custGeom>
              <a:solidFill>
                <a:srgbClr val="9E0B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grpSp>
        <p:grpSp>
          <p:nvGrpSpPr>
            <p:cNvPr id="13" name="Group 53"/>
            <p:cNvGrpSpPr/>
            <p:nvPr/>
          </p:nvGrpSpPr>
          <p:grpSpPr>
            <a:xfrm>
              <a:off x="3904954" y="1070069"/>
              <a:ext cx="2293978" cy="3025203"/>
              <a:chOff x="3904954" y="1070069"/>
              <a:chExt cx="2293978" cy="3025203"/>
            </a:xfrm>
          </p:grpSpPr>
          <p:sp>
            <p:nvSpPr>
              <p:cNvPr id="70" name="Freeform 493"/>
              <p:cNvSpPr>
                <a:spLocks/>
              </p:cNvSpPr>
              <p:nvPr/>
            </p:nvSpPr>
            <p:spPr bwMode="auto">
              <a:xfrm>
                <a:off x="3904954" y="1070069"/>
                <a:ext cx="2293978" cy="1588636"/>
              </a:xfrm>
              <a:custGeom>
                <a:avLst/>
                <a:gdLst>
                  <a:gd name="T0" fmla="*/ 709 w 709"/>
                  <a:gd name="T1" fmla="*/ 290 h 491"/>
                  <a:gd name="T2" fmla="*/ 354 w 709"/>
                  <a:gd name="T3" fmla="*/ 491 h 491"/>
                  <a:gd name="T4" fmla="*/ 0 w 709"/>
                  <a:gd name="T5" fmla="*/ 198 h 491"/>
                  <a:gd name="T6" fmla="*/ 354 w 709"/>
                  <a:gd name="T7" fmla="*/ 0 h 491"/>
                  <a:gd name="T8" fmla="*/ 709 w 709"/>
                  <a:gd name="T9" fmla="*/ 290 h 491"/>
                </a:gdLst>
                <a:ahLst/>
                <a:cxnLst>
                  <a:cxn ang="0">
                    <a:pos x="T0" y="T1"/>
                  </a:cxn>
                  <a:cxn ang="0">
                    <a:pos x="T2" y="T3"/>
                  </a:cxn>
                  <a:cxn ang="0">
                    <a:pos x="T4" y="T5"/>
                  </a:cxn>
                  <a:cxn ang="0">
                    <a:pos x="T6" y="T7"/>
                  </a:cxn>
                  <a:cxn ang="0">
                    <a:pos x="T8" y="T9"/>
                  </a:cxn>
                </a:cxnLst>
                <a:rect l="0" t="0" r="r" b="b"/>
                <a:pathLst>
                  <a:path w="709" h="491">
                    <a:moveTo>
                      <a:pt x="709" y="290"/>
                    </a:moveTo>
                    <a:lnTo>
                      <a:pt x="354" y="491"/>
                    </a:lnTo>
                    <a:lnTo>
                      <a:pt x="0" y="198"/>
                    </a:lnTo>
                    <a:lnTo>
                      <a:pt x="354" y="0"/>
                    </a:lnTo>
                    <a:lnTo>
                      <a:pt x="709" y="290"/>
                    </a:lnTo>
                    <a:close/>
                  </a:path>
                </a:pathLst>
              </a:custGeom>
              <a:gradFill>
                <a:gsLst>
                  <a:gs pos="0">
                    <a:schemeClr val="accent1"/>
                  </a:gs>
                  <a:gs pos="100000">
                    <a:schemeClr val="accent1">
                      <a:lumMod val="75000"/>
                      <a:alpha val="80000"/>
                    </a:schemeClr>
                  </a:gs>
                </a:gsLst>
                <a:lin ang="162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71" name="Freeform 494"/>
              <p:cNvSpPr>
                <a:spLocks/>
              </p:cNvSpPr>
              <p:nvPr/>
            </p:nvSpPr>
            <p:spPr bwMode="auto">
              <a:xfrm>
                <a:off x="3904954" y="1710700"/>
                <a:ext cx="1145372" cy="2384572"/>
              </a:xfrm>
              <a:custGeom>
                <a:avLst/>
                <a:gdLst>
                  <a:gd name="T0" fmla="*/ 354 w 354"/>
                  <a:gd name="T1" fmla="*/ 293 h 737"/>
                  <a:gd name="T2" fmla="*/ 354 w 354"/>
                  <a:gd name="T3" fmla="*/ 737 h 737"/>
                  <a:gd name="T4" fmla="*/ 0 w 354"/>
                  <a:gd name="T5" fmla="*/ 444 h 737"/>
                  <a:gd name="T6" fmla="*/ 0 w 354"/>
                  <a:gd name="T7" fmla="*/ 0 h 737"/>
                  <a:gd name="T8" fmla="*/ 354 w 354"/>
                  <a:gd name="T9" fmla="*/ 293 h 737"/>
                </a:gdLst>
                <a:ahLst/>
                <a:cxnLst>
                  <a:cxn ang="0">
                    <a:pos x="T0" y="T1"/>
                  </a:cxn>
                  <a:cxn ang="0">
                    <a:pos x="T2" y="T3"/>
                  </a:cxn>
                  <a:cxn ang="0">
                    <a:pos x="T4" y="T5"/>
                  </a:cxn>
                  <a:cxn ang="0">
                    <a:pos x="T6" y="T7"/>
                  </a:cxn>
                  <a:cxn ang="0">
                    <a:pos x="T8" y="T9"/>
                  </a:cxn>
                </a:cxnLst>
                <a:rect l="0" t="0" r="r" b="b"/>
                <a:pathLst>
                  <a:path w="354" h="737">
                    <a:moveTo>
                      <a:pt x="354" y="293"/>
                    </a:moveTo>
                    <a:lnTo>
                      <a:pt x="354" y="737"/>
                    </a:lnTo>
                    <a:lnTo>
                      <a:pt x="0" y="444"/>
                    </a:lnTo>
                    <a:lnTo>
                      <a:pt x="0" y="0"/>
                    </a:lnTo>
                    <a:lnTo>
                      <a:pt x="354" y="29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72" name="Freeform 495"/>
              <p:cNvSpPr>
                <a:spLocks/>
              </p:cNvSpPr>
              <p:nvPr/>
            </p:nvSpPr>
            <p:spPr bwMode="auto">
              <a:xfrm>
                <a:off x="5050326" y="2008367"/>
                <a:ext cx="1148606" cy="2086905"/>
              </a:xfrm>
              <a:custGeom>
                <a:avLst/>
                <a:gdLst>
                  <a:gd name="T0" fmla="*/ 0 w 355"/>
                  <a:gd name="T1" fmla="*/ 201 h 645"/>
                  <a:gd name="T2" fmla="*/ 0 w 355"/>
                  <a:gd name="T3" fmla="*/ 645 h 645"/>
                  <a:gd name="T4" fmla="*/ 355 w 355"/>
                  <a:gd name="T5" fmla="*/ 447 h 645"/>
                  <a:gd name="T6" fmla="*/ 355 w 355"/>
                  <a:gd name="T7" fmla="*/ 0 h 645"/>
                  <a:gd name="T8" fmla="*/ 0 w 355"/>
                  <a:gd name="T9" fmla="*/ 201 h 645"/>
                </a:gdLst>
                <a:ahLst/>
                <a:cxnLst>
                  <a:cxn ang="0">
                    <a:pos x="T0" y="T1"/>
                  </a:cxn>
                  <a:cxn ang="0">
                    <a:pos x="T2" y="T3"/>
                  </a:cxn>
                  <a:cxn ang="0">
                    <a:pos x="T4" y="T5"/>
                  </a:cxn>
                  <a:cxn ang="0">
                    <a:pos x="T6" y="T7"/>
                  </a:cxn>
                  <a:cxn ang="0">
                    <a:pos x="T8" y="T9"/>
                  </a:cxn>
                </a:cxnLst>
                <a:rect l="0" t="0" r="r" b="b"/>
                <a:pathLst>
                  <a:path w="355" h="645">
                    <a:moveTo>
                      <a:pt x="0" y="201"/>
                    </a:moveTo>
                    <a:lnTo>
                      <a:pt x="0" y="645"/>
                    </a:lnTo>
                    <a:lnTo>
                      <a:pt x="355" y="447"/>
                    </a:lnTo>
                    <a:lnTo>
                      <a:pt x="355" y="0"/>
                    </a:lnTo>
                    <a:lnTo>
                      <a:pt x="0" y="201"/>
                    </a:lnTo>
                    <a:close/>
                  </a:path>
                </a:pathLst>
              </a:custGeom>
              <a:gradFill>
                <a:gsLst>
                  <a:gs pos="100000">
                    <a:schemeClr val="accent1">
                      <a:lumMod val="75000"/>
                      <a:alpha val="82000"/>
                    </a:schemeClr>
                  </a:gs>
                  <a:gs pos="0">
                    <a:schemeClr val="accent1">
                      <a:lumMod val="50000"/>
                      <a:alpha val="88000"/>
                    </a:schemeClr>
                  </a:gs>
                </a:gsLst>
                <a:lin ang="162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grpSp>
        <p:grpSp>
          <p:nvGrpSpPr>
            <p:cNvPr id="14" name="Group 54"/>
            <p:cNvGrpSpPr/>
            <p:nvPr/>
          </p:nvGrpSpPr>
          <p:grpSpPr>
            <a:xfrm>
              <a:off x="4163795" y="3179621"/>
              <a:ext cx="695634" cy="909179"/>
              <a:chOff x="4415632" y="3069114"/>
              <a:chExt cx="341312" cy="446088"/>
            </a:xfrm>
          </p:grpSpPr>
          <p:sp>
            <p:nvSpPr>
              <p:cNvPr id="67" name="Freeform 502"/>
              <p:cNvSpPr>
                <a:spLocks/>
              </p:cNvSpPr>
              <p:nvPr/>
            </p:nvSpPr>
            <p:spPr bwMode="auto">
              <a:xfrm>
                <a:off x="4415632" y="3069114"/>
                <a:ext cx="341312" cy="231775"/>
              </a:xfrm>
              <a:custGeom>
                <a:avLst/>
                <a:gdLst>
                  <a:gd name="T0" fmla="*/ 215 w 215"/>
                  <a:gd name="T1" fmla="*/ 87 h 146"/>
                  <a:gd name="T2" fmla="*/ 109 w 215"/>
                  <a:gd name="T3" fmla="*/ 146 h 146"/>
                  <a:gd name="T4" fmla="*/ 0 w 215"/>
                  <a:gd name="T5" fmla="*/ 59 h 146"/>
                  <a:gd name="T6" fmla="*/ 109 w 215"/>
                  <a:gd name="T7" fmla="*/ 0 h 146"/>
                  <a:gd name="T8" fmla="*/ 215 w 215"/>
                  <a:gd name="T9" fmla="*/ 87 h 146"/>
                </a:gdLst>
                <a:ahLst/>
                <a:cxnLst>
                  <a:cxn ang="0">
                    <a:pos x="T0" y="T1"/>
                  </a:cxn>
                  <a:cxn ang="0">
                    <a:pos x="T2" y="T3"/>
                  </a:cxn>
                  <a:cxn ang="0">
                    <a:pos x="T4" y="T5"/>
                  </a:cxn>
                  <a:cxn ang="0">
                    <a:pos x="T6" y="T7"/>
                  </a:cxn>
                  <a:cxn ang="0">
                    <a:pos x="T8" y="T9"/>
                  </a:cxn>
                </a:cxnLst>
                <a:rect l="0" t="0" r="r" b="b"/>
                <a:pathLst>
                  <a:path w="215" h="146">
                    <a:moveTo>
                      <a:pt x="215" y="87"/>
                    </a:moveTo>
                    <a:lnTo>
                      <a:pt x="109" y="146"/>
                    </a:lnTo>
                    <a:lnTo>
                      <a:pt x="0" y="59"/>
                    </a:lnTo>
                    <a:lnTo>
                      <a:pt x="109" y="0"/>
                    </a:lnTo>
                    <a:lnTo>
                      <a:pt x="215" y="87"/>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68" name="Freeform 503"/>
              <p:cNvSpPr>
                <a:spLocks/>
              </p:cNvSpPr>
              <p:nvPr/>
            </p:nvSpPr>
            <p:spPr bwMode="auto">
              <a:xfrm>
                <a:off x="4415632" y="3162777"/>
                <a:ext cx="173037" cy="352425"/>
              </a:xfrm>
              <a:custGeom>
                <a:avLst/>
                <a:gdLst>
                  <a:gd name="T0" fmla="*/ 109 w 109"/>
                  <a:gd name="T1" fmla="*/ 87 h 222"/>
                  <a:gd name="T2" fmla="*/ 109 w 109"/>
                  <a:gd name="T3" fmla="*/ 222 h 222"/>
                  <a:gd name="T4" fmla="*/ 0 w 109"/>
                  <a:gd name="T5" fmla="*/ 132 h 222"/>
                  <a:gd name="T6" fmla="*/ 0 w 109"/>
                  <a:gd name="T7" fmla="*/ 0 h 222"/>
                  <a:gd name="T8" fmla="*/ 109 w 109"/>
                  <a:gd name="T9" fmla="*/ 87 h 222"/>
                </a:gdLst>
                <a:ahLst/>
                <a:cxnLst>
                  <a:cxn ang="0">
                    <a:pos x="T0" y="T1"/>
                  </a:cxn>
                  <a:cxn ang="0">
                    <a:pos x="T2" y="T3"/>
                  </a:cxn>
                  <a:cxn ang="0">
                    <a:pos x="T4" y="T5"/>
                  </a:cxn>
                  <a:cxn ang="0">
                    <a:pos x="T6" y="T7"/>
                  </a:cxn>
                  <a:cxn ang="0">
                    <a:pos x="T8" y="T9"/>
                  </a:cxn>
                </a:cxnLst>
                <a:rect l="0" t="0" r="r" b="b"/>
                <a:pathLst>
                  <a:path w="109" h="222">
                    <a:moveTo>
                      <a:pt x="109" y="87"/>
                    </a:moveTo>
                    <a:lnTo>
                      <a:pt x="109" y="222"/>
                    </a:lnTo>
                    <a:lnTo>
                      <a:pt x="0" y="132"/>
                    </a:lnTo>
                    <a:lnTo>
                      <a:pt x="0" y="0"/>
                    </a:lnTo>
                    <a:lnTo>
                      <a:pt x="109" y="87"/>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69" name="Freeform 504"/>
              <p:cNvSpPr>
                <a:spLocks/>
              </p:cNvSpPr>
              <p:nvPr/>
            </p:nvSpPr>
            <p:spPr bwMode="auto">
              <a:xfrm>
                <a:off x="4588669" y="3207227"/>
                <a:ext cx="168275" cy="307975"/>
              </a:xfrm>
              <a:custGeom>
                <a:avLst/>
                <a:gdLst>
                  <a:gd name="T0" fmla="*/ 0 w 106"/>
                  <a:gd name="T1" fmla="*/ 59 h 194"/>
                  <a:gd name="T2" fmla="*/ 0 w 106"/>
                  <a:gd name="T3" fmla="*/ 194 h 194"/>
                  <a:gd name="T4" fmla="*/ 106 w 106"/>
                  <a:gd name="T5" fmla="*/ 132 h 194"/>
                  <a:gd name="T6" fmla="*/ 106 w 106"/>
                  <a:gd name="T7" fmla="*/ 0 h 194"/>
                  <a:gd name="T8" fmla="*/ 0 w 106"/>
                  <a:gd name="T9" fmla="*/ 59 h 194"/>
                </a:gdLst>
                <a:ahLst/>
                <a:cxnLst>
                  <a:cxn ang="0">
                    <a:pos x="T0" y="T1"/>
                  </a:cxn>
                  <a:cxn ang="0">
                    <a:pos x="T2" y="T3"/>
                  </a:cxn>
                  <a:cxn ang="0">
                    <a:pos x="T4" y="T5"/>
                  </a:cxn>
                  <a:cxn ang="0">
                    <a:pos x="T6" y="T7"/>
                  </a:cxn>
                  <a:cxn ang="0">
                    <a:pos x="T8" y="T9"/>
                  </a:cxn>
                </a:cxnLst>
                <a:rect l="0" t="0" r="r" b="b"/>
                <a:pathLst>
                  <a:path w="106" h="194">
                    <a:moveTo>
                      <a:pt x="0" y="59"/>
                    </a:moveTo>
                    <a:lnTo>
                      <a:pt x="0" y="194"/>
                    </a:lnTo>
                    <a:lnTo>
                      <a:pt x="106" y="132"/>
                    </a:lnTo>
                    <a:lnTo>
                      <a:pt x="106" y="0"/>
                    </a:lnTo>
                    <a:lnTo>
                      <a:pt x="0" y="59"/>
                    </a:lnTo>
                    <a:close/>
                  </a:path>
                </a:pathLst>
              </a:custGeom>
              <a:solidFill>
                <a:schemeClr val="accent1">
                  <a:lumMod val="75000"/>
                  <a:alpha val="85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grpSp>
        <p:grpSp>
          <p:nvGrpSpPr>
            <p:cNvPr id="15" name="Group 59"/>
            <p:cNvGrpSpPr/>
            <p:nvPr/>
          </p:nvGrpSpPr>
          <p:grpSpPr>
            <a:xfrm>
              <a:off x="2859882" y="1390385"/>
              <a:ext cx="1886303" cy="2491343"/>
              <a:chOff x="2859882" y="1390385"/>
              <a:chExt cx="1886303" cy="2491343"/>
            </a:xfrm>
          </p:grpSpPr>
          <p:sp>
            <p:nvSpPr>
              <p:cNvPr id="62" name="Freeform 510"/>
              <p:cNvSpPr>
                <a:spLocks/>
              </p:cNvSpPr>
              <p:nvPr/>
            </p:nvSpPr>
            <p:spPr bwMode="auto">
              <a:xfrm>
                <a:off x="3798181" y="2170142"/>
                <a:ext cx="948004" cy="1711586"/>
              </a:xfrm>
              <a:custGeom>
                <a:avLst/>
                <a:gdLst>
                  <a:gd name="T0" fmla="*/ 0 w 293"/>
                  <a:gd name="T1" fmla="*/ 163 h 529"/>
                  <a:gd name="T2" fmla="*/ 0 w 293"/>
                  <a:gd name="T3" fmla="*/ 529 h 529"/>
                  <a:gd name="T4" fmla="*/ 293 w 293"/>
                  <a:gd name="T5" fmla="*/ 366 h 529"/>
                  <a:gd name="T6" fmla="*/ 293 w 293"/>
                  <a:gd name="T7" fmla="*/ 0 h 529"/>
                  <a:gd name="T8" fmla="*/ 0 w 293"/>
                  <a:gd name="T9" fmla="*/ 163 h 529"/>
                </a:gdLst>
                <a:ahLst/>
                <a:cxnLst>
                  <a:cxn ang="0">
                    <a:pos x="T0" y="T1"/>
                  </a:cxn>
                  <a:cxn ang="0">
                    <a:pos x="T2" y="T3"/>
                  </a:cxn>
                  <a:cxn ang="0">
                    <a:pos x="T4" y="T5"/>
                  </a:cxn>
                  <a:cxn ang="0">
                    <a:pos x="T6" y="T7"/>
                  </a:cxn>
                  <a:cxn ang="0">
                    <a:pos x="T8" y="T9"/>
                  </a:cxn>
                </a:cxnLst>
                <a:rect l="0" t="0" r="r" b="b"/>
                <a:pathLst>
                  <a:path w="293" h="529">
                    <a:moveTo>
                      <a:pt x="0" y="163"/>
                    </a:moveTo>
                    <a:lnTo>
                      <a:pt x="0" y="529"/>
                    </a:lnTo>
                    <a:lnTo>
                      <a:pt x="293" y="366"/>
                    </a:lnTo>
                    <a:lnTo>
                      <a:pt x="293" y="0"/>
                    </a:lnTo>
                    <a:lnTo>
                      <a:pt x="0" y="163"/>
                    </a:lnTo>
                    <a:close/>
                  </a:path>
                </a:pathLst>
              </a:custGeom>
              <a:solidFill>
                <a:srgbClr val="9E0B0F">
                  <a:alpha val="81000"/>
                </a:srgb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grpSp>
            <p:nvGrpSpPr>
              <p:cNvPr id="16" name="Group 63"/>
              <p:cNvGrpSpPr/>
              <p:nvPr/>
            </p:nvGrpSpPr>
            <p:grpSpPr>
              <a:xfrm>
                <a:off x="2859882" y="1390385"/>
                <a:ext cx="1886303" cy="2491343"/>
                <a:chOff x="3775869" y="2191227"/>
                <a:chExt cx="925512" cy="1222375"/>
              </a:xfrm>
            </p:grpSpPr>
            <p:sp>
              <p:nvSpPr>
                <p:cNvPr id="65" name="Freeform 508"/>
                <p:cNvSpPr>
                  <a:spLocks/>
                </p:cNvSpPr>
                <p:nvPr/>
              </p:nvSpPr>
              <p:spPr bwMode="auto">
                <a:xfrm>
                  <a:off x="3775869" y="2191227"/>
                  <a:ext cx="925512" cy="641350"/>
                </a:xfrm>
                <a:custGeom>
                  <a:avLst/>
                  <a:gdLst>
                    <a:gd name="T0" fmla="*/ 583 w 583"/>
                    <a:gd name="T1" fmla="*/ 241 h 404"/>
                    <a:gd name="T2" fmla="*/ 290 w 583"/>
                    <a:gd name="T3" fmla="*/ 404 h 404"/>
                    <a:gd name="T4" fmla="*/ 0 w 583"/>
                    <a:gd name="T5" fmla="*/ 163 h 404"/>
                    <a:gd name="T6" fmla="*/ 290 w 583"/>
                    <a:gd name="T7" fmla="*/ 0 h 404"/>
                    <a:gd name="T8" fmla="*/ 583 w 583"/>
                    <a:gd name="T9" fmla="*/ 241 h 404"/>
                  </a:gdLst>
                  <a:ahLst/>
                  <a:cxnLst>
                    <a:cxn ang="0">
                      <a:pos x="T0" y="T1"/>
                    </a:cxn>
                    <a:cxn ang="0">
                      <a:pos x="T2" y="T3"/>
                    </a:cxn>
                    <a:cxn ang="0">
                      <a:pos x="T4" y="T5"/>
                    </a:cxn>
                    <a:cxn ang="0">
                      <a:pos x="T6" y="T7"/>
                    </a:cxn>
                    <a:cxn ang="0">
                      <a:pos x="T8" y="T9"/>
                    </a:cxn>
                  </a:cxnLst>
                  <a:rect l="0" t="0" r="r" b="b"/>
                  <a:pathLst>
                    <a:path w="583" h="404">
                      <a:moveTo>
                        <a:pt x="583" y="241"/>
                      </a:moveTo>
                      <a:lnTo>
                        <a:pt x="290" y="404"/>
                      </a:lnTo>
                      <a:lnTo>
                        <a:pt x="0" y="163"/>
                      </a:lnTo>
                      <a:lnTo>
                        <a:pt x="290" y="0"/>
                      </a:lnTo>
                      <a:lnTo>
                        <a:pt x="583" y="241"/>
                      </a:lnTo>
                      <a:close/>
                    </a:path>
                  </a:pathLst>
                </a:custGeom>
                <a:gradFill>
                  <a:gsLst>
                    <a:gs pos="0">
                      <a:schemeClr val="accent1"/>
                    </a:gs>
                    <a:gs pos="100000">
                      <a:schemeClr val="accent1">
                        <a:lumMod val="75000"/>
                        <a:alpha val="80000"/>
                      </a:schemeClr>
                    </a:gs>
                  </a:gsLst>
                  <a:lin ang="16200000" scaled="1"/>
                </a:gra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sp>
              <p:nvSpPr>
                <p:cNvPr id="66" name="Freeform 509"/>
                <p:cNvSpPr>
                  <a:spLocks/>
                </p:cNvSpPr>
                <p:nvPr/>
              </p:nvSpPr>
              <p:spPr bwMode="auto">
                <a:xfrm>
                  <a:off x="3775869" y="2449989"/>
                  <a:ext cx="460375" cy="963613"/>
                </a:xfrm>
                <a:custGeom>
                  <a:avLst/>
                  <a:gdLst>
                    <a:gd name="T0" fmla="*/ 290 w 290"/>
                    <a:gd name="T1" fmla="*/ 241 h 607"/>
                    <a:gd name="T2" fmla="*/ 290 w 290"/>
                    <a:gd name="T3" fmla="*/ 607 h 607"/>
                    <a:gd name="T4" fmla="*/ 0 w 290"/>
                    <a:gd name="T5" fmla="*/ 366 h 607"/>
                    <a:gd name="T6" fmla="*/ 0 w 290"/>
                    <a:gd name="T7" fmla="*/ 0 h 607"/>
                    <a:gd name="T8" fmla="*/ 290 w 290"/>
                    <a:gd name="T9" fmla="*/ 241 h 607"/>
                  </a:gdLst>
                  <a:ahLst/>
                  <a:cxnLst>
                    <a:cxn ang="0">
                      <a:pos x="T0" y="T1"/>
                    </a:cxn>
                    <a:cxn ang="0">
                      <a:pos x="T2" y="T3"/>
                    </a:cxn>
                    <a:cxn ang="0">
                      <a:pos x="T4" y="T5"/>
                    </a:cxn>
                    <a:cxn ang="0">
                      <a:pos x="T6" y="T7"/>
                    </a:cxn>
                    <a:cxn ang="0">
                      <a:pos x="T8" y="T9"/>
                    </a:cxn>
                  </a:cxnLst>
                  <a:rect l="0" t="0" r="r" b="b"/>
                  <a:pathLst>
                    <a:path w="290" h="607">
                      <a:moveTo>
                        <a:pt x="290" y="241"/>
                      </a:moveTo>
                      <a:lnTo>
                        <a:pt x="290" y="607"/>
                      </a:lnTo>
                      <a:lnTo>
                        <a:pt x="0" y="366"/>
                      </a:lnTo>
                      <a:lnTo>
                        <a:pt x="0" y="0"/>
                      </a:lnTo>
                      <a:lnTo>
                        <a:pt x="290" y="241"/>
                      </a:lnTo>
                      <a:close/>
                    </a:path>
                  </a:pathLst>
                </a:custGeom>
                <a:solidFill>
                  <a:schemeClr val="accent1">
                    <a:lumMod val="50000"/>
                    <a:alpha val="81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srgbClr val="000000"/>
                    </a:solidFill>
                    <a:latin typeface="Arial"/>
                    <a:ea typeface="+mn-ea"/>
                    <a:cs typeface="+mn-cs"/>
                  </a:endParaRPr>
                </a:p>
              </p:txBody>
            </p:sp>
          </p:grpSp>
        </p:grpSp>
      </p:grpSp>
      <p:grpSp>
        <p:nvGrpSpPr>
          <p:cNvPr id="17" name="Group 6"/>
          <p:cNvGrpSpPr/>
          <p:nvPr/>
        </p:nvGrpSpPr>
        <p:grpSpPr>
          <a:xfrm>
            <a:off x="2116870" y="1986350"/>
            <a:ext cx="4307659" cy="548100"/>
            <a:chOff x="2116870" y="2070170"/>
            <a:chExt cx="4307659" cy="548100"/>
          </a:xfrm>
        </p:grpSpPr>
        <p:sp>
          <p:nvSpPr>
            <p:cNvPr id="98" name="Left-Right Arrow 97"/>
            <p:cNvSpPr/>
            <p:nvPr/>
          </p:nvSpPr>
          <p:spPr>
            <a:xfrm>
              <a:off x="2116870" y="2070170"/>
              <a:ext cx="4307659" cy="547419"/>
            </a:xfrm>
            <a:prstGeom prst="leftRightArrow">
              <a:avLst>
                <a:gd name="adj1" fmla="val 57926"/>
                <a:gd name="adj2" fmla="val 50000"/>
              </a:avLst>
            </a:prstGeom>
            <a:solidFill>
              <a:schemeClr val="bg1"/>
            </a:solidFill>
            <a:ln>
              <a:noFill/>
            </a:ln>
            <a:effectLst>
              <a:outerShdw blurRad="25400" dist="1905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algn="r" fontAlgn="auto">
                <a:spcBef>
                  <a:spcPts val="0"/>
                </a:spcBef>
                <a:spcAft>
                  <a:spcPts val="0"/>
                </a:spcAft>
              </a:pPr>
              <a:endParaRPr lang="en-US" sz="2000" b="1" dirty="0">
                <a:solidFill>
                  <a:prstClr val="white"/>
                </a:solidFill>
              </a:endParaRPr>
            </a:p>
          </p:txBody>
        </p:sp>
        <p:sp>
          <p:nvSpPr>
            <p:cNvPr id="91" name="Left-Right Arrow 90"/>
            <p:cNvSpPr/>
            <p:nvPr/>
          </p:nvSpPr>
          <p:spPr>
            <a:xfrm>
              <a:off x="2116870" y="2070851"/>
              <a:ext cx="4307659" cy="547419"/>
            </a:xfrm>
            <a:prstGeom prst="leftRightArrow">
              <a:avLst>
                <a:gd name="adj1" fmla="val 57926"/>
                <a:gd name="adj2" fmla="val 50000"/>
              </a:avLst>
            </a:prstGeom>
            <a:gradFill>
              <a:gsLst>
                <a:gs pos="0">
                  <a:schemeClr val="bg2">
                    <a:lumMod val="75000"/>
                  </a:schemeClr>
                </a:gs>
                <a:gs pos="92500">
                  <a:schemeClr val="bg2">
                    <a:lumMod val="75000"/>
                  </a:schemeClr>
                </a:gs>
                <a:gs pos="64000">
                  <a:srgbClr val="DEDEDE"/>
                </a:gs>
                <a:gs pos="16000">
                  <a:srgbClr val="C4C4C4"/>
                </a:gs>
                <a:gs pos="80000">
                  <a:srgbClr val="B5B5B5"/>
                </a:gs>
                <a:gs pos="31000">
                  <a:schemeClr val="bg2">
                    <a:lumMod val="27000"/>
                    <a:lumOff val="73000"/>
                  </a:schemeClr>
                </a:gs>
              </a:gsLst>
              <a:lin ang="0" scaled="0"/>
            </a:gradFill>
            <a:ln>
              <a:noFill/>
            </a:ln>
            <a:effectLst>
              <a:innerShdw blurRad="241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algn="r" fontAlgn="auto">
                <a:spcBef>
                  <a:spcPts val="0"/>
                </a:spcBef>
                <a:spcAft>
                  <a:spcPts val="0"/>
                </a:spcAft>
              </a:pPr>
              <a:endParaRPr lang="en-US" sz="2000" b="1" dirty="0">
                <a:solidFill>
                  <a:prstClr val="white"/>
                </a:solidFill>
              </a:endParaRPr>
            </a:p>
          </p:txBody>
        </p:sp>
      </p:grpSp>
      <p:grpSp>
        <p:nvGrpSpPr>
          <p:cNvPr id="18" name="red cube cloud"/>
          <p:cNvGrpSpPr/>
          <p:nvPr/>
        </p:nvGrpSpPr>
        <p:grpSpPr>
          <a:xfrm flipH="1">
            <a:off x="683172" y="2570057"/>
            <a:ext cx="1433698" cy="1068121"/>
            <a:chOff x="2164248" y="895351"/>
            <a:chExt cx="4843562" cy="3513764"/>
          </a:xfrm>
          <a:gradFill flip="none" rotWithShape="1">
            <a:gsLst>
              <a:gs pos="29000">
                <a:schemeClr val="bg2">
                  <a:tint val="66000"/>
                  <a:satMod val="160000"/>
                </a:schemeClr>
              </a:gs>
              <a:gs pos="50000">
                <a:schemeClr val="bg2">
                  <a:tint val="44500"/>
                  <a:satMod val="160000"/>
                </a:schemeClr>
              </a:gs>
              <a:gs pos="100000">
                <a:schemeClr val="bg2">
                  <a:tint val="23500"/>
                  <a:satMod val="160000"/>
                </a:schemeClr>
              </a:gs>
            </a:gsLst>
            <a:lin ang="13500000" scaled="1"/>
            <a:tileRect/>
          </a:gradFill>
        </p:grpSpPr>
        <p:grpSp>
          <p:nvGrpSpPr>
            <p:cNvPr id="19" name="Group 41"/>
            <p:cNvGrpSpPr/>
            <p:nvPr/>
          </p:nvGrpSpPr>
          <p:grpSpPr>
            <a:xfrm>
              <a:off x="5648895" y="2949901"/>
              <a:ext cx="970654" cy="1274791"/>
              <a:chOff x="5144294" y="2956402"/>
              <a:chExt cx="476250" cy="625475"/>
            </a:xfrm>
            <a:grpFill/>
          </p:grpSpPr>
          <p:sp>
            <p:nvSpPr>
              <p:cNvPr id="144" name="Freeform 499"/>
              <p:cNvSpPr>
                <a:spLocks/>
              </p:cNvSpPr>
              <p:nvPr/>
            </p:nvSpPr>
            <p:spPr bwMode="auto">
              <a:xfrm>
                <a:off x="5144294" y="2956402"/>
                <a:ext cx="476250" cy="330200"/>
              </a:xfrm>
              <a:custGeom>
                <a:avLst/>
                <a:gdLst>
                  <a:gd name="T0" fmla="*/ 300 w 300"/>
                  <a:gd name="T1" fmla="*/ 123 h 208"/>
                  <a:gd name="T2" fmla="*/ 148 w 300"/>
                  <a:gd name="T3" fmla="*/ 208 h 208"/>
                  <a:gd name="T4" fmla="*/ 0 w 300"/>
                  <a:gd name="T5" fmla="*/ 85 h 208"/>
                  <a:gd name="T6" fmla="*/ 148 w 300"/>
                  <a:gd name="T7" fmla="*/ 0 h 208"/>
                  <a:gd name="T8" fmla="*/ 300 w 300"/>
                  <a:gd name="T9" fmla="*/ 123 h 208"/>
                </a:gdLst>
                <a:ahLst/>
                <a:cxnLst>
                  <a:cxn ang="0">
                    <a:pos x="T0" y="T1"/>
                  </a:cxn>
                  <a:cxn ang="0">
                    <a:pos x="T2" y="T3"/>
                  </a:cxn>
                  <a:cxn ang="0">
                    <a:pos x="T4" y="T5"/>
                  </a:cxn>
                  <a:cxn ang="0">
                    <a:pos x="T6" y="T7"/>
                  </a:cxn>
                  <a:cxn ang="0">
                    <a:pos x="T8" y="T9"/>
                  </a:cxn>
                </a:cxnLst>
                <a:rect l="0" t="0" r="r" b="b"/>
                <a:pathLst>
                  <a:path w="300" h="208">
                    <a:moveTo>
                      <a:pt x="300" y="123"/>
                    </a:moveTo>
                    <a:lnTo>
                      <a:pt x="148" y="208"/>
                    </a:lnTo>
                    <a:lnTo>
                      <a:pt x="0" y="85"/>
                    </a:lnTo>
                    <a:lnTo>
                      <a:pt x="148" y="0"/>
                    </a:lnTo>
                    <a:lnTo>
                      <a:pt x="300" y="123"/>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500"/>
              <p:cNvSpPr>
                <a:spLocks/>
              </p:cNvSpPr>
              <p:nvPr/>
            </p:nvSpPr>
            <p:spPr bwMode="auto">
              <a:xfrm>
                <a:off x="5144294" y="3091339"/>
                <a:ext cx="234950" cy="490538"/>
              </a:xfrm>
              <a:custGeom>
                <a:avLst/>
                <a:gdLst>
                  <a:gd name="T0" fmla="*/ 148 w 148"/>
                  <a:gd name="T1" fmla="*/ 123 h 309"/>
                  <a:gd name="T2" fmla="*/ 148 w 148"/>
                  <a:gd name="T3" fmla="*/ 309 h 309"/>
                  <a:gd name="T4" fmla="*/ 0 w 148"/>
                  <a:gd name="T5" fmla="*/ 186 h 309"/>
                  <a:gd name="T6" fmla="*/ 0 w 148"/>
                  <a:gd name="T7" fmla="*/ 0 h 309"/>
                  <a:gd name="T8" fmla="*/ 148 w 148"/>
                  <a:gd name="T9" fmla="*/ 123 h 309"/>
                </a:gdLst>
                <a:ahLst/>
                <a:cxnLst>
                  <a:cxn ang="0">
                    <a:pos x="T0" y="T1"/>
                  </a:cxn>
                  <a:cxn ang="0">
                    <a:pos x="T2" y="T3"/>
                  </a:cxn>
                  <a:cxn ang="0">
                    <a:pos x="T4" y="T5"/>
                  </a:cxn>
                  <a:cxn ang="0">
                    <a:pos x="T6" y="T7"/>
                  </a:cxn>
                  <a:cxn ang="0">
                    <a:pos x="T8" y="T9"/>
                  </a:cxn>
                </a:cxnLst>
                <a:rect l="0" t="0" r="r" b="b"/>
                <a:pathLst>
                  <a:path w="148" h="309">
                    <a:moveTo>
                      <a:pt x="148" y="123"/>
                    </a:moveTo>
                    <a:lnTo>
                      <a:pt x="148" y="309"/>
                    </a:lnTo>
                    <a:lnTo>
                      <a:pt x="0" y="186"/>
                    </a:lnTo>
                    <a:lnTo>
                      <a:pt x="0" y="0"/>
                    </a:lnTo>
                    <a:lnTo>
                      <a:pt x="148" y="123"/>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501"/>
              <p:cNvSpPr>
                <a:spLocks/>
              </p:cNvSpPr>
              <p:nvPr/>
            </p:nvSpPr>
            <p:spPr bwMode="auto">
              <a:xfrm>
                <a:off x="5379244" y="3151664"/>
                <a:ext cx="241300" cy="430213"/>
              </a:xfrm>
              <a:custGeom>
                <a:avLst/>
                <a:gdLst>
                  <a:gd name="T0" fmla="*/ 0 w 152"/>
                  <a:gd name="T1" fmla="*/ 85 h 271"/>
                  <a:gd name="T2" fmla="*/ 0 w 152"/>
                  <a:gd name="T3" fmla="*/ 271 h 271"/>
                  <a:gd name="T4" fmla="*/ 152 w 152"/>
                  <a:gd name="T5" fmla="*/ 189 h 271"/>
                  <a:gd name="T6" fmla="*/ 152 w 152"/>
                  <a:gd name="T7" fmla="*/ 0 h 271"/>
                  <a:gd name="T8" fmla="*/ 0 w 152"/>
                  <a:gd name="T9" fmla="*/ 85 h 271"/>
                </a:gdLst>
                <a:ahLst/>
                <a:cxnLst>
                  <a:cxn ang="0">
                    <a:pos x="T0" y="T1"/>
                  </a:cxn>
                  <a:cxn ang="0">
                    <a:pos x="T2" y="T3"/>
                  </a:cxn>
                  <a:cxn ang="0">
                    <a:pos x="T4" y="T5"/>
                  </a:cxn>
                  <a:cxn ang="0">
                    <a:pos x="T6" y="T7"/>
                  </a:cxn>
                  <a:cxn ang="0">
                    <a:pos x="T8" y="T9"/>
                  </a:cxn>
                </a:cxnLst>
                <a:rect l="0" t="0" r="r" b="b"/>
                <a:pathLst>
                  <a:path w="152" h="271">
                    <a:moveTo>
                      <a:pt x="0" y="85"/>
                    </a:moveTo>
                    <a:lnTo>
                      <a:pt x="0" y="271"/>
                    </a:lnTo>
                    <a:lnTo>
                      <a:pt x="152" y="189"/>
                    </a:lnTo>
                    <a:lnTo>
                      <a:pt x="152" y="0"/>
                    </a:lnTo>
                    <a:lnTo>
                      <a:pt x="0" y="85"/>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42"/>
            <p:cNvGrpSpPr/>
            <p:nvPr/>
          </p:nvGrpSpPr>
          <p:grpSpPr>
            <a:xfrm>
              <a:off x="2164248" y="2124845"/>
              <a:ext cx="1122722" cy="1475395"/>
              <a:chOff x="3434557" y="2551589"/>
              <a:chExt cx="550862" cy="723901"/>
            </a:xfrm>
            <a:grpFill/>
          </p:grpSpPr>
          <p:sp>
            <p:nvSpPr>
              <p:cNvPr id="141" name="Freeform 517"/>
              <p:cNvSpPr>
                <a:spLocks/>
              </p:cNvSpPr>
              <p:nvPr/>
            </p:nvSpPr>
            <p:spPr bwMode="auto">
              <a:xfrm>
                <a:off x="3434557" y="2551589"/>
                <a:ext cx="550862" cy="377825"/>
              </a:xfrm>
              <a:custGeom>
                <a:avLst/>
                <a:gdLst>
                  <a:gd name="T0" fmla="*/ 347 w 347"/>
                  <a:gd name="T1" fmla="*/ 142 h 238"/>
                  <a:gd name="T2" fmla="*/ 172 w 347"/>
                  <a:gd name="T3" fmla="*/ 238 h 238"/>
                  <a:gd name="T4" fmla="*/ 0 w 347"/>
                  <a:gd name="T5" fmla="*/ 97 h 238"/>
                  <a:gd name="T6" fmla="*/ 172 w 347"/>
                  <a:gd name="T7" fmla="*/ 0 h 238"/>
                  <a:gd name="T8" fmla="*/ 347 w 347"/>
                  <a:gd name="T9" fmla="*/ 142 h 238"/>
                </a:gdLst>
                <a:ahLst/>
                <a:cxnLst>
                  <a:cxn ang="0">
                    <a:pos x="T0" y="T1"/>
                  </a:cxn>
                  <a:cxn ang="0">
                    <a:pos x="T2" y="T3"/>
                  </a:cxn>
                  <a:cxn ang="0">
                    <a:pos x="T4" y="T5"/>
                  </a:cxn>
                  <a:cxn ang="0">
                    <a:pos x="T6" y="T7"/>
                  </a:cxn>
                  <a:cxn ang="0">
                    <a:pos x="T8" y="T9"/>
                  </a:cxn>
                </a:cxnLst>
                <a:rect l="0" t="0" r="r" b="b"/>
                <a:pathLst>
                  <a:path w="347" h="238">
                    <a:moveTo>
                      <a:pt x="347" y="142"/>
                    </a:moveTo>
                    <a:lnTo>
                      <a:pt x="172" y="238"/>
                    </a:lnTo>
                    <a:lnTo>
                      <a:pt x="0" y="97"/>
                    </a:lnTo>
                    <a:lnTo>
                      <a:pt x="172" y="0"/>
                    </a:lnTo>
                    <a:lnTo>
                      <a:pt x="347" y="142"/>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518"/>
              <p:cNvSpPr>
                <a:spLocks/>
              </p:cNvSpPr>
              <p:nvPr/>
            </p:nvSpPr>
            <p:spPr bwMode="auto">
              <a:xfrm>
                <a:off x="3434557" y="2705577"/>
                <a:ext cx="273050" cy="569913"/>
              </a:xfrm>
              <a:custGeom>
                <a:avLst/>
                <a:gdLst>
                  <a:gd name="T0" fmla="*/ 172 w 172"/>
                  <a:gd name="T1" fmla="*/ 141 h 359"/>
                  <a:gd name="T2" fmla="*/ 172 w 172"/>
                  <a:gd name="T3" fmla="*/ 359 h 359"/>
                  <a:gd name="T4" fmla="*/ 0 w 172"/>
                  <a:gd name="T5" fmla="*/ 217 h 359"/>
                  <a:gd name="T6" fmla="*/ 0 w 172"/>
                  <a:gd name="T7" fmla="*/ 0 h 359"/>
                  <a:gd name="T8" fmla="*/ 172 w 172"/>
                  <a:gd name="T9" fmla="*/ 141 h 359"/>
                </a:gdLst>
                <a:ahLst/>
                <a:cxnLst>
                  <a:cxn ang="0">
                    <a:pos x="T0" y="T1"/>
                  </a:cxn>
                  <a:cxn ang="0">
                    <a:pos x="T2" y="T3"/>
                  </a:cxn>
                  <a:cxn ang="0">
                    <a:pos x="T4" y="T5"/>
                  </a:cxn>
                  <a:cxn ang="0">
                    <a:pos x="T6" y="T7"/>
                  </a:cxn>
                  <a:cxn ang="0">
                    <a:pos x="T8" y="T9"/>
                  </a:cxn>
                </a:cxnLst>
                <a:rect l="0" t="0" r="r" b="b"/>
                <a:pathLst>
                  <a:path w="172" h="359">
                    <a:moveTo>
                      <a:pt x="172" y="141"/>
                    </a:moveTo>
                    <a:lnTo>
                      <a:pt x="172" y="359"/>
                    </a:lnTo>
                    <a:lnTo>
                      <a:pt x="0" y="217"/>
                    </a:lnTo>
                    <a:lnTo>
                      <a:pt x="0" y="0"/>
                    </a:lnTo>
                    <a:lnTo>
                      <a:pt x="172" y="141"/>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519"/>
              <p:cNvSpPr>
                <a:spLocks/>
              </p:cNvSpPr>
              <p:nvPr/>
            </p:nvSpPr>
            <p:spPr bwMode="auto">
              <a:xfrm>
                <a:off x="3707607" y="2777014"/>
                <a:ext cx="277812" cy="498475"/>
              </a:xfrm>
              <a:custGeom>
                <a:avLst/>
                <a:gdLst>
                  <a:gd name="T0" fmla="*/ 0 w 175"/>
                  <a:gd name="T1" fmla="*/ 96 h 314"/>
                  <a:gd name="T2" fmla="*/ 0 w 175"/>
                  <a:gd name="T3" fmla="*/ 314 h 314"/>
                  <a:gd name="T4" fmla="*/ 175 w 175"/>
                  <a:gd name="T5" fmla="*/ 217 h 314"/>
                  <a:gd name="T6" fmla="*/ 175 w 175"/>
                  <a:gd name="T7" fmla="*/ 0 h 314"/>
                  <a:gd name="T8" fmla="*/ 0 w 175"/>
                  <a:gd name="T9" fmla="*/ 96 h 314"/>
                </a:gdLst>
                <a:ahLst/>
                <a:cxnLst>
                  <a:cxn ang="0">
                    <a:pos x="T0" y="T1"/>
                  </a:cxn>
                  <a:cxn ang="0">
                    <a:pos x="T2" y="T3"/>
                  </a:cxn>
                  <a:cxn ang="0">
                    <a:pos x="T4" y="T5"/>
                  </a:cxn>
                  <a:cxn ang="0">
                    <a:pos x="T6" y="T7"/>
                  </a:cxn>
                  <a:cxn ang="0">
                    <a:pos x="T8" y="T9"/>
                  </a:cxn>
                </a:cxnLst>
                <a:rect l="0" t="0" r="r" b="b"/>
                <a:pathLst>
                  <a:path w="175" h="314">
                    <a:moveTo>
                      <a:pt x="0" y="96"/>
                    </a:moveTo>
                    <a:lnTo>
                      <a:pt x="0" y="314"/>
                    </a:lnTo>
                    <a:lnTo>
                      <a:pt x="175" y="217"/>
                    </a:lnTo>
                    <a:lnTo>
                      <a:pt x="175" y="0"/>
                    </a:lnTo>
                    <a:lnTo>
                      <a:pt x="0" y="96"/>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43"/>
            <p:cNvGrpSpPr/>
            <p:nvPr/>
          </p:nvGrpSpPr>
          <p:grpSpPr>
            <a:xfrm>
              <a:off x="2546039" y="1688052"/>
              <a:ext cx="588863" cy="779759"/>
              <a:chOff x="3621882" y="2337277"/>
              <a:chExt cx="288925" cy="382588"/>
            </a:xfrm>
            <a:grpFill/>
          </p:grpSpPr>
          <p:sp>
            <p:nvSpPr>
              <p:cNvPr id="138" name="Freeform 514"/>
              <p:cNvSpPr>
                <a:spLocks/>
              </p:cNvSpPr>
              <p:nvPr/>
            </p:nvSpPr>
            <p:spPr bwMode="auto">
              <a:xfrm>
                <a:off x="3621882" y="2337277"/>
                <a:ext cx="288925" cy="198438"/>
              </a:xfrm>
              <a:custGeom>
                <a:avLst/>
                <a:gdLst>
                  <a:gd name="T0" fmla="*/ 182 w 182"/>
                  <a:gd name="T1" fmla="*/ 76 h 125"/>
                  <a:gd name="T2" fmla="*/ 92 w 182"/>
                  <a:gd name="T3" fmla="*/ 125 h 125"/>
                  <a:gd name="T4" fmla="*/ 0 w 182"/>
                  <a:gd name="T5" fmla="*/ 50 h 125"/>
                  <a:gd name="T6" fmla="*/ 92 w 182"/>
                  <a:gd name="T7" fmla="*/ 0 h 125"/>
                  <a:gd name="T8" fmla="*/ 182 w 182"/>
                  <a:gd name="T9" fmla="*/ 76 h 125"/>
                </a:gdLst>
                <a:ahLst/>
                <a:cxnLst>
                  <a:cxn ang="0">
                    <a:pos x="T0" y="T1"/>
                  </a:cxn>
                  <a:cxn ang="0">
                    <a:pos x="T2" y="T3"/>
                  </a:cxn>
                  <a:cxn ang="0">
                    <a:pos x="T4" y="T5"/>
                  </a:cxn>
                  <a:cxn ang="0">
                    <a:pos x="T6" y="T7"/>
                  </a:cxn>
                  <a:cxn ang="0">
                    <a:pos x="T8" y="T9"/>
                  </a:cxn>
                </a:cxnLst>
                <a:rect l="0" t="0" r="r" b="b"/>
                <a:pathLst>
                  <a:path w="182" h="125">
                    <a:moveTo>
                      <a:pt x="182" y="76"/>
                    </a:moveTo>
                    <a:lnTo>
                      <a:pt x="92" y="125"/>
                    </a:lnTo>
                    <a:lnTo>
                      <a:pt x="0" y="50"/>
                    </a:lnTo>
                    <a:lnTo>
                      <a:pt x="92" y="0"/>
                    </a:lnTo>
                    <a:lnTo>
                      <a:pt x="182" y="76"/>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515"/>
              <p:cNvSpPr>
                <a:spLocks/>
              </p:cNvSpPr>
              <p:nvPr/>
            </p:nvSpPr>
            <p:spPr bwMode="auto">
              <a:xfrm>
                <a:off x="3621882" y="2416652"/>
                <a:ext cx="146050" cy="303213"/>
              </a:xfrm>
              <a:custGeom>
                <a:avLst/>
                <a:gdLst>
                  <a:gd name="T0" fmla="*/ 92 w 92"/>
                  <a:gd name="T1" fmla="*/ 75 h 191"/>
                  <a:gd name="T2" fmla="*/ 92 w 92"/>
                  <a:gd name="T3" fmla="*/ 191 h 191"/>
                  <a:gd name="T4" fmla="*/ 0 w 92"/>
                  <a:gd name="T5" fmla="*/ 115 h 191"/>
                  <a:gd name="T6" fmla="*/ 0 w 92"/>
                  <a:gd name="T7" fmla="*/ 0 h 191"/>
                  <a:gd name="T8" fmla="*/ 92 w 92"/>
                  <a:gd name="T9" fmla="*/ 75 h 191"/>
                </a:gdLst>
                <a:ahLst/>
                <a:cxnLst>
                  <a:cxn ang="0">
                    <a:pos x="T0" y="T1"/>
                  </a:cxn>
                  <a:cxn ang="0">
                    <a:pos x="T2" y="T3"/>
                  </a:cxn>
                  <a:cxn ang="0">
                    <a:pos x="T4" y="T5"/>
                  </a:cxn>
                  <a:cxn ang="0">
                    <a:pos x="T6" y="T7"/>
                  </a:cxn>
                  <a:cxn ang="0">
                    <a:pos x="T8" y="T9"/>
                  </a:cxn>
                </a:cxnLst>
                <a:rect l="0" t="0" r="r" b="b"/>
                <a:pathLst>
                  <a:path w="92" h="191">
                    <a:moveTo>
                      <a:pt x="92" y="75"/>
                    </a:moveTo>
                    <a:lnTo>
                      <a:pt x="92" y="191"/>
                    </a:lnTo>
                    <a:lnTo>
                      <a:pt x="0" y="115"/>
                    </a:lnTo>
                    <a:lnTo>
                      <a:pt x="0" y="0"/>
                    </a:lnTo>
                    <a:lnTo>
                      <a:pt x="92" y="75"/>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516"/>
              <p:cNvSpPr>
                <a:spLocks/>
              </p:cNvSpPr>
              <p:nvPr/>
            </p:nvSpPr>
            <p:spPr bwMode="auto">
              <a:xfrm>
                <a:off x="3767932" y="2457927"/>
                <a:ext cx="142875" cy="261938"/>
              </a:xfrm>
              <a:custGeom>
                <a:avLst/>
                <a:gdLst>
                  <a:gd name="T0" fmla="*/ 0 w 90"/>
                  <a:gd name="T1" fmla="*/ 49 h 165"/>
                  <a:gd name="T2" fmla="*/ 0 w 90"/>
                  <a:gd name="T3" fmla="*/ 165 h 165"/>
                  <a:gd name="T4" fmla="*/ 90 w 90"/>
                  <a:gd name="T5" fmla="*/ 113 h 165"/>
                  <a:gd name="T6" fmla="*/ 90 w 90"/>
                  <a:gd name="T7" fmla="*/ 0 h 165"/>
                  <a:gd name="T8" fmla="*/ 0 w 90"/>
                  <a:gd name="T9" fmla="*/ 49 h 165"/>
                </a:gdLst>
                <a:ahLst/>
                <a:cxnLst>
                  <a:cxn ang="0">
                    <a:pos x="T0" y="T1"/>
                  </a:cxn>
                  <a:cxn ang="0">
                    <a:pos x="T2" y="T3"/>
                  </a:cxn>
                  <a:cxn ang="0">
                    <a:pos x="T4" y="T5"/>
                  </a:cxn>
                  <a:cxn ang="0">
                    <a:pos x="T6" y="T7"/>
                  </a:cxn>
                  <a:cxn ang="0">
                    <a:pos x="T8" y="T9"/>
                  </a:cxn>
                </a:cxnLst>
                <a:rect l="0" t="0" r="r" b="b"/>
                <a:pathLst>
                  <a:path w="90" h="165">
                    <a:moveTo>
                      <a:pt x="0" y="49"/>
                    </a:moveTo>
                    <a:lnTo>
                      <a:pt x="0" y="165"/>
                    </a:lnTo>
                    <a:lnTo>
                      <a:pt x="90" y="113"/>
                    </a:lnTo>
                    <a:lnTo>
                      <a:pt x="90" y="0"/>
                    </a:lnTo>
                    <a:lnTo>
                      <a:pt x="0" y="49"/>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44"/>
            <p:cNvGrpSpPr/>
            <p:nvPr/>
          </p:nvGrpSpPr>
          <p:grpSpPr>
            <a:xfrm>
              <a:off x="5661837" y="1535982"/>
              <a:ext cx="1345973" cy="1779531"/>
              <a:chOff x="5150644" y="2262664"/>
              <a:chExt cx="660400" cy="873125"/>
            </a:xfrm>
            <a:grpFill/>
          </p:grpSpPr>
          <p:sp>
            <p:nvSpPr>
              <p:cNvPr id="135" name="Freeform 496"/>
              <p:cNvSpPr>
                <a:spLocks/>
              </p:cNvSpPr>
              <p:nvPr/>
            </p:nvSpPr>
            <p:spPr bwMode="auto">
              <a:xfrm>
                <a:off x="5150644" y="2262664"/>
                <a:ext cx="660400" cy="457200"/>
              </a:xfrm>
              <a:custGeom>
                <a:avLst/>
                <a:gdLst>
                  <a:gd name="T0" fmla="*/ 416 w 416"/>
                  <a:gd name="T1" fmla="*/ 172 h 288"/>
                  <a:gd name="T2" fmla="*/ 208 w 416"/>
                  <a:gd name="T3" fmla="*/ 288 h 288"/>
                  <a:gd name="T4" fmla="*/ 0 w 416"/>
                  <a:gd name="T5" fmla="*/ 118 h 288"/>
                  <a:gd name="T6" fmla="*/ 208 w 416"/>
                  <a:gd name="T7" fmla="*/ 0 h 288"/>
                  <a:gd name="T8" fmla="*/ 416 w 416"/>
                  <a:gd name="T9" fmla="*/ 172 h 288"/>
                </a:gdLst>
                <a:ahLst/>
                <a:cxnLst>
                  <a:cxn ang="0">
                    <a:pos x="T0" y="T1"/>
                  </a:cxn>
                  <a:cxn ang="0">
                    <a:pos x="T2" y="T3"/>
                  </a:cxn>
                  <a:cxn ang="0">
                    <a:pos x="T4" y="T5"/>
                  </a:cxn>
                  <a:cxn ang="0">
                    <a:pos x="T6" y="T7"/>
                  </a:cxn>
                  <a:cxn ang="0">
                    <a:pos x="T8" y="T9"/>
                  </a:cxn>
                </a:cxnLst>
                <a:rect l="0" t="0" r="r" b="b"/>
                <a:pathLst>
                  <a:path w="416" h="288">
                    <a:moveTo>
                      <a:pt x="416" y="172"/>
                    </a:moveTo>
                    <a:lnTo>
                      <a:pt x="208" y="288"/>
                    </a:lnTo>
                    <a:lnTo>
                      <a:pt x="0" y="118"/>
                    </a:lnTo>
                    <a:lnTo>
                      <a:pt x="208" y="0"/>
                    </a:lnTo>
                    <a:lnTo>
                      <a:pt x="416" y="172"/>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497"/>
              <p:cNvSpPr>
                <a:spLocks/>
              </p:cNvSpPr>
              <p:nvPr/>
            </p:nvSpPr>
            <p:spPr bwMode="auto">
              <a:xfrm>
                <a:off x="5150644" y="2449989"/>
                <a:ext cx="330200" cy="685800"/>
              </a:xfrm>
              <a:custGeom>
                <a:avLst/>
                <a:gdLst>
                  <a:gd name="T0" fmla="*/ 208 w 208"/>
                  <a:gd name="T1" fmla="*/ 170 h 432"/>
                  <a:gd name="T2" fmla="*/ 208 w 208"/>
                  <a:gd name="T3" fmla="*/ 432 h 432"/>
                  <a:gd name="T4" fmla="*/ 0 w 208"/>
                  <a:gd name="T5" fmla="*/ 260 h 432"/>
                  <a:gd name="T6" fmla="*/ 0 w 208"/>
                  <a:gd name="T7" fmla="*/ 0 h 432"/>
                  <a:gd name="T8" fmla="*/ 208 w 208"/>
                  <a:gd name="T9" fmla="*/ 170 h 432"/>
                </a:gdLst>
                <a:ahLst/>
                <a:cxnLst>
                  <a:cxn ang="0">
                    <a:pos x="T0" y="T1"/>
                  </a:cxn>
                  <a:cxn ang="0">
                    <a:pos x="T2" y="T3"/>
                  </a:cxn>
                  <a:cxn ang="0">
                    <a:pos x="T4" y="T5"/>
                  </a:cxn>
                  <a:cxn ang="0">
                    <a:pos x="T6" y="T7"/>
                  </a:cxn>
                  <a:cxn ang="0">
                    <a:pos x="T8" y="T9"/>
                  </a:cxn>
                </a:cxnLst>
                <a:rect l="0" t="0" r="r" b="b"/>
                <a:pathLst>
                  <a:path w="208" h="432">
                    <a:moveTo>
                      <a:pt x="208" y="170"/>
                    </a:moveTo>
                    <a:lnTo>
                      <a:pt x="208" y="432"/>
                    </a:lnTo>
                    <a:lnTo>
                      <a:pt x="0" y="260"/>
                    </a:lnTo>
                    <a:lnTo>
                      <a:pt x="0" y="0"/>
                    </a:lnTo>
                    <a:lnTo>
                      <a:pt x="208" y="170"/>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498"/>
              <p:cNvSpPr>
                <a:spLocks/>
              </p:cNvSpPr>
              <p:nvPr/>
            </p:nvSpPr>
            <p:spPr bwMode="auto">
              <a:xfrm>
                <a:off x="5480844" y="2535714"/>
                <a:ext cx="330200" cy="600075"/>
              </a:xfrm>
              <a:custGeom>
                <a:avLst/>
                <a:gdLst>
                  <a:gd name="T0" fmla="*/ 0 w 208"/>
                  <a:gd name="T1" fmla="*/ 116 h 378"/>
                  <a:gd name="T2" fmla="*/ 0 w 208"/>
                  <a:gd name="T3" fmla="*/ 378 h 378"/>
                  <a:gd name="T4" fmla="*/ 208 w 208"/>
                  <a:gd name="T5" fmla="*/ 260 h 378"/>
                  <a:gd name="T6" fmla="*/ 208 w 208"/>
                  <a:gd name="T7" fmla="*/ 0 h 378"/>
                  <a:gd name="T8" fmla="*/ 0 w 208"/>
                  <a:gd name="T9" fmla="*/ 116 h 378"/>
                </a:gdLst>
                <a:ahLst/>
                <a:cxnLst>
                  <a:cxn ang="0">
                    <a:pos x="T0" y="T1"/>
                  </a:cxn>
                  <a:cxn ang="0">
                    <a:pos x="T2" y="T3"/>
                  </a:cxn>
                  <a:cxn ang="0">
                    <a:pos x="T4" y="T5"/>
                  </a:cxn>
                  <a:cxn ang="0">
                    <a:pos x="T6" y="T7"/>
                  </a:cxn>
                  <a:cxn ang="0">
                    <a:pos x="T8" y="T9"/>
                  </a:cxn>
                </a:cxnLst>
                <a:rect l="0" t="0" r="r" b="b"/>
                <a:pathLst>
                  <a:path w="208" h="378">
                    <a:moveTo>
                      <a:pt x="0" y="116"/>
                    </a:moveTo>
                    <a:lnTo>
                      <a:pt x="0" y="378"/>
                    </a:lnTo>
                    <a:lnTo>
                      <a:pt x="208" y="260"/>
                    </a:lnTo>
                    <a:lnTo>
                      <a:pt x="208" y="0"/>
                    </a:lnTo>
                    <a:lnTo>
                      <a:pt x="0" y="116"/>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45"/>
            <p:cNvGrpSpPr/>
            <p:nvPr/>
          </p:nvGrpSpPr>
          <p:grpSpPr>
            <a:xfrm>
              <a:off x="4257624" y="895351"/>
              <a:ext cx="802407" cy="1061249"/>
              <a:chOff x="4461669" y="1948339"/>
              <a:chExt cx="393700" cy="520701"/>
            </a:xfrm>
            <a:grpFill/>
          </p:grpSpPr>
          <p:sp>
            <p:nvSpPr>
              <p:cNvPr id="132" name="Freeform 511"/>
              <p:cNvSpPr>
                <a:spLocks/>
              </p:cNvSpPr>
              <p:nvPr/>
            </p:nvSpPr>
            <p:spPr bwMode="auto">
              <a:xfrm>
                <a:off x="4461669" y="1948339"/>
                <a:ext cx="393700" cy="273050"/>
              </a:xfrm>
              <a:custGeom>
                <a:avLst/>
                <a:gdLst>
                  <a:gd name="T0" fmla="*/ 248 w 248"/>
                  <a:gd name="T1" fmla="*/ 101 h 172"/>
                  <a:gd name="T2" fmla="*/ 123 w 248"/>
                  <a:gd name="T3" fmla="*/ 172 h 172"/>
                  <a:gd name="T4" fmla="*/ 0 w 248"/>
                  <a:gd name="T5" fmla="*/ 68 h 172"/>
                  <a:gd name="T6" fmla="*/ 123 w 248"/>
                  <a:gd name="T7" fmla="*/ 0 h 172"/>
                  <a:gd name="T8" fmla="*/ 248 w 248"/>
                  <a:gd name="T9" fmla="*/ 101 h 172"/>
                </a:gdLst>
                <a:ahLst/>
                <a:cxnLst>
                  <a:cxn ang="0">
                    <a:pos x="T0" y="T1"/>
                  </a:cxn>
                  <a:cxn ang="0">
                    <a:pos x="T2" y="T3"/>
                  </a:cxn>
                  <a:cxn ang="0">
                    <a:pos x="T4" y="T5"/>
                  </a:cxn>
                  <a:cxn ang="0">
                    <a:pos x="T6" y="T7"/>
                  </a:cxn>
                  <a:cxn ang="0">
                    <a:pos x="T8" y="T9"/>
                  </a:cxn>
                </a:cxnLst>
                <a:rect l="0" t="0" r="r" b="b"/>
                <a:pathLst>
                  <a:path w="248" h="172">
                    <a:moveTo>
                      <a:pt x="248" y="101"/>
                    </a:moveTo>
                    <a:lnTo>
                      <a:pt x="123" y="172"/>
                    </a:lnTo>
                    <a:lnTo>
                      <a:pt x="0" y="68"/>
                    </a:lnTo>
                    <a:lnTo>
                      <a:pt x="123" y="0"/>
                    </a:lnTo>
                    <a:lnTo>
                      <a:pt x="248" y="101"/>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512"/>
              <p:cNvSpPr>
                <a:spLocks/>
              </p:cNvSpPr>
              <p:nvPr/>
            </p:nvSpPr>
            <p:spPr bwMode="auto">
              <a:xfrm>
                <a:off x="4461669" y="2056289"/>
                <a:ext cx="195262" cy="412750"/>
              </a:xfrm>
              <a:custGeom>
                <a:avLst/>
                <a:gdLst>
                  <a:gd name="T0" fmla="*/ 123 w 123"/>
                  <a:gd name="T1" fmla="*/ 104 h 260"/>
                  <a:gd name="T2" fmla="*/ 123 w 123"/>
                  <a:gd name="T3" fmla="*/ 260 h 260"/>
                  <a:gd name="T4" fmla="*/ 0 w 123"/>
                  <a:gd name="T5" fmla="*/ 156 h 260"/>
                  <a:gd name="T6" fmla="*/ 0 w 123"/>
                  <a:gd name="T7" fmla="*/ 0 h 260"/>
                  <a:gd name="T8" fmla="*/ 123 w 123"/>
                  <a:gd name="T9" fmla="*/ 104 h 260"/>
                </a:gdLst>
                <a:ahLst/>
                <a:cxnLst>
                  <a:cxn ang="0">
                    <a:pos x="T0" y="T1"/>
                  </a:cxn>
                  <a:cxn ang="0">
                    <a:pos x="T2" y="T3"/>
                  </a:cxn>
                  <a:cxn ang="0">
                    <a:pos x="T4" y="T5"/>
                  </a:cxn>
                  <a:cxn ang="0">
                    <a:pos x="T6" y="T7"/>
                  </a:cxn>
                  <a:cxn ang="0">
                    <a:pos x="T8" y="T9"/>
                  </a:cxn>
                </a:cxnLst>
                <a:rect l="0" t="0" r="r" b="b"/>
                <a:pathLst>
                  <a:path w="123" h="260">
                    <a:moveTo>
                      <a:pt x="123" y="104"/>
                    </a:moveTo>
                    <a:lnTo>
                      <a:pt x="123" y="260"/>
                    </a:lnTo>
                    <a:lnTo>
                      <a:pt x="0" y="156"/>
                    </a:lnTo>
                    <a:lnTo>
                      <a:pt x="0" y="0"/>
                    </a:lnTo>
                    <a:lnTo>
                      <a:pt x="123" y="104"/>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513"/>
              <p:cNvSpPr>
                <a:spLocks/>
              </p:cNvSpPr>
              <p:nvPr/>
            </p:nvSpPr>
            <p:spPr bwMode="auto">
              <a:xfrm>
                <a:off x="4656932" y="2108677"/>
                <a:ext cx="198437" cy="360363"/>
              </a:xfrm>
              <a:custGeom>
                <a:avLst/>
                <a:gdLst>
                  <a:gd name="T0" fmla="*/ 0 w 125"/>
                  <a:gd name="T1" fmla="*/ 71 h 227"/>
                  <a:gd name="T2" fmla="*/ 0 w 125"/>
                  <a:gd name="T3" fmla="*/ 227 h 227"/>
                  <a:gd name="T4" fmla="*/ 125 w 125"/>
                  <a:gd name="T5" fmla="*/ 156 h 227"/>
                  <a:gd name="T6" fmla="*/ 125 w 125"/>
                  <a:gd name="T7" fmla="*/ 0 h 227"/>
                  <a:gd name="T8" fmla="*/ 0 w 125"/>
                  <a:gd name="T9" fmla="*/ 71 h 227"/>
                </a:gdLst>
                <a:ahLst/>
                <a:cxnLst>
                  <a:cxn ang="0">
                    <a:pos x="T0" y="T1"/>
                  </a:cxn>
                  <a:cxn ang="0">
                    <a:pos x="T2" y="T3"/>
                  </a:cxn>
                  <a:cxn ang="0">
                    <a:pos x="T4" y="T5"/>
                  </a:cxn>
                  <a:cxn ang="0">
                    <a:pos x="T6" y="T7"/>
                  </a:cxn>
                  <a:cxn ang="0">
                    <a:pos x="T8" y="T9"/>
                  </a:cxn>
                </a:cxnLst>
                <a:rect l="0" t="0" r="r" b="b"/>
                <a:pathLst>
                  <a:path w="125" h="227">
                    <a:moveTo>
                      <a:pt x="0" y="71"/>
                    </a:moveTo>
                    <a:lnTo>
                      <a:pt x="0" y="227"/>
                    </a:lnTo>
                    <a:lnTo>
                      <a:pt x="125" y="156"/>
                    </a:lnTo>
                    <a:lnTo>
                      <a:pt x="125" y="0"/>
                    </a:lnTo>
                    <a:lnTo>
                      <a:pt x="0" y="71"/>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46"/>
            <p:cNvGrpSpPr/>
            <p:nvPr/>
          </p:nvGrpSpPr>
          <p:grpSpPr>
            <a:xfrm>
              <a:off x="3157549" y="3927025"/>
              <a:ext cx="365612" cy="482090"/>
              <a:chOff x="3921919" y="3435827"/>
              <a:chExt cx="179387" cy="236537"/>
            </a:xfrm>
            <a:grpFill/>
          </p:grpSpPr>
          <p:sp>
            <p:nvSpPr>
              <p:cNvPr id="129" name="Freeform 505"/>
              <p:cNvSpPr>
                <a:spLocks/>
              </p:cNvSpPr>
              <p:nvPr/>
            </p:nvSpPr>
            <p:spPr bwMode="auto">
              <a:xfrm>
                <a:off x="3921919" y="3435827"/>
                <a:ext cx="179387" cy="123825"/>
              </a:xfrm>
              <a:custGeom>
                <a:avLst/>
                <a:gdLst>
                  <a:gd name="T0" fmla="*/ 113 w 113"/>
                  <a:gd name="T1" fmla="*/ 47 h 78"/>
                  <a:gd name="T2" fmla="*/ 56 w 113"/>
                  <a:gd name="T3" fmla="*/ 78 h 78"/>
                  <a:gd name="T4" fmla="*/ 0 w 113"/>
                  <a:gd name="T5" fmla="*/ 33 h 78"/>
                  <a:gd name="T6" fmla="*/ 56 w 113"/>
                  <a:gd name="T7" fmla="*/ 0 h 78"/>
                  <a:gd name="T8" fmla="*/ 113 w 113"/>
                  <a:gd name="T9" fmla="*/ 47 h 78"/>
                </a:gdLst>
                <a:ahLst/>
                <a:cxnLst>
                  <a:cxn ang="0">
                    <a:pos x="T0" y="T1"/>
                  </a:cxn>
                  <a:cxn ang="0">
                    <a:pos x="T2" y="T3"/>
                  </a:cxn>
                  <a:cxn ang="0">
                    <a:pos x="T4" y="T5"/>
                  </a:cxn>
                  <a:cxn ang="0">
                    <a:pos x="T6" y="T7"/>
                  </a:cxn>
                  <a:cxn ang="0">
                    <a:pos x="T8" y="T9"/>
                  </a:cxn>
                </a:cxnLst>
                <a:rect l="0" t="0" r="r" b="b"/>
                <a:pathLst>
                  <a:path w="113" h="78">
                    <a:moveTo>
                      <a:pt x="113" y="47"/>
                    </a:moveTo>
                    <a:lnTo>
                      <a:pt x="56" y="78"/>
                    </a:lnTo>
                    <a:lnTo>
                      <a:pt x="0" y="33"/>
                    </a:lnTo>
                    <a:lnTo>
                      <a:pt x="56" y="0"/>
                    </a:lnTo>
                    <a:lnTo>
                      <a:pt x="113" y="47"/>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506"/>
              <p:cNvSpPr>
                <a:spLocks/>
              </p:cNvSpPr>
              <p:nvPr/>
            </p:nvSpPr>
            <p:spPr bwMode="auto">
              <a:xfrm>
                <a:off x="3921919" y="3488214"/>
                <a:ext cx="88900" cy="184150"/>
              </a:xfrm>
              <a:custGeom>
                <a:avLst/>
                <a:gdLst>
                  <a:gd name="T0" fmla="*/ 56 w 56"/>
                  <a:gd name="T1" fmla="*/ 45 h 116"/>
                  <a:gd name="T2" fmla="*/ 56 w 56"/>
                  <a:gd name="T3" fmla="*/ 116 h 116"/>
                  <a:gd name="T4" fmla="*/ 0 w 56"/>
                  <a:gd name="T5" fmla="*/ 69 h 116"/>
                  <a:gd name="T6" fmla="*/ 0 w 56"/>
                  <a:gd name="T7" fmla="*/ 0 h 116"/>
                  <a:gd name="T8" fmla="*/ 56 w 56"/>
                  <a:gd name="T9" fmla="*/ 45 h 116"/>
                </a:gdLst>
                <a:ahLst/>
                <a:cxnLst>
                  <a:cxn ang="0">
                    <a:pos x="T0" y="T1"/>
                  </a:cxn>
                  <a:cxn ang="0">
                    <a:pos x="T2" y="T3"/>
                  </a:cxn>
                  <a:cxn ang="0">
                    <a:pos x="T4" y="T5"/>
                  </a:cxn>
                  <a:cxn ang="0">
                    <a:pos x="T6" y="T7"/>
                  </a:cxn>
                  <a:cxn ang="0">
                    <a:pos x="T8" y="T9"/>
                  </a:cxn>
                </a:cxnLst>
                <a:rect l="0" t="0" r="r" b="b"/>
                <a:pathLst>
                  <a:path w="56" h="116">
                    <a:moveTo>
                      <a:pt x="56" y="45"/>
                    </a:moveTo>
                    <a:lnTo>
                      <a:pt x="56" y="116"/>
                    </a:lnTo>
                    <a:lnTo>
                      <a:pt x="0" y="69"/>
                    </a:lnTo>
                    <a:lnTo>
                      <a:pt x="0" y="0"/>
                    </a:lnTo>
                    <a:lnTo>
                      <a:pt x="56" y="45"/>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507"/>
              <p:cNvSpPr>
                <a:spLocks/>
              </p:cNvSpPr>
              <p:nvPr/>
            </p:nvSpPr>
            <p:spPr bwMode="auto">
              <a:xfrm>
                <a:off x="4010819" y="3510439"/>
                <a:ext cx="90487" cy="161925"/>
              </a:xfrm>
              <a:custGeom>
                <a:avLst/>
                <a:gdLst>
                  <a:gd name="T0" fmla="*/ 0 w 57"/>
                  <a:gd name="T1" fmla="*/ 31 h 102"/>
                  <a:gd name="T2" fmla="*/ 0 w 57"/>
                  <a:gd name="T3" fmla="*/ 102 h 102"/>
                  <a:gd name="T4" fmla="*/ 57 w 57"/>
                  <a:gd name="T5" fmla="*/ 71 h 102"/>
                  <a:gd name="T6" fmla="*/ 57 w 57"/>
                  <a:gd name="T7" fmla="*/ 0 h 102"/>
                  <a:gd name="T8" fmla="*/ 0 w 57"/>
                  <a:gd name="T9" fmla="*/ 31 h 102"/>
                </a:gdLst>
                <a:ahLst/>
                <a:cxnLst>
                  <a:cxn ang="0">
                    <a:pos x="T0" y="T1"/>
                  </a:cxn>
                  <a:cxn ang="0">
                    <a:pos x="T2" y="T3"/>
                  </a:cxn>
                  <a:cxn ang="0">
                    <a:pos x="T4" y="T5"/>
                  </a:cxn>
                  <a:cxn ang="0">
                    <a:pos x="T6" y="T7"/>
                  </a:cxn>
                  <a:cxn ang="0">
                    <a:pos x="T8" y="T9"/>
                  </a:cxn>
                </a:cxnLst>
                <a:rect l="0" t="0" r="r" b="b"/>
                <a:pathLst>
                  <a:path w="57" h="102">
                    <a:moveTo>
                      <a:pt x="0" y="31"/>
                    </a:moveTo>
                    <a:lnTo>
                      <a:pt x="0" y="102"/>
                    </a:lnTo>
                    <a:lnTo>
                      <a:pt x="57" y="71"/>
                    </a:lnTo>
                    <a:lnTo>
                      <a:pt x="57" y="0"/>
                    </a:lnTo>
                    <a:lnTo>
                      <a:pt x="0" y="31"/>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47"/>
            <p:cNvGrpSpPr/>
            <p:nvPr/>
          </p:nvGrpSpPr>
          <p:grpSpPr>
            <a:xfrm>
              <a:off x="3904954" y="1070069"/>
              <a:ext cx="2293978" cy="3025203"/>
              <a:chOff x="3904954" y="1070069"/>
              <a:chExt cx="2293978" cy="3025203"/>
            </a:xfrm>
            <a:grpFill/>
          </p:grpSpPr>
          <p:sp>
            <p:nvSpPr>
              <p:cNvPr id="126" name="Freeform 493"/>
              <p:cNvSpPr>
                <a:spLocks/>
              </p:cNvSpPr>
              <p:nvPr/>
            </p:nvSpPr>
            <p:spPr bwMode="auto">
              <a:xfrm>
                <a:off x="3904954" y="1070069"/>
                <a:ext cx="2293978" cy="1588636"/>
              </a:xfrm>
              <a:custGeom>
                <a:avLst/>
                <a:gdLst>
                  <a:gd name="T0" fmla="*/ 709 w 709"/>
                  <a:gd name="T1" fmla="*/ 290 h 491"/>
                  <a:gd name="T2" fmla="*/ 354 w 709"/>
                  <a:gd name="T3" fmla="*/ 491 h 491"/>
                  <a:gd name="T4" fmla="*/ 0 w 709"/>
                  <a:gd name="T5" fmla="*/ 198 h 491"/>
                  <a:gd name="T6" fmla="*/ 354 w 709"/>
                  <a:gd name="T7" fmla="*/ 0 h 491"/>
                  <a:gd name="T8" fmla="*/ 709 w 709"/>
                  <a:gd name="T9" fmla="*/ 290 h 491"/>
                </a:gdLst>
                <a:ahLst/>
                <a:cxnLst>
                  <a:cxn ang="0">
                    <a:pos x="T0" y="T1"/>
                  </a:cxn>
                  <a:cxn ang="0">
                    <a:pos x="T2" y="T3"/>
                  </a:cxn>
                  <a:cxn ang="0">
                    <a:pos x="T4" y="T5"/>
                  </a:cxn>
                  <a:cxn ang="0">
                    <a:pos x="T6" y="T7"/>
                  </a:cxn>
                  <a:cxn ang="0">
                    <a:pos x="T8" y="T9"/>
                  </a:cxn>
                </a:cxnLst>
                <a:rect l="0" t="0" r="r" b="b"/>
                <a:pathLst>
                  <a:path w="709" h="491">
                    <a:moveTo>
                      <a:pt x="709" y="290"/>
                    </a:moveTo>
                    <a:lnTo>
                      <a:pt x="354" y="491"/>
                    </a:lnTo>
                    <a:lnTo>
                      <a:pt x="0" y="198"/>
                    </a:lnTo>
                    <a:lnTo>
                      <a:pt x="354" y="0"/>
                    </a:lnTo>
                    <a:lnTo>
                      <a:pt x="709" y="290"/>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494"/>
              <p:cNvSpPr>
                <a:spLocks/>
              </p:cNvSpPr>
              <p:nvPr/>
            </p:nvSpPr>
            <p:spPr bwMode="auto">
              <a:xfrm>
                <a:off x="3904954" y="1710700"/>
                <a:ext cx="1145372" cy="2384572"/>
              </a:xfrm>
              <a:custGeom>
                <a:avLst/>
                <a:gdLst>
                  <a:gd name="T0" fmla="*/ 354 w 354"/>
                  <a:gd name="T1" fmla="*/ 293 h 737"/>
                  <a:gd name="T2" fmla="*/ 354 w 354"/>
                  <a:gd name="T3" fmla="*/ 737 h 737"/>
                  <a:gd name="T4" fmla="*/ 0 w 354"/>
                  <a:gd name="T5" fmla="*/ 444 h 737"/>
                  <a:gd name="T6" fmla="*/ 0 w 354"/>
                  <a:gd name="T7" fmla="*/ 0 h 737"/>
                  <a:gd name="T8" fmla="*/ 354 w 354"/>
                  <a:gd name="T9" fmla="*/ 293 h 737"/>
                </a:gdLst>
                <a:ahLst/>
                <a:cxnLst>
                  <a:cxn ang="0">
                    <a:pos x="T0" y="T1"/>
                  </a:cxn>
                  <a:cxn ang="0">
                    <a:pos x="T2" y="T3"/>
                  </a:cxn>
                  <a:cxn ang="0">
                    <a:pos x="T4" y="T5"/>
                  </a:cxn>
                  <a:cxn ang="0">
                    <a:pos x="T6" y="T7"/>
                  </a:cxn>
                  <a:cxn ang="0">
                    <a:pos x="T8" y="T9"/>
                  </a:cxn>
                </a:cxnLst>
                <a:rect l="0" t="0" r="r" b="b"/>
                <a:pathLst>
                  <a:path w="354" h="737">
                    <a:moveTo>
                      <a:pt x="354" y="293"/>
                    </a:moveTo>
                    <a:lnTo>
                      <a:pt x="354" y="737"/>
                    </a:lnTo>
                    <a:lnTo>
                      <a:pt x="0" y="444"/>
                    </a:lnTo>
                    <a:lnTo>
                      <a:pt x="0" y="0"/>
                    </a:lnTo>
                    <a:lnTo>
                      <a:pt x="354" y="293"/>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495"/>
              <p:cNvSpPr>
                <a:spLocks/>
              </p:cNvSpPr>
              <p:nvPr/>
            </p:nvSpPr>
            <p:spPr bwMode="auto">
              <a:xfrm>
                <a:off x="5050326" y="2008367"/>
                <a:ext cx="1148606" cy="2086905"/>
              </a:xfrm>
              <a:custGeom>
                <a:avLst/>
                <a:gdLst>
                  <a:gd name="T0" fmla="*/ 0 w 355"/>
                  <a:gd name="T1" fmla="*/ 201 h 645"/>
                  <a:gd name="T2" fmla="*/ 0 w 355"/>
                  <a:gd name="T3" fmla="*/ 645 h 645"/>
                  <a:gd name="T4" fmla="*/ 355 w 355"/>
                  <a:gd name="T5" fmla="*/ 447 h 645"/>
                  <a:gd name="T6" fmla="*/ 355 w 355"/>
                  <a:gd name="T7" fmla="*/ 0 h 645"/>
                  <a:gd name="T8" fmla="*/ 0 w 355"/>
                  <a:gd name="T9" fmla="*/ 201 h 645"/>
                </a:gdLst>
                <a:ahLst/>
                <a:cxnLst>
                  <a:cxn ang="0">
                    <a:pos x="T0" y="T1"/>
                  </a:cxn>
                  <a:cxn ang="0">
                    <a:pos x="T2" y="T3"/>
                  </a:cxn>
                  <a:cxn ang="0">
                    <a:pos x="T4" y="T5"/>
                  </a:cxn>
                  <a:cxn ang="0">
                    <a:pos x="T6" y="T7"/>
                  </a:cxn>
                  <a:cxn ang="0">
                    <a:pos x="T8" y="T9"/>
                  </a:cxn>
                </a:cxnLst>
                <a:rect l="0" t="0" r="r" b="b"/>
                <a:pathLst>
                  <a:path w="355" h="645">
                    <a:moveTo>
                      <a:pt x="0" y="201"/>
                    </a:moveTo>
                    <a:lnTo>
                      <a:pt x="0" y="645"/>
                    </a:lnTo>
                    <a:lnTo>
                      <a:pt x="355" y="447"/>
                    </a:lnTo>
                    <a:lnTo>
                      <a:pt x="355" y="0"/>
                    </a:lnTo>
                    <a:lnTo>
                      <a:pt x="0" y="201"/>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48"/>
            <p:cNvGrpSpPr/>
            <p:nvPr/>
          </p:nvGrpSpPr>
          <p:grpSpPr>
            <a:xfrm>
              <a:off x="4163795" y="3179621"/>
              <a:ext cx="695634" cy="909179"/>
              <a:chOff x="4415632" y="3069114"/>
              <a:chExt cx="341312" cy="446088"/>
            </a:xfrm>
            <a:grpFill/>
          </p:grpSpPr>
          <p:sp>
            <p:nvSpPr>
              <p:cNvPr id="123" name="Freeform 502"/>
              <p:cNvSpPr>
                <a:spLocks/>
              </p:cNvSpPr>
              <p:nvPr/>
            </p:nvSpPr>
            <p:spPr bwMode="auto">
              <a:xfrm>
                <a:off x="4415632" y="3069114"/>
                <a:ext cx="341312" cy="231775"/>
              </a:xfrm>
              <a:custGeom>
                <a:avLst/>
                <a:gdLst>
                  <a:gd name="T0" fmla="*/ 215 w 215"/>
                  <a:gd name="T1" fmla="*/ 87 h 146"/>
                  <a:gd name="T2" fmla="*/ 109 w 215"/>
                  <a:gd name="T3" fmla="*/ 146 h 146"/>
                  <a:gd name="T4" fmla="*/ 0 w 215"/>
                  <a:gd name="T5" fmla="*/ 59 h 146"/>
                  <a:gd name="T6" fmla="*/ 109 w 215"/>
                  <a:gd name="T7" fmla="*/ 0 h 146"/>
                  <a:gd name="T8" fmla="*/ 215 w 215"/>
                  <a:gd name="T9" fmla="*/ 87 h 146"/>
                </a:gdLst>
                <a:ahLst/>
                <a:cxnLst>
                  <a:cxn ang="0">
                    <a:pos x="T0" y="T1"/>
                  </a:cxn>
                  <a:cxn ang="0">
                    <a:pos x="T2" y="T3"/>
                  </a:cxn>
                  <a:cxn ang="0">
                    <a:pos x="T4" y="T5"/>
                  </a:cxn>
                  <a:cxn ang="0">
                    <a:pos x="T6" y="T7"/>
                  </a:cxn>
                  <a:cxn ang="0">
                    <a:pos x="T8" y="T9"/>
                  </a:cxn>
                </a:cxnLst>
                <a:rect l="0" t="0" r="r" b="b"/>
                <a:pathLst>
                  <a:path w="215" h="146">
                    <a:moveTo>
                      <a:pt x="215" y="87"/>
                    </a:moveTo>
                    <a:lnTo>
                      <a:pt x="109" y="146"/>
                    </a:lnTo>
                    <a:lnTo>
                      <a:pt x="0" y="59"/>
                    </a:lnTo>
                    <a:lnTo>
                      <a:pt x="109" y="0"/>
                    </a:lnTo>
                    <a:lnTo>
                      <a:pt x="215" y="87"/>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503"/>
              <p:cNvSpPr>
                <a:spLocks/>
              </p:cNvSpPr>
              <p:nvPr/>
            </p:nvSpPr>
            <p:spPr bwMode="auto">
              <a:xfrm>
                <a:off x="4415632" y="3162777"/>
                <a:ext cx="173037" cy="352425"/>
              </a:xfrm>
              <a:custGeom>
                <a:avLst/>
                <a:gdLst>
                  <a:gd name="T0" fmla="*/ 109 w 109"/>
                  <a:gd name="T1" fmla="*/ 87 h 222"/>
                  <a:gd name="T2" fmla="*/ 109 w 109"/>
                  <a:gd name="T3" fmla="*/ 222 h 222"/>
                  <a:gd name="T4" fmla="*/ 0 w 109"/>
                  <a:gd name="T5" fmla="*/ 132 h 222"/>
                  <a:gd name="T6" fmla="*/ 0 w 109"/>
                  <a:gd name="T7" fmla="*/ 0 h 222"/>
                  <a:gd name="T8" fmla="*/ 109 w 109"/>
                  <a:gd name="T9" fmla="*/ 87 h 222"/>
                </a:gdLst>
                <a:ahLst/>
                <a:cxnLst>
                  <a:cxn ang="0">
                    <a:pos x="T0" y="T1"/>
                  </a:cxn>
                  <a:cxn ang="0">
                    <a:pos x="T2" y="T3"/>
                  </a:cxn>
                  <a:cxn ang="0">
                    <a:pos x="T4" y="T5"/>
                  </a:cxn>
                  <a:cxn ang="0">
                    <a:pos x="T6" y="T7"/>
                  </a:cxn>
                  <a:cxn ang="0">
                    <a:pos x="T8" y="T9"/>
                  </a:cxn>
                </a:cxnLst>
                <a:rect l="0" t="0" r="r" b="b"/>
                <a:pathLst>
                  <a:path w="109" h="222">
                    <a:moveTo>
                      <a:pt x="109" y="87"/>
                    </a:moveTo>
                    <a:lnTo>
                      <a:pt x="109" y="222"/>
                    </a:lnTo>
                    <a:lnTo>
                      <a:pt x="0" y="132"/>
                    </a:lnTo>
                    <a:lnTo>
                      <a:pt x="0" y="0"/>
                    </a:lnTo>
                    <a:lnTo>
                      <a:pt x="109" y="87"/>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504"/>
              <p:cNvSpPr>
                <a:spLocks/>
              </p:cNvSpPr>
              <p:nvPr/>
            </p:nvSpPr>
            <p:spPr bwMode="auto">
              <a:xfrm>
                <a:off x="4588669" y="3207227"/>
                <a:ext cx="168275" cy="307975"/>
              </a:xfrm>
              <a:custGeom>
                <a:avLst/>
                <a:gdLst>
                  <a:gd name="T0" fmla="*/ 0 w 106"/>
                  <a:gd name="T1" fmla="*/ 59 h 194"/>
                  <a:gd name="T2" fmla="*/ 0 w 106"/>
                  <a:gd name="T3" fmla="*/ 194 h 194"/>
                  <a:gd name="T4" fmla="*/ 106 w 106"/>
                  <a:gd name="T5" fmla="*/ 132 h 194"/>
                  <a:gd name="T6" fmla="*/ 106 w 106"/>
                  <a:gd name="T7" fmla="*/ 0 h 194"/>
                  <a:gd name="T8" fmla="*/ 0 w 106"/>
                  <a:gd name="T9" fmla="*/ 59 h 194"/>
                </a:gdLst>
                <a:ahLst/>
                <a:cxnLst>
                  <a:cxn ang="0">
                    <a:pos x="T0" y="T1"/>
                  </a:cxn>
                  <a:cxn ang="0">
                    <a:pos x="T2" y="T3"/>
                  </a:cxn>
                  <a:cxn ang="0">
                    <a:pos x="T4" y="T5"/>
                  </a:cxn>
                  <a:cxn ang="0">
                    <a:pos x="T6" y="T7"/>
                  </a:cxn>
                  <a:cxn ang="0">
                    <a:pos x="T8" y="T9"/>
                  </a:cxn>
                </a:cxnLst>
                <a:rect l="0" t="0" r="r" b="b"/>
                <a:pathLst>
                  <a:path w="106" h="194">
                    <a:moveTo>
                      <a:pt x="0" y="59"/>
                    </a:moveTo>
                    <a:lnTo>
                      <a:pt x="0" y="194"/>
                    </a:lnTo>
                    <a:lnTo>
                      <a:pt x="106" y="132"/>
                    </a:lnTo>
                    <a:lnTo>
                      <a:pt x="106" y="0"/>
                    </a:lnTo>
                    <a:lnTo>
                      <a:pt x="0" y="59"/>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28" name="Group 49"/>
            <p:cNvGrpSpPr/>
            <p:nvPr/>
          </p:nvGrpSpPr>
          <p:grpSpPr>
            <a:xfrm>
              <a:off x="2859882" y="1390385"/>
              <a:ext cx="1886303" cy="2491343"/>
              <a:chOff x="2859882" y="1390385"/>
              <a:chExt cx="1886303" cy="2491343"/>
            </a:xfrm>
            <a:grpFill/>
          </p:grpSpPr>
          <p:sp>
            <p:nvSpPr>
              <p:cNvPr id="119" name="Freeform 510"/>
              <p:cNvSpPr>
                <a:spLocks/>
              </p:cNvSpPr>
              <p:nvPr/>
            </p:nvSpPr>
            <p:spPr bwMode="auto">
              <a:xfrm>
                <a:off x="3798181" y="2170142"/>
                <a:ext cx="948004" cy="1711586"/>
              </a:xfrm>
              <a:custGeom>
                <a:avLst/>
                <a:gdLst>
                  <a:gd name="T0" fmla="*/ 0 w 293"/>
                  <a:gd name="T1" fmla="*/ 163 h 529"/>
                  <a:gd name="T2" fmla="*/ 0 w 293"/>
                  <a:gd name="T3" fmla="*/ 529 h 529"/>
                  <a:gd name="T4" fmla="*/ 293 w 293"/>
                  <a:gd name="T5" fmla="*/ 366 h 529"/>
                  <a:gd name="T6" fmla="*/ 293 w 293"/>
                  <a:gd name="T7" fmla="*/ 0 h 529"/>
                  <a:gd name="T8" fmla="*/ 0 w 293"/>
                  <a:gd name="T9" fmla="*/ 163 h 529"/>
                </a:gdLst>
                <a:ahLst/>
                <a:cxnLst>
                  <a:cxn ang="0">
                    <a:pos x="T0" y="T1"/>
                  </a:cxn>
                  <a:cxn ang="0">
                    <a:pos x="T2" y="T3"/>
                  </a:cxn>
                  <a:cxn ang="0">
                    <a:pos x="T4" y="T5"/>
                  </a:cxn>
                  <a:cxn ang="0">
                    <a:pos x="T6" y="T7"/>
                  </a:cxn>
                  <a:cxn ang="0">
                    <a:pos x="T8" y="T9"/>
                  </a:cxn>
                </a:cxnLst>
                <a:rect l="0" t="0" r="r" b="b"/>
                <a:pathLst>
                  <a:path w="293" h="529">
                    <a:moveTo>
                      <a:pt x="0" y="163"/>
                    </a:moveTo>
                    <a:lnTo>
                      <a:pt x="0" y="529"/>
                    </a:lnTo>
                    <a:lnTo>
                      <a:pt x="293" y="366"/>
                    </a:lnTo>
                    <a:lnTo>
                      <a:pt x="293" y="0"/>
                    </a:lnTo>
                    <a:lnTo>
                      <a:pt x="0" y="163"/>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grpSp>
            <p:nvGrpSpPr>
              <p:cNvPr id="29" name="Group 51"/>
              <p:cNvGrpSpPr/>
              <p:nvPr/>
            </p:nvGrpSpPr>
            <p:grpSpPr>
              <a:xfrm>
                <a:off x="2859882" y="1390385"/>
                <a:ext cx="1886303" cy="2491343"/>
                <a:chOff x="3775869" y="2191227"/>
                <a:chExt cx="925512" cy="1222375"/>
              </a:xfrm>
              <a:grpFill/>
            </p:grpSpPr>
            <p:sp>
              <p:nvSpPr>
                <p:cNvPr id="121" name="Freeform 508"/>
                <p:cNvSpPr>
                  <a:spLocks/>
                </p:cNvSpPr>
                <p:nvPr/>
              </p:nvSpPr>
              <p:spPr bwMode="auto">
                <a:xfrm>
                  <a:off x="3775869" y="2191227"/>
                  <a:ext cx="925512" cy="641350"/>
                </a:xfrm>
                <a:custGeom>
                  <a:avLst/>
                  <a:gdLst>
                    <a:gd name="T0" fmla="*/ 583 w 583"/>
                    <a:gd name="T1" fmla="*/ 241 h 404"/>
                    <a:gd name="T2" fmla="*/ 290 w 583"/>
                    <a:gd name="T3" fmla="*/ 404 h 404"/>
                    <a:gd name="T4" fmla="*/ 0 w 583"/>
                    <a:gd name="T5" fmla="*/ 163 h 404"/>
                    <a:gd name="T6" fmla="*/ 290 w 583"/>
                    <a:gd name="T7" fmla="*/ 0 h 404"/>
                    <a:gd name="T8" fmla="*/ 583 w 583"/>
                    <a:gd name="T9" fmla="*/ 241 h 404"/>
                  </a:gdLst>
                  <a:ahLst/>
                  <a:cxnLst>
                    <a:cxn ang="0">
                      <a:pos x="T0" y="T1"/>
                    </a:cxn>
                    <a:cxn ang="0">
                      <a:pos x="T2" y="T3"/>
                    </a:cxn>
                    <a:cxn ang="0">
                      <a:pos x="T4" y="T5"/>
                    </a:cxn>
                    <a:cxn ang="0">
                      <a:pos x="T6" y="T7"/>
                    </a:cxn>
                    <a:cxn ang="0">
                      <a:pos x="T8" y="T9"/>
                    </a:cxn>
                  </a:cxnLst>
                  <a:rect l="0" t="0" r="r" b="b"/>
                  <a:pathLst>
                    <a:path w="583" h="404">
                      <a:moveTo>
                        <a:pt x="583" y="241"/>
                      </a:moveTo>
                      <a:lnTo>
                        <a:pt x="290" y="404"/>
                      </a:lnTo>
                      <a:lnTo>
                        <a:pt x="0" y="163"/>
                      </a:lnTo>
                      <a:lnTo>
                        <a:pt x="290" y="0"/>
                      </a:lnTo>
                      <a:lnTo>
                        <a:pt x="583" y="241"/>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509"/>
                <p:cNvSpPr>
                  <a:spLocks/>
                </p:cNvSpPr>
                <p:nvPr/>
              </p:nvSpPr>
              <p:spPr bwMode="auto">
                <a:xfrm>
                  <a:off x="3775869" y="2449989"/>
                  <a:ext cx="460375" cy="963613"/>
                </a:xfrm>
                <a:custGeom>
                  <a:avLst/>
                  <a:gdLst>
                    <a:gd name="T0" fmla="*/ 290 w 290"/>
                    <a:gd name="T1" fmla="*/ 241 h 607"/>
                    <a:gd name="T2" fmla="*/ 290 w 290"/>
                    <a:gd name="T3" fmla="*/ 607 h 607"/>
                    <a:gd name="T4" fmla="*/ 0 w 290"/>
                    <a:gd name="T5" fmla="*/ 366 h 607"/>
                    <a:gd name="T6" fmla="*/ 0 w 290"/>
                    <a:gd name="T7" fmla="*/ 0 h 607"/>
                    <a:gd name="T8" fmla="*/ 290 w 290"/>
                    <a:gd name="T9" fmla="*/ 241 h 607"/>
                  </a:gdLst>
                  <a:ahLst/>
                  <a:cxnLst>
                    <a:cxn ang="0">
                      <a:pos x="T0" y="T1"/>
                    </a:cxn>
                    <a:cxn ang="0">
                      <a:pos x="T2" y="T3"/>
                    </a:cxn>
                    <a:cxn ang="0">
                      <a:pos x="T4" y="T5"/>
                    </a:cxn>
                    <a:cxn ang="0">
                      <a:pos x="T6" y="T7"/>
                    </a:cxn>
                    <a:cxn ang="0">
                      <a:pos x="T8" y="T9"/>
                    </a:cxn>
                  </a:cxnLst>
                  <a:rect l="0" t="0" r="r" b="b"/>
                  <a:pathLst>
                    <a:path w="290" h="607">
                      <a:moveTo>
                        <a:pt x="290" y="241"/>
                      </a:moveTo>
                      <a:lnTo>
                        <a:pt x="290" y="607"/>
                      </a:lnTo>
                      <a:lnTo>
                        <a:pt x="0" y="366"/>
                      </a:lnTo>
                      <a:lnTo>
                        <a:pt x="0" y="0"/>
                      </a:lnTo>
                      <a:lnTo>
                        <a:pt x="290" y="241"/>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30" name="Group 223"/>
          <p:cNvGrpSpPr/>
          <p:nvPr/>
        </p:nvGrpSpPr>
        <p:grpSpPr>
          <a:xfrm>
            <a:off x="3654505" y="2755638"/>
            <a:ext cx="1605789" cy="736326"/>
            <a:chOff x="3654505" y="2755638"/>
            <a:chExt cx="1605789" cy="736326"/>
          </a:xfrm>
        </p:grpSpPr>
        <p:grpSp>
          <p:nvGrpSpPr>
            <p:cNvPr id="31" name="red cube cloud"/>
            <p:cNvGrpSpPr/>
            <p:nvPr/>
          </p:nvGrpSpPr>
          <p:grpSpPr>
            <a:xfrm flipH="1">
              <a:off x="3654505" y="2755638"/>
              <a:ext cx="1014992" cy="736326"/>
              <a:chOff x="2164248" y="895351"/>
              <a:chExt cx="4843562" cy="3513764"/>
            </a:xfrm>
            <a:gradFill flip="none" rotWithShape="1">
              <a:gsLst>
                <a:gs pos="29000">
                  <a:schemeClr val="bg2">
                    <a:tint val="66000"/>
                    <a:satMod val="160000"/>
                  </a:schemeClr>
                </a:gs>
                <a:gs pos="50000">
                  <a:schemeClr val="bg2">
                    <a:tint val="44500"/>
                    <a:satMod val="160000"/>
                  </a:schemeClr>
                </a:gs>
                <a:gs pos="100000">
                  <a:schemeClr val="bg2">
                    <a:tint val="23500"/>
                    <a:satMod val="160000"/>
                  </a:schemeClr>
                </a:gs>
              </a:gsLst>
              <a:lin ang="13500000" scaled="1"/>
              <a:tileRect/>
            </a:gradFill>
          </p:grpSpPr>
          <p:grpSp>
            <p:nvGrpSpPr>
              <p:cNvPr id="224" name="Group 41"/>
              <p:cNvGrpSpPr/>
              <p:nvPr/>
            </p:nvGrpSpPr>
            <p:grpSpPr>
              <a:xfrm>
                <a:off x="5648895" y="2949901"/>
                <a:ext cx="970654" cy="1274791"/>
                <a:chOff x="5144294" y="2956402"/>
                <a:chExt cx="476250" cy="625475"/>
              </a:xfrm>
              <a:grpFill/>
            </p:grpSpPr>
            <p:sp>
              <p:nvSpPr>
                <p:cNvPr id="220" name="Freeform 499"/>
                <p:cNvSpPr>
                  <a:spLocks/>
                </p:cNvSpPr>
                <p:nvPr/>
              </p:nvSpPr>
              <p:spPr bwMode="auto">
                <a:xfrm>
                  <a:off x="5144294" y="2956402"/>
                  <a:ext cx="476250" cy="330200"/>
                </a:xfrm>
                <a:custGeom>
                  <a:avLst/>
                  <a:gdLst>
                    <a:gd name="T0" fmla="*/ 300 w 300"/>
                    <a:gd name="T1" fmla="*/ 123 h 208"/>
                    <a:gd name="T2" fmla="*/ 148 w 300"/>
                    <a:gd name="T3" fmla="*/ 208 h 208"/>
                    <a:gd name="T4" fmla="*/ 0 w 300"/>
                    <a:gd name="T5" fmla="*/ 85 h 208"/>
                    <a:gd name="T6" fmla="*/ 148 w 300"/>
                    <a:gd name="T7" fmla="*/ 0 h 208"/>
                    <a:gd name="T8" fmla="*/ 300 w 300"/>
                    <a:gd name="T9" fmla="*/ 123 h 208"/>
                  </a:gdLst>
                  <a:ahLst/>
                  <a:cxnLst>
                    <a:cxn ang="0">
                      <a:pos x="T0" y="T1"/>
                    </a:cxn>
                    <a:cxn ang="0">
                      <a:pos x="T2" y="T3"/>
                    </a:cxn>
                    <a:cxn ang="0">
                      <a:pos x="T4" y="T5"/>
                    </a:cxn>
                    <a:cxn ang="0">
                      <a:pos x="T6" y="T7"/>
                    </a:cxn>
                    <a:cxn ang="0">
                      <a:pos x="T8" y="T9"/>
                    </a:cxn>
                  </a:cxnLst>
                  <a:rect l="0" t="0" r="r" b="b"/>
                  <a:pathLst>
                    <a:path w="300" h="208">
                      <a:moveTo>
                        <a:pt x="300" y="123"/>
                      </a:moveTo>
                      <a:lnTo>
                        <a:pt x="148" y="208"/>
                      </a:lnTo>
                      <a:lnTo>
                        <a:pt x="0" y="85"/>
                      </a:lnTo>
                      <a:lnTo>
                        <a:pt x="148" y="0"/>
                      </a:lnTo>
                      <a:lnTo>
                        <a:pt x="300" y="123"/>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500"/>
                <p:cNvSpPr>
                  <a:spLocks/>
                </p:cNvSpPr>
                <p:nvPr/>
              </p:nvSpPr>
              <p:spPr bwMode="auto">
                <a:xfrm>
                  <a:off x="5144294" y="3091339"/>
                  <a:ext cx="234950" cy="490538"/>
                </a:xfrm>
                <a:custGeom>
                  <a:avLst/>
                  <a:gdLst>
                    <a:gd name="T0" fmla="*/ 148 w 148"/>
                    <a:gd name="T1" fmla="*/ 123 h 309"/>
                    <a:gd name="T2" fmla="*/ 148 w 148"/>
                    <a:gd name="T3" fmla="*/ 309 h 309"/>
                    <a:gd name="T4" fmla="*/ 0 w 148"/>
                    <a:gd name="T5" fmla="*/ 186 h 309"/>
                    <a:gd name="T6" fmla="*/ 0 w 148"/>
                    <a:gd name="T7" fmla="*/ 0 h 309"/>
                    <a:gd name="T8" fmla="*/ 148 w 148"/>
                    <a:gd name="T9" fmla="*/ 123 h 309"/>
                  </a:gdLst>
                  <a:ahLst/>
                  <a:cxnLst>
                    <a:cxn ang="0">
                      <a:pos x="T0" y="T1"/>
                    </a:cxn>
                    <a:cxn ang="0">
                      <a:pos x="T2" y="T3"/>
                    </a:cxn>
                    <a:cxn ang="0">
                      <a:pos x="T4" y="T5"/>
                    </a:cxn>
                    <a:cxn ang="0">
                      <a:pos x="T6" y="T7"/>
                    </a:cxn>
                    <a:cxn ang="0">
                      <a:pos x="T8" y="T9"/>
                    </a:cxn>
                  </a:cxnLst>
                  <a:rect l="0" t="0" r="r" b="b"/>
                  <a:pathLst>
                    <a:path w="148" h="309">
                      <a:moveTo>
                        <a:pt x="148" y="123"/>
                      </a:moveTo>
                      <a:lnTo>
                        <a:pt x="148" y="309"/>
                      </a:lnTo>
                      <a:lnTo>
                        <a:pt x="0" y="186"/>
                      </a:lnTo>
                      <a:lnTo>
                        <a:pt x="0" y="0"/>
                      </a:lnTo>
                      <a:lnTo>
                        <a:pt x="148" y="123"/>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222" name="Freeform 501"/>
                <p:cNvSpPr>
                  <a:spLocks/>
                </p:cNvSpPr>
                <p:nvPr/>
              </p:nvSpPr>
              <p:spPr bwMode="auto">
                <a:xfrm>
                  <a:off x="5379244" y="3151664"/>
                  <a:ext cx="241300" cy="430213"/>
                </a:xfrm>
                <a:custGeom>
                  <a:avLst/>
                  <a:gdLst>
                    <a:gd name="T0" fmla="*/ 0 w 152"/>
                    <a:gd name="T1" fmla="*/ 85 h 271"/>
                    <a:gd name="T2" fmla="*/ 0 w 152"/>
                    <a:gd name="T3" fmla="*/ 271 h 271"/>
                    <a:gd name="T4" fmla="*/ 152 w 152"/>
                    <a:gd name="T5" fmla="*/ 189 h 271"/>
                    <a:gd name="T6" fmla="*/ 152 w 152"/>
                    <a:gd name="T7" fmla="*/ 0 h 271"/>
                    <a:gd name="T8" fmla="*/ 0 w 152"/>
                    <a:gd name="T9" fmla="*/ 85 h 271"/>
                  </a:gdLst>
                  <a:ahLst/>
                  <a:cxnLst>
                    <a:cxn ang="0">
                      <a:pos x="T0" y="T1"/>
                    </a:cxn>
                    <a:cxn ang="0">
                      <a:pos x="T2" y="T3"/>
                    </a:cxn>
                    <a:cxn ang="0">
                      <a:pos x="T4" y="T5"/>
                    </a:cxn>
                    <a:cxn ang="0">
                      <a:pos x="T6" y="T7"/>
                    </a:cxn>
                    <a:cxn ang="0">
                      <a:pos x="T8" y="T9"/>
                    </a:cxn>
                  </a:cxnLst>
                  <a:rect l="0" t="0" r="r" b="b"/>
                  <a:pathLst>
                    <a:path w="152" h="271">
                      <a:moveTo>
                        <a:pt x="0" y="85"/>
                      </a:moveTo>
                      <a:lnTo>
                        <a:pt x="0" y="271"/>
                      </a:lnTo>
                      <a:lnTo>
                        <a:pt x="152" y="189"/>
                      </a:lnTo>
                      <a:lnTo>
                        <a:pt x="152" y="0"/>
                      </a:lnTo>
                      <a:lnTo>
                        <a:pt x="0" y="85"/>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42"/>
              <p:cNvGrpSpPr/>
              <p:nvPr/>
            </p:nvGrpSpPr>
            <p:grpSpPr>
              <a:xfrm>
                <a:off x="2164248" y="2124845"/>
                <a:ext cx="1122722" cy="1475395"/>
                <a:chOff x="3434557" y="2551589"/>
                <a:chExt cx="550862" cy="723901"/>
              </a:xfrm>
              <a:grpFill/>
            </p:grpSpPr>
            <p:sp>
              <p:nvSpPr>
                <p:cNvPr id="217" name="Freeform 517"/>
                <p:cNvSpPr>
                  <a:spLocks/>
                </p:cNvSpPr>
                <p:nvPr/>
              </p:nvSpPr>
              <p:spPr bwMode="auto">
                <a:xfrm>
                  <a:off x="3434557" y="2551589"/>
                  <a:ext cx="550862" cy="377825"/>
                </a:xfrm>
                <a:custGeom>
                  <a:avLst/>
                  <a:gdLst>
                    <a:gd name="T0" fmla="*/ 347 w 347"/>
                    <a:gd name="T1" fmla="*/ 142 h 238"/>
                    <a:gd name="T2" fmla="*/ 172 w 347"/>
                    <a:gd name="T3" fmla="*/ 238 h 238"/>
                    <a:gd name="T4" fmla="*/ 0 w 347"/>
                    <a:gd name="T5" fmla="*/ 97 h 238"/>
                    <a:gd name="T6" fmla="*/ 172 w 347"/>
                    <a:gd name="T7" fmla="*/ 0 h 238"/>
                    <a:gd name="T8" fmla="*/ 347 w 347"/>
                    <a:gd name="T9" fmla="*/ 142 h 238"/>
                  </a:gdLst>
                  <a:ahLst/>
                  <a:cxnLst>
                    <a:cxn ang="0">
                      <a:pos x="T0" y="T1"/>
                    </a:cxn>
                    <a:cxn ang="0">
                      <a:pos x="T2" y="T3"/>
                    </a:cxn>
                    <a:cxn ang="0">
                      <a:pos x="T4" y="T5"/>
                    </a:cxn>
                    <a:cxn ang="0">
                      <a:pos x="T6" y="T7"/>
                    </a:cxn>
                    <a:cxn ang="0">
                      <a:pos x="T8" y="T9"/>
                    </a:cxn>
                  </a:cxnLst>
                  <a:rect l="0" t="0" r="r" b="b"/>
                  <a:pathLst>
                    <a:path w="347" h="238">
                      <a:moveTo>
                        <a:pt x="347" y="142"/>
                      </a:moveTo>
                      <a:lnTo>
                        <a:pt x="172" y="238"/>
                      </a:lnTo>
                      <a:lnTo>
                        <a:pt x="0" y="97"/>
                      </a:lnTo>
                      <a:lnTo>
                        <a:pt x="172" y="0"/>
                      </a:lnTo>
                      <a:lnTo>
                        <a:pt x="347" y="142"/>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518"/>
                <p:cNvSpPr>
                  <a:spLocks/>
                </p:cNvSpPr>
                <p:nvPr/>
              </p:nvSpPr>
              <p:spPr bwMode="auto">
                <a:xfrm>
                  <a:off x="3434557" y="2705577"/>
                  <a:ext cx="273050" cy="569913"/>
                </a:xfrm>
                <a:custGeom>
                  <a:avLst/>
                  <a:gdLst>
                    <a:gd name="T0" fmla="*/ 172 w 172"/>
                    <a:gd name="T1" fmla="*/ 141 h 359"/>
                    <a:gd name="T2" fmla="*/ 172 w 172"/>
                    <a:gd name="T3" fmla="*/ 359 h 359"/>
                    <a:gd name="T4" fmla="*/ 0 w 172"/>
                    <a:gd name="T5" fmla="*/ 217 h 359"/>
                    <a:gd name="T6" fmla="*/ 0 w 172"/>
                    <a:gd name="T7" fmla="*/ 0 h 359"/>
                    <a:gd name="T8" fmla="*/ 172 w 172"/>
                    <a:gd name="T9" fmla="*/ 141 h 359"/>
                  </a:gdLst>
                  <a:ahLst/>
                  <a:cxnLst>
                    <a:cxn ang="0">
                      <a:pos x="T0" y="T1"/>
                    </a:cxn>
                    <a:cxn ang="0">
                      <a:pos x="T2" y="T3"/>
                    </a:cxn>
                    <a:cxn ang="0">
                      <a:pos x="T4" y="T5"/>
                    </a:cxn>
                    <a:cxn ang="0">
                      <a:pos x="T6" y="T7"/>
                    </a:cxn>
                    <a:cxn ang="0">
                      <a:pos x="T8" y="T9"/>
                    </a:cxn>
                  </a:cxnLst>
                  <a:rect l="0" t="0" r="r" b="b"/>
                  <a:pathLst>
                    <a:path w="172" h="359">
                      <a:moveTo>
                        <a:pt x="172" y="141"/>
                      </a:moveTo>
                      <a:lnTo>
                        <a:pt x="172" y="359"/>
                      </a:lnTo>
                      <a:lnTo>
                        <a:pt x="0" y="217"/>
                      </a:lnTo>
                      <a:lnTo>
                        <a:pt x="0" y="0"/>
                      </a:lnTo>
                      <a:lnTo>
                        <a:pt x="172" y="141"/>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219" name="Freeform 519"/>
                <p:cNvSpPr>
                  <a:spLocks/>
                </p:cNvSpPr>
                <p:nvPr/>
              </p:nvSpPr>
              <p:spPr bwMode="auto">
                <a:xfrm>
                  <a:off x="3707607" y="2777014"/>
                  <a:ext cx="277812" cy="498475"/>
                </a:xfrm>
                <a:custGeom>
                  <a:avLst/>
                  <a:gdLst>
                    <a:gd name="T0" fmla="*/ 0 w 175"/>
                    <a:gd name="T1" fmla="*/ 96 h 314"/>
                    <a:gd name="T2" fmla="*/ 0 w 175"/>
                    <a:gd name="T3" fmla="*/ 314 h 314"/>
                    <a:gd name="T4" fmla="*/ 175 w 175"/>
                    <a:gd name="T5" fmla="*/ 217 h 314"/>
                    <a:gd name="T6" fmla="*/ 175 w 175"/>
                    <a:gd name="T7" fmla="*/ 0 h 314"/>
                    <a:gd name="T8" fmla="*/ 0 w 175"/>
                    <a:gd name="T9" fmla="*/ 96 h 314"/>
                  </a:gdLst>
                  <a:ahLst/>
                  <a:cxnLst>
                    <a:cxn ang="0">
                      <a:pos x="T0" y="T1"/>
                    </a:cxn>
                    <a:cxn ang="0">
                      <a:pos x="T2" y="T3"/>
                    </a:cxn>
                    <a:cxn ang="0">
                      <a:pos x="T4" y="T5"/>
                    </a:cxn>
                    <a:cxn ang="0">
                      <a:pos x="T6" y="T7"/>
                    </a:cxn>
                    <a:cxn ang="0">
                      <a:pos x="T8" y="T9"/>
                    </a:cxn>
                  </a:cxnLst>
                  <a:rect l="0" t="0" r="r" b="b"/>
                  <a:pathLst>
                    <a:path w="175" h="314">
                      <a:moveTo>
                        <a:pt x="0" y="96"/>
                      </a:moveTo>
                      <a:lnTo>
                        <a:pt x="0" y="314"/>
                      </a:lnTo>
                      <a:lnTo>
                        <a:pt x="175" y="217"/>
                      </a:lnTo>
                      <a:lnTo>
                        <a:pt x="175" y="0"/>
                      </a:lnTo>
                      <a:lnTo>
                        <a:pt x="0" y="96"/>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7" name="Group 43"/>
              <p:cNvGrpSpPr/>
              <p:nvPr/>
            </p:nvGrpSpPr>
            <p:grpSpPr>
              <a:xfrm>
                <a:off x="2546039" y="1688052"/>
                <a:ext cx="588863" cy="779759"/>
                <a:chOff x="3621882" y="2337277"/>
                <a:chExt cx="288925" cy="382588"/>
              </a:xfrm>
              <a:grpFill/>
            </p:grpSpPr>
            <p:sp>
              <p:nvSpPr>
                <p:cNvPr id="214" name="Freeform 514"/>
                <p:cNvSpPr>
                  <a:spLocks/>
                </p:cNvSpPr>
                <p:nvPr/>
              </p:nvSpPr>
              <p:spPr bwMode="auto">
                <a:xfrm>
                  <a:off x="3621882" y="2337277"/>
                  <a:ext cx="288925" cy="198438"/>
                </a:xfrm>
                <a:custGeom>
                  <a:avLst/>
                  <a:gdLst>
                    <a:gd name="T0" fmla="*/ 182 w 182"/>
                    <a:gd name="T1" fmla="*/ 76 h 125"/>
                    <a:gd name="T2" fmla="*/ 92 w 182"/>
                    <a:gd name="T3" fmla="*/ 125 h 125"/>
                    <a:gd name="T4" fmla="*/ 0 w 182"/>
                    <a:gd name="T5" fmla="*/ 50 h 125"/>
                    <a:gd name="T6" fmla="*/ 92 w 182"/>
                    <a:gd name="T7" fmla="*/ 0 h 125"/>
                    <a:gd name="T8" fmla="*/ 182 w 182"/>
                    <a:gd name="T9" fmla="*/ 76 h 125"/>
                  </a:gdLst>
                  <a:ahLst/>
                  <a:cxnLst>
                    <a:cxn ang="0">
                      <a:pos x="T0" y="T1"/>
                    </a:cxn>
                    <a:cxn ang="0">
                      <a:pos x="T2" y="T3"/>
                    </a:cxn>
                    <a:cxn ang="0">
                      <a:pos x="T4" y="T5"/>
                    </a:cxn>
                    <a:cxn ang="0">
                      <a:pos x="T6" y="T7"/>
                    </a:cxn>
                    <a:cxn ang="0">
                      <a:pos x="T8" y="T9"/>
                    </a:cxn>
                  </a:cxnLst>
                  <a:rect l="0" t="0" r="r" b="b"/>
                  <a:pathLst>
                    <a:path w="182" h="125">
                      <a:moveTo>
                        <a:pt x="182" y="76"/>
                      </a:moveTo>
                      <a:lnTo>
                        <a:pt x="92" y="125"/>
                      </a:lnTo>
                      <a:lnTo>
                        <a:pt x="0" y="50"/>
                      </a:lnTo>
                      <a:lnTo>
                        <a:pt x="92" y="0"/>
                      </a:lnTo>
                      <a:lnTo>
                        <a:pt x="182" y="76"/>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515"/>
                <p:cNvSpPr>
                  <a:spLocks/>
                </p:cNvSpPr>
                <p:nvPr/>
              </p:nvSpPr>
              <p:spPr bwMode="auto">
                <a:xfrm>
                  <a:off x="3621882" y="2416652"/>
                  <a:ext cx="146050" cy="303213"/>
                </a:xfrm>
                <a:custGeom>
                  <a:avLst/>
                  <a:gdLst>
                    <a:gd name="T0" fmla="*/ 92 w 92"/>
                    <a:gd name="T1" fmla="*/ 75 h 191"/>
                    <a:gd name="T2" fmla="*/ 92 w 92"/>
                    <a:gd name="T3" fmla="*/ 191 h 191"/>
                    <a:gd name="T4" fmla="*/ 0 w 92"/>
                    <a:gd name="T5" fmla="*/ 115 h 191"/>
                    <a:gd name="T6" fmla="*/ 0 w 92"/>
                    <a:gd name="T7" fmla="*/ 0 h 191"/>
                    <a:gd name="T8" fmla="*/ 92 w 92"/>
                    <a:gd name="T9" fmla="*/ 75 h 191"/>
                  </a:gdLst>
                  <a:ahLst/>
                  <a:cxnLst>
                    <a:cxn ang="0">
                      <a:pos x="T0" y="T1"/>
                    </a:cxn>
                    <a:cxn ang="0">
                      <a:pos x="T2" y="T3"/>
                    </a:cxn>
                    <a:cxn ang="0">
                      <a:pos x="T4" y="T5"/>
                    </a:cxn>
                    <a:cxn ang="0">
                      <a:pos x="T6" y="T7"/>
                    </a:cxn>
                    <a:cxn ang="0">
                      <a:pos x="T8" y="T9"/>
                    </a:cxn>
                  </a:cxnLst>
                  <a:rect l="0" t="0" r="r" b="b"/>
                  <a:pathLst>
                    <a:path w="92" h="191">
                      <a:moveTo>
                        <a:pt x="92" y="75"/>
                      </a:moveTo>
                      <a:lnTo>
                        <a:pt x="92" y="191"/>
                      </a:lnTo>
                      <a:lnTo>
                        <a:pt x="0" y="115"/>
                      </a:lnTo>
                      <a:lnTo>
                        <a:pt x="0" y="0"/>
                      </a:lnTo>
                      <a:lnTo>
                        <a:pt x="92" y="75"/>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216" name="Freeform 516"/>
                <p:cNvSpPr>
                  <a:spLocks/>
                </p:cNvSpPr>
                <p:nvPr/>
              </p:nvSpPr>
              <p:spPr bwMode="auto">
                <a:xfrm>
                  <a:off x="3767932" y="2457927"/>
                  <a:ext cx="142875" cy="261938"/>
                </a:xfrm>
                <a:custGeom>
                  <a:avLst/>
                  <a:gdLst>
                    <a:gd name="T0" fmla="*/ 0 w 90"/>
                    <a:gd name="T1" fmla="*/ 49 h 165"/>
                    <a:gd name="T2" fmla="*/ 0 w 90"/>
                    <a:gd name="T3" fmla="*/ 165 h 165"/>
                    <a:gd name="T4" fmla="*/ 90 w 90"/>
                    <a:gd name="T5" fmla="*/ 113 h 165"/>
                    <a:gd name="T6" fmla="*/ 90 w 90"/>
                    <a:gd name="T7" fmla="*/ 0 h 165"/>
                    <a:gd name="T8" fmla="*/ 0 w 90"/>
                    <a:gd name="T9" fmla="*/ 49 h 165"/>
                  </a:gdLst>
                  <a:ahLst/>
                  <a:cxnLst>
                    <a:cxn ang="0">
                      <a:pos x="T0" y="T1"/>
                    </a:cxn>
                    <a:cxn ang="0">
                      <a:pos x="T2" y="T3"/>
                    </a:cxn>
                    <a:cxn ang="0">
                      <a:pos x="T4" y="T5"/>
                    </a:cxn>
                    <a:cxn ang="0">
                      <a:pos x="T6" y="T7"/>
                    </a:cxn>
                    <a:cxn ang="0">
                      <a:pos x="T8" y="T9"/>
                    </a:cxn>
                  </a:cxnLst>
                  <a:rect l="0" t="0" r="r" b="b"/>
                  <a:pathLst>
                    <a:path w="90" h="165">
                      <a:moveTo>
                        <a:pt x="0" y="49"/>
                      </a:moveTo>
                      <a:lnTo>
                        <a:pt x="0" y="165"/>
                      </a:lnTo>
                      <a:lnTo>
                        <a:pt x="90" y="113"/>
                      </a:lnTo>
                      <a:lnTo>
                        <a:pt x="90" y="0"/>
                      </a:lnTo>
                      <a:lnTo>
                        <a:pt x="0" y="49"/>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0" name="Group 44"/>
              <p:cNvGrpSpPr/>
              <p:nvPr/>
            </p:nvGrpSpPr>
            <p:grpSpPr>
              <a:xfrm>
                <a:off x="5661837" y="1535982"/>
                <a:ext cx="1345973" cy="1779531"/>
                <a:chOff x="5150644" y="2262664"/>
                <a:chExt cx="660400" cy="873125"/>
              </a:xfrm>
              <a:grpFill/>
            </p:grpSpPr>
            <p:sp>
              <p:nvSpPr>
                <p:cNvPr id="211" name="Freeform 496"/>
                <p:cNvSpPr>
                  <a:spLocks/>
                </p:cNvSpPr>
                <p:nvPr/>
              </p:nvSpPr>
              <p:spPr bwMode="auto">
                <a:xfrm>
                  <a:off x="5150644" y="2262664"/>
                  <a:ext cx="660400" cy="457200"/>
                </a:xfrm>
                <a:custGeom>
                  <a:avLst/>
                  <a:gdLst>
                    <a:gd name="T0" fmla="*/ 416 w 416"/>
                    <a:gd name="T1" fmla="*/ 172 h 288"/>
                    <a:gd name="T2" fmla="*/ 208 w 416"/>
                    <a:gd name="T3" fmla="*/ 288 h 288"/>
                    <a:gd name="T4" fmla="*/ 0 w 416"/>
                    <a:gd name="T5" fmla="*/ 118 h 288"/>
                    <a:gd name="T6" fmla="*/ 208 w 416"/>
                    <a:gd name="T7" fmla="*/ 0 h 288"/>
                    <a:gd name="T8" fmla="*/ 416 w 416"/>
                    <a:gd name="T9" fmla="*/ 172 h 288"/>
                  </a:gdLst>
                  <a:ahLst/>
                  <a:cxnLst>
                    <a:cxn ang="0">
                      <a:pos x="T0" y="T1"/>
                    </a:cxn>
                    <a:cxn ang="0">
                      <a:pos x="T2" y="T3"/>
                    </a:cxn>
                    <a:cxn ang="0">
                      <a:pos x="T4" y="T5"/>
                    </a:cxn>
                    <a:cxn ang="0">
                      <a:pos x="T6" y="T7"/>
                    </a:cxn>
                    <a:cxn ang="0">
                      <a:pos x="T8" y="T9"/>
                    </a:cxn>
                  </a:cxnLst>
                  <a:rect l="0" t="0" r="r" b="b"/>
                  <a:pathLst>
                    <a:path w="416" h="288">
                      <a:moveTo>
                        <a:pt x="416" y="172"/>
                      </a:moveTo>
                      <a:lnTo>
                        <a:pt x="208" y="288"/>
                      </a:lnTo>
                      <a:lnTo>
                        <a:pt x="0" y="118"/>
                      </a:lnTo>
                      <a:lnTo>
                        <a:pt x="208" y="0"/>
                      </a:lnTo>
                      <a:lnTo>
                        <a:pt x="416" y="172"/>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212" name="Freeform 497"/>
                <p:cNvSpPr>
                  <a:spLocks/>
                </p:cNvSpPr>
                <p:nvPr/>
              </p:nvSpPr>
              <p:spPr bwMode="auto">
                <a:xfrm>
                  <a:off x="5150644" y="2449989"/>
                  <a:ext cx="330200" cy="685800"/>
                </a:xfrm>
                <a:custGeom>
                  <a:avLst/>
                  <a:gdLst>
                    <a:gd name="T0" fmla="*/ 208 w 208"/>
                    <a:gd name="T1" fmla="*/ 170 h 432"/>
                    <a:gd name="T2" fmla="*/ 208 w 208"/>
                    <a:gd name="T3" fmla="*/ 432 h 432"/>
                    <a:gd name="T4" fmla="*/ 0 w 208"/>
                    <a:gd name="T5" fmla="*/ 260 h 432"/>
                    <a:gd name="T6" fmla="*/ 0 w 208"/>
                    <a:gd name="T7" fmla="*/ 0 h 432"/>
                    <a:gd name="T8" fmla="*/ 208 w 208"/>
                    <a:gd name="T9" fmla="*/ 170 h 432"/>
                  </a:gdLst>
                  <a:ahLst/>
                  <a:cxnLst>
                    <a:cxn ang="0">
                      <a:pos x="T0" y="T1"/>
                    </a:cxn>
                    <a:cxn ang="0">
                      <a:pos x="T2" y="T3"/>
                    </a:cxn>
                    <a:cxn ang="0">
                      <a:pos x="T4" y="T5"/>
                    </a:cxn>
                    <a:cxn ang="0">
                      <a:pos x="T6" y="T7"/>
                    </a:cxn>
                    <a:cxn ang="0">
                      <a:pos x="T8" y="T9"/>
                    </a:cxn>
                  </a:cxnLst>
                  <a:rect l="0" t="0" r="r" b="b"/>
                  <a:pathLst>
                    <a:path w="208" h="432">
                      <a:moveTo>
                        <a:pt x="208" y="170"/>
                      </a:moveTo>
                      <a:lnTo>
                        <a:pt x="208" y="432"/>
                      </a:lnTo>
                      <a:lnTo>
                        <a:pt x="0" y="260"/>
                      </a:lnTo>
                      <a:lnTo>
                        <a:pt x="0" y="0"/>
                      </a:lnTo>
                      <a:lnTo>
                        <a:pt x="208" y="170"/>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498"/>
                <p:cNvSpPr>
                  <a:spLocks/>
                </p:cNvSpPr>
                <p:nvPr/>
              </p:nvSpPr>
              <p:spPr bwMode="auto">
                <a:xfrm>
                  <a:off x="5480844" y="2535714"/>
                  <a:ext cx="330200" cy="600075"/>
                </a:xfrm>
                <a:custGeom>
                  <a:avLst/>
                  <a:gdLst>
                    <a:gd name="T0" fmla="*/ 0 w 208"/>
                    <a:gd name="T1" fmla="*/ 116 h 378"/>
                    <a:gd name="T2" fmla="*/ 0 w 208"/>
                    <a:gd name="T3" fmla="*/ 378 h 378"/>
                    <a:gd name="T4" fmla="*/ 208 w 208"/>
                    <a:gd name="T5" fmla="*/ 260 h 378"/>
                    <a:gd name="T6" fmla="*/ 208 w 208"/>
                    <a:gd name="T7" fmla="*/ 0 h 378"/>
                    <a:gd name="T8" fmla="*/ 0 w 208"/>
                    <a:gd name="T9" fmla="*/ 116 h 378"/>
                  </a:gdLst>
                  <a:ahLst/>
                  <a:cxnLst>
                    <a:cxn ang="0">
                      <a:pos x="T0" y="T1"/>
                    </a:cxn>
                    <a:cxn ang="0">
                      <a:pos x="T2" y="T3"/>
                    </a:cxn>
                    <a:cxn ang="0">
                      <a:pos x="T4" y="T5"/>
                    </a:cxn>
                    <a:cxn ang="0">
                      <a:pos x="T6" y="T7"/>
                    </a:cxn>
                    <a:cxn ang="0">
                      <a:pos x="T8" y="T9"/>
                    </a:cxn>
                  </a:cxnLst>
                  <a:rect l="0" t="0" r="r" b="b"/>
                  <a:pathLst>
                    <a:path w="208" h="378">
                      <a:moveTo>
                        <a:pt x="0" y="116"/>
                      </a:moveTo>
                      <a:lnTo>
                        <a:pt x="0" y="378"/>
                      </a:lnTo>
                      <a:lnTo>
                        <a:pt x="208" y="260"/>
                      </a:lnTo>
                      <a:lnTo>
                        <a:pt x="208" y="0"/>
                      </a:lnTo>
                      <a:lnTo>
                        <a:pt x="0" y="116"/>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231" name="Group 45"/>
              <p:cNvGrpSpPr/>
              <p:nvPr/>
            </p:nvGrpSpPr>
            <p:grpSpPr>
              <a:xfrm>
                <a:off x="4257624" y="895351"/>
                <a:ext cx="802407" cy="1061249"/>
                <a:chOff x="4461669" y="1948339"/>
                <a:chExt cx="393700" cy="520701"/>
              </a:xfrm>
              <a:grpFill/>
            </p:grpSpPr>
            <p:sp>
              <p:nvSpPr>
                <p:cNvPr id="208" name="Freeform 511"/>
                <p:cNvSpPr>
                  <a:spLocks/>
                </p:cNvSpPr>
                <p:nvPr/>
              </p:nvSpPr>
              <p:spPr bwMode="auto">
                <a:xfrm>
                  <a:off x="4461669" y="1948339"/>
                  <a:ext cx="393700" cy="273050"/>
                </a:xfrm>
                <a:custGeom>
                  <a:avLst/>
                  <a:gdLst>
                    <a:gd name="T0" fmla="*/ 248 w 248"/>
                    <a:gd name="T1" fmla="*/ 101 h 172"/>
                    <a:gd name="T2" fmla="*/ 123 w 248"/>
                    <a:gd name="T3" fmla="*/ 172 h 172"/>
                    <a:gd name="T4" fmla="*/ 0 w 248"/>
                    <a:gd name="T5" fmla="*/ 68 h 172"/>
                    <a:gd name="T6" fmla="*/ 123 w 248"/>
                    <a:gd name="T7" fmla="*/ 0 h 172"/>
                    <a:gd name="T8" fmla="*/ 248 w 248"/>
                    <a:gd name="T9" fmla="*/ 101 h 172"/>
                  </a:gdLst>
                  <a:ahLst/>
                  <a:cxnLst>
                    <a:cxn ang="0">
                      <a:pos x="T0" y="T1"/>
                    </a:cxn>
                    <a:cxn ang="0">
                      <a:pos x="T2" y="T3"/>
                    </a:cxn>
                    <a:cxn ang="0">
                      <a:pos x="T4" y="T5"/>
                    </a:cxn>
                    <a:cxn ang="0">
                      <a:pos x="T6" y="T7"/>
                    </a:cxn>
                    <a:cxn ang="0">
                      <a:pos x="T8" y="T9"/>
                    </a:cxn>
                  </a:cxnLst>
                  <a:rect l="0" t="0" r="r" b="b"/>
                  <a:pathLst>
                    <a:path w="248" h="172">
                      <a:moveTo>
                        <a:pt x="248" y="101"/>
                      </a:moveTo>
                      <a:lnTo>
                        <a:pt x="123" y="172"/>
                      </a:lnTo>
                      <a:lnTo>
                        <a:pt x="0" y="68"/>
                      </a:lnTo>
                      <a:lnTo>
                        <a:pt x="123" y="0"/>
                      </a:lnTo>
                      <a:lnTo>
                        <a:pt x="248" y="101"/>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512"/>
                <p:cNvSpPr>
                  <a:spLocks/>
                </p:cNvSpPr>
                <p:nvPr/>
              </p:nvSpPr>
              <p:spPr bwMode="auto">
                <a:xfrm>
                  <a:off x="4461669" y="2056289"/>
                  <a:ext cx="195262" cy="412750"/>
                </a:xfrm>
                <a:custGeom>
                  <a:avLst/>
                  <a:gdLst>
                    <a:gd name="T0" fmla="*/ 123 w 123"/>
                    <a:gd name="T1" fmla="*/ 104 h 260"/>
                    <a:gd name="T2" fmla="*/ 123 w 123"/>
                    <a:gd name="T3" fmla="*/ 260 h 260"/>
                    <a:gd name="T4" fmla="*/ 0 w 123"/>
                    <a:gd name="T5" fmla="*/ 156 h 260"/>
                    <a:gd name="T6" fmla="*/ 0 w 123"/>
                    <a:gd name="T7" fmla="*/ 0 h 260"/>
                    <a:gd name="T8" fmla="*/ 123 w 123"/>
                    <a:gd name="T9" fmla="*/ 104 h 260"/>
                  </a:gdLst>
                  <a:ahLst/>
                  <a:cxnLst>
                    <a:cxn ang="0">
                      <a:pos x="T0" y="T1"/>
                    </a:cxn>
                    <a:cxn ang="0">
                      <a:pos x="T2" y="T3"/>
                    </a:cxn>
                    <a:cxn ang="0">
                      <a:pos x="T4" y="T5"/>
                    </a:cxn>
                    <a:cxn ang="0">
                      <a:pos x="T6" y="T7"/>
                    </a:cxn>
                    <a:cxn ang="0">
                      <a:pos x="T8" y="T9"/>
                    </a:cxn>
                  </a:cxnLst>
                  <a:rect l="0" t="0" r="r" b="b"/>
                  <a:pathLst>
                    <a:path w="123" h="260">
                      <a:moveTo>
                        <a:pt x="123" y="104"/>
                      </a:moveTo>
                      <a:lnTo>
                        <a:pt x="123" y="260"/>
                      </a:lnTo>
                      <a:lnTo>
                        <a:pt x="0" y="156"/>
                      </a:lnTo>
                      <a:lnTo>
                        <a:pt x="0" y="0"/>
                      </a:lnTo>
                      <a:lnTo>
                        <a:pt x="123" y="104"/>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513"/>
                <p:cNvSpPr>
                  <a:spLocks/>
                </p:cNvSpPr>
                <p:nvPr/>
              </p:nvSpPr>
              <p:spPr bwMode="auto">
                <a:xfrm>
                  <a:off x="4656932" y="2108677"/>
                  <a:ext cx="198437" cy="360363"/>
                </a:xfrm>
                <a:custGeom>
                  <a:avLst/>
                  <a:gdLst>
                    <a:gd name="T0" fmla="*/ 0 w 125"/>
                    <a:gd name="T1" fmla="*/ 71 h 227"/>
                    <a:gd name="T2" fmla="*/ 0 w 125"/>
                    <a:gd name="T3" fmla="*/ 227 h 227"/>
                    <a:gd name="T4" fmla="*/ 125 w 125"/>
                    <a:gd name="T5" fmla="*/ 156 h 227"/>
                    <a:gd name="T6" fmla="*/ 125 w 125"/>
                    <a:gd name="T7" fmla="*/ 0 h 227"/>
                    <a:gd name="T8" fmla="*/ 0 w 125"/>
                    <a:gd name="T9" fmla="*/ 71 h 227"/>
                  </a:gdLst>
                  <a:ahLst/>
                  <a:cxnLst>
                    <a:cxn ang="0">
                      <a:pos x="T0" y="T1"/>
                    </a:cxn>
                    <a:cxn ang="0">
                      <a:pos x="T2" y="T3"/>
                    </a:cxn>
                    <a:cxn ang="0">
                      <a:pos x="T4" y="T5"/>
                    </a:cxn>
                    <a:cxn ang="0">
                      <a:pos x="T6" y="T7"/>
                    </a:cxn>
                    <a:cxn ang="0">
                      <a:pos x="T8" y="T9"/>
                    </a:cxn>
                  </a:cxnLst>
                  <a:rect l="0" t="0" r="r" b="b"/>
                  <a:pathLst>
                    <a:path w="125" h="227">
                      <a:moveTo>
                        <a:pt x="0" y="71"/>
                      </a:moveTo>
                      <a:lnTo>
                        <a:pt x="0" y="227"/>
                      </a:lnTo>
                      <a:lnTo>
                        <a:pt x="125" y="156"/>
                      </a:lnTo>
                      <a:lnTo>
                        <a:pt x="125" y="0"/>
                      </a:lnTo>
                      <a:lnTo>
                        <a:pt x="0" y="71"/>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2" name="Group 46"/>
              <p:cNvGrpSpPr/>
              <p:nvPr/>
            </p:nvGrpSpPr>
            <p:grpSpPr>
              <a:xfrm>
                <a:off x="3157549" y="3927025"/>
                <a:ext cx="365612" cy="482090"/>
                <a:chOff x="3921919" y="3435827"/>
                <a:chExt cx="179387" cy="236537"/>
              </a:xfrm>
              <a:grpFill/>
            </p:grpSpPr>
            <p:sp>
              <p:nvSpPr>
                <p:cNvPr id="205" name="Freeform 505"/>
                <p:cNvSpPr>
                  <a:spLocks/>
                </p:cNvSpPr>
                <p:nvPr/>
              </p:nvSpPr>
              <p:spPr bwMode="auto">
                <a:xfrm>
                  <a:off x="3921919" y="3435827"/>
                  <a:ext cx="179387" cy="123825"/>
                </a:xfrm>
                <a:custGeom>
                  <a:avLst/>
                  <a:gdLst>
                    <a:gd name="T0" fmla="*/ 113 w 113"/>
                    <a:gd name="T1" fmla="*/ 47 h 78"/>
                    <a:gd name="T2" fmla="*/ 56 w 113"/>
                    <a:gd name="T3" fmla="*/ 78 h 78"/>
                    <a:gd name="T4" fmla="*/ 0 w 113"/>
                    <a:gd name="T5" fmla="*/ 33 h 78"/>
                    <a:gd name="T6" fmla="*/ 56 w 113"/>
                    <a:gd name="T7" fmla="*/ 0 h 78"/>
                    <a:gd name="T8" fmla="*/ 113 w 113"/>
                    <a:gd name="T9" fmla="*/ 47 h 78"/>
                  </a:gdLst>
                  <a:ahLst/>
                  <a:cxnLst>
                    <a:cxn ang="0">
                      <a:pos x="T0" y="T1"/>
                    </a:cxn>
                    <a:cxn ang="0">
                      <a:pos x="T2" y="T3"/>
                    </a:cxn>
                    <a:cxn ang="0">
                      <a:pos x="T4" y="T5"/>
                    </a:cxn>
                    <a:cxn ang="0">
                      <a:pos x="T6" y="T7"/>
                    </a:cxn>
                    <a:cxn ang="0">
                      <a:pos x="T8" y="T9"/>
                    </a:cxn>
                  </a:cxnLst>
                  <a:rect l="0" t="0" r="r" b="b"/>
                  <a:pathLst>
                    <a:path w="113" h="78">
                      <a:moveTo>
                        <a:pt x="113" y="47"/>
                      </a:moveTo>
                      <a:lnTo>
                        <a:pt x="56" y="78"/>
                      </a:lnTo>
                      <a:lnTo>
                        <a:pt x="0" y="33"/>
                      </a:lnTo>
                      <a:lnTo>
                        <a:pt x="56" y="0"/>
                      </a:lnTo>
                      <a:lnTo>
                        <a:pt x="113" y="47"/>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506"/>
                <p:cNvSpPr>
                  <a:spLocks/>
                </p:cNvSpPr>
                <p:nvPr/>
              </p:nvSpPr>
              <p:spPr bwMode="auto">
                <a:xfrm>
                  <a:off x="3921919" y="3488214"/>
                  <a:ext cx="88900" cy="184150"/>
                </a:xfrm>
                <a:custGeom>
                  <a:avLst/>
                  <a:gdLst>
                    <a:gd name="T0" fmla="*/ 56 w 56"/>
                    <a:gd name="T1" fmla="*/ 45 h 116"/>
                    <a:gd name="T2" fmla="*/ 56 w 56"/>
                    <a:gd name="T3" fmla="*/ 116 h 116"/>
                    <a:gd name="T4" fmla="*/ 0 w 56"/>
                    <a:gd name="T5" fmla="*/ 69 h 116"/>
                    <a:gd name="T6" fmla="*/ 0 w 56"/>
                    <a:gd name="T7" fmla="*/ 0 h 116"/>
                    <a:gd name="T8" fmla="*/ 56 w 56"/>
                    <a:gd name="T9" fmla="*/ 45 h 116"/>
                  </a:gdLst>
                  <a:ahLst/>
                  <a:cxnLst>
                    <a:cxn ang="0">
                      <a:pos x="T0" y="T1"/>
                    </a:cxn>
                    <a:cxn ang="0">
                      <a:pos x="T2" y="T3"/>
                    </a:cxn>
                    <a:cxn ang="0">
                      <a:pos x="T4" y="T5"/>
                    </a:cxn>
                    <a:cxn ang="0">
                      <a:pos x="T6" y="T7"/>
                    </a:cxn>
                    <a:cxn ang="0">
                      <a:pos x="T8" y="T9"/>
                    </a:cxn>
                  </a:cxnLst>
                  <a:rect l="0" t="0" r="r" b="b"/>
                  <a:pathLst>
                    <a:path w="56" h="116">
                      <a:moveTo>
                        <a:pt x="56" y="45"/>
                      </a:moveTo>
                      <a:lnTo>
                        <a:pt x="56" y="116"/>
                      </a:lnTo>
                      <a:lnTo>
                        <a:pt x="0" y="69"/>
                      </a:lnTo>
                      <a:lnTo>
                        <a:pt x="0" y="0"/>
                      </a:lnTo>
                      <a:lnTo>
                        <a:pt x="56" y="45"/>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507"/>
                <p:cNvSpPr>
                  <a:spLocks/>
                </p:cNvSpPr>
                <p:nvPr/>
              </p:nvSpPr>
              <p:spPr bwMode="auto">
                <a:xfrm>
                  <a:off x="4010819" y="3510439"/>
                  <a:ext cx="90487" cy="161925"/>
                </a:xfrm>
                <a:custGeom>
                  <a:avLst/>
                  <a:gdLst>
                    <a:gd name="T0" fmla="*/ 0 w 57"/>
                    <a:gd name="T1" fmla="*/ 31 h 102"/>
                    <a:gd name="T2" fmla="*/ 0 w 57"/>
                    <a:gd name="T3" fmla="*/ 102 h 102"/>
                    <a:gd name="T4" fmla="*/ 57 w 57"/>
                    <a:gd name="T5" fmla="*/ 71 h 102"/>
                    <a:gd name="T6" fmla="*/ 57 w 57"/>
                    <a:gd name="T7" fmla="*/ 0 h 102"/>
                    <a:gd name="T8" fmla="*/ 0 w 57"/>
                    <a:gd name="T9" fmla="*/ 31 h 102"/>
                  </a:gdLst>
                  <a:ahLst/>
                  <a:cxnLst>
                    <a:cxn ang="0">
                      <a:pos x="T0" y="T1"/>
                    </a:cxn>
                    <a:cxn ang="0">
                      <a:pos x="T2" y="T3"/>
                    </a:cxn>
                    <a:cxn ang="0">
                      <a:pos x="T4" y="T5"/>
                    </a:cxn>
                    <a:cxn ang="0">
                      <a:pos x="T6" y="T7"/>
                    </a:cxn>
                    <a:cxn ang="0">
                      <a:pos x="T8" y="T9"/>
                    </a:cxn>
                  </a:cxnLst>
                  <a:rect l="0" t="0" r="r" b="b"/>
                  <a:pathLst>
                    <a:path w="57" h="102">
                      <a:moveTo>
                        <a:pt x="0" y="31"/>
                      </a:moveTo>
                      <a:lnTo>
                        <a:pt x="0" y="102"/>
                      </a:lnTo>
                      <a:lnTo>
                        <a:pt x="57" y="71"/>
                      </a:lnTo>
                      <a:lnTo>
                        <a:pt x="57" y="0"/>
                      </a:lnTo>
                      <a:lnTo>
                        <a:pt x="0" y="31"/>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3" name="Group 47"/>
              <p:cNvGrpSpPr/>
              <p:nvPr/>
            </p:nvGrpSpPr>
            <p:grpSpPr>
              <a:xfrm>
                <a:off x="3904954" y="1070069"/>
                <a:ext cx="2293978" cy="3025203"/>
                <a:chOff x="3904954" y="1070069"/>
                <a:chExt cx="2293978" cy="3025203"/>
              </a:xfrm>
              <a:grpFill/>
            </p:grpSpPr>
            <p:sp>
              <p:nvSpPr>
                <p:cNvPr id="202" name="Freeform 493"/>
                <p:cNvSpPr>
                  <a:spLocks/>
                </p:cNvSpPr>
                <p:nvPr/>
              </p:nvSpPr>
              <p:spPr bwMode="auto">
                <a:xfrm>
                  <a:off x="3904954" y="1070069"/>
                  <a:ext cx="2293978" cy="1588636"/>
                </a:xfrm>
                <a:custGeom>
                  <a:avLst/>
                  <a:gdLst>
                    <a:gd name="T0" fmla="*/ 709 w 709"/>
                    <a:gd name="T1" fmla="*/ 290 h 491"/>
                    <a:gd name="T2" fmla="*/ 354 w 709"/>
                    <a:gd name="T3" fmla="*/ 491 h 491"/>
                    <a:gd name="T4" fmla="*/ 0 w 709"/>
                    <a:gd name="T5" fmla="*/ 198 h 491"/>
                    <a:gd name="T6" fmla="*/ 354 w 709"/>
                    <a:gd name="T7" fmla="*/ 0 h 491"/>
                    <a:gd name="T8" fmla="*/ 709 w 709"/>
                    <a:gd name="T9" fmla="*/ 290 h 491"/>
                  </a:gdLst>
                  <a:ahLst/>
                  <a:cxnLst>
                    <a:cxn ang="0">
                      <a:pos x="T0" y="T1"/>
                    </a:cxn>
                    <a:cxn ang="0">
                      <a:pos x="T2" y="T3"/>
                    </a:cxn>
                    <a:cxn ang="0">
                      <a:pos x="T4" y="T5"/>
                    </a:cxn>
                    <a:cxn ang="0">
                      <a:pos x="T6" y="T7"/>
                    </a:cxn>
                    <a:cxn ang="0">
                      <a:pos x="T8" y="T9"/>
                    </a:cxn>
                  </a:cxnLst>
                  <a:rect l="0" t="0" r="r" b="b"/>
                  <a:pathLst>
                    <a:path w="709" h="491">
                      <a:moveTo>
                        <a:pt x="709" y="290"/>
                      </a:moveTo>
                      <a:lnTo>
                        <a:pt x="354" y="491"/>
                      </a:lnTo>
                      <a:lnTo>
                        <a:pt x="0" y="198"/>
                      </a:lnTo>
                      <a:lnTo>
                        <a:pt x="354" y="0"/>
                      </a:lnTo>
                      <a:lnTo>
                        <a:pt x="709" y="290"/>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203" name="Freeform 494"/>
                <p:cNvSpPr>
                  <a:spLocks/>
                </p:cNvSpPr>
                <p:nvPr/>
              </p:nvSpPr>
              <p:spPr bwMode="auto">
                <a:xfrm>
                  <a:off x="3904954" y="1710700"/>
                  <a:ext cx="1145372" cy="2384572"/>
                </a:xfrm>
                <a:custGeom>
                  <a:avLst/>
                  <a:gdLst>
                    <a:gd name="T0" fmla="*/ 354 w 354"/>
                    <a:gd name="T1" fmla="*/ 293 h 737"/>
                    <a:gd name="T2" fmla="*/ 354 w 354"/>
                    <a:gd name="T3" fmla="*/ 737 h 737"/>
                    <a:gd name="T4" fmla="*/ 0 w 354"/>
                    <a:gd name="T5" fmla="*/ 444 h 737"/>
                    <a:gd name="T6" fmla="*/ 0 w 354"/>
                    <a:gd name="T7" fmla="*/ 0 h 737"/>
                    <a:gd name="T8" fmla="*/ 354 w 354"/>
                    <a:gd name="T9" fmla="*/ 293 h 737"/>
                  </a:gdLst>
                  <a:ahLst/>
                  <a:cxnLst>
                    <a:cxn ang="0">
                      <a:pos x="T0" y="T1"/>
                    </a:cxn>
                    <a:cxn ang="0">
                      <a:pos x="T2" y="T3"/>
                    </a:cxn>
                    <a:cxn ang="0">
                      <a:pos x="T4" y="T5"/>
                    </a:cxn>
                    <a:cxn ang="0">
                      <a:pos x="T6" y="T7"/>
                    </a:cxn>
                    <a:cxn ang="0">
                      <a:pos x="T8" y="T9"/>
                    </a:cxn>
                  </a:cxnLst>
                  <a:rect l="0" t="0" r="r" b="b"/>
                  <a:pathLst>
                    <a:path w="354" h="737">
                      <a:moveTo>
                        <a:pt x="354" y="293"/>
                      </a:moveTo>
                      <a:lnTo>
                        <a:pt x="354" y="737"/>
                      </a:lnTo>
                      <a:lnTo>
                        <a:pt x="0" y="444"/>
                      </a:lnTo>
                      <a:lnTo>
                        <a:pt x="0" y="0"/>
                      </a:lnTo>
                      <a:lnTo>
                        <a:pt x="354" y="293"/>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204" name="Freeform 495"/>
                <p:cNvSpPr>
                  <a:spLocks/>
                </p:cNvSpPr>
                <p:nvPr/>
              </p:nvSpPr>
              <p:spPr bwMode="auto">
                <a:xfrm>
                  <a:off x="5050326" y="2008367"/>
                  <a:ext cx="1148606" cy="2086905"/>
                </a:xfrm>
                <a:custGeom>
                  <a:avLst/>
                  <a:gdLst>
                    <a:gd name="T0" fmla="*/ 0 w 355"/>
                    <a:gd name="T1" fmla="*/ 201 h 645"/>
                    <a:gd name="T2" fmla="*/ 0 w 355"/>
                    <a:gd name="T3" fmla="*/ 645 h 645"/>
                    <a:gd name="T4" fmla="*/ 355 w 355"/>
                    <a:gd name="T5" fmla="*/ 447 h 645"/>
                    <a:gd name="T6" fmla="*/ 355 w 355"/>
                    <a:gd name="T7" fmla="*/ 0 h 645"/>
                    <a:gd name="T8" fmla="*/ 0 w 355"/>
                    <a:gd name="T9" fmla="*/ 201 h 645"/>
                  </a:gdLst>
                  <a:ahLst/>
                  <a:cxnLst>
                    <a:cxn ang="0">
                      <a:pos x="T0" y="T1"/>
                    </a:cxn>
                    <a:cxn ang="0">
                      <a:pos x="T2" y="T3"/>
                    </a:cxn>
                    <a:cxn ang="0">
                      <a:pos x="T4" y="T5"/>
                    </a:cxn>
                    <a:cxn ang="0">
                      <a:pos x="T6" y="T7"/>
                    </a:cxn>
                    <a:cxn ang="0">
                      <a:pos x="T8" y="T9"/>
                    </a:cxn>
                  </a:cxnLst>
                  <a:rect l="0" t="0" r="r" b="b"/>
                  <a:pathLst>
                    <a:path w="355" h="645">
                      <a:moveTo>
                        <a:pt x="0" y="201"/>
                      </a:moveTo>
                      <a:lnTo>
                        <a:pt x="0" y="645"/>
                      </a:lnTo>
                      <a:lnTo>
                        <a:pt x="355" y="447"/>
                      </a:lnTo>
                      <a:lnTo>
                        <a:pt x="355" y="0"/>
                      </a:lnTo>
                      <a:lnTo>
                        <a:pt x="0" y="201"/>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234" name="Group 48"/>
              <p:cNvGrpSpPr/>
              <p:nvPr/>
            </p:nvGrpSpPr>
            <p:grpSpPr>
              <a:xfrm>
                <a:off x="4163795" y="3179621"/>
                <a:ext cx="695634" cy="909179"/>
                <a:chOff x="4415632" y="3069114"/>
                <a:chExt cx="341312" cy="446088"/>
              </a:xfrm>
              <a:grpFill/>
            </p:grpSpPr>
            <p:sp>
              <p:nvSpPr>
                <p:cNvPr id="199" name="Freeform 502"/>
                <p:cNvSpPr>
                  <a:spLocks/>
                </p:cNvSpPr>
                <p:nvPr/>
              </p:nvSpPr>
              <p:spPr bwMode="auto">
                <a:xfrm>
                  <a:off x="4415632" y="3069114"/>
                  <a:ext cx="341312" cy="231775"/>
                </a:xfrm>
                <a:custGeom>
                  <a:avLst/>
                  <a:gdLst>
                    <a:gd name="T0" fmla="*/ 215 w 215"/>
                    <a:gd name="T1" fmla="*/ 87 h 146"/>
                    <a:gd name="T2" fmla="*/ 109 w 215"/>
                    <a:gd name="T3" fmla="*/ 146 h 146"/>
                    <a:gd name="T4" fmla="*/ 0 w 215"/>
                    <a:gd name="T5" fmla="*/ 59 h 146"/>
                    <a:gd name="T6" fmla="*/ 109 w 215"/>
                    <a:gd name="T7" fmla="*/ 0 h 146"/>
                    <a:gd name="T8" fmla="*/ 215 w 215"/>
                    <a:gd name="T9" fmla="*/ 87 h 146"/>
                  </a:gdLst>
                  <a:ahLst/>
                  <a:cxnLst>
                    <a:cxn ang="0">
                      <a:pos x="T0" y="T1"/>
                    </a:cxn>
                    <a:cxn ang="0">
                      <a:pos x="T2" y="T3"/>
                    </a:cxn>
                    <a:cxn ang="0">
                      <a:pos x="T4" y="T5"/>
                    </a:cxn>
                    <a:cxn ang="0">
                      <a:pos x="T6" y="T7"/>
                    </a:cxn>
                    <a:cxn ang="0">
                      <a:pos x="T8" y="T9"/>
                    </a:cxn>
                  </a:cxnLst>
                  <a:rect l="0" t="0" r="r" b="b"/>
                  <a:pathLst>
                    <a:path w="215" h="146">
                      <a:moveTo>
                        <a:pt x="215" y="87"/>
                      </a:moveTo>
                      <a:lnTo>
                        <a:pt x="109" y="146"/>
                      </a:lnTo>
                      <a:lnTo>
                        <a:pt x="0" y="59"/>
                      </a:lnTo>
                      <a:lnTo>
                        <a:pt x="109" y="0"/>
                      </a:lnTo>
                      <a:lnTo>
                        <a:pt x="215" y="87"/>
                      </a:lnTo>
                      <a:close/>
                    </a:path>
                  </a:pathLst>
                </a:custGeom>
                <a:grpFill/>
                <a:ln>
                  <a:solidFill>
                    <a:schemeClr val="bg2"/>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503"/>
                <p:cNvSpPr>
                  <a:spLocks/>
                </p:cNvSpPr>
                <p:nvPr/>
              </p:nvSpPr>
              <p:spPr bwMode="auto">
                <a:xfrm>
                  <a:off x="4415632" y="3162777"/>
                  <a:ext cx="173037" cy="352425"/>
                </a:xfrm>
                <a:custGeom>
                  <a:avLst/>
                  <a:gdLst>
                    <a:gd name="T0" fmla="*/ 109 w 109"/>
                    <a:gd name="T1" fmla="*/ 87 h 222"/>
                    <a:gd name="T2" fmla="*/ 109 w 109"/>
                    <a:gd name="T3" fmla="*/ 222 h 222"/>
                    <a:gd name="T4" fmla="*/ 0 w 109"/>
                    <a:gd name="T5" fmla="*/ 132 h 222"/>
                    <a:gd name="T6" fmla="*/ 0 w 109"/>
                    <a:gd name="T7" fmla="*/ 0 h 222"/>
                    <a:gd name="T8" fmla="*/ 109 w 109"/>
                    <a:gd name="T9" fmla="*/ 87 h 222"/>
                  </a:gdLst>
                  <a:ahLst/>
                  <a:cxnLst>
                    <a:cxn ang="0">
                      <a:pos x="T0" y="T1"/>
                    </a:cxn>
                    <a:cxn ang="0">
                      <a:pos x="T2" y="T3"/>
                    </a:cxn>
                    <a:cxn ang="0">
                      <a:pos x="T4" y="T5"/>
                    </a:cxn>
                    <a:cxn ang="0">
                      <a:pos x="T6" y="T7"/>
                    </a:cxn>
                    <a:cxn ang="0">
                      <a:pos x="T8" y="T9"/>
                    </a:cxn>
                  </a:cxnLst>
                  <a:rect l="0" t="0" r="r" b="b"/>
                  <a:pathLst>
                    <a:path w="109" h="222">
                      <a:moveTo>
                        <a:pt x="109" y="87"/>
                      </a:moveTo>
                      <a:lnTo>
                        <a:pt x="109" y="222"/>
                      </a:lnTo>
                      <a:lnTo>
                        <a:pt x="0" y="132"/>
                      </a:lnTo>
                      <a:lnTo>
                        <a:pt x="0" y="0"/>
                      </a:lnTo>
                      <a:lnTo>
                        <a:pt x="109" y="87"/>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201" name="Freeform 504"/>
                <p:cNvSpPr>
                  <a:spLocks/>
                </p:cNvSpPr>
                <p:nvPr/>
              </p:nvSpPr>
              <p:spPr bwMode="auto">
                <a:xfrm>
                  <a:off x="4588669" y="3207227"/>
                  <a:ext cx="168275" cy="307975"/>
                </a:xfrm>
                <a:custGeom>
                  <a:avLst/>
                  <a:gdLst>
                    <a:gd name="T0" fmla="*/ 0 w 106"/>
                    <a:gd name="T1" fmla="*/ 59 h 194"/>
                    <a:gd name="T2" fmla="*/ 0 w 106"/>
                    <a:gd name="T3" fmla="*/ 194 h 194"/>
                    <a:gd name="T4" fmla="*/ 106 w 106"/>
                    <a:gd name="T5" fmla="*/ 132 h 194"/>
                    <a:gd name="T6" fmla="*/ 106 w 106"/>
                    <a:gd name="T7" fmla="*/ 0 h 194"/>
                    <a:gd name="T8" fmla="*/ 0 w 106"/>
                    <a:gd name="T9" fmla="*/ 59 h 194"/>
                  </a:gdLst>
                  <a:ahLst/>
                  <a:cxnLst>
                    <a:cxn ang="0">
                      <a:pos x="T0" y="T1"/>
                    </a:cxn>
                    <a:cxn ang="0">
                      <a:pos x="T2" y="T3"/>
                    </a:cxn>
                    <a:cxn ang="0">
                      <a:pos x="T4" y="T5"/>
                    </a:cxn>
                    <a:cxn ang="0">
                      <a:pos x="T6" y="T7"/>
                    </a:cxn>
                    <a:cxn ang="0">
                      <a:pos x="T8" y="T9"/>
                    </a:cxn>
                  </a:cxnLst>
                  <a:rect l="0" t="0" r="r" b="b"/>
                  <a:pathLst>
                    <a:path w="106" h="194">
                      <a:moveTo>
                        <a:pt x="0" y="59"/>
                      </a:moveTo>
                      <a:lnTo>
                        <a:pt x="0" y="194"/>
                      </a:lnTo>
                      <a:lnTo>
                        <a:pt x="106" y="132"/>
                      </a:lnTo>
                      <a:lnTo>
                        <a:pt x="106" y="0"/>
                      </a:lnTo>
                      <a:lnTo>
                        <a:pt x="0" y="59"/>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235" name="Group 49"/>
              <p:cNvGrpSpPr/>
              <p:nvPr/>
            </p:nvGrpSpPr>
            <p:grpSpPr>
              <a:xfrm>
                <a:off x="2859882" y="1390385"/>
                <a:ext cx="1886303" cy="2491343"/>
                <a:chOff x="2859882" y="1390385"/>
                <a:chExt cx="1886303" cy="2491343"/>
              </a:xfrm>
              <a:grpFill/>
            </p:grpSpPr>
            <p:sp>
              <p:nvSpPr>
                <p:cNvPr id="195" name="Freeform 510"/>
                <p:cNvSpPr>
                  <a:spLocks/>
                </p:cNvSpPr>
                <p:nvPr/>
              </p:nvSpPr>
              <p:spPr bwMode="auto">
                <a:xfrm>
                  <a:off x="3798181" y="2170142"/>
                  <a:ext cx="948004" cy="1711586"/>
                </a:xfrm>
                <a:custGeom>
                  <a:avLst/>
                  <a:gdLst>
                    <a:gd name="T0" fmla="*/ 0 w 293"/>
                    <a:gd name="T1" fmla="*/ 163 h 529"/>
                    <a:gd name="T2" fmla="*/ 0 w 293"/>
                    <a:gd name="T3" fmla="*/ 529 h 529"/>
                    <a:gd name="T4" fmla="*/ 293 w 293"/>
                    <a:gd name="T5" fmla="*/ 366 h 529"/>
                    <a:gd name="T6" fmla="*/ 293 w 293"/>
                    <a:gd name="T7" fmla="*/ 0 h 529"/>
                    <a:gd name="T8" fmla="*/ 0 w 293"/>
                    <a:gd name="T9" fmla="*/ 163 h 529"/>
                  </a:gdLst>
                  <a:ahLst/>
                  <a:cxnLst>
                    <a:cxn ang="0">
                      <a:pos x="T0" y="T1"/>
                    </a:cxn>
                    <a:cxn ang="0">
                      <a:pos x="T2" y="T3"/>
                    </a:cxn>
                    <a:cxn ang="0">
                      <a:pos x="T4" y="T5"/>
                    </a:cxn>
                    <a:cxn ang="0">
                      <a:pos x="T6" y="T7"/>
                    </a:cxn>
                    <a:cxn ang="0">
                      <a:pos x="T8" y="T9"/>
                    </a:cxn>
                  </a:cxnLst>
                  <a:rect l="0" t="0" r="r" b="b"/>
                  <a:pathLst>
                    <a:path w="293" h="529">
                      <a:moveTo>
                        <a:pt x="0" y="163"/>
                      </a:moveTo>
                      <a:lnTo>
                        <a:pt x="0" y="529"/>
                      </a:lnTo>
                      <a:lnTo>
                        <a:pt x="293" y="366"/>
                      </a:lnTo>
                      <a:lnTo>
                        <a:pt x="293" y="0"/>
                      </a:lnTo>
                      <a:lnTo>
                        <a:pt x="0" y="163"/>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grpSp>
              <p:nvGrpSpPr>
                <p:cNvPr id="236" name="Group 51"/>
                <p:cNvGrpSpPr/>
                <p:nvPr/>
              </p:nvGrpSpPr>
              <p:grpSpPr>
                <a:xfrm>
                  <a:off x="2859882" y="1390385"/>
                  <a:ext cx="1886303" cy="2491343"/>
                  <a:chOff x="3775869" y="2191227"/>
                  <a:chExt cx="925512" cy="1222375"/>
                </a:xfrm>
                <a:grpFill/>
              </p:grpSpPr>
              <p:sp>
                <p:nvSpPr>
                  <p:cNvPr id="197" name="Freeform 508"/>
                  <p:cNvSpPr>
                    <a:spLocks/>
                  </p:cNvSpPr>
                  <p:nvPr/>
                </p:nvSpPr>
                <p:spPr bwMode="auto">
                  <a:xfrm>
                    <a:off x="3775869" y="2191227"/>
                    <a:ext cx="925512" cy="641350"/>
                  </a:xfrm>
                  <a:custGeom>
                    <a:avLst/>
                    <a:gdLst>
                      <a:gd name="T0" fmla="*/ 583 w 583"/>
                      <a:gd name="T1" fmla="*/ 241 h 404"/>
                      <a:gd name="T2" fmla="*/ 290 w 583"/>
                      <a:gd name="T3" fmla="*/ 404 h 404"/>
                      <a:gd name="T4" fmla="*/ 0 w 583"/>
                      <a:gd name="T5" fmla="*/ 163 h 404"/>
                      <a:gd name="T6" fmla="*/ 290 w 583"/>
                      <a:gd name="T7" fmla="*/ 0 h 404"/>
                      <a:gd name="T8" fmla="*/ 583 w 583"/>
                      <a:gd name="T9" fmla="*/ 241 h 404"/>
                    </a:gdLst>
                    <a:ahLst/>
                    <a:cxnLst>
                      <a:cxn ang="0">
                        <a:pos x="T0" y="T1"/>
                      </a:cxn>
                      <a:cxn ang="0">
                        <a:pos x="T2" y="T3"/>
                      </a:cxn>
                      <a:cxn ang="0">
                        <a:pos x="T4" y="T5"/>
                      </a:cxn>
                      <a:cxn ang="0">
                        <a:pos x="T6" y="T7"/>
                      </a:cxn>
                      <a:cxn ang="0">
                        <a:pos x="T8" y="T9"/>
                      </a:cxn>
                    </a:cxnLst>
                    <a:rect l="0" t="0" r="r" b="b"/>
                    <a:pathLst>
                      <a:path w="583" h="404">
                        <a:moveTo>
                          <a:pt x="583" y="241"/>
                        </a:moveTo>
                        <a:lnTo>
                          <a:pt x="290" y="404"/>
                        </a:lnTo>
                        <a:lnTo>
                          <a:pt x="0" y="163"/>
                        </a:lnTo>
                        <a:lnTo>
                          <a:pt x="290" y="0"/>
                        </a:lnTo>
                        <a:lnTo>
                          <a:pt x="583" y="241"/>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sp>
                <p:nvSpPr>
                  <p:cNvPr id="198" name="Freeform 509"/>
                  <p:cNvSpPr>
                    <a:spLocks/>
                  </p:cNvSpPr>
                  <p:nvPr/>
                </p:nvSpPr>
                <p:spPr bwMode="auto">
                  <a:xfrm>
                    <a:off x="3775869" y="2449989"/>
                    <a:ext cx="460375" cy="963613"/>
                  </a:xfrm>
                  <a:custGeom>
                    <a:avLst/>
                    <a:gdLst>
                      <a:gd name="T0" fmla="*/ 290 w 290"/>
                      <a:gd name="T1" fmla="*/ 241 h 607"/>
                      <a:gd name="T2" fmla="*/ 290 w 290"/>
                      <a:gd name="T3" fmla="*/ 607 h 607"/>
                      <a:gd name="T4" fmla="*/ 0 w 290"/>
                      <a:gd name="T5" fmla="*/ 366 h 607"/>
                      <a:gd name="T6" fmla="*/ 0 w 290"/>
                      <a:gd name="T7" fmla="*/ 0 h 607"/>
                      <a:gd name="T8" fmla="*/ 290 w 290"/>
                      <a:gd name="T9" fmla="*/ 241 h 607"/>
                    </a:gdLst>
                    <a:ahLst/>
                    <a:cxnLst>
                      <a:cxn ang="0">
                        <a:pos x="T0" y="T1"/>
                      </a:cxn>
                      <a:cxn ang="0">
                        <a:pos x="T2" y="T3"/>
                      </a:cxn>
                      <a:cxn ang="0">
                        <a:pos x="T4" y="T5"/>
                      </a:cxn>
                      <a:cxn ang="0">
                        <a:pos x="T6" y="T7"/>
                      </a:cxn>
                      <a:cxn ang="0">
                        <a:pos x="T8" y="T9"/>
                      </a:cxn>
                    </a:cxnLst>
                    <a:rect l="0" t="0" r="r" b="b"/>
                    <a:pathLst>
                      <a:path w="290" h="607">
                        <a:moveTo>
                          <a:pt x="290" y="241"/>
                        </a:moveTo>
                        <a:lnTo>
                          <a:pt x="290" y="607"/>
                        </a:lnTo>
                        <a:lnTo>
                          <a:pt x="0" y="366"/>
                        </a:lnTo>
                        <a:lnTo>
                          <a:pt x="0" y="0"/>
                        </a:lnTo>
                        <a:lnTo>
                          <a:pt x="290" y="241"/>
                        </a:lnTo>
                        <a:close/>
                      </a:path>
                    </a:pathLst>
                  </a:custGeom>
                  <a:grpFill/>
                  <a:ln>
                    <a:solidFill>
                      <a:schemeClr val="bg2"/>
                    </a:solidFill>
                  </a:ln>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237" name="red cube cloud"/>
            <p:cNvGrpSpPr/>
            <p:nvPr/>
          </p:nvGrpSpPr>
          <p:grpSpPr>
            <a:xfrm flipH="1">
              <a:off x="4245302" y="2755638"/>
              <a:ext cx="1014992" cy="736326"/>
              <a:chOff x="2164248" y="895351"/>
              <a:chExt cx="4843562" cy="3513764"/>
            </a:xfrm>
          </p:grpSpPr>
          <p:grpSp>
            <p:nvGrpSpPr>
              <p:cNvPr id="238" name="Group 41"/>
              <p:cNvGrpSpPr/>
              <p:nvPr/>
            </p:nvGrpSpPr>
            <p:grpSpPr>
              <a:xfrm>
                <a:off x="5648895" y="2949901"/>
                <a:ext cx="970654" cy="1274791"/>
                <a:chOff x="5144294" y="2956402"/>
                <a:chExt cx="476250" cy="625475"/>
              </a:xfrm>
            </p:grpSpPr>
            <p:sp>
              <p:nvSpPr>
                <p:cNvPr id="182" name="Freeform 499"/>
                <p:cNvSpPr>
                  <a:spLocks/>
                </p:cNvSpPr>
                <p:nvPr/>
              </p:nvSpPr>
              <p:spPr bwMode="auto">
                <a:xfrm>
                  <a:off x="5144294" y="2956402"/>
                  <a:ext cx="476250" cy="330200"/>
                </a:xfrm>
                <a:custGeom>
                  <a:avLst/>
                  <a:gdLst>
                    <a:gd name="T0" fmla="*/ 300 w 300"/>
                    <a:gd name="T1" fmla="*/ 123 h 208"/>
                    <a:gd name="T2" fmla="*/ 148 w 300"/>
                    <a:gd name="T3" fmla="*/ 208 h 208"/>
                    <a:gd name="T4" fmla="*/ 0 w 300"/>
                    <a:gd name="T5" fmla="*/ 85 h 208"/>
                    <a:gd name="T6" fmla="*/ 148 w 300"/>
                    <a:gd name="T7" fmla="*/ 0 h 208"/>
                    <a:gd name="T8" fmla="*/ 300 w 300"/>
                    <a:gd name="T9" fmla="*/ 123 h 208"/>
                  </a:gdLst>
                  <a:ahLst/>
                  <a:cxnLst>
                    <a:cxn ang="0">
                      <a:pos x="T0" y="T1"/>
                    </a:cxn>
                    <a:cxn ang="0">
                      <a:pos x="T2" y="T3"/>
                    </a:cxn>
                    <a:cxn ang="0">
                      <a:pos x="T4" y="T5"/>
                    </a:cxn>
                    <a:cxn ang="0">
                      <a:pos x="T6" y="T7"/>
                    </a:cxn>
                    <a:cxn ang="0">
                      <a:pos x="T8" y="T9"/>
                    </a:cxn>
                  </a:cxnLst>
                  <a:rect l="0" t="0" r="r" b="b"/>
                  <a:pathLst>
                    <a:path w="300" h="208">
                      <a:moveTo>
                        <a:pt x="300" y="123"/>
                      </a:moveTo>
                      <a:lnTo>
                        <a:pt x="148" y="208"/>
                      </a:lnTo>
                      <a:lnTo>
                        <a:pt x="0" y="85"/>
                      </a:lnTo>
                      <a:lnTo>
                        <a:pt x="148" y="0"/>
                      </a:lnTo>
                      <a:lnTo>
                        <a:pt x="300" y="123"/>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500"/>
                <p:cNvSpPr>
                  <a:spLocks/>
                </p:cNvSpPr>
                <p:nvPr/>
              </p:nvSpPr>
              <p:spPr bwMode="auto">
                <a:xfrm>
                  <a:off x="5144294" y="3091339"/>
                  <a:ext cx="234950" cy="490538"/>
                </a:xfrm>
                <a:custGeom>
                  <a:avLst/>
                  <a:gdLst>
                    <a:gd name="T0" fmla="*/ 148 w 148"/>
                    <a:gd name="T1" fmla="*/ 123 h 309"/>
                    <a:gd name="T2" fmla="*/ 148 w 148"/>
                    <a:gd name="T3" fmla="*/ 309 h 309"/>
                    <a:gd name="T4" fmla="*/ 0 w 148"/>
                    <a:gd name="T5" fmla="*/ 186 h 309"/>
                    <a:gd name="T6" fmla="*/ 0 w 148"/>
                    <a:gd name="T7" fmla="*/ 0 h 309"/>
                    <a:gd name="T8" fmla="*/ 148 w 148"/>
                    <a:gd name="T9" fmla="*/ 123 h 309"/>
                  </a:gdLst>
                  <a:ahLst/>
                  <a:cxnLst>
                    <a:cxn ang="0">
                      <a:pos x="T0" y="T1"/>
                    </a:cxn>
                    <a:cxn ang="0">
                      <a:pos x="T2" y="T3"/>
                    </a:cxn>
                    <a:cxn ang="0">
                      <a:pos x="T4" y="T5"/>
                    </a:cxn>
                    <a:cxn ang="0">
                      <a:pos x="T6" y="T7"/>
                    </a:cxn>
                    <a:cxn ang="0">
                      <a:pos x="T8" y="T9"/>
                    </a:cxn>
                  </a:cxnLst>
                  <a:rect l="0" t="0" r="r" b="b"/>
                  <a:pathLst>
                    <a:path w="148" h="309">
                      <a:moveTo>
                        <a:pt x="148" y="123"/>
                      </a:moveTo>
                      <a:lnTo>
                        <a:pt x="148" y="309"/>
                      </a:lnTo>
                      <a:lnTo>
                        <a:pt x="0" y="186"/>
                      </a:lnTo>
                      <a:lnTo>
                        <a:pt x="0" y="0"/>
                      </a:lnTo>
                      <a:lnTo>
                        <a:pt x="148" y="123"/>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501"/>
                <p:cNvSpPr>
                  <a:spLocks/>
                </p:cNvSpPr>
                <p:nvPr/>
              </p:nvSpPr>
              <p:spPr bwMode="auto">
                <a:xfrm>
                  <a:off x="5379244" y="3151664"/>
                  <a:ext cx="241300" cy="430213"/>
                </a:xfrm>
                <a:custGeom>
                  <a:avLst/>
                  <a:gdLst>
                    <a:gd name="T0" fmla="*/ 0 w 152"/>
                    <a:gd name="T1" fmla="*/ 85 h 271"/>
                    <a:gd name="T2" fmla="*/ 0 w 152"/>
                    <a:gd name="T3" fmla="*/ 271 h 271"/>
                    <a:gd name="T4" fmla="*/ 152 w 152"/>
                    <a:gd name="T5" fmla="*/ 189 h 271"/>
                    <a:gd name="T6" fmla="*/ 152 w 152"/>
                    <a:gd name="T7" fmla="*/ 0 h 271"/>
                    <a:gd name="T8" fmla="*/ 0 w 152"/>
                    <a:gd name="T9" fmla="*/ 85 h 271"/>
                  </a:gdLst>
                  <a:ahLst/>
                  <a:cxnLst>
                    <a:cxn ang="0">
                      <a:pos x="T0" y="T1"/>
                    </a:cxn>
                    <a:cxn ang="0">
                      <a:pos x="T2" y="T3"/>
                    </a:cxn>
                    <a:cxn ang="0">
                      <a:pos x="T4" y="T5"/>
                    </a:cxn>
                    <a:cxn ang="0">
                      <a:pos x="T6" y="T7"/>
                    </a:cxn>
                    <a:cxn ang="0">
                      <a:pos x="T8" y="T9"/>
                    </a:cxn>
                  </a:cxnLst>
                  <a:rect l="0" t="0" r="r" b="b"/>
                  <a:pathLst>
                    <a:path w="152" h="271">
                      <a:moveTo>
                        <a:pt x="0" y="85"/>
                      </a:moveTo>
                      <a:lnTo>
                        <a:pt x="0" y="271"/>
                      </a:lnTo>
                      <a:lnTo>
                        <a:pt x="152" y="189"/>
                      </a:lnTo>
                      <a:lnTo>
                        <a:pt x="152" y="0"/>
                      </a:lnTo>
                      <a:lnTo>
                        <a:pt x="0" y="8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39" name="Group 42"/>
              <p:cNvGrpSpPr/>
              <p:nvPr/>
            </p:nvGrpSpPr>
            <p:grpSpPr>
              <a:xfrm>
                <a:off x="2164248" y="2124845"/>
                <a:ext cx="1122722" cy="1475395"/>
                <a:chOff x="3434557" y="2551589"/>
                <a:chExt cx="550862" cy="723901"/>
              </a:xfrm>
            </p:grpSpPr>
            <p:sp>
              <p:nvSpPr>
                <p:cNvPr id="179" name="Freeform 517"/>
                <p:cNvSpPr>
                  <a:spLocks/>
                </p:cNvSpPr>
                <p:nvPr/>
              </p:nvSpPr>
              <p:spPr bwMode="auto">
                <a:xfrm>
                  <a:off x="3434557" y="2551589"/>
                  <a:ext cx="550862" cy="377825"/>
                </a:xfrm>
                <a:custGeom>
                  <a:avLst/>
                  <a:gdLst>
                    <a:gd name="T0" fmla="*/ 347 w 347"/>
                    <a:gd name="T1" fmla="*/ 142 h 238"/>
                    <a:gd name="T2" fmla="*/ 172 w 347"/>
                    <a:gd name="T3" fmla="*/ 238 h 238"/>
                    <a:gd name="T4" fmla="*/ 0 w 347"/>
                    <a:gd name="T5" fmla="*/ 97 h 238"/>
                    <a:gd name="T6" fmla="*/ 172 w 347"/>
                    <a:gd name="T7" fmla="*/ 0 h 238"/>
                    <a:gd name="T8" fmla="*/ 347 w 347"/>
                    <a:gd name="T9" fmla="*/ 142 h 238"/>
                  </a:gdLst>
                  <a:ahLst/>
                  <a:cxnLst>
                    <a:cxn ang="0">
                      <a:pos x="T0" y="T1"/>
                    </a:cxn>
                    <a:cxn ang="0">
                      <a:pos x="T2" y="T3"/>
                    </a:cxn>
                    <a:cxn ang="0">
                      <a:pos x="T4" y="T5"/>
                    </a:cxn>
                    <a:cxn ang="0">
                      <a:pos x="T6" y="T7"/>
                    </a:cxn>
                    <a:cxn ang="0">
                      <a:pos x="T8" y="T9"/>
                    </a:cxn>
                  </a:cxnLst>
                  <a:rect l="0" t="0" r="r" b="b"/>
                  <a:pathLst>
                    <a:path w="347" h="238">
                      <a:moveTo>
                        <a:pt x="347" y="142"/>
                      </a:moveTo>
                      <a:lnTo>
                        <a:pt x="172" y="238"/>
                      </a:lnTo>
                      <a:lnTo>
                        <a:pt x="0" y="97"/>
                      </a:lnTo>
                      <a:lnTo>
                        <a:pt x="172" y="0"/>
                      </a:lnTo>
                      <a:lnTo>
                        <a:pt x="347" y="142"/>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518"/>
                <p:cNvSpPr>
                  <a:spLocks/>
                </p:cNvSpPr>
                <p:nvPr/>
              </p:nvSpPr>
              <p:spPr bwMode="auto">
                <a:xfrm>
                  <a:off x="3434557" y="2705577"/>
                  <a:ext cx="273050" cy="569913"/>
                </a:xfrm>
                <a:custGeom>
                  <a:avLst/>
                  <a:gdLst>
                    <a:gd name="T0" fmla="*/ 172 w 172"/>
                    <a:gd name="T1" fmla="*/ 141 h 359"/>
                    <a:gd name="T2" fmla="*/ 172 w 172"/>
                    <a:gd name="T3" fmla="*/ 359 h 359"/>
                    <a:gd name="T4" fmla="*/ 0 w 172"/>
                    <a:gd name="T5" fmla="*/ 217 h 359"/>
                    <a:gd name="T6" fmla="*/ 0 w 172"/>
                    <a:gd name="T7" fmla="*/ 0 h 359"/>
                    <a:gd name="T8" fmla="*/ 172 w 172"/>
                    <a:gd name="T9" fmla="*/ 141 h 359"/>
                  </a:gdLst>
                  <a:ahLst/>
                  <a:cxnLst>
                    <a:cxn ang="0">
                      <a:pos x="T0" y="T1"/>
                    </a:cxn>
                    <a:cxn ang="0">
                      <a:pos x="T2" y="T3"/>
                    </a:cxn>
                    <a:cxn ang="0">
                      <a:pos x="T4" y="T5"/>
                    </a:cxn>
                    <a:cxn ang="0">
                      <a:pos x="T6" y="T7"/>
                    </a:cxn>
                    <a:cxn ang="0">
                      <a:pos x="T8" y="T9"/>
                    </a:cxn>
                  </a:cxnLst>
                  <a:rect l="0" t="0" r="r" b="b"/>
                  <a:pathLst>
                    <a:path w="172" h="359">
                      <a:moveTo>
                        <a:pt x="172" y="141"/>
                      </a:moveTo>
                      <a:lnTo>
                        <a:pt x="172" y="359"/>
                      </a:lnTo>
                      <a:lnTo>
                        <a:pt x="0" y="217"/>
                      </a:lnTo>
                      <a:lnTo>
                        <a:pt x="0" y="0"/>
                      </a:lnTo>
                      <a:lnTo>
                        <a:pt x="172" y="141"/>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519"/>
                <p:cNvSpPr>
                  <a:spLocks/>
                </p:cNvSpPr>
                <p:nvPr/>
              </p:nvSpPr>
              <p:spPr bwMode="auto">
                <a:xfrm>
                  <a:off x="3707607" y="2777014"/>
                  <a:ext cx="277812" cy="498475"/>
                </a:xfrm>
                <a:custGeom>
                  <a:avLst/>
                  <a:gdLst>
                    <a:gd name="T0" fmla="*/ 0 w 175"/>
                    <a:gd name="T1" fmla="*/ 96 h 314"/>
                    <a:gd name="T2" fmla="*/ 0 w 175"/>
                    <a:gd name="T3" fmla="*/ 314 h 314"/>
                    <a:gd name="T4" fmla="*/ 175 w 175"/>
                    <a:gd name="T5" fmla="*/ 217 h 314"/>
                    <a:gd name="T6" fmla="*/ 175 w 175"/>
                    <a:gd name="T7" fmla="*/ 0 h 314"/>
                    <a:gd name="T8" fmla="*/ 0 w 175"/>
                    <a:gd name="T9" fmla="*/ 96 h 314"/>
                  </a:gdLst>
                  <a:ahLst/>
                  <a:cxnLst>
                    <a:cxn ang="0">
                      <a:pos x="T0" y="T1"/>
                    </a:cxn>
                    <a:cxn ang="0">
                      <a:pos x="T2" y="T3"/>
                    </a:cxn>
                    <a:cxn ang="0">
                      <a:pos x="T4" y="T5"/>
                    </a:cxn>
                    <a:cxn ang="0">
                      <a:pos x="T6" y="T7"/>
                    </a:cxn>
                    <a:cxn ang="0">
                      <a:pos x="T8" y="T9"/>
                    </a:cxn>
                  </a:cxnLst>
                  <a:rect l="0" t="0" r="r" b="b"/>
                  <a:pathLst>
                    <a:path w="175" h="314">
                      <a:moveTo>
                        <a:pt x="0" y="96"/>
                      </a:moveTo>
                      <a:lnTo>
                        <a:pt x="0" y="314"/>
                      </a:lnTo>
                      <a:lnTo>
                        <a:pt x="175" y="217"/>
                      </a:lnTo>
                      <a:lnTo>
                        <a:pt x="175" y="0"/>
                      </a:lnTo>
                      <a:lnTo>
                        <a:pt x="0" y="96"/>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0" name="Group 43"/>
              <p:cNvGrpSpPr/>
              <p:nvPr/>
            </p:nvGrpSpPr>
            <p:grpSpPr>
              <a:xfrm>
                <a:off x="2546039" y="1688052"/>
                <a:ext cx="588863" cy="779759"/>
                <a:chOff x="3621882" y="2337277"/>
                <a:chExt cx="288925" cy="382588"/>
              </a:xfrm>
            </p:grpSpPr>
            <p:sp>
              <p:nvSpPr>
                <p:cNvPr id="176" name="Freeform 514"/>
                <p:cNvSpPr>
                  <a:spLocks/>
                </p:cNvSpPr>
                <p:nvPr/>
              </p:nvSpPr>
              <p:spPr bwMode="auto">
                <a:xfrm>
                  <a:off x="3621882" y="2337277"/>
                  <a:ext cx="288925" cy="198438"/>
                </a:xfrm>
                <a:custGeom>
                  <a:avLst/>
                  <a:gdLst>
                    <a:gd name="T0" fmla="*/ 182 w 182"/>
                    <a:gd name="T1" fmla="*/ 76 h 125"/>
                    <a:gd name="T2" fmla="*/ 92 w 182"/>
                    <a:gd name="T3" fmla="*/ 125 h 125"/>
                    <a:gd name="T4" fmla="*/ 0 w 182"/>
                    <a:gd name="T5" fmla="*/ 50 h 125"/>
                    <a:gd name="T6" fmla="*/ 92 w 182"/>
                    <a:gd name="T7" fmla="*/ 0 h 125"/>
                    <a:gd name="T8" fmla="*/ 182 w 182"/>
                    <a:gd name="T9" fmla="*/ 76 h 125"/>
                  </a:gdLst>
                  <a:ahLst/>
                  <a:cxnLst>
                    <a:cxn ang="0">
                      <a:pos x="T0" y="T1"/>
                    </a:cxn>
                    <a:cxn ang="0">
                      <a:pos x="T2" y="T3"/>
                    </a:cxn>
                    <a:cxn ang="0">
                      <a:pos x="T4" y="T5"/>
                    </a:cxn>
                    <a:cxn ang="0">
                      <a:pos x="T6" y="T7"/>
                    </a:cxn>
                    <a:cxn ang="0">
                      <a:pos x="T8" y="T9"/>
                    </a:cxn>
                  </a:cxnLst>
                  <a:rect l="0" t="0" r="r" b="b"/>
                  <a:pathLst>
                    <a:path w="182" h="125">
                      <a:moveTo>
                        <a:pt x="182" y="76"/>
                      </a:moveTo>
                      <a:lnTo>
                        <a:pt x="92" y="125"/>
                      </a:lnTo>
                      <a:lnTo>
                        <a:pt x="0" y="50"/>
                      </a:lnTo>
                      <a:lnTo>
                        <a:pt x="92" y="0"/>
                      </a:lnTo>
                      <a:lnTo>
                        <a:pt x="182" y="76"/>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515"/>
                <p:cNvSpPr>
                  <a:spLocks/>
                </p:cNvSpPr>
                <p:nvPr/>
              </p:nvSpPr>
              <p:spPr bwMode="auto">
                <a:xfrm>
                  <a:off x="3621882" y="2416652"/>
                  <a:ext cx="146050" cy="303213"/>
                </a:xfrm>
                <a:custGeom>
                  <a:avLst/>
                  <a:gdLst>
                    <a:gd name="T0" fmla="*/ 92 w 92"/>
                    <a:gd name="T1" fmla="*/ 75 h 191"/>
                    <a:gd name="T2" fmla="*/ 92 w 92"/>
                    <a:gd name="T3" fmla="*/ 191 h 191"/>
                    <a:gd name="T4" fmla="*/ 0 w 92"/>
                    <a:gd name="T5" fmla="*/ 115 h 191"/>
                    <a:gd name="T6" fmla="*/ 0 w 92"/>
                    <a:gd name="T7" fmla="*/ 0 h 191"/>
                    <a:gd name="T8" fmla="*/ 92 w 92"/>
                    <a:gd name="T9" fmla="*/ 75 h 191"/>
                  </a:gdLst>
                  <a:ahLst/>
                  <a:cxnLst>
                    <a:cxn ang="0">
                      <a:pos x="T0" y="T1"/>
                    </a:cxn>
                    <a:cxn ang="0">
                      <a:pos x="T2" y="T3"/>
                    </a:cxn>
                    <a:cxn ang="0">
                      <a:pos x="T4" y="T5"/>
                    </a:cxn>
                    <a:cxn ang="0">
                      <a:pos x="T6" y="T7"/>
                    </a:cxn>
                    <a:cxn ang="0">
                      <a:pos x="T8" y="T9"/>
                    </a:cxn>
                  </a:cxnLst>
                  <a:rect l="0" t="0" r="r" b="b"/>
                  <a:pathLst>
                    <a:path w="92" h="191">
                      <a:moveTo>
                        <a:pt x="92" y="75"/>
                      </a:moveTo>
                      <a:lnTo>
                        <a:pt x="92" y="191"/>
                      </a:lnTo>
                      <a:lnTo>
                        <a:pt x="0" y="115"/>
                      </a:lnTo>
                      <a:lnTo>
                        <a:pt x="0" y="0"/>
                      </a:lnTo>
                      <a:lnTo>
                        <a:pt x="92" y="75"/>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516"/>
                <p:cNvSpPr>
                  <a:spLocks/>
                </p:cNvSpPr>
                <p:nvPr/>
              </p:nvSpPr>
              <p:spPr bwMode="auto">
                <a:xfrm>
                  <a:off x="3767932" y="2457927"/>
                  <a:ext cx="142875" cy="261938"/>
                </a:xfrm>
                <a:custGeom>
                  <a:avLst/>
                  <a:gdLst>
                    <a:gd name="T0" fmla="*/ 0 w 90"/>
                    <a:gd name="T1" fmla="*/ 49 h 165"/>
                    <a:gd name="T2" fmla="*/ 0 w 90"/>
                    <a:gd name="T3" fmla="*/ 165 h 165"/>
                    <a:gd name="T4" fmla="*/ 90 w 90"/>
                    <a:gd name="T5" fmla="*/ 113 h 165"/>
                    <a:gd name="T6" fmla="*/ 90 w 90"/>
                    <a:gd name="T7" fmla="*/ 0 h 165"/>
                    <a:gd name="T8" fmla="*/ 0 w 90"/>
                    <a:gd name="T9" fmla="*/ 49 h 165"/>
                  </a:gdLst>
                  <a:ahLst/>
                  <a:cxnLst>
                    <a:cxn ang="0">
                      <a:pos x="T0" y="T1"/>
                    </a:cxn>
                    <a:cxn ang="0">
                      <a:pos x="T2" y="T3"/>
                    </a:cxn>
                    <a:cxn ang="0">
                      <a:pos x="T4" y="T5"/>
                    </a:cxn>
                    <a:cxn ang="0">
                      <a:pos x="T6" y="T7"/>
                    </a:cxn>
                    <a:cxn ang="0">
                      <a:pos x="T8" y="T9"/>
                    </a:cxn>
                  </a:cxnLst>
                  <a:rect l="0" t="0" r="r" b="b"/>
                  <a:pathLst>
                    <a:path w="90" h="165">
                      <a:moveTo>
                        <a:pt x="0" y="49"/>
                      </a:moveTo>
                      <a:lnTo>
                        <a:pt x="0" y="165"/>
                      </a:lnTo>
                      <a:lnTo>
                        <a:pt x="90" y="113"/>
                      </a:lnTo>
                      <a:lnTo>
                        <a:pt x="90" y="0"/>
                      </a:lnTo>
                      <a:lnTo>
                        <a:pt x="0" y="49"/>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1" name="Group 44"/>
              <p:cNvGrpSpPr/>
              <p:nvPr/>
            </p:nvGrpSpPr>
            <p:grpSpPr>
              <a:xfrm>
                <a:off x="5661837" y="1535982"/>
                <a:ext cx="1345973" cy="1779531"/>
                <a:chOff x="5150644" y="2262664"/>
                <a:chExt cx="660400" cy="873125"/>
              </a:xfrm>
            </p:grpSpPr>
            <p:sp>
              <p:nvSpPr>
                <p:cNvPr id="173" name="Freeform 496"/>
                <p:cNvSpPr>
                  <a:spLocks/>
                </p:cNvSpPr>
                <p:nvPr/>
              </p:nvSpPr>
              <p:spPr bwMode="auto">
                <a:xfrm>
                  <a:off x="5150644" y="2262664"/>
                  <a:ext cx="660400" cy="457200"/>
                </a:xfrm>
                <a:custGeom>
                  <a:avLst/>
                  <a:gdLst>
                    <a:gd name="T0" fmla="*/ 416 w 416"/>
                    <a:gd name="T1" fmla="*/ 172 h 288"/>
                    <a:gd name="T2" fmla="*/ 208 w 416"/>
                    <a:gd name="T3" fmla="*/ 288 h 288"/>
                    <a:gd name="T4" fmla="*/ 0 w 416"/>
                    <a:gd name="T5" fmla="*/ 118 h 288"/>
                    <a:gd name="T6" fmla="*/ 208 w 416"/>
                    <a:gd name="T7" fmla="*/ 0 h 288"/>
                    <a:gd name="T8" fmla="*/ 416 w 416"/>
                    <a:gd name="T9" fmla="*/ 172 h 288"/>
                  </a:gdLst>
                  <a:ahLst/>
                  <a:cxnLst>
                    <a:cxn ang="0">
                      <a:pos x="T0" y="T1"/>
                    </a:cxn>
                    <a:cxn ang="0">
                      <a:pos x="T2" y="T3"/>
                    </a:cxn>
                    <a:cxn ang="0">
                      <a:pos x="T4" y="T5"/>
                    </a:cxn>
                    <a:cxn ang="0">
                      <a:pos x="T6" y="T7"/>
                    </a:cxn>
                    <a:cxn ang="0">
                      <a:pos x="T8" y="T9"/>
                    </a:cxn>
                  </a:cxnLst>
                  <a:rect l="0" t="0" r="r" b="b"/>
                  <a:pathLst>
                    <a:path w="416" h="288">
                      <a:moveTo>
                        <a:pt x="416" y="172"/>
                      </a:moveTo>
                      <a:lnTo>
                        <a:pt x="208" y="288"/>
                      </a:lnTo>
                      <a:lnTo>
                        <a:pt x="0" y="118"/>
                      </a:lnTo>
                      <a:lnTo>
                        <a:pt x="208" y="0"/>
                      </a:lnTo>
                      <a:lnTo>
                        <a:pt x="416" y="1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497"/>
                <p:cNvSpPr>
                  <a:spLocks/>
                </p:cNvSpPr>
                <p:nvPr/>
              </p:nvSpPr>
              <p:spPr bwMode="auto">
                <a:xfrm>
                  <a:off x="5150644" y="2449989"/>
                  <a:ext cx="330200" cy="685800"/>
                </a:xfrm>
                <a:custGeom>
                  <a:avLst/>
                  <a:gdLst>
                    <a:gd name="T0" fmla="*/ 208 w 208"/>
                    <a:gd name="T1" fmla="*/ 170 h 432"/>
                    <a:gd name="T2" fmla="*/ 208 w 208"/>
                    <a:gd name="T3" fmla="*/ 432 h 432"/>
                    <a:gd name="T4" fmla="*/ 0 w 208"/>
                    <a:gd name="T5" fmla="*/ 260 h 432"/>
                    <a:gd name="T6" fmla="*/ 0 w 208"/>
                    <a:gd name="T7" fmla="*/ 0 h 432"/>
                    <a:gd name="T8" fmla="*/ 208 w 208"/>
                    <a:gd name="T9" fmla="*/ 170 h 432"/>
                  </a:gdLst>
                  <a:ahLst/>
                  <a:cxnLst>
                    <a:cxn ang="0">
                      <a:pos x="T0" y="T1"/>
                    </a:cxn>
                    <a:cxn ang="0">
                      <a:pos x="T2" y="T3"/>
                    </a:cxn>
                    <a:cxn ang="0">
                      <a:pos x="T4" y="T5"/>
                    </a:cxn>
                    <a:cxn ang="0">
                      <a:pos x="T6" y="T7"/>
                    </a:cxn>
                    <a:cxn ang="0">
                      <a:pos x="T8" y="T9"/>
                    </a:cxn>
                  </a:cxnLst>
                  <a:rect l="0" t="0" r="r" b="b"/>
                  <a:pathLst>
                    <a:path w="208" h="432">
                      <a:moveTo>
                        <a:pt x="208" y="170"/>
                      </a:moveTo>
                      <a:lnTo>
                        <a:pt x="208" y="432"/>
                      </a:lnTo>
                      <a:lnTo>
                        <a:pt x="0" y="260"/>
                      </a:lnTo>
                      <a:lnTo>
                        <a:pt x="0" y="0"/>
                      </a:lnTo>
                      <a:lnTo>
                        <a:pt x="208" y="170"/>
                      </a:lnTo>
                      <a:close/>
                    </a:path>
                  </a:pathLst>
                </a:custGeom>
                <a:solidFill>
                  <a:schemeClr val="accent1">
                    <a:lumMod val="50000"/>
                    <a:alpha val="94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498"/>
                <p:cNvSpPr>
                  <a:spLocks/>
                </p:cNvSpPr>
                <p:nvPr/>
              </p:nvSpPr>
              <p:spPr bwMode="auto">
                <a:xfrm>
                  <a:off x="5480844" y="2535714"/>
                  <a:ext cx="330200" cy="600075"/>
                </a:xfrm>
                <a:custGeom>
                  <a:avLst/>
                  <a:gdLst>
                    <a:gd name="T0" fmla="*/ 0 w 208"/>
                    <a:gd name="T1" fmla="*/ 116 h 378"/>
                    <a:gd name="T2" fmla="*/ 0 w 208"/>
                    <a:gd name="T3" fmla="*/ 378 h 378"/>
                    <a:gd name="T4" fmla="*/ 208 w 208"/>
                    <a:gd name="T5" fmla="*/ 260 h 378"/>
                    <a:gd name="T6" fmla="*/ 208 w 208"/>
                    <a:gd name="T7" fmla="*/ 0 h 378"/>
                    <a:gd name="T8" fmla="*/ 0 w 208"/>
                    <a:gd name="T9" fmla="*/ 116 h 378"/>
                  </a:gdLst>
                  <a:ahLst/>
                  <a:cxnLst>
                    <a:cxn ang="0">
                      <a:pos x="T0" y="T1"/>
                    </a:cxn>
                    <a:cxn ang="0">
                      <a:pos x="T2" y="T3"/>
                    </a:cxn>
                    <a:cxn ang="0">
                      <a:pos x="T4" y="T5"/>
                    </a:cxn>
                    <a:cxn ang="0">
                      <a:pos x="T6" y="T7"/>
                    </a:cxn>
                    <a:cxn ang="0">
                      <a:pos x="T8" y="T9"/>
                    </a:cxn>
                  </a:cxnLst>
                  <a:rect l="0" t="0" r="r" b="b"/>
                  <a:pathLst>
                    <a:path w="208" h="378">
                      <a:moveTo>
                        <a:pt x="0" y="116"/>
                      </a:moveTo>
                      <a:lnTo>
                        <a:pt x="0" y="378"/>
                      </a:lnTo>
                      <a:lnTo>
                        <a:pt x="208" y="260"/>
                      </a:lnTo>
                      <a:lnTo>
                        <a:pt x="208" y="0"/>
                      </a:lnTo>
                      <a:lnTo>
                        <a:pt x="0" y="116"/>
                      </a:lnTo>
                      <a:close/>
                    </a:path>
                  </a:pathLst>
                </a:custGeom>
                <a:gradFill>
                  <a:gsLst>
                    <a:gs pos="100000">
                      <a:schemeClr val="accent1"/>
                    </a:gs>
                    <a:gs pos="0">
                      <a:schemeClr val="accent1">
                        <a:lumMod val="50000"/>
                        <a:alpha val="88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2" name="Group 45"/>
              <p:cNvGrpSpPr/>
              <p:nvPr/>
            </p:nvGrpSpPr>
            <p:grpSpPr>
              <a:xfrm>
                <a:off x="4257624" y="895351"/>
                <a:ext cx="802407" cy="1061249"/>
                <a:chOff x="4461669" y="1948339"/>
                <a:chExt cx="393700" cy="520701"/>
              </a:xfrm>
            </p:grpSpPr>
            <p:sp>
              <p:nvSpPr>
                <p:cNvPr id="170" name="Freeform 511"/>
                <p:cNvSpPr>
                  <a:spLocks/>
                </p:cNvSpPr>
                <p:nvPr/>
              </p:nvSpPr>
              <p:spPr bwMode="auto">
                <a:xfrm>
                  <a:off x="4461669" y="1948339"/>
                  <a:ext cx="393700" cy="273050"/>
                </a:xfrm>
                <a:custGeom>
                  <a:avLst/>
                  <a:gdLst>
                    <a:gd name="T0" fmla="*/ 248 w 248"/>
                    <a:gd name="T1" fmla="*/ 101 h 172"/>
                    <a:gd name="T2" fmla="*/ 123 w 248"/>
                    <a:gd name="T3" fmla="*/ 172 h 172"/>
                    <a:gd name="T4" fmla="*/ 0 w 248"/>
                    <a:gd name="T5" fmla="*/ 68 h 172"/>
                    <a:gd name="T6" fmla="*/ 123 w 248"/>
                    <a:gd name="T7" fmla="*/ 0 h 172"/>
                    <a:gd name="T8" fmla="*/ 248 w 248"/>
                    <a:gd name="T9" fmla="*/ 101 h 172"/>
                  </a:gdLst>
                  <a:ahLst/>
                  <a:cxnLst>
                    <a:cxn ang="0">
                      <a:pos x="T0" y="T1"/>
                    </a:cxn>
                    <a:cxn ang="0">
                      <a:pos x="T2" y="T3"/>
                    </a:cxn>
                    <a:cxn ang="0">
                      <a:pos x="T4" y="T5"/>
                    </a:cxn>
                    <a:cxn ang="0">
                      <a:pos x="T6" y="T7"/>
                    </a:cxn>
                    <a:cxn ang="0">
                      <a:pos x="T8" y="T9"/>
                    </a:cxn>
                  </a:cxnLst>
                  <a:rect l="0" t="0" r="r" b="b"/>
                  <a:pathLst>
                    <a:path w="248" h="172">
                      <a:moveTo>
                        <a:pt x="248" y="101"/>
                      </a:moveTo>
                      <a:lnTo>
                        <a:pt x="123" y="172"/>
                      </a:lnTo>
                      <a:lnTo>
                        <a:pt x="0" y="68"/>
                      </a:lnTo>
                      <a:lnTo>
                        <a:pt x="123" y="0"/>
                      </a:lnTo>
                      <a:lnTo>
                        <a:pt x="248" y="101"/>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512"/>
                <p:cNvSpPr>
                  <a:spLocks/>
                </p:cNvSpPr>
                <p:nvPr/>
              </p:nvSpPr>
              <p:spPr bwMode="auto">
                <a:xfrm>
                  <a:off x="4461669" y="2056289"/>
                  <a:ext cx="195262" cy="412750"/>
                </a:xfrm>
                <a:custGeom>
                  <a:avLst/>
                  <a:gdLst>
                    <a:gd name="T0" fmla="*/ 123 w 123"/>
                    <a:gd name="T1" fmla="*/ 104 h 260"/>
                    <a:gd name="T2" fmla="*/ 123 w 123"/>
                    <a:gd name="T3" fmla="*/ 260 h 260"/>
                    <a:gd name="T4" fmla="*/ 0 w 123"/>
                    <a:gd name="T5" fmla="*/ 156 h 260"/>
                    <a:gd name="T6" fmla="*/ 0 w 123"/>
                    <a:gd name="T7" fmla="*/ 0 h 260"/>
                    <a:gd name="T8" fmla="*/ 123 w 123"/>
                    <a:gd name="T9" fmla="*/ 104 h 260"/>
                  </a:gdLst>
                  <a:ahLst/>
                  <a:cxnLst>
                    <a:cxn ang="0">
                      <a:pos x="T0" y="T1"/>
                    </a:cxn>
                    <a:cxn ang="0">
                      <a:pos x="T2" y="T3"/>
                    </a:cxn>
                    <a:cxn ang="0">
                      <a:pos x="T4" y="T5"/>
                    </a:cxn>
                    <a:cxn ang="0">
                      <a:pos x="T6" y="T7"/>
                    </a:cxn>
                    <a:cxn ang="0">
                      <a:pos x="T8" y="T9"/>
                    </a:cxn>
                  </a:cxnLst>
                  <a:rect l="0" t="0" r="r" b="b"/>
                  <a:pathLst>
                    <a:path w="123" h="260">
                      <a:moveTo>
                        <a:pt x="123" y="104"/>
                      </a:moveTo>
                      <a:lnTo>
                        <a:pt x="123" y="260"/>
                      </a:lnTo>
                      <a:lnTo>
                        <a:pt x="0" y="156"/>
                      </a:lnTo>
                      <a:lnTo>
                        <a:pt x="0" y="0"/>
                      </a:lnTo>
                      <a:lnTo>
                        <a:pt x="123" y="10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513"/>
                <p:cNvSpPr>
                  <a:spLocks/>
                </p:cNvSpPr>
                <p:nvPr/>
              </p:nvSpPr>
              <p:spPr bwMode="auto">
                <a:xfrm>
                  <a:off x="4656932" y="2108677"/>
                  <a:ext cx="198437" cy="360363"/>
                </a:xfrm>
                <a:custGeom>
                  <a:avLst/>
                  <a:gdLst>
                    <a:gd name="T0" fmla="*/ 0 w 125"/>
                    <a:gd name="T1" fmla="*/ 71 h 227"/>
                    <a:gd name="T2" fmla="*/ 0 w 125"/>
                    <a:gd name="T3" fmla="*/ 227 h 227"/>
                    <a:gd name="T4" fmla="*/ 125 w 125"/>
                    <a:gd name="T5" fmla="*/ 156 h 227"/>
                    <a:gd name="T6" fmla="*/ 125 w 125"/>
                    <a:gd name="T7" fmla="*/ 0 h 227"/>
                    <a:gd name="T8" fmla="*/ 0 w 125"/>
                    <a:gd name="T9" fmla="*/ 71 h 227"/>
                  </a:gdLst>
                  <a:ahLst/>
                  <a:cxnLst>
                    <a:cxn ang="0">
                      <a:pos x="T0" y="T1"/>
                    </a:cxn>
                    <a:cxn ang="0">
                      <a:pos x="T2" y="T3"/>
                    </a:cxn>
                    <a:cxn ang="0">
                      <a:pos x="T4" y="T5"/>
                    </a:cxn>
                    <a:cxn ang="0">
                      <a:pos x="T6" y="T7"/>
                    </a:cxn>
                    <a:cxn ang="0">
                      <a:pos x="T8" y="T9"/>
                    </a:cxn>
                  </a:cxnLst>
                  <a:rect l="0" t="0" r="r" b="b"/>
                  <a:pathLst>
                    <a:path w="125" h="227">
                      <a:moveTo>
                        <a:pt x="0" y="71"/>
                      </a:moveTo>
                      <a:lnTo>
                        <a:pt x="0" y="227"/>
                      </a:lnTo>
                      <a:lnTo>
                        <a:pt x="125" y="156"/>
                      </a:lnTo>
                      <a:lnTo>
                        <a:pt x="125" y="0"/>
                      </a:lnTo>
                      <a:lnTo>
                        <a:pt x="0" y="71"/>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3" name="Group 46"/>
              <p:cNvGrpSpPr/>
              <p:nvPr/>
            </p:nvGrpSpPr>
            <p:grpSpPr>
              <a:xfrm>
                <a:off x="3157549" y="3927025"/>
                <a:ext cx="365612" cy="482090"/>
                <a:chOff x="3921919" y="3435827"/>
                <a:chExt cx="179387" cy="236537"/>
              </a:xfrm>
            </p:grpSpPr>
            <p:sp>
              <p:nvSpPr>
                <p:cNvPr id="167" name="Freeform 505"/>
                <p:cNvSpPr>
                  <a:spLocks/>
                </p:cNvSpPr>
                <p:nvPr/>
              </p:nvSpPr>
              <p:spPr bwMode="auto">
                <a:xfrm>
                  <a:off x="3921919" y="3435827"/>
                  <a:ext cx="179387" cy="123825"/>
                </a:xfrm>
                <a:custGeom>
                  <a:avLst/>
                  <a:gdLst>
                    <a:gd name="T0" fmla="*/ 113 w 113"/>
                    <a:gd name="T1" fmla="*/ 47 h 78"/>
                    <a:gd name="T2" fmla="*/ 56 w 113"/>
                    <a:gd name="T3" fmla="*/ 78 h 78"/>
                    <a:gd name="T4" fmla="*/ 0 w 113"/>
                    <a:gd name="T5" fmla="*/ 33 h 78"/>
                    <a:gd name="T6" fmla="*/ 56 w 113"/>
                    <a:gd name="T7" fmla="*/ 0 h 78"/>
                    <a:gd name="T8" fmla="*/ 113 w 113"/>
                    <a:gd name="T9" fmla="*/ 47 h 78"/>
                  </a:gdLst>
                  <a:ahLst/>
                  <a:cxnLst>
                    <a:cxn ang="0">
                      <a:pos x="T0" y="T1"/>
                    </a:cxn>
                    <a:cxn ang="0">
                      <a:pos x="T2" y="T3"/>
                    </a:cxn>
                    <a:cxn ang="0">
                      <a:pos x="T4" y="T5"/>
                    </a:cxn>
                    <a:cxn ang="0">
                      <a:pos x="T6" y="T7"/>
                    </a:cxn>
                    <a:cxn ang="0">
                      <a:pos x="T8" y="T9"/>
                    </a:cxn>
                  </a:cxnLst>
                  <a:rect l="0" t="0" r="r" b="b"/>
                  <a:pathLst>
                    <a:path w="113" h="78">
                      <a:moveTo>
                        <a:pt x="113" y="47"/>
                      </a:moveTo>
                      <a:lnTo>
                        <a:pt x="56" y="78"/>
                      </a:lnTo>
                      <a:lnTo>
                        <a:pt x="0" y="33"/>
                      </a:lnTo>
                      <a:lnTo>
                        <a:pt x="56" y="0"/>
                      </a:lnTo>
                      <a:lnTo>
                        <a:pt x="113" y="47"/>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506"/>
                <p:cNvSpPr>
                  <a:spLocks/>
                </p:cNvSpPr>
                <p:nvPr/>
              </p:nvSpPr>
              <p:spPr bwMode="auto">
                <a:xfrm>
                  <a:off x="3921919" y="3488214"/>
                  <a:ext cx="88900" cy="184150"/>
                </a:xfrm>
                <a:custGeom>
                  <a:avLst/>
                  <a:gdLst>
                    <a:gd name="T0" fmla="*/ 56 w 56"/>
                    <a:gd name="T1" fmla="*/ 45 h 116"/>
                    <a:gd name="T2" fmla="*/ 56 w 56"/>
                    <a:gd name="T3" fmla="*/ 116 h 116"/>
                    <a:gd name="T4" fmla="*/ 0 w 56"/>
                    <a:gd name="T5" fmla="*/ 69 h 116"/>
                    <a:gd name="T6" fmla="*/ 0 w 56"/>
                    <a:gd name="T7" fmla="*/ 0 h 116"/>
                    <a:gd name="T8" fmla="*/ 56 w 56"/>
                    <a:gd name="T9" fmla="*/ 45 h 116"/>
                  </a:gdLst>
                  <a:ahLst/>
                  <a:cxnLst>
                    <a:cxn ang="0">
                      <a:pos x="T0" y="T1"/>
                    </a:cxn>
                    <a:cxn ang="0">
                      <a:pos x="T2" y="T3"/>
                    </a:cxn>
                    <a:cxn ang="0">
                      <a:pos x="T4" y="T5"/>
                    </a:cxn>
                    <a:cxn ang="0">
                      <a:pos x="T6" y="T7"/>
                    </a:cxn>
                    <a:cxn ang="0">
                      <a:pos x="T8" y="T9"/>
                    </a:cxn>
                  </a:cxnLst>
                  <a:rect l="0" t="0" r="r" b="b"/>
                  <a:pathLst>
                    <a:path w="56" h="116">
                      <a:moveTo>
                        <a:pt x="56" y="45"/>
                      </a:moveTo>
                      <a:lnTo>
                        <a:pt x="56" y="116"/>
                      </a:lnTo>
                      <a:lnTo>
                        <a:pt x="0" y="69"/>
                      </a:lnTo>
                      <a:lnTo>
                        <a:pt x="0" y="0"/>
                      </a:lnTo>
                      <a:lnTo>
                        <a:pt x="56" y="45"/>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507"/>
                <p:cNvSpPr>
                  <a:spLocks/>
                </p:cNvSpPr>
                <p:nvPr/>
              </p:nvSpPr>
              <p:spPr bwMode="auto">
                <a:xfrm>
                  <a:off x="4010819" y="3510439"/>
                  <a:ext cx="90487" cy="161925"/>
                </a:xfrm>
                <a:custGeom>
                  <a:avLst/>
                  <a:gdLst>
                    <a:gd name="T0" fmla="*/ 0 w 57"/>
                    <a:gd name="T1" fmla="*/ 31 h 102"/>
                    <a:gd name="T2" fmla="*/ 0 w 57"/>
                    <a:gd name="T3" fmla="*/ 102 h 102"/>
                    <a:gd name="T4" fmla="*/ 57 w 57"/>
                    <a:gd name="T5" fmla="*/ 71 h 102"/>
                    <a:gd name="T6" fmla="*/ 57 w 57"/>
                    <a:gd name="T7" fmla="*/ 0 h 102"/>
                    <a:gd name="T8" fmla="*/ 0 w 57"/>
                    <a:gd name="T9" fmla="*/ 31 h 102"/>
                  </a:gdLst>
                  <a:ahLst/>
                  <a:cxnLst>
                    <a:cxn ang="0">
                      <a:pos x="T0" y="T1"/>
                    </a:cxn>
                    <a:cxn ang="0">
                      <a:pos x="T2" y="T3"/>
                    </a:cxn>
                    <a:cxn ang="0">
                      <a:pos x="T4" y="T5"/>
                    </a:cxn>
                    <a:cxn ang="0">
                      <a:pos x="T6" y="T7"/>
                    </a:cxn>
                    <a:cxn ang="0">
                      <a:pos x="T8" y="T9"/>
                    </a:cxn>
                  </a:cxnLst>
                  <a:rect l="0" t="0" r="r" b="b"/>
                  <a:pathLst>
                    <a:path w="57" h="102">
                      <a:moveTo>
                        <a:pt x="0" y="31"/>
                      </a:moveTo>
                      <a:lnTo>
                        <a:pt x="0" y="102"/>
                      </a:lnTo>
                      <a:lnTo>
                        <a:pt x="57" y="71"/>
                      </a:lnTo>
                      <a:lnTo>
                        <a:pt x="57" y="0"/>
                      </a:lnTo>
                      <a:lnTo>
                        <a:pt x="0" y="31"/>
                      </a:lnTo>
                      <a:close/>
                    </a:path>
                  </a:pathLst>
                </a:custGeom>
                <a:solidFill>
                  <a:srgbClr val="9E0B0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4" name="Group 47"/>
              <p:cNvGrpSpPr/>
              <p:nvPr/>
            </p:nvGrpSpPr>
            <p:grpSpPr>
              <a:xfrm>
                <a:off x="3904954" y="1070069"/>
                <a:ext cx="2293978" cy="3025203"/>
                <a:chOff x="3904954" y="1070069"/>
                <a:chExt cx="2293978" cy="3025203"/>
              </a:xfrm>
            </p:grpSpPr>
            <p:sp>
              <p:nvSpPr>
                <p:cNvPr id="164" name="Freeform 493"/>
                <p:cNvSpPr>
                  <a:spLocks/>
                </p:cNvSpPr>
                <p:nvPr/>
              </p:nvSpPr>
              <p:spPr bwMode="auto">
                <a:xfrm>
                  <a:off x="3904954" y="1070069"/>
                  <a:ext cx="2293978" cy="1588636"/>
                </a:xfrm>
                <a:custGeom>
                  <a:avLst/>
                  <a:gdLst>
                    <a:gd name="T0" fmla="*/ 709 w 709"/>
                    <a:gd name="T1" fmla="*/ 290 h 491"/>
                    <a:gd name="T2" fmla="*/ 354 w 709"/>
                    <a:gd name="T3" fmla="*/ 491 h 491"/>
                    <a:gd name="T4" fmla="*/ 0 w 709"/>
                    <a:gd name="T5" fmla="*/ 198 h 491"/>
                    <a:gd name="T6" fmla="*/ 354 w 709"/>
                    <a:gd name="T7" fmla="*/ 0 h 491"/>
                    <a:gd name="T8" fmla="*/ 709 w 709"/>
                    <a:gd name="T9" fmla="*/ 290 h 491"/>
                  </a:gdLst>
                  <a:ahLst/>
                  <a:cxnLst>
                    <a:cxn ang="0">
                      <a:pos x="T0" y="T1"/>
                    </a:cxn>
                    <a:cxn ang="0">
                      <a:pos x="T2" y="T3"/>
                    </a:cxn>
                    <a:cxn ang="0">
                      <a:pos x="T4" y="T5"/>
                    </a:cxn>
                    <a:cxn ang="0">
                      <a:pos x="T6" y="T7"/>
                    </a:cxn>
                    <a:cxn ang="0">
                      <a:pos x="T8" y="T9"/>
                    </a:cxn>
                  </a:cxnLst>
                  <a:rect l="0" t="0" r="r" b="b"/>
                  <a:pathLst>
                    <a:path w="709" h="491">
                      <a:moveTo>
                        <a:pt x="709" y="290"/>
                      </a:moveTo>
                      <a:lnTo>
                        <a:pt x="354" y="491"/>
                      </a:lnTo>
                      <a:lnTo>
                        <a:pt x="0" y="198"/>
                      </a:lnTo>
                      <a:lnTo>
                        <a:pt x="354" y="0"/>
                      </a:lnTo>
                      <a:lnTo>
                        <a:pt x="709" y="290"/>
                      </a:lnTo>
                      <a:close/>
                    </a:path>
                  </a:pathLst>
                </a:custGeom>
                <a:gradFill>
                  <a:gsLst>
                    <a:gs pos="0">
                      <a:schemeClr val="accent1"/>
                    </a:gs>
                    <a:gs pos="100000">
                      <a:schemeClr val="accent1">
                        <a:lumMod val="75000"/>
                        <a:alpha val="8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494"/>
                <p:cNvSpPr>
                  <a:spLocks/>
                </p:cNvSpPr>
                <p:nvPr/>
              </p:nvSpPr>
              <p:spPr bwMode="auto">
                <a:xfrm>
                  <a:off x="3904954" y="1710700"/>
                  <a:ext cx="1145372" cy="2384572"/>
                </a:xfrm>
                <a:custGeom>
                  <a:avLst/>
                  <a:gdLst>
                    <a:gd name="T0" fmla="*/ 354 w 354"/>
                    <a:gd name="T1" fmla="*/ 293 h 737"/>
                    <a:gd name="T2" fmla="*/ 354 w 354"/>
                    <a:gd name="T3" fmla="*/ 737 h 737"/>
                    <a:gd name="T4" fmla="*/ 0 w 354"/>
                    <a:gd name="T5" fmla="*/ 444 h 737"/>
                    <a:gd name="T6" fmla="*/ 0 w 354"/>
                    <a:gd name="T7" fmla="*/ 0 h 737"/>
                    <a:gd name="T8" fmla="*/ 354 w 354"/>
                    <a:gd name="T9" fmla="*/ 293 h 737"/>
                  </a:gdLst>
                  <a:ahLst/>
                  <a:cxnLst>
                    <a:cxn ang="0">
                      <a:pos x="T0" y="T1"/>
                    </a:cxn>
                    <a:cxn ang="0">
                      <a:pos x="T2" y="T3"/>
                    </a:cxn>
                    <a:cxn ang="0">
                      <a:pos x="T4" y="T5"/>
                    </a:cxn>
                    <a:cxn ang="0">
                      <a:pos x="T6" y="T7"/>
                    </a:cxn>
                    <a:cxn ang="0">
                      <a:pos x="T8" y="T9"/>
                    </a:cxn>
                  </a:cxnLst>
                  <a:rect l="0" t="0" r="r" b="b"/>
                  <a:pathLst>
                    <a:path w="354" h="737">
                      <a:moveTo>
                        <a:pt x="354" y="293"/>
                      </a:moveTo>
                      <a:lnTo>
                        <a:pt x="354" y="737"/>
                      </a:lnTo>
                      <a:lnTo>
                        <a:pt x="0" y="444"/>
                      </a:lnTo>
                      <a:lnTo>
                        <a:pt x="0" y="0"/>
                      </a:lnTo>
                      <a:lnTo>
                        <a:pt x="354" y="29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495"/>
                <p:cNvSpPr>
                  <a:spLocks/>
                </p:cNvSpPr>
                <p:nvPr/>
              </p:nvSpPr>
              <p:spPr bwMode="auto">
                <a:xfrm>
                  <a:off x="5050326" y="2008367"/>
                  <a:ext cx="1148606" cy="2086905"/>
                </a:xfrm>
                <a:custGeom>
                  <a:avLst/>
                  <a:gdLst>
                    <a:gd name="T0" fmla="*/ 0 w 355"/>
                    <a:gd name="T1" fmla="*/ 201 h 645"/>
                    <a:gd name="T2" fmla="*/ 0 w 355"/>
                    <a:gd name="T3" fmla="*/ 645 h 645"/>
                    <a:gd name="T4" fmla="*/ 355 w 355"/>
                    <a:gd name="T5" fmla="*/ 447 h 645"/>
                    <a:gd name="T6" fmla="*/ 355 w 355"/>
                    <a:gd name="T7" fmla="*/ 0 h 645"/>
                    <a:gd name="T8" fmla="*/ 0 w 355"/>
                    <a:gd name="T9" fmla="*/ 201 h 645"/>
                  </a:gdLst>
                  <a:ahLst/>
                  <a:cxnLst>
                    <a:cxn ang="0">
                      <a:pos x="T0" y="T1"/>
                    </a:cxn>
                    <a:cxn ang="0">
                      <a:pos x="T2" y="T3"/>
                    </a:cxn>
                    <a:cxn ang="0">
                      <a:pos x="T4" y="T5"/>
                    </a:cxn>
                    <a:cxn ang="0">
                      <a:pos x="T6" y="T7"/>
                    </a:cxn>
                    <a:cxn ang="0">
                      <a:pos x="T8" y="T9"/>
                    </a:cxn>
                  </a:cxnLst>
                  <a:rect l="0" t="0" r="r" b="b"/>
                  <a:pathLst>
                    <a:path w="355" h="645">
                      <a:moveTo>
                        <a:pt x="0" y="201"/>
                      </a:moveTo>
                      <a:lnTo>
                        <a:pt x="0" y="645"/>
                      </a:lnTo>
                      <a:lnTo>
                        <a:pt x="355" y="447"/>
                      </a:lnTo>
                      <a:lnTo>
                        <a:pt x="355" y="0"/>
                      </a:lnTo>
                      <a:lnTo>
                        <a:pt x="0" y="201"/>
                      </a:lnTo>
                      <a:close/>
                    </a:path>
                  </a:pathLst>
                </a:custGeom>
                <a:gradFill>
                  <a:gsLst>
                    <a:gs pos="100000">
                      <a:schemeClr val="accent1">
                        <a:lumMod val="75000"/>
                        <a:alpha val="82000"/>
                      </a:schemeClr>
                    </a:gs>
                    <a:gs pos="0">
                      <a:schemeClr val="accent1">
                        <a:lumMod val="50000"/>
                        <a:alpha val="88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5" name="Group 48"/>
              <p:cNvGrpSpPr/>
              <p:nvPr/>
            </p:nvGrpSpPr>
            <p:grpSpPr>
              <a:xfrm>
                <a:off x="4163795" y="3179621"/>
                <a:ext cx="695634" cy="909179"/>
                <a:chOff x="4415632" y="3069114"/>
                <a:chExt cx="341312" cy="446088"/>
              </a:xfrm>
            </p:grpSpPr>
            <p:sp>
              <p:nvSpPr>
                <p:cNvPr id="161" name="Freeform 502"/>
                <p:cNvSpPr>
                  <a:spLocks/>
                </p:cNvSpPr>
                <p:nvPr/>
              </p:nvSpPr>
              <p:spPr bwMode="auto">
                <a:xfrm>
                  <a:off x="4415632" y="3069114"/>
                  <a:ext cx="341312" cy="231775"/>
                </a:xfrm>
                <a:custGeom>
                  <a:avLst/>
                  <a:gdLst>
                    <a:gd name="T0" fmla="*/ 215 w 215"/>
                    <a:gd name="T1" fmla="*/ 87 h 146"/>
                    <a:gd name="T2" fmla="*/ 109 w 215"/>
                    <a:gd name="T3" fmla="*/ 146 h 146"/>
                    <a:gd name="T4" fmla="*/ 0 w 215"/>
                    <a:gd name="T5" fmla="*/ 59 h 146"/>
                    <a:gd name="T6" fmla="*/ 109 w 215"/>
                    <a:gd name="T7" fmla="*/ 0 h 146"/>
                    <a:gd name="T8" fmla="*/ 215 w 215"/>
                    <a:gd name="T9" fmla="*/ 87 h 146"/>
                  </a:gdLst>
                  <a:ahLst/>
                  <a:cxnLst>
                    <a:cxn ang="0">
                      <a:pos x="T0" y="T1"/>
                    </a:cxn>
                    <a:cxn ang="0">
                      <a:pos x="T2" y="T3"/>
                    </a:cxn>
                    <a:cxn ang="0">
                      <a:pos x="T4" y="T5"/>
                    </a:cxn>
                    <a:cxn ang="0">
                      <a:pos x="T6" y="T7"/>
                    </a:cxn>
                    <a:cxn ang="0">
                      <a:pos x="T8" y="T9"/>
                    </a:cxn>
                  </a:cxnLst>
                  <a:rect l="0" t="0" r="r" b="b"/>
                  <a:pathLst>
                    <a:path w="215" h="146">
                      <a:moveTo>
                        <a:pt x="215" y="87"/>
                      </a:moveTo>
                      <a:lnTo>
                        <a:pt x="109" y="146"/>
                      </a:lnTo>
                      <a:lnTo>
                        <a:pt x="0" y="59"/>
                      </a:lnTo>
                      <a:lnTo>
                        <a:pt x="109" y="0"/>
                      </a:lnTo>
                      <a:lnTo>
                        <a:pt x="215" y="87"/>
                      </a:lnTo>
                      <a:close/>
                    </a:path>
                  </a:pathLst>
                </a:cu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503"/>
                <p:cNvSpPr>
                  <a:spLocks/>
                </p:cNvSpPr>
                <p:nvPr/>
              </p:nvSpPr>
              <p:spPr bwMode="auto">
                <a:xfrm>
                  <a:off x="4415632" y="3162777"/>
                  <a:ext cx="173037" cy="352425"/>
                </a:xfrm>
                <a:custGeom>
                  <a:avLst/>
                  <a:gdLst>
                    <a:gd name="T0" fmla="*/ 109 w 109"/>
                    <a:gd name="T1" fmla="*/ 87 h 222"/>
                    <a:gd name="T2" fmla="*/ 109 w 109"/>
                    <a:gd name="T3" fmla="*/ 222 h 222"/>
                    <a:gd name="T4" fmla="*/ 0 w 109"/>
                    <a:gd name="T5" fmla="*/ 132 h 222"/>
                    <a:gd name="T6" fmla="*/ 0 w 109"/>
                    <a:gd name="T7" fmla="*/ 0 h 222"/>
                    <a:gd name="T8" fmla="*/ 109 w 109"/>
                    <a:gd name="T9" fmla="*/ 87 h 222"/>
                  </a:gdLst>
                  <a:ahLst/>
                  <a:cxnLst>
                    <a:cxn ang="0">
                      <a:pos x="T0" y="T1"/>
                    </a:cxn>
                    <a:cxn ang="0">
                      <a:pos x="T2" y="T3"/>
                    </a:cxn>
                    <a:cxn ang="0">
                      <a:pos x="T4" y="T5"/>
                    </a:cxn>
                    <a:cxn ang="0">
                      <a:pos x="T6" y="T7"/>
                    </a:cxn>
                    <a:cxn ang="0">
                      <a:pos x="T8" y="T9"/>
                    </a:cxn>
                  </a:cxnLst>
                  <a:rect l="0" t="0" r="r" b="b"/>
                  <a:pathLst>
                    <a:path w="109" h="222">
                      <a:moveTo>
                        <a:pt x="109" y="87"/>
                      </a:moveTo>
                      <a:lnTo>
                        <a:pt x="109" y="222"/>
                      </a:lnTo>
                      <a:lnTo>
                        <a:pt x="0" y="132"/>
                      </a:lnTo>
                      <a:lnTo>
                        <a:pt x="0" y="0"/>
                      </a:lnTo>
                      <a:lnTo>
                        <a:pt x="109" y="87"/>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504"/>
                <p:cNvSpPr>
                  <a:spLocks/>
                </p:cNvSpPr>
                <p:nvPr/>
              </p:nvSpPr>
              <p:spPr bwMode="auto">
                <a:xfrm>
                  <a:off x="4588669" y="3207227"/>
                  <a:ext cx="168275" cy="307975"/>
                </a:xfrm>
                <a:custGeom>
                  <a:avLst/>
                  <a:gdLst>
                    <a:gd name="T0" fmla="*/ 0 w 106"/>
                    <a:gd name="T1" fmla="*/ 59 h 194"/>
                    <a:gd name="T2" fmla="*/ 0 w 106"/>
                    <a:gd name="T3" fmla="*/ 194 h 194"/>
                    <a:gd name="T4" fmla="*/ 106 w 106"/>
                    <a:gd name="T5" fmla="*/ 132 h 194"/>
                    <a:gd name="T6" fmla="*/ 106 w 106"/>
                    <a:gd name="T7" fmla="*/ 0 h 194"/>
                    <a:gd name="T8" fmla="*/ 0 w 106"/>
                    <a:gd name="T9" fmla="*/ 59 h 194"/>
                  </a:gdLst>
                  <a:ahLst/>
                  <a:cxnLst>
                    <a:cxn ang="0">
                      <a:pos x="T0" y="T1"/>
                    </a:cxn>
                    <a:cxn ang="0">
                      <a:pos x="T2" y="T3"/>
                    </a:cxn>
                    <a:cxn ang="0">
                      <a:pos x="T4" y="T5"/>
                    </a:cxn>
                    <a:cxn ang="0">
                      <a:pos x="T6" y="T7"/>
                    </a:cxn>
                    <a:cxn ang="0">
                      <a:pos x="T8" y="T9"/>
                    </a:cxn>
                  </a:cxnLst>
                  <a:rect l="0" t="0" r="r" b="b"/>
                  <a:pathLst>
                    <a:path w="106" h="194">
                      <a:moveTo>
                        <a:pt x="0" y="59"/>
                      </a:moveTo>
                      <a:lnTo>
                        <a:pt x="0" y="194"/>
                      </a:lnTo>
                      <a:lnTo>
                        <a:pt x="106" y="132"/>
                      </a:lnTo>
                      <a:lnTo>
                        <a:pt x="106" y="0"/>
                      </a:lnTo>
                      <a:lnTo>
                        <a:pt x="0" y="59"/>
                      </a:lnTo>
                      <a:close/>
                    </a:path>
                  </a:pathLst>
                </a:custGeom>
                <a:solidFill>
                  <a:schemeClr val="accent1">
                    <a:lumMod val="75000"/>
                    <a:alpha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6" name="Group 49"/>
              <p:cNvGrpSpPr/>
              <p:nvPr/>
            </p:nvGrpSpPr>
            <p:grpSpPr>
              <a:xfrm>
                <a:off x="2859882" y="1390385"/>
                <a:ext cx="1886303" cy="2491343"/>
                <a:chOff x="2859882" y="1390385"/>
                <a:chExt cx="1886303" cy="2491343"/>
              </a:xfrm>
            </p:grpSpPr>
            <p:sp>
              <p:nvSpPr>
                <p:cNvPr id="157" name="Freeform 510"/>
                <p:cNvSpPr>
                  <a:spLocks/>
                </p:cNvSpPr>
                <p:nvPr/>
              </p:nvSpPr>
              <p:spPr bwMode="auto">
                <a:xfrm>
                  <a:off x="3798181" y="2170142"/>
                  <a:ext cx="948004" cy="1711586"/>
                </a:xfrm>
                <a:custGeom>
                  <a:avLst/>
                  <a:gdLst>
                    <a:gd name="T0" fmla="*/ 0 w 293"/>
                    <a:gd name="T1" fmla="*/ 163 h 529"/>
                    <a:gd name="T2" fmla="*/ 0 w 293"/>
                    <a:gd name="T3" fmla="*/ 529 h 529"/>
                    <a:gd name="T4" fmla="*/ 293 w 293"/>
                    <a:gd name="T5" fmla="*/ 366 h 529"/>
                    <a:gd name="T6" fmla="*/ 293 w 293"/>
                    <a:gd name="T7" fmla="*/ 0 h 529"/>
                    <a:gd name="T8" fmla="*/ 0 w 293"/>
                    <a:gd name="T9" fmla="*/ 163 h 529"/>
                  </a:gdLst>
                  <a:ahLst/>
                  <a:cxnLst>
                    <a:cxn ang="0">
                      <a:pos x="T0" y="T1"/>
                    </a:cxn>
                    <a:cxn ang="0">
                      <a:pos x="T2" y="T3"/>
                    </a:cxn>
                    <a:cxn ang="0">
                      <a:pos x="T4" y="T5"/>
                    </a:cxn>
                    <a:cxn ang="0">
                      <a:pos x="T6" y="T7"/>
                    </a:cxn>
                    <a:cxn ang="0">
                      <a:pos x="T8" y="T9"/>
                    </a:cxn>
                  </a:cxnLst>
                  <a:rect l="0" t="0" r="r" b="b"/>
                  <a:pathLst>
                    <a:path w="293" h="529">
                      <a:moveTo>
                        <a:pt x="0" y="163"/>
                      </a:moveTo>
                      <a:lnTo>
                        <a:pt x="0" y="529"/>
                      </a:lnTo>
                      <a:lnTo>
                        <a:pt x="293" y="366"/>
                      </a:lnTo>
                      <a:lnTo>
                        <a:pt x="293" y="0"/>
                      </a:lnTo>
                      <a:lnTo>
                        <a:pt x="0" y="163"/>
                      </a:lnTo>
                      <a:close/>
                    </a:path>
                  </a:pathLst>
                </a:custGeom>
                <a:solidFill>
                  <a:srgbClr val="9E0B0F">
                    <a:alpha val="81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47" name="Group 51"/>
                <p:cNvGrpSpPr/>
                <p:nvPr/>
              </p:nvGrpSpPr>
              <p:grpSpPr>
                <a:xfrm>
                  <a:off x="2859882" y="1390385"/>
                  <a:ext cx="1886303" cy="2491343"/>
                  <a:chOff x="3775869" y="2191227"/>
                  <a:chExt cx="925512" cy="1222375"/>
                </a:xfrm>
              </p:grpSpPr>
              <p:sp>
                <p:nvSpPr>
                  <p:cNvPr id="159" name="Freeform 508"/>
                  <p:cNvSpPr>
                    <a:spLocks/>
                  </p:cNvSpPr>
                  <p:nvPr/>
                </p:nvSpPr>
                <p:spPr bwMode="auto">
                  <a:xfrm>
                    <a:off x="3775869" y="2191227"/>
                    <a:ext cx="925512" cy="641350"/>
                  </a:xfrm>
                  <a:custGeom>
                    <a:avLst/>
                    <a:gdLst>
                      <a:gd name="T0" fmla="*/ 583 w 583"/>
                      <a:gd name="T1" fmla="*/ 241 h 404"/>
                      <a:gd name="T2" fmla="*/ 290 w 583"/>
                      <a:gd name="T3" fmla="*/ 404 h 404"/>
                      <a:gd name="T4" fmla="*/ 0 w 583"/>
                      <a:gd name="T5" fmla="*/ 163 h 404"/>
                      <a:gd name="T6" fmla="*/ 290 w 583"/>
                      <a:gd name="T7" fmla="*/ 0 h 404"/>
                      <a:gd name="T8" fmla="*/ 583 w 583"/>
                      <a:gd name="T9" fmla="*/ 241 h 404"/>
                    </a:gdLst>
                    <a:ahLst/>
                    <a:cxnLst>
                      <a:cxn ang="0">
                        <a:pos x="T0" y="T1"/>
                      </a:cxn>
                      <a:cxn ang="0">
                        <a:pos x="T2" y="T3"/>
                      </a:cxn>
                      <a:cxn ang="0">
                        <a:pos x="T4" y="T5"/>
                      </a:cxn>
                      <a:cxn ang="0">
                        <a:pos x="T6" y="T7"/>
                      </a:cxn>
                      <a:cxn ang="0">
                        <a:pos x="T8" y="T9"/>
                      </a:cxn>
                    </a:cxnLst>
                    <a:rect l="0" t="0" r="r" b="b"/>
                    <a:pathLst>
                      <a:path w="583" h="404">
                        <a:moveTo>
                          <a:pt x="583" y="241"/>
                        </a:moveTo>
                        <a:lnTo>
                          <a:pt x="290" y="404"/>
                        </a:lnTo>
                        <a:lnTo>
                          <a:pt x="0" y="163"/>
                        </a:lnTo>
                        <a:lnTo>
                          <a:pt x="290" y="0"/>
                        </a:lnTo>
                        <a:lnTo>
                          <a:pt x="583" y="241"/>
                        </a:lnTo>
                        <a:close/>
                      </a:path>
                    </a:pathLst>
                  </a:custGeom>
                  <a:gradFill>
                    <a:gsLst>
                      <a:gs pos="0">
                        <a:schemeClr val="accent1"/>
                      </a:gs>
                      <a:gs pos="100000">
                        <a:schemeClr val="accent1">
                          <a:lumMod val="75000"/>
                          <a:alpha val="8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509"/>
                  <p:cNvSpPr>
                    <a:spLocks/>
                  </p:cNvSpPr>
                  <p:nvPr/>
                </p:nvSpPr>
                <p:spPr bwMode="auto">
                  <a:xfrm>
                    <a:off x="3775869" y="2449989"/>
                    <a:ext cx="460375" cy="963613"/>
                  </a:xfrm>
                  <a:custGeom>
                    <a:avLst/>
                    <a:gdLst>
                      <a:gd name="T0" fmla="*/ 290 w 290"/>
                      <a:gd name="T1" fmla="*/ 241 h 607"/>
                      <a:gd name="T2" fmla="*/ 290 w 290"/>
                      <a:gd name="T3" fmla="*/ 607 h 607"/>
                      <a:gd name="T4" fmla="*/ 0 w 290"/>
                      <a:gd name="T5" fmla="*/ 366 h 607"/>
                      <a:gd name="T6" fmla="*/ 0 w 290"/>
                      <a:gd name="T7" fmla="*/ 0 h 607"/>
                      <a:gd name="T8" fmla="*/ 290 w 290"/>
                      <a:gd name="T9" fmla="*/ 241 h 607"/>
                    </a:gdLst>
                    <a:ahLst/>
                    <a:cxnLst>
                      <a:cxn ang="0">
                        <a:pos x="T0" y="T1"/>
                      </a:cxn>
                      <a:cxn ang="0">
                        <a:pos x="T2" y="T3"/>
                      </a:cxn>
                      <a:cxn ang="0">
                        <a:pos x="T4" y="T5"/>
                      </a:cxn>
                      <a:cxn ang="0">
                        <a:pos x="T6" y="T7"/>
                      </a:cxn>
                      <a:cxn ang="0">
                        <a:pos x="T8" y="T9"/>
                      </a:cxn>
                    </a:cxnLst>
                    <a:rect l="0" t="0" r="r" b="b"/>
                    <a:pathLst>
                      <a:path w="290" h="607">
                        <a:moveTo>
                          <a:pt x="290" y="241"/>
                        </a:moveTo>
                        <a:lnTo>
                          <a:pt x="290" y="607"/>
                        </a:lnTo>
                        <a:lnTo>
                          <a:pt x="0" y="366"/>
                        </a:lnTo>
                        <a:lnTo>
                          <a:pt x="0" y="0"/>
                        </a:lnTo>
                        <a:lnTo>
                          <a:pt x="290" y="241"/>
                        </a:lnTo>
                        <a:close/>
                      </a:path>
                    </a:pathLst>
                  </a:custGeom>
                  <a:solidFill>
                    <a:schemeClr val="accent1">
                      <a:lumMod val="50000"/>
                      <a:alpha val="81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grpSp>
      <p:grpSp>
        <p:nvGrpSpPr>
          <p:cNvPr id="248" name="CRM Marker"/>
          <p:cNvGrpSpPr/>
          <p:nvPr/>
        </p:nvGrpSpPr>
        <p:grpSpPr>
          <a:xfrm>
            <a:off x="3753030" y="1083197"/>
            <a:ext cx="503488" cy="1000779"/>
            <a:chOff x="5405019" y="1111013"/>
            <a:chExt cx="503488" cy="1000779"/>
          </a:xfrm>
        </p:grpSpPr>
        <p:sp>
          <p:nvSpPr>
            <p:cNvPr id="226" name="Rectangle 225"/>
            <p:cNvSpPr/>
            <p:nvPr/>
          </p:nvSpPr>
          <p:spPr>
            <a:xfrm>
              <a:off x="5405019" y="1111013"/>
              <a:ext cx="503488" cy="313932"/>
            </a:xfrm>
            <a:prstGeom prst="rect">
              <a:avLst/>
            </a:prstGeom>
          </p:spPr>
          <p:txBody>
            <a:bodyPr wrap="square" lIns="0" rIns="0">
              <a:spAutoFit/>
            </a:bodyPr>
            <a:lstStyle/>
            <a:p>
              <a:pPr indent="-6350" algn="ctr" fontAlgn="auto">
                <a:lnSpc>
                  <a:spcPct val="90000"/>
                </a:lnSpc>
                <a:spcBef>
                  <a:spcPts val="0"/>
                </a:spcBef>
                <a:spcAft>
                  <a:spcPts val="0"/>
                </a:spcAft>
                <a:buClr>
                  <a:srgbClr val="FF1414"/>
                </a:buClr>
              </a:pPr>
              <a:r>
                <a:rPr lang="en-GB" sz="1600" b="1" dirty="0" smtClean="0">
                  <a:ln w="6350">
                    <a:noFill/>
                  </a:ln>
                  <a:gradFill>
                    <a:gsLst>
                      <a:gs pos="0">
                        <a:srgbClr val="FF1414">
                          <a:lumMod val="75000"/>
                        </a:srgbClr>
                      </a:gs>
                      <a:gs pos="100000">
                        <a:srgbClr val="FF1414">
                          <a:lumMod val="95000"/>
                        </a:srgbClr>
                      </a:gs>
                    </a:gsLst>
                    <a:lin ang="16200000" scaled="0"/>
                  </a:gradFill>
                  <a:latin typeface="Arial"/>
                  <a:ea typeface="+mn-ea"/>
                  <a:cs typeface="+mn-cs"/>
                </a:rPr>
                <a:t>ERP</a:t>
              </a:r>
              <a:endParaRPr lang="en-GB" sz="1600" b="1" dirty="0">
                <a:ln w="6350">
                  <a:noFill/>
                </a:ln>
                <a:gradFill>
                  <a:gsLst>
                    <a:gs pos="0">
                      <a:srgbClr val="FF1414">
                        <a:lumMod val="75000"/>
                      </a:srgbClr>
                    </a:gs>
                    <a:gs pos="100000">
                      <a:srgbClr val="FF1414">
                        <a:lumMod val="95000"/>
                      </a:srgbClr>
                    </a:gs>
                  </a:gsLst>
                  <a:lin ang="16200000" scaled="0"/>
                </a:gradFill>
                <a:latin typeface="Arial"/>
                <a:ea typeface="+mn-ea"/>
                <a:cs typeface="+mn-cs"/>
              </a:endParaRPr>
            </a:p>
          </p:txBody>
        </p:sp>
        <p:grpSp>
          <p:nvGrpSpPr>
            <p:cNvPr id="249" name="Group 58"/>
            <p:cNvGrpSpPr/>
            <p:nvPr/>
          </p:nvGrpSpPr>
          <p:grpSpPr>
            <a:xfrm>
              <a:off x="5420859" y="1372385"/>
              <a:ext cx="471808" cy="739407"/>
              <a:chOff x="5420859" y="1372385"/>
              <a:chExt cx="471808" cy="739407"/>
            </a:xfrm>
          </p:grpSpPr>
          <p:sp>
            <p:nvSpPr>
              <p:cNvPr id="228" name="Freeform 227"/>
              <p:cNvSpPr>
                <a:spLocks noEditPoints="1"/>
              </p:cNvSpPr>
              <p:nvPr/>
            </p:nvSpPr>
            <p:spPr bwMode="auto">
              <a:xfrm>
                <a:off x="5420859" y="1372385"/>
                <a:ext cx="471808" cy="739407"/>
              </a:xfrm>
              <a:custGeom>
                <a:avLst/>
                <a:gdLst>
                  <a:gd name="T0" fmla="*/ 1232 w 2519"/>
                  <a:gd name="T1" fmla="*/ 1 h 3943"/>
                  <a:gd name="T2" fmla="*/ 363 w 2519"/>
                  <a:gd name="T3" fmla="*/ 361 h 3943"/>
                  <a:gd name="T4" fmla="*/ 23 w 2519"/>
                  <a:gd name="T5" fmla="*/ 1283 h 3943"/>
                  <a:gd name="T6" fmla="*/ 416 w 2519"/>
                  <a:gd name="T7" fmla="*/ 2184 h 3943"/>
                  <a:gd name="T8" fmla="*/ 1232 w 2519"/>
                  <a:gd name="T9" fmla="*/ 3943 h 3943"/>
                  <a:gd name="T10" fmla="*/ 1814 w 2519"/>
                  <a:gd name="T11" fmla="*/ 2597 h 3943"/>
                  <a:gd name="T12" fmla="*/ 2185 w 2519"/>
                  <a:gd name="T13" fmla="*/ 2003 h 3943"/>
                  <a:gd name="T14" fmla="*/ 2461 w 2519"/>
                  <a:gd name="T15" fmla="*/ 1304 h 3943"/>
                  <a:gd name="T16" fmla="*/ 1232 w 2519"/>
                  <a:gd name="T17" fmla="*/ 1 h 3943"/>
                  <a:gd name="T18" fmla="*/ 1243 w 2519"/>
                  <a:gd name="T19" fmla="*/ 1219 h 3943"/>
                  <a:gd name="T20" fmla="*/ 943 w 2519"/>
                  <a:gd name="T21" fmla="*/ 920 h 3943"/>
                  <a:gd name="T22" fmla="*/ 1243 w 2519"/>
                  <a:gd name="T23" fmla="*/ 620 h 3943"/>
                  <a:gd name="T24" fmla="*/ 1542 w 2519"/>
                  <a:gd name="T25" fmla="*/ 920 h 3943"/>
                  <a:gd name="T26" fmla="*/ 1243 w 2519"/>
                  <a:gd name="T27" fmla="*/ 1219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9" h="3943">
                    <a:moveTo>
                      <a:pt x="1232" y="1"/>
                    </a:moveTo>
                    <a:cubicBezTo>
                      <a:pt x="841" y="2"/>
                      <a:pt x="544" y="179"/>
                      <a:pt x="363" y="361"/>
                    </a:cubicBezTo>
                    <a:cubicBezTo>
                      <a:pt x="141" y="583"/>
                      <a:pt x="0" y="922"/>
                      <a:pt x="23" y="1283"/>
                    </a:cubicBezTo>
                    <a:cubicBezTo>
                      <a:pt x="48" y="1664"/>
                      <a:pt x="243" y="1921"/>
                      <a:pt x="416" y="2184"/>
                    </a:cubicBezTo>
                    <a:cubicBezTo>
                      <a:pt x="775" y="2731"/>
                      <a:pt x="1101" y="3242"/>
                      <a:pt x="1232" y="3943"/>
                    </a:cubicBezTo>
                    <a:cubicBezTo>
                      <a:pt x="1360" y="3436"/>
                      <a:pt x="1545" y="3028"/>
                      <a:pt x="1814" y="2597"/>
                    </a:cubicBezTo>
                    <a:cubicBezTo>
                      <a:pt x="1934" y="2405"/>
                      <a:pt x="2065" y="2206"/>
                      <a:pt x="2185" y="2003"/>
                    </a:cubicBezTo>
                    <a:cubicBezTo>
                      <a:pt x="2309" y="1795"/>
                      <a:pt x="2440" y="1573"/>
                      <a:pt x="2461" y="1304"/>
                    </a:cubicBezTo>
                    <a:cubicBezTo>
                      <a:pt x="2519" y="539"/>
                      <a:pt x="1924" y="0"/>
                      <a:pt x="1232" y="1"/>
                    </a:cubicBezTo>
                    <a:close/>
                    <a:moveTo>
                      <a:pt x="1243" y="1219"/>
                    </a:moveTo>
                    <a:cubicBezTo>
                      <a:pt x="1077" y="1219"/>
                      <a:pt x="943" y="1085"/>
                      <a:pt x="943" y="920"/>
                    </a:cubicBezTo>
                    <a:cubicBezTo>
                      <a:pt x="943" y="754"/>
                      <a:pt x="1077" y="620"/>
                      <a:pt x="1243" y="620"/>
                    </a:cubicBezTo>
                    <a:cubicBezTo>
                      <a:pt x="1408" y="620"/>
                      <a:pt x="1542" y="754"/>
                      <a:pt x="1542" y="920"/>
                    </a:cubicBezTo>
                    <a:cubicBezTo>
                      <a:pt x="1542" y="1085"/>
                      <a:pt x="1408" y="1219"/>
                      <a:pt x="1243" y="1219"/>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en-US" sz="1600" b="1" kern="0" dirty="0">
                  <a:solidFill>
                    <a:sysClr val="window" lastClr="FFFFFF"/>
                  </a:solidFill>
                  <a:latin typeface="Arial"/>
                  <a:ea typeface="+mn-ea"/>
                  <a:cs typeface="+mn-cs"/>
                </a:endParaRPr>
              </a:p>
            </p:txBody>
          </p:sp>
          <p:sp>
            <p:nvSpPr>
              <p:cNvPr id="229" name="Freeform 228"/>
              <p:cNvSpPr>
                <a:spLocks noEditPoints="1"/>
              </p:cNvSpPr>
              <p:nvPr/>
            </p:nvSpPr>
            <p:spPr bwMode="auto">
              <a:xfrm>
                <a:off x="5420859" y="1372385"/>
                <a:ext cx="471808" cy="739407"/>
              </a:xfrm>
              <a:custGeom>
                <a:avLst/>
                <a:gdLst>
                  <a:gd name="T0" fmla="*/ 1232 w 2519"/>
                  <a:gd name="T1" fmla="*/ 1 h 3943"/>
                  <a:gd name="T2" fmla="*/ 363 w 2519"/>
                  <a:gd name="T3" fmla="*/ 361 h 3943"/>
                  <a:gd name="T4" fmla="*/ 23 w 2519"/>
                  <a:gd name="T5" fmla="*/ 1283 h 3943"/>
                  <a:gd name="T6" fmla="*/ 416 w 2519"/>
                  <a:gd name="T7" fmla="*/ 2184 h 3943"/>
                  <a:gd name="T8" fmla="*/ 1232 w 2519"/>
                  <a:gd name="T9" fmla="*/ 3943 h 3943"/>
                  <a:gd name="T10" fmla="*/ 1814 w 2519"/>
                  <a:gd name="T11" fmla="*/ 2597 h 3943"/>
                  <a:gd name="T12" fmla="*/ 2185 w 2519"/>
                  <a:gd name="T13" fmla="*/ 2003 h 3943"/>
                  <a:gd name="T14" fmla="*/ 2461 w 2519"/>
                  <a:gd name="T15" fmla="*/ 1304 h 3943"/>
                  <a:gd name="T16" fmla="*/ 1232 w 2519"/>
                  <a:gd name="T17" fmla="*/ 1 h 3943"/>
                  <a:gd name="T18" fmla="*/ 1243 w 2519"/>
                  <a:gd name="T19" fmla="*/ 1219 h 3943"/>
                  <a:gd name="T20" fmla="*/ 943 w 2519"/>
                  <a:gd name="T21" fmla="*/ 920 h 3943"/>
                  <a:gd name="T22" fmla="*/ 1243 w 2519"/>
                  <a:gd name="T23" fmla="*/ 620 h 3943"/>
                  <a:gd name="T24" fmla="*/ 1542 w 2519"/>
                  <a:gd name="T25" fmla="*/ 920 h 3943"/>
                  <a:gd name="T26" fmla="*/ 1243 w 2519"/>
                  <a:gd name="T27" fmla="*/ 1219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9" h="3943">
                    <a:moveTo>
                      <a:pt x="1232" y="1"/>
                    </a:moveTo>
                    <a:cubicBezTo>
                      <a:pt x="841" y="2"/>
                      <a:pt x="544" y="179"/>
                      <a:pt x="363" y="361"/>
                    </a:cubicBezTo>
                    <a:cubicBezTo>
                      <a:pt x="141" y="583"/>
                      <a:pt x="0" y="922"/>
                      <a:pt x="23" y="1283"/>
                    </a:cubicBezTo>
                    <a:cubicBezTo>
                      <a:pt x="48" y="1664"/>
                      <a:pt x="243" y="1921"/>
                      <a:pt x="416" y="2184"/>
                    </a:cubicBezTo>
                    <a:cubicBezTo>
                      <a:pt x="775" y="2731"/>
                      <a:pt x="1101" y="3242"/>
                      <a:pt x="1232" y="3943"/>
                    </a:cubicBezTo>
                    <a:cubicBezTo>
                      <a:pt x="1360" y="3436"/>
                      <a:pt x="1545" y="3028"/>
                      <a:pt x="1814" y="2597"/>
                    </a:cubicBezTo>
                    <a:cubicBezTo>
                      <a:pt x="1934" y="2405"/>
                      <a:pt x="2065" y="2206"/>
                      <a:pt x="2185" y="2003"/>
                    </a:cubicBezTo>
                    <a:cubicBezTo>
                      <a:pt x="2309" y="1795"/>
                      <a:pt x="2440" y="1573"/>
                      <a:pt x="2461" y="1304"/>
                    </a:cubicBezTo>
                    <a:cubicBezTo>
                      <a:pt x="2519" y="539"/>
                      <a:pt x="1924" y="0"/>
                      <a:pt x="1232" y="1"/>
                    </a:cubicBezTo>
                    <a:close/>
                    <a:moveTo>
                      <a:pt x="1243" y="1219"/>
                    </a:moveTo>
                    <a:cubicBezTo>
                      <a:pt x="1077" y="1219"/>
                      <a:pt x="943" y="1085"/>
                      <a:pt x="943" y="920"/>
                    </a:cubicBezTo>
                    <a:cubicBezTo>
                      <a:pt x="943" y="754"/>
                      <a:pt x="1077" y="620"/>
                      <a:pt x="1243" y="620"/>
                    </a:cubicBezTo>
                    <a:cubicBezTo>
                      <a:pt x="1408" y="620"/>
                      <a:pt x="1542" y="754"/>
                      <a:pt x="1542" y="920"/>
                    </a:cubicBezTo>
                    <a:cubicBezTo>
                      <a:pt x="1542" y="1085"/>
                      <a:pt x="1408" y="1219"/>
                      <a:pt x="1243" y="1219"/>
                    </a:cubicBezTo>
                    <a:close/>
                  </a:path>
                </a:pathLst>
              </a:custGeom>
              <a:gradFill flip="none" rotWithShape="1">
                <a:gsLst>
                  <a:gs pos="68000">
                    <a:schemeClr val="bg1">
                      <a:alpha val="0"/>
                    </a:schemeClr>
                  </a:gs>
                  <a:gs pos="0">
                    <a:schemeClr val="bg1">
                      <a:alpha val="0"/>
                    </a:schemeClr>
                  </a:gs>
                  <a:gs pos="8000">
                    <a:schemeClr val="bg1"/>
                  </a:gs>
                </a:gsLst>
                <a:path path="circle">
                  <a:fillToRect l="100000" b="100000"/>
                </a:path>
                <a:tileRect t="-100000" r="-100000"/>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fontAlgn="auto">
                  <a:spcBef>
                    <a:spcPts val="0"/>
                  </a:spcBef>
                  <a:spcAft>
                    <a:spcPts val="0"/>
                  </a:spcAft>
                </a:pPr>
                <a:endParaRPr lang="en-US" sz="1600" b="1" kern="0" dirty="0">
                  <a:solidFill>
                    <a:sysClr val="window" lastClr="FFFFFF"/>
                  </a:solidFill>
                  <a:latin typeface="Arial"/>
                  <a:ea typeface="+mn-ea"/>
                  <a:cs typeface="+mn-cs"/>
                </a:endParaRPr>
              </a:p>
            </p:txBody>
          </p:sp>
        </p:grpSp>
      </p:grpSp>
    </p:spTree>
    <p:extLst>
      <p:ext uri="{BB962C8B-B14F-4D97-AF65-F5344CB8AC3E}">
        <p14:creationId xmlns:p14="http://schemas.microsoft.com/office/powerpoint/2010/main" xmlns="" val="32384299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6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00"/>
                                        <p:tgtEl>
                                          <p:spTgt spid="4"/>
                                        </p:tgtEl>
                                      </p:cBhvr>
                                    </p:animEffect>
                                  </p:childTnLst>
                                </p:cTn>
                              </p:par>
                              <p:par>
                                <p:cTn id="8" presetID="63" presetClass="path" presetSubtype="0" accel="50000" decel="50000" fill="hold" nodeType="withEffect">
                                  <p:stCondLst>
                                    <p:cond delay="1600"/>
                                  </p:stCondLst>
                                  <p:childTnLst>
                                    <p:animMotion origin="layout" path="M 0 0 L 0.25 0 E" pathEditMode="relative" ptsTypes="">
                                      <p:cBhvr>
                                        <p:cTn id="9" dur="1250" fill="hold"/>
                                        <p:tgtEl>
                                          <p:spTgt spid="4"/>
                                        </p:tgtEl>
                                        <p:attrNameLst>
                                          <p:attrName>ppt_x</p:attrName>
                                          <p:attrName>ppt_y</p:attrName>
                                        </p:attrNameLst>
                                      </p:cBhvr>
                                    </p:animMotion>
                                  </p:childTnLst>
                                </p:cTn>
                              </p:par>
                              <p:par>
                                <p:cTn id="10" presetID="10" presetClass="entr" presetSubtype="0" fill="hold" nodeType="withEffect">
                                  <p:stCondLst>
                                    <p:cond delay="2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35" presetClass="path" presetSubtype="0" accel="50000" decel="50000" fill="hold" nodeType="withEffect">
                                  <p:stCondLst>
                                    <p:cond delay="2500"/>
                                  </p:stCondLst>
                                  <p:childTnLst>
                                    <p:animMotion origin="layout" path="M -0.00104 -0.00031 L -0.24375 -0.00185 " pathEditMode="relative" rAng="0" ptsTypes="AA">
                                      <p:cBhvr>
                                        <p:cTn id="14" dur="1300" fill="hold"/>
                                        <p:tgtEl>
                                          <p:spTgt spid="2"/>
                                        </p:tgtEl>
                                        <p:attrNameLst>
                                          <p:attrName>ppt_x</p:attrName>
                                          <p:attrName>ppt_y</p:attrName>
                                        </p:attrNameLst>
                                      </p:cBhvr>
                                      <p:rCtr x="-12135" y="-93"/>
                                    </p:animMotion>
                                  </p:childTnLst>
                                </p:cTn>
                              </p:par>
                              <p:par>
                                <p:cTn id="15" presetID="63" presetClass="path" presetSubtype="0" accel="50000" decel="50000" fill="hold" nodeType="withEffect">
                                  <p:stCondLst>
                                    <p:cond delay="3800"/>
                                  </p:stCondLst>
                                  <p:childTnLst>
                                    <p:animMotion origin="layout" path="M -0.24375 -0.00185 L -0.10122 -0.00185 " pathEditMode="relative" rAng="0" ptsTypes="AA">
                                      <p:cBhvr>
                                        <p:cTn id="16" dur="900" fill="hold"/>
                                        <p:tgtEl>
                                          <p:spTgt spid="2"/>
                                        </p:tgtEl>
                                        <p:attrNameLst>
                                          <p:attrName>ppt_x</p:attrName>
                                          <p:attrName>ppt_y</p:attrName>
                                        </p:attrNameLst>
                                      </p:cBhvr>
                                      <p:rCtr x="7118" y="0"/>
                                    </p:animMotion>
                                  </p:childTnLst>
                                </p:cTn>
                              </p:par>
                              <p:par>
                                <p:cTn id="17" presetID="1" presetClass="entr" presetSubtype="0" fill="hold" nodeType="withEffect">
                                  <p:stCondLst>
                                    <p:cond delay="700"/>
                                  </p:stCondLst>
                                  <p:childTnLst>
                                    <p:set>
                                      <p:cBhvr>
                                        <p:cTn id="18" dur="1" fill="hold">
                                          <p:stCondLst>
                                            <p:cond delay="0"/>
                                          </p:stCondLst>
                                        </p:cTn>
                                        <p:tgtEl>
                                          <p:spTgt spid="6"/>
                                        </p:tgtEl>
                                        <p:attrNameLst>
                                          <p:attrName>style.visibility</p:attrName>
                                        </p:attrNameLst>
                                      </p:cBhvr>
                                      <p:to>
                                        <p:strVal val="visible"/>
                                      </p:to>
                                    </p:set>
                                  </p:childTnLst>
                                </p:cTn>
                              </p:par>
                              <p:par>
                                <p:cTn id="19" presetID="6" presetClass="emph" presetSubtype="0" accel="100000" autoRev="1" fill="hold" nodeType="withEffect">
                                  <p:stCondLst>
                                    <p:cond delay="200"/>
                                  </p:stCondLst>
                                  <p:childTnLst>
                                    <p:animScale>
                                      <p:cBhvr>
                                        <p:cTn id="20" dur="500" fill="hold"/>
                                        <p:tgtEl>
                                          <p:spTgt spid="6"/>
                                        </p:tgtEl>
                                      </p:cBhvr>
                                      <p:by x="25000" y="25000"/>
                                    </p:animScale>
                                  </p:childTnLst>
                                </p:cTn>
                              </p:par>
                              <p:par>
                                <p:cTn id="21" presetID="1" presetClass="entr" presetSubtype="0" fill="hold" nodeType="withEffect">
                                  <p:stCondLst>
                                    <p:cond delay="200"/>
                                  </p:stCondLst>
                                  <p:childTnLst>
                                    <p:set>
                                      <p:cBhvr>
                                        <p:cTn id="22" dur="1" fill="hold">
                                          <p:stCondLst>
                                            <p:cond delay="0"/>
                                          </p:stCondLst>
                                        </p:cTn>
                                        <p:tgtEl>
                                          <p:spTgt spid="18"/>
                                        </p:tgtEl>
                                        <p:attrNameLst>
                                          <p:attrName>style.visibility</p:attrName>
                                        </p:attrNameLst>
                                      </p:cBhvr>
                                      <p:to>
                                        <p:strVal val="visible"/>
                                      </p:to>
                                    </p:set>
                                  </p:childTnLst>
                                </p:cTn>
                              </p:par>
                              <p:par>
                                <p:cTn id="23" presetID="6" presetClass="emph" presetSubtype="0" accel="100000" autoRev="1" fill="hold" nodeType="withEffect">
                                  <p:stCondLst>
                                    <p:cond delay="200"/>
                                  </p:stCondLst>
                                  <p:childTnLst>
                                    <p:animScale>
                                      <p:cBhvr>
                                        <p:cTn id="24" dur="500" fill="hold"/>
                                        <p:tgtEl>
                                          <p:spTgt spid="18"/>
                                        </p:tgtEl>
                                      </p:cBhvr>
                                      <p:by x="25000" y="25000"/>
                                    </p:animScale>
                                  </p:childTnLst>
                                </p:cTn>
                              </p:par>
                              <p:par>
                                <p:cTn id="25" presetID="10" presetClass="entr" presetSubtype="0" fill="hold" nodeType="withEffect">
                                  <p:stCondLst>
                                    <p:cond delay="2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40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nodeType="withEffect">
                                  <p:stCondLst>
                                    <p:cond delay="70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6" presetClass="entr" presetSubtype="37" fill="hold" nodeType="withEffect">
                                  <p:stCondLst>
                                    <p:cond delay="140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500"/>
                                        <p:tgtEl>
                                          <p:spTgt spid="17"/>
                                        </p:tgtEl>
                                      </p:cBhvr>
                                    </p:animEffect>
                                  </p:childTnLst>
                                </p:cTn>
                              </p:par>
                              <p:par>
                                <p:cTn id="40" presetID="10" presetClass="entr" presetSubtype="0" fill="hold" nodeType="withEffect">
                                  <p:stCondLst>
                                    <p:cond delay="1600"/>
                                  </p:stCondLst>
                                  <p:childTnLst>
                                    <p:set>
                                      <p:cBhvr>
                                        <p:cTn id="41" dur="1" fill="hold">
                                          <p:stCondLst>
                                            <p:cond delay="0"/>
                                          </p:stCondLst>
                                        </p:cTn>
                                        <p:tgtEl>
                                          <p:spTgt spid="248"/>
                                        </p:tgtEl>
                                        <p:attrNameLst>
                                          <p:attrName>style.visibility</p:attrName>
                                        </p:attrNameLst>
                                      </p:cBhvr>
                                      <p:to>
                                        <p:strVal val="visible"/>
                                      </p:to>
                                    </p:set>
                                    <p:animEffect transition="in" filter="fade">
                                      <p:cBhvr>
                                        <p:cTn id="42" dur="1100"/>
                                        <p:tgtEl>
                                          <p:spTgt spid="248"/>
                                        </p:tgtEl>
                                      </p:cBhvr>
                                    </p:animEffect>
                                  </p:childTnLst>
                                </p:cTn>
                              </p:par>
                              <p:par>
                                <p:cTn id="43" presetID="63" presetClass="path" presetSubtype="0" accel="50000" decel="50000" fill="hold" nodeType="withEffect">
                                  <p:stCondLst>
                                    <p:cond delay="1600"/>
                                  </p:stCondLst>
                                  <p:childTnLst>
                                    <p:animMotion origin="layout" path="M -0.09184 0.00494 L 0.24375 0.00309 " pathEditMode="relative" rAng="0" ptsTypes="AA">
                                      <p:cBhvr>
                                        <p:cTn id="44" dur="1250" fill="hold"/>
                                        <p:tgtEl>
                                          <p:spTgt spid="248"/>
                                        </p:tgtEl>
                                        <p:attrNameLst>
                                          <p:attrName>ppt_x</p:attrName>
                                          <p:attrName>ppt_y</p:attrName>
                                        </p:attrNameLst>
                                      </p:cBhvr>
                                      <p:rCtr x="168" y="-1"/>
                                    </p:animMotion>
                                  </p:childTnLst>
                                </p:cTn>
                              </p:par>
                              <p:par>
                                <p:cTn id="45" presetID="35" presetClass="path" presetSubtype="0" accel="50000" decel="50000" fill="hold" nodeType="withEffect">
                                  <p:stCondLst>
                                    <p:cond delay="1600"/>
                                  </p:stCondLst>
                                  <p:childTnLst>
                                    <p:animMotion origin="layout" path="M 0.00105 0.00155 L -0.14027 0.00155 " pathEditMode="relative" rAng="0" ptsTypes="AA">
                                      <p:cBhvr>
                                        <p:cTn id="46" dur="2000" fill="hold"/>
                                        <p:tgtEl>
                                          <p:spTgt spid="248"/>
                                        </p:tgtEl>
                                        <p:attrNameLst>
                                          <p:attrName>ppt_x</p:attrName>
                                          <p:attrName>ppt_y</p:attrName>
                                        </p:attrNameLst>
                                      </p:cBhvr>
                                      <p:rCtr x="-7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erver rack"/>
          <p:cNvGrpSpPr/>
          <p:nvPr/>
        </p:nvGrpSpPr>
        <p:grpSpPr>
          <a:xfrm>
            <a:off x="744472" y="1453700"/>
            <a:ext cx="857020" cy="1354755"/>
            <a:chOff x="70414" y="-1978634"/>
            <a:chExt cx="1613164" cy="2550044"/>
          </a:xfrm>
        </p:grpSpPr>
        <p:sp>
          <p:nvSpPr>
            <p:cNvPr id="6" name="Rounded Rectangle 5"/>
            <p:cNvSpPr/>
            <p:nvPr/>
          </p:nvSpPr>
          <p:spPr>
            <a:xfrm>
              <a:off x="70414" y="-1978634"/>
              <a:ext cx="1613164" cy="2550044"/>
            </a:xfrm>
            <a:prstGeom prst="roundRect">
              <a:avLst>
                <a:gd name="adj" fmla="val 4870"/>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7" name="Rectangle 6"/>
            <p:cNvSpPr/>
            <p:nvPr/>
          </p:nvSpPr>
          <p:spPr>
            <a:xfrm>
              <a:off x="201841" y="-1195364"/>
              <a:ext cx="1350310" cy="487805"/>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8" name="Rectangle 7"/>
            <p:cNvSpPr/>
            <p:nvPr/>
          </p:nvSpPr>
          <p:spPr>
            <a:xfrm>
              <a:off x="201841" y="-544428"/>
              <a:ext cx="110653" cy="72267"/>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9" name="Rectangle 8"/>
            <p:cNvSpPr/>
            <p:nvPr/>
          </p:nvSpPr>
          <p:spPr>
            <a:xfrm>
              <a:off x="387075" y="-544428"/>
              <a:ext cx="110653" cy="72267"/>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10" name="Rectangle 9"/>
            <p:cNvSpPr/>
            <p:nvPr/>
          </p:nvSpPr>
          <p:spPr>
            <a:xfrm>
              <a:off x="201843" y="134413"/>
              <a:ext cx="481122" cy="111774"/>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11" name="Rectangle 10"/>
            <p:cNvSpPr/>
            <p:nvPr/>
          </p:nvSpPr>
          <p:spPr>
            <a:xfrm>
              <a:off x="1008822" y="134413"/>
              <a:ext cx="543329" cy="111774"/>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12" name="Rectangle 11"/>
            <p:cNvSpPr/>
            <p:nvPr/>
          </p:nvSpPr>
          <p:spPr>
            <a:xfrm>
              <a:off x="201845" y="-67926"/>
              <a:ext cx="1350306" cy="108622"/>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13" name="Rectangle 12"/>
            <p:cNvSpPr/>
            <p:nvPr/>
          </p:nvSpPr>
          <p:spPr>
            <a:xfrm>
              <a:off x="201845" y="-419351"/>
              <a:ext cx="1350306" cy="158405"/>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14" name="Rectangle 13"/>
            <p:cNvSpPr/>
            <p:nvPr/>
          </p:nvSpPr>
          <p:spPr>
            <a:xfrm>
              <a:off x="682967" y="-544428"/>
              <a:ext cx="869186" cy="72267"/>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15" name="Rectangle 14"/>
            <p:cNvSpPr/>
            <p:nvPr/>
          </p:nvSpPr>
          <p:spPr>
            <a:xfrm>
              <a:off x="201841" y="-1754480"/>
              <a:ext cx="1350310" cy="487805"/>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16" name="Rectangle 24"/>
            <p:cNvSpPr>
              <a:spLocks noChangeArrowheads="1"/>
            </p:cNvSpPr>
            <p:nvPr/>
          </p:nvSpPr>
          <p:spPr bwMode="auto">
            <a:xfrm>
              <a:off x="312627" y="-1648843"/>
              <a:ext cx="1128736" cy="824243"/>
            </a:xfrm>
            <a:custGeom>
              <a:avLst/>
              <a:gdLst/>
              <a:ahLst/>
              <a:cxnLst/>
              <a:rect l="l" t="t" r="r" b="b"/>
              <a:pathLst>
                <a:path w="571277" h="417166">
                  <a:moveTo>
                    <a:pt x="0" y="382864"/>
                  </a:moveTo>
                  <a:lnTo>
                    <a:pt x="571276" y="382864"/>
                  </a:lnTo>
                  <a:lnTo>
                    <a:pt x="571276" y="382865"/>
                  </a:lnTo>
                  <a:lnTo>
                    <a:pt x="571277" y="382865"/>
                  </a:lnTo>
                  <a:lnTo>
                    <a:pt x="571277" y="417166"/>
                  </a:lnTo>
                  <a:lnTo>
                    <a:pt x="1" y="417166"/>
                  </a:lnTo>
                  <a:lnTo>
                    <a:pt x="1" y="417165"/>
                  </a:lnTo>
                  <a:lnTo>
                    <a:pt x="0" y="417165"/>
                  </a:lnTo>
                  <a:close/>
                  <a:moveTo>
                    <a:pt x="396632" y="294455"/>
                  </a:moveTo>
                  <a:lnTo>
                    <a:pt x="571276" y="294455"/>
                  </a:lnTo>
                  <a:lnTo>
                    <a:pt x="571276" y="328756"/>
                  </a:lnTo>
                  <a:lnTo>
                    <a:pt x="396632" y="328756"/>
                  </a:lnTo>
                  <a:close/>
                  <a:moveTo>
                    <a:pt x="68118" y="294455"/>
                  </a:moveTo>
                  <a:lnTo>
                    <a:pt x="102177" y="294455"/>
                  </a:lnTo>
                  <a:lnTo>
                    <a:pt x="102177" y="328756"/>
                  </a:lnTo>
                  <a:lnTo>
                    <a:pt x="68118" y="328756"/>
                  </a:lnTo>
                  <a:close/>
                  <a:moveTo>
                    <a:pt x="0" y="294455"/>
                  </a:moveTo>
                  <a:lnTo>
                    <a:pt x="34301" y="294455"/>
                  </a:lnTo>
                  <a:lnTo>
                    <a:pt x="34301" y="328756"/>
                  </a:lnTo>
                  <a:lnTo>
                    <a:pt x="0" y="328756"/>
                  </a:lnTo>
                  <a:close/>
                  <a:moveTo>
                    <a:pt x="0" y="86235"/>
                  </a:moveTo>
                  <a:lnTo>
                    <a:pt x="1" y="86235"/>
                  </a:lnTo>
                  <a:lnTo>
                    <a:pt x="571276" y="86235"/>
                  </a:lnTo>
                  <a:lnTo>
                    <a:pt x="571277" y="86235"/>
                  </a:lnTo>
                  <a:lnTo>
                    <a:pt x="571277" y="119811"/>
                  </a:lnTo>
                  <a:lnTo>
                    <a:pt x="571276" y="119811"/>
                  </a:lnTo>
                  <a:lnTo>
                    <a:pt x="1" y="119811"/>
                  </a:lnTo>
                  <a:lnTo>
                    <a:pt x="0" y="119811"/>
                  </a:lnTo>
                  <a:close/>
                  <a:moveTo>
                    <a:pt x="396632" y="0"/>
                  </a:moveTo>
                  <a:lnTo>
                    <a:pt x="396633" y="0"/>
                  </a:lnTo>
                  <a:lnTo>
                    <a:pt x="571276" y="0"/>
                  </a:lnTo>
                  <a:lnTo>
                    <a:pt x="571277" y="0"/>
                  </a:lnTo>
                  <a:lnTo>
                    <a:pt x="571277" y="33818"/>
                  </a:lnTo>
                  <a:lnTo>
                    <a:pt x="571276" y="33818"/>
                  </a:lnTo>
                  <a:lnTo>
                    <a:pt x="396633" y="33818"/>
                  </a:lnTo>
                  <a:lnTo>
                    <a:pt x="396632" y="33818"/>
                  </a:lnTo>
                  <a:close/>
                  <a:moveTo>
                    <a:pt x="68118" y="0"/>
                  </a:moveTo>
                  <a:lnTo>
                    <a:pt x="102177" y="0"/>
                  </a:lnTo>
                  <a:lnTo>
                    <a:pt x="102177" y="33818"/>
                  </a:lnTo>
                  <a:lnTo>
                    <a:pt x="68118" y="33818"/>
                  </a:lnTo>
                  <a:close/>
                  <a:moveTo>
                    <a:pt x="0" y="0"/>
                  </a:moveTo>
                  <a:lnTo>
                    <a:pt x="34301" y="0"/>
                  </a:lnTo>
                  <a:lnTo>
                    <a:pt x="34301" y="33818"/>
                  </a:lnTo>
                  <a:lnTo>
                    <a:pt x="0" y="33818"/>
                  </a:lnTo>
                  <a:close/>
                </a:path>
              </a:pathLst>
            </a:custGeom>
            <a:gradFill flip="none" rotWithShape="1">
              <a:gsLst>
                <a:gs pos="0">
                  <a:srgbClr val="0A0A0A"/>
                </a:gs>
                <a:gs pos="51000">
                  <a:srgbClr val="424545"/>
                </a:gs>
                <a:gs pos="100000">
                  <a:srgbClr val="0A0A0A"/>
                </a:gs>
              </a:gsLst>
              <a:lin ang="10800000" scaled="1"/>
              <a:tileRect/>
            </a:gradFill>
            <a:ln w="25400" cap="flat" cmpd="sng" algn="ctr">
              <a:noFill/>
              <a:prstDash val="solid"/>
            </a:ln>
            <a:effectLst/>
            <a:extLst/>
          </p:spPr>
          <p:txBody>
            <a:bodyPr rtlCol="0" anchor="ctr"/>
            <a:lstStyle/>
            <a:p>
              <a:pPr algn="ctr"/>
              <a:endParaRPr lang="en-US" kern="0" dirty="0">
                <a:solidFill>
                  <a:sysClr val="window" lastClr="FFFFFF"/>
                </a:solidFill>
                <a:latin typeface="Arial"/>
              </a:endParaRPr>
            </a:p>
          </p:txBody>
        </p:sp>
      </p:grpSp>
      <p:grpSp>
        <p:nvGrpSpPr>
          <p:cNvPr id="3" name="server rack"/>
          <p:cNvGrpSpPr/>
          <p:nvPr/>
        </p:nvGrpSpPr>
        <p:grpSpPr>
          <a:xfrm>
            <a:off x="1831641" y="1453700"/>
            <a:ext cx="857020" cy="1354755"/>
            <a:chOff x="70414" y="-1978634"/>
            <a:chExt cx="1613164" cy="2550044"/>
          </a:xfrm>
        </p:grpSpPr>
        <p:sp>
          <p:nvSpPr>
            <p:cNvPr id="18" name="Rounded Rectangle 17"/>
            <p:cNvSpPr/>
            <p:nvPr/>
          </p:nvSpPr>
          <p:spPr>
            <a:xfrm>
              <a:off x="70414" y="-1978634"/>
              <a:ext cx="1613164" cy="2550044"/>
            </a:xfrm>
            <a:prstGeom prst="roundRect">
              <a:avLst>
                <a:gd name="adj" fmla="val 4870"/>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9" name="Rectangle 18"/>
            <p:cNvSpPr/>
            <p:nvPr/>
          </p:nvSpPr>
          <p:spPr>
            <a:xfrm>
              <a:off x="201841" y="-1195364"/>
              <a:ext cx="1350310" cy="487805"/>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20" name="Rectangle 19"/>
            <p:cNvSpPr/>
            <p:nvPr/>
          </p:nvSpPr>
          <p:spPr>
            <a:xfrm>
              <a:off x="201841" y="-544428"/>
              <a:ext cx="110653" cy="72267"/>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21" name="Rectangle 20"/>
            <p:cNvSpPr/>
            <p:nvPr/>
          </p:nvSpPr>
          <p:spPr>
            <a:xfrm>
              <a:off x="387075" y="-544428"/>
              <a:ext cx="110653" cy="72267"/>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22" name="Rectangle 21"/>
            <p:cNvSpPr/>
            <p:nvPr/>
          </p:nvSpPr>
          <p:spPr>
            <a:xfrm>
              <a:off x="201843" y="134413"/>
              <a:ext cx="481122" cy="111774"/>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23" name="Rectangle 22"/>
            <p:cNvSpPr/>
            <p:nvPr/>
          </p:nvSpPr>
          <p:spPr>
            <a:xfrm>
              <a:off x="1008822" y="134413"/>
              <a:ext cx="543329" cy="111774"/>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24" name="Rectangle 23"/>
            <p:cNvSpPr/>
            <p:nvPr/>
          </p:nvSpPr>
          <p:spPr>
            <a:xfrm>
              <a:off x="201845" y="-67926"/>
              <a:ext cx="1350306" cy="108622"/>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25" name="Rectangle 24"/>
            <p:cNvSpPr/>
            <p:nvPr/>
          </p:nvSpPr>
          <p:spPr>
            <a:xfrm>
              <a:off x="201845" y="-419351"/>
              <a:ext cx="1350306" cy="158405"/>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26" name="Rectangle 25"/>
            <p:cNvSpPr/>
            <p:nvPr/>
          </p:nvSpPr>
          <p:spPr>
            <a:xfrm>
              <a:off x="682967" y="-544428"/>
              <a:ext cx="869186" cy="72267"/>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27" name="Rectangle 26"/>
            <p:cNvSpPr/>
            <p:nvPr/>
          </p:nvSpPr>
          <p:spPr>
            <a:xfrm>
              <a:off x="201841" y="-1754480"/>
              <a:ext cx="1350310" cy="487805"/>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28" name="Rectangle 24"/>
            <p:cNvSpPr>
              <a:spLocks noChangeArrowheads="1"/>
            </p:cNvSpPr>
            <p:nvPr/>
          </p:nvSpPr>
          <p:spPr bwMode="auto">
            <a:xfrm>
              <a:off x="312627" y="-1648843"/>
              <a:ext cx="1128736" cy="824243"/>
            </a:xfrm>
            <a:custGeom>
              <a:avLst/>
              <a:gdLst/>
              <a:ahLst/>
              <a:cxnLst/>
              <a:rect l="l" t="t" r="r" b="b"/>
              <a:pathLst>
                <a:path w="571277" h="417166">
                  <a:moveTo>
                    <a:pt x="0" y="382864"/>
                  </a:moveTo>
                  <a:lnTo>
                    <a:pt x="571276" y="382864"/>
                  </a:lnTo>
                  <a:lnTo>
                    <a:pt x="571276" y="382865"/>
                  </a:lnTo>
                  <a:lnTo>
                    <a:pt x="571277" y="382865"/>
                  </a:lnTo>
                  <a:lnTo>
                    <a:pt x="571277" y="417166"/>
                  </a:lnTo>
                  <a:lnTo>
                    <a:pt x="1" y="417166"/>
                  </a:lnTo>
                  <a:lnTo>
                    <a:pt x="1" y="417165"/>
                  </a:lnTo>
                  <a:lnTo>
                    <a:pt x="0" y="417165"/>
                  </a:lnTo>
                  <a:close/>
                  <a:moveTo>
                    <a:pt x="396632" y="294455"/>
                  </a:moveTo>
                  <a:lnTo>
                    <a:pt x="571276" y="294455"/>
                  </a:lnTo>
                  <a:lnTo>
                    <a:pt x="571276" y="328756"/>
                  </a:lnTo>
                  <a:lnTo>
                    <a:pt x="396632" y="328756"/>
                  </a:lnTo>
                  <a:close/>
                  <a:moveTo>
                    <a:pt x="68118" y="294455"/>
                  </a:moveTo>
                  <a:lnTo>
                    <a:pt x="102177" y="294455"/>
                  </a:lnTo>
                  <a:lnTo>
                    <a:pt x="102177" y="328756"/>
                  </a:lnTo>
                  <a:lnTo>
                    <a:pt x="68118" y="328756"/>
                  </a:lnTo>
                  <a:close/>
                  <a:moveTo>
                    <a:pt x="0" y="294455"/>
                  </a:moveTo>
                  <a:lnTo>
                    <a:pt x="34301" y="294455"/>
                  </a:lnTo>
                  <a:lnTo>
                    <a:pt x="34301" y="328756"/>
                  </a:lnTo>
                  <a:lnTo>
                    <a:pt x="0" y="328756"/>
                  </a:lnTo>
                  <a:close/>
                  <a:moveTo>
                    <a:pt x="0" y="86235"/>
                  </a:moveTo>
                  <a:lnTo>
                    <a:pt x="1" y="86235"/>
                  </a:lnTo>
                  <a:lnTo>
                    <a:pt x="571276" y="86235"/>
                  </a:lnTo>
                  <a:lnTo>
                    <a:pt x="571277" y="86235"/>
                  </a:lnTo>
                  <a:lnTo>
                    <a:pt x="571277" y="119811"/>
                  </a:lnTo>
                  <a:lnTo>
                    <a:pt x="571276" y="119811"/>
                  </a:lnTo>
                  <a:lnTo>
                    <a:pt x="1" y="119811"/>
                  </a:lnTo>
                  <a:lnTo>
                    <a:pt x="0" y="119811"/>
                  </a:lnTo>
                  <a:close/>
                  <a:moveTo>
                    <a:pt x="396632" y="0"/>
                  </a:moveTo>
                  <a:lnTo>
                    <a:pt x="396633" y="0"/>
                  </a:lnTo>
                  <a:lnTo>
                    <a:pt x="571276" y="0"/>
                  </a:lnTo>
                  <a:lnTo>
                    <a:pt x="571277" y="0"/>
                  </a:lnTo>
                  <a:lnTo>
                    <a:pt x="571277" y="33818"/>
                  </a:lnTo>
                  <a:lnTo>
                    <a:pt x="571276" y="33818"/>
                  </a:lnTo>
                  <a:lnTo>
                    <a:pt x="396633" y="33818"/>
                  </a:lnTo>
                  <a:lnTo>
                    <a:pt x="396632" y="33818"/>
                  </a:lnTo>
                  <a:close/>
                  <a:moveTo>
                    <a:pt x="68118" y="0"/>
                  </a:moveTo>
                  <a:lnTo>
                    <a:pt x="102177" y="0"/>
                  </a:lnTo>
                  <a:lnTo>
                    <a:pt x="102177" y="33818"/>
                  </a:lnTo>
                  <a:lnTo>
                    <a:pt x="68118" y="33818"/>
                  </a:lnTo>
                  <a:close/>
                  <a:moveTo>
                    <a:pt x="0" y="0"/>
                  </a:moveTo>
                  <a:lnTo>
                    <a:pt x="34301" y="0"/>
                  </a:lnTo>
                  <a:lnTo>
                    <a:pt x="34301" y="33818"/>
                  </a:lnTo>
                  <a:lnTo>
                    <a:pt x="0" y="33818"/>
                  </a:lnTo>
                  <a:close/>
                </a:path>
              </a:pathLst>
            </a:custGeom>
            <a:gradFill flip="none" rotWithShape="1">
              <a:gsLst>
                <a:gs pos="0">
                  <a:srgbClr val="0A0A0A"/>
                </a:gs>
                <a:gs pos="51000">
                  <a:srgbClr val="424545"/>
                </a:gs>
                <a:gs pos="100000">
                  <a:srgbClr val="0A0A0A"/>
                </a:gs>
              </a:gsLst>
              <a:lin ang="10800000" scaled="1"/>
              <a:tileRect/>
            </a:gradFill>
            <a:ln w="25400" cap="flat" cmpd="sng" algn="ctr">
              <a:noFill/>
              <a:prstDash val="solid"/>
            </a:ln>
            <a:effectLst/>
            <a:extLst/>
          </p:spPr>
          <p:txBody>
            <a:bodyPr rtlCol="0" anchor="ctr"/>
            <a:lstStyle/>
            <a:p>
              <a:pPr algn="ctr"/>
              <a:endParaRPr lang="en-US" kern="0" dirty="0">
                <a:solidFill>
                  <a:sysClr val="window" lastClr="FFFFFF"/>
                </a:solidFill>
                <a:latin typeface="Arial"/>
              </a:endParaRPr>
            </a:p>
          </p:txBody>
        </p:sp>
      </p:grpSp>
      <p:grpSp>
        <p:nvGrpSpPr>
          <p:cNvPr id="4" name="server rack"/>
          <p:cNvGrpSpPr/>
          <p:nvPr/>
        </p:nvGrpSpPr>
        <p:grpSpPr>
          <a:xfrm>
            <a:off x="2918809" y="1453700"/>
            <a:ext cx="857020" cy="1354755"/>
            <a:chOff x="70414" y="-1978634"/>
            <a:chExt cx="1613164" cy="2550044"/>
          </a:xfrm>
        </p:grpSpPr>
        <p:sp>
          <p:nvSpPr>
            <p:cNvPr id="30" name="Rounded Rectangle 29"/>
            <p:cNvSpPr/>
            <p:nvPr/>
          </p:nvSpPr>
          <p:spPr>
            <a:xfrm>
              <a:off x="70414" y="-1978634"/>
              <a:ext cx="1613164" cy="2550044"/>
            </a:xfrm>
            <a:prstGeom prst="roundRect">
              <a:avLst>
                <a:gd name="adj" fmla="val 4870"/>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1" name="Rectangle 30"/>
            <p:cNvSpPr/>
            <p:nvPr/>
          </p:nvSpPr>
          <p:spPr>
            <a:xfrm>
              <a:off x="201841" y="-1195364"/>
              <a:ext cx="1350310" cy="487805"/>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32" name="Rectangle 31"/>
            <p:cNvSpPr/>
            <p:nvPr/>
          </p:nvSpPr>
          <p:spPr>
            <a:xfrm>
              <a:off x="201841" y="-544428"/>
              <a:ext cx="110653" cy="72267"/>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33" name="Rectangle 32"/>
            <p:cNvSpPr/>
            <p:nvPr/>
          </p:nvSpPr>
          <p:spPr>
            <a:xfrm>
              <a:off x="387075" y="-544428"/>
              <a:ext cx="110653" cy="72267"/>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34" name="Rectangle 33"/>
            <p:cNvSpPr/>
            <p:nvPr/>
          </p:nvSpPr>
          <p:spPr>
            <a:xfrm>
              <a:off x="201843" y="134413"/>
              <a:ext cx="481122" cy="111774"/>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35" name="Rectangle 34"/>
            <p:cNvSpPr/>
            <p:nvPr/>
          </p:nvSpPr>
          <p:spPr>
            <a:xfrm>
              <a:off x="1008822" y="134413"/>
              <a:ext cx="543329" cy="111774"/>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36" name="Rectangle 35"/>
            <p:cNvSpPr/>
            <p:nvPr/>
          </p:nvSpPr>
          <p:spPr>
            <a:xfrm>
              <a:off x="201845" y="-67926"/>
              <a:ext cx="1350306" cy="108622"/>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37" name="Rectangle 36"/>
            <p:cNvSpPr/>
            <p:nvPr/>
          </p:nvSpPr>
          <p:spPr>
            <a:xfrm>
              <a:off x="201845" y="-419351"/>
              <a:ext cx="1350306" cy="158405"/>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38" name="Rectangle 37"/>
            <p:cNvSpPr/>
            <p:nvPr/>
          </p:nvSpPr>
          <p:spPr>
            <a:xfrm>
              <a:off x="682967" y="-544428"/>
              <a:ext cx="869186" cy="72267"/>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39" name="Rectangle 38"/>
            <p:cNvSpPr/>
            <p:nvPr/>
          </p:nvSpPr>
          <p:spPr>
            <a:xfrm>
              <a:off x="201841" y="-1754480"/>
              <a:ext cx="1350310" cy="487805"/>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40" name="Rectangle 24"/>
            <p:cNvSpPr>
              <a:spLocks noChangeArrowheads="1"/>
            </p:cNvSpPr>
            <p:nvPr/>
          </p:nvSpPr>
          <p:spPr bwMode="auto">
            <a:xfrm>
              <a:off x="312627" y="-1648843"/>
              <a:ext cx="1128736" cy="824243"/>
            </a:xfrm>
            <a:custGeom>
              <a:avLst/>
              <a:gdLst/>
              <a:ahLst/>
              <a:cxnLst/>
              <a:rect l="l" t="t" r="r" b="b"/>
              <a:pathLst>
                <a:path w="571277" h="417166">
                  <a:moveTo>
                    <a:pt x="0" y="382864"/>
                  </a:moveTo>
                  <a:lnTo>
                    <a:pt x="571276" y="382864"/>
                  </a:lnTo>
                  <a:lnTo>
                    <a:pt x="571276" y="382865"/>
                  </a:lnTo>
                  <a:lnTo>
                    <a:pt x="571277" y="382865"/>
                  </a:lnTo>
                  <a:lnTo>
                    <a:pt x="571277" y="417166"/>
                  </a:lnTo>
                  <a:lnTo>
                    <a:pt x="1" y="417166"/>
                  </a:lnTo>
                  <a:lnTo>
                    <a:pt x="1" y="417165"/>
                  </a:lnTo>
                  <a:lnTo>
                    <a:pt x="0" y="417165"/>
                  </a:lnTo>
                  <a:close/>
                  <a:moveTo>
                    <a:pt x="396632" y="294455"/>
                  </a:moveTo>
                  <a:lnTo>
                    <a:pt x="571276" y="294455"/>
                  </a:lnTo>
                  <a:lnTo>
                    <a:pt x="571276" y="328756"/>
                  </a:lnTo>
                  <a:lnTo>
                    <a:pt x="396632" y="328756"/>
                  </a:lnTo>
                  <a:close/>
                  <a:moveTo>
                    <a:pt x="68118" y="294455"/>
                  </a:moveTo>
                  <a:lnTo>
                    <a:pt x="102177" y="294455"/>
                  </a:lnTo>
                  <a:lnTo>
                    <a:pt x="102177" y="328756"/>
                  </a:lnTo>
                  <a:lnTo>
                    <a:pt x="68118" y="328756"/>
                  </a:lnTo>
                  <a:close/>
                  <a:moveTo>
                    <a:pt x="0" y="294455"/>
                  </a:moveTo>
                  <a:lnTo>
                    <a:pt x="34301" y="294455"/>
                  </a:lnTo>
                  <a:lnTo>
                    <a:pt x="34301" y="328756"/>
                  </a:lnTo>
                  <a:lnTo>
                    <a:pt x="0" y="328756"/>
                  </a:lnTo>
                  <a:close/>
                  <a:moveTo>
                    <a:pt x="0" y="86235"/>
                  </a:moveTo>
                  <a:lnTo>
                    <a:pt x="1" y="86235"/>
                  </a:lnTo>
                  <a:lnTo>
                    <a:pt x="571276" y="86235"/>
                  </a:lnTo>
                  <a:lnTo>
                    <a:pt x="571277" y="86235"/>
                  </a:lnTo>
                  <a:lnTo>
                    <a:pt x="571277" y="119811"/>
                  </a:lnTo>
                  <a:lnTo>
                    <a:pt x="571276" y="119811"/>
                  </a:lnTo>
                  <a:lnTo>
                    <a:pt x="1" y="119811"/>
                  </a:lnTo>
                  <a:lnTo>
                    <a:pt x="0" y="119811"/>
                  </a:lnTo>
                  <a:close/>
                  <a:moveTo>
                    <a:pt x="396632" y="0"/>
                  </a:moveTo>
                  <a:lnTo>
                    <a:pt x="396633" y="0"/>
                  </a:lnTo>
                  <a:lnTo>
                    <a:pt x="571276" y="0"/>
                  </a:lnTo>
                  <a:lnTo>
                    <a:pt x="571277" y="0"/>
                  </a:lnTo>
                  <a:lnTo>
                    <a:pt x="571277" y="33818"/>
                  </a:lnTo>
                  <a:lnTo>
                    <a:pt x="571276" y="33818"/>
                  </a:lnTo>
                  <a:lnTo>
                    <a:pt x="396633" y="33818"/>
                  </a:lnTo>
                  <a:lnTo>
                    <a:pt x="396632" y="33818"/>
                  </a:lnTo>
                  <a:close/>
                  <a:moveTo>
                    <a:pt x="68118" y="0"/>
                  </a:moveTo>
                  <a:lnTo>
                    <a:pt x="102177" y="0"/>
                  </a:lnTo>
                  <a:lnTo>
                    <a:pt x="102177" y="33818"/>
                  </a:lnTo>
                  <a:lnTo>
                    <a:pt x="68118" y="33818"/>
                  </a:lnTo>
                  <a:close/>
                  <a:moveTo>
                    <a:pt x="0" y="0"/>
                  </a:moveTo>
                  <a:lnTo>
                    <a:pt x="34301" y="0"/>
                  </a:lnTo>
                  <a:lnTo>
                    <a:pt x="34301" y="33818"/>
                  </a:lnTo>
                  <a:lnTo>
                    <a:pt x="0" y="33818"/>
                  </a:lnTo>
                  <a:close/>
                </a:path>
              </a:pathLst>
            </a:custGeom>
            <a:gradFill flip="none" rotWithShape="1">
              <a:gsLst>
                <a:gs pos="0">
                  <a:srgbClr val="0A0A0A"/>
                </a:gs>
                <a:gs pos="51000">
                  <a:srgbClr val="424545"/>
                </a:gs>
                <a:gs pos="100000">
                  <a:srgbClr val="0A0A0A"/>
                </a:gs>
              </a:gsLst>
              <a:lin ang="10800000" scaled="1"/>
              <a:tileRect/>
            </a:gradFill>
            <a:ln w="25400" cap="flat" cmpd="sng" algn="ctr">
              <a:noFill/>
              <a:prstDash val="solid"/>
            </a:ln>
            <a:effectLst/>
            <a:extLst/>
          </p:spPr>
          <p:txBody>
            <a:bodyPr rtlCol="0" anchor="ctr"/>
            <a:lstStyle/>
            <a:p>
              <a:pPr algn="ctr"/>
              <a:endParaRPr lang="en-US" kern="0" dirty="0">
                <a:solidFill>
                  <a:sysClr val="window" lastClr="FFFFFF"/>
                </a:solidFill>
                <a:latin typeface="Arial"/>
              </a:endParaRPr>
            </a:p>
          </p:txBody>
        </p:sp>
      </p:grpSp>
      <p:grpSp>
        <p:nvGrpSpPr>
          <p:cNvPr id="5" name="red cube cloud"/>
          <p:cNvGrpSpPr/>
          <p:nvPr/>
        </p:nvGrpSpPr>
        <p:grpSpPr>
          <a:xfrm>
            <a:off x="1823107" y="1423515"/>
            <a:ext cx="1995099" cy="1447344"/>
            <a:chOff x="2164248" y="895351"/>
            <a:chExt cx="4843562" cy="3513764"/>
          </a:xfrm>
        </p:grpSpPr>
        <p:grpSp>
          <p:nvGrpSpPr>
            <p:cNvPr id="17" name="Group 41"/>
            <p:cNvGrpSpPr/>
            <p:nvPr/>
          </p:nvGrpSpPr>
          <p:grpSpPr>
            <a:xfrm>
              <a:off x="5648895" y="2949901"/>
              <a:ext cx="970654" cy="1274791"/>
              <a:chOff x="5144294" y="2956402"/>
              <a:chExt cx="476250" cy="625475"/>
            </a:xfrm>
          </p:grpSpPr>
          <p:sp>
            <p:nvSpPr>
              <p:cNvPr id="76" name="Freeform 499"/>
              <p:cNvSpPr>
                <a:spLocks/>
              </p:cNvSpPr>
              <p:nvPr/>
            </p:nvSpPr>
            <p:spPr bwMode="auto">
              <a:xfrm>
                <a:off x="5144294" y="2956402"/>
                <a:ext cx="476250" cy="330200"/>
              </a:xfrm>
              <a:custGeom>
                <a:avLst/>
                <a:gdLst>
                  <a:gd name="T0" fmla="*/ 300 w 300"/>
                  <a:gd name="T1" fmla="*/ 123 h 208"/>
                  <a:gd name="T2" fmla="*/ 148 w 300"/>
                  <a:gd name="T3" fmla="*/ 208 h 208"/>
                  <a:gd name="T4" fmla="*/ 0 w 300"/>
                  <a:gd name="T5" fmla="*/ 85 h 208"/>
                  <a:gd name="T6" fmla="*/ 148 w 300"/>
                  <a:gd name="T7" fmla="*/ 0 h 208"/>
                  <a:gd name="T8" fmla="*/ 300 w 300"/>
                  <a:gd name="T9" fmla="*/ 123 h 208"/>
                </a:gdLst>
                <a:ahLst/>
                <a:cxnLst>
                  <a:cxn ang="0">
                    <a:pos x="T0" y="T1"/>
                  </a:cxn>
                  <a:cxn ang="0">
                    <a:pos x="T2" y="T3"/>
                  </a:cxn>
                  <a:cxn ang="0">
                    <a:pos x="T4" y="T5"/>
                  </a:cxn>
                  <a:cxn ang="0">
                    <a:pos x="T6" y="T7"/>
                  </a:cxn>
                  <a:cxn ang="0">
                    <a:pos x="T8" y="T9"/>
                  </a:cxn>
                </a:cxnLst>
                <a:rect l="0" t="0" r="r" b="b"/>
                <a:pathLst>
                  <a:path w="300" h="208">
                    <a:moveTo>
                      <a:pt x="300" y="123"/>
                    </a:moveTo>
                    <a:lnTo>
                      <a:pt x="148" y="208"/>
                    </a:lnTo>
                    <a:lnTo>
                      <a:pt x="0" y="85"/>
                    </a:lnTo>
                    <a:lnTo>
                      <a:pt x="148" y="0"/>
                    </a:lnTo>
                    <a:lnTo>
                      <a:pt x="300" y="123"/>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500"/>
              <p:cNvSpPr>
                <a:spLocks/>
              </p:cNvSpPr>
              <p:nvPr/>
            </p:nvSpPr>
            <p:spPr bwMode="auto">
              <a:xfrm>
                <a:off x="5144294" y="3091339"/>
                <a:ext cx="234950" cy="490538"/>
              </a:xfrm>
              <a:custGeom>
                <a:avLst/>
                <a:gdLst>
                  <a:gd name="T0" fmla="*/ 148 w 148"/>
                  <a:gd name="T1" fmla="*/ 123 h 309"/>
                  <a:gd name="T2" fmla="*/ 148 w 148"/>
                  <a:gd name="T3" fmla="*/ 309 h 309"/>
                  <a:gd name="T4" fmla="*/ 0 w 148"/>
                  <a:gd name="T5" fmla="*/ 186 h 309"/>
                  <a:gd name="T6" fmla="*/ 0 w 148"/>
                  <a:gd name="T7" fmla="*/ 0 h 309"/>
                  <a:gd name="T8" fmla="*/ 148 w 148"/>
                  <a:gd name="T9" fmla="*/ 123 h 309"/>
                </a:gdLst>
                <a:ahLst/>
                <a:cxnLst>
                  <a:cxn ang="0">
                    <a:pos x="T0" y="T1"/>
                  </a:cxn>
                  <a:cxn ang="0">
                    <a:pos x="T2" y="T3"/>
                  </a:cxn>
                  <a:cxn ang="0">
                    <a:pos x="T4" y="T5"/>
                  </a:cxn>
                  <a:cxn ang="0">
                    <a:pos x="T6" y="T7"/>
                  </a:cxn>
                  <a:cxn ang="0">
                    <a:pos x="T8" y="T9"/>
                  </a:cxn>
                </a:cxnLst>
                <a:rect l="0" t="0" r="r" b="b"/>
                <a:pathLst>
                  <a:path w="148" h="309">
                    <a:moveTo>
                      <a:pt x="148" y="123"/>
                    </a:moveTo>
                    <a:lnTo>
                      <a:pt x="148" y="309"/>
                    </a:lnTo>
                    <a:lnTo>
                      <a:pt x="0" y="186"/>
                    </a:lnTo>
                    <a:lnTo>
                      <a:pt x="0" y="0"/>
                    </a:lnTo>
                    <a:lnTo>
                      <a:pt x="148" y="123"/>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501"/>
              <p:cNvSpPr>
                <a:spLocks/>
              </p:cNvSpPr>
              <p:nvPr/>
            </p:nvSpPr>
            <p:spPr bwMode="auto">
              <a:xfrm>
                <a:off x="5379244" y="3151664"/>
                <a:ext cx="241300" cy="430213"/>
              </a:xfrm>
              <a:custGeom>
                <a:avLst/>
                <a:gdLst>
                  <a:gd name="T0" fmla="*/ 0 w 152"/>
                  <a:gd name="T1" fmla="*/ 85 h 271"/>
                  <a:gd name="T2" fmla="*/ 0 w 152"/>
                  <a:gd name="T3" fmla="*/ 271 h 271"/>
                  <a:gd name="T4" fmla="*/ 152 w 152"/>
                  <a:gd name="T5" fmla="*/ 189 h 271"/>
                  <a:gd name="T6" fmla="*/ 152 w 152"/>
                  <a:gd name="T7" fmla="*/ 0 h 271"/>
                  <a:gd name="T8" fmla="*/ 0 w 152"/>
                  <a:gd name="T9" fmla="*/ 85 h 271"/>
                </a:gdLst>
                <a:ahLst/>
                <a:cxnLst>
                  <a:cxn ang="0">
                    <a:pos x="T0" y="T1"/>
                  </a:cxn>
                  <a:cxn ang="0">
                    <a:pos x="T2" y="T3"/>
                  </a:cxn>
                  <a:cxn ang="0">
                    <a:pos x="T4" y="T5"/>
                  </a:cxn>
                  <a:cxn ang="0">
                    <a:pos x="T6" y="T7"/>
                  </a:cxn>
                  <a:cxn ang="0">
                    <a:pos x="T8" y="T9"/>
                  </a:cxn>
                </a:cxnLst>
                <a:rect l="0" t="0" r="r" b="b"/>
                <a:pathLst>
                  <a:path w="152" h="271">
                    <a:moveTo>
                      <a:pt x="0" y="85"/>
                    </a:moveTo>
                    <a:lnTo>
                      <a:pt x="0" y="271"/>
                    </a:lnTo>
                    <a:lnTo>
                      <a:pt x="152" y="189"/>
                    </a:lnTo>
                    <a:lnTo>
                      <a:pt x="152" y="0"/>
                    </a:lnTo>
                    <a:lnTo>
                      <a:pt x="0" y="8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42"/>
            <p:cNvGrpSpPr/>
            <p:nvPr/>
          </p:nvGrpSpPr>
          <p:grpSpPr>
            <a:xfrm>
              <a:off x="2164248" y="2124845"/>
              <a:ext cx="1122722" cy="1475395"/>
              <a:chOff x="3434557" y="2551589"/>
              <a:chExt cx="550862" cy="723901"/>
            </a:xfrm>
          </p:grpSpPr>
          <p:sp>
            <p:nvSpPr>
              <p:cNvPr id="73" name="Freeform 517"/>
              <p:cNvSpPr>
                <a:spLocks/>
              </p:cNvSpPr>
              <p:nvPr/>
            </p:nvSpPr>
            <p:spPr bwMode="auto">
              <a:xfrm>
                <a:off x="3434557" y="2551589"/>
                <a:ext cx="550862" cy="377825"/>
              </a:xfrm>
              <a:custGeom>
                <a:avLst/>
                <a:gdLst>
                  <a:gd name="T0" fmla="*/ 347 w 347"/>
                  <a:gd name="T1" fmla="*/ 142 h 238"/>
                  <a:gd name="T2" fmla="*/ 172 w 347"/>
                  <a:gd name="T3" fmla="*/ 238 h 238"/>
                  <a:gd name="T4" fmla="*/ 0 w 347"/>
                  <a:gd name="T5" fmla="*/ 97 h 238"/>
                  <a:gd name="T6" fmla="*/ 172 w 347"/>
                  <a:gd name="T7" fmla="*/ 0 h 238"/>
                  <a:gd name="T8" fmla="*/ 347 w 347"/>
                  <a:gd name="T9" fmla="*/ 142 h 238"/>
                </a:gdLst>
                <a:ahLst/>
                <a:cxnLst>
                  <a:cxn ang="0">
                    <a:pos x="T0" y="T1"/>
                  </a:cxn>
                  <a:cxn ang="0">
                    <a:pos x="T2" y="T3"/>
                  </a:cxn>
                  <a:cxn ang="0">
                    <a:pos x="T4" y="T5"/>
                  </a:cxn>
                  <a:cxn ang="0">
                    <a:pos x="T6" y="T7"/>
                  </a:cxn>
                  <a:cxn ang="0">
                    <a:pos x="T8" y="T9"/>
                  </a:cxn>
                </a:cxnLst>
                <a:rect l="0" t="0" r="r" b="b"/>
                <a:pathLst>
                  <a:path w="347" h="238">
                    <a:moveTo>
                      <a:pt x="347" y="142"/>
                    </a:moveTo>
                    <a:lnTo>
                      <a:pt x="172" y="238"/>
                    </a:lnTo>
                    <a:lnTo>
                      <a:pt x="0" y="97"/>
                    </a:lnTo>
                    <a:lnTo>
                      <a:pt x="172" y="0"/>
                    </a:lnTo>
                    <a:lnTo>
                      <a:pt x="347" y="142"/>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518"/>
              <p:cNvSpPr>
                <a:spLocks/>
              </p:cNvSpPr>
              <p:nvPr/>
            </p:nvSpPr>
            <p:spPr bwMode="auto">
              <a:xfrm>
                <a:off x="3434557" y="2705577"/>
                <a:ext cx="273050" cy="569913"/>
              </a:xfrm>
              <a:custGeom>
                <a:avLst/>
                <a:gdLst>
                  <a:gd name="T0" fmla="*/ 172 w 172"/>
                  <a:gd name="T1" fmla="*/ 141 h 359"/>
                  <a:gd name="T2" fmla="*/ 172 w 172"/>
                  <a:gd name="T3" fmla="*/ 359 h 359"/>
                  <a:gd name="T4" fmla="*/ 0 w 172"/>
                  <a:gd name="T5" fmla="*/ 217 h 359"/>
                  <a:gd name="T6" fmla="*/ 0 w 172"/>
                  <a:gd name="T7" fmla="*/ 0 h 359"/>
                  <a:gd name="T8" fmla="*/ 172 w 172"/>
                  <a:gd name="T9" fmla="*/ 141 h 359"/>
                </a:gdLst>
                <a:ahLst/>
                <a:cxnLst>
                  <a:cxn ang="0">
                    <a:pos x="T0" y="T1"/>
                  </a:cxn>
                  <a:cxn ang="0">
                    <a:pos x="T2" y="T3"/>
                  </a:cxn>
                  <a:cxn ang="0">
                    <a:pos x="T4" y="T5"/>
                  </a:cxn>
                  <a:cxn ang="0">
                    <a:pos x="T6" y="T7"/>
                  </a:cxn>
                  <a:cxn ang="0">
                    <a:pos x="T8" y="T9"/>
                  </a:cxn>
                </a:cxnLst>
                <a:rect l="0" t="0" r="r" b="b"/>
                <a:pathLst>
                  <a:path w="172" h="359">
                    <a:moveTo>
                      <a:pt x="172" y="141"/>
                    </a:moveTo>
                    <a:lnTo>
                      <a:pt x="172" y="359"/>
                    </a:lnTo>
                    <a:lnTo>
                      <a:pt x="0" y="217"/>
                    </a:lnTo>
                    <a:lnTo>
                      <a:pt x="0" y="0"/>
                    </a:lnTo>
                    <a:lnTo>
                      <a:pt x="172" y="141"/>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519"/>
              <p:cNvSpPr>
                <a:spLocks/>
              </p:cNvSpPr>
              <p:nvPr/>
            </p:nvSpPr>
            <p:spPr bwMode="auto">
              <a:xfrm>
                <a:off x="3707607" y="2777014"/>
                <a:ext cx="277812" cy="498475"/>
              </a:xfrm>
              <a:custGeom>
                <a:avLst/>
                <a:gdLst>
                  <a:gd name="T0" fmla="*/ 0 w 175"/>
                  <a:gd name="T1" fmla="*/ 96 h 314"/>
                  <a:gd name="T2" fmla="*/ 0 w 175"/>
                  <a:gd name="T3" fmla="*/ 314 h 314"/>
                  <a:gd name="T4" fmla="*/ 175 w 175"/>
                  <a:gd name="T5" fmla="*/ 217 h 314"/>
                  <a:gd name="T6" fmla="*/ 175 w 175"/>
                  <a:gd name="T7" fmla="*/ 0 h 314"/>
                  <a:gd name="T8" fmla="*/ 0 w 175"/>
                  <a:gd name="T9" fmla="*/ 96 h 314"/>
                </a:gdLst>
                <a:ahLst/>
                <a:cxnLst>
                  <a:cxn ang="0">
                    <a:pos x="T0" y="T1"/>
                  </a:cxn>
                  <a:cxn ang="0">
                    <a:pos x="T2" y="T3"/>
                  </a:cxn>
                  <a:cxn ang="0">
                    <a:pos x="T4" y="T5"/>
                  </a:cxn>
                  <a:cxn ang="0">
                    <a:pos x="T6" y="T7"/>
                  </a:cxn>
                  <a:cxn ang="0">
                    <a:pos x="T8" y="T9"/>
                  </a:cxn>
                </a:cxnLst>
                <a:rect l="0" t="0" r="r" b="b"/>
                <a:pathLst>
                  <a:path w="175" h="314">
                    <a:moveTo>
                      <a:pt x="0" y="96"/>
                    </a:moveTo>
                    <a:lnTo>
                      <a:pt x="0" y="314"/>
                    </a:lnTo>
                    <a:lnTo>
                      <a:pt x="175" y="217"/>
                    </a:lnTo>
                    <a:lnTo>
                      <a:pt x="175" y="0"/>
                    </a:lnTo>
                    <a:lnTo>
                      <a:pt x="0" y="96"/>
                    </a:lnTo>
                    <a:close/>
                  </a:path>
                </a:pathLst>
              </a:custGeom>
              <a:solidFill>
                <a:srgbClr val="9E0B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 name="Group 43"/>
            <p:cNvGrpSpPr/>
            <p:nvPr/>
          </p:nvGrpSpPr>
          <p:grpSpPr>
            <a:xfrm>
              <a:off x="2546039" y="1688052"/>
              <a:ext cx="588863" cy="779759"/>
              <a:chOff x="3621882" y="2337277"/>
              <a:chExt cx="288925" cy="382588"/>
            </a:xfrm>
          </p:grpSpPr>
          <p:sp>
            <p:nvSpPr>
              <p:cNvPr id="70" name="Freeform 514"/>
              <p:cNvSpPr>
                <a:spLocks/>
              </p:cNvSpPr>
              <p:nvPr/>
            </p:nvSpPr>
            <p:spPr bwMode="auto">
              <a:xfrm>
                <a:off x="3621882" y="2337277"/>
                <a:ext cx="288925" cy="198438"/>
              </a:xfrm>
              <a:custGeom>
                <a:avLst/>
                <a:gdLst>
                  <a:gd name="T0" fmla="*/ 182 w 182"/>
                  <a:gd name="T1" fmla="*/ 76 h 125"/>
                  <a:gd name="T2" fmla="*/ 92 w 182"/>
                  <a:gd name="T3" fmla="*/ 125 h 125"/>
                  <a:gd name="T4" fmla="*/ 0 w 182"/>
                  <a:gd name="T5" fmla="*/ 50 h 125"/>
                  <a:gd name="T6" fmla="*/ 92 w 182"/>
                  <a:gd name="T7" fmla="*/ 0 h 125"/>
                  <a:gd name="T8" fmla="*/ 182 w 182"/>
                  <a:gd name="T9" fmla="*/ 76 h 125"/>
                </a:gdLst>
                <a:ahLst/>
                <a:cxnLst>
                  <a:cxn ang="0">
                    <a:pos x="T0" y="T1"/>
                  </a:cxn>
                  <a:cxn ang="0">
                    <a:pos x="T2" y="T3"/>
                  </a:cxn>
                  <a:cxn ang="0">
                    <a:pos x="T4" y="T5"/>
                  </a:cxn>
                  <a:cxn ang="0">
                    <a:pos x="T6" y="T7"/>
                  </a:cxn>
                  <a:cxn ang="0">
                    <a:pos x="T8" y="T9"/>
                  </a:cxn>
                </a:cxnLst>
                <a:rect l="0" t="0" r="r" b="b"/>
                <a:pathLst>
                  <a:path w="182" h="125">
                    <a:moveTo>
                      <a:pt x="182" y="76"/>
                    </a:moveTo>
                    <a:lnTo>
                      <a:pt x="92" y="125"/>
                    </a:lnTo>
                    <a:lnTo>
                      <a:pt x="0" y="50"/>
                    </a:lnTo>
                    <a:lnTo>
                      <a:pt x="92" y="0"/>
                    </a:lnTo>
                    <a:lnTo>
                      <a:pt x="182" y="76"/>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515"/>
              <p:cNvSpPr>
                <a:spLocks/>
              </p:cNvSpPr>
              <p:nvPr/>
            </p:nvSpPr>
            <p:spPr bwMode="auto">
              <a:xfrm>
                <a:off x="3621882" y="2416652"/>
                <a:ext cx="146050" cy="303213"/>
              </a:xfrm>
              <a:custGeom>
                <a:avLst/>
                <a:gdLst>
                  <a:gd name="T0" fmla="*/ 92 w 92"/>
                  <a:gd name="T1" fmla="*/ 75 h 191"/>
                  <a:gd name="T2" fmla="*/ 92 w 92"/>
                  <a:gd name="T3" fmla="*/ 191 h 191"/>
                  <a:gd name="T4" fmla="*/ 0 w 92"/>
                  <a:gd name="T5" fmla="*/ 115 h 191"/>
                  <a:gd name="T6" fmla="*/ 0 w 92"/>
                  <a:gd name="T7" fmla="*/ 0 h 191"/>
                  <a:gd name="T8" fmla="*/ 92 w 92"/>
                  <a:gd name="T9" fmla="*/ 75 h 191"/>
                </a:gdLst>
                <a:ahLst/>
                <a:cxnLst>
                  <a:cxn ang="0">
                    <a:pos x="T0" y="T1"/>
                  </a:cxn>
                  <a:cxn ang="0">
                    <a:pos x="T2" y="T3"/>
                  </a:cxn>
                  <a:cxn ang="0">
                    <a:pos x="T4" y="T5"/>
                  </a:cxn>
                  <a:cxn ang="0">
                    <a:pos x="T6" y="T7"/>
                  </a:cxn>
                  <a:cxn ang="0">
                    <a:pos x="T8" y="T9"/>
                  </a:cxn>
                </a:cxnLst>
                <a:rect l="0" t="0" r="r" b="b"/>
                <a:pathLst>
                  <a:path w="92" h="191">
                    <a:moveTo>
                      <a:pt x="92" y="75"/>
                    </a:moveTo>
                    <a:lnTo>
                      <a:pt x="92" y="191"/>
                    </a:lnTo>
                    <a:lnTo>
                      <a:pt x="0" y="115"/>
                    </a:lnTo>
                    <a:lnTo>
                      <a:pt x="0" y="0"/>
                    </a:lnTo>
                    <a:lnTo>
                      <a:pt x="92" y="75"/>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516"/>
              <p:cNvSpPr>
                <a:spLocks/>
              </p:cNvSpPr>
              <p:nvPr/>
            </p:nvSpPr>
            <p:spPr bwMode="auto">
              <a:xfrm>
                <a:off x="3767932" y="2457927"/>
                <a:ext cx="142875" cy="261938"/>
              </a:xfrm>
              <a:custGeom>
                <a:avLst/>
                <a:gdLst>
                  <a:gd name="T0" fmla="*/ 0 w 90"/>
                  <a:gd name="T1" fmla="*/ 49 h 165"/>
                  <a:gd name="T2" fmla="*/ 0 w 90"/>
                  <a:gd name="T3" fmla="*/ 165 h 165"/>
                  <a:gd name="T4" fmla="*/ 90 w 90"/>
                  <a:gd name="T5" fmla="*/ 113 h 165"/>
                  <a:gd name="T6" fmla="*/ 90 w 90"/>
                  <a:gd name="T7" fmla="*/ 0 h 165"/>
                  <a:gd name="T8" fmla="*/ 0 w 90"/>
                  <a:gd name="T9" fmla="*/ 49 h 165"/>
                </a:gdLst>
                <a:ahLst/>
                <a:cxnLst>
                  <a:cxn ang="0">
                    <a:pos x="T0" y="T1"/>
                  </a:cxn>
                  <a:cxn ang="0">
                    <a:pos x="T2" y="T3"/>
                  </a:cxn>
                  <a:cxn ang="0">
                    <a:pos x="T4" y="T5"/>
                  </a:cxn>
                  <a:cxn ang="0">
                    <a:pos x="T6" y="T7"/>
                  </a:cxn>
                  <a:cxn ang="0">
                    <a:pos x="T8" y="T9"/>
                  </a:cxn>
                </a:cxnLst>
                <a:rect l="0" t="0" r="r" b="b"/>
                <a:pathLst>
                  <a:path w="90" h="165">
                    <a:moveTo>
                      <a:pt x="0" y="49"/>
                    </a:moveTo>
                    <a:lnTo>
                      <a:pt x="0" y="165"/>
                    </a:lnTo>
                    <a:lnTo>
                      <a:pt x="90" y="113"/>
                    </a:lnTo>
                    <a:lnTo>
                      <a:pt x="90" y="0"/>
                    </a:lnTo>
                    <a:lnTo>
                      <a:pt x="0" y="49"/>
                    </a:lnTo>
                    <a:close/>
                  </a:path>
                </a:pathLst>
              </a:custGeom>
              <a:solidFill>
                <a:srgbClr val="9E0B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2" name="Group 44"/>
            <p:cNvGrpSpPr/>
            <p:nvPr/>
          </p:nvGrpSpPr>
          <p:grpSpPr>
            <a:xfrm>
              <a:off x="5661837" y="1535982"/>
              <a:ext cx="1345973" cy="1779531"/>
              <a:chOff x="5150644" y="2262664"/>
              <a:chExt cx="660400" cy="873125"/>
            </a:xfrm>
          </p:grpSpPr>
          <p:sp>
            <p:nvSpPr>
              <p:cNvPr id="67" name="Freeform 496"/>
              <p:cNvSpPr>
                <a:spLocks/>
              </p:cNvSpPr>
              <p:nvPr/>
            </p:nvSpPr>
            <p:spPr bwMode="auto">
              <a:xfrm>
                <a:off x="5150644" y="2262664"/>
                <a:ext cx="660400" cy="457200"/>
              </a:xfrm>
              <a:custGeom>
                <a:avLst/>
                <a:gdLst>
                  <a:gd name="T0" fmla="*/ 416 w 416"/>
                  <a:gd name="T1" fmla="*/ 172 h 288"/>
                  <a:gd name="T2" fmla="*/ 208 w 416"/>
                  <a:gd name="T3" fmla="*/ 288 h 288"/>
                  <a:gd name="T4" fmla="*/ 0 w 416"/>
                  <a:gd name="T5" fmla="*/ 118 h 288"/>
                  <a:gd name="T6" fmla="*/ 208 w 416"/>
                  <a:gd name="T7" fmla="*/ 0 h 288"/>
                  <a:gd name="T8" fmla="*/ 416 w 416"/>
                  <a:gd name="T9" fmla="*/ 172 h 288"/>
                </a:gdLst>
                <a:ahLst/>
                <a:cxnLst>
                  <a:cxn ang="0">
                    <a:pos x="T0" y="T1"/>
                  </a:cxn>
                  <a:cxn ang="0">
                    <a:pos x="T2" y="T3"/>
                  </a:cxn>
                  <a:cxn ang="0">
                    <a:pos x="T4" y="T5"/>
                  </a:cxn>
                  <a:cxn ang="0">
                    <a:pos x="T6" y="T7"/>
                  </a:cxn>
                  <a:cxn ang="0">
                    <a:pos x="T8" y="T9"/>
                  </a:cxn>
                </a:cxnLst>
                <a:rect l="0" t="0" r="r" b="b"/>
                <a:pathLst>
                  <a:path w="416" h="288">
                    <a:moveTo>
                      <a:pt x="416" y="172"/>
                    </a:moveTo>
                    <a:lnTo>
                      <a:pt x="208" y="288"/>
                    </a:lnTo>
                    <a:lnTo>
                      <a:pt x="0" y="118"/>
                    </a:lnTo>
                    <a:lnTo>
                      <a:pt x="208" y="0"/>
                    </a:lnTo>
                    <a:lnTo>
                      <a:pt x="416" y="1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497"/>
              <p:cNvSpPr>
                <a:spLocks/>
              </p:cNvSpPr>
              <p:nvPr/>
            </p:nvSpPr>
            <p:spPr bwMode="auto">
              <a:xfrm>
                <a:off x="5150644" y="2449989"/>
                <a:ext cx="330200" cy="685800"/>
              </a:xfrm>
              <a:custGeom>
                <a:avLst/>
                <a:gdLst>
                  <a:gd name="T0" fmla="*/ 208 w 208"/>
                  <a:gd name="T1" fmla="*/ 170 h 432"/>
                  <a:gd name="T2" fmla="*/ 208 w 208"/>
                  <a:gd name="T3" fmla="*/ 432 h 432"/>
                  <a:gd name="T4" fmla="*/ 0 w 208"/>
                  <a:gd name="T5" fmla="*/ 260 h 432"/>
                  <a:gd name="T6" fmla="*/ 0 w 208"/>
                  <a:gd name="T7" fmla="*/ 0 h 432"/>
                  <a:gd name="T8" fmla="*/ 208 w 208"/>
                  <a:gd name="T9" fmla="*/ 170 h 432"/>
                </a:gdLst>
                <a:ahLst/>
                <a:cxnLst>
                  <a:cxn ang="0">
                    <a:pos x="T0" y="T1"/>
                  </a:cxn>
                  <a:cxn ang="0">
                    <a:pos x="T2" y="T3"/>
                  </a:cxn>
                  <a:cxn ang="0">
                    <a:pos x="T4" y="T5"/>
                  </a:cxn>
                  <a:cxn ang="0">
                    <a:pos x="T6" y="T7"/>
                  </a:cxn>
                  <a:cxn ang="0">
                    <a:pos x="T8" y="T9"/>
                  </a:cxn>
                </a:cxnLst>
                <a:rect l="0" t="0" r="r" b="b"/>
                <a:pathLst>
                  <a:path w="208" h="432">
                    <a:moveTo>
                      <a:pt x="208" y="170"/>
                    </a:moveTo>
                    <a:lnTo>
                      <a:pt x="208" y="432"/>
                    </a:lnTo>
                    <a:lnTo>
                      <a:pt x="0" y="260"/>
                    </a:lnTo>
                    <a:lnTo>
                      <a:pt x="0" y="0"/>
                    </a:lnTo>
                    <a:lnTo>
                      <a:pt x="208" y="170"/>
                    </a:lnTo>
                    <a:close/>
                  </a:path>
                </a:pathLst>
              </a:custGeom>
              <a:solidFill>
                <a:schemeClr val="accent1">
                  <a:lumMod val="50000"/>
                  <a:alpha val="94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498"/>
              <p:cNvSpPr>
                <a:spLocks/>
              </p:cNvSpPr>
              <p:nvPr/>
            </p:nvSpPr>
            <p:spPr bwMode="auto">
              <a:xfrm>
                <a:off x="5480844" y="2535714"/>
                <a:ext cx="330200" cy="600075"/>
              </a:xfrm>
              <a:custGeom>
                <a:avLst/>
                <a:gdLst>
                  <a:gd name="T0" fmla="*/ 0 w 208"/>
                  <a:gd name="T1" fmla="*/ 116 h 378"/>
                  <a:gd name="T2" fmla="*/ 0 w 208"/>
                  <a:gd name="T3" fmla="*/ 378 h 378"/>
                  <a:gd name="T4" fmla="*/ 208 w 208"/>
                  <a:gd name="T5" fmla="*/ 260 h 378"/>
                  <a:gd name="T6" fmla="*/ 208 w 208"/>
                  <a:gd name="T7" fmla="*/ 0 h 378"/>
                  <a:gd name="T8" fmla="*/ 0 w 208"/>
                  <a:gd name="T9" fmla="*/ 116 h 378"/>
                </a:gdLst>
                <a:ahLst/>
                <a:cxnLst>
                  <a:cxn ang="0">
                    <a:pos x="T0" y="T1"/>
                  </a:cxn>
                  <a:cxn ang="0">
                    <a:pos x="T2" y="T3"/>
                  </a:cxn>
                  <a:cxn ang="0">
                    <a:pos x="T4" y="T5"/>
                  </a:cxn>
                  <a:cxn ang="0">
                    <a:pos x="T6" y="T7"/>
                  </a:cxn>
                  <a:cxn ang="0">
                    <a:pos x="T8" y="T9"/>
                  </a:cxn>
                </a:cxnLst>
                <a:rect l="0" t="0" r="r" b="b"/>
                <a:pathLst>
                  <a:path w="208" h="378">
                    <a:moveTo>
                      <a:pt x="0" y="116"/>
                    </a:moveTo>
                    <a:lnTo>
                      <a:pt x="0" y="378"/>
                    </a:lnTo>
                    <a:lnTo>
                      <a:pt x="208" y="260"/>
                    </a:lnTo>
                    <a:lnTo>
                      <a:pt x="208" y="0"/>
                    </a:lnTo>
                    <a:lnTo>
                      <a:pt x="0" y="116"/>
                    </a:lnTo>
                    <a:close/>
                  </a:path>
                </a:pathLst>
              </a:custGeom>
              <a:gradFill>
                <a:gsLst>
                  <a:gs pos="100000">
                    <a:schemeClr val="accent1"/>
                  </a:gs>
                  <a:gs pos="0">
                    <a:schemeClr val="accent1">
                      <a:lumMod val="50000"/>
                      <a:alpha val="88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3" name="Group 45"/>
            <p:cNvGrpSpPr/>
            <p:nvPr/>
          </p:nvGrpSpPr>
          <p:grpSpPr>
            <a:xfrm>
              <a:off x="4257624" y="895351"/>
              <a:ext cx="802407" cy="1061249"/>
              <a:chOff x="4461669" y="1948339"/>
              <a:chExt cx="393700" cy="520701"/>
            </a:xfrm>
          </p:grpSpPr>
          <p:sp>
            <p:nvSpPr>
              <p:cNvPr id="64" name="Freeform 511"/>
              <p:cNvSpPr>
                <a:spLocks/>
              </p:cNvSpPr>
              <p:nvPr/>
            </p:nvSpPr>
            <p:spPr bwMode="auto">
              <a:xfrm>
                <a:off x="4461669" y="1948339"/>
                <a:ext cx="393700" cy="273050"/>
              </a:xfrm>
              <a:custGeom>
                <a:avLst/>
                <a:gdLst>
                  <a:gd name="T0" fmla="*/ 248 w 248"/>
                  <a:gd name="T1" fmla="*/ 101 h 172"/>
                  <a:gd name="T2" fmla="*/ 123 w 248"/>
                  <a:gd name="T3" fmla="*/ 172 h 172"/>
                  <a:gd name="T4" fmla="*/ 0 w 248"/>
                  <a:gd name="T5" fmla="*/ 68 h 172"/>
                  <a:gd name="T6" fmla="*/ 123 w 248"/>
                  <a:gd name="T7" fmla="*/ 0 h 172"/>
                  <a:gd name="T8" fmla="*/ 248 w 248"/>
                  <a:gd name="T9" fmla="*/ 101 h 172"/>
                </a:gdLst>
                <a:ahLst/>
                <a:cxnLst>
                  <a:cxn ang="0">
                    <a:pos x="T0" y="T1"/>
                  </a:cxn>
                  <a:cxn ang="0">
                    <a:pos x="T2" y="T3"/>
                  </a:cxn>
                  <a:cxn ang="0">
                    <a:pos x="T4" y="T5"/>
                  </a:cxn>
                  <a:cxn ang="0">
                    <a:pos x="T6" y="T7"/>
                  </a:cxn>
                  <a:cxn ang="0">
                    <a:pos x="T8" y="T9"/>
                  </a:cxn>
                </a:cxnLst>
                <a:rect l="0" t="0" r="r" b="b"/>
                <a:pathLst>
                  <a:path w="248" h="172">
                    <a:moveTo>
                      <a:pt x="248" y="101"/>
                    </a:moveTo>
                    <a:lnTo>
                      <a:pt x="123" y="172"/>
                    </a:lnTo>
                    <a:lnTo>
                      <a:pt x="0" y="68"/>
                    </a:lnTo>
                    <a:lnTo>
                      <a:pt x="123" y="0"/>
                    </a:lnTo>
                    <a:lnTo>
                      <a:pt x="248" y="101"/>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512"/>
              <p:cNvSpPr>
                <a:spLocks/>
              </p:cNvSpPr>
              <p:nvPr/>
            </p:nvSpPr>
            <p:spPr bwMode="auto">
              <a:xfrm>
                <a:off x="4461669" y="2056289"/>
                <a:ext cx="195262" cy="412750"/>
              </a:xfrm>
              <a:custGeom>
                <a:avLst/>
                <a:gdLst>
                  <a:gd name="T0" fmla="*/ 123 w 123"/>
                  <a:gd name="T1" fmla="*/ 104 h 260"/>
                  <a:gd name="T2" fmla="*/ 123 w 123"/>
                  <a:gd name="T3" fmla="*/ 260 h 260"/>
                  <a:gd name="T4" fmla="*/ 0 w 123"/>
                  <a:gd name="T5" fmla="*/ 156 h 260"/>
                  <a:gd name="T6" fmla="*/ 0 w 123"/>
                  <a:gd name="T7" fmla="*/ 0 h 260"/>
                  <a:gd name="T8" fmla="*/ 123 w 123"/>
                  <a:gd name="T9" fmla="*/ 104 h 260"/>
                </a:gdLst>
                <a:ahLst/>
                <a:cxnLst>
                  <a:cxn ang="0">
                    <a:pos x="T0" y="T1"/>
                  </a:cxn>
                  <a:cxn ang="0">
                    <a:pos x="T2" y="T3"/>
                  </a:cxn>
                  <a:cxn ang="0">
                    <a:pos x="T4" y="T5"/>
                  </a:cxn>
                  <a:cxn ang="0">
                    <a:pos x="T6" y="T7"/>
                  </a:cxn>
                  <a:cxn ang="0">
                    <a:pos x="T8" y="T9"/>
                  </a:cxn>
                </a:cxnLst>
                <a:rect l="0" t="0" r="r" b="b"/>
                <a:pathLst>
                  <a:path w="123" h="260">
                    <a:moveTo>
                      <a:pt x="123" y="104"/>
                    </a:moveTo>
                    <a:lnTo>
                      <a:pt x="123" y="260"/>
                    </a:lnTo>
                    <a:lnTo>
                      <a:pt x="0" y="156"/>
                    </a:lnTo>
                    <a:lnTo>
                      <a:pt x="0" y="0"/>
                    </a:lnTo>
                    <a:lnTo>
                      <a:pt x="123" y="10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513"/>
              <p:cNvSpPr>
                <a:spLocks/>
              </p:cNvSpPr>
              <p:nvPr/>
            </p:nvSpPr>
            <p:spPr bwMode="auto">
              <a:xfrm>
                <a:off x="4656932" y="2108677"/>
                <a:ext cx="198437" cy="360363"/>
              </a:xfrm>
              <a:custGeom>
                <a:avLst/>
                <a:gdLst>
                  <a:gd name="T0" fmla="*/ 0 w 125"/>
                  <a:gd name="T1" fmla="*/ 71 h 227"/>
                  <a:gd name="T2" fmla="*/ 0 w 125"/>
                  <a:gd name="T3" fmla="*/ 227 h 227"/>
                  <a:gd name="T4" fmla="*/ 125 w 125"/>
                  <a:gd name="T5" fmla="*/ 156 h 227"/>
                  <a:gd name="T6" fmla="*/ 125 w 125"/>
                  <a:gd name="T7" fmla="*/ 0 h 227"/>
                  <a:gd name="T8" fmla="*/ 0 w 125"/>
                  <a:gd name="T9" fmla="*/ 71 h 227"/>
                </a:gdLst>
                <a:ahLst/>
                <a:cxnLst>
                  <a:cxn ang="0">
                    <a:pos x="T0" y="T1"/>
                  </a:cxn>
                  <a:cxn ang="0">
                    <a:pos x="T2" y="T3"/>
                  </a:cxn>
                  <a:cxn ang="0">
                    <a:pos x="T4" y="T5"/>
                  </a:cxn>
                  <a:cxn ang="0">
                    <a:pos x="T6" y="T7"/>
                  </a:cxn>
                  <a:cxn ang="0">
                    <a:pos x="T8" y="T9"/>
                  </a:cxn>
                </a:cxnLst>
                <a:rect l="0" t="0" r="r" b="b"/>
                <a:pathLst>
                  <a:path w="125" h="227">
                    <a:moveTo>
                      <a:pt x="0" y="71"/>
                    </a:moveTo>
                    <a:lnTo>
                      <a:pt x="0" y="227"/>
                    </a:lnTo>
                    <a:lnTo>
                      <a:pt x="125" y="156"/>
                    </a:lnTo>
                    <a:lnTo>
                      <a:pt x="125" y="0"/>
                    </a:lnTo>
                    <a:lnTo>
                      <a:pt x="0" y="71"/>
                    </a:lnTo>
                    <a:close/>
                  </a:path>
                </a:pathLst>
              </a:custGeom>
              <a:solidFill>
                <a:srgbClr val="9E0B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4" name="Group 46"/>
            <p:cNvGrpSpPr/>
            <p:nvPr/>
          </p:nvGrpSpPr>
          <p:grpSpPr>
            <a:xfrm>
              <a:off x="3157549" y="3927025"/>
              <a:ext cx="365612" cy="482090"/>
              <a:chOff x="3921919" y="3435827"/>
              <a:chExt cx="179387" cy="236537"/>
            </a:xfrm>
          </p:grpSpPr>
          <p:sp>
            <p:nvSpPr>
              <p:cNvPr id="61" name="Freeform 505"/>
              <p:cNvSpPr>
                <a:spLocks/>
              </p:cNvSpPr>
              <p:nvPr/>
            </p:nvSpPr>
            <p:spPr bwMode="auto">
              <a:xfrm>
                <a:off x="3921919" y="3435827"/>
                <a:ext cx="179387" cy="123825"/>
              </a:xfrm>
              <a:custGeom>
                <a:avLst/>
                <a:gdLst>
                  <a:gd name="T0" fmla="*/ 113 w 113"/>
                  <a:gd name="T1" fmla="*/ 47 h 78"/>
                  <a:gd name="T2" fmla="*/ 56 w 113"/>
                  <a:gd name="T3" fmla="*/ 78 h 78"/>
                  <a:gd name="T4" fmla="*/ 0 w 113"/>
                  <a:gd name="T5" fmla="*/ 33 h 78"/>
                  <a:gd name="T6" fmla="*/ 56 w 113"/>
                  <a:gd name="T7" fmla="*/ 0 h 78"/>
                  <a:gd name="T8" fmla="*/ 113 w 113"/>
                  <a:gd name="T9" fmla="*/ 47 h 78"/>
                </a:gdLst>
                <a:ahLst/>
                <a:cxnLst>
                  <a:cxn ang="0">
                    <a:pos x="T0" y="T1"/>
                  </a:cxn>
                  <a:cxn ang="0">
                    <a:pos x="T2" y="T3"/>
                  </a:cxn>
                  <a:cxn ang="0">
                    <a:pos x="T4" y="T5"/>
                  </a:cxn>
                  <a:cxn ang="0">
                    <a:pos x="T6" y="T7"/>
                  </a:cxn>
                  <a:cxn ang="0">
                    <a:pos x="T8" y="T9"/>
                  </a:cxn>
                </a:cxnLst>
                <a:rect l="0" t="0" r="r" b="b"/>
                <a:pathLst>
                  <a:path w="113" h="78">
                    <a:moveTo>
                      <a:pt x="113" y="47"/>
                    </a:moveTo>
                    <a:lnTo>
                      <a:pt x="56" y="78"/>
                    </a:lnTo>
                    <a:lnTo>
                      <a:pt x="0" y="33"/>
                    </a:lnTo>
                    <a:lnTo>
                      <a:pt x="56" y="0"/>
                    </a:lnTo>
                    <a:lnTo>
                      <a:pt x="113" y="47"/>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06"/>
              <p:cNvSpPr>
                <a:spLocks/>
              </p:cNvSpPr>
              <p:nvPr/>
            </p:nvSpPr>
            <p:spPr bwMode="auto">
              <a:xfrm>
                <a:off x="3921919" y="3488214"/>
                <a:ext cx="88900" cy="184150"/>
              </a:xfrm>
              <a:custGeom>
                <a:avLst/>
                <a:gdLst>
                  <a:gd name="T0" fmla="*/ 56 w 56"/>
                  <a:gd name="T1" fmla="*/ 45 h 116"/>
                  <a:gd name="T2" fmla="*/ 56 w 56"/>
                  <a:gd name="T3" fmla="*/ 116 h 116"/>
                  <a:gd name="T4" fmla="*/ 0 w 56"/>
                  <a:gd name="T5" fmla="*/ 69 h 116"/>
                  <a:gd name="T6" fmla="*/ 0 w 56"/>
                  <a:gd name="T7" fmla="*/ 0 h 116"/>
                  <a:gd name="T8" fmla="*/ 56 w 56"/>
                  <a:gd name="T9" fmla="*/ 45 h 116"/>
                </a:gdLst>
                <a:ahLst/>
                <a:cxnLst>
                  <a:cxn ang="0">
                    <a:pos x="T0" y="T1"/>
                  </a:cxn>
                  <a:cxn ang="0">
                    <a:pos x="T2" y="T3"/>
                  </a:cxn>
                  <a:cxn ang="0">
                    <a:pos x="T4" y="T5"/>
                  </a:cxn>
                  <a:cxn ang="0">
                    <a:pos x="T6" y="T7"/>
                  </a:cxn>
                  <a:cxn ang="0">
                    <a:pos x="T8" y="T9"/>
                  </a:cxn>
                </a:cxnLst>
                <a:rect l="0" t="0" r="r" b="b"/>
                <a:pathLst>
                  <a:path w="56" h="116">
                    <a:moveTo>
                      <a:pt x="56" y="45"/>
                    </a:moveTo>
                    <a:lnTo>
                      <a:pt x="56" y="116"/>
                    </a:lnTo>
                    <a:lnTo>
                      <a:pt x="0" y="69"/>
                    </a:lnTo>
                    <a:lnTo>
                      <a:pt x="0" y="0"/>
                    </a:lnTo>
                    <a:lnTo>
                      <a:pt x="56" y="45"/>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07"/>
              <p:cNvSpPr>
                <a:spLocks/>
              </p:cNvSpPr>
              <p:nvPr/>
            </p:nvSpPr>
            <p:spPr bwMode="auto">
              <a:xfrm>
                <a:off x="4010819" y="3510439"/>
                <a:ext cx="90487" cy="161925"/>
              </a:xfrm>
              <a:custGeom>
                <a:avLst/>
                <a:gdLst>
                  <a:gd name="T0" fmla="*/ 0 w 57"/>
                  <a:gd name="T1" fmla="*/ 31 h 102"/>
                  <a:gd name="T2" fmla="*/ 0 w 57"/>
                  <a:gd name="T3" fmla="*/ 102 h 102"/>
                  <a:gd name="T4" fmla="*/ 57 w 57"/>
                  <a:gd name="T5" fmla="*/ 71 h 102"/>
                  <a:gd name="T6" fmla="*/ 57 w 57"/>
                  <a:gd name="T7" fmla="*/ 0 h 102"/>
                  <a:gd name="T8" fmla="*/ 0 w 57"/>
                  <a:gd name="T9" fmla="*/ 31 h 102"/>
                </a:gdLst>
                <a:ahLst/>
                <a:cxnLst>
                  <a:cxn ang="0">
                    <a:pos x="T0" y="T1"/>
                  </a:cxn>
                  <a:cxn ang="0">
                    <a:pos x="T2" y="T3"/>
                  </a:cxn>
                  <a:cxn ang="0">
                    <a:pos x="T4" y="T5"/>
                  </a:cxn>
                  <a:cxn ang="0">
                    <a:pos x="T6" y="T7"/>
                  </a:cxn>
                  <a:cxn ang="0">
                    <a:pos x="T8" y="T9"/>
                  </a:cxn>
                </a:cxnLst>
                <a:rect l="0" t="0" r="r" b="b"/>
                <a:pathLst>
                  <a:path w="57" h="102">
                    <a:moveTo>
                      <a:pt x="0" y="31"/>
                    </a:moveTo>
                    <a:lnTo>
                      <a:pt x="0" y="102"/>
                    </a:lnTo>
                    <a:lnTo>
                      <a:pt x="57" y="71"/>
                    </a:lnTo>
                    <a:lnTo>
                      <a:pt x="57" y="0"/>
                    </a:lnTo>
                    <a:lnTo>
                      <a:pt x="0" y="31"/>
                    </a:lnTo>
                    <a:close/>
                  </a:path>
                </a:pathLst>
              </a:custGeom>
              <a:solidFill>
                <a:srgbClr val="9E0B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5" name="Group 47"/>
            <p:cNvGrpSpPr/>
            <p:nvPr/>
          </p:nvGrpSpPr>
          <p:grpSpPr>
            <a:xfrm>
              <a:off x="3904954" y="1070069"/>
              <a:ext cx="2293978" cy="3025203"/>
              <a:chOff x="3904954" y="1070069"/>
              <a:chExt cx="2293978" cy="3025203"/>
            </a:xfrm>
          </p:grpSpPr>
          <p:sp>
            <p:nvSpPr>
              <p:cNvPr id="58" name="Freeform 493"/>
              <p:cNvSpPr>
                <a:spLocks/>
              </p:cNvSpPr>
              <p:nvPr/>
            </p:nvSpPr>
            <p:spPr bwMode="auto">
              <a:xfrm>
                <a:off x="3904954" y="1070069"/>
                <a:ext cx="2293978" cy="1588636"/>
              </a:xfrm>
              <a:custGeom>
                <a:avLst/>
                <a:gdLst>
                  <a:gd name="T0" fmla="*/ 709 w 709"/>
                  <a:gd name="T1" fmla="*/ 290 h 491"/>
                  <a:gd name="T2" fmla="*/ 354 w 709"/>
                  <a:gd name="T3" fmla="*/ 491 h 491"/>
                  <a:gd name="T4" fmla="*/ 0 w 709"/>
                  <a:gd name="T5" fmla="*/ 198 h 491"/>
                  <a:gd name="T6" fmla="*/ 354 w 709"/>
                  <a:gd name="T7" fmla="*/ 0 h 491"/>
                  <a:gd name="T8" fmla="*/ 709 w 709"/>
                  <a:gd name="T9" fmla="*/ 290 h 491"/>
                </a:gdLst>
                <a:ahLst/>
                <a:cxnLst>
                  <a:cxn ang="0">
                    <a:pos x="T0" y="T1"/>
                  </a:cxn>
                  <a:cxn ang="0">
                    <a:pos x="T2" y="T3"/>
                  </a:cxn>
                  <a:cxn ang="0">
                    <a:pos x="T4" y="T5"/>
                  </a:cxn>
                  <a:cxn ang="0">
                    <a:pos x="T6" y="T7"/>
                  </a:cxn>
                  <a:cxn ang="0">
                    <a:pos x="T8" y="T9"/>
                  </a:cxn>
                </a:cxnLst>
                <a:rect l="0" t="0" r="r" b="b"/>
                <a:pathLst>
                  <a:path w="709" h="491">
                    <a:moveTo>
                      <a:pt x="709" y="290"/>
                    </a:moveTo>
                    <a:lnTo>
                      <a:pt x="354" y="491"/>
                    </a:lnTo>
                    <a:lnTo>
                      <a:pt x="0" y="198"/>
                    </a:lnTo>
                    <a:lnTo>
                      <a:pt x="354" y="0"/>
                    </a:lnTo>
                    <a:lnTo>
                      <a:pt x="709" y="290"/>
                    </a:lnTo>
                    <a:close/>
                  </a:path>
                </a:pathLst>
              </a:custGeom>
              <a:gradFill>
                <a:gsLst>
                  <a:gs pos="0">
                    <a:schemeClr val="accent1"/>
                  </a:gs>
                  <a:gs pos="100000">
                    <a:schemeClr val="accent1">
                      <a:lumMod val="75000"/>
                      <a:alpha val="8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494"/>
              <p:cNvSpPr>
                <a:spLocks/>
              </p:cNvSpPr>
              <p:nvPr/>
            </p:nvSpPr>
            <p:spPr bwMode="auto">
              <a:xfrm>
                <a:off x="3904954" y="1710700"/>
                <a:ext cx="1145372" cy="2384572"/>
              </a:xfrm>
              <a:custGeom>
                <a:avLst/>
                <a:gdLst>
                  <a:gd name="T0" fmla="*/ 354 w 354"/>
                  <a:gd name="T1" fmla="*/ 293 h 737"/>
                  <a:gd name="T2" fmla="*/ 354 w 354"/>
                  <a:gd name="T3" fmla="*/ 737 h 737"/>
                  <a:gd name="T4" fmla="*/ 0 w 354"/>
                  <a:gd name="T5" fmla="*/ 444 h 737"/>
                  <a:gd name="T6" fmla="*/ 0 w 354"/>
                  <a:gd name="T7" fmla="*/ 0 h 737"/>
                  <a:gd name="T8" fmla="*/ 354 w 354"/>
                  <a:gd name="T9" fmla="*/ 293 h 737"/>
                </a:gdLst>
                <a:ahLst/>
                <a:cxnLst>
                  <a:cxn ang="0">
                    <a:pos x="T0" y="T1"/>
                  </a:cxn>
                  <a:cxn ang="0">
                    <a:pos x="T2" y="T3"/>
                  </a:cxn>
                  <a:cxn ang="0">
                    <a:pos x="T4" y="T5"/>
                  </a:cxn>
                  <a:cxn ang="0">
                    <a:pos x="T6" y="T7"/>
                  </a:cxn>
                  <a:cxn ang="0">
                    <a:pos x="T8" y="T9"/>
                  </a:cxn>
                </a:cxnLst>
                <a:rect l="0" t="0" r="r" b="b"/>
                <a:pathLst>
                  <a:path w="354" h="737">
                    <a:moveTo>
                      <a:pt x="354" y="293"/>
                    </a:moveTo>
                    <a:lnTo>
                      <a:pt x="354" y="737"/>
                    </a:lnTo>
                    <a:lnTo>
                      <a:pt x="0" y="444"/>
                    </a:lnTo>
                    <a:lnTo>
                      <a:pt x="0" y="0"/>
                    </a:lnTo>
                    <a:lnTo>
                      <a:pt x="354" y="29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495"/>
              <p:cNvSpPr>
                <a:spLocks/>
              </p:cNvSpPr>
              <p:nvPr/>
            </p:nvSpPr>
            <p:spPr bwMode="auto">
              <a:xfrm>
                <a:off x="5050326" y="2008367"/>
                <a:ext cx="1148606" cy="2086905"/>
              </a:xfrm>
              <a:custGeom>
                <a:avLst/>
                <a:gdLst>
                  <a:gd name="T0" fmla="*/ 0 w 355"/>
                  <a:gd name="T1" fmla="*/ 201 h 645"/>
                  <a:gd name="T2" fmla="*/ 0 w 355"/>
                  <a:gd name="T3" fmla="*/ 645 h 645"/>
                  <a:gd name="T4" fmla="*/ 355 w 355"/>
                  <a:gd name="T5" fmla="*/ 447 h 645"/>
                  <a:gd name="T6" fmla="*/ 355 w 355"/>
                  <a:gd name="T7" fmla="*/ 0 h 645"/>
                  <a:gd name="T8" fmla="*/ 0 w 355"/>
                  <a:gd name="T9" fmla="*/ 201 h 645"/>
                </a:gdLst>
                <a:ahLst/>
                <a:cxnLst>
                  <a:cxn ang="0">
                    <a:pos x="T0" y="T1"/>
                  </a:cxn>
                  <a:cxn ang="0">
                    <a:pos x="T2" y="T3"/>
                  </a:cxn>
                  <a:cxn ang="0">
                    <a:pos x="T4" y="T5"/>
                  </a:cxn>
                  <a:cxn ang="0">
                    <a:pos x="T6" y="T7"/>
                  </a:cxn>
                  <a:cxn ang="0">
                    <a:pos x="T8" y="T9"/>
                  </a:cxn>
                </a:cxnLst>
                <a:rect l="0" t="0" r="r" b="b"/>
                <a:pathLst>
                  <a:path w="355" h="645">
                    <a:moveTo>
                      <a:pt x="0" y="201"/>
                    </a:moveTo>
                    <a:lnTo>
                      <a:pt x="0" y="645"/>
                    </a:lnTo>
                    <a:lnTo>
                      <a:pt x="355" y="447"/>
                    </a:lnTo>
                    <a:lnTo>
                      <a:pt x="355" y="0"/>
                    </a:lnTo>
                    <a:lnTo>
                      <a:pt x="0" y="201"/>
                    </a:lnTo>
                    <a:close/>
                  </a:path>
                </a:pathLst>
              </a:custGeom>
              <a:gradFill>
                <a:gsLst>
                  <a:gs pos="100000">
                    <a:schemeClr val="accent1">
                      <a:lumMod val="75000"/>
                      <a:alpha val="82000"/>
                    </a:schemeClr>
                  </a:gs>
                  <a:gs pos="0">
                    <a:schemeClr val="accent1">
                      <a:lumMod val="50000"/>
                      <a:alpha val="88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6" name="Group 48"/>
            <p:cNvGrpSpPr/>
            <p:nvPr/>
          </p:nvGrpSpPr>
          <p:grpSpPr>
            <a:xfrm>
              <a:off x="4163795" y="3179621"/>
              <a:ext cx="695634" cy="909179"/>
              <a:chOff x="4415632" y="3069114"/>
              <a:chExt cx="341312" cy="446088"/>
            </a:xfrm>
          </p:grpSpPr>
          <p:sp>
            <p:nvSpPr>
              <p:cNvPr id="55" name="Freeform 502"/>
              <p:cNvSpPr>
                <a:spLocks/>
              </p:cNvSpPr>
              <p:nvPr/>
            </p:nvSpPr>
            <p:spPr bwMode="auto">
              <a:xfrm>
                <a:off x="4415632" y="3069114"/>
                <a:ext cx="341312" cy="231775"/>
              </a:xfrm>
              <a:custGeom>
                <a:avLst/>
                <a:gdLst>
                  <a:gd name="T0" fmla="*/ 215 w 215"/>
                  <a:gd name="T1" fmla="*/ 87 h 146"/>
                  <a:gd name="T2" fmla="*/ 109 w 215"/>
                  <a:gd name="T3" fmla="*/ 146 h 146"/>
                  <a:gd name="T4" fmla="*/ 0 w 215"/>
                  <a:gd name="T5" fmla="*/ 59 h 146"/>
                  <a:gd name="T6" fmla="*/ 109 w 215"/>
                  <a:gd name="T7" fmla="*/ 0 h 146"/>
                  <a:gd name="T8" fmla="*/ 215 w 215"/>
                  <a:gd name="T9" fmla="*/ 87 h 146"/>
                </a:gdLst>
                <a:ahLst/>
                <a:cxnLst>
                  <a:cxn ang="0">
                    <a:pos x="T0" y="T1"/>
                  </a:cxn>
                  <a:cxn ang="0">
                    <a:pos x="T2" y="T3"/>
                  </a:cxn>
                  <a:cxn ang="0">
                    <a:pos x="T4" y="T5"/>
                  </a:cxn>
                  <a:cxn ang="0">
                    <a:pos x="T6" y="T7"/>
                  </a:cxn>
                  <a:cxn ang="0">
                    <a:pos x="T8" y="T9"/>
                  </a:cxn>
                </a:cxnLst>
                <a:rect l="0" t="0" r="r" b="b"/>
                <a:pathLst>
                  <a:path w="215" h="146">
                    <a:moveTo>
                      <a:pt x="215" y="87"/>
                    </a:moveTo>
                    <a:lnTo>
                      <a:pt x="109" y="146"/>
                    </a:lnTo>
                    <a:lnTo>
                      <a:pt x="0" y="59"/>
                    </a:lnTo>
                    <a:lnTo>
                      <a:pt x="109" y="0"/>
                    </a:lnTo>
                    <a:lnTo>
                      <a:pt x="215" y="87"/>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503"/>
              <p:cNvSpPr>
                <a:spLocks/>
              </p:cNvSpPr>
              <p:nvPr/>
            </p:nvSpPr>
            <p:spPr bwMode="auto">
              <a:xfrm>
                <a:off x="4415632" y="3162777"/>
                <a:ext cx="173037" cy="352425"/>
              </a:xfrm>
              <a:custGeom>
                <a:avLst/>
                <a:gdLst>
                  <a:gd name="T0" fmla="*/ 109 w 109"/>
                  <a:gd name="T1" fmla="*/ 87 h 222"/>
                  <a:gd name="T2" fmla="*/ 109 w 109"/>
                  <a:gd name="T3" fmla="*/ 222 h 222"/>
                  <a:gd name="T4" fmla="*/ 0 w 109"/>
                  <a:gd name="T5" fmla="*/ 132 h 222"/>
                  <a:gd name="T6" fmla="*/ 0 w 109"/>
                  <a:gd name="T7" fmla="*/ 0 h 222"/>
                  <a:gd name="T8" fmla="*/ 109 w 109"/>
                  <a:gd name="T9" fmla="*/ 87 h 222"/>
                </a:gdLst>
                <a:ahLst/>
                <a:cxnLst>
                  <a:cxn ang="0">
                    <a:pos x="T0" y="T1"/>
                  </a:cxn>
                  <a:cxn ang="0">
                    <a:pos x="T2" y="T3"/>
                  </a:cxn>
                  <a:cxn ang="0">
                    <a:pos x="T4" y="T5"/>
                  </a:cxn>
                  <a:cxn ang="0">
                    <a:pos x="T6" y="T7"/>
                  </a:cxn>
                  <a:cxn ang="0">
                    <a:pos x="T8" y="T9"/>
                  </a:cxn>
                </a:cxnLst>
                <a:rect l="0" t="0" r="r" b="b"/>
                <a:pathLst>
                  <a:path w="109" h="222">
                    <a:moveTo>
                      <a:pt x="109" y="87"/>
                    </a:moveTo>
                    <a:lnTo>
                      <a:pt x="109" y="222"/>
                    </a:lnTo>
                    <a:lnTo>
                      <a:pt x="0" y="132"/>
                    </a:lnTo>
                    <a:lnTo>
                      <a:pt x="0" y="0"/>
                    </a:lnTo>
                    <a:lnTo>
                      <a:pt x="109" y="87"/>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504"/>
              <p:cNvSpPr>
                <a:spLocks/>
              </p:cNvSpPr>
              <p:nvPr/>
            </p:nvSpPr>
            <p:spPr bwMode="auto">
              <a:xfrm>
                <a:off x="4588669" y="3207227"/>
                <a:ext cx="168275" cy="307975"/>
              </a:xfrm>
              <a:custGeom>
                <a:avLst/>
                <a:gdLst>
                  <a:gd name="T0" fmla="*/ 0 w 106"/>
                  <a:gd name="T1" fmla="*/ 59 h 194"/>
                  <a:gd name="T2" fmla="*/ 0 w 106"/>
                  <a:gd name="T3" fmla="*/ 194 h 194"/>
                  <a:gd name="T4" fmla="*/ 106 w 106"/>
                  <a:gd name="T5" fmla="*/ 132 h 194"/>
                  <a:gd name="T6" fmla="*/ 106 w 106"/>
                  <a:gd name="T7" fmla="*/ 0 h 194"/>
                  <a:gd name="T8" fmla="*/ 0 w 106"/>
                  <a:gd name="T9" fmla="*/ 59 h 194"/>
                </a:gdLst>
                <a:ahLst/>
                <a:cxnLst>
                  <a:cxn ang="0">
                    <a:pos x="T0" y="T1"/>
                  </a:cxn>
                  <a:cxn ang="0">
                    <a:pos x="T2" y="T3"/>
                  </a:cxn>
                  <a:cxn ang="0">
                    <a:pos x="T4" y="T5"/>
                  </a:cxn>
                  <a:cxn ang="0">
                    <a:pos x="T6" y="T7"/>
                  </a:cxn>
                  <a:cxn ang="0">
                    <a:pos x="T8" y="T9"/>
                  </a:cxn>
                </a:cxnLst>
                <a:rect l="0" t="0" r="r" b="b"/>
                <a:pathLst>
                  <a:path w="106" h="194">
                    <a:moveTo>
                      <a:pt x="0" y="59"/>
                    </a:moveTo>
                    <a:lnTo>
                      <a:pt x="0" y="194"/>
                    </a:lnTo>
                    <a:lnTo>
                      <a:pt x="106" y="132"/>
                    </a:lnTo>
                    <a:lnTo>
                      <a:pt x="106" y="0"/>
                    </a:lnTo>
                    <a:lnTo>
                      <a:pt x="0" y="59"/>
                    </a:lnTo>
                    <a:close/>
                  </a:path>
                </a:pathLst>
              </a:custGeom>
              <a:solidFill>
                <a:schemeClr val="accent1">
                  <a:lumMod val="75000"/>
                  <a:alpha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7" name="Group 49"/>
            <p:cNvGrpSpPr/>
            <p:nvPr/>
          </p:nvGrpSpPr>
          <p:grpSpPr>
            <a:xfrm>
              <a:off x="2859882" y="1390385"/>
              <a:ext cx="1886303" cy="2491343"/>
              <a:chOff x="2859882" y="1390385"/>
              <a:chExt cx="1886303" cy="2491343"/>
            </a:xfrm>
          </p:grpSpPr>
          <p:sp>
            <p:nvSpPr>
              <p:cNvPr id="51" name="Freeform 510"/>
              <p:cNvSpPr>
                <a:spLocks/>
              </p:cNvSpPr>
              <p:nvPr/>
            </p:nvSpPr>
            <p:spPr bwMode="auto">
              <a:xfrm>
                <a:off x="3798181" y="2170142"/>
                <a:ext cx="948004" cy="1711586"/>
              </a:xfrm>
              <a:custGeom>
                <a:avLst/>
                <a:gdLst>
                  <a:gd name="T0" fmla="*/ 0 w 293"/>
                  <a:gd name="T1" fmla="*/ 163 h 529"/>
                  <a:gd name="T2" fmla="*/ 0 w 293"/>
                  <a:gd name="T3" fmla="*/ 529 h 529"/>
                  <a:gd name="T4" fmla="*/ 293 w 293"/>
                  <a:gd name="T5" fmla="*/ 366 h 529"/>
                  <a:gd name="T6" fmla="*/ 293 w 293"/>
                  <a:gd name="T7" fmla="*/ 0 h 529"/>
                  <a:gd name="T8" fmla="*/ 0 w 293"/>
                  <a:gd name="T9" fmla="*/ 163 h 529"/>
                </a:gdLst>
                <a:ahLst/>
                <a:cxnLst>
                  <a:cxn ang="0">
                    <a:pos x="T0" y="T1"/>
                  </a:cxn>
                  <a:cxn ang="0">
                    <a:pos x="T2" y="T3"/>
                  </a:cxn>
                  <a:cxn ang="0">
                    <a:pos x="T4" y="T5"/>
                  </a:cxn>
                  <a:cxn ang="0">
                    <a:pos x="T6" y="T7"/>
                  </a:cxn>
                  <a:cxn ang="0">
                    <a:pos x="T8" y="T9"/>
                  </a:cxn>
                </a:cxnLst>
                <a:rect l="0" t="0" r="r" b="b"/>
                <a:pathLst>
                  <a:path w="293" h="529">
                    <a:moveTo>
                      <a:pt x="0" y="163"/>
                    </a:moveTo>
                    <a:lnTo>
                      <a:pt x="0" y="529"/>
                    </a:lnTo>
                    <a:lnTo>
                      <a:pt x="293" y="366"/>
                    </a:lnTo>
                    <a:lnTo>
                      <a:pt x="293" y="0"/>
                    </a:lnTo>
                    <a:lnTo>
                      <a:pt x="0" y="163"/>
                    </a:lnTo>
                    <a:close/>
                  </a:path>
                </a:pathLst>
              </a:custGeom>
              <a:solidFill>
                <a:srgbClr val="9E0B0F">
                  <a:alpha val="81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8" name="Group 51"/>
              <p:cNvGrpSpPr/>
              <p:nvPr/>
            </p:nvGrpSpPr>
            <p:grpSpPr>
              <a:xfrm>
                <a:off x="2859882" y="1390385"/>
                <a:ext cx="1886303" cy="2491343"/>
                <a:chOff x="3775869" y="2191227"/>
                <a:chExt cx="925512" cy="1222375"/>
              </a:xfrm>
            </p:grpSpPr>
            <p:sp>
              <p:nvSpPr>
                <p:cNvPr id="53" name="Freeform 508"/>
                <p:cNvSpPr>
                  <a:spLocks/>
                </p:cNvSpPr>
                <p:nvPr/>
              </p:nvSpPr>
              <p:spPr bwMode="auto">
                <a:xfrm>
                  <a:off x="3775869" y="2191227"/>
                  <a:ext cx="925512" cy="641350"/>
                </a:xfrm>
                <a:custGeom>
                  <a:avLst/>
                  <a:gdLst>
                    <a:gd name="T0" fmla="*/ 583 w 583"/>
                    <a:gd name="T1" fmla="*/ 241 h 404"/>
                    <a:gd name="T2" fmla="*/ 290 w 583"/>
                    <a:gd name="T3" fmla="*/ 404 h 404"/>
                    <a:gd name="T4" fmla="*/ 0 w 583"/>
                    <a:gd name="T5" fmla="*/ 163 h 404"/>
                    <a:gd name="T6" fmla="*/ 290 w 583"/>
                    <a:gd name="T7" fmla="*/ 0 h 404"/>
                    <a:gd name="T8" fmla="*/ 583 w 583"/>
                    <a:gd name="T9" fmla="*/ 241 h 404"/>
                  </a:gdLst>
                  <a:ahLst/>
                  <a:cxnLst>
                    <a:cxn ang="0">
                      <a:pos x="T0" y="T1"/>
                    </a:cxn>
                    <a:cxn ang="0">
                      <a:pos x="T2" y="T3"/>
                    </a:cxn>
                    <a:cxn ang="0">
                      <a:pos x="T4" y="T5"/>
                    </a:cxn>
                    <a:cxn ang="0">
                      <a:pos x="T6" y="T7"/>
                    </a:cxn>
                    <a:cxn ang="0">
                      <a:pos x="T8" y="T9"/>
                    </a:cxn>
                  </a:cxnLst>
                  <a:rect l="0" t="0" r="r" b="b"/>
                  <a:pathLst>
                    <a:path w="583" h="404">
                      <a:moveTo>
                        <a:pt x="583" y="241"/>
                      </a:moveTo>
                      <a:lnTo>
                        <a:pt x="290" y="404"/>
                      </a:lnTo>
                      <a:lnTo>
                        <a:pt x="0" y="163"/>
                      </a:lnTo>
                      <a:lnTo>
                        <a:pt x="290" y="0"/>
                      </a:lnTo>
                      <a:lnTo>
                        <a:pt x="583" y="241"/>
                      </a:lnTo>
                      <a:close/>
                    </a:path>
                  </a:pathLst>
                </a:custGeom>
                <a:gradFill>
                  <a:gsLst>
                    <a:gs pos="0">
                      <a:schemeClr val="accent1"/>
                    </a:gs>
                    <a:gs pos="100000">
                      <a:schemeClr val="accent1">
                        <a:lumMod val="75000"/>
                        <a:alpha val="8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509"/>
                <p:cNvSpPr>
                  <a:spLocks/>
                </p:cNvSpPr>
                <p:nvPr/>
              </p:nvSpPr>
              <p:spPr bwMode="auto">
                <a:xfrm>
                  <a:off x="3775869" y="2449989"/>
                  <a:ext cx="460375" cy="963613"/>
                </a:xfrm>
                <a:custGeom>
                  <a:avLst/>
                  <a:gdLst>
                    <a:gd name="T0" fmla="*/ 290 w 290"/>
                    <a:gd name="T1" fmla="*/ 241 h 607"/>
                    <a:gd name="T2" fmla="*/ 290 w 290"/>
                    <a:gd name="T3" fmla="*/ 607 h 607"/>
                    <a:gd name="T4" fmla="*/ 0 w 290"/>
                    <a:gd name="T5" fmla="*/ 366 h 607"/>
                    <a:gd name="T6" fmla="*/ 0 w 290"/>
                    <a:gd name="T7" fmla="*/ 0 h 607"/>
                    <a:gd name="T8" fmla="*/ 290 w 290"/>
                    <a:gd name="T9" fmla="*/ 241 h 607"/>
                  </a:gdLst>
                  <a:ahLst/>
                  <a:cxnLst>
                    <a:cxn ang="0">
                      <a:pos x="T0" y="T1"/>
                    </a:cxn>
                    <a:cxn ang="0">
                      <a:pos x="T2" y="T3"/>
                    </a:cxn>
                    <a:cxn ang="0">
                      <a:pos x="T4" y="T5"/>
                    </a:cxn>
                    <a:cxn ang="0">
                      <a:pos x="T6" y="T7"/>
                    </a:cxn>
                    <a:cxn ang="0">
                      <a:pos x="T8" y="T9"/>
                    </a:cxn>
                  </a:cxnLst>
                  <a:rect l="0" t="0" r="r" b="b"/>
                  <a:pathLst>
                    <a:path w="290" h="607">
                      <a:moveTo>
                        <a:pt x="290" y="241"/>
                      </a:moveTo>
                      <a:lnTo>
                        <a:pt x="290" y="607"/>
                      </a:lnTo>
                      <a:lnTo>
                        <a:pt x="0" y="366"/>
                      </a:lnTo>
                      <a:lnTo>
                        <a:pt x="0" y="0"/>
                      </a:lnTo>
                      <a:lnTo>
                        <a:pt x="290" y="241"/>
                      </a:lnTo>
                      <a:close/>
                    </a:path>
                  </a:pathLst>
                </a:custGeom>
                <a:solidFill>
                  <a:schemeClr val="accent1">
                    <a:lumMod val="50000"/>
                    <a:alpha val="81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49" name="server rack"/>
          <p:cNvGrpSpPr/>
          <p:nvPr/>
        </p:nvGrpSpPr>
        <p:grpSpPr>
          <a:xfrm>
            <a:off x="6501611" y="1497860"/>
            <a:ext cx="857020" cy="1354755"/>
            <a:chOff x="70414" y="-1978634"/>
            <a:chExt cx="1613164" cy="2550044"/>
          </a:xfrm>
        </p:grpSpPr>
        <p:sp>
          <p:nvSpPr>
            <p:cNvPr id="80" name="Rounded Rectangle 79"/>
            <p:cNvSpPr/>
            <p:nvPr/>
          </p:nvSpPr>
          <p:spPr>
            <a:xfrm>
              <a:off x="70414" y="-1978634"/>
              <a:ext cx="1613164" cy="2550044"/>
            </a:xfrm>
            <a:prstGeom prst="roundRect">
              <a:avLst>
                <a:gd name="adj" fmla="val 4870"/>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81" name="Rectangle 80"/>
            <p:cNvSpPr/>
            <p:nvPr/>
          </p:nvSpPr>
          <p:spPr>
            <a:xfrm>
              <a:off x="201841" y="-1195364"/>
              <a:ext cx="1350310" cy="487805"/>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82" name="Rectangle 81"/>
            <p:cNvSpPr/>
            <p:nvPr/>
          </p:nvSpPr>
          <p:spPr>
            <a:xfrm>
              <a:off x="201841" y="-544428"/>
              <a:ext cx="110653" cy="72267"/>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83" name="Rectangle 82"/>
            <p:cNvSpPr/>
            <p:nvPr/>
          </p:nvSpPr>
          <p:spPr>
            <a:xfrm>
              <a:off x="387075" y="-544428"/>
              <a:ext cx="110653" cy="72267"/>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84" name="Rectangle 83"/>
            <p:cNvSpPr/>
            <p:nvPr/>
          </p:nvSpPr>
          <p:spPr>
            <a:xfrm>
              <a:off x="201843" y="134413"/>
              <a:ext cx="481122" cy="111774"/>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85" name="Rectangle 84"/>
            <p:cNvSpPr/>
            <p:nvPr/>
          </p:nvSpPr>
          <p:spPr>
            <a:xfrm>
              <a:off x="1008822" y="134413"/>
              <a:ext cx="543329" cy="111774"/>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86" name="Rectangle 85"/>
            <p:cNvSpPr/>
            <p:nvPr/>
          </p:nvSpPr>
          <p:spPr>
            <a:xfrm>
              <a:off x="201845" y="-67926"/>
              <a:ext cx="1350306" cy="108622"/>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87" name="Rectangle 86"/>
            <p:cNvSpPr/>
            <p:nvPr/>
          </p:nvSpPr>
          <p:spPr>
            <a:xfrm>
              <a:off x="201845" y="-419351"/>
              <a:ext cx="1350306" cy="158405"/>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88" name="Rectangle 87"/>
            <p:cNvSpPr/>
            <p:nvPr/>
          </p:nvSpPr>
          <p:spPr>
            <a:xfrm>
              <a:off x="682967" y="-544428"/>
              <a:ext cx="869186" cy="72267"/>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89" name="Rectangle 88"/>
            <p:cNvSpPr/>
            <p:nvPr/>
          </p:nvSpPr>
          <p:spPr>
            <a:xfrm>
              <a:off x="201841" y="-1754480"/>
              <a:ext cx="1350310" cy="487805"/>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90" name="Rectangle 24"/>
            <p:cNvSpPr>
              <a:spLocks noChangeArrowheads="1"/>
            </p:cNvSpPr>
            <p:nvPr/>
          </p:nvSpPr>
          <p:spPr bwMode="auto">
            <a:xfrm>
              <a:off x="312627" y="-1648843"/>
              <a:ext cx="1128736" cy="824243"/>
            </a:xfrm>
            <a:custGeom>
              <a:avLst/>
              <a:gdLst/>
              <a:ahLst/>
              <a:cxnLst/>
              <a:rect l="l" t="t" r="r" b="b"/>
              <a:pathLst>
                <a:path w="571277" h="417166">
                  <a:moveTo>
                    <a:pt x="0" y="382864"/>
                  </a:moveTo>
                  <a:lnTo>
                    <a:pt x="571276" y="382864"/>
                  </a:lnTo>
                  <a:lnTo>
                    <a:pt x="571276" y="382865"/>
                  </a:lnTo>
                  <a:lnTo>
                    <a:pt x="571277" y="382865"/>
                  </a:lnTo>
                  <a:lnTo>
                    <a:pt x="571277" y="417166"/>
                  </a:lnTo>
                  <a:lnTo>
                    <a:pt x="1" y="417166"/>
                  </a:lnTo>
                  <a:lnTo>
                    <a:pt x="1" y="417165"/>
                  </a:lnTo>
                  <a:lnTo>
                    <a:pt x="0" y="417165"/>
                  </a:lnTo>
                  <a:close/>
                  <a:moveTo>
                    <a:pt x="396632" y="294455"/>
                  </a:moveTo>
                  <a:lnTo>
                    <a:pt x="571276" y="294455"/>
                  </a:lnTo>
                  <a:lnTo>
                    <a:pt x="571276" y="328756"/>
                  </a:lnTo>
                  <a:lnTo>
                    <a:pt x="396632" y="328756"/>
                  </a:lnTo>
                  <a:close/>
                  <a:moveTo>
                    <a:pt x="68118" y="294455"/>
                  </a:moveTo>
                  <a:lnTo>
                    <a:pt x="102177" y="294455"/>
                  </a:lnTo>
                  <a:lnTo>
                    <a:pt x="102177" y="328756"/>
                  </a:lnTo>
                  <a:lnTo>
                    <a:pt x="68118" y="328756"/>
                  </a:lnTo>
                  <a:close/>
                  <a:moveTo>
                    <a:pt x="0" y="294455"/>
                  </a:moveTo>
                  <a:lnTo>
                    <a:pt x="34301" y="294455"/>
                  </a:lnTo>
                  <a:lnTo>
                    <a:pt x="34301" y="328756"/>
                  </a:lnTo>
                  <a:lnTo>
                    <a:pt x="0" y="328756"/>
                  </a:lnTo>
                  <a:close/>
                  <a:moveTo>
                    <a:pt x="0" y="86235"/>
                  </a:moveTo>
                  <a:lnTo>
                    <a:pt x="1" y="86235"/>
                  </a:lnTo>
                  <a:lnTo>
                    <a:pt x="571276" y="86235"/>
                  </a:lnTo>
                  <a:lnTo>
                    <a:pt x="571277" y="86235"/>
                  </a:lnTo>
                  <a:lnTo>
                    <a:pt x="571277" y="119811"/>
                  </a:lnTo>
                  <a:lnTo>
                    <a:pt x="571276" y="119811"/>
                  </a:lnTo>
                  <a:lnTo>
                    <a:pt x="1" y="119811"/>
                  </a:lnTo>
                  <a:lnTo>
                    <a:pt x="0" y="119811"/>
                  </a:lnTo>
                  <a:close/>
                  <a:moveTo>
                    <a:pt x="396632" y="0"/>
                  </a:moveTo>
                  <a:lnTo>
                    <a:pt x="396633" y="0"/>
                  </a:lnTo>
                  <a:lnTo>
                    <a:pt x="571276" y="0"/>
                  </a:lnTo>
                  <a:lnTo>
                    <a:pt x="571277" y="0"/>
                  </a:lnTo>
                  <a:lnTo>
                    <a:pt x="571277" y="33818"/>
                  </a:lnTo>
                  <a:lnTo>
                    <a:pt x="571276" y="33818"/>
                  </a:lnTo>
                  <a:lnTo>
                    <a:pt x="396633" y="33818"/>
                  </a:lnTo>
                  <a:lnTo>
                    <a:pt x="396632" y="33818"/>
                  </a:lnTo>
                  <a:close/>
                  <a:moveTo>
                    <a:pt x="68118" y="0"/>
                  </a:moveTo>
                  <a:lnTo>
                    <a:pt x="102177" y="0"/>
                  </a:lnTo>
                  <a:lnTo>
                    <a:pt x="102177" y="33818"/>
                  </a:lnTo>
                  <a:lnTo>
                    <a:pt x="68118" y="33818"/>
                  </a:lnTo>
                  <a:close/>
                  <a:moveTo>
                    <a:pt x="0" y="0"/>
                  </a:moveTo>
                  <a:lnTo>
                    <a:pt x="34301" y="0"/>
                  </a:lnTo>
                  <a:lnTo>
                    <a:pt x="34301" y="33818"/>
                  </a:lnTo>
                  <a:lnTo>
                    <a:pt x="0" y="33818"/>
                  </a:lnTo>
                  <a:close/>
                </a:path>
              </a:pathLst>
            </a:custGeom>
            <a:gradFill flip="none" rotWithShape="1">
              <a:gsLst>
                <a:gs pos="0">
                  <a:srgbClr val="0A0A0A"/>
                </a:gs>
                <a:gs pos="51000">
                  <a:srgbClr val="424545"/>
                </a:gs>
                <a:gs pos="100000">
                  <a:srgbClr val="0A0A0A"/>
                </a:gs>
              </a:gsLst>
              <a:lin ang="10800000" scaled="1"/>
              <a:tileRect/>
            </a:gradFill>
            <a:ln w="25400" cap="flat" cmpd="sng" algn="ctr">
              <a:noFill/>
              <a:prstDash val="solid"/>
            </a:ln>
            <a:effectLst/>
            <a:extLst/>
          </p:spPr>
          <p:txBody>
            <a:bodyPr rtlCol="0" anchor="ctr"/>
            <a:lstStyle/>
            <a:p>
              <a:pPr algn="ctr"/>
              <a:endParaRPr lang="en-US" kern="0" dirty="0">
                <a:solidFill>
                  <a:sysClr val="window" lastClr="FFFFFF"/>
                </a:solidFill>
                <a:latin typeface="Arial"/>
              </a:endParaRPr>
            </a:p>
          </p:txBody>
        </p:sp>
      </p:grpSp>
      <p:grpSp>
        <p:nvGrpSpPr>
          <p:cNvPr id="50" name="server rack"/>
          <p:cNvGrpSpPr/>
          <p:nvPr/>
        </p:nvGrpSpPr>
        <p:grpSpPr>
          <a:xfrm>
            <a:off x="7550661" y="1497860"/>
            <a:ext cx="857020" cy="1354755"/>
            <a:chOff x="70414" y="-1978634"/>
            <a:chExt cx="1613164" cy="2550044"/>
          </a:xfrm>
        </p:grpSpPr>
        <p:sp>
          <p:nvSpPr>
            <p:cNvPr id="92" name="Rounded Rectangle 91"/>
            <p:cNvSpPr/>
            <p:nvPr/>
          </p:nvSpPr>
          <p:spPr>
            <a:xfrm>
              <a:off x="70414" y="-1978634"/>
              <a:ext cx="1613164" cy="2550044"/>
            </a:xfrm>
            <a:prstGeom prst="roundRect">
              <a:avLst>
                <a:gd name="adj" fmla="val 4870"/>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93" name="Rectangle 92"/>
            <p:cNvSpPr/>
            <p:nvPr/>
          </p:nvSpPr>
          <p:spPr>
            <a:xfrm>
              <a:off x="201841" y="-1195364"/>
              <a:ext cx="1350310" cy="487805"/>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94" name="Rectangle 93"/>
            <p:cNvSpPr/>
            <p:nvPr/>
          </p:nvSpPr>
          <p:spPr>
            <a:xfrm>
              <a:off x="201841" y="-544428"/>
              <a:ext cx="110653" cy="72267"/>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95" name="Rectangle 94"/>
            <p:cNvSpPr/>
            <p:nvPr/>
          </p:nvSpPr>
          <p:spPr>
            <a:xfrm>
              <a:off x="387075" y="-544428"/>
              <a:ext cx="110653" cy="72267"/>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96" name="Rectangle 95"/>
            <p:cNvSpPr/>
            <p:nvPr/>
          </p:nvSpPr>
          <p:spPr>
            <a:xfrm>
              <a:off x="201843" y="134413"/>
              <a:ext cx="481122" cy="111774"/>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97" name="Rectangle 96"/>
            <p:cNvSpPr/>
            <p:nvPr/>
          </p:nvSpPr>
          <p:spPr>
            <a:xfrm>
              <a:off x="1008822" y="134413"/>
              <a:ext cx="543329" cy="111774"/>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98" name="Rectangle 97"/>
            <p:cNvSpPr/>
            <p:nvPr/>
          </p:nvSpPr>
          <p:spPr>
            <a:xfrm>
              <a:off x="201845" y="-67926"/>
              <a:ext cx="1350306" cy="108622"/>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99" name="Rectangle 98"/>
            <p:cNvSpPr/>
            <p:nvPr/>
          </p:nvSpPr>
          <p:spPr>
            <a:xfrm>
              <a:off x="201845" y="-419351"/>
              <a:ext cx="1350306" cy="158405"/>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100" name="Rectangle 99"/>
            <p:cNvSpPr/>
            <p:nvPr/>
          </p:nvSpPr>
          <p:spPr>
            <a:xfrm>
              <a:off x="682967" y="-544428"/>
              <a:ext cx="869186" cy="72267"/>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101" name="Rectangle 100"/>
            <p:cNvSpPr/>
            <p:nvPr/>
          </p:nvSpPr>
          <p:spPr>
            <a:xfrm>
              <a:off x="201841" y="-1754480"/>
              <a:ext cx="1350310" cy="487805"/>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102" name="Rectangle 24"/>
            <p:cNvSpPr>
              <a:spLocks noChangeArrowheads="1"/>
            </p:cNvSpPr>
            <p:nvPr/>
          </p:nvSpPr>
          <p:spPr bwMode="auto">
            <a:xfrm>
              <a:off x="312627" y="-1648843"/>
              <a:ext cx="1128736" cy="824243"/>
            </a:xfrm>
            <a:custGeom>
              <a:avLst/>
              <a:gdLst/>
              <a:ahLst/>
              <a:cxnLst/>
              <a:rect l="l" t="t" r="r" b="b"/>
              <a:pathLst>
                <a:path w="571277" h="417166">
                  <a:moveTo>
                    <a:pt x="0" y="382864"/>
                  </a:moveTo>
                  <a:lnTo>
                    <a:pt x="571276" y="382864"/>
                  </a:lnTo>
                  <a:lnTo>
                    <a:pt x="571276" y="382865"/>
                  </a:lnTo>
                  <a:lnTo>
                    <a:pt x="571277" y="382865"/>
                  </a:lnTo>
                  <a:lnTo>
                    <a:pt x="571277" y="417166"/>
                  </a:lnTo>
                  <a:lnTo>
                    <a:pt x="1" y="417166"/>
                  </a:lnTo>
                  <a:lnTo>
                    <a:pt x="1" y="417165"/>
                  </a:lnTo>
                  <a:lnTo>
                    <a:pt x="0" y="417165"/>
                  </a:lnTo>
                  <a:close/>
                  <a:moveTo>
                    <a:pt x="396632" y="294455"/>
                  </a:moveTo>
                  <a:lnTo>
                    <a:pt x="571276" y="294455"/>
                  </a:lnTo>
                  <a:lnTo>
                    <a:pt x="571276" y="328756"/>
                  </a:lnTo>
                  <a:lnTo>
                    <a:pt x="396632" y="328756"/>
                  </a:lnTo>
                  <a:close/>
                  <a:moveTo>
                    <a:pt x="68118" y="294455"/>
                  </a:moveTo>
                  <a:lnTo>
                    <a:pt x="102177" y="294455"/>
                  </a:lnTo>
                  <a:lnTo>
                    <a:pt x="102177" y="328756"/>
                  </a:lnTo>
                  <a:lnTo>
                    <a:pt x="68118" y="328756"/>
                  </a:lnTo>
                  <a:close/>
                  <a:moveTo>
                    <a:pt x="0" y="294455"/>
                  </a:moveTo>
                  <a:lnTo>
                    <a:pt x="34301" y="294455"/>
                  </a:lnTo>
                  <a:lnTo>
                    <a:pt x="34301" y="328756"/>
                  </a:lnTo>
                  <a:lnTo>
                    <a:pt x="0" y="328756"/>
                  </a:lnTo>
                  <a:close/>
                  <a:moveTo>
                    <a:pt x="0" y="86235"/>
                  </a:moveTo>
                  <a:lnTo>
                    <a:pt x="1" y="86235"/>
                  </a:lnTo>
                  <a:lnTo>
                    <a:pt x="571276" y="86235"/>
                  </a:lnTo>
                  <a:lnTo>
                    <a:pt x="571277" y="86235"/>
                  </a:lnTo>
                  <a:lnTo>
                    <a:pt x="571277" y="119811"/>
                  </a:lnTo>
                  <a:lnTo>
                    <a:pt x="571276" y="119811"/>
                  </a:lnTo>
                  <a:lnTo>
                    <a:pt x="1" y="119811"/>
                  </a:lnTo>
                  <a:lnTo>
                    <a:pt x="0" y="119811"/>
                  </a:lnTo>
                  <a:close/>
                  <a:moveTo>
                    <a:pt x="396632" y="0"/>
                  </a:moveTo>
                  <a:lnTo>
                    <a:pt x="396633" y="0"/>
                  </a:lnTo>
                  <a:lnTo>
                    <a:pt x="571276" y="0"/>
                  </a:lnTo>
                  <a:lnTo>
                    <a:pt x="571277" y="0"/>
                  </a:lnTo>
                  <a:lnTo>
                    <a:pt x="571277" y="33818"/>
                  </a:lnTo>
                  <a:lnTo>
                    <a:pt x="571276" y="33818"/>
                  </a:lnTo>
                  <a:lnTo>
                    <a:pt x="396633" y="33818"/>
                  </a:lnTo>
                  <a:lnTo>
                    <a:pt x="396632" y="33818"/>
                  </a:lnTo>
                  <a:close/>
                  <a:moveTo>
                    <a:pt x="68118" y="0"/>
                  </a:moveTo>
                  <a:lnTo>
                    <a:pt x="102177" y="0"/>
                  </a:lnTo>
                  <a:lnTo>
                    <a:pt x="102177" y="33818"/>
                  </a:lnTo>
                  <a:lnTo>
                    <a:pt x="68118" y="33818"/>
                  </a:lnTo>
                  <a:close/>
                  <a:moveTo>
                    <a:pt x="0" y="0"/>
                  </a:moveTo>
                  <a:lnTo>
                    <a:pt x="34301" y="0"/>
                  </a:lnTo>
                  <a:lnTo>
                    <a:pt x="34301" y="33818"/>
                  </a:lnTo>
                  <a:lnTo>
                    <a:pt x="0" y="33818"/>
                  </a:lnTo>
                  <a:close/>
                </a:path>
              </a:pathLst>
            </a:custGeom>
            <a:gradFill flip="none" rotWithShape="1">
              <a:gsLst>
                <a:gs pos="0">
                  <a:srgbClr val="0A0A0A"/>
                </a:gs>
                <a:gs pos="51000">
                  <a:srgbClr val="424545"/>
                </a:gs>
                <a:gs pos="100000">
                  <a:srgbClr val="0A0A0A"/>
                </a:gs>
              </a:gsLst>
              <a:lin ang="10800000" scaled="1"/>
              <a:tileRect/>
            </a:gradFill>
            <a:ln w="25400" cap="flat" cmpd="sng" algn="ctr">
              <a:noFill/>
              <a:prstDash val="solid"/>
            </a:ln>
            <a:effectLst/>
            <a:extLst/>
          </p:spPr>
          <p:txBody>
            <a:bodyPr rtlCol="0" anchor="ctr"/>
            <a:lstStyle/>
            <a:p>
              <a:pPr algn="ctr"/>
              <a:endParaRPr lang="en-US" kern="0" dirty="0">
                <a:solidFill>
                  <a:sysClr val="window" lastClr="FFFFFF"/>
                </a:solidFill>
                <a:latin typeface="Arial"/>
              </a:endParaRPr>
            </a:p>
          </p:txBody>
        </p:sp>
      </p:grpSp>
      <p:grpSp>
        <p:nvGrpSpPr>
          <p:cNvPr id="52" name="server rack"/>
          <p:cNvGrpSpPr/>
          <p:nvPr/>
        </p:nvGrpSpPr>
        <p:grpSpPr>
          <a:xfrm>
            <a:off x="5452561" y="1497860"/>
            <a:ext cx="857020" cy="1354755"/>
            <a:chOff x="70414" y="-1978634"/>
            <a:chExt cx="1613164" cy="2550044"/>
          </a:xfrm>
        </p:grpSpPr>
        <p:sp>
          <p:nvSpPr>
            <p:cNvPr id="104" name="Rounded Rectangle 103"/>
            <p:cNvSpPr/>
            <p:nvPr/>
          </p:nvSpPr>
          <p:spPr>
            <a:xfrm>
              <a:off x="70414" y="-1978634"/>
              <a:ext cx="1613164" cy="2550044"/>
            </a:xfrm>
            <a:prstGeom prst="roundRect">
              <a:avLst>
                <a:gd name="adj" fmla="val 4870"/>
              </a:avLst>
            </a:pr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05" name="Rectangle 104"/>
            <p:cNvSpPr/>
            <p:nvPr/>
          </p:nvSpPr>
          <p:spPr>
            <a:xfrm>
              <a:off x="201841" y="-1195364"/>
              <a:ext cx="1350310" cy="487805"/>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106" name="Rectangle 105"/>
            <p:cNvSpPr/>
            <p:nvPr/>
          </p:nvSpPr>
          <p:spPr>
            <a:xfrm>
              <a:off x="201841" y="-544428"/>
              <a:ext cx="110653" cy="72267"/>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107" name="Rectangle 106"/>
            <p:cNvSpPr/>
            <p:nvPr/>
          </p:nvSpPr>
          <p:spPr>
            <a:xfrm>
              <a:off x="387075" y="-544428"/>
              <a:ext cx="110653" cy="72267"/>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108" name="Rectangle 107"/>
            <p:cNvSpPr/>
            <p:nvPr/>
          </p:nvSpPr>
          <p:spPr>
            <a:xfrm>
              <a:off x="201843" y="134413"/>
              <a:ext cx="481122" cy="111774"/>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109" name="Rectangle 108"/>
            <p:cNvSpPr/>
            <p:nvPr/>
          </p:nvSpPr>
          <p:spPr>
            <a:xfrm>
              <a:off x="1008822" y="134413"/>
              <a:ext cx="543329" cy="111774"/>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110" name="Rectangle 109"/>
            <p:cNvSpPr/>
            <p:nvPr/>
          </p:nvSpPr>
          <p:spPr>
            <a:xfrm>
              <a:off x="201845" y="-67926"/>
              <a:ext cx="1350306" cy="108622"/>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111" name="Rectangle 110"/>
            <p:cNvSpPr/>
            <p:nvPr/>
          </p:nvSpPr>
          <p:spPr>
            <a:xfrm>
              <a:off x="201845" y="-419351"/>
              <a:ext cx="1350306" cy="158405"/>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112" name="Rectangle 111"/>
            <p:cNvSpPr/>
            <p:nvPr/>
          </p:nvSpPr>
          <p:spPr>
            <a:xfrm>
              <a:off x="682967" y="-544428"/>
              <a:ext cx="869186" cy="72267"/>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113" name="Rectangle 112"/>
            <p:cNvSpPr/>
            <p:nvPr/>
          </p:nvSpPr>
          <p:spPr>
            <a:xfrm>
              <a:off x="201841" y="-1754480"/>
              <a:ext cx="1350310" cy="487805"/>
            </a:xfrm>
            <a:prstGeom prst="rect">
              <a:avLst/>
            </a:prstGeom>
            <a:gradFill>
              <a:gsLst>
                <a:gs pos="100000">
                  <a:schemeClr val="bg1"/>
                </a:gs>
                <a:gs pos="0">
                  <a:schemeClr val="accent2">
                    <a:lumMod val="77000"/>
                  </a:schemeClr>
                </a:gs>
              </a:gsLst>
              <a:lin ang="16200000" scaled="0"/>
            </a:gradFill>
            <a:ln w="25400" cap="flat" cmpd="sng" algn="ctr">
              <a:noFill/>
              <a:prstDash val="solid"/>
            </a:ln>
            <a:effectLst/>
          </p:spPr>
          <p:txBody>
            <a:bodyPr wrap="square" lIns="0" tIns="91440" rIns="0" bIns="45720" rtlCol="0" anchor="t"/>
            <a:lstStyle/>
            <a:p>
              <a:pPr algn="ctr">
                <a:lnSpc>
                  <a:spcPts val="1400"/>
                </a:lnSpc>
              </a:pPr>
              <a:endParaRPr lang="en-US" sz="1300" b="1" dirty="0">
                <a:solidFill>
                  <a:srgbClr val="424545"/>
                </a:solidFill>
              </a:endParaRPr>
            </a:p>
          </p:txBody>
        </p:sp>
        <p:sp>
          <p:nvSpPr>
            <p:cNvPr id="114" name="Rectangle 24"/>
            <p:cNvSpPr>
              <a:spLocks noChangeArrowheads="1"/>
            </p:cNvSpPr>
            <p:nvPr/>
          </p:nvSpPr>
          <p:spPr bwMode="auto">
            <a:xfrm>
              <a:off x="312627" y="-1648843"/>
              <a:ext cx="1128736" cy="824243"/>
            </a:xfrm>
            <a:custGeom>
              <a:avLst/>
              <a:gdLst/>
              <a:ahLst/>
              <a:cxnLst/>
              <a:rect l="l" t="t" r="r" b="b"/>
              <a:pathLst>
                <a:path w="571277" h="417166">
                  <a:moveTo>
                    <a:pt x="0" y="382864"/>
                  </a:moveTo>
                  <a:lnTo>
                    <a:pt x="571276" y="382864"/>
                  </a:lnTo>
                  <a:lnTo>
                    <a:pt x="571276" y="382865"/>
                  </a:lnTo>
                  <a:lnTo>
                    <a:pt x="571277" y="382865"/>
                  </a:lnTo>
                  <a:lnTo>
                    <a:pt x="571277" y="417166"/>
                  </a:lnTo>
                  <a:lnTo>
                    <a:pt x="1" y="417166"/>
                  </a:lnTo>
                  <a:lnTo>
                    <a:pt x="1" y="417165"/>
                  </a:lnTo>
                  <a:lnTo>
                    <a:pt x="0" y="417165"/>
                  </a:lnTo>
                  <a:close/>
                  <a:moveTo>
                    <a:pt x="396632" y="294455"/>
                  </a:moveTo>
                  <a:lnTo>
                    <a:pt x="571276" y="294455"/>
                  </a:lnTo>
                  <a:lnTo>
                    <a:pt x="571276" y="328756"/>
                  </a:lnTo>
                  <a:lnTo>
                    <a:pt x="396632" y="328756"/>
                  </a:lnTo>
                  <a:close/>
                  <a:moveTo>
                    <a:pt x="68118" y="294455"/>
                  </a:moveTo>
                  <a:lnTo>
                    <a:pt x="102177" y="294455"/>
                  </a:lnTo>
                  <a:lnTo>
                    <a:pt x="102177" y="328756"/>
                  </a:lnTo>
                  <a:lnTo>
                    <a:pt x="68118" y="328756"/>
                  </a:lnTo>
                  <a:close/>
                  <a:moveTo>
                    <a:pt x="0" y="294455"/>
                  </a:moveTo>
                  <a:lnTo>
                    <a:pt x="34301" y="294455"/>
                  </a:lnTo>
                  <a:lnTo>
                    <a:pt x="34301" y="328756"/>
                  </a:lnTo>
                  <a:lnTo>
                    <a:pt x="0" y="328756"/>
                  </a:lnTo>
                  <a:close/>
                  <a:moveTo>
                    <a:pt x="0" y="86235"/>
                  </a:moveTo>
                  <a:lnTo>
                    <a:pt x="1" y="86235"/>
                  </a:lnTo>
                  <a:lnTo>
                    <a:pt x="571276" y="86235"/>
                  </a:lnTo>
                  <a:lnTo>
                    <a:pt x="571277" y="86235"/>
                  </a:lnTo>
                  <a:lnTo>
                    <a:pt x="571277" y="119811"/>
                  </a:lnTo>
                  <a:lnTo>
                    <a:pt x="571276" y="119811"/>
                  </a:lnTo>
                  <a:lnTo>
                    <a:pt x="1" y="119811"/>
                  </a:lnTo>
                  <a:lnTo>
                    <a:pt x="0" y="119811"/>
                  </a:lnTo>
                  <a:close/>
                  <a:moveTo>
                    <a:pt x="396632" y="0"/>
                  </a:moveTo>
                  <a:lnTo>
                    <a:pt x="396633" y="0"/>
                  </a:lnTo>
                  <a:lnTo>
                    <a:pt x="571276" y="0"/>
                  </a:lnTo>
                  <a:lnTo>
                    <a:pt x="571277" y="0"/>
                  </a:lnTo>
                  <a:lnTo>
                    <a:pt x="571277" y="33818"/>
                  </a:lnTo>
                  <a:lnTo>
                    <a:pt x="571276" y="33818"/>
                  </a:lnTo>
                  <a:lnTo>
                    <a:pt x="396633" y="33818"/>
                  </a:lnTo>
                  <a:lnTo>
                    <a:pt x="396632" y="33818"/>
                  </a:lnTo>
                  <a:close/>
                  <a:moveTo>
                    <a:pt x="68118" y="0"/>
                  </a:moveTo>
                  <a:lnTo>
                    <a:pt x="102177" y="0"/>
                  </a:lnTo>
                  <a:lnTo>
                    <a:pt x="102177" y="33818"/>
                  </a:lnTo>
                  <a:lnTo>
                    <a:pt x="68118" y="33818"/>
                  </a:lnTo>
                  <a:close/>
                  <a:moveTo>
                    <a:pt x="0" y="0"/>
                  </a:moveTo>
                  <a:lnTo>
                    <a:pt x="34301" y="0"/>
                  </a:lnTo>
                  <a:lnTo>
                    <a:pt x="34301" y="33818"/>
                  </a:lnTo>
                  <a:lnTo>
                    <a:pt x="0" y="33818"/>
                  </a:lnTo>
                  <a:close/>
                </a:path>
              </a:pathLst>
            </a:custGeom>
            <a:gradFill flip="none" rotWithShape="1">
              <a:gsLst>
                <a:gs pos="0">
                  <a:srgbClr val="0A0A0A"/>
                </a:gs>
                <a:gs pos="51000">
                  <a:srgbClr val="424545"/>
                </a:gs>
                <a:gs pos="100000">
                  <a:srgbClr val="0A0A0A"/>
                </a:gs>
              </a:gsLst>
              <a:lin ang="10800000" scaled="1"/>
              <a:tileRect/>
            </a:gradFill>
            <a:ln w="25400" cap="flat" cmpd="sng" algn="ctr">
              <a:noFill/>
              <a:prstDash val="solid"/>
            </a:ln>
            <a:effectLst/>
            <a:extLst/>
          </p:spPr>
          <p:txBody>
            <a:bodyPr rtlCol="0" anchor="ctr"/>
            <a:lstStyle/>
            <a:p>
              <a:pPr algn="ctr"/>
              <a:endParaRPr lang="en-US" kern="0" dirty="0">
                <a:solidFill>
                  <a:sysClr val="window" lastClr="FFFFFF"/>
                </a:solidFill>
                <a:latin typeface="Arial"/>
              </a:endParaRPr>
            </a:p>
          </p:txBody>
        </p:sp>
      </p:grpSp>
      <p:grpSp>
        <p:nvGrpSpPr>
          <p:cNvPr id="79" name="red cube cloud"/>
          <p:cNvGrpSpPr/>
          <p:nvPr/>
        </p:nvGrpSpPr>
        <p:grpSpPr>
          <a:xfrm>
            <a:off x="5388913" y="1034203"/>
            <a:ext cx="2921025" cy="2119057"/>
            <a:chOff x="2164248" y="895351"/>
            <a:chExt cx="4843562" cy="3513764"/>
          </a:xfrm>
        </p:grpSpPr>
        <p:grpSp>
          <p:nvGrpSpPr>
            <p:cNvPr id="91" name="Group 115"/>
            <p:cNvGrpSpPr/>
            <p:nvPr/>
          </p:nvGrpSpPr>
          <p:grpSpPr>
            <a:xfrm>
              <a:off x="5648895" y="2949901"/>
              <a:ext cx="970654" cy="1274791"/>
              <a:chOff x="5144294" y="2956402"/>
              <a:chExt cx="476250" cy="625475"/>
            </a:xfrm>
          </p:grpSpPr>
          <p:sp>
            <p:nvSpPr>
              <p:cNvPr id="150" name="Freeform 499"/>
              <p:cNvSpPr>
                <a:spLocks/>
              </p:cNvSpPr>
              <p:nvPr/>
            </p:nvSpPr>
            <p:spPr bwMode="auto">
              <a:xfrm>
                <a:off x="5144294" y="2956402"/>
                <a:ext cx="476250" cy="330200"/>
              </a:xfrm>
              <a:custGeom>
                <a:avLst/>
                <a:gdLst>
                  <a:gd name="T0" fmla="*/ 300 w 300"/>
                  <a:gd name="T1" fmla="*/ 123 h 208"/>
                  <a:gd name="T2" fmla="*/ 148 w 300"/>
                  <a:gd name="T3" fmla="*/ 208 h 208"/>
                  <a:gd name="T4" fmla="*/ 0 w 300"/>
                  <a:gd name="T5" fmla="*/ 85 h 208"/>
                  <a:gd name="T6" fmla="*/ 148 w 300"/>
                  <a:gd name="T7" fmla="*/ 0 h 208"/>
                  <a:gd name="T8" fmla="*/ 300 w 300"/>
                  <a:gd name="T9" fmla="*/ 123 h 208"/>
                </a:gdLst>
                <a:ahLst/>
                <a:cxnLst>
                  <a:cxn ang="0">
                    <a:pos x="T0" y="T1"/>
                  </a:cxn>
                  <a:cxn ang="0">
                    <a:pos x="T2" y="T3"/>
                  </a:cxn>
                  <a:cxn ang="0">
                    <a:pos x="T4" y="T5"/>
                  </a:cxn>
                  <a:cxn ang="0">
                    <a:pos x="T6" y="T7"/>
                  </a:cxn>
                  <a:cxn ang="0">
                    <a:pos x="T8" y="T9"/>
                  </a:cxn>
                </a:cxnLst>
                <a:rect l="0" t="0" r="r" b="b"/>
                <a:pathLst>
                  <a:path w="300" h="208">
                    <a:moveTo>
                      <a:pt x="300" y="123"/>
                    </a:moveTo>
                    <a:lnTo>
                      <a:pt x="148" y="208"/>
                    </a:lnTo>
                    <a:lnTo>
                      <a:pt x="0" y="85"/>
                    </a:lnTo>
                    <a:lnTo>
                      <a:pt x="148" y="0"/>
                    </a:lnTo>
                    <a:lnTo>
                      <a:pt x="300" y="123"/>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500"/>
              <p:cNvSpPr>
                <a:spLocks/>
              </p:cNvSpPr>
              <p:nvPr/>
            </p:nvSpPr>
            <p:spPr bwMode="auto">
              <a:xfrm>
                <a:off x="5144294" y="3091339"/>
                <a:ext cx="234950" cy="490538"/>
              </a:xfrm>
              <a:custGeom>
                <a:avLst/>
                <a:gdLst>
                  <a:gd name="T0" fmla="*/ 148 w 148"/>
                  <a:gd name="T1" fmla="*/ 123 h 309"/>
                  <a:gd name="T2" fmla="*/ 148 w 148"/>
                  <a:gd name="T3" fmla="*/ 309 h 309"/>
                  <a:gd name="T4" fmla="*/ 0 w 148"/>
                  <a:gd name="T5" fmla="*/ 186 h 309"/>
                  <a:gd name="T6" fmla="*/ 0 w 148"/>
                  <a:gd name="T7" fmla="*/ 0 h 309"/>
                  <a:gd name="T8" fmla="*/ 148 w 148"/>
                  <a:gd name="T9" fmla="*/ 123 h 309"/>
                </a:gdLst>
                <a:ahLst/>
                <a:cxnLst>
                  <a:cxn ang="0">
                    <a:pos x="T0" y="T1"/>
                  </a:cxn>
                  <a:cxn ang="0">
                    <a:pos x="T2" y="T3"/>
                  </a:cxn>
                  <a:cxn ang="0">
                    <a:pos x="T4" y="T5"/>
                  </a:cxn>
                  <a:cxn ang="0">
                    <a:pos x="T6" y="T7"/>
                  </a:cxn>
                  <a:cxn ang="0">
                    <a:pos x="T8" y="T9"/>
                  </a:cxn>
                </a:cxnLst>
                <a:rect l="0" t="0" r="r" b="b"/>
                <a:pathLst>
                  <a:path w="148" h="309">
                    <a:moveTo>
                      <a:pt x="148" y="123"/>
                    </a:moveTo>
                    <a:lnTo>
                      <a:pt x="148" y="309"/>
                    </a:lnTo>
                    <a:lnTo>
                      <a:pt x="0" y="186"/>
                    </a:lnTo>
                    <a:lnTo>
                      <a:pt x="0" y="0"/>
                    </a:lnTo>
                    <a:lnTo>
                      <a:pt x="148" y="123"/>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501"/>
              <p:cNvSpPr>
                <a:spLocks/>
              </p:cNvSpPr>
              <p:nvPr/>
            </p:nvSpPr>
            <p:spPr bwMode="auto">
              <a:xfrm>
                <a:off x="5379244" y="3151664"/>
                <a:ext cx="241300" cy="430213"/>
              </a:xfrm>
              <a:custGeom>
                <a:avLst/>
                <a:gdLst>
                  <a:gd name="T0" fmla="*/ 0 w 152"/>
                  <a:gd name="T1" fmla="*/ 85 h 271"/>
                  <a:gd name="T2" fmla="*/ 0 w 152"/>
                  <a:gd name="T3" fmla="*/ 271 h 271"/>
                  <a:gd name="T4" fmla="*/ 152 w 152"/>
                  <a:gd name="T5" fmla="*/ 189 h 271"/>
                  <a:gd name="T6" fmla="*/ 152 w 152"/>
                  <a:gd name="T7" fmla="*/ 0 h 271"/>
                  <a:gd name="T8" fmla="*/ 0 w 152"/>
                  <a:gd name="T9" fmla="*/ 85 h 271"/>
                </a:gdLst>
                <a:ahLst/>
                <a:cxnLst>
                  <a:cxn ang="0">
                    <a:pos x="T0" y="T1"/>
                  </a:cxn>
                  <a:cxn ang="0">
                    <a:pos x="T2" y="T3"/>
                  </a:cxn>
                  <a:cxn ang="0">
                    <a:pos x="T4" y="T5"/>
                  </a:cxn>
                  <a:cxn ang="0">
                    <a:pos x="T6" y="T7"/>
                  </a:cxn>
                  <a:cxn ang="0">
                    <a:pos x="T8" y="T9"/>
                  </a:cxn>
                </a:cxnLst>
                <a:rect l="0" t="0" r="r" b="b"/>
                <a:pathLst>
                  <a:path w="152" h="271">
                    <a:moveTo>
                      <a:pt x="0" y="85"/>
                    </a:moveTo>
                    <a:lnTo>
                      <a:pt x="0" y="271"/>
                    </a:lnTo>
                    <a:lnTo>
                      <a:pt x="152" y="189"/>
                    </a:lnTo>
                    <a:lnTo>
                      <a:pt x="152" y="0"/>
                    </a:lnTo>
                    <a:lnTo>
                      <a:pt x="0" y="8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03" name="Group 116"/>
            <p:cNvGrpSpPr/>
            <p:nvPr/>
          </p:nvGrpSpPr>
          <p:grpSpPr>
            <a:xfrm>
              <a:off x="2164248" y="2124845"/>
              <a:ext cx="1122722" cy="1475395"/>
              <a:chOff x="3434557" y="2551589"/>
              <a:chExt cx="550862" cy="723901"/>
            </a:xfrm>
          </p:grpSpPr>
          <p:sp>
            <p:nvSpPr>
              <p:cNvPr id="147" name="Freeform 517"/>
              <p:cNvSpPr>
                <a:spLocks/>
              </p:cNvSpPr>
              <p:nvPr/>
            </p:nvSpPr>
            <p:spPr bwMode="auto">
              <a:xfrm>
                <a:off x="3434557" y="2551589"/>
                <a:ext cx="550862" cy="377825"/>
              </a:xfrm>
              <a:custGeom>
                <a:avLst/>
                <a:gdLst>
                  <a:gd name="T0" fmla="*/ 347 w 347"/>
                  <a:gd name="T1" fmla="*/ 142 h 238"/>
                  <a:gd name="T2" fmla="*/ 172 w 347"/>
                  <a:gd name="T3" fmla="*/ 238 h 238"/>
                  <a:gd name="T4" fmla="*/ 0 w 347"/>
                  <a:gd name="T5" fmla="*/ 97 h 238"/>
                  <a:gd name="T6" fmla="*/ 172 w 347"/>
                  <a:gd name="T7" fmla="*/ 0 h 238"/>
                  <a:gd name="T8" fmla="*/ 347 w 347"/>
                  <a:gd name="T9" fmla="*/ 142 h 238"/>
                </a:gdLst>
                <a:ahLst/>
                <a:cxnLst>
                  <a:cxn ang="0">
                    <a:pos x="T0" y="T1"/>
                  </a:cxn>
                  <a:cxn ang="0">
                    <a:pos x="T2" y="T3"/>
                  </a:cxn>
                  <a:cxn ang="0">
                    <a:pos x="T4" y="T5"/>
                  </a:cxn>
                  <a:cxn ang="0">
                    <a:pos x="T6" y="T7"/>
                  </a:cxn>
                  <a:cxn ang="0">
                    <a:pos x="T8" y="T9"/>
                  </a:cxn>
                </a:cxnLst>
                <a:rect l="0" t="0" r="r" b="b"/>
                <a:pathLst>
                  <a:path w="347" h="238">
                    <a:moveTo>
                      <a:pt x="347" y="142"/>
                    </a:moveTo>
                    <a:lnTo>
                      <a:pt x="172" y="238"/>
                    </a:lnTo>
                    <a:lnTo>
                      <a:pt x="0" y="97"/>
                    </a:lnTo>
                    <a:lnTo>
                      <a:pt x="172" y="0"/>
                    </a:lnTo>
                    <a:lnTo>
                      <a:pt x="347" y="142"/>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518"/>
              <p:cNvSpPr>
                <a:spLocks/>
              </p:cNvSpPr>
              <p:nvPr/>
            </p:nvSpPr>
            <p:spPr bwMode="auto">
              <a:xfrm>
                <a:off x="3434557" y="2705577"/>
                <a:ext cx="273050" cy="569913"/>
              </a:xfrm>
              <a:custGeom>
                <a:avLst/>
                <a:gdLst>
                  <a:gd name="T0" fmla="*/ 172 w 172"/>
                  <a:gd name="T1" fmla="*/ 141 h 359"/>
                  <a:gd name="T2" fmla="*/ 172 w 172"/>
                  <a:gd name="T3" fmla="*/ 359 h 359"/>
                  <a:gd name="T4" fmla="*/ 0 w 172"/>
                  <a:gd name="T5" fmla="*/ 217 h 359"/>
                  <a:gd name="T6" fmla="*/ 0 w 172"/>
                  <a:gd name="T7" fmla="*/ 0 h 359"/>
                  <a:gd name="T8" fmla="*/ 172 w 172"/>
                  <a:gd name="T9" fmla="*/ 141 h 359"/>
                </a:gdLst>
                <a:ahLst/>
                <a:cxnLst>
                  <a:cxn ang="0">
                    <a:pos x="T0" y="T1"/>
                  </a:cxn>
                  <a:cxn ang="0">
                    <a:pos x="T2" y="T3"/>
                  </a:cxn>
                  <a:cxn ang="0">
                    <a:pos x="T4" y="T5"/>
                  </a:cxn>
                  <a:cxn ang="0">
                    <a:pos x="T6" y="T7"/>
                  </a:cxn>
                  <a:cxn ang="0">
                    <a:pos x="T8" y="T9"/>
                  </a:cxn>
                </a:cxnLst>
                <a:rect l="0" t="0" r="r" b="b"/>
                <a:pathLst>
                  <a:path w="172" h="359">
                    <a:moveTo>
                      <a:pt x="172" y="141"/>
                    </a:moveTo>
                    <a:lnTo>
                      <a:pt x="172" y="359"/>
                    </a:lnTo>
                    <a:lnTo>
                      <a:pt x="0" y="217"/>
                    </a:lnTo>
                    <a:lnTo>
                      <a:pt x="0" y="0"/>
                    </a:lnTo>
                    <a:lnTo>
                      <a:pt x="172" y="141"/>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519"/>
              <p:cNvSpPr>
                <a:spLocks/>
              </p:cNvSpPr>
              <p:nvPr/>
            </p:nvSpPr>
            <p:spPr bwMode="auto">
              <a:xfrm>
                <a:off x="3707607" y="2777014"/>
                <a:ext cx="277812" cy="498475"/>
              </a:xfrm>
              <a:custGeom>
                <a:avLst/>
                <a:gdLst>
                  <a:gd name="T0" fmla="*/ 0 w 175"/>
                  <a:gd name="T1" fmla="*/ 96 h 314"/>
                  <a:gd name="T2" fmla="*/ 0 w 175"/>
                  <a:gd name="T3" fmla="*/ 314 h 314"/>
                  <a:gd name="T4" fmla="*/ 175 w 175"/>
                  <a:gd name="T5" fmla="*/ 217 h 314"/>
                  <a:gd name="T6" fmla="*/ 175 w 175"/>
                  <a:gd name="T7" fmla="*/ 0 h 314"/>
                  <a:gd name="T8" fmla="*/ 0 w 175"/>
                  <a:gd name="T9" fmla="*/ 96 h 314"/>
                </a:gdLst>
                <a:ahLst/>
                <a:cxnLst>
                  <a:cxn ang="0">
                    <a:pos x="T0" y="T1"/>
                  </a:cxn>
                  <a:cxn ang="0">
                    <a:pos x="T2" y="T3"/>
                  </a:cxn>
                  <a:cxn ang="0">
                    <a:pos x="T4" y="T5"/>
                  </a:cxn>
                  <a:cxn ang="0">
                    <a:pos x="T6" y="T7"/>
                  </a:cxn>
                  <a:cxn ang="0">
                    <a:pos x="T8" y="T9"/>
                  </a:cxn>
                </a:cxnLst>
                <a:rect l="0" t="0" r="r" b="b"/>
                <a:pathLst>
                  <a:path w="175" h="314">
                    <a:moveTo>
                      <a:pt x="0" y="96"/>
                    </a:moveTo>
                    <a:lnTo>
                      <a:pt x="0" y="314"/>
                    </a:lnTo>
                    <a:lnTo>
                      <a:pt x="175" y="217"/>
                    </a:lnTo>
                    <a:lnTo>
                      <a:pt x="175" y="0"/>
                    </a:lnTo>
                    <a:lnTo>
                      <a:pt x="0" y="96"/>
                    </a:lnTo>
                    <a:close/>
                  </a:path>
                </a:pathLst>
              </a:custGeom>
              <a:solidFill>
                <a:srgbClr val="9E0B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5" name="Group 117"/>
            <p:cNvGrpSpPr/>
            <p:nvPr/>
          </p:nvGrpSpPr>
          <p:grpSpPr>
            <a:xfrm>
              <a:off x="2546039" y="1688052"/>
              <a:ext cx="588863" cy="779759"/>
              <a:chOff x="3621882" y="2337277"/>
              <a:chExt cx="288925" cy="382588"/>
            </a:xfrm>
          </p:grpSpPr>
          <p:sp>
            <p:nvSpPr>
              <p:cNvPr id="144" name="Freeform 514"/>
              <p:cNvSpPr>
                <a:spLocks/>
              </p:cNvSpPr>
              <p:nvPr/>
            </p:nvSpPr>
            <p:spPr bwMode="auto">
              <a:xfrm>
                <a:off x="3621882" y="2337277"/>
                <a:ext cx="288925" cy="198438"/>
              </a:xfrm>
              <a:custGeom>
                <a:avLst/>
                <a:gdLst>
                  <a:gd name="T0" fmla="*/ 182 w 182"/>
                  <a:gd name="T1" fmla="*/ 76 h 125"/>
                  <a:gd name="T2" fmla="*/ 92 w 182"/>
                  <a:gd name="T3" fmla="*/ 125 h 125"/>
                  <a:gd name="T4" fmla="*/ 0 w 182"/>
                  <a:gd name="T5" fmla="*/ 50 h 125"/>
                  <a:gd name="T6" fmla="*/ 92 w 182"/>
                  <a:gd name="T7" fmla="*/ 0 h 125"/>
                  <a:gd name="T8" fmla="*/ 182 w 182"/>
                  <a:gd name="T9" fmla="*/ 76 h 125"/>
                </a:gdLst>
                <a:ahLst/>
                <a:cxnLst>
                  <a:cxn ang="0">
                    <a:pos x="T0" y="T1"/>
                  </a:cxn>
                  <a:cxn ang="0">
                    <a:pos x="T2" y="T3"/>
                  </a:cxn>
                  <a:cxn ang="0">
                    <a:pos x="T4" y="T5"/>
                  </a:cxn>
                  <a:cxn ang="0">
                    <a:pos x="T6" y="T7"/>
                  </a:cxn>
                  <a:cxn ang="0">
                    <a:pos x="T8" y="T9"/>
                  </a:cxn>
                </a:cxnLst>
                <a:rect l="0" t="0" r="r" b="b"/>
                <a:pathLst>
                  <a:path w="182" h="125">
                    <a:moveTo>
                      <a:pt x="182" y="76"/>
                    </a:moveTo>
                    <a:lnTo>
                      <a:pt x="92" y="125"/>
                    </a:lnTo>
                    <a:lnTo>
                      <a:pt x="0" y="50"/>
                    </a:lnTo>
                    <a:lnTo>
                      <a:pt x="92" y="0"/>
                    </a:lnTo>
                    <a:lnTo>
                      <a:pt x="182" y="76"/>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515"/>
              <p:cNvSpPr>
                <a:spLocks/>
              </p:cNvSpPr>
              <p:nvPr/>
            </p:nvSpPr>
            <p:spPr bwMode="auto">
              <a:xfrm>
                <a:off x="3621882" y="2416652"/>
                <a:ext cx="146050" cy="303213"/>
              </a:xfrm>
              <a:custGeom>
                <a:avLst/>
                <a:gdLst>
                  <a:gd name="T0" fmla="*/ 92 w 92"/>
                  <a:gd name="T1" fmla="*/ 75 h 191"/>
                  <a:gd name="T2" fmla="*/ 92 w 92"/>
                  <a:gd name="T3" fmla="*/ 191 h 191"/>
                  <a:gd name="T4" fmla="*/ 0 w 92"/>
                  <a:gd name="T5" fmla="*/ 115 h 191"/>
                  <a:gd name="T6" fmla="*/ 0 w 92"/>
                  <a:gd name="T7" fmla="*/ 0 h 191"/>
                  <a:gd name="T8" fmla="*/ 92 w 92"/>
                  <a:gd name="T9" fmla="*/ 75 h 191"/>
                </a:gdLst>
                <a:ahLst/>
                <a:cxnLst>
                  <a:cxn ang="0">
                    <a:pos x="T0" y="T1"/>
                  </a:cxn>
                  <a:cxn ang="0">
                    <a:pos x="T2" y="T3"/>
                  </a:cxn>
                  <a:cxn ang="0">
                    <a:pos x="T4" y="T5"/>
                  </a:cxn>
                  <a:cxn ang="0">
                    <a:pos x="T6" y="T7"/>
                  </a:cxn>
                  <a:cxn ang="0">
                    <a:pos x="T8" y="T9"/>
                  </a:cxn>
                </a:cxnLst>
                <a:rect l="0" t="0" r="r" b="b"/>
                <a:pathLst>
                  <a:path w="92" h="191">
                    <a:moveTo>
                      <a:pt x="92" y="75"/>
                    </a:moveTo>
                    <a:lnTo>
                      <a:pt x="92" y="191"/>
                    </a:lnTo>
                    <a:lnTo>
                      <a:pt x="0" y="115"/>
                    </a:lnTo>
                    <a:lnTo>
                      <a:pt x="0" y="0"/>
                    </a:lnTo>
                    <a:lnTo>
                      <a:pt x="92" y="75"/>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516"/>
              <p:cNvSpPr>
                <a:spLocks/>
              </p:cNvSpPr>
              <p:nvPr/>
            </p:nvSpPr>
            <p:spPr bwMode="auto">
              <a:xfrm>
                <a:off x="3767932" y="2457927"/>
                <a:ext cx="142875" cy="261938"/>
              </a:xfrm>
              <a:custGeom>
                <a:avLst/>
                <a:gdLst>
                  <a:gd name="T0" fmla="*/ 0 w 90"/>
                  <a:gd name="T1" fmla="*/ 49 h 165"/>
                  <a:gd name="T2" fmla="*/ 0 w 90"/>
                  <a:gd name="T3" fmla="*/ 165 h 165"/>
                  <a:gd name="T4" fmla="*/ 90 w 90"/>
                  <a:gd name="T5" fmla="*/ 113 h 165"/>
                  <a:gd name="T6" fmla="*/ 90 w 90"/>
                  <a:gd name="T7" fmla="*/ 0 h 165"/>
                  <a:gd name="T8" fmla="*/ 0 w 90"/>
                  <a:gd name="T9" fmla="*/ 49 h 165"/>
                </a:gdLst>
                <a:ahLst/>
                <a:cxnLst>
                  <a:cxn ang="0">
                    <a:pos x="T0" y="T1"/>
                  </a:cxn>
                  <a:cxn ang="0">
                    <a:pos x="T2" y="T3"/>
                  </a:cxn>
                  <a:cxn ang="0">
                    <a:pos x="T4" y="T5"/>
                  </a:cxn>
                  <a:cxn ang="0">
                    <a:pos x="T6" y="T7"/>
                  </a:cxn>
                  <a:cxn ang="0">
                    <a:pos x="T8" y="T9"/>
                  </a:cxn>
                </a:cxnLst>
                <a:rect l="0" t="0" r="r" b="b"/>
                <a:pathLst>
                  <a:path w="90" h="165">
                    <a:moveTo>
                      <a:pt x="0" y="49"/>
                    </a:moveTo>
                    <a:lnTo>
                      <a:pt x="0" y="165"/>
                    </a:lnTo>
                    <a:lnTo>
                      <a:pt x="90" y="113"/>
                    </a:lnTo>
                    <a:lnTo>
                      <a:pt x="90" y="0"/>
                    </a:lnTo>
                    <a:lnTo>
                      <a:pt x="0" y="49"/>
                    </a:lnTo>
                    <a:close/>
                  </a:path>
                </a:pathLst>
              </a:custGeom>
              <a:solidFill>
                <a:srgbClr val="9E0B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 name="Group 118"/>
            <p:cNvGrpSpPr/>
            <p:nvPr/>
          </p:nvGrpSpPr>
          <p:grpSpPr>
            <a:xfrm>
              <a:off x="5661837" y="1535982"/>
              <a:ext cx="1345973" cy="1779531"/>
              <a:chOff x="5150644" y="2262664"/>
              <a:chExt cx="660400" cy="873125"/>
            </a:xfrm>
          </p:grpSpPr>
          <p:sp>
            <p:nvSpPr>
              <p:cNvPr id="141" name="Freeform 496"/>
              <p:cNvSpPr>
                <a:spLocks/>
              </p:cNvSpPr>
              <p:nvPr/>
            </p:nvSpPr>
            <p:spPr bwMode="auto">
              <a:xfrm>
                <a:off x="5150644" y="2262664"/>
                <a:ext cx="660400" cy="457200"/>
              </a:xfrm>
              <a:custGeom>
                <a:avLst/>
                <a:gdLst>
                  <a:gd name="T0" fmla="*/ 416 w 416"/>
                  <a:gd name="T1" fmla="*/ 172 h 288"/>
                  <a:gd name="T2" fmla="*/ 208 w 416"/>
                  <a:gd name="T3" fmla="*/ 288 h 288"/>
                  <a:gd name="T4" fmla="*/ 0 w 416"/>
                  <a:gd name="T5" fmla="*/ 118 h 288"/>
                  <a:gd name="T6" fmla="*/ 208 w 416"/>
                  <a:gd name="T7" fmla="*/ 0 h 288"/>
                  <a:gd name="T8" fmla="*/ 416 w 416"/>
                  <a:gd name="T9" fmla="*/ 172 h 288"/>
                </a:gdLst>
                <a:ahLst/>
                <a:cxnLst>
                  <a:cxn ang="0">
                    <a:pos x="T0" y="T1"/>
                  </a:cxn>
                  <a:cxn ang="0">
                    <a:pos x="T2" y="T3"/>
                  </a:cxn>
                  <a:cxn ang="0">
                    <a:pos x="T4" y="T5"/>
                  </a:cxn>
                  <a:cxn ang="0">
                    <a:pos x="T6" y="T7"/>
                  </a:cxn>
                  <a:cxn ang="0">
                    <a:pos x="T8" y="T9"/>
                  </a:cxn>
                </a:cxnLst>
                <a:rect l="0" t="0" r="r" b="b"/>
                <a:pathLst>
                  <a:path w="416" h="288">
                    <a:moveTo>
                      <a:pt x="416" y="172"/>
                    </a:moveTo>
                    <a:lnTo>
                      <a:pt x="208" y="288"/>
                    </a:lnTo>
                    <a:lnTo>
                      <a:pt x="0" y="118"/>
                    </a:lnTo>
                    <a:lnTo>
                      <a:pt x="208" y="0"/>
                    </a:lnTo>
                    <a:lnTo>
                      <a:pt x="416" y="1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497"/>
              <p:cNvSpPr>
                <a:spLocks/>
              </p:cNvSpPr>
              <p:nvPr/>
            </p:nvSpPr>
            <p:spPr bwMode="auto">
              <a:xfrm>
                <a:off x="5150644" y="2449989"/>
                <a:ext cx="330200" cy="685800"/>
              </a:xfrm>
              <a:custGeom>
                <a:avLst/>
                <a:gdLst>
                  <a:gd name="T0" fmla="*/ 208 w 208"/>
                  <a:gd name="T1" fmla="*/ 170 h 432"/>
                  <a:gd name="T2" fmla="*/ 208 w 208"/>
                  <a:gd name="T3" fmla="*/ 432 h 432"/>
                  <a:gd name="T4" fmla="*/ 0 w 208"/>
                  <a:gd name="T5" fmla="*/ 260 h 432"/>
                  <a:gd name="T6" fmla="*/ 0 w 208"/>
                  <a:gd name="T7" fmla="*/ 0 h 432"/>
                  <a:gd name="T8" fmla="*/ 208 w 208"/>
                  <a:gd name="T9" fmla="*/ 170 h 432"/>
                </a:gdLst>
                <a:ahLst/>
                <a:cxnLst>
                  <a:cxn ang="0">
                    <a:pos x="T0" y="T1"/>
                  </a:cxn>
                  <a:cxn ang="0">
                    <a:pos x="T2" y="T3"/>
                  </a:cxn>
                  <a:cxn ang="0">
                    <a:pos x="T4" y="T5"/>
                  </a:cxn>
                  <a:cxn ang="0">
                    <a:pos x="T6" y="T7"/>
                  </a:cxn>
                  <a:cxn ang="0">
                    <a:pos x="T8" y="T9"/>
                  </a:cxn>
                </a:cxnLst>
                <a:rect l="0" t="0" r="r" b="b"/>
                <a:pathLst>
                  <a:path w="208" h="432">
                    <a:moveTo>
                      <a:pt x="208" y="170"/>
                    </a:moveTo>
                    <a:lnTo>
                      <a:pt x="208" y="432"/>
                    </a:lnTo>
                    <a:lnTo>
                      <a:pt x="0" y="260"/>
                    </a:lnTo>
                    <a:lnTo>
                      <a:pt x="0" y="0"/>
                    </a:lnTo>
                    <a:lnTo>
                      <a:pt x="208" y="170"/>
                    </a:lnTo>
                    <a:close/>
                  </a:path>
                </a:pathLst>
              </a:custGeom>
              <a:solidFill>
                <a:schemeClr val="accent1">
                  <a:lumMod val="50000"/>
                  <a:alpha val="94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498"/>
              <p:cNvSpPr>
                <a:spLocks/>
              </p:cNvSpPr>
              <p:nvPr/>
            </p:nvSpPr>
            <p:spPr bwMode="auto">
              <a:xfrm>
                <a:off x="5480844" y="2535714"/>
                <a:ext cx="330200" cy="600075"/>
              </a:xfrm>
              <a:custGeom>
                <a:avLst/>
                <a:gdLst>
                  <a:gd name="T0" fmla="*/ 0 w 208"/>
                  <a:gd name="T1" fmla="*/ 116 h 378"/>
                  <a:gd name="T2" fmla="*/ 0 w 208"/>
                  <a:gd name="T3" fmla="*/ 378 h 378"/>
                  <a:gd name="T4" fmla="*/ 208 w 208"/>
                  <a:gd name="T5" fmla="*/ 260 h 378"/>
                  <a:gd name="T6" fmla="*/ 208 w 208"/>
                  <a:gd name="T7" fmla="*/ 0 h 378"/>
                  <a:gd name="T8" fmla="*/ 0 w 208"/>
                  <a:gd name="T9" fmla="*/ 116 h 378"/>
                </a:gdLst>
                <a:ahLst/>
                <a:cxnLst>
                  <a:cxn ang="0">
                    <a:pos x="T0" y="T1"/>
                  </a:cxn>
                  <a:cxn ang="0">
                    <a:pos x="T2" y="T3"/>
                  </a:cxn>
                  <a:cxn ang="0">
                    <a:pos x="T4" y="T5"/>
                  </a:cxn>
                  <a:cxn ang="0">
                    <a:pos x="T6" y="T7"/>
                  </a:cxn>
                  <a:cxn ang="0">
                    <a:pos x="T8" y="T9"/>
                  </a:cxn>
                </a:cxnLst>
                <a:rect l="0" t="0" r="r" b="b"/>
                <a:pathLst>
                  <a:path w="208" h="378">
                    <a:moveTo>
                      <a:pt x="0" y="116"/>
                    </a:moveTo>
                    <a:lnTo>
                      <a:pt x="0" y="378"/>
                    </a:lnTo>
                    <a:lnTo>
                      <a:pt x="208" y="260"/>
                    </a:lnTo>
                    <a:lnTo>
                      <a:pt x="208" y="0"/>
                    </a:lnTo>
                    <a:lnTo>
                      <a:pt x="0" y="116"/>
                    </a:lnTo>
                    <a:close/>
                  </a:path>
                </a:pathLst>
              </a:custGeom>
              <a:gradFill>
                <a:gsLst>
                  <a:gs pos="100000">
                    <a:schemeClr val="accent1"/>
                  </a:gs>
                  <a:gs pos="0">
                    <a:schemeClr val="accent1">
                      <a:lumMod val="50000"/>
                      <a:alpha val="88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17" name="Group 119"/>
            <p:cNvGrpSpPr/>
            <p:nvPr/>
          </p:nvGrpSpPr>
          <p:grpSpPr>
            <a:xfrm>
              <a:off x="4257624" y="895351"/>
              <a:ext cx="802407" cy="1061249"/>
              <a:chOff x="4461669" y="1948339"/>
              <a:chExt cx="393700" cy="520701"/>
            </a:xfrm>
          </p:grpSpPr>
          <p:sp>
            <p:nvSpPr>
              <p:cNvPr id="138" name="Freeform 511"/>
              <p:cNvSpPr>
                <a:spLocks/>
              </p:cNvSpPr>
              <p:nvPr/>
            </p:nvSpPr>
            <p:spPr bwMode="auto">
              <a:xfrm>
                <a:off x="4461669" y="1948339"/>
                <a:ext cx="393700" cy="273050"/>
              </a:xfrm>
              <a:custGeom>
                <a:avLst/>
                <a:gdLst>
                  <a:gd name="T0" fmla="*/ 248 w 248"/>
                  <a:gd name="T1" fmla="*/ 101 h 172"/>
                  <a:gd name="T2" fmla="*/ 123 w 248"/>
                  <a:gd name="T3" fmla="*/ 172 h 172"/>
                  <a:gd name="T4" fmla="*/ 0 w 248"/>
                  <a:gd name="T5" fmla="*/ 68 h 172"/>
                  <a:gd name="T6" fmla="*/ 123 w 248"/>
                  <a:gd name="T7" fmla="*/ 0 h 172"/>
                  <a:gd name="T8" fmla="*/ 248 w 248"/>
                  <a:gd name="T9" fmla="*/ 101 h 172"/>
                </a:gdLst>
                <a:ahLst/>
                <a:cxnLst>
                  <a:cxn ang="0">
                    <a:pos x="T0" y="T1"/>
                  </a:cxn>
                  <a:cxn ang="0">
                    <a:pos x="T2" y="T3"/>
                  </a:cxn>
                  <a:cxn ang="0">
                    <a:pos x="T4" y="T5"/>
                  </a:cxn>
                  <a:cxn ang="0">
                    <a:pos x="T6" y="T7"/>
                  </a:cxn>
                  <a:cxn ang="0">
                    <a:pos x="T8" y="T9"/>
                  </a:cxn>
                </a:cxnLst>
                <a:rect l="0" t="0" r="r" b="b"/>
                <a:pathLst>
                  <a:path w="248" h="172">
                    <a:moveTo>
                      <a:pt x="248" y="101"/>
                    </a:moveTo>
                    <a:lnTo>
                      <a:pt x="123" y="172"/>
                    </a:lnTo>
                    <a:lnTo>
                      <a:pt x="0" y="68"/>
                    </a:lnTo>
                    <a:lnTo>
                      <a:pt x="123" y="0"/>
                    </a:lnTo>
                    <a:lnTo>
                      <a:pt x="248" y="101"/>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512"/>
              <p:cNvSpPr>
                <a:spLocks/>
              </p:cNvSpPr>
              <p:nvPr/>
            </p:nvSpPr>
            <p:spPr bwMode="auto">
              <a:xfrm>
                <a:off x="4461669" y="2056289"/>
                <a:ext cx="195262" cy="412750"/>
              </a:xfrm>
              <a:custGeom>
                <a:avLst/>
                <a:gdLst>
                  <a:gd name="T0" fmla="*/ 123 w 123"/>
                  <a:gd name="T1" fmla="*/ 104 h 260"/>
                  <a:gd name="T2" fmla="*/ 123 w 123"/>
                  <a:gd name="T3" fmla="*/ 260 h 260"/>
                  <a:gd name="T4" fmla="*/ 0 w 123"/>
                  <a:gd name="T5" fmla="*/ 156 h 260"/>
                  <a:gd name="T6" fmla="*/ 0 w 123"/>
                  <a:gd name="T7" fmla="*/ 0 h 260"/>
                  <a:gd name="T8" fmla="*/ 123 w 123"/>
                  <a:gd name="T9" fmla="*/ 104 h 260"/>
                </a:gdLst>
                <a:ahLst/>
                <a:cxnLst>
                  <a:cxn ang="0">
                    <a:pos x="T0" y="T1"/>
                  </a:cxn>
                  <a:cxn ang="0">
                    <a:pos x="T2" y="T3"/>
                  </a:cxn>
                  <a:cxn ang="0">
                    <a:pos x="T4" y="T5"/>
                  </a:cxn>
                  <a:cxn ang="0">
                    <a:pos x="T6" y="T7"/>
                  </a:cxn>
                  <a:cxn ang="0">
                    <a:pos x="T8" y="T9"/>
                  </a:cxn>
                </a:cxnLst>
                <a:rect l="0" t="0" r="r" b="b"/>
                <a:pathLst>
                  <a:path w="123" h="260">
                    <a:moveTo>
                      <a:pt x="123" y="104"/>
                    </a:moveTo>
                    <a:lnTo>
                      <a:pt x="123" y="260"/>
                    </a:lnTo>
                    <a:lnTo>
                      <a:pt x="0" y="156"/>
                    </a:lnTo>
                    <a:lnTo>
                      <a:pt x="0" y="0"/>
                    </a:lnTo>
                    <a:lnTo>
                      <a:pt x="123" y="10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513"/>
              <p:cNvSpPr>
                <a:spLocks/>
              </p:cNvSpPr>
              <p:nvPr/>
            </p:nvSpPr>
            <p:spPr bwMode="auto">
              <a:xfrm>
                <a:off x="4656932" y="2108677"/>
                <a:ext cx="198437" cy="360363"/>
              </a:xfrm>
              <a:custGeom>
                <a:avLst/>
                <a:gdLst>
                  <a:gd name="T0" fmla="*/ 0 w 125"/>
                  <a:gd name="T1" fmla="*/ 71 h 227"/>
                  <a:gd name="T2" fmla="*/ 0 w 125"/>
                  <a:gd name="T3" fmla="*/ 227 h 227"/>
                  <a:gd name="T4" fmla="*/ 125 w 125"/>
                  <a:gd name="T5" fmla="*/ 156 h 227"/>
                  <a:gd name="T6" fmla="*/ 125 w 125"/>
                  <a:gd name="T7" fmla="*/ 0 h 227"/>
                  <a:gd name="T8" fmla="*/ 0 w 125"/>
                  <a:gd name="T9" fmla="*/ 71 h 227"/>
                </a:gdLst>
                <a:ahLst/>
                <a:cxnLst>
                  <a:cxn ang="0">
                    <a:pos x="T0" y="T1"/>
                  </a:cxn>
                  <a:cxn ang="0">
                    <a:pos x="T2" y="T3"/>
                  </a:cxn>
                  <a:cxn ang="0">
                    <a:pos x="T4" y="T5"/>
                  </a:cxn>
                  <a:cxn ang="0">
                    <a:pos x="T6" y="T7"/>
                  </a:cxn>
                  <a:cxn ang="0">
                    <a:pos x="T8" y="T9"/>
                  </a:cxn>
                </a:cxnLst>
                <a:rect l="0" t="0" r="r" b="b"/>
                <a:pathLst>
                  <a:path w="125" h="227">
                    <a:moveTo>
                      <a:pt x="0" y="71"/>
                    </a:moveTo>
                    <a:lnTo>
                      <a:pt x="0" y="227"/>
                    </a:lnTo>
                    <a:lnTo>
                      <a:pt x="125" y="156"/>
                    </a:lnTo>
                    <a:lnTo>
                      <a:pt x="125" y="0"/>
                    </a:lnTo>
                    <a:lnTo>
                      <a:pt x="0" y="71"/>
                    </a:lnTo>
                    <a:close/>
                  </a:path>
                </a:pathLst>
              </a:custGeom>
              <a:solidFill>
                <a:srgbClr val="9E0B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8" name="Group 120"/>
            <p:cNvGrpSpPr/>
            <p:nvPr/>
          </p:nvGrpSpPr>
          <p:grpSpPr>
            <a:xfrm>
              <a:off x="3157549" y="3927025"/>
              <a:ext cx="365612" cy="482090"/>
              <a:chOff x="3921919" y="3435827"/>
              <a:chExt cx="179387" cy="236537"/>
            </a:xfrm>
          </p:grpSpPr>
          <p:sp>
            <p:nvSpPr>
              <p:cNvPr id="135" name="Freeform 505"/>
              <p:cNvSpPr>
                <a:spLocks/>
              </p:cNvSpPr>
              <p:nvPr/>
            </p:nvSpPr>
            <p:spPr bwMode="auto">
              <a:xfrm>
                <a:off x="3921919" y="3435827"/>
                <a:ext cx="179387" cy="123825"/>
              </a:xfrm>
              <a:custGeom>
                <a:avLst/>
                <a:gdLst>
                  <a:gd name="T0" fmla="*/ 113 w 113"/>
                  <a:gd name="T1" fmla="*/ 47 h 78"/>
                  <a:gd name="T2" fmla="*/ 56 w 113"/>
                  <a:gd name="T3" fmla="*/ 78 h 78"/>
                  <a:gd name="T4" fmla="*/ 0 w 113"/>
                  <a:gd name="T5" fmla="*/ 33 h 78"/>
                  <a:gd name="T6" fmla="*/ 56 w 113"/>
                  <a:gd name="T7" fmla="*/ 0 h 78"/>
                  <a:gd name="T8" fmla="*/ 113 w 113"/>
                  <a:gd name="T9" fmla="*/ 47 h 78"/>
                </a:gdLst>
                <a:ahLst/>
                <a:cxnLst>
                  <a:cxn ang="0">
                    <a:pos x="T0" y="T1"/>
                  </a:cxn>
                  <a:cxn ang="0">
                    <a:pos x="T2" y="T3"/>
                  </a:cxn>
                  <a:cxn ang="0">
                    <a:pos x="T4" y="T5"/>
                  </a:cxn>
                  <a:cxn ang="0">
                    <a:pos x="T6" y="T7"/>
                  </a:cxn>
                  <a:cxn ang="0">
                    <a:pos x="T8" y="T9"/>
                  </a:cxn>
                </a:cxnLst>
                <a:rect l="0" t="0" r="r" b="b"/>
                <a:pathLst>
                  <a:path w="113" h="78">
                    <a:moveTo>
                      <a:pt x="113" y="47"/>
                    </a:moveTo>
                    <a:lnTo>
                      <a:pt x="56" y="78"/>
                    </a:lnTo>
                    <a:lnTo>
                      <a:pt x="0" y="33"/>
                    </a:lnTo>
                    <a:lnTo>
                      <a:pt x="56" y="0"/>
                    </a:lnTo>
                    <a:lnTo>
                      <a:pt x="113" y="47"/>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506"/>
              <p:cNvSpPr>
                <a:spLocks/>
              </p:cNvSpPr>
              <p:nvPr/>
            </p:nvSpPr>
            <p:spPr bwMode="auto">
              <a:xfrm>
                <a:off x="3921919" y="3488214"/>
                <a:ext cx="88900" cy="184150"/>
              </a:xfrm>
              <a:custGeom>
                <a:avLst/>
                <a:gdLst>
                  <a:gd name="T0" fmla="*/ 56 w 56"/>
                  <a:gd name="T1" fmla="*/ 45 h 116"/>
                  <a:gd name="T2" fmla="*/ 56 w 56"/>
                  <a:gd name="T3" fmla="*/ 116 h 116"/>
                  <a:gd name="T4" fmla="*/ 0 w 56"/>
                  <a:gd name="T5" fmla="*/ 69 h 116"/>
                  <a:gd name="T6" fmla="*/ 0 w 56"/>
                  <a:gd name="T7" fmla="*/ 0 h 116"/>
                  <a:gd name="T8" fmla="*/ 56 w 56"/>
                  <a:gd name="T9" fmla="*/ 45 h 116"/>
                </a:gdLst>
                <a:ahLst/>
                <a:cxnLst>
                  <a:cxn ang="0">
                    <a:pos x="T0" y="T1"/>
                  </a:cxn>
                  <a:cxn ang="0">
                    <a:pos x="T2" y="T3"/>
                  </a:cxn>
                  <a:cxn ang="0">
                    <a:pos x="T4" y="T5"/>
                  </a:cxn>
                  <a:cxn ang="0">
                    <a:pos x="T6" y="T7"/>
                  </a:cxn>
                  <a:cxn ang="0">
                    <a:pos x="T8" y="T9"/>
                  </a:cxn>
                </a:cxnLst>
                <a:rect l="0" t="0" r="r" b="b"/>
                <a:pathLst>
                  <a:path w="56" h="116">
                    <a:moveTo>
                      <a:pt x="56" y="45"/>
                    </a:moveTo>
                    <a:lnTo>
                      <a:pt x="56" y="116"/>
                    </a:lnTo>
                    <a:lnTo>
                      <a:pt x="0" y="69"/>
                    </a:lnTo>
                    <a:lnTo>
                      <a:pt x="0" y="0"/>
                    </a:lnTo>
                    <a:lnTo>
                      <a:pt x="56" y="45"/>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507"/>
              <p:cNvSpPr>
                <a:spLocks/>
              </p:cNvSpPr>
              <p:nvPr/>
            </p:nvSpPr>
            <p:spPr bwMode="auto">
              <a:xfrm>
                <a:off x="4010819" y="3510439"/>
                <a:ext cx="90487" cy="161925"/>
              </a:xfrm>
              <a:custGeom>
                <a:avLst/>
                <a:gdLst>
                  <a:gd name="T0" fmla="*/ 0 w 57"/>
                  <a:gd name="T1" fmla="*/ 31 h 102"/>
                  <a:gd name="T2" fmla="*/ 0 w 57"/>
                  <a:gd name="T3" fmla="*/ 102 h 102"/>
                  <a:gd name="T4" fmla="*/ 57 w 57"/>
                  <a:gd name="T5" fmla="*/ 71 h 102"/>
                  <a:gd name="T6" fmla="*/ 57 w 57"/>
                  <a:gd name="T7" fmla="*/ 0 h 102"/>
                  <a:gd name="T8" fmla="*/ 0 w 57"/>
                  <a:gd name="T9" fmla="*/ 31 h 102"/>
                </a:gdLst>
                <a:ahLst/>
                <a:cxnLst>
                  <a:cxn ang="0">
                    <a:pos x="T0" y="T1"/>
                  </a:cxn>
                  <a:cxn ang="0">
                    <a:pos x="T2" y="T3"/>
                  </a:cxn>
                  <a:cxn ang="0">
                    <a:pos x="T4" y="T5"/>
                  </a:cxn>
                  <a:cxn ang="0">
                    <a:pos x="T6" y="T7"/>
                  </a:cxn>
                  <a:cxn ang="0">
                    <a:pos x="T8" y="T9"/>
                  </a:cxn>
                </a:cxnLst>
                <a:rect l="0" t="0" r="r" b="b"/>
                <a:pathLst>
                  <a:path w="57" h="102">
                    <a:moveTo>
                      <a:pt x="0" y="31"/>
                    </a:moveTo>
                    <a:lnTo>
                      <a:pt x="0" y="102"/>
                    </a:lnTo>
                    <a:lnTo>
                      <a:pt x="57" y="71"/>
                    </a:lnTo>
                    <a:lnTo>
                      <a:pt x="57" y="0"/>
                    </a:lnTo>
                    <a:lnTo>
                      <a:pt x="0" y="31"/>
                    </a:lnTo>
                    <a:close/>
                  </a:path>
                </a:pathLst>
              </a:custGeom>
              <a:solidFill>
                <a:srgbClr val="9E0B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9" name="Group 121"/>
            <p:cNvGrpSpPr/>
            <p:nvPr/>
          </p:nvGrpSpPr>
          <p:grpSpPr>
            <a:xfrm>
              <a:off x="3904954" y="1070069"/>
              <a:ext cx="2293978" cy="3025203"/>
              <a:chOff x="3904954" y="1070069"/>
              <a:chExt cx="2293978" cy="3025203"/>
            </a:xfrm>
          </p:grpSpPr>
          <p:sp>
            <p:nvSpPr>
              <p:cNvPr id="132" name="Freeform 493"/>
              <p:cNvSpPr>
                <a:spLocks/>
              </p:cNvSpPr>
              <p:nvPr/>
            </p:nvSpPr>
            <p:spPr bwMode="auto">
              <a:xfrm>
                <a:off x="3904954" y="1070069"/>
                <a:ext cx="2293978" cy="1588636"/>
              </a:xfrm>
              <a:custGeom>
                <a:avLst/>
                <a:gdLst>
                  <a:gd name="T0" fmla="*/ 709 w 709"/>
                  <a:gd name="T1" fmla="*/ 290 h 491"/>
                  <a:gd name="T2" fmla="*/ 354 w 709"/>
                  <a:gd name="T3" fmla="*/ 491 h 491"/>
                  <a:gd name="T4" fmla="*/ 0 w 709"/>
                  <a:gd name="T5" fmla="*/ 198 h 491"/>
                  <a:gd name="T6" fmla="*/ 354 w 709"/>
                  <a:gd name="T7" fmla="*/ 0 h 491"/>
                  <a:gd name="T8" fmla="*/ 709 w 709"/>
                  <a:gd name="T9" fmla="*/ 290 h 491"/>
                </a:gdLst>
                <a:ahLst/>
                <a:cxnLst>
                  <a:cxn ang="0">
                    <a:pos x="T0" y="T1"/>
                  </a:cxn>
                  <a:cxn ang="0">
                    <a:pos x="T2" y="T3"/>
                  </a:cxn>
                  <a:cxn ang="0">
                    <a:pos x="T4" y="T5"/>
                  </a:cxn>
                  <a:cxn ang="0">
                    <a:pos x="T6" y="T7"/>
                  </a:cxn>
                  <a:cxn ang="0">
                    <a:pos x="T8" y="T9"/>
                  </a:cxn>
                </a:cxnLst>
                <a:rect l="0" t="0" r="r" b="b"/>
                <a:pathLst>
                  <a:path w="709" h="491">
                    <a:moveTo>
                      <a:pt x="709" y="290"/>
                    </a:moveTo>
                    <a:lnTo>
                      <a:pt x="354" y="491"/>
                    </a:lnTo>
                    <a:lnTo>
                      <a:pt x="0" y="198"/>
                    </a:lnTo>
                    <a:lnTo>
                      <a:pt x="354" y="0"/>
                    </a:lnTo>
                    <a:lnTo>
                      <a:pt x="709" y="290"/>
                    </a:lnTo>
                    <a:close/>
                  </a:path>
                </a:pathLst>
              </a:custGeom>
              <a:gradFill>
                <a:gsLst>
                  <a:gs pos="0">
                    <a:schemeClr val="accent1"/>
                  </a:gs>
                  <a:gs pos="100000">
                    <a:schemeClr val="accent1">
                      <a:lumMod val="75000"/>
                      <a:alpha val="8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494"/>
              <p:cNvSpPr>
                <a:spLocks/>
              </p:cNvSpPr>
              <p:nvPr/>
            </p:nvSpPr>
            <p:spPr bwMode="auto">
              <a:xfrm>
                <a:off x="3904954" y="1710700"/>
                <a:ext cx="1145372" cy="2384572"/>
              </a:xfrm>
              <a:custGeom>
                <a:avLst/>
                <a:gdLst>
                  <a:gd name="T0" fmla="*/ 354 w 354"/>
                  <a:gd name="T1" fmla="*/ 293 h 737"/>
                  <a:gd name="T2" fmla="*/ 354 w 354"/>
                  <a:gd name="T3" fmla="*/ 737 h 737"/>
                  <a:gd name="T4" fmla="*/ 0 w 354"/>
                  <a:gd name="T5" fmla="*/ 444 h 737"/>
                  <a:gd name="T6" fmla="*/ 0 w 354"/>
                  <a:gd name="T7" fmla="*/ 0 h 737"/>
                  <a:gd name="T8" fmla="*/ 354 w 354"/>
                  <a:gd name="T9" fmla="*/ 293 h 737"/>
                </a:gdLst>
                <a:ahLst/>
                <a:cxnLst>
                  <a:cxn ang="0">
                    <a:pos x="T0" y="T1"/>
                  </a:cxn>
                  <a:cxn ang="0">
                    <a:pos x="T2" y="T3"/>
                  </a:cxn>
                  <a:cxn ang="0">
                    <a:pos x="T4" y="T5"/>
                  </a:cxn>
                  <a:cxn ang="0">
                    <a:pos x="T6" y="T7"/>
                  </a:cxn>
                  <a:cxn ang="0">
                    <a:pos x="T8" y="T9"/>
                  </a:cxn>
                </a:cxnLst>
                <a:rect l="0" t="0" r="r" b="b"/>
                <a:pathLst>
                  <a:path w="354" h="737">
                    <a:moveTo>
                      <a:pt x="354" y="293"/>
                    </a:moveTo>
                    <a:lnTo>
                      <a:pt x="354" y="737"/>
                    </a:lnTo>
                    <a:lnTo>
                      <a:pt x="0" y="444"/>
                    </a:lnTo>
                    <a:lnTo>
                      <a:pt x="0" y="0"/>
                    </a:lnTo>
                    <a:lnTo>
                      <a:pt x="354" y="29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495"/>
              <p:cNvSpPr>
                <a:spLocks/>
              </p:cNvSpPr>
              <p:nvPr/>
            </p:nvSpPr>
            <p:spPr bwMode="auto">
              <a:xfrm>
                <a:off x="5050326" y="2008367"/>
                <a:ext cx="1148606" cy="2086905"/>
              </a:xfrm>
              <a:custGeom>
                <a:avLst/>
                <a:gdLst>
                  <a:gd name="T0" fmla="*/ 0 w 355"/>
                  <a:gd name="T1" fmla="*/ 201 h 645"/>
                  <a:gd name="T2" fmla="*/ 0 w 355"/>
                  <a:gd name="T3" fmla="*/ 645 h 645"/>
                  <a:gd name="T4" fmla="*/ 355 w 355"/>
                  <a:gd name="T5" fmla="*/ 447 h 645"/>
                  <a:gd name="T6" fmla="*/ 355 w 355"/>
                  <a:gd name="T7" fmla="*/ 0 h 645"/>
                  <a:gd name="T8" fmla="*/ 0 w 355"/>
                  <a:gd name="T9" fmla="*/ 201 h 645"/>
                </a:gdLst>
                <a:ahLst/>
                <a:cxnLst>
                  <a:cxn ang="0">
                    <a:pos x="T0" y="T1"/>
                  </a:cxn>
                  <a:cxn ang="0">
                    <a:pos x="T2" y="T3"/>
                  </a:cxn>
                  <a:cxn ang="0">
                    <a:pos x="T4" y="T5"/>
                  </a:cxn>
                  <a:cxn ang="0">
                    <a:pos x="T6" y="T7"/>
                  </a:cxn>
                  <a:cxn ang="0">
                    <a:pos x="T8" y="T9"/>
                  </a:cxn>
                </a:cxnLst>
                <a:rect l="0" t="0" r="r" b="b"/>
                <a:pathLst>
                  <a:path w="355" h="645">
                    <a:moveTo>
                      <a:pt x="0" y="201"/>
                    </a:moveTo>
                    <a:lnTo>
                      <a:pt x="0" y="645"/>
                    </a:lnTo>
                    <a:lnTo>
                      <a:pt x="355" y="447"/>
                    </a:lnTo>
                    <a:lnTo>
                      <a:pt x="355" y="0"/>
                    </a:lnTo>
                    <a:lnTo>
                      <a:pt x="0" y="201"/>
                    </a:lnTo>
                    <a:close/>
                  </a:path>
                </a:pathLst>
              </a:custGeom>
              <a:gradFill>
                <a:gsLst>
                  <a:gs pos="100000">
                    <a:schemeClr val="accent1">
                      <a:lumMod val="75000"/>
                      <a:alpha val="82000"/>
                    </a:schemeClr>
                  </a:gs>
                  <a:gs pos="0">
                    <a:schemeClr val="accent1">
                      <a:lumMod val="50000"/>
                      <a:alpha val="88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20" name="Group 122"/>
            <p:cNvGrpSpPr/>
            <p:nvPr/>
          </p:nvGrpSpPr>
          <p:grpSpPr>
            <a:xfrm>
              <a:off x="4163795" y="3179621"/>
              <a:ext cx="695634" cy="909179"/>
              <a:chOff x="4415632" y="3069114"/>
              <a:chExt cx="341312" cy="446088"/>
            </a:xfrm>
          </p:grpSpPr>
          <p:sp>
            <p:nvSpPr>
              <p:cNvPr id="129" name="Freeform 502"/>
              <p:cNvSpPr>
                <a:spLocks/>
              </p:cNvSpPr>
              <p:nvPr/>
            </p:nvSpPr>
            <p:spPr bwMode="auto">
              <a:xfrm>
                <a:off x="4415632" y="3069114"/>
                <a:ext cx="341312" cy="231775"/>
              </a:xfrm>
              <a:custGeom>
                <a:avLst/>
                <a:gdLst>
                  <a:gd name="T0" fmla="*/ 215 w 215"/>
                  <a:gd name="T1" fmla="*/ 87 h 146"/>
                  <a:gd name="T2" fmla="*/ 109 w 215"/>
                  <a:gd name="T3" fmla="*/ 146 h 146"/>
                  <a:gd name="T4" fmla="*/ 0 w 215"/>
                  <a:gd name="T5" fmla="*/ 59 h 146"/>
                  <a:gd name="T6" fmla="*/ 109 w 215"/>
                  <a:gd name="T7" fmla="*/ 0 h 146"/>
                  <a:gd name="T8" fmla="*/ 215 w 215"/>
                  <a:gd name="T9" fmla="*/ 87 h 146"/>
                </a:gdLst>
                <a:ahLst/>
                <a:cxnLst>
                  <a:cxn ang="0">
                    <a:pos x="T0" y="T1"/>
                  </a:cxn>
                  <a:cxn ang="0">
                    <a:pos x="T2" y="T3"/>
                  </a:cxn>
                  <a:cxn ang="0">
                    <a:pos x="T4" y="T5"/>
                  </a:cxn>
                  <a:cxn ang="0">
                    <a:pos x="T6" y="T7"/>
                  </a:cxn>
                  <a:cxn ang="0">
                    <a:pos x="T8" y="T9"/>
                  </a:cxn>
                </a:cxnLst>
                <a:rect l="0" t="0" r="r" b="b"/>
                <a:pathLst>
                  <a:path w="215" h="146">
                    <a:moveTo>
                      <a:pt x="215" y="87"/>
                    </a:moveTo>
                    <a:lnTo>
                      <a:pt x="109" y="146"/>
                    </a:lnTo>
                    <a:lnTo>
                      <a:pt x="0" y="59"/>
                    </a:lnTo>
                    <a:lnTo>
                      <a:pt x="109" y="0"/>
                    </a:lnTo>
                    <a:lnTo>
                      <a:pt x="215" y="87"/>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503"/>
              <p:cNvSpPr>
                <a:spLocks/>
              </p:cNvSpPr>
              <p:nvPr/>
            </p:nvSpPr>
            <p:spPr bwMode="auto">
              <a:xfrm>
                <a:off x="4415632" y="3162777"/>
                <a:ext cx="173037" cy="352425"/>
              </a:xfrm>
              <a:custGeom>
                <a:avLst/>
                <a:gdLst>
                  <a:gd name="T0" fmla="*/ 109 w 109"/>
                  <a:gd name="T1" fmla="*/ 87 h 222"/>
                  <a:gd name="T2" fmla="*/ 109 w 109"/>
                  <a:gd name="T3" fmla="*/ 222 h 222"/>
                  <a:gd name="T4" fmla="*/ 0 w 109"/>
                  <a:gd name="T5" fmla="*/ 132 h 222"/>
                  <a:gd name="T6" fmla="*/ 0 w 109"/>
                  <a:gd name="T7" fmla="*/ 0 h 222"/>
                  <a:gd name="T8" fmla="*/ 109 w 109"/>
                  <a:gd name="T9" fmla="*/ 87 h 222"/>
                </a:gdLst>
                <a:ahLst/>
                <a:cxnLst>
                  <a:cxn ang="0">
                    <a:pos x="T0" y="T1"/>
                  </a:cxn>
                  <a:cxn ang="0">
                    <a:pos x="T2" y="T3"/>
                  </a:cxn>
                  <a:cxn ang="0">
                    <a:pos x="T4" y="T5"/>
                  </a:cxn>
                  <a:cxn ang="0">
                    <a:pos x="T6" y="T7"/>
                  </a:cxn>
                  <a:cxn ang="0">
                    <a:pos x="T8" y="T9"/>
                  </a:cxn>
                </a:cxnLst>
                <a:rect l="0" t="0" r="r" b="b"/>
                <a:pathLst>
                  <a:path w="109" h="222">
                    <a:moveTo>
                      <a:pt x="109" y="87"/>
                    </a:moveTo>
                    <a:lnTo>
                      <a:pt x="109" y="222"/>
                    </a:lnTo>
                    <a:lnTo>
                      <a:pt x="0" y="132"/>
                    </a:lnTo>
                    <a:lnTo>
                      <a:pt x="0" y="0"/>
                    </a:lnTo>
                    <a:lnTo>
                      <a:pt x="109" y="87"/>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504"/>
              <p:cNvSpPr>
                <a:spLocks/>
              </p:cNvSpPr>
              <p:nvPr/>
            </p:nvSpPr>
            <p:spPr bwMode="auto">
              <a:xfrm>
                <a:off x="4588669" y="3207227"/>
                <a:ext cx="168275" cy="307975"/>
              </a:xfrm>
              <a:custGeom>
                <a:avLst/>
                <a:gdLst>
                  <a:gd name="T0" fmla="*/ 0 w 106"/>
                  <a:gd name="T1" fmla="*/ 59 h 194"/>
                  <a:gd name="T2" fmla="*/ 0 w 106"/>
                  <a:gd name="T3" fmla="*/ 194 h 194"/>
                  <a:gd name="T4" fmla="*/ 106 w 106"/>
                  <a:gd name="T5" fmla="*/ 132 h 194"/>
                  <a:gd name="T6" fmla="*/ 106 w 106"/>
                  <a:gd name="T7" fmla="*/ 0 h 194"/>
                  <a:gd name="T8" fmla="*/ 0 w 106"/>
                  <a:gd name="T9" fmla="*/ 59 h 194"/>
                </a:gdLst>
                <a:ahLst/>
                <a:cxnLst>
                  <a:cxn ang="0">
                    <a:pos x="T0" y="T1"/>
                  </a:cxn>
                  <a:cxn ang="0">
                    <a:pos x="T2" y="T3"/>
                  </a:cxn>
                  <a:cxn ang="0">
                    <a:pos x="T4" y="T5"/>
                  </a:cxn>
                  <a:cxn ang="0">
                    <a:pos x="T6" y="T7"/>
                  </a:cxn>
                  <a:cxn ang="0">
                    <a:pos x="T8" y="T9"/>
                  </a:cxn>
                </a:cxnLst>
                <a:rect l="0" t="0" r="r" b="b"/>
                <a:pathLst>
                  <a:path w="106" h="194">
                    <a:moveTo>
                      <a:pt x="0" y="59"/>
                    </a:moveTo>
                    <a:lnTo>
                      <a:pt x="0" y="194"/>
                    </a:lnTo>
                    <a:lnTo>
                      <a:pt x="106" y="132"/>
                    </a:lnTo>
                    <a:lnTo>
                      <a:pt x="106" y="0"/>
                    </a:lnTo>
                    <a:lnTo>
                      <a:pt x="0" y="59"/>
                    </a:lnTo>
                    <a:close/>
                  </a:path>
                </a:pathLst>
              </a:custGeom>
              <a:solidFill>
                <a:schemeClr val="accent1">
                  <a:lumMod val="75000"/>
                  <a:alpha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21" name="Group 123"/>
            <p:cNvGrpSpPr/>
            <p:nvPr/>
          </p:nvGrpSpPr>
          <p:grpSpPr>
            <a:xfrm>
              <a:off x="2859882" y="1390385"/>
              <a:ext cx="1886303" cy="2491343"/>
              <a:chOff x="2859882" y="1390385"/>
              <a:chExt cx="1886303" cy="2491343"/>
            </a:xfrm>
          </p:grpSpPr>
          <p:sp>
            <p:nvSpPr>
              <p:cNvPr id="125" name="Freeform 510"/>
              <p:cNvSpPr>
                <a:spLocks/>
              </p:cNvSpPr>
              <p:nvPr/>
            </p:nvSpPr>
            <p:spPr bwMode="auto">
              <a:xfrm>
                <a:off x="3798181" y="2170142"/>
                <a:ext cx="948004" cy="1711586"/>
              </a:xfrm>
              <a:custGeom>
                <a:avLst/>
                <a:gdLst>
                  <a:gd name="T0" fmla="*/ 0 w 293"/>
                  <a:gd name="T1" fmla="*/ 163 h 529"/>
                  <a:gd name="T2" fmla="*/ 0 w 293"/>
                  <a:gd name="T3" fmla="*/ 529 h 529"/>
                  <a:gd name="T4" fmla="*/ 293 w 293"/>
                  <a:gd name="T5" fmla="*/ 366 h 529"/>
                  <a:gd name="T6" fmla="*/ 293 w 293"/>
                  <a:gd name="T7" fmla="*/ 0 h 529"/>
                  <a:gd name="T8" fmla="*/ 0 w 293"/>
                  <a:gd name="T9" fmla="*/ 163 h 529"/>
                </a:gdLst>
                <a:ahLst/>
                <a:cxnLst>
                  <a:cxn ang="0">
                    <a:pos x="T0" y="T1"/>
                  </a:cxn>
                  <a:cxn ang="0">
                    <a:pos x="T2" y="T3"/>
                  </a:cxn>
                  <a:cxn ang="0">
                    <a:pos x="T4" y="T5"/>
                  </a:cxn>
                  <a:cxn ang="0">
                    <a:pos x="T6" y="T7"/>
                  </a:cxn>
                  <a:cxn ang="0">
                    <a:pos x="T8" y="T9"/>
                  </a:cxn>
                </a:cxnLst>
                <a:rect l="0" t="0" r="r" b="b"/>
                <a:pathLst>
                  <a:path w="293" h="529">
                    <a:moveTo>
                      <a:pt x="0" y="163"/>
                    </a:moveTo>
                    <a:lnTo>
                      <a:pt x="0" y="529"/>
                    </a:lnTo>
                    <a:lnTo>
                      <a:pt x="293" y="366"/>
                    </a:lnTo>
                    <a:lnTo>
                      <a:pt x="293" y="0"/>
                    </a:lnTo>
                    <a:lnTo>
                      <a:pt x="0" y="163"/>
                    </a:lnTo>
                    <a:close/>
                  </a:path>
                </a:pathLst>
              </a:custGeom>
              <a:solidFill>
                <a:srgbClr val="9E0B0F">
                  <a:alpha val="81000"/>
                </a:srgb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22" name="Group 125"/>
              <p:cNvGrpSpPr/>
              <p:nvPr/>
            </p:nvGrpSpPr>
            <p:grpSpPr>
              <a:xfrm>
                <a:off x="2859882" y="1390385"/>
                <a:ext cx="1886303" cy="2491343"/>
                <a:chOff x="3775869" y="2191227"/>
                <a:chExt cx="925512" cy="1222375"/>
              </a:xfrm>
            </p:grpSpPr>
            <p:sp>
              <p:nvSpPr>
                <p:cNvPr id="127" name="Freeform 508"/>
                <p:cNvSpPr>
                  <a:spLocks/>
                </p:cNvSpPr>
                <p:nvPr/>
              </p:nvSpPr>
              <p:spPr bwMode="auto">
                <a:xfrm>
                  <a:off x="3775869" y="2191227"/>
                  <a:ext cx="925512" cy="641350"/>
                </a:xfrm>
                <a:custGeom>
                  <a:avLst/>
                  <a:gdLst>
                    <a:gd name="T0" fmla="*/ 583 w 583"/>
                    <a:gd name="T1" fmla="*/ 241 h 404"/>
                    <a:gd name="T2" fmla="*/ 290 w 583"/>
                    <a:gd name="T3" fmla="*/ 404 h 404"/>
                    <a:gd name="T4" fmla="*/ 0 w 583"/>
                    <a:gd name="T5" fmla="*/ 163 h 404"/>
                    <a:gd name="T6" fmla="*/ 290 w 583"/>
                    <a:gd name="T7" fmla="*/ 0 h 404"/>
                    <a:gd name="T8" fmla="*/ 583 w 583"/>
                    <a:gd name="T9" fmla="*/ 241 h 404"/>
                  </a:gdLst>
                  <a:ahLst/>
                  <a:cxnLst>
                    <a:cxn ang="0">
                      <a:pos x="T0" y="T1"/>
                    </a:cxn>
                    <a:cxn ang="0">
                      <a:pos x="T2" y="T3"/>
                    </a:cxn>
                    <a:cxn ang="0">
                      <a:pos x="T4" y="T5"/>
                    </a:cxn>
                    <a:cxn ang="0">
                      <a:pos x="T6" y="T7"/>
                    </a:cxn>
                    <a:cxn ang="0">
                      <a:pos x="T8" y="T9"/>
                    </a:cxn>
                  </a:cxnLst>
                  <a:rect l="0" t="0" r="r" b="b"/>
                  <a:pathLst>
                    <a:path w="583" h="404">
                      <a:moveTo>
                        <a:pt x="583" y="241"/>
                      </a:moveTo>
                      <a:lnTo>
                        <a:pt x="290" y="404"/>
                      </a:lnTo>
                      <a:lnTo>
                        <a:pt x="0" y="163"/>
                      </a:lnTo>
                      <a:lnTo>
                        <a:pt x="290" y="0"/>
                      </a:lnTo>
                      <a:lnTo>
                        <a:pt x="583" y="241"/>
                      </a:lnTo>
                      <a:close/>
                    </a:path>
                  </a:pathLst>
                </a:custGeom>
                <a:gradFill>
                  <a:gsLst>
                    <a:gs pos="0">
                      <a:schemeClr val="accent1"/>
                    </a:gs>
                    <a:gs pos="100000">
                      <a:schemeClr val="accent1">
                        <a:lumMod val="75000"/>
                        <a:alpha val="8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509"/>
                <p:cNvSpPr>
                  <a:spLocks/>
                </p:cNvSpPr>
                <p:nvPr/>
              </p:nvSpPr>
              <p:spPr bwMode="auto">
                <a:xfrm>
                  <a:off x="3775869" y="2449989"/>
                  <a:ext cx="460375" cy="963613"/>
                </a:xfrm>
                <a:custGeom>
                  <a:avLst/>
                  <a:gdLst>
                    <a:gd name="T0" fmla="*/ 290 w 290"/>
                    <a:gd name="T1" fmla="*/ 241 h 607"/>
                    <a:gd name="T2" fmla="*/ 290 w 290"/>
                    <a:gd name="T3" fmla="*/ 607 h 607"/>
                    <a:gd name="T4" fmla="*/ 0 w 290"/>
                    <a:gd name="T5" fmla="*/ 366 h 607"/>
                    <a:gd name="T6" fmla="*/ 0 w 290"/>
                    <a:gd name="T7" fmla="*/ 0 h 607"/>
                    <a:gd name="T8" fmla="*/ 290 w 290"/>
                    <a:gd name="T9" fmla="*/ 241 h 607"/>
                  </a:gdLst>
                  <a:ahLst/>
                  <a:cxnLst>
                    <a:cxn ang="0">
                      <a:pos x="T0" y="T1"/>
                    </a:cxn>
                    <a:cxn ang="0">
                      <a:pos x="T2" y="T3"/>
                    </a:cxn>
                    <a:cxn ang="0">
                      <a:pos x="T4" y="T5"/>
                    </a:cxn>
                    <a:cxn ang="0">
                      <a:pos x="T6" y="T7"/>
                    </a:cxn>
                    <a:cxn ang="0">
                      <a:pos x="T8" y="T9"/>
                    </a:cxn>
                  </a:cxnLst>
                  <a:rect l="0" t="0" r="r" b="b"/>
                  <a:pathLst>
                    <a:path w="290" h="607">
                      <a:moveTo>
                        <a:pt x="290" y="241"/>
                      </a:moveTo>
                      <a:lnTo>
                        <a:pt x="290" y="607"/>
                      </a:lnTo>
                      <a:lnTo>
                        <a:pt x="0" y="366"/>
                      </a:lnTo>
                      <a:lnTo>
                        <a:pt x="0" y="0"/>
                      </a:lnTo>
                      <a:lnTo>
                        <a:pt x="290" y="241"/>
                      </a:lnTo>
                      <a:close/>
                    </a:path>
                  </a:pathLst>
                </a:custGeom>
                <a:solidFill>
                  <a:schemeClr val="accent1">
                    <a:lumMod val="50000"/>
                    <a:alpha val="81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53" name="Straight Connector 152"/>
          <p:cNvCxnSpPr/>
          <p:nvPr/>
        </p:nvCxnSpPr>
        <p:spPr>
          <a:xfrm>
            <a:off x="4561858" y="1004686"/>
            <a:ext cx="0" cy="273919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1123388" y="3559359"/>
            <a:ext cx="2396260" cy="424732"/>
          </a:xfrm>
          <a:prstGeom prst="rect">
            <a:avLst/>
          </a:prstGeom>
        </p:spPr>
        <p:txBody>
          <a:bodyPr wrap="square" lIns="0" rIns="0">
            <a:spAutoFit/>
          </a:bodyPr>
          <a:lstStyle/>
          <a:p>
            <a:pPr indent="-6350" algn="ctr">
              <a:lnSpc>
                <a:spcPct val="90000"/>
              </a:lnSpc>
              <a:buClr>
                <a:schemeClr val="accent1"/>
              </a:buClr>
            </a:pPr>
            <a:r>
              <a:rPr lang="en-GB" sz="2400" b="1" dirty="0">
                <a:ln w="6350">
                  <a:noFill/>
                </a:ln>
                <a:gradFill>
                  <a:gsLst>
                    <a:gs pos="0">
                      <a:srgbClr val="FF1414">
                        <a:lumMod val="75000"/>
                      </a:srgbClr>
                    </a:gs>
                    <a:gs pos="100000">
                      <a:srgbClr val="FF1414">
                        <a:lumMod val="95000"/>
                      </a:srgbClr>
                    </a:gs>
                  </a:gsLst>
                  <a:lin ang="16200000" scaled="0"/>
                </a:gradFill>
              </a:rPr>
              <a:t>Co-existence</a:t>
            </a:r>
          </a:p>
        </p:txBody>
      </p:sp>
      <p:sp>
        <p:nvSpPr>
          <p:cNvPr id="156" name="Rectangle 155"/>
          <p:cNvSpPr/>
          <p:nvPr/>
        </p:nvSpPr>
        <p:spPr>
          <a:xfrm>
            <a:off x="5943758" y="3559359"/>
            <a:ext cx="1882602" cy="424732"/>
          </a:xfrm>
          <a:prstGeom prst="rect">
            <a:avLst/>
          </a:prstGeom>
        </p:spPr>
        <p:txBody>
          <a:bodyPr wrap="square" lIns="0" rIns="0">
            <a:spAutoFit/>
          </a:bodyPr>
          <a:lstStyle/>
          <a:p>
            <a:pPr indent="-6350" algn="ctr">
              <a:lnSpc>
                <a:spcPct val="90000"/>
              </a:lnSpc>
              <a:buClr>
                <a:schemeClr val="accent1"/>
              </a:buClr>
            </a:pPr>
            <a:r>
              <a:rPr lang="en-US" sz="2400" b="1" dirty="0">
                <a:ln w="6350">
                  <a:noFill/>
                </a:ln>
                <a:gradFill>
                  <a:gsLst>
                    <a:gs pos="0">
                      <a:srgbClr val="FF1414">
                        <a:lumMod val="75000"/>
                      </a:srgbClr>
                    </a:gs>
                    <a:gs pos="100000">
                      <a:srgbClr val="FF1414">
                        <a:lumMod val="95000"/>
                      </a:srgbClr>
                    </a:gs>
                  </a:gsLst>
                  <a:lin ang="16200000" scaled="0"/>
                </a:gradFill>
              </a:rPr>
              <a:t>Full suite</a:t>
            </a:r>
          </a:p>
        </p:txBody>
      </p:sp>
      <p:sp>
        <p:nvSpPr>
          <p:cNvPr id="157" name="Title 3"/>
          <p:cNvSpPr>
            <a:spLocks noGrp="1"/>
          </p:cNvSpPr>
          <p:nvPr>
            <p:ph type="title"/>
          </p:nvPr>
        </p:nvSpPr>
        <p:spPr>
          <a:xfrm>
            <a:off x="804347" y="245538"/>
            <a:ext cx="8229586" cy="768803"/>
          </a:xfrm>
        </p:spPr>
        <p:txBody>
          <a:bodyPr/>
          <a:lstStyle/>
          <a:p>
            <a:r>
              <a:rPr lang="en-US" dirty="0"/>
              <a:t>Oracle Cloud Adoption Patterns and </a:t>
            </a:r>
            <a:r>
              <a:rPr lang="en-US" dirty="0" smtClean="0"/>
              <a:t>Trends</a:t>
            </a:r>
            <a:endParaRPr lang="en-US" dirty="0"/>
          </a:p>
        </p:txBody>
      </p:sp>
    </p:spTree>
    <p:extLst>
      <p:ext uri="{BB962C8B-B14F-4D97-AF65-F5344CB8AC3E}">
        <p14:creationId xmlns:p14="http://schemas.microsoft.com/office/powerpoint/2010/main" xmlns="" val="22557364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par>
                                <p:cTn id="7" presetID="6" presetClass="emph" presetSubtype="0" accel="100000" autoRev="1" fill="hold" nodeType="withEffect">
                                  <p:stCondLst>
                                    <p:cond delay="0"/>
                                  </p:stCondLst>
                                  <p:childTnLst>
                                    <p:animScale>
                                      <p:cBhvr>
                                        <p:cTn id="8" dur="500" fill="hold"/>
                                        <p:tgtEl>
                                          <p:spTgt spid="2"/>
                                        </p:tgtEl>
                                      </p:cBhvr>
                                      <p:by x="25000" y="25000"/>
                                    </p:animScale>
                                  </p:childTnLst>
                                </p:cTn>
                              </p:par>
                              <p:par>
                                <p:cTn id="9" presetID="1" presetClass="entr" presetSubtype="0" fill="hold" nodeType="withEffect">
                                  <p:stCondLst>
                                    <p:cond delay="600"/>
                                  </p:stCondLst>
                                  <p:childTnLst>
                                    <p:set>
                                      <p:cBhvr>
                                        <p:cTn id="10" dur="1" fill="hold">
                                          <p:stCondLst>
                                            <p:cond delay="0"/>
                                          </p:stCondLst>
                                        </p:cTn>
                                        <p:tgtEl>
                                          <p:spTgt spid="3"/>
                                        </p:tgtEl>
                                        <p:attrNameLst>
                                          <p:attrName>style.visibility</p:attrName>
                                        </p:attrNameLst>
                                      </p:cBhvr>
                                      <p:to>
                                        <p:strVal val="visible"/>
                                      </p:to>
                                    </p:set>
                                  </p:childTnLst>
                                </p:cTn>
                              </p:par>
                              <p:par>
                                <p:cTn id="11" presetID="6" presetClass="emph" presetSubtype="0" accel="100000" autoRev="1" fill="hold" nodeType="withEffect">
                                  <p:stCondLst>
                                    <p:cond delay="100"/>
                                  </p:stCondLst>
                                  <p:childTnLst>
                                    <p:animScale>
                                      <p:cBhvr>
                                        <p:cTn id="12" dur="500" fill="hold"/>
                                        <p:tgtEl>
                                          <p:spTgt spid="3"/>
                                        </p:tgtEl>
                                      </p:cBhvr>
                                      <p:by x="25000" y="25000"/>
                                    </p:animScale>
                                  </p:childTnLst>
                                </p:cTn>
                              </p:par>
                              <p:par>
                                <p:cTn id="13" presetID="1" presetClass="entr" presetSubtype="0" fill="hold" nodeType="withEffect">
                                  <p:stCondLst>
                                    <p:cond delay="700"/>
                                  </p:stCondLst>
                                  <p:childTnLst>
                                    <p:set>
                                      <p:cBhvr>
                                        <p:cTn id="14" dur="1" fill="hold">
                                          <p:stCondLst>
                                            <p:cond delay="0"/>
                                          </p:stCondLst>
                                        </p:cTn>
                                        <p:tgtEl>
                                          <p:spTgt spid="4"/>
                                        </p:tgtEl>
                                        <p:attrNameLst>
                                          <p:attrName>style.visibility</p:attrName>
                                        </p:attrNameLst>
                                      </p:cBhvr>
                                      <p:to>
                                        <p:strVal val="visible"/>
                                      </p:to>
                                    </p:set>
                                  </p:childTnLst>
                                </p:cTn>
                              </p:par>
                              <p:par>
                                <p:cTn id="15" presetID="6" presetClass="emph" presetSubtype="0" accel="100000" autoRev="1" fill="hold" nodeType="withEffect">
                                  <p:stCondLst>
                                    <p:cond delay="200"/>
                                  </p:stCondLst>
                                  <p:childTnLst>
                                    <p:animScale>
                                      <p:cBhvr>
                                        <p:cTn id="16" dur="500" fill="hold"/>
                                        <p:tgtEl>
                                          <p:spTgt spid="4"/>
                                        </p:tgtEl>
                                      </p:cBhvr>
                                      <p:by x="25000" y="25000"/>
                                    </p:animScale>
                                  </p:childTnLst>
                                </p:cTn>
                              </p:par>
                              <p:par>
                                <p:cTn id="17" presetID="53" presetClass="exit" presetSubtype="32" fill="hold" nodeType="withEffect">
                                  <p:stCondLst>
                                    <p:cond delay="1600"/>
                                  </p:stCondLst>
                                  <p:childTnLst>
                                    <p:anim calcmode="lin" valueType="num">
                                      <p:cBhvr>
                                        <p:cTn id="18" dur="500"/>
                                        <p:tgtEl>
                                          <p:spTgt spid="3"/>
                                        </p:tgtEl>
                                        <p:attrNameLst>
                                          <p:attrName>ppt_w</p:attrName>
                                        </p:attrNameLst>
                                      </p:cBhvr>
                                      <p:tavLst>
                                        <p:tav tm="0">
                                          <p:val>
                                            <p:strVal val="ppt_w"/>
                                          </p:val>
                                        </p:tav>
                                        <p:tav tm="100000">
                                          <p:val>
                                            <p:fltVal val="0"/>
                                          </p:val>
                                        </p:tav>
                                      </p:tavLst>
                                    </p:anim>
                                    <p:anim calcmode="lin" valueType="num">
                                      <p:cBhvr>
                                        <p:cTn id="19" dur="500"/>
                                        <p:tgtEl>
                                          <p:spTgt spid="3"/>
                                        </p:tgtEl>
                                        <p:attrNameLst>
                                          <p:attrName>ppt_h</p:attrName>
                                        </p:attrNameLst>
                                      </p:cBhvr>
                                      <p:tavLst>
                                        <p:tav tm="0">
                                          <p:val>
                                            <p:strVal val="ppt_h"/>
                                          </p:val>
                                        </p:tav>
                                        <p:tav tm="100000">
                                          <p:val>
                                            <p:fltVal val="0"/>
                                          </p:val>
                                        </p:tav>
                                      </p:tavLst>
                                    </p:anim>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53" presetClass="exit" presetSubtype="32" fill="hold" nodeType="withEffect">
                                  <p:stCondLst>
                                    <p:cond delay="1600"/>
                                  </p:stCondLst>
                                  <p:childTnLst>
                                    <p:anim calcmode="lin" valueType="num">
                                      <p:cBhvr>
                                        <p:cTn id="23" dur="500"/>
                                        <p:tgtEl>
                                          <p:spTgt spid="4"/>
                                        </p:tgtEl>
                                        <p:attrNameLst>
                                          <p:attrName>ppt_w</p:attrName>
                                        </p:attrNameLst>
                                      </p:cBhvr>
                                      <p:tavLst>
                                        <p:tav tm="0">
                                          <p:val>
                                            <p:strVal val="ppt_w"/>
                                          </p:val>
                                        </p:tav>
                                        <p:tav tm="100000">
                                          <p:val>
                                            <p:fltVal val="0"/>
                                          </p:val>
                                        </p:tav>
                                      </p:tavLst>
                                    </p:anim>
                                    <p:anim calcmode="lin" valueType="num">
                                      <p:cBhvr>
                                        <p:cTn id="24" dur="500"/>
                                        <p:tgtEl>
                                          <p:spTgt spid="4"/>
                                        </p:tgtEl>
                                        <p:attrNameLst>
                                          <p:attrName>ppt_h</p:attrName>
                                        </p:attrNameLst>
                                      </p:cBhvr>
                                      <p:tavLst>
                                        <p:tav tm="0">
                                          <p:val>
                                            <p:strVal val="ppt_h"/>
                                          </p:val>
                                        </p:tav>
                                        <p:tav tm="100000">
                                          <p:val>
                                            <p:fltVal val="0"/>
                                          </p:val>
                                        </p:tav>
                                      </p:tavLst>
                                    </p:anim>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1" presetClass="entr" presetSubtype="0" fill="hold" nodeType="withEffect">
                                  <p:stCondLst>
                                    <p:cond delay="1900"/>
                                  </p:stCondLst>
                                  <p:childTnLst>
                                    <p:set>
                                      <p:cBhvr>
                                        <p:cTn id="28" dur="1" fill="hold">
                                          <p:stCondLst>
                                            <p:cond delay="0"/>
                                          </p:stCondLst>
                                        </p:cTn>
                                        <p:tgtEl>
                                          <p:spTgt spid="5"/>
                                        </p:tgtEl>
                                        <p:attrNameLst>
                                          <p:attrName>style.visibility</p:attrName>
                                        </p:attrNameLst>
                                      </p:cBhvr>
                                      <p:to>
                                        <p:strVal val="visible"/>
                                      </p:to>
                                    </p:set>
                                  </p:childTnLst>
                                </p:cTn>
                              </p:par>
                              <p:par>
                                <p:cTn id="29" presetID="6" presetClass="emph" presetSubtype="0" accel="100000" autoRev="1" fill="hold" nodeType="withEffect">
                                  <p:stCondLst>
                                    <p:cond delay="1400"/>
                                  </p:stCondLst>
                                  <p:childTnLst>
                                    <p:animScale>
                                      <p:cBhvr>
                                        <p:cTn id="30" dur="500" fill="hold"/>
                                        <p:tgtEl>
                                          <p:spTgt spid="5"/>
                                        </p:tgtEl>
                                      </p:cBhvr>
                                      <p:by x="25000" y="25000"/>
                                    </p:animScale>
                                  </p:childTnLst>
                                </p:cTn>
                              </p:par>
                              <p:par>
                                <p:cTn id="31" presetID="16" presetClass="entr" presetSubtype="42" fill="hold" nodeType="withEffect">
                                  <p:stCondLst>
                                    <p:cond delay="1900"/>
                                  </p:stCondLst>
                                  <p:childTnLst>
                                    <p:set>
                                      <p:cBhvr>
                                        <p:cTn id="32" dur="1" fill="hold">
                                          <p:stCondLst>
                                            <p:cond delay="0"/>
                                          </p:stCondLst>
                                        </p:cTn>
                                        <p:tgtEl>
                                          <p:spTgt spid="153"/>
                                        </p:tgtEl>
                                        <p:attrNameLst>
                                          <p:attrName>style.visibility</p:attrName>
                                        </p:attrNameLst>
                                      </p:cBhvr>
                                      <p:to>
                                        <p:strVal val="visible"/>
                                      </p:to>
                                    </p:set>
                                    <p:animEffect transition="in" filter="barn(outHorizontal)">
                                      <p:cBhvr>
                                        <p:cTn id="33" dur="500"/>
                                        <p:tgtEl>
                                          <p:spTgt spid="153"/>
                                        </p:tgtEl>
                                      </p:cBhvr>
                                    </p:animEffect>
                                  </p:childTnLst>
                                </p:cTn>
                              </p:par>
                              <p:par>
                                <p:cTn id="34" presetID="1" presetClass="entr" presetSubtype="0" fill="hold" nodeType="withEffect">
                                  <p:stCondLst>
                                    <p:cond delay="2500"/>
                                  </p:stCondLst>
                                  <p:childTnLst>
                                    <p:set>
                                      <p:cBhvr>
                                        <p:cTn id="35" dur="1" fill="hold">
                                          <p:stCondLst>
                                            <p:cond delay="0"/>
                                          </p:stCondLst>
                                        </p:cTn>
                                        <p:tgtEl>
                                          <p:spTgt spid="52"/>
                                        </p:tgtEl>
                                        <p:attrNameLst>
                                          <p:attrName>style.visibility</p:attrName>
                                        </p:attrNameLst>
                                      </p:cBhvr>
                                      <p:to>
                                        <p:strVal val="visible"/>
                                      </p:to>
                                    </p:set>
                                  </p:childTnLst>
                                </p:cTn>
                              </p:par>
                              <p:par>
                                <p:cTn id="36" presetID="6" presetClass="emph" presetSubtype="0" accel="100000" autoRev="1" fill="hold" nodeType="withEffect">
                                  <p:stCondLst>
                                    <p:cond delay="2000"/>
                                  </p:stCondLst>
                                  <p:childTnLst>
                                    <p:animScale>
                                      <p:cBhvr>
                                        <p:cTn id="37" dur="500" fill="hold"/>
                                        <p:tgtEl>
                                          <p:spTgt spid="52"/>
                                        </p:tgtEl>
                                      </p:cBhvr>
                                      <p:by x="25000" y="25000"/>
                                    </p:animScale>
                                  </p:childTnLst>
                                </p:cTn>
                              </p:par>
                              <p:par>
                                <p:cTn id="38" presetID="53" presetClass="exit" presetSubtype="32" fill="hold" nodeType="withEffect">
                                  <p:stCondLst>
                                    <p:cond delay="3900"/>
                                  </p:stCondLst>
                                  <p:childTnLst>
                                    <p:anim calcmode="lin" valueType="num">
                                      <p:cBhvr>
                                        <p:cTn id="39" dur="500"/>
                                        <p:tgtEl>
                                          <p:spTgt spid="52"/>
                                        </p:tgtEl>
                                        <p:attrNameLst>
                                          <p:attrName>ppt_w</p:attrName>
                                        </p:attrNameLst>
                                      </p:cBhvr>
                                      <p:tavLst>
                                        <p:tav tm="0">
                                          <p:val>
                                            <p:strVal val="ppt_w"/>
                                          </p:val>
                                        </p:tav>
                                        <p:tav tm="100000">
                                          <p:val>
                                            <p:fltVal val="0"/>
                                          </p:val>
                                        </p:tav>
                                      </p:tavLst>
                                    </p:anim>
                                    <p:anim calcmode="lin" valueType="num">
                                      <p:cBhvr>
                                        <p:cTn id="40" dur="500"/>
                                        <p:tgtEl>
                                          <p:spTgt spid="52"/>
                                        </p:tgtEl>
                                        <p:attrNameLst>
                                          <p:attrName>ppt_h</p:attrName>
                                        </p:attrNameLst>
                                      </p:cBhvr>
                                      <p:tavLst>
                                        <p:tav tm="0">
                                          <p:val>
                                            <p:strVal val="ppt_h"/>
                                          </p:val>
                                        </p:tav>
                                        <p:tav tm="100000">
                                          <p:val>
                                            <p:fltVal val="0"/>
                                          </p:val>
                                        </p:tav>
                                      </p:tavLst>
                                    </p:anim>
                                    <p:animEffect transition="out" filter="fade">
                                      <p:cBhvr>
                                        <p:cTn id="41" dur="500"/>
                                        <p:tgtEl>
                                          <p:spTgt spid="52"/>
                                        </p:tgtEl>
                                      </p:cBhvr>
                                    </p:animEffect>
                                    <p:set>
                                      <p:cBhvr>
                                        <p:cTn id="42" dur="1" fill="hold">
                                          <p:stCondLst>
                                            <p:cond delay="499"/>
                                          </p:stCondLst>
                                        </p:cTn>
                                        <p:tgtEl>
                                          <p:spTgt spid="52"/>
                                        </p:tgtEl>
                                        <p:attrNameLst>
                                          <p:attrName>style.visibility</p:attrName>
                                        </p:attrNameLst>
                                      </p:cBhvr>
                                      <p:to>
                                        <p:strVal val="hidden"/>
                                      </p:to>
                                    </p:set>
                                  </p:childTnLst>
                                </p:cTn>
                              </p:par>
                              <p:par>
                                <p:cTn id="43" presetID="1" presetClass="entr" presetSubtype="0" fill="hold" nodeType="withEffect">
                                  <p:stCondLst>
                                    <p:cond delay="2600"/>
                                  </p:stCondLst>
                                  <p:childTnLst>
                                    <p:set>
                                      <p:cBhvr>
                                        <p:cTn id="44" dur="1" fill="hold">
                                          <p:stCondLst>
                                            <p:cond delay="0"/>
                                          </p:stCondLst>
                                        </p:cTn>
                                        <p:tgtEl>
                                          <p:spTgt spid="49"/>
                                        </p:tgtEl>
                                        <p:attrNameLst>
                                          <p:attrName>style.visibility</p:attrName>
                                        </p:attrNameLst>
                                      </p:cBhvr>
                                      <p:to>
                                        <p:strVal val="visible"/>
                                      </p:to>
                                    </p:set>
                                  </p:childTnLst>
                                </p:cTn>
                              </p:par>
                              <p:par>
                                <p:cTn id="45" presetID="6" presetClass="emph" presetSubtype="0" accel="100000" autoRev="1" fill="hold" nodeType="withEffect">
                                  <p:stCondLst>
                                    <p:cond delay="2100"/>
                                  </p:stCondLst>
                                  <p:childTnLst>
                                    <p:animScale>
                                      <p:cBhvr>
                                        <p:cTn id="46" dur="500" fill="hold"/>
                                        <p:tgtEl>
                                          <p:spTgt spid="49"/>
                                        </p:tgtEl>
                                      </p:cBhvr>
                                      <p:by x="25000" y="25000"/>
                                    </p:animScale>
                                  </p:childTnLst>
                                </p:cTn>
                              </p:par>
                              <p:par>
                                <p:cTn id="47" presetID="53" presetClass="exit" presetSubtype="32" fill="hold" nodeType="withEffect">
                                  <p:stCondLst>
                                    <p:cond delay="3900"/>
                                  </p:stCondLst>
                                  <p:childTnLst>
                                    <p:anim calcmode="lin" valueType="num">
                                      <p:cBhvr>
                                        <p:cTn id="48" dur="500"/>
                                        <p:tgtEl>
                                          <p:spTgt spid="49"/>
                                        </p:tgtEl>
                                        <p:attrNameLst>
                                          <p:attrName>ppt_w</p:attrName>
                                        </p:attrNameLst>
                                      </p:cBhvr>
                                      <p:tavLst>
                                        <p:tav tm="0">
                                          <p:val>
                                            <p:strVal val="ppt_w"/>
                                          </p:val>
                                        </p:tav>
                                        <p:tav tm="100000">
                                          <p:val>
                                            <p:fltVal val="0"/>
                                          </p:val>
                                        </p:tav>
                                      </p:tavLst>
                                    </p:anim>
                                    <p:anim calcmode="lin" valueType="num">
                                      <p:cBhvr>
                                        <p:cTn id="49" dur="500"/>
                                        <p:tgtEl>
                                          <p:spTgt spid="49"/>
                                        </p:tgtEl>
                                        <p:attrNameLst>
                                          <p:attrName>ppt_h</p:attrName>
                                        </p:attrNameLst>
                                      </p:cBhvr>
                                      <p:tavLst>
                                        <p:tav tm="0">
                                          <p:val>
                                            <p:strVal val="ppt_h"/>
                                          </p:val>
                                        </p:tav>
                                        <p:tav tm="100000">
                                          <p:val>
                                            <p:fltVal val="0"/>
                                          </p:val>
                                        </p:tav>
                                      </p:tavLst>
                                    </p:anim>
                                    <p:animEffect transition="out" filter="fade">
                                      <p:cBhvr>
                                        <p:cTn id="50" dur="500"/>
                                        <p:tgtEl>
                                          <p:spTgt spid="49"/>
                                        </p:tgtEl>
                                      </p:cBhvr>
                                    </p:animEffect>
                                    <p:set>
                                      <p:cBhvr>
                                        <p:cTn id="51" dur="1" fill="hold">
                                          <p:stCondLst>
                                            <p:cond delay="499"/>
                                          </p:stCondLst>
                                        </p:cTn>
                                        <p:tgtEl>
                                          <p:spTgt spid="49"/>
                                        </p:tgtEl>
                                        <p:attrNameLst>
                                          <p:attrName>style.visibility</p:attrName>
                                        </p:attrNameLst>
                                      </p:cBhvr>
                                      <p:to>
                                        <p:strVal val="hidden"/>
                                      </p:to>
                                    </p:set>
                                  </p:childTnLst>
                                </p:cTn>
                              </p:par>
                              <p:par>
                                <p:cTn id="52" presetID="1" presetClass="entr" presetSubtype="0" fill="hold" nodeType="withEffect">
                                  <p:stCondLst>
                                    <p:cond delay="2800"/>
                                  </p:stCondLst>
                                  <p:childTnLst>
                                    <p:set>
                                      <p:cBhvr>
                                        <p:cTn id="53" dur="1" fill="hold">
                                          <p:stCondLst>
                                            <p:cond delay="0"/>
                                          </p:stCondLst>
                                        </p:cTn>
                                        <p:tgtEl>
                                          <p:spTgt spid="50"/>
                                        </p:tgtEl>
                                        <p:attrNameLst>
                                          <p:attrName>style.visibility</p:attrName>
                                        </p:attrNameLst>
                                      </p:cBhvr>
                                      <p:to>
                                        <p:strVal val="visible"/>
                                      </p:to>
                                    </p:set>
                                  </p:childTnLst>
                                </p:cTn>
                              </p:par>
                              <p:par>
                                <p:cTn id="54" presetID="6" presetClass="emph" presetSubtype="0" accel="100000" autoRev="1" fill="hold" nodeType="withEffect">
                                  <p:stCondLst>
                                    <p:cond delay="2200"/>
                                  </p:stCondLst>
                                  <p:childTnLst>
                                    <p:animScale>
                                      <p:cBhvr>
                                        <p:cTn id="55" dur="500" fill="hold"/>
                                        <p:tgtEl>
                                          <p:spTgt spid="50"/>
                                        </p:tgtEl>
                                      </p:cBhvr>
                                      <p:by x="25000" y="25000"/>
                                    </p:animScale>
                                  </p:childTnLst>
                                </p:cTn>
                              </p:par>
                              <p:par>
                                <p:cTn id="56" presetID="53" presetClass="exit" presetSubtype="32" fill="hold" nodeType="withEffect">
                                  <p:stCondLst>
                                    <p:cond delay="3900"/>
                                  </p:stCondLst>
                                  <p:childTnLst>
                                    <p:anim calcmode="lin" valueType="num">
                                      <p:cBhvr>
                                        <p:cTn id="57" dur="500"/>
                                        <p:tgtEl>
                                          <p:spTgt spid="50"/>
                                        </p:tgtEl>
                                        <p:attrNameLst>
                                          <p:attrName>ppt_w</p:attrName>
                                        </p:attrNameLst>
                                      </p:cBhvr>
                                      <p:tavLst>
                                        <p:tav tm="0">
                                          <p:val>
                                            <p:strVal val="ppt_w"/>
                                          </p:val>
                                        </p:tav>
                                        <p:tav tm="100000">
                                          <p:val>
                                            <p:fltVal val="0"/>
                                          </p:val>
                                        </p:tav>
                                      </p:tavLst>
                                    </p:anim>
                                    <p:anim calcmode="lin" valueType="num">
                                      <p:cBhvr>
                                        <p:cTn id="58" dur="500"/>
                                        <p:tgtEl>
                                          <p:spTgt spid="50"/>
                                        </p:tgtEl>
                                        <p:attrNameLst>
                                          <p:attrName>ppt_h</p:attrName>
                                        </p:attrNameLst>
                                      </p:cBhvr>
                                      <p:tavLst>
                                        <p:tav tm="0">
                                          <p:val>
                                            <p:strVal val="ppt_h"/>
                                          </p:val>
                                        </p:tav>
                                        <p:tav tm="100000">
                                          <p:val>
                                            <p:fltVal val="0"/>
                                          </p:val>
                                        </p:tav>
                                      </p:tavLst>
                                    </p:anim>
                                    <p:animEffect transition="out" filter="fade">
                                      <p:cBhvr>
                                        <p:cTn id="59" dur="500"/>
                                        <p:tgtEl>
                                          <p:spTgt spid="50"/>
                                        </p:tgtEl>
                                      </p:cBhvr>
                                    </p:animEffect>
                                    <p:set>
                                      <p:cBhvr>
                                        <p:cTn id="60" dur="1" fill="hold">
                                          <p:stCondLst>
                                            <p:cond delay="499"/>
                                          </p:stCondLst>
                                        </p:cTn>
                                        <p:tgtEl>
                                          <p:spTgt spid="50"/>
                                        </p:tgtEl>
                                        <p:attrNameLst>
                                          <p:attrName>style.visibility</p:attrName>
                                        </p:attrNameLst>
                                      </p:cBhvr>
                                      <p:to>
                                        <p:strVal val="hidden"/>
                                      </p:to>
                                    </p:set>
                                  </p:childTnLst>
                                </p:cTn>
                              </p:par>
                              <p:par>
                                <p:cTn id="61" presetID="1" presetClass="entr" presetSubtype="0" fill="hold" nodeType="withEffect">
                                  <p:stCondLst>
                                    <p:cond delay="4400"/>
                                  </p:stCondLst>
                                  <p:childTnLst>
                                    <p:set>
                                      <p:cBhvr>
                                        <p:cTn id="62" dur="1" fill="hold">
                                          <p:stCondLst>
                                            <p:cond delay="0"/>
                                          </p:stCondLst>
                                        </p:cTn>
                                        <p:tgtEl>
                                          <p:spTgt spid="79"/>
                                        </p:tgtEl>
                                        <p:attrNameLst>
                                          <p:attrName>style.visibility</p:attrName>
                                        </p:attrNameLst>
                                      </p:cBhvr>
                                      <p:to>
                                        <p:strVal val="visible"/>
                                      </p:to>
                                    </p:set>
                                  </p:childTnLst>
                                </p:cTn>
                              </p:par>
                              <p:par>
                                <p:cTn id="63" presetID="6" presetClass="emph" presetSubtype="0" accel="100000" autoRev="1" fill="hold" nodeType="withEffect">
                                  <p:stCondLst>
                                    <p:cond delay="3900"/>
                                  </p:stCondLst>
                                  <p:childTnLst>
                                    <p:animScale>
                                      <p:cBhvr>
                                        <p:cTn id="64" dur="500" fill="hold"/>
                                        <p:tgtEl>
                                          <p:spTgt spid="79"/>
                                        </p:tgtEl>
                                      </p:cBhvr>
                                      <p:by x="25000" y="25000"/>
                                    </p:animScale>
                                  </p:childTnLst>
                                </p:cTn>
                              </p:par>
                              <p:par>
                                <p:cTn id="65" presetID="10" presetClass="entr" presetSubtype="0" fill="hold" grpId="0" nodeType="withEffect">
                                  <p:stCondLst>
                                    <p:cond delay="1000"/>
                                  </p:stCondLst>
                                  <p:childTnLst>
                                    <p:set>
                                      <p:cBhvr>
                                        <p:cTn id="66" dur="1" fill="hold">
                                          <p:stCondLst>
                                            <p:cond delay="0"/>
                                          </p:stCondLst>
                                        </p:cTn>
                                        <p:tgtEl>
                                          <p:spTgt spid="155"/>
                                        </p:tgtEl>
                                        <p:attrNameLst>
                                          <p:attrName>style.visibility</p:attrName>
                                        </p:attrNameLst>
                                      </p:cBhvr>
                                      <p:to>
                                        <p:strVal val="visible"/>
                                      </p:to>
                                    </p:set>
                                    <p:animEffect transition="in" filter="fade">
                                      <p:cBhvr>
                                        <p:cTn id="67" dur="500"/>
                                        <p:tgtEl>
                                          <p:spTgt spid="155"/>
                                        </p:tgtEl>
                                      </p:cBhvr>
                                    </p:animEffect>
                                  </p:childTnLst>
                                </p:cTn>
                              </p:par>
                              <p:par>
                                <p:cTn id="68" presetID="10" presetClass="entr" presetSubtype="0" fill="hold" grpId="0" nodeType="withEffect">
                                  <p:stCondLst>
                                    <p:cond delay="3600"/>
                                  </p:stCondLst>
                                  <p:childTnLst>
                                    <p:set>
                                      <p:cBhvr>
                                        <p:cTn id="69" dur="1" fill="hold">
                                          <p:stCondLst>
                                            <p:cond delay="0"/>
                                          </p:stCondLst>
                                        </p:cTn>
                                        <p:tgtEl>
                                          <p:spTgt spid="156"/>
                                        </p:tgtEl>
                                        <p:attrNameLst>
                                          <p:attrName>style.visibility</p:attrName>
                                        </p:attrNameLst>
                                      </p:cBhvr>
                                      <p:to>
                                        <p:strVal val="visible"/>
                                      </p:to>
                                    </p:set>
                                    <p:animEffect transition="in" filter="fade">
                                      <p:cBhvr>
                                        <p:cTn id="70"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5378824" y="3186955"/>
            <a:ext cx="3406588" cy="1398494"/>
          </a:xfrm>
          <a:prstGeom prst="rect">
            <a:avLst/>
          </a:prstGeom>
          <a:solidFill>
            <a:schemeClr val="bg1"/>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endParaRPr>
          </a:p>
        </p:txBody>
      </p:sp>
      <p:sp>
        <p:nvSpPr>
          <p:cNvPr id="5" name="Title 4"/>
          <p:cNvSpPr>
            <a:spLocks noGrp="1"/>
          </p:cNvSpPr>
          <p:nvPr>
            <p:ph type="title"/>
          </p:nvPr>
        </p:nvSpPr>
        <p:spPr/>
        <p:txBody>
          <a:bodyPr/>
          <a:lstStyle/>
          <a:p>
            <a:r>
              <a:rPr lang="en-US" sz="2400" dirty="0" err="1" smtClean="0">
                <a:solidFill>
                  <a:schemeClr val="tx1"/>
                </a:solidFill>
              </a:rPr>
              <a:t>Herbalife</a:t>
            </a:r>
            <a:r>
              <a:rPr lang="en-US" sz="2400" dirty="0" smtClean="0">
                <a:solidFill>
                  <a:schemeClr val="tx1"/>
                </a:solidFill>
              </a:rPr>
              <a:t> Combines  Oracle </a:t>
            </a:r>
            <a:r>
              <a:rPr lang="en-US" sz="2400" dirty="0" smtClean="0">
                <a:solidFill>
                  <a:schemeClr val="accent1"/>
                </a:solidFill>
              </a:rPr>
              <a:t>Private</a:t>
            </a:r>
            <a:r>
              <a:rPr lang="en-US" sz="2400" dirty="0" smtClean="0">
                <a:solidFill>
                  <a:schemeClr val="tx1"/>
                </a:solidFill>
              </a:rPr>
              <a:t> and </a:t>
            </a:r>
            <a:r>
              <a:rPr lang="en-US" sz="2400" dirty="0" smtClean="0">
                <a:solidFill>
                  <a:schemeClr val="accent1"/>
                </a:solidFill>
              </a:rPr>
              <a:t>Public</a:t>
            </a:r>
            <a:r>
              <a:rPr lang="en-US" sz="2400" dirty="0" smtClean="0">
                <a:solidFill>
                  <a:schemeClr val="tx1"/>
                </a:solidFill>
              </a:rPr>
              <a:t> Cloud </a:t>
            </a:r>
            <a:endParaRPr lang="en-US" sz="2400" dirty="0">
              <a:solidFill>
                <a:schemeClr val="tx1"/>
              </a:solidFill>
            </a:endParaRPr>
          </a:p>
        </p:txBody>
      </p:sp>
      <p:sp>
        <p:nvSpPr>
          <p:cNvPr id="11" name="Picture Placeholder 25"/>
          <p:cNvSpPr txBox="1">
            <a:spLocks/>
          </p:cNvSpPr>
          <p:nvPr/>
        </p:nvSpPr>
        <p:spPr>
          <a:xfrm>
            <a:off x="4484915" y="1200150"/>
            <a:ext cx="4325256" cy="2971800"/>
          </a:xfrm>
          <a:prstGeom prst="rect">
            <a:avLst/>
          </a:prstGeom>
          <a:effectLst>
            <a:reflection blurRad="63500" stA="50000" endPos="7000" dir="5400000" sy="-100000" algn="bl" rotWithShape="0"/>
          </a:effectLst>
        </p:spPr>
        <p:txBody>
          <a:bodyPr anchor="t" anchorCtr="0"/>
          <a:lstStyle>
            <a:lvl1pPr marL="0" indent="0" algn="ctr" defTabSz="228600" rtl="0" eaLnBrk="1" latinLnBrk="0" hangingPunct="1">
              <a:spcBef>
                <a:spcPts val="0"/>
              </a:spcBef>
              <a:spcAft>
                <a:spcPts val="600"/>
              </a:spcAft>
              <a:buClr>
                <a:srgbClr val="FF0000"/>
              </a:buClr>
              <a:buSzPct val="85000"/>
              <a:buFont typeface="Wingdings" pitchFamily="2" charset="2"/>
              <a:buNone/>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114300" algn="l" defTabSz="914400">
              <a:lnSpc>
                <a:spcPct val="90000"/>
              </a:lnSpc>
              <a:spcAft>
                <a:spcPts val="1800"/>
              </a:spcAft>
            </a:pPr>
            <a:r>
              <a:rPr lang="en-US" b="1" dirty="0">
                <a:ln w="6350">
                  <a:gradFill>
                    <a:gsLst>
                      <a:gs pos="0">
                        <a:schemeClr val="accent1">
                          <a:lumMod val="71000"/>
                          <a:lumOff val="29000"/>
                        </a:schemeClr>
                      </a:gs>
                      <a:gs pos="100000">
                        <a:schemeClr val="accent1">
                          <a:lumMod val="68000"/>
                        </a:schemeClr>
                      </a:gs>
                    </a:gsLst>
                    <a:lin ang="5400000" scaled="0"/>
                  </a:gradFill>
                </a:ln>
                <a:gradFill>
                  <a:gsLst>
                    <a:gs pos="0">
                      <a:schemeClr val="accent1">
                        <a:lumMod val="75000"/>
                      </a:schemeClr>
                    </a:gs>
                    <a:gs pos="100000">
                      <a:schemeClr val="accent1">
                        <a:lumMod val="95000"/>
                      </a:schemeClr>
                    </a:gs>
                  </a:gsLst>
                  <a:lin ang="16200000" scaled="0"/>
                </a:gradFill>
                <a:latin typeface="+mn-lt"/>
                <a:cs typeface="+mn-cs"/>
              </a:rPr>
              <a:t>“</a:t>
            </a:r>
            <a:r>
              <a:rPr lang="en-US" dirty="0">
                <a:ln w="3175">
                  <a:gradFill>
                    <a:gsLst>
                      <a:gs pos="0">
                        <a:schemeClr val="accent2">
                          <a:alpha val="33000"/>
                        </a:schemeClr>
                      </a:gs>
                      <a:gs pos="100000">
                        <a:schemeClr val="accent2">
                          <a:lumMod val="90000"/>
                          <a:alpha val="26000"/>
                        </a:schemeClr>
                      </a:gs>
                    </a:gsLst>
                    <a:lin ang="5400000" scaled="0"/>
                  </a:gradFill>
                </a:ln>
                <a:solidFill>
                  <a:schemeClr val="tx2"/>
                </a:solidFill>
              </a:rPr>
              <a:t>It was important for us to work with a vendor that offered </a:t>
            </a:r>
            <a:r>
              <a:rPr lang="en-US" b="1" dirty="0">
                <a:ln w="6350">
                  <a:gradFill>
                    <a:gsLst>
                      <a:gs pos="0">
                        <a:schemeClr val="accent1">
                          <a:lumMod val="71000"/>
                          <a:lumOff val="29000"/>
                        </a:schemeClr>
                      </a:gs>
                      <a:gs pos="100000">
                        <a:schemeClr val="accent1">
                          <a:lumMod val="68000"/>
                        </a:schemeClr>
                      </a:gs>
                    </a:gsLst>
                    <a:lin ang="5400000" scaled="0"/>
                  </a:gradFill>
                </a:ln>
                <a:gradFill>
                  <a:gsLst>
                    <a:gs pos="0">
                      <a:schemeClr val="accent1">
                        <a:lumMod val="75000"/>
                      </a:schemeClr>
                    </a:gs>
                    <a:gs pos="100000">
                      <a:schemeClr val="accent1">
                        <a:lumMod val="95000"/>
                      </a:schemeClr>
                    </a:gs>
                  </a:gsLst>
                  <a:lin ang="16200000" scaled="0"/>
                </a:gradFill>
                <a:latin typeface="+mn-lt"/>
                <a:cs typeface="+mn-cs"/>
              </a:rPr>
              <a:t>multiple deployment </a:t>
            </a:r>
            <a:r>
              <a:rPr lang="en-US" b="1" dirty="0" smtClean="0">
                <a:ln w="6350">
                  <a:gradFill>
                    <a:gsLst>
                      <a:gs pos="0">
                        <a:schemeClr val="accent1">
                          <a:lumMod val="71000"/>
                          <a:lumOff val="29000"/>
                        </a:schemeClr>
                      </a:gs>
                      <a:gs pos="100000">
                        <a:schemeClr val="accent1">
                          <a:lumMod val="68000"/>
                        </a:schemeClr>
                      </a:gs>
                    </a:gsLst>
                    <a:lin ang="5400000" scaled="0"/>
                  </a:gradFill>
                </a:ln>
                <a:gradFill>
                  <a:gsLst>
                    <a:gs pos="0">
                      <a:schemeClr val="accent1">
                        <a:lumMod val="75000"/>
                      </a:schemeClr>
                    </a:gs>
                    <a:gs pos="100000">
                      <a:schemeClr val="accent1">
                        <a:lumMod val="95000"/>
                      </a:schemeClr>
                    </a:gs>
                  </a:gsLst>
                  <a:lin ang="16200000" scaled="0"/>
                </a:gradFill>
                <a:latin typeface="+mn-lt"/>
                <a:cs typeface="+mn-cs"/>
              </a:rPr>
              <a:t> options…</a:t>
            </a:r>
            <a:r>
              <a:rPr lang="en-US" dirty="0" smtClean="0">
                <a:ln w="3175">
                  <a:gradFill>
                    <a:gsLst>
                      <a:gs pos="0">
                        <a:schemeClr val="accent2">
                          <a:alpha val="33000"/>
                        </a:schemeClr>
                      </a:gs>
                      <a:gs pos="100000">
                        <a:schemeClr val="accent2">
                          <a:lumMod val="90000"/>
                          <a:alpha val="26000"/>
                        </a:schemeClr>
                      </a:gs>
                    </a:gsLst>
                    <a:lin ang="5400000" scaled="0"/>
                  </a:gradFill>
                </a:ln>
                <a:solidFill>
                  <a:schemeClr val="tx2"/>
                </a:solidFill>
              </a:rPr>
              <a:t>Whether it's on-premise, or whether it's a managed service, or whether it's software as a service, depending on our business circumstances, that answer changes. And it might change over time, as well.</a:t>
            </a:r>
            <a:r>
              <a:rPr lang="en-US" b="1" dirty="0" smtClean="0">
                <a:ln w="6350">
                  <a:gradFill>
                    <a:gsLst>
                      <a:gs pos="0">
                        <a:schemeClr val="accent1">
                          <a:lumMod val="71000"/>
                          <a:lumOff val="29000"/>
                        </a:schemeClr>
                      </a:gs>
                      <a:gs pos="100000">
                        <a:schemeClr val="accent1">
                          <a:lumMod val="68000"/>
                        </a:schemeClr>
                      </a:gs>
                    </a:gsLst>
                    <a:lin ang="5400000" scaled="0"/>
                  </a:gradFill>
                </a:ln>
                <a:gradFill>
                  <a:gsLst>
                    <a:gs pos="0">
                      <a:schemeClr val="accent1">
                        <a:lumMod val="75000"/>
                      </a:schemeClr>
                    </a:gs>
                    <a:gs pos="100000">
                      <a:schemeClr val="accent1">
                        <a:lumMod val="95000"/>
                      </a:schemeClr>
                    </a:gs>
                  </a:gsLst>
                  <a:lin ang="16200000" scaled="0"/>
                </a:gradFill>
                <a:latin typeface="+mn-lt"/>
                <a:cs typeface="+mn-cs"/>
              </a:rPr>
              <a:t>”</a:t>
            </a:r>
            <a:endParaRPr lang="en-US" b="1" dirty="0">
              <a:ln w="6350">
                <a:gradFill>
                  <a:gsLst>
                    <a:gs pos="0">
                      <a:schemeClr val="accent1">
                        <a:lumMod val="71000"/>
                        <a:lumOff val="29000"/>
                      </a:schemeClr>
                    </a:gs>
                    <a:gs pos="100000">
                      <a:schemeClr val="accent1">
                        <a:lumMod val="68000"/>
                      </a:schemeClr>
                    </a:gs>
                  </a:gsLst>
                  <a:lin ang="5400000" scaled="0"/>
                </a:gradFill>
              </a:ln>
              <a:gradFill>
                <a:gsLst>
                  <a:gs pos="0">
                    <a:schemeClr val="accent1">
                      <a:lumMod val="75000"/>
                    </a:schemeClr>
                  </a:gs>
                  <a:gs pos="100000">
                    <a:schemeClr val="accent1">
                      <a:lumMod val="95000"/>
                    </a:schemeClr>
                  </a:gs>
                </a:gsLst>
                <a:lin ang="16200000" scaled="0"/>
              </a:gradFill>
              <a:latin typeface="+mn-lt"/>
              <a:cs typeface="+mn-cs"/>
            </a:endParaRPr>
          </a:p>
        </p:txBody>
      </p:sp>
      <p:grpSp>
        <p:nvGrpSpPr>
          <p:cNvPr id="2" name="Group 4121"/>
          <p:cNvGrpSpPr/>
          <p:nvPr/>
        </p:nvGrpSpPr>
        <p:grpSpPr>
          <a:xfrm>
            <a:off x="-1" y="1156648"/>
            <a:ext cx="4292601" cy="2980267"/>
            <a:chOff x="-1" y="1156648"/>
            <a:chExt cx="4292601" cy="2980267"/>
          </a:xfrm>
        </p:grpSpPr>
        <p:grpSp>
          <p:nvGrpSpPr>
            <p:cNvPr id="3" name="Group 11"/>
            <p:cNvGrpSpPr/>
            <p:nvPr/>
          </p:nvGrpSpPr>
          <p:grpSpPr>
            <a:xfrm>
              <a:off x="-1" y="1156648"/>
              <a:ext cx="4292601" cy="2980267"/>
              <a:chOff x="-1" y="1156648"/>
              <a:chExt cx="4292601" cy="2980267"/>
            </a:xfrm>
          </p:grpSpPr>
          <p:sp>
            <p:nvSpPr>
              <p:cNvPr id="13" name="Rectangle 12"/>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63500" dist="88900" dir="3600000" sx="99000" sy="99000" algn="tl"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grpSp>
        <p:grpSp>
          <p:nvGrpSpPr>
            <p:cNvPr id="4" name="Group 5"/>
            <p:cNvGrpSpPr>
              <a:grpSpLocks noChangeAspect="1"/>
            </p:cNvGrpSpPr>
            <p:nvPr/>
          </p:nvGrpSpPr>
          <p:grpSpPr bwMode="auto">
            <a:xfrm>
              <a:off x="1002858" y="1916823"/>
              <a:ext cx="2273067" cy="2059781"/>
              <a:chOff x="1542" y="406"/>
              <a:chExt cx="2675" cy="2424"/>
            </a:xfrm>
            <a:solidFill>
              <a:schemeClr val="tx1"/>
            </a:solidFill>
          </p:grpSpPr>
          <p:sp>
            <p:nvSpPr>
              <p:cNvPr id="20" name="Freeform 6"/>
              <p:cNvSpPr>
                <a:spLocks noEditPoints="1"/>
              </p:cNvSpPr>
              <p:nvPr/>
            </p:nvSpPr>
            <p:spPr bwMode="auto">
              <a:xfrm>
                <a:off x="4148" y="2431"/>
                <a:ext cx="69" cy="68"/>
              </a:xfrm>
              <a:custGeom>
                <a:avLst/>
                <a:gdLst>
                  <a:gd name="T0" fmla="*/ 15 w 29"/>
                  <a:gd name="T1" fmla="*/ 0 h 29"/>
                  <a:gd name="T2" fmla="*/ 29 w 29"/>
                  <a:gd name="T3" fmla="*/ 14 h 29"/>
                  <a:gd name="T4" fmla="*/ 15 w 29"/>
                  <a:gd name="T5" fmla="*/ 29 h 29"/>
                  <a:gd name="T6" fmla="*/ 0 w 29"/>
                  <a:gd name="T7" fmla="*/ 14 h 29"/>
                  <a:gd name="T8" fmla="*/ 15 w 29"/>
                  <a:gd name="T9" fmla="*/ 0 h 29"/>
                  <a:gd name="T10" fmla="*/ 15 w 29"/>
                  <a:gd name="T11" fmla="*/ 26 h 29"/>
                  <a:gd name="T12" fmla="*/ 26 w 29"/>
                  <a:gd name="T13" fmla="*/ 14 h 29"/>
                  <a:gd name="T14" fmla="*/ 15 w 29"/>
                  <a:gd name="T15" fmla="*/ 2 h 29"/>
                  <a:gd name="T16" fmla="*/ 3 w 29"/>
                  <a:gd name="T17" fmla="*/ 14 h 29"/>
                  <a:gd name="T18" fmla="*/ 15 w 29"/>
                  <a:gd name="T19" fmla="*/ 26 h 29"/>
                  <a:gd name="T20" fmla="*/ 9 w 29"/>
                  <a:gd name="T21" fmla="*/ 6 h 29"/>
                  <a:gd name="T22" fmla="*/ 16 w 29"/>
                  <a:gd name="T23" fmla="*/ 6 h 29"/>
                  <a:gd name="T24" fmla="*/ 21 w 29"/>
                  <a:gd name="T25" fmla="*/ 11 h 29"/>
                  <a:gd name="T26" fmla="*/ 17 w 29"/>
                  <a:gd name="T27" fmla="*/ 15 h 29"/>
                  <a:gd name="T28" fmla="*/ 22 w 29"/>
                  <a:gd name="T29" fmla="*/ 23 h 29"/>
                  <a:gd name="T30" fmla="*/ 19 w 29"/>
                  <a:gd name="T31" fmla="*/ 23 h 29"/>
                  <a:gd name="T32" fmla="*/ 14 w 29"/>
                  <a:gd name="T33" fmla="*/ 15 h 29"/>
                  <a:gd name="T34" fmla="*/ 12 w 29"/>
                  <a:gd name="T35" fmla="*/ 15 h 29"/>
                  <a:gd name="T36" fmla="*/ 12 w 29"/>
                  <a:gd name="T37" fmla="*/ 23 h 29"/>
                  <a:gd name="T38" fmla="*/ 9 w 29"/>
                  <a:gd name="T39" fmla="*/ 23 h 29"/>
                  <a:gd name="T40" fmla="*/ 9 w 29"/>
                  <a:gd name="T41" fmla="*/ 6 h 29"/>
                  <a:gd name="T42" fmla="*/ 12 w 29"/>
                  <a:gd name="T43" fmla="*/ 13 h 29"/>
                  <a:gd name="T44" fmla="*/ 14 w 29"/>
                  <a:gd name="T45" fmla="*/ 13 h 29"/>
                  <a:gd name="T46" fmla="*/ 19 w 29"/>
                  <a:gd name="T47" fmla="*/ 10 h 29"/>
                  <a:gd name="T48" fmla="*/ 15 w 29"/>
                  <a:gd name="T49" fmla="*/ 8 h 29"/>
                  <a:gd name="T50" fmla="*/ 12 w 29"/>
                  <a:gd name="T51" fmla="*/ 8 h 29"/>
                  <a:gd name="T52" fmla="*/ 12 w 29"/>
                  <a:gd name="T5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 h="29">
                    <a:moveTo>
                      <a:pt x="15" y="0"/>
                    </a:moveTo>
                    <a:cubicBezTo>
                      <a:pt x="22" y="0"/>
                      <a:pt x="29" y="6"/>
                      <a:pt x="29" y="14"/>
                    </a:cubicBezTo>
                    <a:cubicBezTo>
                      <a:pt x="29" y="22"/>
                      <a:pt x="22" y="29"/>
                      <a:pt x="15" y="29"/>
                    </a:cubicBezTo>
                    <a:cubicBezTo>
                      <a:pt x="7" y="29"/>
                      <a:pt x="0" y="22"/>
                      <a:pt x="0" y="14"/>
                    </a:cubicBezTo>
                    <a:cubicBezTo>
                      <a:pt x="0" y="6"/>
                      <a:pt x="7" y="0"/>
                      <a:pt x="15" y="0"/>
                    </a:cubicBezTo>
                    <a:close/>
                    <a:moveTo>
                      <a:pt x="15" y="26"/>
                    </a:moveTo>
                    <a:cubicBezTo>
                      <a:pt x="21" y="26"/>
                      <a:pt x="26" y="21"/>
                      <a:pt x="26" y="14"/>
                    </a:cubicBezTo>
                    <a:cubicBezTo>
                      <a:pt x="26" y="7"/>
                      <a:pt x="21" y="2"/>
                      <a:pt x="15" y="2"/>
                    </a:cubicBezTo>
                    <a:cubicBezTo>
                      <a:pt x="8" y="2"/>
                      <a:pt x="3" y="7"/>
                      <a:pt x="3" y="14"/>
                    </a:cubicBezTo>
                    <a:cubicBezTo>
                      <a:pt x="3" y="21"/>
                      <a:pt x="8" y="26"/>
                      <a:pt x="15" y="26"/>
                    </a:cubicBezTo>
                    <a:close/>
                    <a:moveTo>
                      <a:pt x="9" y="6"/>
                    </a:moveTo>
                    <a:cubicBezTo>
                      <a:pt x="16" y="6"/>
                      <a:pt x="16" y="6"/>
                      <a:pt x="16" y="6"/>
                    </a:cubicBezTo>
                    <a:cubicBezTo>
                      <a:pt x="20" y="6"/>
                      <a:pt x="21" y="7"/>
                      <a:pt x="21" y="11"/>
                    </a:cubicBezTo>
                    <a:cubicBezTo>
                      <a:pt x="21" y="14"/>
                      <a:pt x="19" y="15"/>
                      <a:pt x="17" y="15"/>
                    </a:cubicBezTo>
                    <a:cubicBezTo>
                      <a:pt x="22" y="23"/>
                      <a:pt x="22" y="23"/>
                      <a:pt x="22" y="23"/>
                    </a:cubicBezTo>
                    <a:cubicBezTo>
                      <a:pt x="19" y="23"/>
                      <a:pt x="19" y="23"/>
                      <a:pt x="19" y="23"/>
                    </a:cubicBezTo>
                    <a:cubicBezTo>
                      <a:pt x="14" y="15"/>
                      <a:pt x="14" y="15"/>
                      <a:pt x="14" y="15"/>
                    </a:cubicBezTo>
                    <a:cubicBezTo>
                      <a:pt x="12" y="15"/>
                      <a:pt x="12" y="15"/>
                      <a:pt x="12" y="15"/>
                    </a:cubicBezTo>
                    <a:cubicBezTo>
                      <a:pt x="12" y="23"/>
                      <a:pt x="12" y="23"/>
                      <a:pt x="12" y="23"/>
                    </a:cubicBezTo>
                    <a:cubicBezTo>
                      <a:pt x="9" y="23"/>
                      <a:pt x="9" y="23"/>
                      <a:pt x="9" y="23"/>
                    </a:cubicBezTo>
                    <a:lnTo>
                      <a:pt x="9" y="6"/>
                    </a:lnTo>
                    <a:close/>
                    <a:moveTo>
                      <a:pt x="12" y="13"/>
                    </a:moveTo>
                    <a:cubicBezTo>
                      <a:pt x="14" y="13"/>
                      <a:pt x="14" y="13"/>
                      <a:pt x="14" y="13"/>
                    </a:cubicBezTo>
                    <a:cubicBezTo>
                      <a:pt x="17" y="13"/>
                      <a:pt x="19" y="13"/>
                      <a:pt x="19" y="10"/>
                    </a:cubicBezTo>
                    <a:cubicBezTo>
                      <a:pt x="19" y="8"/>
                      <a:pt x="17" y="8"/>
                      <a:pt x="15" y="8"/>
                    </a:cubicBezTo>
                    <a:cubicBezTo>
                      <a:pt x="12" y="8"/>
                      <a:pt x="12" y="8"/>
                      <a:pt x="12" y="8"/>
                    </a:cubicBezTo>
                    <a:lnTo>
                      <a:pt x="12"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7"/>
              <p:cNvSpPr>
                <a:spLocks/>
              </p:cNvSpPr>
              <p:nvPr/>
            </p:nvSpPr>
            <p:spPr bwMode="auto">
              <a:xfrm>
                <a:off x="1542" y="2173"/>
                <a:ext cx="263" cy="319"/>
              </a:xfrm>
              <a:custGeom>
                <a:avLst/>
                <a:gdLst>
                  <a:gd name="T0" fmla="*/ 263 w 263"/>
                  <a:gd name="T1" fmla="*/ 319 h 319"/>
                  <a:gd name="T2" fmla="*/ 199 w 263"/>
                  <a:gd name="T3" fmla="*/ 319 h 319"/>
                  <a:gd name="T4" fmla="*/ 199 w 263"/>
                  <a:gd name="T5" fmla="*/ 166 h 319"/>
                  <a:gd name="T6" fmla="*/ 64 w 263"/>
                  <a:gd name="T7" fmla="*/ 166 h 319"/>
                  <a:gd name="T8" fmla="*/ 64 w 263"/>
                  <a:gd name="T9" fmla="*/ 319 h 319"/>
                  <a:gd name="T10" fmla="*/ 0 w 263"/>
                  <a:gd name="T11" fmla="*/ 319 h 319"/>
                  <a:gd name="T12" fmla="*/ 0 w 263"/>
                  <a:gd name="T13" fmla="*/ 0 h 319"/>
                  <a:gd name="T14" fmla="*/ 64 w 263"/>
                  <a:gd name="T15" fmla="*/ 0 h 319"/>
                  <a:gd name="T16" fmla="*/ 64 w 263"/>
                  <a:gd name="T17" fmla="*/ 123 h 319"/>
                  <a:gd name="T18" fmla="*/ 199 w 263"/>
                  <a:gd name="T19" fmla="*/ 123 h 319"/>
                  <a:gd name="T20" fmla="*/ 199 w 263"/>
                  <a:gd name="T21" fmla="*/ 0 h 319"/>
                  <a:gd name="T22" fmla="*/ 263 w 263"/>
                  <a:gd name="T23" fmla="*/ 0 h 319"/>
                  <a:gd name="T24" fmla="*/ 263 w 263"/>
                  <a:gd name="T25"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319">
                    <a:moveTo>
                      <a:pt x="263" y="319"/>
                    </a:moveTo>
                    <a:lnTo>
                      <a:pt x="199" y="319"/>
                    </a:lnTo>
                    <a:lnTo>
                      <a:pt x="199" y="166"/>
                    </a:lnTo>
                    <a:lnTo>
                      <a:pt x="64" y="166"/>
                    </a:lnTo>
                    <a:lnTo>
                      <a:pt x="64" y="319"/>
                    </a:lnTo>
                    <a:lnTo>
                      <a:pt x="0" y="319"/>
                    </a:lnTo>
                    <a:lnTo>
                      <a:pt x="0" y="0"/>
                    </a:lnTo>
                    <a:lnTo>
                      <a:pt x="64" y="0"/>
                    </a:lnTo>
                    <a:lnTo>
                      <a:pt x="64" y="123"/>
                    </a:lnTo>
                    <a:lnTo>
                      <a:pt x="199" y="123"/>
                    </a:lnTo>
                    <a:lnTo>
                      <a:pt x="199" y="0"/>
                    </a:lnTo>
                    <a:lnTo>
                      <a:pt x="263" y="0"/>
                    </a:lnTo>
                    <a:lnTo>
                      <a:pt x="263" y="31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8"/>
              <p:cNvSpPr>
                <a:spLocks/>
              </p:cNvSpPr>
              <p:nvPr/>
            </p:nvSpPr>
            <p:spPr bwMode="auto">
              <a:xfrm>
                <a:off x="1920" y="2173"/>
                <a:ext cx="192" cy="319"/>
              </a:xfrm>
              <a:custGeom>
                <a:avLst/>
                <a:gdLst>
                  <a:gd name="T0" fmla="*/ 173 w 192"/>
                  <a:gd name="T1" fmla="*/ 43 h 319"/>
                  <a:gd name="T2" fmla="*/ 67 w 192"/>
                  <a:gd name="T3" fmla="*/ 43 h 319"/>
                  <a:gd name="T4" fmla="*/ 67 w 192"/>
                  <a:gd name="T5" fmla="*/ 132 h 319"/>
                  <a:gd name="T6" fmla="*/ 170 w 192"/>
                  <a:gd name="T7" fmla="*/ 132 h 319"/>
                  <a:gd name="T8" fmla="*/ 170 w 192"/>
                  <a:gd name="T9" fmla="*/ 175 h 319"/>
                  <a:gd name="T10" fmla="*/ 67 w 192"/>
                  <a:gd name="T11" fmla="*/ 175 h 319"/>
                  <a:gd name="T12" fmla="*/ 67 w 192"/>
                  <a:gd name="T13" fmla="*/ 277 h 319"/>
                  <a:gd name="T14" fmla="*/ 192 w 192"/>
                  <a:gd name="T15" fmla="*/ 277 h 319"/>
                  <a:gd name="T16" fmla="*/ 192 w 192"/>
                  <a:gd name="T17" fmla="*/ 319 h 319"/>
                  <a:gd name="T18" fmla="*/ 0 w 192"/>
                  <a:gd name="T19" fmla="*/ 319 h 319"/>
                  <a:gd name="T20" fmla="*/ 0 w 192"/>
                  <a:gd name="T21" fmla="*/ 0 h 319"/>
                  <a:gd name="T22" fmla="*/ 173 w 192"/>
                  <a:gd name="T23" fmla="*/ 0 h 319"/>
                  <a:gd name="T24" fmla="*/ 173 w 192"/>
                  <a:gd name="T25" fmla="*/ 4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319">
                    <a:moveTo>
                      <a:pt x="173" y="43"/>
                    </a:moveTo>
                    <a:lnTo>
                      <a:pt x="67" y="43"/>
                    </a:lnTo>
                    <a:lnTo>
                      <a:pt x="67" y="132"/>
                    </a:lnTo>
                    <a:lnTo>
                      <a:pt x="170" y="132"/>
                    </a:lnTo>
                    <a:lnTo>
                      <a:pt x="170" y="175"/>
                    </a:lnTo>
                    <a:lnTo>
                      <a:pt x="67" y="175"/>
                    </a:lnTo>
                    <a:lnTo>
                      <a:pt x="67" y="277"/>
                    </a:lnTo>
                    <a:lnTo>
                      <a:pt x="192" y="277"/>
                    </a:lnTo>
                    <a:lnTo>
                      <a:pt x="192" y="319"/>
                    </a:lnTo>
                    <a:lnTo>
                      <a:pt x="0" y="319"/>
                    </a:lnTo>
                    <a:lnTo>
                      <a:pt x="0" y="0"/>
                    </a:lnTo>
                    <a:lnTo>
                      <a:pt x="173" y="0"/>
                    </a:lnTo>
                    <a:lnTo>
                      <a:pt x="173" y="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noEditPoints="1"/>
              </p:cNvSpPr>
              <p:nvPr/>
            </p:nvSpPr>
            <p:spPr bwMode="auto">
              <a:xfrm>
                <a:off x="2209" y="2173"/>
                <a:ext cx="238" cy="319"/>
              </a:xfrm>
              <a:custGeom>
                <a:avLst/>
                <a:gdLst>
                  <a:gd name="T0" fmla="*/ 0 w 101"/>
                  <a:gd name="T1" fmla="*/ 0 h 135"/>
                  <a:gd name="T2" fmla="*/ 47 w 101"/>
                  <a:gd name="T3" fmla="*/ 0 h 135"/>
                  <a:gd name="T4" fmla="*/ 90 w 101"/>
                  <a:gd name="T5" fmla="*/ 36 h 135"/>
                  <a:gd name="T6" fmla="*/ 67 w 101"/>
                  <a:gd name="T7" fmla="*/ 75 h 135"/>
                  <a:gd name="T8" fmla="*/ 101 w 101"/>
                  <a:gd name="T9" fmla="*/ 135 h 135"/>
                  <a:gd name="T10" fmla="*/ 70 w 101"/>
                  <a:gd name="T11" fmla="*/ 135 h 135"/>
                  <a:gd name="T12" fmla="*/ 43 w 101"/>
                  <a:gd name="T13" fmla="*/ 81 h 135"/>
                  <a:gd name="T14" fmla="*/ 27 w 101"/>
                  <a:gd name="T15" fmla="*/ 81 h 135"/>
                  <a:gd name="T16" fmla="*/ 27 w 101"/>
                  <a:gd name="T17" fmla="*/ 135 h 135"/>
                  <a:gd name="T18" fmla="*/ 0 w 101"/>
                  <a:gd name="T19" fmla="*/ 135 h 135"/>
                  <a:gd name="T20" fmla="*/ 0 w 101"/>
                  <a:gd name="T21" fmla="*/ 0 h 135"/>
                  <a:gd name="T22" fmla="*/ 27 w 101"/>
                  <a:gd name="T23" fmla="*/ 63 h 135"/>
                  <a:gd name="T24" fmla="*/ 38 w 101"/>
                  <a:gd name="T25" fmla="*/ 63 h 135"/>
                  <a:gd name="T26" fmla="*/ 63 w 101"/>
                  <a:gd name="T27" fmla="*/ 39 h 135"/>
                  <a:gd name="T28" fmla="*/ 41 w 101"/>
                  <a:gd name="T29" fmla="*/ 18 h 135"/>
                  <a:gd name="T30" fmla="*/ 27 w 101"/>
                  <a:gd name="T31" fmla="*/ 18 h 135"/>
                  <a:gd name="T32" fmla="*/ 27 w 101"/>
                  <a:gd name="T33" fmla="*/ 6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35">
                    <a:moveTo>
                      <a:pt x="0" y="0"/>
                    </a:moveTo>
                    <a:cubicBezTo>
                      <a:pt x="47" y="0"/>
                      <a:pt x="47" y="0"/>
                      <a:pt x="47" y="0"/>
                    </a:cubicBezTo>
                    <a:cubicBezTo>
                      <a:pt x="73" y="0"/>
                      <a:pt x="90" y="13"/>
                      <a:pt x="90" y="36"/>
                    </a:cubicBezTo>
                    <a:cubicBezTo>
                      <a:pt x="90" y="56"/>
                      <a:pt x="80" y="67"/>
                      <a:pt x="67" y="75"/>
                    </a:cubicBezTo>
                    <a:cubicBezTo>
                      <a:pt x="101" y="135"/>
                      <a:pt x="101" y="135"/>
                      <a:pt x="101" y="135"/>
                    </a:cubicBezTo>
                    <a:cubicBezTo>
                      <a:pt x="70" y="135"/>
                      <a:pt x="70" y="135"/>
                      <a:pt x="70" y="135"/>
                    </a:cubicBezTo>
                    <a:cubicBezTo>
                      <a:pt x="43" y="81"/>
                      <a:pt x="43" y="81"/>
                      <a:pt x="43" y="81"/>
                    </a:cubicBezTo>
                    <a:cubicBezTo>
                      <a:pt x="27" y="81"/>
                      <a:pt x="27" y="81"/>
                      <a:pt x="27" y="81"/>
                    </a:cubicBezTo>
                    <a:cubicBezTo>
                      <a:pt x="27" y="135"/>
                      <a:pt x="27" y="135"/>
                      <a:pt x="27" y="135"/>
                    </a:cubicBezTo>
                    <a:cubicBezTo>
                      <a:pt x="0" y="135"/>
                      <a:pt x="0" y="135"/>
                      <a:pt x="0" y="135"/>
                    </a:cubicBezTo>
                    <a:lnTo>
                      <a:pt x="0" y="0"/>
                    </a:lnTo>
                    <a:close/>
                    <a:moveTo>
                      <a:pt x="27" y="63"/>
                    </a:moveTo>
                    <a:cubicBezTo>
                      <a:pt x="38" y="63"/>
                      <a:pt x="38" y="63"/>
                      <a:pt x="38" y="63"/>
                    </a:cubicBezTo>
                    <a:cubicBezTo>
                      <a:pt x="57" y="63"/>
                      <a:pt x="63" y="49"/>
                      <a:pt x="63" y="39"/>
                    </a:cubicBezTo>
                    <a:cubicBezTo>
                      <a:pt x="63" y="24"/>
                      <a:pt x="52" y="18"/>
                      <a:pt x="41" y="18"/>
                    </a:cubicBezTo>
                    <a:cubicBezTo>
                      <a:pt x="27" y="18"/>
                      <a:pt x="27" y="18"/>
                      <a:pt x="27" y="18"/>
                    </a:cubicBezTo>
                    <a:lnTo>
                      <a:pt x="27" y="6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0"/>
              <p:cNvSpPr>
                <a:spLocks noEditPoints="1"/>
              </p:cNvSpPr>
              <p:nvPr/>
            </p:nvSpPr>
            <p:spPr bwMode="auto">
              <a:xfrm>
                <a:off x="2528" y="2173"/>
                <a:ext cx="226" cy="319"/>
              </a:xfrm>
              <a:custGeom>
                <a:avLst/>
                <a:gdLst>
                  <a:gd name="T0" fmla="*/ 0 w 96"/>
                  <a:gd name="T1" fmla="*/ 135 h 135"/>
                  <a:gd name="T2" fmla="*/ 0 w 96"/>
                  <a:gd name="T3" fmla="*/ 0 h 135"/>
                  <a:gd name="T4" fmla="*/ 49 w 96"/>
                  <a:gd name="T5" fmla="*/ 0 h 135"/>
                  <a:gd name="T6" fmla="*/ 88 w 96"/>
                  <a:gd name="T7" fmla="*/ 29 h 135"/>
                  <a:gd name="T8" fmla="*/ 61 w 96"/>
                  <a:gd name="T9" fmla="*/ 62 h 135"/>
                  <a:gd name="T10" fmla="*/ 61 w 96"/>
                  <a:gd name="T11" fmla="*/ 62 h 135"/>
                  <a:gd name="T12" fmla="*/ 96 w 96"/>
                  <a:gd name="T13" fmla="*/ 95 h 135"/>
                  <a:gd name="T14" fmla="*/ 45 w 96"/>
                  <a:gd name="T15" fmla="*/ 135 h 135"/>
                  <a:gd name="T16" fmla="*/ 0 w 96"/>
                  <a:gd name="T17" fmla="*/ 135 h 135"/>
                  <a:gd name="T18" fmla="*/ 27 w 96"/>
                  <a:gd name="T19" fmla="*/ 57 h 135"/>
                  <a:gd name="T20" fmla="*/ 36 w 96"/>
                  <a:gd name="T21" fmla="*/ 57 h 135"/>
                  <a:gd name="T22" fmla="*/ 62 w 96"/>
                  <a:gd name="T23" fmla="*/ 34 h 135"/>
                  <a:gd name="T24" fmla="*/ 41 w 96"/>
                  <a:gd name="T25" fmla="*/ 17 h 135"/>
                  <a:gd name="T26" fmla="*/ 27 w 96"/>
                  <a:gd name="T27" fmla="*/ 17 h 135"/>
                  <a:gd name="T28" fmla="*/ 27 w 96"/>
                  <a:gd name="T29" fmla="*/ 57 h 135"/>
                  <a:gd name="T30" fmla="*/ 27 w 96"/>
                  <a:gd name="T31" fmla="*/ 119 h 135"/>
                  <a:gd name="T32" fmla="*/ 41 w 96"/>
                  <a:gd name="T33" fmla="*/ 119 h 135"/>
                  <a:gd name="T34" fmla="*/ 67 w 96"/>
                  <a:gd name="T35" fmla="*/ 96 h 135"/>
                  <a:gd name="T36" fmla="*/ 41 w 96"/>
                  <a:gd name="T37" fmla="*/ 73 h 135"/>
                  <a:gd name="T38" fmla="*/ 27 w 96"/>
                  <a:gd name="T39" fmla="*/ 73 h 135"/>
                  <a:gd name="T40" fmla="*/ 27 w 96"/>
                  <a:gd name="T41"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35">
                    <a:moveTo>
                      <a:pt x="0" y="135"/>
                    </a:moveTo>
                    <a:cubicBezTo>
                      <a:pt x="0" y="0"/>
                      <a:pt x="0" y="0"/>
                      <a:pt x="0" y="0"/>
                    </a:cubicBezTo>
                    <a:cubicBezTo>
                      <a:pt x="49" y="0"/>
                      <a:pt x="49" y="0"/>
                      <a:pt x="49" y="0"/>
                    </a:cubicBezTo>
                    <a:cubicBezTo>
                      <a:pt x="72" y="0"/>
                      <a:pt x="88" y="11"/>
                      <a:pt x="88" y="29"/>
                    </a:cubicBezTo>
                    <a:cubicBezTo>
                      <a:pt x="88" y="51"/>
                      <a:pt x="70" y="60"/>
                      <a:pt x="61" y="62"/>
                    </a:cubicBezTo>
                    <a:cubicBezTo>
                      <a:pt x="61" y="62"/>
                      <a:pt x="61" y="62"/>
                      <a:pt x="61" y="62"/>
                    </a:cubicBezTo>
                    <a:cubicBezTo>
                      <a:pt x="77" y="63"/>
                      <a:pt x="96" y="75"/>
                      <a:pt x="96" y="95"/>
                    </a:cubicBezTo>
                    <a:cubicBezTo>
                      <a:pt x="96" y="119"/>
                      <a:pt x="77" y="135"/>
                      <a:pt x="45" y="135"/>
                    </a:cubicBezTo>
                    <a:lnTo>
                      <a:pt x="0" y="135"/>
                    </a:lnTo>
                    <a:close/>
                    <a:moveTo>
                      <a:pt x="27" y="57"/>
                    </a:moveTo>
                    <a:cubicBezTo>
                      <a:pt x="36" y="57"/>
                      <a:pt x="36" y="57"/>
                      <a:pt x="36" y="57"/>
                    </a:cubicBezTo>
                    <a:cubicBezTo>
                      <a:pt x="51" y="57"/>
                      <a:pt x="62" y="47"/>
                      <a:pt x="62" y="34"/>
                    </a:cubicBezTo>
                    <a:cubicBezTo>
                      <a:pt x="62" y="22"/>
                      <a:pt x="53" y="17"/>
                      <a:pt x="41" y="17"/>
                    </a:cubicBezTo>
                    <a:cubicBezTo>
                      <a:pt x="27" y="17"/>
                      <a:pt x="27" y="17"/>
                      <a:pt x="27" y="17"/>
                    </a:cubicBezTo>
                    <a:lnTo>
                      <a:pt x="27" y="57"/>
                    </a:lnTo>
                    <a:close/>
                    <a:moveTo>
                      <a:pt x="27" y="119"/>
                    </a:moveTo>
                    <a:cubicBezTo>
                      <a:pt x="41" y="119"/>
                      <a:pt x="41" y="119"/>
                      <a:pt x="41" y="119"/>
                    </a:cubicBezTo>
                    <a:cubicBezTo>
                      <a:pt x="56" y="119"/>
                      <a:pt x="67" y="111"/>
                      <a:pt x="67" y="96"/>
                    </a:cubicBezTo>
                    <a:cubicBezTo>
                      <a:pt x="67" y="80"/>
                      <a:pt x="56" y="73"/>
                      <a:pt x="41" y="73"/>
                    </a:cubicBezTo>
                    <a:cubicBezTo>
                      <a:pt x="27" y="73"/>
                      <a:pt x="27" y="73"/>
                      <a:pt x="27" y="73"/>
                    </a:cubicBezTo>
                    <a:lnTo>
                      <a:pt x="27" y="11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1"/>
              <p:cNvSpPr>
                <a:spLocks noEditPoints="1"/>
              </p:cNvSpPr>
              <p:nvPr/>
            </p:nvSpPr>
            <p:spPr bwMode="auto">
              <a:xfrm>
                <a:off x="2806" y="2173"/>
                <a:ext cx="303" cy="319"/>
              </a:xfrm>
              <a:custGeom>
                <a:avLst/>
                <a:gdLst>
                  <a:gd name="T0" fmla="*/ 78 w 128"/>
                  <a:gd name="T1" fmla="*/ 0 h 135"/>
                  <a:gd name="T2" fmla="*/ 128 w 128"/>
                  <a:gd name="T3" fmla="*/ 135 h 135"/>
                  <a:gd name="T4" fmla="*/ 98 w 128"/>
                  <a:gd name="T5" fmla="*/ 135 h 135"/>
                  <a:gd name="T6" fmla="*/ 85 w 128"/>
                  <a:gd name="T7" fmla="*/ 99 h 135"/>
                  <a:gd name="T8" fmla="*/ 37 w 128"/>
                  <a:gd name="T9" fmla="*/ 99 h 135"/>
                  <a:gd name="T10" fmla="*/ 24 w 128"/>
                  <a:gd name="T11" fmla="*/ 135 h 135"/>
                  <a:gd name="T12" fmla="*/ 0 w 128"/>
                  <a:gd name="T13" fmla="*/ 135 h 135"/>
                  <a:gd name="T14" fmla="*/ 55 w 128"/>
                  <a:gd name="T15" fmla="*/ 0 h 135"/>
                  <a:gd name="T16" fmla="*/ 78 w 128"/>
                  <a:gd name="T17" fmla="*/ 0 h 135"/>
                  <a:gd name="T18" fmla="*/ 81 w 128"/>
                  <a:gd name="T19" fmla="*/ 82 h 135"/>
                  <a:gd name="T20" fmla="*/ 63 w 128"/>
                  <a:gd name="T21" fmla="*/ 27 h 135"/>
                  <a:gd name="T22" fmla="*/ 63 w 128"/>
                  <a:gd name="T23" fmla="*/ 27 h 135"/>
                  <a:gd name="T24" fmla="*/ 45 w 128"/>
                  <a:gd name="T25" fmla="*/ 82 h 135"/>
                  <a:gd name="T26" fmla="*/ 81 w 128"/>
                  <a:gd name="T27" fmla="*/ 8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35">
                    <a:moveTo>
                      <a:pt x="78" y="0"/>
                    </a:moveTo>
                    <a:cubicBezTo>
                      <a:pt x="128" y="135"/>
                      <a:pt x="128" y="135"/>
                      <a:pt x="128" y="135"/>
                    </a:cubicBezTo>
                    <a:cubicBezTo>
                      <a:pt x="98" y="135"/>
                      <a:pt x="98" y="135"/>
                      <a:pt x="98" y="135"/>
                    </a:cubicBezTo>
                    <a:cubicBezTo>
                      <a:pt x="85" y="99"/>
                      <a:pt x="85" y="99"/>
                      <a:pt x="85" y="99"/>
                    </a:cubicBezTo>
                    <a:cubicBezTo>
                      <a:pt x="37" y="99"/>
                      <a:pt x="37" y="99"/>
                      <a:pt x="37" y="99"/>
                    </a:cubicBezTo>
                    <a:cubicBezTo>
                      <a:pt x="24" y="135"/>
                      <a:pt x="24" y="135"/>
                      <a:pt x="24" y="135"/>
                    </a:cubicBezTo>
                    <a:cubicBezTo>
                      <a:pt x="0" y="135"/>
                      <a:pt x="0" y="135"/>
                      <a:pt x="0" y="135"/>
                    </a:cubicBezTo>
                    <a:cubicBezTo>
                      <a:pt x="55" y="0"/>
                      <a:pt x="55" y="0"/>
                      <a:pt x="55" y="0"/>
                    </a:cubicBezTo>
                    <a:lnTo>
                      <a:pt x="78" y="0"/>
                    </a:lnTo>
                    <a:close/>
                    <a:moveTo>
                      <a:pt x="81" y="82"/>
                    </a:moveTo>
                    <a:cubicBezTo>
                      <a:pt x="75" y="64"/>
                      <a:pt x="70" y="48"/>
                      <a:pt x="63" y="27"/>
                    </a:cubicBezTo>
                    <a:cubicBezTo>
                      <a:pt x="63" y="27"/>
                      <a:pt x="63" y="27"/>
                      <a:pt x="63" y="27"/>
                    </a:cubicBezTo>
                    <a:cubicBezTo>
                      <a:pt x="57" y="48"/>
                      <a:pt x="51" y="64"/>
                      <a:pt x="45" y="82"/>
                    </a:cubicBezTo>
                    <a:lnTo>
                      <a:pt x="81" y="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2"/>
              <p:cNvSpPr>
                <a:spLocks/>
              </p:cNvSpPr>
              <p:nvPr/>
            </p:nvSpPr>
            <p:spPr bwMode="auto">
              <a:xfrm>
                <a:off x="3189" y="2173"/>
                <a:ext cx="189" cy="319"/>
              </a:xfrm>
              <a:custGeom>
                <a:avLst/>
                <a:gdLst>
                  <a:gd name="T0" fmla="*/ 0 w 189"/>
                  <a:gd name="T1" fmla="*/ 0 h 319"/>
                  <a:gd name="T2" fmla="*/ 64 w 189"/>
                  <a:gd name="T3" fmla="*/ 0 h 319"/>
                  <a:gd name="T4" fmla="*/ 64 w 189"/>
                  <a:gd name="T5" fmla="*/ 277 h 319"/>
                  <a:gd name="T6" fmla="*/ 189 w 189"/>
                  <a:gd name="T7" fmla="*/ 277 h 319"/>
                  <a:gd name="T8" fmla="*/ 189 w 189"/>
                  <a:gd name="T9" fmla="*/ 319 h 319"/>
                  <a:gd name="T10" fmla="*/ 0 w 189"/>
                  <a:gd name="T11" fmla="*/ 319 h 319"/>
                  <a:gd name="T12" fmla="*/ 0 w 189"/>
                  <a:gd name="T13" fmla="*/ 0 h 319"/>
                </a:gdLst>
                <a:ahLst/>
                <a:cxnLst>
                  <a:cxn ang="0">
                    <a:pos x="T0" y="T1"/>
                  </a:cxn>
                  <a:cxn ang="0">
                    <a:pos x="T2" y="T3"/>
                  </a:cxn>
                  <a:cxn ang="0">
                    <a:pos x="T4" y="T5"/>
                  </a:cxn>
                  <a:cxn ang="0">
                    <a:pos x="T6" y="T7"/>
                  </a:cxn>
                  <a:cxn ang="0">
                    <a:pos x="T8" y="T9"/>
                  </a:cxn>
                  <a:cxn ang="0">
                    <a:pos x="T10" y="T11"/>
                  </a:cxn>
                  <a:cxn ang="0">
                    <a:pos x="T12" y="T13"/>
                  </a:cxn>
                </a:cxnLst>
                <a:rect l="0" t="0" r="r" b="b"/>
                <a:pathLst>
                  <a:path w="189" h="319">
                    <a:moveTo>
                      <a:pt x="0" y="0"/>
                    </a:moveTo>
                    <a:lnTo>
                      <a:pt x="64" y="0"/>
                    </a:lnTo>
                    <a:lnTo>
                      <a:pt x="64" y="277"/>
                    </a:lnTo>
                    <a:lnTo>
                      <a:pt x="189" y="277"/>
                    </a:lnTo>
                    <a:lnTo>
                      <a:pt x="189" y="319"/>
                    </a:lnTo>
                    <a:lnTo>
                      <a:pt x="0" y="319"/>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13"/>
              <p:cNvSpPr>
                <a:spLocks noChangeArrowheads="1"/>
              </p:cNvSpPr>
              <p:nvPr/>
            </p:nvSpPr>
            <p:spPr bwMode="auto">
              <a:xfrm>
                <a:off x="3465" y="2173"/>
                <a:ext cx="64" cy="3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4"/>
              <p:cNvSpPr>
                <a:spLocks/>
              </p:cNvSpPr>
              <p:nvPr/>
            </p:nvSpPr>
            <p:spPr bwMode="auto">
              <a:xfrm>
                <a:off x="3645" y="2173"/>
                <a:ext cx="170" cy="319"/>
              </a:xfrm>
              <a:custGeom>
                <a:avLst/>
                <a:gdLst>
                  <a:gd name="T0" fmla="*/ 170 w 170"/>
                  <a:gd name="T1" fmla="*/ 43 h 319"/>
                  <a:gd name="T2" fmla="*/ 64 w 170"/>
                  <a:gd name="T3" fmla="*/ 43 h 319"/>
                  <a:gd name="T4" fmla="*/ 64 w 170"/>
                  <a:gd name="T5" fmla="*/ 149 h 319"/>
                  <a:gd name="T6" fmla="*/ 170 w 170"/>
                  <a:gd name="T7" fmla="*/ 149 h 319"/>
                  <a:gd name="T8" fmla="*/ 170 w 170"/>
                  <a:gd name="T9" fmla="*/ 192 h 319"/>
                  <a:gd name="T10" fmla="*/ 64 w 170"/>
                  <a:gd name="T11" fmla="*/ 192 h 319"/>
                  <a:gd name="T12" fmla="*/ 64 w 170"/>
                  <a:gd name="T13" fmla="*/ 319 h 319"/>
                  <a:gd name="T14" fmla="*/ 0 w 170"/>
                  <a:gd name="T15" fmla="*/ 319 h 319"/>
                  <a:gd name="T16" fmla="*/ 0 w 170"/>
                  <a:gd name="T17" fmla="*/ 0 h 319"/>
                  <a:gd name="T18" fmla="*/ 170 w 170"/>
                  <a:gd name="T19" fmla="*/ 0 h 319"/>
                  <a:gd name="T20" fmla="*/ 170 w 170"/>
                  <a:gd name="T21" fmla="*/ 4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319">
                    <a:moveTo>
                      <a:pt x="170" y="43"/>
                    </a:moveTo>
                    <a:lnTo>
                      <a:pt x="64" y="43"/>
                    </a:lnTo>
                    <a:lnTo>
                      <a:pt x="64" y="149"/>
                    </a:lnTo>
                    <a:lnTo>
                      <a:pt x="170" y="149"/>
                    </a:lnTo>
                    <a:lnTo>
                      <a:pt x="170" y="192"/>
                    </a:lnTo>
                    <a:lnTo>
                      <a:pt x="64" y="192"/>
                    </a:lnTo>
                    <a:lnTo>
                      <a:pt x="64" y="319"/>
                    </a:lnTo>
                    <a:lnTo>
                      <a:pt x="0" y="319"/>
                    </a:lnTo>
                    <a:lnTo>
                      <a:pt x="0" y="0"/>
                    </a:lnTo>
                    <a:lnTo>
                      <a:pt x="170" y="0"/>
                    </a:lnTo>
                    <a:lnTo>
                      <a:pt x="170" y="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5"/>
              <p:cNvSpPr>
                <a:spLocks/>
              </p:cNvSpPr>
              <p:nvPr/>
            </p:nvSpPr>
            <p:spPr bwMode="auto">
              <a:xfrm>
                <a:off x="3907" y="2173"/>
                <a:ext cx="192" cy="319"/>
              </a:xfrm>
              <a:custGeom>
                <a:avLst/>
                <a:gdLst>
                  <a:gd name="T0" fmla="*/ 173 w 192"/>
                  <a:gd name="T1" fmla="*/ 43 h 319"/>
                  <a:gd name="T2" fmla="*/ 64 w 192"/>
                  <a:gd name="T3" fmla="*/ 43 h 319"/>
                  <a:gd name="T4" fmla="*/ 64 w 192"/>
                  <a:gd name="T5" fmla="*/ 132 h 319"/>
                  <a:gd name="T6" fmla="*/ 170 w 192"/>
                  <a:gd name="T7" fmla="*/ 132 h 319"/>
                  <a:gd name="T8" fmla="*/ 170 w 192"/>
                  <a:gd name="T9" fmla="*/ 175 h 319"/>
                  <a:gd name="T10" fmla="*/ 64 w 192"/>
                  <a:gd name="T11" fmla="*/ 175 h 319"/>
                  <a:gd name="T12" fmla="*/ 64 w 192"/>
                  <a:gd name="T13" fmla="*/ 277 h 319"/>
                  <a:gd name="T14" fmla="*/ 192 w 192"/>
                  <a:gd name="T15" fmla="*/ 277 h 319"/>
                  <a:gd name="T16" fmla="*/ 192 w 192"/>
                  <a:gd name="T17" fmla="*/ 319 h 319"/>
                  <a:gd name="T18" fmla="*/ 0 w 192"/>
                  <a:gd name="T19" fmla="*/ 319 h 319"/>
                  <a:gd name="T20" fmla="*/ 0 w 192"/>
                  <a:gd name="T21" fmla="*/ 0 h 319"/>
                  <a:gd name="T22" fmla="*/ 173 w 192"/>
                  <a:gd name="T23" fmla="*/ 0 h 319"/>
                  <a:gd name="T24" fmla="*/ 173 w 192"/>
                  <a:gd name="T25" fmla="*/ 4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319">
                    <a:moveTo>
                      <a:pt x="173" y="43"/>
                    </a:moveTo>
                    <a:lnTo>
                      <a:pt x="64" y="43"/>
                    </a:lnTo>
                    <a:lnTo>
                      <a:pt x="64" y="132"/>
                    </a:lnTo>
                    <a:lnTo>
                      <a:pt x="170" y="132"/>
                    </a:lnTo>
                    <a:lnTo>
                      <a:pt x="170" y="175"/>
                    </a:lnTo>
                    <a:lnTo>
                      <a:pt x="64" y="175"/>
                    </a:lnTo>
                    <a:lnTo>
                      <a:pt x="64" y="277"/>
                    </a:lnTo>
                    <a:lnTo>
                      <a:pt x="192" y="277"/>
                    </a:lnTo>
                    <a:lnTo>
                      <a:pt x="192" y="319"/>
                    </a:lnTo>
                    <a:lnTo>
                      <a:pt x="0" y="319"/>
                    </a:lnTo>
                    <a:lnTo>
                      <a:pt x="0" y="0"/>
                    </a:lnTo>
                    <a:lnTo>
                      <a:pt x="173" y="0"/>
                    </a:lnTo>
                    <a:lnTo>
                      <a:pt x="173" y="4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6"/>
              <p:cNvSpPr>
                <a:spLocks noEditPoints="1"/>
              </p:cNvSpPr>
              <p:nvPr/>
            </p:nvSpPr>
            <p:spPr bwMode="auto">
              <a:xfrm>
                <a:off x="2027" y="406"/>
                <a:ext cx="1583" cy="1581"/>
              </a:xfrm>
              <a:custGeom>
                <a:avLst/>
                <a:gdLst>
                  <a:gd name="T0" fmla="*/ 335 w 670"/>
                  <a:gd name="T1" fmla="*/ 649 h 669"/>
                  <a:gd name="T2" fmla="*/ 21 w 670"/>
                  <a:gd name="T3" fmla="*/ 335 h 669"/>
                  <a:gd name="T4" fmla="*/ 335 w 670"/>
                  <a:gd name="T5" fmla="*/ 20 h 669"/>
                  <a:gd name="T6" fmla="*/ 649 w 670"/>
                  <a:gd name="T7" fmla="*/ 335 h 669"/>
                  <a:gd name="T8" fmla="*/ 335 w 670"/>
                  <a:gd name="T9" fmla="*/ 649 h 669"/>
                  <a:gd name="T10" fmla="*/ 335 w 670"/>
                  <a:gd name="T11" fmla="*/ 0 h 669"/>
                  <a:gd name="T12" fmla="*/ 0 w 670"/>
                  <a:gd name="T13" fmla="*/ 335 h 669"/>
                  <a:gd name="T14" fmla="*/ 335 w 670"/>
                  <a:gd name="T15" fmla="*/ 669 h 669"/>
                  <a:gd name="T16" fmla="*/ 670 w 670"/>
                  <a:gd name="T17" fmla="*/ 335 h 669"/>
                  <a:gd name="T18" fmla="*/ 335 w 670"/>
                  <a:gd name="T1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0" h="669">
                    <a:moveTo>
                      <a:pt x="335" y="649"/>
                    </a:moveTo>
                    <a:cubicBezTo>
                      <a:pt x="161" y="649"/>
                      <a:pt x="21" y="508"/>
                      <a:pt x="21" y="335"/>
                    </a:cubicBezTo>
                    <a:cubicBezTo>
                      <a:pt x="21" y="161"/>
                      <a:pt x="161" y="20"/>
                      <a:pt x="335" y="20"/>
                    </a:cubicBezTo>
                    <a:cubicBezTo>
                      <a:pt x="508" y="20"/>
                      <a:pt x="649" y="161"/>
                      <a:pt x="649" y="335"/>
                    </a:cubicBezTo>
                    <a:cubicBezTo>
                      <a:pt x="649" y="508"/>
                      <a:pt x="508" y="649"/>
                      <a:pt x="335" y="649"/>
                    </a:cubicBezTo>
                    <a:close/>
                    <a:moveTo>
                      <a:pt x="335" y="0"/>
                    </a:moveTo>
                    <a:cubicBezTo>
                      <a:pt x="150" y="0"/>
                      <a:pt x="0" y="150"/>
                      <a:pt x="0" y="335"/>
                    </a:cubicBezTo>
                    <a:cubicBezTo>
                      <a:pt x="0" y="519"/>
                      <a:pt x="150" y="669"/>
                      <a:pt x="335" y="669"/>
                    </a:cubicBezTo>
                    <a:cubicBezTo>
                      <a:pt x="520" y="669"/>
                      <a:pt x="670" y="519"/>
                      <a:pt x="670" y="335"/>
                    </a:cubicBezTo>
                    <a:cubicBezTo>
                      <a:pt x="670" y="150"/>
                      <a:pt x="520" y="0"/>
                      <a:pt x="33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7"/>
              <p:cNvSpPr>
                <a:spLocks/>
              </p:cNvSpPr>
              <p:nvPr/>
            </p:nvSpPr>
            <p:spPr bwMode="auto">
              <a:xfrm>
                <a:off x="2135" y="1190"/>
                <a:ext cx="603" cy="685"/>
              </a:xfrm>
              <a:custGeom>
                <a:avLst/>
                <a:gdLst>
                  <a:gd name="T0" fmla="*/ 0 w 255"/>
                  <a:gd name="T1" fmla="*/ 0 h 290"/>
                  <a:gd name="T2" fmla="*/ 255 w 255"/>
                  <a:gd name="T3" fmla="*/ 290 h 290"/>
                  <a:gd name="T4" fmla="*/ 0 w 255"/>
                  <a:gd name="T5" fmla="*/ 0 h 290"/>
                </a:gdLst>
                <a:ahLst/>
                <a:cxnLst>
                  <a:cxn ang="0">
                    <a:pos x="T0" y="T1"/>
                  </a:cxn>
                  <a:cxn ang="0">
                    <a:pos x="T2" y="T3"/>
                  </a:cxn>
                  <a:cxn ang="0">
                    <a:pos x="T4" y="T5"/>
                  </a:cxn>
                </a:cxnLst>
                <a:rect l="0" t="0" r="r" b="b"/>
                <a:pathLst>
                  <a:path w="255" h="290">
                    <a:moveTo>
                      <a:pt x="0" y="0"/>
                    </a:moveTo>
                    <a:cubicBezTo>
                      <a:pt x="115" y="36"/>
                      <a:pt x="222" y="148"/>
                      <a:pt x="255" y="290"/>
                    </a:cubicBezTo>
                    <a:cubicBezTo>
                      <a:pt x="94" y="269"/>
                      <a:pt x="1" y="137"/>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96" name="Freeform 18"/>
              <p:cNvSpPr>
                <a:spLocks/>
              </p:cNvSpPr>
              <p:nvPr/>
            </p:nvSpPr>
            <p:spPr bwMode="auto">
              <a:xfrm>
                <a:off x="2894" y="1190"/>
                <a:ext cx="602" cy="685"/>
              </a:xfrm>
              <a:custGeom>
                <a:avLst/>
                <a:gdLst>
                  <a:gd name="T0" fmla="*/ 255 w 255"/>
                  <a:gd name="T1" fmla="*/ 0 h 290"/>
                  <a:gd name="T2" fmla="*/ 0 w 255"/>
                  <a:gd name="T3" fmla="*/ 290 h 290"/>
                  <a:gd name="T4" fmla="*/ 255 w 255"/>
                  <a:gd name="T5" fmla="*/ 0 h 290"/>
                </a:gdLst>
                <a:ahLst/>
                <a:cxnLst>
                  <a:cxn ang="0">
                    <a:pos x="T0" y="T1"/>
                  </a:cxn>
                  <a:cxn ang="0">
                    <a:pos x="T2" y="T3"/>
                  </a:cxn>
                  <a:cxn ang="0">
                    <a:pos x="T4" y="T5"/>
                  </a:cxn>
                </a:cxnLst>
                <a:rect l="0" t="0" r="r" b="b"/>
                <a:pathLst>
                  <a:path w="255" h="290">
                    <a:moveTo>
                      <a:pt x="255" y="0"/>
                    </a:moveTo>
                    <a:cubicBezTo>
                      <a:pt x="141" y="36"/>
                      <a:pt x="31" y="148"/>
                      <a:pt x="0" y="290"/>
                    </a:cubicBezTo>
                    <a:cubicBezTo>
                      <a:pt x="161" y="269"/>
                      <a:pt x="255" y="137"/>
                      <a:pt x="255"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97" name="Freeform 19"/>
              <p:cNvSpPr>
                <a:spLocks/>
              </p:cNvSpPr>
              <p:nvPr/>
            </p:nvSpPr>
            <p:spPr bwMode="auto">
              <a:xfrm>
                <a:off x="2530" y="493"/>
                <a:ext cx="569" cy="1382"/>
              </a:xfrm>
              <a:custGeom>
                <a:avLst/>
                <a:gdLst>
                  <a:gd name="T0" fmla="*/ 121 w 241"/>
                  <a:gd name="T1" fmla="*/ 585 h 585"/>
                  <a:gd name="T2" fmla="*/ 122 w 241"/>
                  <a:gd name="T3" fmla="*/ 0 h 585"/>
                  <a:gd name="T4" fmla="*/ 121 w 241"/>
                  <a:gd name="T5" fmla="*/ 585 h 585"/>
                </a:gdLst>
                <a:ahLst/>
                <a:cxnLst>
                  <a:cxn ang="0">
                    <a:pos x="T0" y="T1"/>
                  </a:cxn>
                  <a:cxn ang="0">
                    <a:pos x="T2" y="T3"/>
                  </a:cxn>
                  <a:cxn ang="0">
                    <a:pos x="T4" y="T5"/>
                  </a:cxn>
                </a:cxnLst>
                <a:rect l="0" t="0" r="r" b="b"/>
                <a:pathLst>
                  <a:path w="241" h="585">
                    <a:moveTo>
                      <a:pt x="121" y="585"/>
                    </a:moveTo>
                    <a:cubicBezTo>
                      <a:pt x="0" y="397"/>
                      <a:pt x="26" y="139"/>
                      <a:pt x="122" y="0"/>
                    </a:cubicBezTo>
                    <a:cubicBezTo>
                      <a:pt x="213" y="139"/>
                      <a:pt x="241" y="397"/>
                      <a:pt x="121" y="58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99" name="Freeform 20"/>
              <p:cNvSpPr>
                <a:spLocks/>
              </p:cNvSpPr>
              <p:nvPr/>
            </p:nvSpPr>
            <p:spPr bwMode="auto">
              <a:xfrm>
                <a:off x="1925" y="2657"/>
                <a:ext cx="47" cy="135"/>
              </a:xfrm>
              <a:custGeom>
                <a:avLst/>
                <a:gdLst>
                  <a:gd name="T0" fmla="*/ 28 w 47"/>
                  <a:gd name="T1" fmla="*/ 0 h 135"/>
                  <a:gd name="T2" fmla="*/ 47 w 47"/>
                  <a:gd name="T3" fmla="*/ 0 h 135"/>
                  <a:gd name="T4" fmla="*/ 19 w 47"/>
                  <a:gd name="T5" fmla="*/ 135 h 135"/>
                  <a:gd name="T6" fmla="*/ 0 w 47"/>
                  <a:gd name="T7" fmla="*/ 135 h 135"/>
                  <a:gd name="T8" fmla="*/ 28 w 47"/>
                  <a:gd name="T9" fmla="*/ 0 h 135"/>
                </a:gdLst>
                <a:ahLst/>
                <a:cxnLst>
                  <a:cxn ang="0">
                    <a:pos x="T0" y="T1"/>
                  </a:cxn>
                  <a:cxn ang="0">
                    <a:pos x="T2" y="T3"/>
                  </a:cxn>
                  <a:cxn ang="0">
                    <a:pos x="T4" y="T5"/>
                  </a:cxn>
                  <a:cxn ang="0">
                    <a:pos x="T6" y="T7"/>
                  </a:cxn>
                  <a:cxn ang="0">
                    <a:pos x="T8" y="T9"/>
                  </a:cxn>
                </a:cxnLst>
                <a:rect l="0" t="0" r="r" b="b"/>
                <a:pathLst>
                  <a:path w="47" h="135">
                    <a:moveTo>
                      <a:pt x="28" y="0"/>
                    </a:moveTo>
                    <a:lnTo>
                      <a:pt x="47" y="0"/>
                    </a:lnTo>
                    <a:lnTo>
                      <a:pt x="19" y="135"/>
                    </a:lnTo>
                    <a:lnTo>
                      <a:pt x="0" y="135"/>
                    </a:lnTo>
                    <a:lnTo>
                      <a:pt x="28"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0" name="Freeform 21"/>
              <p:cNvSpPr>
                <a:spLocks/>
              </p:cNvSpPr>
              <p:nvPr/>
            </p:nvSpPr>
            <p:spPr bwMode="auto">
              <a:xfrm>
                <a:off x="1979" y="2693"/>
                <a:ext cx="95" cy="99"/>
              </a:xfrm>
              <a:custGeom>
                <a:avLst/>
                <a:gdLst>
                  <a:gd name="T0" fmla="*/ 9 w 40"/>
                  <a:gd name="T1" fmla="*/ 1 h 42"/>
                  <a:gd name="T2" fmla="*/ 15 w 40"/>
                  <a:gd name="T3" fmla="*/ 1 h 42"/>
                  <a:gd name="T4" fmla="*/ 14 w 40"/>
                  <a:gd name="T5" fmla="*/ 7 h 42"/>
                  <a:gd name="T6" fmla="*/ 14 w 40"/>
                  <a:gd name="T7" fmla="*/ 7 h 42"/>
                  <a:gd name="T8" fmla="*/ 29 w 40"/>
                  <a:gd name="T9" fmla="*/ 0 h 42"/>
                  <a:gd name="T10" fmla="*/ 40 w 40"/>
                  <a:gd name="T11" fmla="*/ 10 h 42"/>
                  <a:gd name="T12" fmla="*/ 39 w 40"/>
                  <a:gd name="T13" fmla="*/ 18 h 42"/>
                  <a:gd name="T14" fmla="*/ 34 w 40"/>
                  <a:gd name="T15" fmla="*/ 42 h 42"/>
                  <a:gd name="T16" fmla="*/ 27 w 40"/>
                  <a:gd name="T17" fmla="*/ 42 h 42"/>
                  <a:gd name="T18" fmla="*/ 33 w 40"/>
                  <a:gd name="T19" fmla="*/ 18 h 42"/>
                  <a:gd name="T20" fmla="*/ 34 w 40"/>
                  <a:gd name="T21" fmla="*/ 11 h 42"/>
                  <a:gd name="T22" fmla="*/ 26 w 40"/>
                  <a:gd name="T23" fmla="*/ 6 h 42"/>
                  <a:gd name="T24" fmla="*/ 16 w 40"/>
                  <a:gd name="T25" fmla="*/ 10 h 42"/>
                  <a:gd name="T26" fmla="*/ 12 w 40"/>
                  <a:gd name="T27" fmla="*/ 19 h 42"/>
                  <a:gd name="T28" fmla="*/ 7 w 40"/>
                  <a:gd name="T29" fmla="*/ 42 h 42"/>
                  <a:gd name="T30" fmla="*/ 0 w 40"/>
                  <a:gd name="T31" fmla="*/ 42 h 42"/>
                  <a:gd name="T32" fmla="*/ 9 w 40"/>
                  <a:gd name="T33"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2">
                    <a:moveTo>
                      <a:pt x="9" y="1"/>
                    </a:moveTo>
                    <a:cubicBezTo>
                      <a:pt x="15" y="1"/>
                      <a:pt x="15" y="1"/>
                      <a:pt x="15" y="1"/>
                    </a:cubicBezTo>
                    <a:cubicBezTo>
                      <a:pt x="14" y="7"/>
                      <a:pt x="14" y="7"/>
                      <a:pt x="14" y="7"/>
                    </a:cubicBezTo>
                    <a:cubicBezTo>
                      <a:pt x="14" y="7"/>
                      <a:pt x="14" y="7"/>
                      <a:pt x="14" y="7"/>
                    </a:cubicBezTo>
                    <a:cubicBezTo>
                      <a:pt x="18" y="2"/>
                      <a:pt x="23" y="0"/>
                      <a:pt x="29" y="0"/>
                    </a:cubicBezTo>
                    <a:cubicBezTo>
                      <a:pt x="37" y="0"/>
                      <a:pt x="40" y="3"/>
                      <a:pt x="40" y="10"/>
                    </a:cubicBezTo>
                    <a:cubicBezTo>
                      <a:pt x="40" y="12"/>
                      <a:pt x="40" y="15"/>
                      <a:pt x="39" y="18"/>
                    </a:cubicBezTo>
                    <a:cubicBezTo>
                      <a:pt x="34" y="42"/>
                      <a:pt x="34" y="42"/>
                      <a:pt x="34" y="42"/>
                    </a:cubicBezTo>
                    <a:cubicBezTo>
                      <a:pt x="27" y="42"/>
                      <a:pt x="27" y="42"/>
                      <a:pt x="27" y="42"/>
                    </a:cubicBezTo>
                    <a:cubicBezTo>
                      <a:pt x="33" y="18"/>
                      <a:pt x="33" y="18"/>
                      <a:pt x="33" y="18"/>
                    </a:cubicBezTo>
                    <a:cubicBezTo>
                      <a:pt x="33" y="16"/>
                      <a:pt x="34" y="13"/>
                      <a:pt x="34" y="11"/>
                    </a:cubicBezTo>
                    <a:cubicBezTo>
                      <a:pt x="34" y="7"/>
                      <a:pt x="31" y="6"/>
                      <a:pt x="26" y="6"/>
                    </a:cubicBezTo>
                    <a:cubicBezTo>
                      <a:pt x="23" y="6"/>
                      <a:pt x="19" y="8"/>
                      <a:pt x="16" y="10"/>
                    </a:cubicBezTo>
                    <a:cubicBezTo>
                      <a:pt x="14" y="13"/>
                      <a:pt x="13" y="16"/>
                      <a:pt x="12" y="19"/>
                    </a:cubicBezTo>
                    <a:cubicBezTo>
                      <a:pt x="7" y="42"/>
                      <a:pt x="7" y="42"/>
                      <a:pt x="7" y="42"/>
                    </a:cubicBezTo>
                    <a:cubicBezTo>
                      <a:pt x="0" y="42"/>
                      <a:pt x="0" y="42"/>
                      <a:pt x="0" y="42"/>
                    </a:cubicBezTo>
                    <a:lnTo>
                      <a:pt x="9"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1" name="Freeform 22"/>
              <p:cNvSpPr>
                <a:spLocks noEditPoints="1"/>
              </p:cNvSpPr>
              <p:nvPr/>
            </p:nvSpPr>
            <p:spPr bwMode="auto">
              <a:xfrm>
                <a:off x="2098" y="2657"/>
                <a:ext cx="111" cy="137"/>
              </a:xfrm>
              <a:custGeom>
                <a:avLst/>
                <a:gdLst>
                  <a:gd name="T0" fmla="*/ 35 w 47"/>
                  <a:gd name="T1" fmla="*/ 57 h 58"/>
                  <a:gd name="T2" fmla="*/ 28 w 47"/>
                  <a:gd name="T3" fmla="*/ 57 h 58"/>
                  <a:gd name="T4" fmla="*/ 30 w 47"/>
                  <a:gd name="T5" fmla="*/ 51 h 58"/>
                  <a:gd name="T6" fmla="*/ 30 w 47"/>
                  <a:gd name="T7" fmla="*/ 51 h 58"/>
                  <a:gd name="T8" fmla="*/ 16 w 47"/>
                  <a:gd name="T9" fmla="*/ 58 h 58"/>
                  <a:gd name="T10" fmla="*/ 0 w 47"/>
                  <a:gd name="T11" fmla="*/ 41 h 58"/>
                  <a:gd name="T12" fmla="*/ 23 w 47"/>
                  <a:gd name="T13" fmla="*/ 15 h 58"/>
                  <a:gd name="T14" fmla="*/ 36 w 47"/>
                  <a:gd name="T15" fmla="*/ 22 h 58"/>
                  <a:gd name="T16" fmla="*/ 36 w 47"/>
                  <a:gd name="T17" fmla="*/ 22 h 58"/>
                  <a:gd name="T18" fmla="*/ 40 w 47"/>
                  <a:gd name="T19" fmla="*/ 0 h 58"/>
                  <a:gd name="T20" fmla="*/ 47 w 47"/>
                  <a:gd name="T21" fmla="*/ 0 h 58"/>
                  <a:gd name="T22" fmla="*/ 35 w 47"/>
                  <a:gd name="T23" fmla="*/ 57 h 58"/>
                  <a:gd name="T24" fmla="*/ 17 w 47"/>
                  <a:gd name="T25" fmla="*/ 52 h 58"/>
                  <a:gd name="T26" fmla="*/ 33 w 47"/>
                  <a:gd name="T27" fmla="*/ 31 h 58"/>
                  <a:gd name="T28" fmla="*/ 23 w 47"/>
                  <a:gd name="T29" fmla="*/ 21 h 58"/>
                  <a:gd name="T30" fmla="*/ 6 w 47"/>
                  <a:gd name="T31" fmla="*/ 41 h 58"/>
                  <a:gd name="T32" fmla="*/ 17 w 47"/>
                  <a:gd name="T33" fmla="*/ 5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58">
                    <a:moveTo>
                      <a:pt x="35" y="57"/>
                    </a:moveTo>
                    <a:cubicBezTo>
                      <a:pt x="28" y="57"/>
                      <a:pt x="28" y="57"/>
                      <a:pt x="28" y="57"/>
                    </a:cubicBezTo>
                    <a:cubicBezTo>
                      <a:pt x="30" y="51"/>
                      <a:pt x="30" y="51"/>
                      <a:pt x="30" y="51"/>
                    </a:cubicBezTo>
                    <a:cubicBezTo>
                      <a:pt x="30" y="51"/>
                      <a:pt x="30" y="51"/>
                      <a:pt x="30" y="51"/>
                    </a:cubicBezTo>
                    <a:cubicBezTo>
                      <a:pt x="26" y="56"/>
                      <a:pt x="21" y="58"/>
                      <a:pt x="16" y="58"/>
                    </a:cubicBezTo>
                    <a:cubicBezTo>
                      <a:pt x="5" y="58"/>
                      <a:pt x="0" y="51"/>
                      <a:pt x="0" y="41"/>
                    </a:cubicBezTo>
                    <a:cubicBezTo>
                      <a:pt x="0" y="28"/>
                      <a:pt x="8" y="15"/>
                      <a:pt x="23" y="15"/>
                    </a:cubicBezTo>
                    <a:cubicBezTo>
                      <a:pt x="28" y="15"/>
                      <a:pt x="34" y="16"/>
                      <a:pt x="36" y="22"/>
                    </a:cubicBezTo>
                    <a:cubicBezTo>
                      <a:pt x="36" y="22"/>
                      <a:pt x="36" y="22"/>
                      <a:pt x="36" y="22"/>
                    </a:cubicBezTo>
                    <a:cubicBezTo>
                      <a:pt x="40" y="0"/>
                      <a:pt x="40" y="0"/>
                      <a:pt x="40" y="0"/>
                    </a:cubicBezTo>
                    <a:cubicBezTo>
                      <a:pt x="47" y="0"/>
                      <a:pt x="47" y="0"/>
                      <a:pt x="47" y="0"/>
                    </a:cubicBezTo>
                    <a:lnTo>
                      <a:pt x="35" y="57"/>
                    </a:lnTo>
                    <a:close/>
                    <a:moveTo>
                      <a:pt x="17" y="52"/>
                    </a:moveTo>
                    <a:cubicBezTo>
                      <a:pt x="27" y="52"/>
                      <a:pt x="33" y="40"/>
                      <a:pt x="33" y="31"/>
                    </a:cubicBezTo>
                    <a:cubicBezTo>
                      <a:pt x="33" y="25"/>
                      <a:pt x="30" y="21"/>
                      <a:pt x="23" y="21"/>
                    </a:cubicBezTo>
                    <a:cubicBezTo>
                      <a:pt x="12" y="21"/>
                      <a:pt x="6" y="32"/>
                      <a:pt x="6" y="41"/>
                    </a:cubicBezTo>
                    <a:cubicBezTo>
                      <a:pt x="6" y="48"/>
                      <a:pt x="10" y="52"/>
                      <a:pt x="17"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2" name="Freeform 23"/>
              <p:cNvSpPr>
                <a:spLocks noEditPoints="1"/>
              </p:cNvSpPr>
              <p:nvPr/>
            </p:nvSpPr>
            <p:spPr bwMode="auto">
              <a:xfrm>
                <a:off x="2216" y="2693"/>
                <a:ext cx="92" cy="101"/>
              </a:xfrm>
              <a:custGeom>
                <a:avLst/>
                <a:gdLst>
                  <a:gd name="T0" fmla="*/ 7 w 39"/>
                  <a:gd name="T1" fmla="*/ 23 h 43"/>
                  <a:gd name="T2" fmla="*/ 7 w 39"/>
                  <a:gd name="T3" fmla="*/ 27 h 43"/>
                  <a:gd name="T4" fmla="*/ 17 w 39"/>
                  <a:gd name="T5" fmla="*/ 37 h 43"/>
                  <a:gd name="T6" fmla="*/ 29 w 39"/>
                  <a:gd name="T7" fmla="*/ 29 h 43"/>
                  <a:gd name="T8" fmla="*/ 36 w 39"/>
                  <a:gd name="T9" fmla="*/ 29 h 43"/>
                  <a:gd name="T10" fmla="*/ 17 w 39"/>
                  <a:gd name="T11" fmla="*/ 43 h 43"/>
                  <a:gd name="T12" fmla="*/ 0 w 39"/>
                  <a:gd name="T13" fmla="*/ 26 h 43"/>
                  <a:gd name="T14" fmla="*/ 21 w 39"/>
                  <a:gd name="T15" fmla="*/ 0 h 43"/>
                  <a:gd name="T16" fmla="*/ 39 w 39"/>
                  <a:gd name="T17" fmla="*/ 18 h 43"/>
                  <a:gd name="T18" fmla="*/ 38 w 39"/>
                  <a:gd name="T19" fmla="*/ 23 h 43"/>
                  <a:gd name="T20" fmla="*/ 7 w 39"/>
                  <a:gd name="T21" fmla="*/ 23 h 43"/>
                  <a:gd name="T22" fmla="*/ 32 w 39"/>
                  <a:gd name="T23" fmla="*/ 17 h 43"/>
                  <a:gd name="T24" fmla="*/ 22 w 39"/>
                  <a:gd name="T25" fmla="*/ 6 h 43"/>
                  <a:gd name="T26" fmla="*/ 8 w 39"/>
                  <a:gd name="T27" fmla="*/ 17 h 43"/>
                  <a:gd name="T28" fmla="*/ 32 w 39"/>
                  <a:gd name="T29"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3">
                    <a:moveTo>
                      <a:pt x="7" y="23"/>
                    </a:moveTo>
                    <a:cubicBezTo>
                      <a:pt x="7" y="25"/>
                      <a:pt x="7" y="26"/>
                      <a:pt x="7" y="27"/>
                    </a:cubicBezTo>
                    <a:cubicBezTo>
                      <a:pt x="7" y="33"/>
                      <a:pt x="12" y="37"/>
                      <a:pt x="17" y="37"/>
                    </a:cubicBezTo>
                    <a:cubicBezTo>
                      <a:pt x="23" y="37"/>
                      <a:pt x="27" y="34"/>
                      <a:pt x="29" y="29"/>
                    </a:cubicBezTo>
                    <a:cubicBezTo>
                      <a:pt x="36" y="29"/>
                      <a:pt x="36" y="29"/>
                      <a:pt x="36" y="29"/>
                    </a:cubicBezTo>
                    <a:cubicBezTo>
                      <a:pt x="34" y="38"/>
                      <a:pt x="26" y="43"/>
                      <a:pt x="17" y="43"/>
                    </a:cubicBezTo>
                    <a:cubicBezTo>
                      <a:pt x="4" y="43"/>
                      <a:pt x="0" y="33"/>
                      <a:pt x="0" y="26"/>
                    </a:cubicBezTo>
                    <a:cubicBezTo>
                      <a:pt x="0" y="10"/>
                      <a:pt x="10" y="0"/>
                      <a:pt x="21" y="0"/>
                    </a:cubicBezTo>
                    <a:cubicBezTo>
                      <a:pt x="33" y="0"/>
                      <a:pt x="39" y="6"/>
                      <a:pt x="39" y="18"/>
                    </a:cubicBezTo>
                    <a:cubicBezTo>
                      <a:pt x="39" y="20"/>
                      <a:pt x="38" y="22"/>
                      <a:pt x="38" y="23"/>
                    </a:cubicBezTo>
                    <a:lnTo>
                      <a:pt x="7" y="23"/>
                    </a:lnTo>
                    <a:close/>
                    <a:moveTo>
                      <a:pt x="32" y="17"/>
                    </a:moveTo>
                    <a:cubicBezTo>
                      <a:pt x="32" y="11"/>
                      <a:pt x="30" y="6"/>
                      <a:pt x="22" y="6"/>
                    </a:cubicBezTo>
                    <a:cubicBezTo>
                      <a:pt x="14" y="6"/>
                      <a:pt x="10" y="11"/>
                      <a:pt x="8" y="17"/>
                    </a:cubicBezTo>
                    <a:lnTo>
                      <a:pt x="32" y="1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3" name="Freeform 24"/>
              <p:cNvSpPr>
                <a:spLocks noEditPoints="1"/>
              </p:cNvSpPr>
              <p:nvPr/>
            </p:nvSpPr>
            <p:spPr bwMode="auto">
              <a:xfrm>
                <a:off x="2313" y="2693"/>
                <a:ext cx="113" cy="137"/>
              </a:xfrm>
              <a:custGeom>
                <a:avLst/>
                <a:gdLst>
                  <a:gd name="T0" fmla="*/ 13 w 48"/>
                  <a:gd name="T1" fmla="*/ 1 h 58"/>
                  <a:gd name="T2" fmla="*/ 19 w 48"/>
                  <a:gd name="T3" fmla="*/ 1 h 58"/>
                  <a:gd name="T4" fmla="*/ 18 w 48"/>
                  <a:gd name="T5" fmla="*/ 7 h 58"/>
                  <a:gd name="T6" fmla="*/ 18 w 48"/>
                  <a:gd name="T7" fmla="*/ 7 h 58"/>
                  <a:gd name="T8" fmla="*/ 31 w 48"/>
                  <a:gd name="T9" fmla="*/ 0 h 58"/>
                  <a:gd name="T10" fmla="*/ 48 w 48"/>
                  <a:gd name="T11" fmla="*/ 17 h 58"/>
                  <a:gd name="T12" fmla="*/ 25 w 48"/>
                  <a:gd name="T13" fmla="*/ 43 h 58"/>
                  <a:gd name="T14" fmla="*/ 12 w 48"/>
                  <a:gd name="T15" fmla="*/ 36 h 58"/>
                  <a:gd name="T16" fmla="*/ 12 w 48"/>
                  <a:gd name="T17" fmla="*/ 36 h 58"/>
                  <a:gd name="T18" fmla="*/ 7 w 48"/>
                  <a:gd name="T19" fmla="*/ 58 h 58"/>
                  <a:gd name="T20" fmla="*/ 0 w 48"/>
                  <a:gd name="T21" fmla="*/ 58 h 58"/>
                  <a:gd name="T22" fmla="*/ 13 w 48"/>
                  <a:gd name="T23" fmla="*/ 1 h 58"/>
                  <a:gd name="T24" fmla="*/ 30 w 48"/>
                  <a:gd name="T25" fmla="*/ 6 h 58"/>
                  <a:gd name="T26" fmla="*/ 14 w 48"/>
                  <a:gd name="T27" fmla="*/ 26 h 58"/>
                  <a:gd name="T28" fmla="*/ 24 w 48"/>
                  <a:gd name="T29" fmla="*/ 37 h 58"/>
                  <a:gd name="T30" fmla="*/ 41 w 48"/>
                  <a:gd name="T31" fmla="*/ 17 h 58"/>
                  <a:gd name="T32" fmla="*/ 30 w 48"/>
                  <a:gd name="T33"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8">
                    <a:moveTo>
                      <a:pt x="13" y="1"/>
                    </a:moveTo>
                    <a:cubicBezTo>
                      <a:pt x="19" y="1"/>
                      <a:pt x="19" y="1"/>
                      <a:pt x="19" y="1"/>
                    </a:cubicBezTo>
                    <a:cubicBezTo>
                      <a:pt x="18" y="7"/>
                      <a:pt x="18" y="7"/>
                      <a:pt x="18" y="7"/>
                    </a:cubicBezTo>
                    <a:cubicBezTo>
                      <a:pt x="18" y="7"/>
                      <a:pt x="18" y="7"/>
                      <a:pt x="18" y="7"/>
                    </a:cubicBezTo>
                    <a:cubicBezTo>
                      <a:pt x="22" y="1"/>
                      <a:pt x="26" y="0"/>
                      <a:pt x="31" y="0"/>
                    </a:cubicBezTo>
                    <a:cubicBezTo>
                      <a:pt x="42" y="0"/>
                      <a:pt x="48" y="7"/>
                      <a:pt x="48" y="17"/>
                    </a:cubicBezTo>
                    <a:cubicBezTo>
                      <a:pt x="48" y="29"/>
                      <a:pt x="39" y="43"/>
                      <a:pt x="25" y="43"/>
                    </a:cubicBezTo>
                    <a:cubicBezTo>
                      <a:pt x="20" y="43"/>
                      <a:pt x="13" y="41"/>
                      <a:pt x="12" y="36"/>
                    </a:cubicBezTo>
                    <a:cubicBezTo>
                      <a:pt x="12" y="36"/>
                      <a:pt x="12" y="36"/>
                      <a:pt x="12" y="36"/>
                    </a:cubicBezTo>
                    <a:cubicBezTo>
                      <a:pt x="7" y="58"/>
                      <a:pt x="7" y="58"/>
                      <a:pt x="7" y="58"/>
                    </a:cubicBezTo>
                    <a:cubicBezTo>
                      <a:pt x="0" y="58"/>
                      <a:pt x="0" y="58"/>
                      <a:pt x="0" y="58"/>
                    </a:cubicBezTo>
                    <a:lnTo>
                      <a:pt x="13" y="1"/>
                    </a:lnTo>
                    <a:close/>
                    <a:moveTo>
                      <a:pt x="30" y="6"/>
                    </a:moveTo>
                    <a:cubicBezTo>
                      <a:pt x="20" y="6"/>
                      <a:pt x="14" y="18"/>
                      <a:pt x="14" y="26"/>
                    </a:cubicBezTo>
                    <a:cubicBezTo>
                      <a:pt x="14" y="32"/>
                      <a:pt x="18" y="37"/>
                      <a:pt x="24" y="37"/>
                    </a:cubicBezTo>
                    <a:cubicBezTo>
                      <a:pt x="35" y="37"/>
                      <a:pt x="41" y="26"/>
                      <a:pt x="41" y="17"/>
                    </a:cubicBezTo>
                    <a:cubicBezTo>
                      <a:pt x="41" y="10"/>
                      <a:pt x="38" y="6"/>
                      <a:pt x="30" y="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4" name="Freeform 25"/>
              <p:cNvSpPr>
                <a:spLocks noEditPoints="1"/>
              </p:cNvSpPr>
              <p:nvPr/>
            </p:nvSpPr>
            <p:spPr bwMode="auto">
              <a:xfrm>
                <a:off x="2445" y="2693"/>
                <a:ext cx="92" cy="101"/>
              </a:xfrm>
              <a:custGeom>
                <a:avLst/>
                <a:gdLst>
                  <a:gd name="T0" fmla="*/ 7 w 39"/>
                  <a:gd name="T1" fmla="*/ 23 h 43"/>
                  <a:gd name="T2" fmla="*/ 7 w 39"/>
                  <a:gd name="T3" fmla="*/ 27 h 43"/>
                  <a:gd name="T4" fmla="*/ 18 w 39"/>
                  <a:gd name="T5" fmla="*/ 37 h 43"/>
                  <a:gd name="T6" fmla="*/ 29 w 39"/>
                  <a:gd name="T7" fmla="*/ 29 h 43"/>
                  <a:gd name="T8" fmla="*/ 36 w 39"/>
                  <a:gd name="T9" fmla="*/ 29 h 43"/>
                  <a:gd name="T10" fmla="*/ 18 w 39"/>
                  <a:gd name="T11" fmla="*/ 43 h 43"/>
                  <a:gd name="T12" fmla="*/ 0 w 39"/>
                  <a:gd name="T13" fmla="*/ 26 h 43"/>
                  <a:gd name="T14" fmla="*/ 21 w 39"/>
                  <a:gd name="T15" fmla="*/ 0 h 43"/>
                  <a:gd name="T16" fmla="*/ 39 w 39"/>
                  <a:gd name="T17" fmla="*/ 18 h 43"/>
                  <a:gd name="T18" fmla="*/ 38 w 39"/>
                  <a:gd name="T19" fmla="*/ 23 h 43"/>
                  <a:gd name="T20" fmla="*/ 7 w 39"/>
                  <a:gd name="T21" fmla="*/ 23 h 43"/>
                  <a:gd name="T22" fmla="*/ 32 w 39"/>
                  <a:gd name="T23" fmla="*/ 17 h 43"/>
                  <a:gd name="T24" fmla="*/ 22 w 39"/>
                  <a:gd name="T25" fmla="*/ 6 h 43"/>
                  <a:gd name="T26" fmla="*/ 8 w 39"/>
                  <a:gd name="T27" fmla="*/ 17 h 43"/>
                  <a:gd name="T28" fmla="*/ 32 w 39"/>
                  <a:gd name="T29"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3">
                    <a:moveTo>
                      <a:pt x="7" y="23"/>
                    </a:moveTo>
                    <a:cubicBezTo>
                      <a:pt x="7" y="25"/>
                      <a:pt x="7" y="26"/>
                      <a:pt x="7" y="27"/>
                    </a:cubicBezTo>
                    <a:cubicBezTo>
                      <a:pt x="7" y="33"/>
                      <a:pt x="12" y="37"/>
                      <a:pt x="18" y="37"/>
                    </a:cubicBezTo>
                    <a:cubicBezTo>
                      <a:pt x="24" y="37"/>
                      <a:pt x="28" y="34"/>
                      <a:pt x="29" y="29"/>
                    </a:cubicBezTo>
                    <a:cubicBezTo>
                      <a:pt x="36" y="29"/>
                      <a:pt x="36" y="29"/>
                      <a:pt x="36" y="29"/>
                    </a:cubicBezTo>
                    <a:cubicBezTo>
                      <a:pt x="34" y="38"/>
                      <a:pt x="27" y="43"/>
                      <a:pt x="18" y="43"/>
                    </a:cubicBezTo>
                    <a:cubicBezTo>
                      <a:pt x="4" y="43"/>
                      <a:pt x="0" y="33"/>
                      <a:pt x="0" y="26"/>
                    </a:cubicBezTo>
                    <a:cubicBezTo>
                      <a:pt x="0" y="10"/>
                      <a:pt x="10" y="0"/>
                      <a:pt x="21" y="0"/>
                    </a:cubicBezTo>
                    <a:cubicBezTo>
                      <a:pt x="33" y="0"/>
                      <a:pt x="39" y="6"/>
                      <a:pt x="39" y="18"/>
                    </a:cubicBezTo>
                    <a:cubicBezTo>
                      <a:pt x="39" y="20"/>
                      <a:pt x="38" y="22"/>
                      <a:pt x="38" y="23"/>
                    </a:cubicBezTo>
                    <a:lnTo>
                      <a:pt x="7" y="23"/>
                    </a:lnTo>
                    <a:close/>
                    <a:moveTo>
                      <a:pt x="32" y="17"/>
                    </a:moveTo>
                    <a:cubicBezTo>
                      <a:pt x="32" y="11"/>
                      <a:pt x="30" y="6"/>
                      <a:pt x="22" y="6"/>
                    </a:cubicBezTo>
                    <a:cubicBezTo>
                      <a:pt x="14" y="6"/>
                      <a:pt x="10" y="11"/>
                      <a:pt x="8" y="17"/>
                    </a:cubicBezTo>
                    <a:lnTo>
                      <a:pt x="32" y="1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5" name="Freeform 26"/>
              <p:cNvSpPr>
                <a:spLocks/>
              </p:cNvSpPr>
              <p:nvPr/>
            </p:nvSpPr>
            <p:spPr bwMode="auto">
              <a:xfrm>
                <a:off x="2551" y="2693"/>
                <a:ext cx="97" cy="99"/>
              </a:xfrm>
              <a:custGeom>
                <a:avLst/>
                <a:gdLst>
                  <a:gd name="T0" fmla="*/ 9 w 41"/>
                  <a:gd name="T1" fmla="*/ 1 h 42"/>
                  <a:gd name="T2" fmla="*/ 15 w 41"/>
                  <a:gd name="T3" fmla="*/ 1 h 42"/>
                  <a:gd name="T4" fmla="*/ 14 w 41"/>
                  <a:gd name="T5" fmla="*/ 7 h 42"/>
                  <a:gd name="T6" fmla="*/ 14 w 41"/>
                  <a:gd name="T7" fmla="*/ 7 h 42"/>
                  <a:gd name="T8" fmla="*/ 29 w 41"/>
                  <a:gd name="T9" fmla="*/ 0 h 42"/>
                  <a:gd name="T10" fmla="*/ 41 w 41"/>
                  <a:gd name="T11" fmla="*/ 10 h 42"/>
                  <a:gd name="T12" fmla="*/ 39 w 41"/>
                  <a:gd name="T13" fmla="*/ 18 h 42"/>
                  <a:gd name="T14" fmla="*/ 34 w 41"/>
                  <a:gd name="T15" fmla="*/ 42 h 42"/>
                  <a:gd name="T16" fmla="*/ 27 w 41"/>
                  <a:gd name="T17" fmla="*/ 42 h 42"/>
                  <a:gd name="T18" fmla="*/ 33 w 41"/>
                  <a:gd name="T19" fmla="*/ 18 h 42"/>
                  <a:gd name="T20" fmla="*/ 34 w 41"/>
                  <a:gd name="T21" fmla="*/ 11 h 42"/>
                  <a:gd name="T22" fmla="*/ 27 w 41"/>
                  <a:gd name="T23" fmla="*/ 6 h 42"/>
                  <a:gd name="T24" fmla="*/ 16 w 41"/>
                  <a:gd name="T25" fmla="*/ 10 h 42"/>
                  <a:gd name="T26" fmla="*/ 12 w 41"/>
                  <a:gd name="T27" fmla="*/ 19 h 42"/>
                  <a:gd name="T28" fmla="*/ 7 w 41"/>
                  <a:gd name="T29" fmla="*/ 42 h 42"/>
                  <a:gd name="T30" fmla="*/ 0 w 41"/>
                  <a:gd name="T31" fmla="*/ 42 h 42"/>
                  <a:gd name="T32" fmla="*/ 9 w 41"/>
                  <a:gd name="T33"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2">
                    <a:moveTo>
                      <a:pt x="9" y="1"/>
                    </a:moveTo>
                    <a:cubicBezTo>
                      <a:pt x="15" y="1"/>
                      <a:pt x="15" y="1"/>
                      <a:pt x="15" y="1"/>
                    </a:cubicBezTo>
                    <a:cubicBezTo>
                      <a:pt x="14" y="7"/>
                      <a:pt x="14" y="7"/>
                      <a:pt x="14" y="7"/>
                    </a:cubicBezTo>
                    <a:cubicBezTo>
                      <a:pt x="14" y="7"/>
                      <a:pt x="14" y="7"/>
                      <a:pt x="14" y="7"/>
                    </a:cubicBezTo>
                    <a:cubicBezTo>
                      <a:pt x="18" y="2"/>
                      <a:pt x="23" y="0"/>
                      <a:pt x="29" y="0"/>
                    </a:cubicBezTo>
                    <a:cubicBezTo>
                      <a:pt x="37" y="0"/>
                      <a:pt x="41" y="3"/>
                      <a:pt x="41" y="10"/>
                    </a:cubicBezTo>
                    <a:cubicBezTo>
                      <a:pt x="41" y="12"/>
                      <a:pt x="40" y="15"/>
                      <a:pt x="39" y="18"/>
                    </a:cubicBezTo>
                    <a:cubicBezTo>
                      <a:pt x="34" y="42"/>
                      <a:pt x="34" y="42"/>
                      <a:pt x="34" y="42"/>
                    </a:cubicBezTo>
                    <a:cubicBezTo>
                      <a:pt x="27" y="42"/>
                      <a:pt x="27" y="42"/>
                      <a:pt x="27" y="42"/>
                    </a:cubicBezTo>
                    <a:cubicBezTo>
                      <a:pt x="33" y="18"/>
                      <a:pt x="33" y="18"/>
                      <a:pt x="33" y="18"/>
                    </a:cubicBezTo>
                    <a:cubicBezTo>
                      <a:pt x="33" y="16"/>
                      <a:pt x="34" y="13"/>
                      <a:pt x="34" y="11"/>
                    </a:cubicBezTo>
                    <a:cubicBezTo>
                      <a:pt x="34" y="7"/>
                      <a:pt x="31" y="6"/>
                      <a:pt x="27" y="6"/>
                    </a:cubicBezTo>
                    <a:cubicBezTo>
                      <a:pt x="23" y="6"/>
                      <a:pt x="19" y="8"/>
                      <a:pt x="16" y="10"/>
                    </a:cubicBezTo>
                    <a:cubicBezTo>
                      <a:pt x="14" y="13"/>
                      <a:pt x="13" y="16"/>
                      <a:pt x="12" y="19"/>
                    </a:cubicBezTo>
                    <a:cubicBezTo>
                      <a:pt x="7" y="42"/>
                      <a:pt x="7" y="42"/>
                      <a:pt x="7" y="42"/>
                    </a:cubicBezTo>
                    <a:cubicBezTo>
                      <a:pt x="0" y="42"/>
                      <a:pt x="0" y="42"/>
                      <a:pt x="0" y="42"/>
                    </a:cubicBezTo>
                    <a:lnTo>
                      <a:pt x="9"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6" name="Freeform 27"/>
              <p:cNvSpPr>
                <a:spLocks noEditPoints="1"/>
              </p:cNvSpPr>
              <p:nvPr/>
            </p:nvSpPr>
            <p:spPr bwMode="auto">
              <a:xfrm>
                <a:off x="2669" y="2657"/>
                <a:ext cx="111" cy="137"/>
              </a:xfrm>
              <a:custGeom>
                <a:avLst/>
                <a:gdLst>
                  <a:gd name="T0" fmla="*/ 35 w 47"/>
                  <a:gd name="T1" fmla="*/ 57 h 58"/>
                  <a:gd name="T2" fmla="*/ 28 w 47"/>
                  <a:gd name="T3" fmla="*/ 57 h 58"/>
                  <a:gd name="T4" fmla="*/ 30 w 47"/>
                  <a:gd name="T5" fmla="*/ 51 h 58"/>
                  <a:gd name="T6" fmla="*/ 30 w 47"/>
                  <a:gd name="T7" fmla="*/ 51 h 58"/>
                  <a:gd name="T8" fmla="*/ 16 w 47"/>
                  <a:gd name="T9" fmla="*/ 58 h 58"/>
                  <a:gd name="T10" fmla="*/ 0 w 47"/>
                  <a:gd name="T11" fmla="*/ 41 h 58"/>
                  <a:gd name="T12" fmla="*/ 23 w 47"/>
                  <a:gd name="T13" fmla="*/ 15 h 58"/>
                  <a:gd name="T14" fmla="*/ 36 w 47"/>
                  <a:gd name="T15" fmla="*/ 22 h 58"/>
                  <a:gd name="T16" fmla="*/ 36 w 47"/>
                  <a:gd name="T17" fmla="*/ 22 h 58"/>
                  <a:gd name="T18" fmla="*/ 40 w 47"/>
                  <a:gd name="T19" fmla="*/ 0 h 58"/>
                  <a:gd name="T20" fmla="*/ 47 w 47"/>
                  <a:gd name="T21" fmla="*/ 0 h 58"/>
                  <a:gd name="T22" fmla="*/ 35 w 47"/>
                  <a:gd name="T23" fmla="*/ 57 h 58"/>
                  <a:gd name="T24" fmla="*/ 17 w 47"/>
                  <a:gd name="T25" fmla="*/ 52 h 58"/>
                  <a:gd name="T26" fmla="*/ 33 w 47"/>
                  <a:gd name="T27" fmla="*/ 31 h 58"/>
                  <a:gd name="T28" fmla="*/ 23 w 47"/>
                  <a:gd name="T29" fmla="*/ 21 h 58"/>
                  <a:gd name="T30" fmla="*/ 7 w 47"/>
                  <a:gd name="T31" fmla="*/ 41 h 58"/>
                  <a:gd name="T32" fmla="*/ 17 w 47"/>
                  <a:gd name="T33" fmla="*/ 5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58">
                    <a:moveTo>
                      <a:pt x="35" y="57"/>
                    </a:moveTo>
                    <a:cubicBezTo>
                      <a:pt x="28" y="57"/>
                      <a:pt x="28" y="57"/>
                      <a:pt x="28" y="57"/>
                    </a:cubicBezTo>
                    <a:cubicBezTo>
                      <a:pt x="30" y="51"/>
                      <a:pt x="30" y="51"/>
                      <a:pt x="30" y="51"/>
                    </a:cubicBezTo>
                    <a:cubicBezTo>
                      <a:pt x="30" y="51"/>
                      <a:pt x="30" y="51"/>
                      <a:pt x="30" y="51"/>
                    </a:cubicBezTo>
                    <a:cubicBezTo>
                      <a:pt x="26" y="56"/>
                      <a:pt x="21" y="58"/>
                      <a:pt x="16" y="58"/>
                    </a:cubicBezTo>
                    <a:cubicBezTo>
                      <a:pt x="5" y="58"/>
                      <a:pt x="0" y="51"/>
                      <a:pt x="0" y="41"/>
                    </a:cubicBezTo>
                    <a:cubicBezTo>
                      <a:pt x="0" y="28"/>
                      <a:pt x="8" y="15"/>
                      <a:pt x="23" y="15"/>
                    </a:cubicBezTo>
                    <a:cubicBezTo>
                      <a:pt x="28" y="15"/>
                      <a:pt x="34" y="16"/>
                      <a:pt x="36" y="22"/>
                    </a:cubicBezTo>
                    <a:cubicBezTo>
                      <a:pt x="36" y="22"/>
                      <a:pt x="36" y="22"/>
                      <a:pt x="36" y="22"/>
                    </a:cubicBezTo>
                    <a:cubicBezTo>
                      <a:pt x="40" y="0"/>
                      <a:pt x="40" y="0"/>
                      <a:pt x="40" y="0"/>
                    </a:cubicBezTo>
                    <a:cubicBezTo>
                      <a:pt x="47" y="0"/>
                      <a:pt x="47" y="0"/>
                      <a:pt x="47" y="0"/>
                    </a:cubicBezTo>
                    <a:lnTo>
                      <a:pt x="35" y="57"/>
                    </a:lnTo>
                    <a:close/>
                    <a:moveTo>
                      <a:pt x="17" y="52"/>
                    </a:moveTo>
                    <a:cubicBezTo>
                      <a:pt x="28" y="52"/>
                      <a:pt x="33" y="40"/>
                      <a:pt x="33" y="31"/>
                    </a:cubicBezTo>
                    <a:cubicBezTo>
                      <a:pt x="33" y="25"/>
                      <a:pt x="30" y="21"/>
                      <a:pt x="23" y="21"/>
                    </a:cubicBezTo>
                    <a:cubicBezTo>
                      <a:pt x="12" y="21"/>
                      <a:pt x="7" y="32"/>
                      <a:pt x="7" y="41"/>
                    </a:cubicBezTo>
                    <a:cubicBezTo>
                      <a:pt x="7" y="48"/>
                      <a:pt x="10" y="52"/>
                      <a:pt x="17" y="5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7" name="Freeform 28"/>
              <p:cNvSpPr>
                <a:spLocks noEditPoints="1"/>
              </p:cNvSpPr>
              <p:nvPr/>
            </p:nvSpPr>
            <p:spPr bwMode="auto">
              <a:xfrm>
                <a:off x="2787" y="2693"/>
                <a:ext cx="93" cy="101"/>
              </a:xfrm>
              <a:custGeom>
                <a:avLst/>
                <a:gdLst>
                  <a:gd name="T0" fmla="*/ 7 w 39"/>
                  <a:gd name="T1" fmla="*/ 23 h 43"/>
                  <a:gd name="T2" fmla="*/ 7 w 39"/>
                  <a:gd name="T3" fmla="*/ 27 h 43"/>
                  <a:gd name="T4" fmla="*/ 17 w 39"/>
                  <a:gd name="T5" fmla="*/ 37 h 43"/>
                  <a:gd name="T6" fmla="*/ 29 w 39"/>
                  <a:gd name="T7" fmla="*/ 29 h 43"/>
                  <a:gd name="T8" fmla="*/ 36 w 39"/>
                  <a:gd name="T9" fmla="*/ 29 h 43"/>
                  <a:gd name="T10" fmla="*/ 17 w 39"/>
                  <a:gd name="T11" fmla="*/ 43 h 43"/>
                  <a:gd name="T12" fmla="*/ 0 w 39"/>
                  <a:gd name="T13" fmla="*/ 26 h 43"/>
                  <a:gd name="T14" fmla="*/ 21 w 39"/>
                  <a:gd name="T15" fmla="*/ 0 h 43"/>
                  <a:gd name="T16" fmla="*/ 39 w 39"/>
                  <a:gd name="T17" fmla="*/ 18 h 43"/>
                  <a:gd name="T18" fmla="*/ 38 w 39"/>
                  <a:gd name="T19" fmla="*/ 23 h 43"/>
                  <a:gd name="T20" fmla="*/ 7 w 39"/>
                  <a:gd name="T21" fmla="*/ 23 h 43"/>
                  <a:gd name="T22" fmla="*/ 32 w 39"/>
                  <a:gd name="T23" fmla="*/ 17 h 43"/>
                  <a:gd name="T24" fmla="*/ 22 w 39"/>
                  <a:gd name="T25" fmla="*/ 6 h 43"/>
                  <a:gd name="T26" fmla="*/ 8 w 39"/>
                  <a:gd name="T27" fmla="*/ 17 h 43"/>
                  <a:gd name="T28" fmla="*/ 32 w 39"/>
                  <a:gd name="T29"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3">
                    <a:moveTo>
                      <a:pt x="7" y="23"/>
                    </a:moveTo>
                    <a:cubicBezTo>
                      <a:pt x="7" y="25"/>
                      <a:pt x="7" y="26"/>
                      <a:pt x="7" y="27"/>
                    </a:cubicBezTo>
                    <a:cubicBezTo>
                      <a:pt x="7" y="33"/>
                      <a:pt x="12" y="37"/>
                      <a:pt x="17" y="37"/>
                    </a:cubicBezTo>
                    <a:cubicBezTo>
                      <a:pt x="23" y="37"/>
                      <a:pt x="27" y="34"/>
                      <a:pt x="29" y="29"/>
                    </a:cubicBezTo>
                    <a:cubicBezTo>
                      <a:pt x="36" y="29"/>
                      <a:pt x="36" y="29"/>
                      <a:pt x="36" y="29"/>
                    </a:cubicBezTo>
                    <a:cubicBezTo>
                      <a:pt x="34" y="38"/>
                      <a:pt x="26" y="43"/>
                      <a:pt x="17" y="43"/>
                    </a:cubicBezTo>
                    <a:cubicBezTo>
                      <a:pt x="4" y="43"/>
                      <a:pt x="0" y="33"/>
                      <a:pt x="0" y="26"/>
                    </a:cubicBezTo>
                    <a:cubicBezTo>
                      <a:pt x="0" y="10"/>
                      <a:pt x="10" y="0"/>
                      <a:pt x="21" y="0"/>
                    </a:cubicBezTo>
                    <a:cubicBezTo>
                      <a:pt x="33" y="0"/>
                      <a:pt x="39" y="6"/>
                      <a:pt x="39" y="18"/>
                    </a:cubicBezTo>
                    <a:cubicBezTo>
                      <a:pt x="39" y="20"/>
                      <a:pt x="38" y="22"/>
                      <a:pt x="38" y="23"/>
                    </a:cubicBezTo>
                    <a:lnTo>
                      <a:pt x="7" y="23"/>
                    </a:lnTo>
                    <a:close/>
                    <a:moveTo>
                      <a:pt x="32" y="17"/>
                    </a:moveTo>
                    <a:cubicBezTo>
                      <a:pt x="32" y="11"/>
                      <a:pt x="30" y="6"/>
                      <a:pt x="22" y="6"/>
                    </a:cubicBezTo>
                    <a:cubicBezTo>
                      <a:pt x="14" y="6"/>
                      <a:pt x="10" y="11"/>
                      <a:pt x="8" y="17"/>
                    </a:cubicBezTo>
                    <a:lnTo>
                      <a:pt x="32" y="1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8" name="Freeform 29"/>
              <p:cNvSpPr>
                <a:spLocks/>
              </p:cNvSpPr>
              <p:nvPr/>
            </p:nvSpPr>
            <p:spPr bwMode="auto">
              <a:xfrm>
                <a:off x="2894" y="2693"/>
                <a:ext cx="97" cy="99"/>
              </a:xfrm>
              <a:custGeom>
                <a:avLst/>
                <a:gdLst>
                  <a:gd name="T0" fmla="*/ 9 w 41"/>
                  <a:gd name="T1" fmla="*/ 1 h 42"/>
                  <a:gd name="T2" fmla="*/ 15 w 41"/>
                  <a:gd name="T3" fmla="*/ 1 h 42"/>
                  <a:gd name="T4" fmla="*/ 14 w 41"/>
                  <a:gd name="T5" fmla="*/ 7 h 42"/>
                  <a:gd name="T6" fmla="*/ 14 w 41"/>
                  <a:gd name="T7" fmla="*/ 7 h 42"/>
                  <a:gd name="T8" fmla="*/ 29 w 41"/>
                  <a:gd name="T9" fmla="*/ 0 h 42"/>
                  <a:gd name="T10" fmla="*/ 41 w 41"/>
                  <a:gd name="T11" fmla="*/ 10 h 42"/>
                  <a:gd name="T12" fmla="*/ 39 w 41"/>
                  <a:gd name="T13" fmla="*/ 18 h 42"/>
                  <a:gd name="T14" fmla="*/ 34 w 41"/>
                  <a:gd name="T15" fmla="*/ 42 h 42"/>
                  <a:gd name="T16" fmla="*/ 27 w 41"/>
                  <a:gd name="T17" fmla="*/ 42 h 42"/>
                  <a:gd name="T18" fmla="*/ 33 w 41"/>
                  <a:gd name="T19" fmla="*/ 18 h 42"/>
                  <a:gd name="T20" fmla="*/ 34 w 41"/>
                  <a:gd name="T21" fmla="*/ 11 h 42"/>
                  <a:gd name="T22" fmla="*/ 26 w 41"/>
                  <a:gd name="T23" fmla="*/ 6 h 42"/>
                  <a:gd name="T24" fmla="*/ 16 w 41"/>
                  <a:gd name="T25" fmla="*/ 10 h 42"/>
                  <a:gd name="T26" fmla="*/ 12 w 41"/>
                  <a:gd name="T27" fmla="*/ 19 h 42"/>
                  <a:gd name="T28" fmla="*/ 7 w 41"/>
                  <a:gd name="T29" fmla="*/ 42 h 42"/>
                  <a:gd name="T30" fmla="*/ 0 w 41"/>
                  <a:gd name="T31" fmla="*/ 42 h 42"/>
                  <a:gd name="T32" fmla="*/ 9 w 41"/>
                  <a:gd name="T33"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2">
                    <a:moveTo>
                      <a:pt x="9" y="1"/>
                    </a:moveTo>
                    <a:cubicBezTo>
                      <a:pt x="15" y="1"/>
                      <a:pt x="15" y="1"/>
                      <a:pt x="15" y="1"/>
                    </a:cubicBezTo>
                    <a:cubicBezTo>
                      <a:pt x="14" y="7"/>
                      <a:pt x="14" y="7"/>
                      <a:pt x="14" y="7"/>
                    </a:cubicBezTo>
                    <a:cubicBezTo>
                      <a:pt x="14" y="7"/>
                      <a:pt x="14" y="7"/>
                      <a:pt x="14" y="7"/>
                    </a:cubicBezTo>
                    <a:cubicBezTo>
                      <a:pt x="18" y="2"/>
                      <a:pt x="23" y="0"/>
                      <a:pt x="29" y="0"/>
                    </a:cubicBezTo>
                    <a:cubicBezTo>
                      <a:pt x="37" y="0"/>
                      <a:pt x="41" y="3"/>
                      <a:pt x="41" y="10"/>
                    </a:cubicBezTo>
                    <a:cubicBezTo>
                      <a:pt x="41" y="12"/>
                      <a:pt x="40" y="15"/>
                      <a:pt x="39" y="18"/>
                    </a:cubicBezTo>
                    <a:cubicBezTo>
                      <a:pt x="34" y="42"/>
                      <a:pt x="34" y="42"/>
                      <a:pt x="34" y="42"/>
                    </a:cubicBezTo>
                    <a:cubicBezTo>
                      <a:pt x="27" y="42"/>
                      <a:pt x="27" y="42"/>
                      <a:pt x="27" y="42"/>
                    </a:cubicBezTo>
                    <a:cubicBezTo>
                      <a:pt x="33" y="18"/>
                      <a:pt x="33" y="18"/>
                      <a:pt x="33" y="18"/>
                    </a:cubicBezTo>
                    <a:cubicBezTo>
                      <a:pt x="33" y="16"/>
                      <a:pt x="34" y="13"/>
                      <a:pt x="34" y="11"/>
                    </a:cubicBezTo>
                    <a:cubicBezTo>
                      <a:pt x="34" y="7"/>
                      <a:pt x="31" y="6"/>
                      <a:pt x="26" y="6"/>
                    </a:cubicBezTo>
                    <a:cubicBezTo>
                      <a:pt x="23" y="6"/>
                      <a:pt x="19" y="8"/>
                      <a:pt x="16" y="10"/>
                    </a:cubicBezTo>
                    <a:cubicBezTo>
                      <a:pt x="14" y="13"/>
                      <a:pt x="13" y="16"/>
                      <a:pt x="12" y="19"/>
                    </a:cubicBezTo>
                    <a:cubicBezTo>
                      <a:pt x="7" y="42"/>
                      <a:pt x="7" y="42"/>
                      <a:pt x="7" y="42"/>
                    </a:cubicBezTo>
                    <a:cubicBezTo>
                      <a:pt x="0" y="42"/>
                      <a:pt x="0" y="42"/>
                      <a:pt x="0" y="42"/>
                    </a:cubicBezTo>
                    <a:lnTo>
                      <a:pt x="9" y="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9" name="Freeform 30"/>
              <p:cNvSpPr>
                <a:spLocks/>
              </p:cNvSpPr>
              <p:nvPr/>
            </p:nvSpPr>
            <p:spPr bwMode="auto">
              <a:xfrm>
                <a:off x="3014" y="2664"/>
                <a:ext cx="55" cy="128"/>
              </a:xfrm>
              <a:custGeom>
                <a:avLst/>
                <a:gdLst>
                  <a:gd name="T0" fmla="*/ 15 w 23"/>
                  <a:gd name="T1" fmla="*/ 13 h 54"/>
                  <a:gd name="T2" fmla="*/ 23 w 23"/>
                  <a:gd name="T3" fmla="*/ 13 h 54"/>
                  <a:gd name="T4" fmla="*/ 22 w 23"/>
                  <a:gd name="T5" fmla="*/ 19 h 54"/>
                  <a:gd name="T6" fmla="*/ 14 w 23"/>
                  <a:gd name="T7" fmla="*/ 19 h 54"/>
                  <a:gd name="T8" fmla="*/ 9 w 23"/>
                  <a:gd name="T9" fmla="*/ 43 h 54"/>
                  <a:gd name="T10" fmla="*/ 8 w 23"/>
                  <a:gd name="T11" fmla="*/ 46 h 54"/>
                  <a:gd name="T12" fmla="*/ 12 w 23"/>
                  <a:gd name="T13" fmla="*/ 48 h 54"/>
                  <a:gd name="T14" fmla="*/ 16 w 23"/>
                  <a:gd name="T15" fmla="*/ 48 h 54"/>
                  <a:gd name="T16" fmla="*/ 15 w 23"/>
                  <a:gd name="T17" fmla="*/ 54 h 54"/>
                  <a:gd name="T18" fmla="*/ 10 w 23"/>
                  <a:gd name="T19" fmla="*/ 54 h 54"/>
                  <a:gd name="T20" fmla="*/ 1 w 23"/>
                  <a:gd name="T21" fmla="*/ 48 h 54"/>
                  <a:gd name="T22" fmla="*/ 1 w 23"/>
                  <a:gd name="T23" fmla="*/ 44 h 54"/>
                  <a:gd name="T24" fmla="*/ 7 w 23"/>
                  <a:gd name="T25" fmla="*/ 19 h 54"/>
                  <a:gd name="T26" fmla="*/ 0 w 23"/>
                  <a:gd name="T27" fmla="*/ 19 h 54"/>
                  <a:gd name="T28" fmla="*/ 1 w 23"/>
                  <a:gd name="T29" fmla="*/ 13 h 54"/>
                  <a:gd name="T30" fmla="*/ 8 w 23"/>
                  <a:gd name="T31" fmla="*/ 13 h 54"/>
                  <a:gd name="T32" fmla="*/ 11 w 23"/>
                  <a:gd name="T33" fmla="*/ 0 h 54"/>
                  <a:gd name="T34" fmla="*/ 18 w 23"/>
                  <a:gd name="T35" fmla="*/ 0 h 54"/>
                  <a:gd name="T36" fmla="*/ 15 w 23"/>
                  <a:gd name="T37"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54">
                    <a:moveTo>
                      <a:pt x="15" y="13"/>
                    </a:moveTo>
                    <a:cubicBezTo>
                      <a:pt x="23" y="13"/>
                      <a:pt x="23" y="13"/>
                      <a:pt x="23" y="13"/>
                    </a:cubicBezTo>
                    <a:cubicBezTo>
                      <a:pt x="22" y="19"/>
                      <a:pt x="22" y="19"/>
                      <a:pt x="22" y="19"/>
                    </a:cubicBezTo>
                    <a:cubicBezTo>
                      <a:pt x="14" y="19"/>
                      <a:pt x="14" y="19"/>
                      <a:pt x="14" y="19"/>
                    </a:cubicBezTo>
                    <a:cubicBezTo>
                      <a:pt x="9" y="43"/>
                      <a:pt x="9" y="43"/>
                      <a:pt x="9" y="43"/>
                    </a:cubicBezTo>
                    <a:cubicBezTo>
                      <a:pt x="9" y="44"/>
                      <a:pt x="8" y="45"/>
                      <a:pt x="8" y="46"/>
                    </a:cubicBezTo>
                    <a:cubicBezTo>
                      <a:pt x="8" y="48"/>
                      <a:pt x="10" y="48"/>
                      <a:pt x="12" y="48"/>
                    </a:cubicBezTo>
                    <a:cubicBezTo>
                      <a:pt x="14" y="48"/>
                      <a:pt x="15" y="48"/>
                      <a:pt x="16" y="48"/>
                    </a:cubicBezTo>
                    <a:cubicBezTo>
                      <a:pt x="15" y="54"/>
                      <a:pt x="15" y="54"/>
                      <a:pt x="15" y="54"/>
                    </a:cubicBezTo>
                    <a:cubicBezTo>
                      <a:pt x="14" y="54"/>
                      <a:pt x="12" y="54"/>
                      <a:pt x="10" y="54"/>
                    </a:cubicBezTo>
                    <a:cubicBezTo>
                      <a:pt x="5" y="54"/>
                      <a:pt x="1" y="53"/>
                      <a:pt x="1" y="48"/>
                    </a:cubicBezTo>
                    <a:cubicBezTo>
                      <a:pt x="1" y="47"/>
                      <a:pt x="1" y="46"/>
                      <a:pt x="1" y="44"/>
                    </a:cubicBezTo>
                    <a:cubicBezTo>
                      <a:pt x="7" y="19"/>
                      <a:pt x="7" y="19"/>
                      <a:pt x="7" y="19"/>
                    </a:cubicBezTo>
                    <a:cubicBezTo>
                      <a:pt x="0" y="19"/>
                      <a:pt x="0" y="19"/>
                      <a:pt x="0" y="19"/>
                    </a:cubicBezTo>
                    <a:cubicBezTo>
                      <a:pt x="1" y="13"/>
                      <a:pt x="1" y="13"/>
                      <a:pt x="1" y="13"/>
                    </a:cubicBezTo>
                    <a:cubicBezTo>
                      <a:pt x="8" y="13"/>
                      <a:pt x="8" y="13"/>
                      <a:pt x="8" y="13"/>
                    </a:cubicBezTo>
                    <a:cubicBezTo>
                      <a:pt x="11" y="0"/>
                      <a:pt x="11" y="0"/>
                      <a:pt x="11" y="0"/>
                    </a:cubicBezTo>
                    <a:cubicBezTo>
                      <a:pt x="18" y="0"/>
                      <a:pt x="18" y="0"/>
                      <a:pt x="18" y="0"/>
                    </a:cubicBezTo>
                    <a:lnTo>
                      <a:pt x="15"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0" name="Freeform 31"/>
              <p:cNvSpPr>
                <a:spLocks noEditPoints="1"/>
              </p:cNvSpPr>
              <p:nvPr/>
            </p:nvSpPr>
            <p:spPr bwMode="auto">
              <a:xfrm>
                <a:off x="3137" y="2657"/>
                <a:ext cx="128" cy="135"/>
              </a:xfrm>
              <a:custGeom>
                <a:avLst/>
                <a:gdLst>
                  <a:gd name="T0" fmla="*/ 12 w 54"/>
                  <a:gd name="T1" fmla="*/ 0 h 57"/>
                  <a:gd name="T2" fmla="*/ 32 w 54"/>
                  <a:gd name="T3" fmla="*/ 0 h 57"/>
                  <a:gd name="T4" fmla="*/ 54 w 54"/>
                  <a:gd name="T5" fmla="*/ 22 h 57"/>
                  <a:gd name="T6" fmla="*/ 22 w 54"/>
                  <a:gd name="T7" fmla="*/ 57 h 57"/>
                  <a:gd name="T8" fmla="*/ 0 w 54"/>
                  <a:gd name="T9" fmla="*/ 57 h 57"/>
                  <a:gd name="T10" fmla="*/ 12 w 54"/>
                  <a:gd name="T11" fmla="*/ 0 h 57"/>
                  <a:gd name="T12" fmla="*/ 22 w 54"/>
                  <a:gd name="T13" fmla="*/ 51 h 57"/>
                  <a:gd name="T14" fmla="*/ 46 w 54"/>
                  <a:gd name="T15" fmla="*/ 22 h 57"/>
                  <a:gd name="T16" fmla="*/ 30 w 54"/>
                  <a:gd name="T17" fmla="*/ 6 h 57"/>
                  <a:gd name="T18" fmla="*/ 18 w 54"/>
                  <a:gd name="T19" fmla="*/ 6 h 57"/>
                  <a:gd name="T20" fmla="*/ 9 w 54"/>
                  <a:gd name="T21" fmla="*/ 51 h 57"/>
                  <a:gd name="T22" fmla="*/ 22 w 54"/>
                  <a:gd name="T23" fmla="*/ 5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57">
                    <a:moveTo>
                      <a:pt x="12" y="0"/>
                    </a:moveTo>
                    <a:cubicBezTo>
                      <a:pt x="32" y="0"/>
                      <a:pt x="32" y="0"/>
                      <a:pt x="32" y="0"/>
                    </a:cubicBezTo>
                    <a:cubicBezTo>
                      <a:pt x="46" y="0"/>
                      <a:pt x="54" y="8"/>
                      <a:pt x="54" y="22"/>
                    </a:cubicBezTo>
                    <a:cubicBezTo>
                      <a:pt x="54" y="43"/>
                      <a:pt x="41" y="57"/>
                      <a:pt x="22" y="57"/>
                    </a:cubicBezTo>
                    <a:cubicBezTo>
                      <a:pt x="0" y="57"/>
                      <a:pt x="0" y="57"/>
                      <a:pt x="0" y="57"/>
                    </a:cubicBezTo>
                    <a:lnTo>
                      <a:pt x="12" y="0"/>
                    </a:lnTo>
                    <a:close/>
                    <a:moveTo>
                      <a:pt x="22" y="51"/>
                    </a:moveTo>
                    <a:cubicBezTo>
                      <a:pt x="38" y="51"/>
                      <a:pt x="46" y="36"/>
                      <a:pt x="46" y="22"/>
                    </a:cubicBezTo>
                    <a:cubicBezTo>
                      <a:pt x="46" y="14"/>
                      <a:pt x="43" y="6"/>
                      <a:pt x="30" y="6"/>
                    </a:cubicBezTo>
                    <a:cubicBezTo>
                      <a:pt x="18" y="6"/>
                      <a:pt x="18" y="6"/>
                      <a:pt x="18" y="6"/>
                    </a:cubicBezTo>
                    <a:cubicBezTo>
                      <a:pt x="9" y="51"/>
                      <a:pt x="9" y="51"/>
                      <a:pt x="9" y="51"/>
                    </a:cubicBezTo>
                    <a:lnTo>
                      <a:pt x="22" y="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1" name="Freeform 32"/>
              <p:cNvSpPr>
                <a:spLocks noEditPoints="1"/>
              </p:cNvSpPr>
              <p:nvPr/>
            </p:nvSpPr>
            <p:spPr bwMode="auto">
              <a:xfrm>
                <a:off x="3276" y="2657"/>
                <a:ext cx="45" cy="135"/>
              </a:xfrm>
              <a:custGeom>
                <a:avLst/>
                <a:gdLst>
                  <a:gd name="T0" fmla="*/ 19 w 45"/>
                  <a:gd name="T1" fmla="*/ 38 h 135"/>
                  <a:gd name="T2" fmla="*/ 36 w 45"/>
                  <a:gd name="T3" fmla="*/ 38 h 135"/>
                  <a:gd name="T4" fmla="*/ 17 w 45"/>
                  <a:gd name="T5" fmla="*/ 135 h 135"/>
                  <a:gd name="T6" fmla="*/ 0 w 45"/>
                  <a:gd name="T7" fmla="*/ 135 h 135"/>
                  <a:gd name="T8" fmla="*/ 19 w 45"/>
                  <a:gd name="T9" fmla="*/ 38 h 135"/>
                  <a:gd name="T10" fmla="*/ 41 w 45"/>
                  <a:gd name="T11" fmla="*/ 19 h 135"/>
                  <a:gd name="T12" fmla="*/ 24 w 45"/>
                  <a:gd name="T13" fmla="*/ 19 h 135"/>
                  <a:gd name="T14" fmla="*/ 29 w 45"/>
                  <a:gd name="T15" fmla="*/ 0 h 135"/>
                  <a:gd name="T16" fmla="*/ 45 w 45"/>
                  <a:gd name="T17" fmla="*/ 0 h 135"/>
                  <a:gd name="T18" fmla="*/ 41 w 45"/>
                  <a:gd name="T19" fmla="*/ 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35">
                    <a:moveTo>
                      <a:pt x="19" y="38"/>
                    </a:moveTo>
                    <a:lnTo>
                      <a:pt x="36" y="38"/>
                    </a:lnTo>
                    <a:lnTo>
                      <a:pt x="17" y="135"/>
                    </a:lnTo>
                    <a:lnTo>
                      <a:pt x="0" y="135"/>
                    </a:lnTo>
                    <a:lnTo>
                      <a:pt x="19" y="38"/>
                    </a:lnTo>
                    <a:close/>
                    <a:moveTo>
                      <a:pt x="41" y="19"/>
                    </a:moveTo>
                    <a:lnTo>
                      <a:pt x="24" y="19"/>
                    </a:lnTo>
                    <a:lnTo>
                      <a:pt x="29" y="0"/>
                    </a:lnTo>
                    <a:lnTo>
                      <a:pt x="45" y="0"/>
                    </a:lnTo>
                    <a:lnTo>
                      <a:pt x="41" y="1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2" name="Freeform 33"/>
              <p:cNvSpPr>
                <a:spLocks/>
              </p:cNvSpPr>
              <p:nvPr/>
            </p:nvSpPr>
            <p:spPr bwMode="auto">
              <a:xfrm>
                <a:off x="3326" y="2693"/>
                <a:ext cx="83" cy="101"/>
              </a:xfrm>
              <a:custGeom>
                <a:avLst/>
                <a:gdLst>
                  <a:gd name="T0" fmla="*/ 29 w 35"/>
                  <a:gd name="T1" fmla="*/ 13 h 43"/>
                  <a:gd name="T2" fmla="*/ 20 w 35"/>
                  <a:gd name="T3" fmla="*/ 6 h 43"/>
                  <a:gd name="T4" fmla="*/ 11 w 35"/>
                  <a:gd name="T5" fmla="*/ 11 h 43"/>
                  <a:gd name="T6" fmla="*/ 19 w 35"/>
                  <a:gd name="T7" fmla="*/ 17 h 43"/>
                  <a:gd name="T8" fmla="*/ 22 w 35"/>
                  <a:gd name="T9" fmla="*/ 19 h 43"/>
                  <a:gd name="T10" fmla="*/ 33 w 35"/>
                  <a:gd name="T11" fmla="*/ 30 h 43"/>
                  <a:gd name="T12" fmla="*/ 16 w 35"/>
                  <a:gd name="T13" fmla="*/ 43 h 43"/>
                  <a:gd name="T14" fmla="*/ 0 w 35"/>
                  <a:gd name="T15" fmla="*/ 29 h 43"/>
                  <a:gd name="T16" fmla="*/ 6 w 35"/>
                  <a:gd name="T17" fmla="*/ 29 h 43"/>
                  <a:gd name="T18" fmla="*/ 17 w 35"/>
                  <a:gd name="T19" fmla="*/ 37 h 43"/>
                  <a:gd name="T20" fmla="*/ 26 w 35"/>
                  <a:gd name="T21" fmla="*/ 31 h 43"/>
                  <a:gd name="T22" fmla="*/ 19 w 35"/>
                  <a:gd name="T23" fmla="*/ 24 h 43"/>
                  <a:gd name="T24" fmla="*/ 15 w 35"/>
                  <a:gd name="T25" fmla="*/ 23 h 43"/>
                  <a:gd name="T26" fmla="*/ 5 w 35"/>
                  <a:gd name="T27" fmla="*/ 12 h 43"/>
                  <a:gd name="T28" fmla="*/ 20 w 35"/>
                  <a:gd name="T29" fmla="*/ 0 h 43"/>
                  <a:gd name="T30" fmla="*/ 35 w 35"/>
                  <a:gd name="T31" fmla="*/ 13 h 43"/>
                  <a:gd name="T32" fmla="*/ 29 w 35"/>
                  <a:gd name="T33"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3">
                    <a:moveTo>
                      <a:pt x="29" y="13"/>
                    </a:moveTo>
                    <a:cubicBezTo>
                      <a:pt x="29" y="8"/>
                      <a:pt x="25" y="6"/>
                      <a:pt x="20" y="6"/>
                    </a:cubicBezTo>
                    <a:cubicBezTo>
                      <a:pt x="16" y="6"/>
                      <a:pt x="11" y="7"/>
                      <a:pt x="11" y="11"/>
                    </a:cubicBezTo>
                    <a:cubicBezTo>
                      <a:pt x="11" y="14"/>
                      <a:pt x="15" y="16"/>
                      <a:pt x="19" y="17"/>
                    </a:cubicBezTo>
                    <a:cubicBezTo>
                      <a:pt x="22" y="19"/>
                      <a:pt x="22" y="19"/>
                      <a:pt x="22" y="19"/>
                    </a:cubicBezTo>
                    <a:cubicBezTo>
                      <a:pt x="28" y="21"/>
                      <a:pt x="33" y="24"/>
                      <a:pt x="33" y="30"/>
                    </a:cubicBezTo>
                    <a:cubicBezTo>
                      <a:pt x="33" y="39"/>
                      <a:pt x="24" y="43"/>
                      <a:pt x="16" y="43"/>
                    </a:cubicBezTo>
                    <a:cubicBezTo>
                      <a:pt x="7" y="43"/>
                      <a:pt x="0" y="39"/>
                      <a:pt x="0" y="29"/>
                    </a:cubicBezTo>
                    <a:cubicBezTo>
                      <a:pt x="6" y="29"/>
                      <a:pt x="6" y="29"/>
                      <a:pt x="6" y="29"/>
                    </a:cubicBezTo>
                    <a:cubicBezTo>
                      <a:pt x="6" y="35"/>
                      <a:pt x="11" y="37"/>
                      <a:pt x="17" y="37"/>
                    </a:cubicBezTo>
                    <a:cubicBezTo>
                      <a:pt x="21" y="37"/>
                      <a:pt x="26" y="35"/>
                      <a:pt x="26" y="31"/>
                    </a:cubicBezTo>
                    <a:cubicBezTo>
                      <a:pt x="26" y="28"/>
                      <a:pt x="24" y="26"/>
                      <a:pt x="19" y="24"/>
                    </a:cubicBezTo>
                    <a:cubicBezTo>
                      <a:pt x="15" y="23"/>
                      <a:pt x="15" y="23"/>
                      <a:pt x="15" y="23"/>
                    </a:cubicBezTo>
                    <a:cubicBezTo>
                      <a:pt x="9" y="20"/>
                      <a:pt x="5" y="17"/>
                      <a:pt x="5" y="12"/>
                    </a:cubicBezTo>
                    <a:cubicBezTo>
                      <a:pt x="5" y="4"/>
                      <a:pt x="12" y="0"/>
                      <a:pt x="20" y="0"/>
                    </a:cubicBezTo>
                    <a:cubicBezTo>
                      <a:pt x="28" y="0"/>
                      <a:pt x="35" y="3"/>
                      <a:pt x="35" y="13"/>
                    </a:cubicBezTo>
                    <a:lnTo>
                      <a:pt x="29"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3" name="Freeform 34"/>
              <p:cNvSpPr>
                <a:spLocks/>
              </p:cNvSpPr>
              <p:nvPr/>
            </p:nvSpPr>
            <p:spPr bwMode="auto">
              <a:xfrm>
                <a:off x="3432" y="2664"/>
                <a:ext cx="55" cy="128"/>
              </a:xfrm>
              <a:custGeom>
                <a:avLst/>
                <a:gdLst>
                  <a:gd name="T0" fmla="*/ 15 w 23"/>
                  <a:gd name="T1" fmla="*/ 13 h 54"/>
                  <a:gd name="T2" fmla="*/ 23 w 23"/>
                  <a:gd name="T3" fmla="*/ 13 h 54"/>
                  <a:gd name="T4" fmla="*/ 22 w 23"/>
                  <a:gd name="T5" fmla="*/ 19 h 54"/>
                  <a:gd name="T6" fmla="*/ 14 w 23"/>
                  <a:gd name="T7" fmla="*/ 19 h 54"/>
                  <a:gd name="T8" fmla="*/ 8 w 23"/>
                  <a:gd name="T9" fmla="*/ 43 h 54"/>
                  <a:gd name="T10" fmla="*/ 8 w 23"/>
                  <a:gd name="T11" fmla="*/ 46 h 54"/>
                  <a:gd name="T12" fmla="*/ 12 w 23"/>
                  <a:gd name="T13" fmla="*/ 48 h 54"/>
                  <a:gd name="T14" fmla="*/ 16 w 23"/>
                  <a:gd name="T15" fmla="*/ 48 h 54"/>
                  <a:gd name="T16" fmla="*/ 15 w 23"/>
                  <a:gd name="T17" fmla="*/ 54 h 54"/>
                  <a:gd name="T18" fmla="*/ 10 w 23"/>
                  <a:gd name="T19" fmla="*/ 54 h 54"/>
                  <a:gd name="T20" fmla="*/ 1 w 23"/>
                  <a:gd name="T21" fmla="*/ 48 h 54"/>
                  <a:gd name="T22" fmla="*/ 1 w 23"/>
                  <a:gd name="T23" fmla="*/ 44 h 54"/>
                  <a:gd name="T24" fmla="*/ 7 w 23"/>
                  <a:gd name="T25" fmla="*/ 19 h 54"/>
                  <a:gd name="T26" fmla="*/ 0 w 23"/>
                  <a:gd name="T27" fmla="*/ 19 h 54"/>
                  <a:gd name="T28" fmla="*/ 1 w 23"/>
                  <a:gd name="T29" fmla="*/ 13 h 54"/>
                  <a:gd name="T30" fmla="*/ 8 w 23"/>
                  <a:gd name="T31" fmla="*/ 13 h 54"/>
                  <a:gd name="T32" fmla="*/ 11 w 23"/>
                  <a:gd name="T33" fmla="*/ 0 h 54"/>
                  <a:gd name="T34" fmla="*/ 17 w 23"/>
                  <a:gd name="T35" fmla="*/ 0 h 54"/>
                  <a:gd name="T36" fmla="*/ 15 w 23"/>
                  <a:gd name="T37"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54">
                    <a:moveTo>
                      <a:pt x="15" y="13"/>
                    </a:moveTo>
                    <a:cubicBezTo>
                      <a:pt x="23" y="13"/>
                      <a:pt x="23" y="13"/>
                      <a:pt x="23" y="13"/>
                    </a:cubicBezTo>
                    <a:cubicBezTo>
                      <a:pt x="22" y="19"/>
                      <a:pt x="22" y="19"/>
                      <a:pt x="22" y="19"/>
                    </a:cubicBezTo>
                    <a:cubicBezTo>
                      <a:pt x="14" y="19"/>
                      <a:pt x="14" y="19"/>
                      <a:pt x="14" y="19"/>
                    </a:cubicBezTo>
                    <a:cubicBezTo>
                      <a:pt x="8" y="43"/>
                      <a:pt x="8" y="43"/>
                      <a:pt x="8" y="43"/>
                    </a:cubicBezTo>
                    <a:cubicBezTo>
                      <a:pt x="8" y="44"/>
                      <a:pt x="8" y="45"/>
                      <a:pt x="8" y="46"/>
                    </a:cubicBezTo>
                    <a:cubicBezTo>
                      <a:pt x="8" y="48"/>
                      <a:pt x="10" y="48"/>
                      <a:pt x="12" y="48"/>
                    </a:cubicBezTo>
                    <a:cubicBezTo>
                      <a:pt x="14" y="48"/>
                      <a:pt x="15" y="48"/>
                      <a:pt x="16" y="48"/>
                    </a:cubicBezTo>
                    <a:cubicBezTo>
                      <a:pt x="15" y="54"/>
                      <a:pt x="15" y="54"/>
                      <a:pt x="15" y="54"/>
                    </a:cubicBezTo>
                    <a:cubicBezTo>
                      <a:pt x="13" y="54"/>
                      <a:pt x="12" y="54"/>
                      <a:pt x="10" y="54"/>
                    </a:cubicBezTo>
                    <a:cubicBezTo>
                      <a:pt x="5" y="54"/>
                      <a:pt x="1" y="53"/>
                      <a:pt x="1" y="48"/>
                    </a:cubicBezTo>
                    <a:cubicBezTo>
                      <a:pt x="1" y="47"/>
                      <a:pt x="1" y="46"/>
                      <a:pt x="1" y="44"/>
                    </a:cubicBezTo>
                    <a:cubicBezTo>
                      <a:pt x="7" y="19"/>
                      <a:pt x="7" y="19"/>
                      <a:pt x="7" y="19"/>
                    </a:cubicBezTo>
                    <a:cubicBezTo>
                      <a:pt x="0" y="19"/>
                      <a:pt x="0" y="19"/>
                      <a:pt x="0" y="19"/>
                    </a:cubicBezTo>
                    <a:cubicBezTo>
                      <a:pt x="1" y="13"/>
                      <a:pt x="1" y="13"/>
                      <a:pt x="1" y="13"/>
                    </a:cubicBezTo>
                    <a:cubicBezTo>
                      <a:pt x="8" y="13"/>
                      <a:pt x="8" y="13"/>
                      <a:pt x="8" y="13"/>
                    </a:cubicBezTo>
                    <a:cubicBezTo>
                      <a:pt x="11" y="0"/>
                      <a:pt x="11" y="0"/>
                      <a:pt x="11" y="0"/>
                    </a:cubicBezTo>
                    <a:cubicBezTo>
                      <a:pt x="17" y="0"/>
                      <a:pt x="17" y="0"/>
                      <a:pt x="17" y="0"/>
                    </a:cubicBezTo>
                    <a:lnTo>
                      <a:pt x="15"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4" name="Freeform 35"/>
              <p:cNvSpPr>
                <a:spLocks/>
              </p:cNvSpPr>
              <p:nvPr/>
            </p:nvSpPr>
            <p:spPr bwMode="auto">
              <a:xfrm>
                <a:off x="3491" y="2690"/>
                <a:ext cx="74" cy="102"/>
              </a:xfrm>
              <a:custGeom>
                <a:avLst/>
                <a:gdLst>
                  <a:gd name="T0" fmla="*/ 9 w 31"/>
                  <a:gd name="T1" fmla="*/ 2 h 43"/>
                  <a:gd name="T2" fmla="*/ 15 w 31"/>
                  <a:gd name="T3" fmla="*/ 2 h 43"/>
                  <a:gd name="T4" fmla="*/ 13 w 31"/>
                  <a:gd name="T5" fmla="*/ 10 h 43"/>
                  <a:gd name="T6" fmla="*/ 13 w 31"/>
                  <a:gd name="T7" fmla="*/ 10 h 43"/>
                  <a:gd name="T8" fmla="*/ 29 w 31"/>
                  <a:gd name="T9" fmla="*/ 1 h 43"/>
                  <a:gd name="T10" fmla="*/ 31 w 31"/>
                  <a:gd name="T11" fmla="*/ 1 h 43"/>
                  <a:gd name="T12" fmla="*/ 29 w 31"/>
                  <a:gd name="T13" fmla="*/ 8 h 43"/>
                  <a:gd name="T14" fmla="*/ 28 w 31"/>
                  <a:gd name="T15" fmla="*/ 8 h 43"/>
                  <a:gd name="T16" fmla="*/ 27 w 31"/>
                  <a:gd name="T17" fmla="*/ 8 h 43"/>
                  <a:gd name="T18" fmla="*/ 23 w 31"/>
                  <a:gd name="T19" fmla="*/ 8 h 43"/>
                  <a:gd name="T20" fmla="*/ 14 w 31"/>
                  <a:gd name="T21" fmla="*/ 15 h 43"/>
                  <a:gd name="T22" fmla="*/ 11 w 31"/>
                  <a:gd name="T23" fmla="*/ 25 h 43"/>
                  <a:gd name="T24" fmla="*/ 7 w 31"/>
                  <a:gd name="T25" fmla="*/ 43 h 43"/>
                  <a:gd name="T26" fmla="*/ 0 w 31"/>
                  <a:gd name="T27" fmla="*/ 43 h 43"/>
                  <a:gd name="T28" fmla="*/ 9 w 31"/>
                  <a:gd name="T29"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3">
                    <a:moveTo>
                      <a:pt x="9" y="2"/>
                    </a:moveTo>
                    <a:cubicBezTo>
                      <a:pt x="15" y="2"/>
                      <a:pt x="15" y="2"/>
                      <a:pt x="15" y="2"/>
                    </a:cubicBezTo>
                    <a:cubicBezTo>
                      <a:pt x="13" y="10"/>
                      <a:pt x="13" y="10"/>
                      <a:pt x="13" y="10"/>
                    </a:cubicBezTo>
                    <a:cubicBezTo>
                      <a:pt x="13" y="10"/>
                      <a:pt x="13" y="10"/>
                      <a:pt x="13" y="10"/>
                    </a:cubicBezTo>
                    <a:cubicBezTo>
                      <a:pt x="17" y="5"/>
                      <a:pt x="22" y="1"/>
                      <a:pt x="29" y="1"/>
                    </a:cubicBezTo>
                    <a:cubicBezTo>
                      <a:pt x="29" y="1"/>
                      <a:pt x="30" y="0"/>
                      <a:pt x="31" y="1"/>
                    </a:cubicBezTo>
                    <a:cubicBezTo>
                      <a:pt x="29" y="8"/>
                      <a:pt x="29" y="8"/>
                      <a:pt x="29" y="8"/>
                    </a:cubicBezTo>
                    <a:cubicBezTo>
                      <a:pt x="29" y="8"/>
                      <a:pt x="29" y="8"/>
                      <a:pt x="28" y="8"/>
                    </a:cubicBezTo>
                    <a:cubicBezTo>
                      <a:pt x="27" y="8"/>
                      <a:pt x="27" y="8"/>
                      <a:pt x="27" y="8"/>
                    </a:cubicBezTo>
                    <a:cubicBezTo>
                      <a:pt x="26" y="8"/>
                      <a:pt x="25" y="8"/>
                      <a:pt x="23" y="8"/>
                    </a:cubicBezTo>
                    <a:cubicBezTo>
                      <a:pt x="19" y="9"/>
                      <a:pt x="17" y="12"/>
                      <a:pt x="14" y="15"/>
                    </a:cubicBezTo>
                    <a:cubicBezTo>
                      <a:pt x="13" y="18"/>
                      <a:pt x="12" y="22"/>
                      <a:pt x="11" y="25"/>
                    </a:cubicBezTo>
                    <a:cubicBezTo>
                      <a:pt x="7" y="43"/>
                      <a:pt x="7" y="43"/>
                      <a:pt x="7" y="43"/>
                    </a:cubicBezTo>
                    <a:cubicBezTo>
                      <a:pt x="0" y="43"/>
                      <a:pt x="0" y="43"/>
                      <a:pt x="0" y="43"/>
                    </a:cubicBezTo>
                    <a:lnTo>
                      <a:pt x="9"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5" name="Freeform 36"/>
              <p:cNvSpPr>
                <a:spLocks noEditPoints="1"/>
              </p:cNvSpPr>
              <p:nvPr/>
            </p:nvSpPr>
            <p:spPr bwMode="auto">
              <a:xfrm>
                <a:off x="3562" y="2657"/>
                <a:ext cx="45" cy="135"/>
              </a:xfrm>
              <a:custGeom>
                <a:avLst/>
                <a:gdLst>
                  <a:gd name="T0" fmla="*/ 22 w 45"/>
                  <a:gd name="T1" fmla="*/ 38 h 135"/>
                  <a:gd name="T2" fmla="*/ 38 w 45"/>
                  <a:gd name="T3" fmla="*/ 38 h 135"/>
                  <a:gd name="T4" fmla="*/ 17 w 45"/>
                  <a:gd name="T5" fmla="*/ 135 h 135"/>
                  <a:gd name="T6" fmla="*/ 0 w 45"/>
                  <a:gd name="T7" fmla="*/ 135 h 135"/>
                  <a:gd name="T8" fmla="*/ 22 w 45"/>
                  <a:gd name="T9" fmla="*/ 38 h 135"/>
                  <a:gd name="T10" fmla="*/ 40 w 45"/>
                  <a:gd name="T11" fmla="*/ 19 h 135"/>
                  <a:gd name="T12" fmla="*/ 24 w 45"/>
                  <a:gd name="T13" fmla="*/ 19 h 135"/>
                  <a:gd name="T14" fmla="*/ 29 w 45"/>
                  <a:gd name="T15" fmla="*/ 0 h 135"/>
                  <a:gd name="T16" fmla="*/ 45 w 45"/>
                  <a:gd name="T17" fmla="*/ 0 h 135"/>
                  <a:gd name="T18" fmla="*/ 40 w 45"/>
                  <a:gd name="T19" fmla="*/ 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35">
                    <a:moveTo>
                      <a:pt x="22" y="38"/>
                    </a:moveTo>
                    <a:lnTo>
                      <a:pt x="38" y="38"/>
                    </a:lnTo>
                    <a:lnTo>
                      <a:pt x="17" y="135"/>
                    </a:lnTo>
                    <a:lnTo>
                      <a:pt x="0" y="135"/>
                    </a:lnTo>
                    <a:lnTo>
                      <a:pt x="22" y="38"/>
                    </a:lnTo>
                    <a:close/>
                    <a:moveTo>
                      <a:pt x="40" y="19"/>
                    </a:moveTo>
                    <a:lnTo>
                      <a:pt x="24" y="19"/>
                    </a:lnTo>
                    <a:lnTo>
                      <a:pt x="29" y="0"/>
                    </a:lnTo>
                    <a:lnTo>
                      <a:pt x="45" y="0"/>
                    </a:lnTo>
                    <a:lnTo>
                      <a:pt x="40" y="1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6" name="Freeform 37"/>
              <p:cNvSpPr>
                <a:spLocks noEditPoints="1"/>
              </p:cNvSpPr>
              <p:nvPr/>
            </p:nvSpPr>
            <p:spPr bwMode="auto">
              <a:xfrm>
                <a:off x="3612" y="2657"/>
                <a:ext cx="104" cy="137"/>
              </a:xfrm>
              <a:custGeom>
                <a:avLst/>
                <a:gdLst>
                  <a:gd name="T0" fmla="*/ 12 w 44"/>
                  <a:gd name="T1" fmla="*/ 0 h 58"/>
                  <a:gd name="T2" fmla="*/ 19 w 44"/>
                  <a:gd name="T3" fmla="*/ 0 h 58"/>
                  <a:gd name="T4" fmla="*/ 15 w 44"/>
                  <a:gd name="T5" fmla="*/ 21 h 58"/>
                  <a:gd name="T6" fmla="*/ 15 w 44"/>
                  <a:gd name="T7" fmla="*/ 21 h 58"/>
                  <a:gd name="T8" fmla="*/ 28 w 44"/>
                  <a:gd name="T9" fmla="*/ 15 h 58"/>
                  <a:gd name="T10" fmla="*/ 44 w 44"/>
                  <a:gd name="T11" fmla="*/ 32 h 58"/>
                  <a:gd name="T12" fmla="*/ 22 w 44"/>
                  <a:gd name="T13" fmla="*/ 58 h 58"/>
                  <a:gd name="T14" fmla="*/ 8 w 44"/>
                  <a:gd name="T15" fmla="*/ 49 h 58"/>
                  <a:gd name="T16" fmla="*/ 8 w 44"/>
                  <a:gd name="T17" fmla="*/ 49 h 58"/>
                  <a:gd name="T18" fmla="*/ 6 w 44"/>
                  <a:gd name="T19" fmla="*/ 57 h 58"/>
                  <a:gd name="T20" fmla="*/ 0 w 44"/>
                  <a:gd name="T21" fmla="*/ 57 h 58"/>
                  <a:gd name="T22" fmla="*/ 12 w 44"/>
                  <a:gd name="T23" fmla="*/ 0 h 58"/>
                  <a:gd name="T24" fmla="*/ 28 w 44"/>
                  <a:gd name="T25" fmla="*/ 21 h 58"/>
                  <a:gd name="T26" fmla="*/ 11 w 44"/>
                  <a:gd name="T27" fmla="*/ 42 h 58"/>
                  <a:gd name="T28" fmla="*/ 22 w 44"/>
                  <a:gd name="T29" fmla="*/ 52 h 58"/>
                  <a:gd name="T30" fmla="*/ 37 w 44"/>
                  <a:gd name="T31" fmla="*/ 32 h 58"/>
                  <a:gd name="T32" fmla="*/ 28 w 44"/>
                  <a:gd name="T33"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58">
                    <a:moveTo>
                      <a:pt x="12" y="0"/>
                    </a:moveTo>
                    <a:cubicBezTo>
                      <a:pt x="19" y="0"/>
                      <a:pt x="19" y="0"/>
                      <a:pt x="19" y="0"/>
                    </a:cubicBezTo>
                    <a:cubicBezTo>
                      <a:pt x="15" y="21"/>
                      <a:pt x="15" y="21"/>
                      <a:pt x="15" y="21"/>
                    </a:cubicBezTo>
                    <a:cubicBezTo>
                      <a:pt x="15" y="21"/>
                      <a:pt x="15" y="21"/>
                      <a:pt x="15" y="21"/>
                    </a:cubicBezTo>
                    <a:cubicBezTo>
                      <a:pt x="18" y="17"/>
                      <a:pt x="23" y="15"/>
                      <a:pt x="28" y="15"/>
                    </a:cubicBezTo>
                    <a:cubicBezTo>
                      <a:pt x="39" y="15"/>
                      <a:pt x="44" y="22"/>
                      <a:pt x="44" y="32"/>
                    </a:cubicBezTo>
                    <a:cubicBezTo>
                      <a:pt x="44" y="45"/>
                      <a:pt x="36" y="58"/>
                      <a:pt x="22" y="58"/>
                    </a:cubicBezTo>
                    <a:cubicBezTo>
                      <a:pt x="14" y="58"/>
                      <a:pt x="9" y="53"/>
                      <a:pt x="8" y="49"/>
                    </a:cubicBezTo>
                    <a:cubicBezTo>
                      <a:pt x="8" y="49"/>
                      <a:pt x="8" y="49"/>
                      <a:pt x="8" y="49"/>
                    </a:cubicBezTo>
                    <a:cubicBezTo>
                      <a:pt x="6" y="57"/>
                      <a:pt x="6" y="57"/>
                      <a:pt x="6" y="57"/>
                    </a:cubicBezTo>
                    <a:cubicBezTo>
                      <a:pt x="0" y="57"/>
                      <a:pt x="0" y="57"/>
                      <a:pt x="0" y="57"/>
                    </a:cubicBezTo>
                    <a:lnTo>
                      <a:pt x="12" y="0"/>
                    </a:lnTo>
                    <a:close/>
                    <a:moveTo>
                      <a:pt x="28" y="21"/>
                    </a:moveTo>
                    <a:cubicBezTo>
                      <a:pt x="16" y="21"/>
                      <a:pt x="11" y="33"/>
                      <a:pt x="11" y="42"/>
                    </a:cubicBezTo>
                    <a:cubicBezTo>
                      <a:pt x="11" y="48"/>
                      <a:pt x="15" y="52"/>
                      <a:pt x="22" y="52"/>
                    </a:cubicBezTo>
                    <a:cubicBezTo>
                      <a:pt x="32" y="52"/>
                      <a:pt x="37" y="40"/>
                      <a:pt x="37" y="32"/>
                    </a:cubicBezTo>
                    <a:cubicBezTo>
                      <a:pt x="37" y="26"/>
                      <a:pt x="34" y="21"/>
                      <a:pt x="28"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7" name="Freeform 38"/>
              <p:cNvSpPr>
                <a:spLocks/>
              </p:cNvSpPr>
              <p:nvPr/>
            </p:nvSpPr>
            <p:spPr bwMode="auto">
              <a:xfrm>
                <a:off x="3737" y="2695"/>
                <a:ext cx="95" cy="99"/>
              </a:xfrm>
              <a:custGeom>
                <a:avLst/>
                <a:gdLst>
                  <a:gd name="T0" fmla="*/ 31 w 40"/>
                  <a:gd name="T1" fmla="*/ 41 h 42"/>
                  <a:gd name="T2" fmla="*/ 25 w 40"/>
                  <a:gd name="T3" fmla="*/ 41 h 42"/>
                  <a:gd name="T4" fmla="*/ 26 w 40"/>
                  <a:gd name="T5" fmla="*/ 35 h 42"/>
                  <a:gd name="T6" fmla="*/ 26 w 40"/>
                  <a:gd name="T7" fmla="*/ 35 h 42"/>
                  <a:gd name="T8" fmla="*/ 11 w 40"/>
                  <a:gd name="T9" fmla="*/ 42 h 42"/>
                  <a:gd name="T10" fmla="*/ 0 w 40"/>
                  <a:gd name="T11" fmla="*/ 31 h 42"/>
                  <a:gd name="T12" fmla="*/ 1 w 40"/>
                  <a:gd name="T13" fmla="*/ 23 h 42"/>
                  <a:gd name="T14" fmla="*/ 6 w 40"/>
                  <a:gd name="T15" fmla="*/ 0 h 42"/>
                  <a:gd name="T16" fmla="*/ 13 w 40"/>
                  <a:gd name="T17" fmla="*/ 0 h 42"/>
                  <a:gd name="T18" fmla="*/ 8 w 40"/>
                  <a:gd name="T19" fmla="*/ 24 h 42"/>
                  <a:gd name="T20" fmla="*/ 7 w 40"/>
                  <a:gd name="T21" fmla="*/ 30 h 42"/>
                  <a:gd name="T22" fmla="*/ 14 w 40"/>
                  <a:gd name="T23" fmla="*/ 36 h 42"/>
                  <a:gd name="T24" fmla="*/ 29 w 40"/>
                  <a:gd name="T25" fmla="*/ 22 h 42"/>
                  <a:gd name="T26" fmla="*/ 33 w 40"/>
                  <a:gd name="T27" fmla="*/ 0 h 42"/>
                  <a:gd name="T28" fmla="*/ 40 w 40"/>
                  <a:gd name="T29" fmla="*/ 0 h 42"/>
                  <a:gd name="T30" fmla="*/ 31 w 40"/>
                  <a:gd name="T31"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2">
                    <a:moveTo>
                      <a:pt x="31" y="41"/>
                    </a:moveTo>
                    <a:cubicBezTo>
                      <a:pt x="25" y="41"/>
                      <a:pt x="25" y="41"/>
                      <a:pt x="25" y="41"/>
                    </a:cubicBezTo>
                    <a:cubicBezTo>
                      <a:pt x="26" y="35"/>
                      <a:pt x="26" y="35"/>
                      <a:pt x="26" y="35"/>
                    </a:cubicBezTo>
                    <a:cubicBezTo>
                      <a:pt x="26" y="35"/>
                      <a:pt x="26" y="35"/>
                      <a:pt x="26" y="35"/>
                    </a:cubicBezTo>
                    <a:cubicBezTo>
                      <a:pt x="23" y="39"/>
                      <a:pt x="17" y="42"/>
                      <a:pt x="11" y="42"/>
                    </a:cubicBezTo>
                    <a:cubicBezTo>
                      <a:pt x="4" y="42"/>
                      <a:pt x="0" y="39"/>
                      <a:pt x="0" y="31"/>
                    </a:cubicBezTo>
                    <a:cubicBezTo>
                      <a:pt x="0" y="29"/>
                      <a:pt x="0" y="26"/>
                      <a:pt x="1" y="23"/>
                    </a:cubicBezTo>
                    <a:cubicBezTo>
                      <a:pt x="6" y="0"/>
                      <a:pt x="6" y="0"/>
                      <a:pt x="6" y="0"/>
                    </a:cubicBezTo>
                    <a:cubicBezTo>
                      <a:pt x="13" y="0"/>
                      <a:pt x="13" y="0"/>
                      <a:pt x="13" y="0"/>
                    </a:cubicBezTo>
                    <a:cubicBezTo>
                      <a:pt x="8" y="24"/>
                      <a:pt x="8" y="24"/>
                      <a:pt x="8" y="24"/>
                    </a:cubicBezTo>
                    <a:cubicBezTo>
                      <a:pt x="7" y="25"/>
                      <a:pt x="7" y="29"/>
                      <a:pt x="7" y="30"/>
                    </a:cubicBezTo>
                    <a:cubicBezTo>
                      <a:pt x="7" y="34"/>
                      <a:pt x="10" y="36"/>
                      <a:pt x="14" y="36"/>
                    </a:cubicBezTo>
                    <a:cubicBezTo>
                      <a:pt x="21" y="36"/>
                      <a:pt x="27" y="29"/>
                      <a:pt x="29" y="22"/>
                    </a:cubicBezTo>
                    <a:cubicBezTo>
                      <a:pt x="33" y="0"/>
                      <a:pt x="33" y="0"/>
                      <a:pt x="33" y="0"/>
                    </a:cubicBezTo>
                    <a:cubicBezTo>
                      <a:pt x="40" y="0"/>
                      <a:pt x="40" y="0"/>
                      <a:pt x="40" y="0"/>
                    </a:cubicBezTo>
                    <a:lnTo>
                      <a:pt x="31" y="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8" name="Freeform 39"/>
              <p:cNvSpPr>
                <a:spLocks/>
              </p:cNvSpPr>
              <p:nvPr/>
            </p:nvSpPr>
            <p:spPr bwMode="auto">
              <a:xfrm>
                <a:off x="3853" y="2664"/>
                <a:ext cx="54" cy="128"/>
              </a:xfrm>
              <a:custGeom>
                <a:avLst/>
                <a:gdLst>
                  <a:gd name="T0" fmla="*/ 15 w 23"/>
                  <a:gd name="T1" fmla="*/ 13 h 54"/>
                  <a:gd name="T2" fmla="*/ 23 w 23"/>
                  <a:gd name="T3" fmla="*/ 13 h 54"/>
                  <a:gd name="T4" fmla="*/ 22 w 23"/>
                  <a:gd name="T5" fmla="*/ 19 h 54"/>
                  <a:gd name="T6" fmla="*/ 14 w 23"/>
                  <a:gd name="T7" fmla="*/ 19 h 54"/>
                  <a:gd name="T8" fmla="*/ 9 w 23"/>
                  <a:gd name="T9" fmla="*/ 43 h 54"/>
                  <a:gd name="T10" fmla="*/ 8 w 23"/>
                  <a:gd name="T11" fmla="*/ 46 h 54"/>
                  <a:gd name="T12" fmla="*/ 13 w 23"/>
                  <a:gd name="T13" fmla="*/ 48 h 54"/>
                  <a:gd name="T14" fmla="*/ 16 w 23"/>
                  <a:gd name="T15" fmla="*/ 48 h 54"/>
                  <a:gd name="T16" fmla="*/ 15 w 23"/>
                  <a:gd name="T17" fmla="*/ 54 h 54"/>
                  <a:gd name="T18" fmla="*/ 10 w 23"/>
                  <a:gd name="T19" fmla="*/ 54 h 54"/>
                  <a:gd name="T20" fmla="*/ 1 w 23"/>
                  <a:gd name="T21" fmla="*/ 48 h 54"/>
                  <a:gd name="T22" fmla="*/ 2 w 23"/>
                  <a:gd name="T23" fmla="*/ 44 h 54"/>
                  <a:gd name="T24" fmla="*/ 7 w 23"/>
                  <a:gd name="T25" fmla="*/ 19 h 54"/>
                  <a:gd name="T26" fmla="*/ 0 w 23"/>
                  <a:gd name="T27" fmla="*/ 19 h 54"/>
                  <a:gd name="T28" fmla="*/ 1 w 23"/>
                  <a:gd name="T29" fmla="*/ 13 h 54"/>
                  <a:gd name="T30" fmla="*/ 8 w 23"/>
                  <a:gd name="T31" fmla="*/ 13 h 54"/>
                  <a:gd name="T32" fmla="*/ 11 w 23"/>
                  <a:gd name="T33" fmla="*/ 0 h 54"/>
                  <a:gd name="T34" fmla="*/ 18 w 23"/>
                  <a:gd name="T35" fmla="*/ 0 h 54"/>
                  <a:gd name="T36" fmla="*/ 15 w 23"/>
                  <a:gd name="T37"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54">
                    <a:moveTo>
                      <a:pt x="15" y="13"/>
                    </a:moveTo>
                    <a:cubicBezTo>
                      <a:pt x="23" y="13"/>
                      <a:pt x="23" y="13"/>
                      <a:pt x="23" y="13"/>
                    </a:cubicBezTo>
                    <a:cubicBezTo>
                      <a:pt x="22" y="19"/>
                      <a:pt x="22" y="19"/>
                      <a:pt x="22" y="19"/>
                    </a:cubicBezTo>
                    <a:cubicBezTo>
                      <a:pt x="14" y="19"/>
                      <a:pt x="14" y="19"/>
                      <a:pt x="14" y="19"/>
                    </a:cubicBezTo>
                    <a:cubicBezTo>
                      <a:pt x="9" y="43"/>
                      <a:pt x="9" y="43"/>
                      <a:pt x="9" y="43"/>
                    </a:cubicBezTo>
                    <a:cubicBezTo>
                      <a:pt x="9" y="44"/>
                      <a:pt x="8" y="45"/>
                      <a:pt x="8" y="46"/>
                    </a:cubicBezTo>
                    <a:cubicBezTo>
                      <a:pt x="8" y="48"/>
                      <a:pt x="10" y="48"/>
                      <a:pt x="13" y="48"/>
                    </a:cubicBezTo>
                    <a:cubicBezTo>
                      <a:pt x="14" y="48"/>
                      <a:pt x="15" y="48"/>
                      <a:pt x="16" y="48"/>
                    </a:cubicBezTo>
                    <a:cubicBezTo>
                      <a:pt x="15" y="54"/>
                      <a:pt x="15" y="54"/>
                      <a:pt x="15" y="54"/>
                    </a:cubicBezTo>
                    <a:cubicBezTo>
                      <a:pt x="14" y="54"/>
                      <a:pt x="12" y="54"/>
                      <a:pt x="10" y="54"/>
                    </a:cubicBezTo>
                    <a:cubicBezTo>
                      <a:pt x="5" y="54"/>
                      <a:pt x="1" y="53"/>
                      <a:pt x="1" y="48"/>
                    </a:cubicBezTo>
                    <a:cubicBezTo>
                      <a:pt x="1" y="47"/>
                      <a:pt x="1" y="46"/>
                      <a:pt x="2" y="44"/>
                    </a:cubicBezTo>
                    <a:cubicBezTo>
                      <a:pt x="7" y="19"/>
                      <a:pt x="7" y="19"/>
                      <a:pt x="7" y="19"/>
                    </a:cubicBezTo>
                    <a:cubicBezTo>
                      <a:pt x="0" y="19"/>
                      <a:pt x="0" y="19"/>
                      <a:pt x="0" y="19"/>
                    </a:cubicBezTo>
                    <a:cubicBezTo>
                      <a:pt x="1" y="13"/>
                      <a:pt x="1" y="13"/>
                      <a:pt x="1" y="13"/>
                    </a:cubicBezTo>
                    <a:cubicBezTo>
                      <a:pt x="8" y="13"/>
                      <a:pt x="8" y="13"/>
                      <a:pt x="8" y="13"/>
                    </a:cubicBezTo>
                    <a:cubicBezTo>
                      <a:pt x="11" y="0"/>
                      <a:pt x="11" y="0"/>
                      <a:pt x="11" y="0"/>
                    </a:cubicBezTo>
                    <a:cubicBezTo>
                      <a:pt x="18" y="0"/>
                      <a:pt x="18" y="0"/>
                      <a:pt x="18" y="0"/>
                    </a:cubicBezTo>
                    <a:lnTo>
                      <a:pt x="15"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9" name="Freeform 40"/>
              <p:cNvSpPr>
                <a:spLocks noEditPoints="1"/>
              </p:cNvSpPr>
              <p:nvPr/>
            </p:nvSpPr>
            <p:spPr bwMode="auto">
              <a:xfrm>
                <a:off x="3914" y="2693"/>
                <a:ext cx="97" cy="101"/>
              </a:xfrm>
              <a:custGeom>
                <a:avLst/>
                <a:gdLst>
                  <a:gd name="T0" fmla="*/ 24 w 41"/>
                  <a:gd name="T1" fmla="*/ 0 h 43"/>
                  <a:gd name="T2" fmla="*/ 41 w 41"/>
                  <a:gd name="T3" fmla="*/ 17 h 43"/>
                  <a:gd name="T4" fmla="*/ 18 w 41"/>
                  <a:gd name="T5" fmla="*/ 43 h 43"/>
                  <a:gd name="T6" fmla="*/ 0 w 41"/>
                  <a:gd name="T7" fmla="*/ 26 h 43"/>
                  <a:gd name="T8" fmla="*/ 24 w 41"/>
                  <a:gd name="T9" fmla="*/ 0 h 43"/>
                  <a:gd name="T10" fmla="*/ 19 w 41"/>
                  <a:gd name="T11" fmla="*/ 37 h 43"/>
                  <a:gd name="T12" fmla="*/ 34 w 41"/>
                  <a:gd name="T13" fmla="*/ 17 h 43"/>
                  <a:gd name="T14" fmla="*/ 23 w 41"/>
                  <a:gd name="T15" fmla="*/ 6 h 43"/>
                  <a:gd name="T16" fmla="*/ 7 w 41"/>
                  <a:gd name="T17" fmla="*/ 26 h 43"/>
                  <a:gd name="T18" fmla="*/ 19 w 41"/>
                  <a:gd name="T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3">
                    <a:moveTo>
                      <a:pt x="24" y="0"/>
                    </a:moveTo>
                    <a:cubicBezTo>
                      <a:pt x="35" y="0"/>
                      <a:pt x="41" y="6"/>
                      <a:pt x="41" y="17"/>
                    </a:cubicBezTo>
                    <a:cubicBezTo>
                      <a:pt x="41" y="30"/>
                      <a:pt x="32" y="43"/>
                      <a:pt x="18" y="43"/>
                    </a:cubicBezTo>
                    <a:cubicBezTo>
                      <a:pt x="7" y="43"/>
                      <a:pt x="0" y="36"/>
                      <a:pt x="0" y="26"/>
                    </a:cubicBezTo>
                    <a:cubicBezTo>
                      <a:pt x="0" y="12"/>
                      <a:pt x="9" y="0"/>
                      <a:pt x="24" y="0"/>
                    </a:cubicBezTo>
                    <a:close/>
                    <a:moveTo>
                      <a:pt x="19" y="37"/>
                    </a:moveTo>
                    <a:cubicBezTo>
                      <a:pt x="28" y="37"/>
                      <a:pt x="34" y="25"/>
                      <a:pt x="34" y="17"/>
                    </a:cubicBezTo>
                    <a:cubicBezTo>
                      <a:pt x="34" y="11"/>
                      <a:pt x="30" y="6"/>
                      <a:pt x="23" y="6"/>
                    </a:cubicBezTo>
                    <a:cubicBezTo>
                      <a:pt x="13" y="6"/>
                      <a:pt x="7" y="17"/>
                      <a:pt x="7" y="26"/>
                    </a:cubicBezTo>
                    <a:cubicBezTo>
                      <a:pt x="7" y="32"/>
                      <a:pt x="11" y="37"/>
                      <a:pt x="19" y="3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20" name="Freeform 41"/>
              <p:cNvSpPr>
                <a:spLocks/>
              </p:cNvSpPr>
              <p:nvPr/>
            </p:nvSpPr>
            <p:spPr bwMode="auto">
              <a:xfrm>
                <a:off x="4028" y="2690"/>
                <a:ext cx="73" cy="102"/>
              </a:xfrm>
              <a:custGeom>
                <a:avLst/>
                <a:gdLst>
                  <a:gd name="T0" fmla="*/ 9 w 31"/>
                  <a:gd name="T1" fmla="*/ 2 h 43"/>
                  <a:gd name="T2" fmla="*/ 15 w 31"/>
                  <a:gd name="T3" fmla="*/ 2 h 43"/>
                  <a:gd name="T4" fmla="*/ 13 w 31"/>
                  <a:gd name="T5" fmla="*/ 10 h 43"/>
                  <a:gd name="T6" fmla="*/ 13 w 31"/>
                  <a:gd name="T7" fmla="*/ 10 h 43"/>
                  <a:gd name="T8" fmla="*/ 28 w 31"/>
                  <a:gd name="T9" fmla="*/ 1 h 43"/>
                  <a:gd name="T10" fmla="*/ 31 w 31"/>
                  <a:gd name="T11" fmla="*/ 1 h 43"/>
                  <a:gd name="T12" fmla="*/ 29 w 31"/>
                  <a:gd name="T13" fmla="*/ 8 h 43"/>
                  <a:gd name="T14" fmla="*/ 28 w 31"/>
                  <a:gd name="T15" fmla="*/ 8 h 43"/>
                  <a:gd name="T16" fmla="*/ 27 w 31"/>
                  <a:gd name="T17" fmla="*/ 8 h 43"/>
                  <a:gd name="T18" fmla="*/ 23 w 31"/>
                  <a:gd name="T19" fmla="*/ 8 h 43"/>
                  <a:gd name="T20" fmla="*/ 14 w 31"/>
                  <a:gd name="T21" fmla="*/ 15 h 43"/>
                  <a:gd name="T22" fmla="*/ 11 w 31"/>
                  <a:gd name="T23" fmla="*/ 25 h 43"/>
                  <a:gd name="T24" fmla="*/ 7 w 31"/>
                  <a:gd name="T25" fmla="*/ 43 h 43"/>
                  <a:gd name="T26" fmla="*/ 0 w 31"/>
                  <a:gd name="T27" fmla="*/ 43 h 43"/>
                  <a:gd name="T28" fmla="*/ 9 w 31"/>
                  <a:gd name="T29" fmla="*/ 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3">
                    <a:moveTo>
                      <a:pt x="9" y="2"/>
                    </a:moveTo>
                    <a:cubicBezTo>
                      <a:pt x="15" y="2"/>
                      <a:pt x="15" y="2"/>
                      <a:pt x="15" y="2"/>
                    </a:cubicBezTo>
                    <a:cubicBezTo>
                      <a:pt x="13" y="10"/>
                      <a:pt x="13" y="10"/>
                      <a:pt x="13" y="10"/>
                    </a:cubicBezTo>
                    <a:cubicBezTo>
                      <a:pt x="13" y="10"/>
                      <a:pt x="13" y="10"/>
                      <a:pt x="13" y="10"/>
                    </a:cubicBezTo>
                    <a:cubicBezTo>
                      <a:pt x="16" y="5"/>
                      <a:pt x="21" y="1"/>
                      <a:pt x="28" y="1"/>
                    </a:cubicBezTo>
                    <a:cubicBezTo>
                      <a:pt x="29" y="1"/>
                      <a:pt x="30" y="0"/>
                      <a:pt x="31" y="1"/>
                    </a:cubicBezTo>
                    <a:cubicBezTo>
                      <a:pt x="29" y="8"/>
                      <a:pt x="29" y="8"/>
                      <a:pt x="29" y="8"/>
                    </a:cubicBezTo>
                    <a:cubicBezTo>
                      <a:pt x="29" y="8"/>
                      <a:pt x="28" y="8"/>
                      <a:pt x="28" y="8"/>
                    </a:cubicBezTo>
                    <a:cubicBezTo>
                      <a:pt x="27" y="8"/>
                      <a:pt x="27" y="8"/>
                      <a:pt x="27" y="8"/>
                    </a:cubicBezTo>
                    <a:cubicBezTo>
                      <a:pt x="25" y="8"/>
                      <a:pt x="24" y="8"/>
                      <a:pt x="23" y="8"/>
                    </a:cubicBezTo>
                    <a:cubicBezTo>
                      <a:pt x="19" y="9"/>
                      <a:pt x="16" y="12"/>
                      <a:pt x="14" y="15"/>
                    </a:cubicBezTo>
                    <a:cubicBezTo>
                      <a:pt x="12" y="18"/>
                      <a:pt x="11" y="22"/>
                      <a:pt x="11" y="25"/>
                    </a:cubicBezTo>
                    <a:cubicBezTo>
                      <a:pt x="7" y="43"/>
                      <a:pt x="7" y="43"/>
                      <a:pt x="7" y="43"/>
                    </a:cubicBezTo>
                    <a:cubicBezTo>
                      <a:pt x="0" y="43"/>
                      <a:pt x="0" y="43"/>
                      <a:pt x="0" y="43"/>
                    </a:cubicBezTo>
                    <a:lnTo>
                      <a:pt x="9"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46" name="TextBox 45"/>
          <p:cNvSpPr txBox="1"/>
          <p:nvPr/>
        </p:nvSpPr>
        <p:spPr>
          <a:xfrm>
            <a:off x="5067300" y="3876675"/>
            <a:ext cx="3429000" cy="523220"/>
          </a:xfrm>
          <a:prstGeom prst="rect">
            <a:avLst/>
          </a:prstGeom>
          <a:noFill/>
        </p:spPr>
        <p:txBody>
          <a:bodyPr wrap="square" rtlCol="0">
            <a:spAutoFit/>
          </a:bodyPr>
          <a:lstStyle/>
          <a:p>
            <a:r>
              <a:rPr lang="en-US" sz="1400" b="1" dirty="0" smtClean="0"/>
              <a:t>- Mark </a:t>
            </a:r>
            <a:r>
              <a:rPr lang="en-US" sz="1400" b="1" dirty="0" err="1" smtClean="0"/>
              <a:t>Schissel</a:t>
            </a:r>
            <a:r>
              <a:rPr lang="en-US" sz="1400" b="1" dirty="0" smtClean="0"/>
              <a:t>, SVP and CIO</a:t>
            </a:r>
          </a:p>
          <a:p>
            <a:r>
              <a:rPr lang="en-US" sz="1400" b="1" dirty="0" smtClean="0"/>
              <a:t>  </a:t>
            </a:r>
            <a:r>
              <a:rPr lang="en-US" sz="1400" b="1" dirty="0" err="1" smtClean="0"/>
              <a:t>Herbalife</a:t>
            </a:r>
            <a:endParaRPr lang="en-US" sz="1400" b="1" dirty="0" smtClean="0"/>
          </a:p>
        </p:txBody>
      </p:sp>
    </p:spTree>
    <p:extLst>
      <p:ext uri="{BB962C8B-B14F-4D97-AF65-F5344CB8AC3E}">
        <p14:creationId xmlns="" xmlns:p14="http://schemas.microsoft.com/office/powerpoint/2010/main" val="22414587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dissolve">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Harbor Statement</a:t>
            </a:r>
            <a:endParaRPr lang="en-US" dirty="0"/>
          </a:p>
        </p:txBody>
      </p:sp>
      <p:sp>
        <p:nvSpPr>
          <p:cNvPr id="8" name="Content Placeholder 2"/>
          <p:cNvSpPr>
            <a:spLocks noGrp="1"/>
          </p:cNvSpPr>
          <p:nvPr>
            <p:ph idx="1"/>
          </p:nvPr>
        </p:nvSpPr>
        <p:spPr>
          <a:xfrm>
            <a:off x="685801" y="1371600"/>
            <a:ext cx="7770813" cy="3648075"/>
          </a:xfrm>
        </p:spPr>
        <p:txBody>
          <a:bodyPr/>
          <a:lstStyle/>
          <a:p>
            <a:pPr marL="0" indent="0" algn="just">
              <a:spcBef>
                <a:spcPts val="0"/>
              </a:spcBef>
              <a:spcAft>
                <a:spcPts val="0"/>
              </a:spcAft>
              <a:buNone/>
            </a:pPr>
            <a:r>
              <a:rPr lang="en-US" sz="2000" dirty="0">
                <a:ea typeface="ヒラギノ角ゴ Pro W3"/>
                <a:cs typeface="Arial"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a:t>
            </a:r>
            <a:r>
              <a:rPr lang="en-US" sz="2000" dirty="0" smtClean="0">
                <a:ea typeface="ヒラギノ角ゴ Pro W3"/>
                <a:cs typeface="Arial" pitchFamily="34" charset="0"/>
              </a:rPr>
              <a:t>. The </a:t>
            </a:r>
            <a:r>
              <a:rPr lang="en-US" sz="2000" dirty="0">
                <a:ea typeface="ヒラギノ角ゴ Pro W3"/>
                <a:cs typeface="Arial" pitchFamily="34" charset="0"/>
              </a:rPr>
              <a:t>development, release, and timing of any features or functionality described for Oracle</a:t>
            </a:r>
            <a:r>
              <a:rPr lang="ja-JP" altLang="en-US" sz="2000" dirty="0">
                <a:ea typeface="ヒラギノ角ゴ Pro W3"/>
                <a:cs typeface="Arial" pitchFamily="34" charset="0"/>
              </a:rPr>
              <a:t>’</a:t>
            </a:r>
            <a:r>
              <a:rPr lang="en-US" altLang="ja-JP" sz="2000" dirty="0">
                <a:ea typeface="ヒラギノ角ゴ Pro W3"/>
                <a:cs typeface="Arial" pitchFamily="34" charset="0"/>
              </a:rPr>
              <a:t>s products remains at the sole discretion of Oracle</a:t>
            </a:r>
            <a:r>
              <a:rPr lang="en-US" altLang="ja-JP" sz="2000" dirty="0" smtClean="0">
                <a:ea typeface="ヒラギノ角ゴ Pro W3"/>
                <a:cs typeface="Arial" pitchFamily="34" charset="0"/>
              </a:rPr>
              <a:t>.</a:t>
            </a:r>
            <a:endParaRPr lang="en-US" sz="2000" dirty="0">
              <a:ea typeface="ヒラギノ角ゴ Pro W3"/>
              <a:cs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noChangeAspect="1"/>
          </p:cNvGrpSpPr>
          <p:nvPr/>
        </p:nvGrpSpPr>
        <p:grpSpPr bwMode="auto">
          <a:xfrm>
            <a:off x="2969683" y="690033"/>
            <a:ext cx="3204634" cy="3204634"/>
            <a:chOff x="2477" y="1218"/>
            <a:chExt cx="803" cy="803"/>
          </a:xfrm>
          <a:effectLst/>
        </p:grpSpPr>
        <p:sp>
          <p:nvSpPr>
            <p:cNvPr id="4" name="Freeform 11"/>
            <p:cNvSpPr>
              <a:spLocks/>
            </p:cNvSpPr>
            <p:nvPr/>
          </p:nvSpPr>
          <p:spPr bwMode="auto">
            <a:xfrm>
              <a:off x="3183" y="1364"/>
              <a:ext cx="36" cy="50"/>
            </a:xfrm>
            <a:custGeom>
              <a:avLst/>
              <a:gdLst>
                <a:gd name="T0" fmla="*/ 6 w 15"/>
                <a:gd name="T1" fmla="*/ 7 h 21"/>
                <a:gd name="T2" fmla="*/ 4 w 15"/>
                <a:gd name="T3" fmla="*/ 4 h 21"/>
                <a:gd name="T4" fmla="*/ 4 w 15"/>
                <a:gd name="T5" fmla="*/ 4 h 21"/>
                <a:gd name="T6" fmla="*/ 0 w 15"/>
                <a:gd name="T7" fmla="*/ 0 h 21"/>
                <a:gd name="T8" fmla="*/ 7 w 15"/>
                <a:gd name="T9" fmla="*/ 10 h 21"/>
                <a:gd name="T10" fmla="*/ 7 w 15"/>
                <a:gd name="T11" fmla="*/ 10 h 21"/>
                <a:gd name="T12" fmla="*/ 10 w 15"/>
                <a:gd name="T13" fmla="*/ 12 h 21"/>
                <a:gd name="T14" fmla="*/ 15 w 15"/>
                <a:gd name="T15" fmla="*/ 21 h 21"/>
                <a:gd name="T16" fmla="*/ 13 w 15"/>
                <a:gd name="T17" fmla="*/ 18 h 21"/>
                <a:gd name="T18" fmla="*/ 7 w 15"/>
                <a:gd name="T19" fmla="*/ 9 h 21"/>
                <a:gd name="T20" fmla="*/ 6 w 15"/>
                <a:gd name="T2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1">
                  <a:moveTo>
                    <a:pt x="6" y="7"/>
                  </a:moveTo>
                  <a:cubicBezTo>
                    <a:pt x="4" y="4"/>
                    <a:pt x="4" y="4"/>
                    <a:pt x="4" y="4"/>
                  </a:cubicBezTo>
                  <a:cubicBezTo>
                    <a:pt x="4" y="4"/>
                    <a:pt x="4" y="4"/>
                    <a:pt x="4" y="4"/>
                  </a:cubicBezTo>
                  <a:cubicBezTo>
                    <a:pt x="3" y="4"/>
                    <a:pt x="3" y="3"/>
                    <a:pt x="0" y="0"/>
                  </a:cubicBezTo>
                  <a:cubicBezTo>
                    <a:pt x="4" y="6"/>
                    <a:pt x="4" y="6"/>
                    <a:pt x="7" y="10"/>
                  </a:cubicBezTo>
                  <a:cubicBezTo>
                    <a:pt x="7" y="10"/>
                    <a:pt x="7" y="10"/>
                    <a:pt x="7" y="10"/>
                  </a:cubicBezTo>
                  <a:cubicBezTo>
                    <a:pt x="7" y="10"/>
                    <a:pt x="9" y="12"/>
                    <a:pt x="10" y="12"/>
                  </a:cubicBezTo>
                  <a:cubicBezTo>
                    <a:pt x="12" y="15"/>
                    <a:pt x="14" y="18"/>
                    <a:pt x="15" y="21"/>
                  </a:cubicBezTo>
                  <a:cubicBezTo>
                    <a:pt x="15" y="20"/>
                    <a:pt x="14" y="19"/>
                    <a:pt x="13" y="18"/>
                  </a:cubicBezTo>
                  <a:cubicBezTo>
                    <a:pt x="11" y="15"/>
                    <a:pt x="9" y="12"/>
                    <a:pt x="7" y="9"/>
                  </a:cubicBezTo>
                  <a:lnTo>
                    <a:pt x="6" y="7"/>
                  </a:lnTo>
                  <a:close/>
                </a:path>
              </a:pathLst>
            </a:cu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Freeform 12"/>
            <p:cNvSpPr>
              <a:spLocks/>
            </p:cNvSpPr>
            <p:nvPr/>
          </p:nvSpPr>
          <p:spPr bwMode="auto">
            <a:xfrm>
              <a:off x="3093" y="1402"/>
              <a:ext cx="10" cy="14"/>
            </a:xfrm>
            <a:custGeom>
              <a:avLst/>
              <a:gdLst>
                <a:gd name="T0" fmla="*/ 0 w 4"/>
                <a:gd name="T1" fmla="*/ 6 h 6"/>
                <a:gd name="T2" fmla="*/ 4 w 4"/>
                <a:gd name="T3" fmla="*/ 3 h 6"/>
                <a:gd name="T4" fmla="*/ 4 w 4"/>
                <a:gd name="T5" fmla="*/ 0 h 6"/>
                <a:gd name="T6" fmla="*/ 0 w 4"/>
                <a:gd name="T7" fmla="*/ 6 h 6"/>
              </a:gdLst>
              <a:ahLst/>
              <a:cxnLst>
                <a:cxn ang="0">
                  <a:pos x="T0" y="T1"/>
                </a:cxn>
                <a:cxn ang="0">
                  <a:pos x="T2" y="T3"/>
                </a:cxn>
                <a:cxn ang="0">
                  <a:pos x="T4" y="T5"/>
                </a:cxn>
                <a:cxn ang="0">
                  <a:pos x="T6" y="T7"/>
                </a:cxn>
              </a:cxnLst>
              <a:rect l="0" t="0" r="r" b="b"/>
              <a:pathLst>
                <a:path w="4" h="6">
                  <a:moveTo>
                    <a:pt x="0" y="6"/>
                  </a:moveTo>
                  <a:cubicBezTo>
                    <a:pt x="4" y="3"/>
                    <a:pt x="4" y="3"/>
                    <a:pt x="4" y="3"/>
                  </a:cubicBezTo>
                  <a:cubicBezTo>
                    <a:pt x="4" y="0"/>
                    <a:pt x="4" y="0"/>
                    <a:pt x="4" y="0"/>
                  </a:cubicBezTo>
                  <a:cubicBezTo>
                    <a:pt x="3" y="2"/>
                    <a:pt x="1" y="3"/>
                    <a:pt x="0" y="6"/>
                  </a:cubicBezTo>
                  <a:close/>
                </a:path>
              </a:pathLst>
            </a:cu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Freeform 13"/>
            <p:cNvSpPr>
              <a:spLocks/>
            </p:cNvSpPr>
            <p:nvPr/>
          </p:nvSpPr>
          <p:spPr bwMode="auto">
            <a:xfrm>
              <a:off x="2659" y="1435"/>
              <a:ext cx="59" cy="57"/>
            </a:xfrm>
            <a:custGeom>
              <a:avLst/>
              <a:gdLst>
                <a:gd name="T0" fmla="*/ 10 w 25"/>
                <a:gd name="T1" fmla="*/ 13 h 24"/>
                <a:gd name="T2" fmla="*/ 15 w 25"/>
                <a:gd name="T3" fmla="*/ 12 h 24"/>
                <a:gd name="T4" fmla="*/ 11 w 25"/>
                <a:gd name="T5" fmla="*/ 15 h 24"/>
                <a:gd name="T6" fmla="*/ 8 w 25"/>
                <a:gd name="T7" fmla="*/ 23 h 24"/>
                <a:gd name="T8" fmla="*/ 25 w 25"/>
                <a:gd name="T9" fmla="*/ 15 h 24"/>
                <a:gd name="T10" fmla="*/ 25 w 25"/>
                <a:gd name="T11" fmla="*/ 15 h 24"/>
                <a:gd name="T12" fmla="*/ 17 w 25"/>
                <a:gd name="T13" fmla="*/ 3 h 24"/>
                <a:gd name="T14" fmla="*/ 4 w 25"/>
                <a:gd name="T15" fmla="*/ 5 h 24"/>
                <a:gd name="T16" fmla="*/ 9 w 25"/>
                <a:gd name="T17" fmla="*/ 9 h 24"/>
                <a:gd name="T18" fmla="*/ 0 w 25"/>
                <a:gd name="T19" fmla="*/ 21 h 24"/>
                <a:gd name="T20" fmla="*/ 4 w 25"/>
                <a:gd name="T21" fmla="*/ 18 h 24"/>
                <a:gd name="T22" fmla="*/ 10 w 25"/>
                <a:gd name="T23"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4">
                  <a:moveTo>
                    <a:pt x="10" y="13"/>
                  </a:moveTo>
                  <a:cubicBezTo>
                    <a:pt x="11" y="12"/>
                    <a:pt x="13" y="12"/>
                    <a:pt x="15" y="12"/>
                  </a:cubicBezTo>
                  <a:cubicBezTo>
                    <a:pt x="11" y="15"/>
                    <a:pt x="11" y="15"/>
                    <a:pt x="11" y="15"/>
                  </a:cubicBezTo>
                  <a:cubicBezTo>
                    <a:pt x="11" y="18"/>
                    <a:pt x="9" y="20"/>
                    <a:pt x="8" y="23"/>
                  </a:cubicBezTo>
                  <a:cubicBezTo>
                    <a:pt x="15" y="24"/>
                    <a:pt x="19" y="18"/>
                    <a:pt x="25" y="15"/>
                  </a:cubicBezTo>
                  <a:cubicBezTo>
                    <a:pt x="25" y="15"/>
                    <a:pt x="25" y="15"/>
                    <a:pt x="25" y="15"/>
                  </a:cubicBezTo>
                  <a:cubicBezTo>
                    <a:pt x="21" y="13"/>
                    <a:pt x="19" y="9"/>
                    <a:pt x="17" y="3"/>
                  </a:cubicBezTo>
                  <a:cubicBezTo>
                    <a:pt x="10" y="0"/>
                    <a:pt x="8" y="0"/>
                    <a:pt x="4" y="5"/>
                  </a:cubicBezTo>
                  <a:cubicBezTo>
                    <a:pt x="6" y="6"/>
                    <a:pt x="7" y="8"/>
                    <a:pt x="9" y="9"/>
                  </a:cubicBezTo>
                  <a:cubicBezTo>
                    <a:pt x="2" y="13"/>
                    <a:pt x="0" y="17"/>
                    <a:pt x="0" y="21"/>
                  </a:cubicBezTo>
                  <a:cubicBezTo>
                    <a:pt x="2" y="20"/>
                    <a:pt x="4" y="19"/>
                    <a:pt x="4" y="18"/>
                  </a:cubicBezTo>
                  <a:cubicBezTo>
                    <a:pt x="7" y="15"/>
                    <a:pt x="10" y="13"/>
                    <a:pt x="10" y="13"/>
                  </a:cubicBezTo>
                  <a:close/>
                </a:path>
              </a:pathLst>
            </a:custGeom>
            <a:gradFill flip="none" rotWithShape="1">
              <a:gsLst>
                <a:gs pos="100000">
                  <a:srgbClr val="FF1414"/>
                </a:gs>
                <a:gs pos="0">
                  <a:srgbClr val="AA0000"/>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Freeform 14"/>
            <p:cNvSpPr>
              <a:spLocks noEditPoints="1"/>
            </p:cNvSpPr>
            <p:nvPr/>
          </p:nvSpPr>
          <p:spPr bwMode="auto">
            <a:xfrm>
              <a:off x="2477" y="1218"/>
              <a:ext cx="803" cy="803"/>
            </a:xfrm>
            <a:custGeom>
              <a:avLst/>
              <a:gdLst>
                <a:gd name="T0" fmla="*/ 173 w 340"/>
                <a:gd name="T1" fmla="*/ 28 h 340"/>
                <a:gd name="T2" fmla="*/ 166 w 340"/>
                <a:gd name="T3" fmla="*/ 34 h 340"/>
                <a:gd name="T4" fmla="*/ 165 w 340"/>
                <a:gd name="T5" fmla="*/ 54 h 340"/>
                <a:gd name="T6" fmla="*/ 156 w 340"/>
                <a:gd name="T7" fmla="*/ 54 h 340"/>
                <a:gd name="T8" fmla="*/ 148 w 340"/>
                <a:gd name="T9" fmla="*/ 27 h 340"/>
                <a:gd name="T10" fmla="*/ 143 w 340"/>
                <a:gd name="T11" fmla="*/ 37 h 340"/>
                <a:gd name="T12" fmla="*/ 144 w 340"/>
                <a:gd name="T13" fmla="*/ 49 h 340"/>
                <a:gd name="T14" fmla="*/ 135 w 340"/>
                <a:gd name="T15" fmla="*/ 37 h 340"/>
                <a:gd name="T16" fmla="*/ 127 w 340"/>
                <a:gd name="T17" fmla="*/ 37 h 340"/>
                <a:gd name="T18" fmla="*/ 123 w 340"/>
                <a:gd name="T19" fmla="*/ 41 h 340"/>
                <a:gd name="T20" fmla="*/ 57 w 340"/>
                <a:gd name="T21" fmla="*/ 47 h 340"/>
                <a:gd name="T22" fmla="*/ 56 w 340"/>
                <a:gd name="T23" fmla="*/ 48 h 340"/>
                <a:gd name="T24" fmla="*/ 152 w 340"/>
                <a:gd name="T25" fmla="*/ 310 h 340"/>
                <a:gd name="T26" fmla="*/ 144 w 340"/>
                <a:gd name="T27" fmla="*/ 331 h 340"/>
                <a:gd name="T28" fmla="*/ 14 w 340"/>
                <a:gd name="T29" fmla="*/ 147 h 340"/>
                <a:gd name="T30" fmla="*/ 19 w 340"/>
                <a:gd name="T31" fmla="*/ 112 h 340"/>
                <a:gd name="T32" fmla="*/ 61 w 340"/>
                <a:gd name="T33" fmla="*/ 47 h 340"/>
                <a:gd name="T34" fmla="*/ 81 w 340"/>
                <a:gd name="T35" fmla="*/ 36 h 340"/>
                <a:gd name="T36" fmla="*/ 95 w 340"/>
                <a:gd name="T37" fmla="*/ 44 h 340"/>
                <a:gd name="T38" fmla="*/ 114 w 340"/>
                <a:gd name="T39" fmla="*/ 54 h 340"/>
                <a:gd name="T40" fmla="*/ 146 w 340"/>
                <a:gd name="T41" fmla="*/ 54 h 340"/>
                <a:gd name="T42" fmla="*/ 140 w 340"/>
                <a:gd name="T43" fmla="*/ 75 h 340"/>
                <a:gd name="T44" fmla="*/ 151 w 340"/>
                <a:gd name="T45" fmla="*/ 101 h 340"/>
                <a:gd name="T46" fmla="*/ 71 w 340"/>
                <a:gd name="T47" fmla="*/ 141 h 340"/>
                <a:gd name="T48" fmla="*/ 50 w 340"/>
                <a:gd name="T49" fmla="*/ 138 h 340"/>
                <a:gd name="T50" fmla="*/ 37 w 340"/>
                <a:gd name="T51" fmla="*/ 178 h 340"/>
                <a:gd name="T52" fmla="*/ 131 w 340"/>
                <a:gd name="T53" fmla="*/ 236 h 340"/>
                <a:gd name="T54" fmla="*/ 148 w 340"/>
                <a:gd name="T55" fmla="*/ 103 h 340"/>
                <a:gd name="T56" fmla="*/ 84 w 340"/>
                <a:gd name="T57" fmla="*/ 174 h 340"/>
                <a:gd name="T58" fmla="*/ 59 w 340"/>
                <a:gd name="T59" fmla="*/ 165 h 340"/>
                <a:gd name="T60" fmla="*/ 190 w 340"/>
                <a:gd name="T61" fmla="*/ 68 h 340"/>
                <a:gd name="T62" fmla="*/ 175 w 340"/>
                <a:gd name="T63" fmla="*/ 39 h 340"/>
                <a:gd name="T64" fmla="*/ 192 w 340"/>
                <a:gd name="T65" fmla="*/ 26 h 340"/>
                <a:gd name="T66" fmla="*/ 200 w 340"/>
                <a:gd name="T67" fmla="*/ 29 h 340"/>
                <a:gd name="T68" fmla="*/ 214 w 340"/>
                <a:gd name="T69" fmla="*/ 50 h 340"/>
                <a:gd name="T70" fmla="*/ 317 w 340"/>
                <a:gd name="T71" fmla="*/ 251 h 340"/>
                <a:gd name="T72" fmla="*/ 250 w 340"/>
                <a:gd name="T73" fmla="*/ 192 h 340"/>
                <a:gd name="T74" fmla="*/ 271 w 340"/>
                <a:gd name="T75" fmla="*/ 122 h 340"/>
                <a:gd name="T76" fmla="*/ 310 w 340"/>
                <a:gd name="T77" fmla="*/ 112 h 340"/>
                <a:gd name="T78" fmla="*/ 304 w 340"/>
                <a:gd name="T79" fmla="*/ 89 h 340"/>
                <a:gd name="T80" fmla="*/ 298 w 340"/>
                <a:gd name="T81" fmla="*/ 69 h 340"/>
                <a:gd name="T82" fmla="*/ 302 w 340"/>
                <a:gd name="T83" fmla="*/ 84 h 340"/>
                <a:gd name="T84" fmla="*/ 296 w 340"/>
                <a:gd name="T85" fmla="*/ 96 h 340"/>
                <a:gd name="T86" fmla="*/ 261 w 340"/>
                <a:gd name="T87" fmla="*/ 115 h 340"/>
                <a:gd name="T88" fmla="*/ 268 w 340"/>
                <a:gd name="T89" fmla="*/ 96 h 340"/>
                <a:gd name="T90" fmla="*/ 252 w 340"/>
                <a:gd name="T91" fmla="*/ 67 h 340"/>
                <a:gd name="T92" fmla="*/ 265 w 340"/>
                <a:gd name="T93" fmla="*/ 71 h 340"/>
                <a:gd name="T94" fmla="*/ 261 w 340"/>
                <a:gd name="T95" fmla="*/ 48 h 340"/>
                <a:gd name="T96" fmla="*/ 257 w 340"/>
                <a:gd name="T97" fmla="*/ 55 h 340"/>
                <a:gd name="T98" fmla="*/ 238 w 340"/>
                <a:gd name="T99" fmla="*/ 33 h 340"/>
                <a:gd name="T100" fmla="*/ 258 w 340"/>
                <a:gd name="T101" fmla="*/ 33 h 340"/>
                <a:gd name="T102" fmla="*/ 227 w 340"/>
                <a:gd name="T103" fmla="*/ 12 h 340"/>
                <a:gd name="T104" fmla="*/ 316 w 340"/>
                <a:gd name="T105" fmla="*/ 84 h 340"/>
                <a:gd name="T106" fmla="*/ 332 w 340"/>
                <a:gd name="T107" fmla="*/ 126 h 340"/>
                <a:gd name="T108" fmla="*/ 246 w 340"/>
                <a:gd name="T109" fmla="*/ 78 h 340"/>
                <a:gd name="T110" fmla="*/ 248 w 340"/>
                <a:gd name="T111" fmla="*/ 83 h 340"/>
                <a:gd name="T112" fmla="*/ 247 w 340"/>
                <a:gd name="T113" fmla="*/ 80 h 340"/>
                <a:gd name="T114" fmla="*/ 261 w 340"/>
                <a:gd name="T115" fmla="*/ 5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340">
                  <a:moveTo>
                    <a:pt x="170" y="0"/>
                  </a:moveTo>
                  <a:cubicBezTo>
                    <a:pt x="76" y="0"/>
                    <a:pt x="0" y="76"/>
                    <a:pt x="0" y="170"/>
                  </a:cubicBezTo>
                  <a:cubicBezTo>
                    <a:pt x="0" y="264"/>
                    <a:pt x="76" y="340"/>
                    <a:pt x="170" y="340"/>
                  </a:cubicBezTo>
                  <a:cubicBezTo>
                    <a:pt x="264" y="340"/>
                    <a:pt x="340" y="264"/>
                    <a:pt x="340" y="170"/>
                  </a:cubicBezTo>
                  <a:cubicBezTo>
                    <a:pt x="340" y="76"/>
                    <a:pt x="264" y="0"/>
                    <a:pt x="170" y="0"/>
                  </a:cubicBezTo>
                  <a:close/>
                  <a:moveTo>
                    <a:pt x="164" y="29"/>
                  </a:moveTo>
                  <a:cubicBezTo>
                    <a:pt x="164" y="29"/>
                    <a:pt x="165" y="29"/>
                    <a:pt x="167" y="28"/>
                  </a:cubicBezTo>
                  <a:cubicBezTo>
                    <a:pt x="170" y="28"/>
                    <a:pt x="172" y="27"/>
                    <a:pt x="173" y="28"/>
                  </a:cubicBezTo>
                  <a:cubicBezTo>
                    <a:pt x="173" y="27"/>
                    <a:pt x="174" y="27"/>
                    <a:pt x="174" y="27"/>
                  </a:cubicBezTo>
                  <a:cubicBezTo>
                    <a:pt x="174" y="27"/>
                    <a:pt x="176" y="28"/>
                    <a:pt x="175" y="29"/>
                  </a:cubicBezTo>
                  <a:cubicBezTo>
                    <a:pt x="174" y="34"/>
                    <a:pt x="172" y="35"/>
                    <a:pt x="169" y="35"/>
                  </a:cubicBezTo>
                  <a:cubicBezTo>
                    <a:pt x="169" y="36"/>
                    <a:pt x="168" y="38"/>
                    <a:pt x="167" y="39"/>
                  </a:cubicBezTo>
                  <a:cubicBezTo>
                    <a:pt x="166" y="38"/>
                    <a:pt x="165" y="38"/>
                    <a:pt x="164" y="38"/>
                  </a:cubicBezTo>
                  <a:cubicBezTo>
                    <a:pt x="163" y="39"/>
                    <a:pt x="162" y="39"/>
                    <a:pt x="157" y="41"/>
                  </a:cubicBezTo>
                  <a:cubicBezTo>
                    <a:pt x="155" y="40"/>
                    <a:pt x="155" y="40"/>
                    <a:pt x="154" y="40"/>
                  </a:cubicBezTo>
                  <a:cubicBezTo>
                    <a:pt x="158" y="40"/>
                    <a:pt x="160" y="38"/>
                    <a:pt x="166" y="34"/>
                  </a:cubicBezTo>
                  <a:cubicBezTo>
                    <a:pt x="164" y="31"/>
                    <a:pt x="164" y="30"/>
                    <a:pt x="164" y="29"/>
                  </a:cubicBezTo>
                  <a:close/>
                  <a:moveTo>
                    <a:pt x="151" y="45"/>
                  </a:moveTo>
                  <a:cubicBezTo>
                    <a:pt x="150" y="47"/>
                    <a:pt x="150" y="48"/>
                    <a:pt x="150" y="48"/>
                  </a:cubicBezTo>
                  <a:cubicBezTo>
                    <a:pt x="152" y="47"/>
                    <a:pt x="153" y="46"/>
                    <a:pt x="154" y="45"/>
                  </a:cubicBezTo>
                  <a:cubicBezTo>
                    <a:pt x="154" y="46"/>
                    <a:pt x="155" y="47"/>
                    <a:pt x="155" y="48"/>
                  </a:cubicBezTo>
                  <a:cubicBezTo>
                    <a:pt x="156" y="48"/>
                    <a:pt x="157" y="48"/>
                    <a:pt x="159" y="49"/>
                  </a:cubicBezTo>
                  <a:cubicBezTo>
                    <a:pt x="161" y="50"/>
                    <a:pt x="162" y="50"/>
                    <a:pt x="163" y="50"/>
                  </a:cubicBezTo>
                  <a:cubicBezTo>
                    <a:pt x="163" y="52"/>
                    <a:pt x="163" y="53"/>
                    <a:pt x="165" y="54"/>
                  </a:cubicBezTo>
                  <a:cubicBezTo>
                    <a:pt x="165" y="57"/>
                    <a:pt x="165" y="60"/>
                    <a:pt x="168" y="60"/>
                  </a:cubicBezTo>
                  <a:cubicBezTo>
                    <a:pt x="167" y="60"/>
                    <a:pt x="167" y="60"/>
                    <a:pt x="167" y="60"/>
                  </a:cubicBezTo>
                  <a:cubicBezTo>
                    <a:pt x="167" y="63"/>
                    <a:pt x="165" y="65"/>
                    <a:pt x="165" y="66"/>
                  </a:cubicBezTo>
                  <a:cubicBezTo>
                    <a:pt x="161" y="62"/>
                    <a:pt x="158" y="60"/>
                    <a:pt x="153" y="70"/>
                  </a:cubicBezTo>
                  <a:cubicBezTo>
                    <a:pt x="150" y="65"/>
                    <a:pt x="150" y="65"/>
                    <a:pt x="150" y="65"/>
                  </a:cubicBezTo>
                  <a:cubicBezTo>
                    <a:pt x="147" y="65"/>
                    <a:pt x="145" y="65"/>
                    <a:pt x="143" y="64"/>
                  </a:cubicBezTo>
                  <a:cubicBezTo>
                    <a:pt x="145" y="64"/>
                    <a:pt x="147" y="63"/>
                    <a:pt x="149" y="63"/>
                  </a:cubicBezTo>
                  <a:cubicBezTo>
                    <a:pt x="151" y="60"/>
                    <a:pt x="153" y="58"/>
                    <a:pt x="156" y="54"/>
                  </a:cubicBezTo>
                  <a:cubicBezTo>
                    <a:pt x="155" y="51"/>
                    <a:pt x="150" y="49"/>
                    <a:pt x="147" y="51"/>
                  </a:cubicBezTo>
                  <a:cubicBezTo>
                    <a:pt x="146" y="48"/>
                    <a:pt x="146" y="48"/>
                    <a:pt x="146" y="47"/>
                  </a:cubicBezTo>
                  <a:cubicBezTo>
                    <a:pt x="148" y="46"/>
                    <a:pt x="148" y="46"/>
                    <a:pt x="151" y="45"/>
                  </a:cubicBezTo>
                  <a:close/>
                  <a:moveTo>
                    <a:pt x="146" y="45"/>
                  </a:moveTo>
                  <a:cubicBezTo>
                    <a:pt x="146" y="46"/>
                    <a:pt x="146" y="46"/>
                    <a:pt x="146" y="46"/>
                  </a:cubicBezTo>
                  <a:cubicBezTo>
                    <a:pt x="146" y="46"/>
                    <a:pt x="146" y="46"/>
                    <a:pt x="146" y="46"/>
                  </a:cubicBezTo>
                  <a:lnTo>
                    <a:pt x="146" y="45"/>
                  </a:lnTo>
                  <a:close/>
                  <a:moveTo>
                    <a:pt x="148" y="27"/>
                  </a:moveTo>
                  <a:cubicBezTo>
                    <a:pt x="148" y="27"/>
                    <a:pt x="148" y="27"/>
                    <a:pt x="148" y="27"/>
                  </a:cubicBezTo>
                  <a:cubicBezTo>
                    <a:pt x="147" y="29"/>
                    <a:pt x="147" y="29"/>
                    <a:pt x="147" y="30"/>
                  </a:cubicBezTo>
                  <a:cubicBezTo>
                    <a:pt x="145" y="31"/>
                    <a:pt x="145" y="31"/>
                    <a:pt x="145" y="31"/>
                  </a:cubicBezTo>
                  <a:cubicBezTo>
                    <a:pt x="145" y="31"/>
                    <a:pt x="145" y="31"/>
                    <a:pt x="145" y="30"/>
                  </a:cubicBezTo>
                  <a:cubicBezTo>
                    <a:pt x="143" y="31"/>
                    <a:pt x="143" y="31"/>
                    <a:pt x="140" y="31"/>
                  </a:cubicBezTo>
                  <a:cubicBezTo>
                    <a:pt x="142" y="31"/>
                    <a:pt x="142" y="31"/>
                    <a:pt x="148" y="27"/>
                  </a:cubicBezTo>
                  <a:close/>
                  <a:moveTo>
                    <a:pt x="141" y="40"/>
                  </a:moveTo>
                  <a:cubicBezTo>
                    <a:pt x="141" y="39"/>
                    <a:pt x="142" y="38"/>
                    <a:pt x="143" y="37"/>
                  </a:cubicBezTo>
                  <a:cubicBezTo>
                    <a:pt x="143" y="36"/>
                    <a:pt x="143" y="36"/>
                    <a:pt x="143" y="36"/>
                  </a:cubicBezTo>
                  <a:cubicBezTo>
                    <a:pt x="143" y="36"/>
                    <a:pt x="144" y="36"/>
                    <a:pt x="145" y="35"/>
                  </a:cubicBezTo>
                  <a:cubicBezTo>
                    <a:pt x="146" y="35"/>
                    <a:pt x="146" y="35"/>
                    <a:pt x="146" y="35"/>
                  </a:cubicBezTo>
                  <a:cubicBezTo>
                    <a:pt x="146" y="36"/>
                    <a:pt x="145" y="37"/>
                    <a:pt x="145" y="38"/>
                  </a:cubicBezTo>
                  <a:cubicBezTo>
                    <a:pt x="145" y="38"/>
                    <a:pt x="145" y="38"/>
                    <a:pt x="145" y="38"/>
                  </a:cubicBezTo>
                  <a:cubicBezTo>
                    <a:pt x="143" y="40"/>
                    <a:pt x="141" y="40"/>
                    <a:pt x="141" y="40"/>
                  </a:cubicBezTo>
                  <a:close/>
                  <a:moveTo>
                    <a:pt x="144" y="49"/>
                  </a:moveTo>
                  <a:cubicBezTo>
                    <a:pt x="144" y="49"/>
                    <a:pt x="144" y="49"/>
                    <a:pt x="144" y="49"/>
                  </a:cubicBezTo>
                  <a:cubicBezTo>
                    <a:pt x="143" y="44"/>
                    <a:pt x="144" y="43"/>
                    <a:pt x="144" y="42"/>
                  </a:cubicBezTo>
                  <a:cubicBezTo>
                    <a:pt x="145" y="42"/>
                    <a:pt x="145" y="42"/>
                    <a:pt x="145" y="42"/>
                  </a:cubicBezTo>
                  <a:cubicBezTo>
                    <a:pt x="145" y="45"/>
                    <a:pt x="145" y="47"/>
                    <a:pt x="144" y="49"/>
                  </a:cubicBezTo>
                  <a:close/>
                  <a:moveTo>
                    <a:pt x="132" y="34"/>
                  </a:moveTo>
                  <a:cubicBezTo>
                    <a:pt x="132" y="34"/>
                    <a:pt x="132" y="34"/>
                    <a:pt x="133" y="35"/>
                  </a:cubicBezTo>
                  <a:cubicBezTo>
                    <a:pt x="134" y="35"/>
                    <a:pt x="135" y="35"/>
                    <a:pt x="136" y="35"/>
                  </a:cubicBezTo>
                  <a:cubicBezTo>
                    <a:pt x="136" y="35"/>
                    <a:pt x="136" y="35"/>
                    <a:pt x="136" y="35"/>
                  </a:cubicBezTo>
                  <a:cubicBezTo>
                    <a:pt x="135" y="36"/>
                    <a:pt x="135" y="36"/>
                    <a:pt x="135" y="37"/>
                  </a:cubicBezTo>
                  <a:cubicBezTo>
                    <a:pt x="135" y="38"/>
                    <a:pt x="135" y="39"/>
                    <a:pt x="135" y="40"/>
                  </a:cubicBezTo>
                  <a:cubicBezTo>
                    <a:pt x="136" y="39"/>
                    <a:pt x="137" y="39"/>
                    <a:pt x="139" y="38"/>
                  </a:cubicBezTo>
                  <a:cubicBezTo>
                    <a:pt x="138" y="39"/>
                    <a:pt x="138" y="39"/>
                    <a:pt x="138" y="39"/>
                  </a:cubicBezTo>
                  <a:cubicBezTo>
                    <a:pt x="137" y="40"/>
                    <a:pt x="136" y="41"/>
                    <a:pt x="136" y="42"/>
                  </a:cubicBezTo>
                  <a:cubicBezTo>
                    <a:pt x="135" y="42"/>
                    <a:pt x="134" y="42"/>
                    <a:pt x="133" y="42"/>
                  </a:cubicBezTo>
                  <a:cubicBezTo>
                    <a:pt x="131" y="41"/>
                    <a:pt x="131" y="39"/>
                    <a:pt x="129" y="39"/>
                  </a:cubicBezTo>
                  <a:cubicBezTo>
                    <a:pt x="130" y="38"/>
                    <a:pt x="132" y="37"/>
                    <a:pt x="133" y="37"/>
                  </a:cubicBezTo>
                  <a:cubicBezTo>
                    <a:pt x="132" y="37"/>
                    <a:pt x="132" y="37"/>
                    <a:pt x="127" y="37"/>
                  </a:cubicBezTo>
                  <a:cubicBezTo>
                    <a:pt x="127" y="36"/>
                    <a:pt x="127" y="36"/>
                    <a:pt x="127" y="36"/>
                  </a:cubicBezTo>
                  <a:cubicBezTo>
                    <a:pt x="128" y="36"/>
                    <a:pt x="129" y="35"/>
                    <a:pt x="132" y="34"/>
                  </a:cubicBezTo>
                  <a:close/>
                  <a:moveTo>
                    <a:pt x="119" y="46"/>
                  </a:moveTo>
                  <a:cubicBezTo>
                    <a:pt x="119" y="46"/>
                    <a:pt x="120" y="45"/>
                    <a:pt x="120" y="45"/>
                  </a:cubicBezTo>
                  <a:cubicBezTo>
                    <a:pt x="120" y="44"/>
                    <a:pt x="120" y="43"/>
                    <a:pt x="120" y="42"/>
                  </a:cubicBezTo>
                  <a:cubicBezTo>
                    <a:pt x="120" y="40"/>
                    <a:pt x="121" y="39"/>
                    <a:pt x="122" y="38"/>
                  </a:cubicBezTo>
                  <a:cubicBezTo>
                    <a:pt x="122" y="38"/>
                    <a:pt x="122" y="38"/>
                    <a:pt x="122" y="38"/>
                  </a:cubicBezTo>
                  <a:cubicBezTo>
                    <a:pt x="123" y="39"/>
                    <a:pt x="123" y="39"/>
                    <a:pt x="123" y="41"/>
                  </a:cubicBezTo>
                  <a:cubicBezTo>
                    <a:pt x="124" y="42"/>
                    <a:pt x="125" y="42"/>
                    <a:pt x="125" y="43"/>
                  </a:cubicBezTo>
                  <a:cubicBezTo>
                    <a:pt x="128" y="42"/>
                    <a:pt x="128" y="42"/>
                    <a:pt x="129" y="42"/>
                  </a:cubicBezTo>
                  <a:cubicBezTo>
                    <a:pt x="129" y="43"/>
                    <a:pt x="130" y="44"/>
                    <a:pt x="133" y="44"/>
                  </a:cubicBezTo>
                  <a:cubicBezTo>
                    <a:pt x="132" y="45"/>
                    <a:pt x="132" y="45"/>
                    <a:pt x="132" y="45"/>
                  </a:cubicBezTo>
                  <a:cubicBezTo>
                    <a:pt x="124" y="52"/>
                    <a:pt x="118" y="51"/>
                    <a:pt x="115" y="47"/>
                  </a:cubicBezTo>
                  <a:cubicBezTo>
                    <a:pt x="117" y="47"/>
                    <a:pt x="119" y="46"/>
                    <a:pt x="119" y="46"/>
                  </a:cubicBezTo>
                  <a:close/>
                  <a:moveTo>
                    <a:pt x="56" y="48"/>
                  </a:moveTo>
                  <a:cubicBezTo>
                    <a:pt x="57" y="47"/>
                    <a:pt x="57" y="47"/>
                    <a:pt x="57" y="47"/>
                  </a:cubicBezTo>
                  <a:cubicBezTo>
                    <a:pt x="57" y="47"/>
                    <a:pt x="57" y="47"/>
                    <a:pt x="57" y="47"/>
                  </a:cubicBezTo>
                  <a:cubicBezTo>
                    <a:pt x="57" y="47"/>
                    <a:pt x="57" y="47"/>
                    <a:pt x="57" y="47"/>
                  </a:cubicBezTo>
                  <a:cubicBezTo>
                    <a:pt x="57" y="47"/>
                    <a:pt x="57" y="47"/>
                    <a:pt x="57" y="47"/>
                  </a:cubicBezTo>
                  <a:cubicBezTo>
                    <a:pt x="57" y="47"/>
                    <a:pt x="57" y="47"/>
                    <a:pt x="57" y="47"/>
                  </a:cubicBezTo>
                  <a:cubicBezTo>
                    <a:pt x="58" y="47"/>
                    <a:pt x="58" y="47"/>
                    <a:pt x="58" y="47"/>
                  </a:cubicBezTo>
                  <a:cubicBezTo>
                    <a:pt x="57" y="47"/>
                    <a:pt x="57" y="47"/>
                    <a:pt x="57" y="47"/>
                  </a:cubicBezTo>
                  <a:cubicBezTo>
                    <a:pt x="57" y="48"/>
                    <a:pt x="57" y="48"/>
                    <a:pt x="57" y="48"/>
                  </a:cubicBezTo>
                  <a:cubicBezTo>
                    <a:pt x="56" y="48"/>
                    <a:pt x="56" y="48"/>
                    <a:pt x="56" y="48"/>
                  </a:cubicBezTo>
                  <a:cubicBezTo>
                    <a:pt x="55" y="48"/>
                    <a:pt x="55" y="48"/>
                    <a:pt x="55" y="48"/>
                  </a:cubicBezTo>
                  <a:lnTo>
                    <a:pt x="56" y="48"/>
                  </a:lnTo>
                  <a:close/>
                  <a:moveTo>
                    <a:pt x="185" y="257"/>
                  </a:moveTo>
                  <a:cubicBezTo>
                    <a:pt x="184" y="265"/>
                    <a:pt x="184" y="265"/>
                    <a:pt x="173" y="277"/>
                  </a:cubicBezTo>
                  <a:cubicBezTo>
                    <a:pt x="176" y="284"/>
                    <a:pt x="176" y="284"/>
                    <a:pt x="156" y="297"/>
                  </a:cubicBezTo>
                  <a:cubicBezTo>
                    <a:pt x="157" y="301"/>
                    <a:pt x="157" y="301"/>
                    <a:pt x="157" y="308"/>
                  </a:cubicBezTo>
                  <a:cubicBezTo>
                    <a:pt x="154" y="310"/>
                    <a:pt x="154" y="310"/>
                    <a:pt x="154" y="310"/>
                  </a:cubicBezTo>
                  <a:cubicBezTo>
                    <a:pt x="154" y="310"/>
                    <a:pt x="152" y="310"/>
                    <a:pt x="152" y="310"/>
                  </a:cubicBezTo>
                  <a:cubicBezTo>
                    <a:pt x="148" y="312"/>
                    <a:pt x="144" y="313"/>
                    <a:pt x="141" y="314"/>
                  </a:cubicBezTo>
                  <a:cubicBezTo>
                    <a:pt x="142" y="315"/>
                    <a:pt x="142" y="316"/>
                    <a:pt x="143" y="317"/>
                  </a:cubicBezTo>
                  <a:cubicBezTo>
                    <a:pt x="139" y="317"/>
                    <a:pt x="138" y="317"/>
                    <a:pt x="134" y="318"/>
                  </a:cubicBezTo>
                  <a:cubicBezTo>
                    <a:pt x="139" y="319"/>
                    <a:pt x="139" y="319"/>
                    <a:pt x="139" y="319"/>
                  </a:cubicBezTo>
                  <a:cubicBezTo>
                    <a:pt x="138" y="322"/>
                    <a:pt x="138" y="322"/>
                    <a:pt x="141" y="326"/>
                  </a:cubicBezTo>
                  <a:cubicBezTo>
                    <a:pt x="144" y="328"/>
                    <a:pt x="144" y="328"/>
                    <a:pt x="144" y="328"/>
                  </a:cubicBezTo>
                  <a:cubicBezTo>
                    <a:pt x="144" y="328"/>
                    <a:pt x="145" y="328"/>
                    <a:pt x="145" y="329"/>
                  </a:cubicBezTo>
                  <a:cubicBezTo>
                    <a:pt x="145" y="329"/>
                    <a:pt x="144" y="330"/>
                    <a:pt x="144" y="331"/>
                  </a:cubicBezTo>
                  <a:cubicBezTo>
                    <a:pt x="137" y="329"/>
                    <a:pt x="132" y="325"/>
                    <a:pt x="125" y="323"/>
                  </a:cubicBezTo>
                  <a:cubicBezTo>
                    <a:pt x="124" y="322"/>
                    <a:pt x="123" y="321"/>
                    <a:pt x="122" y="320"/>
                  </a:cubicBezTo>
                  <a:cubicBezTo>
                    <a:pt x="104" y="310"/>
                    <a:pt x="93" y="296"/>
                    <a:pt x="89" y="276"/>
                  </a:cubicBezTo>
                  <a:cubicBezTo>
                    <a:pt x="79" y="273"/>
                    <a:pt x="66" y="262"/>
                    <a:pt x="62" y="258"/>
                  </a:cubicBezTo>
                  <a:cubicBezTo>
                    <a:pt x="62" y="255"/>
                    <a:pt x="61" y="253"/>
                    <a:pt x="60" y="250"/>
                  </a:cubicBezTo>
                  <a:cubicBezTo>
                    <a:pt x="51" y="245"/>
                    <a:pt x="36" y="237"/>
                    <a:pt x="53" y="209"/>
                  </a:cubicBezTo>
                  <a:cubicBezTo>
                    <a:pt x="53" y="209"/>
                    <a:pt x="42" y="178"/>
                    <a:pt x="16" y="162"/>
                  </a:cubicBezTo>
                  <a:cubicBezTo>
                    <a:pt x="15" y="158"/>
                    <a:pt x="15" y="151"/>
                    <a:pt x="14" y="147"/>
                  </a:cubicBezTo>
                  <a:cubicBezTo>
                    <a:pt x="15" y="142"/>
                    <a:pt x="16" y="138"/>
                    <a:pt x="17" y="133"/>
                  </a:cubicBezTo>
                  <a:cubicBezTo>
                    <a:pt x="18" y="130"/>
                    <a:pt x="18" y="130"/>
                    <a:pt x="22" y="111"/>
                  </a:cubicBezTo>
                  <a:cubicBezTo>
                    <a:pt x="21" y="114"/>
                    <a:pt x="21" y="114"/>
                    <a:pt x="20" y="118"/>
                  </a:cubicBezTo>
                  <a:cubicBezTo>
                    <a:pt x="14" y="124"/>
                    <a:pt x="14" y="135"/>
                    <a:pt x="14" y="135"/>
                  </a:cubicBezTo>
                  <a:cubicBezTo>
                    <a:pt x="13" y="135"/>
                    <a:pt x="13" y="135"/>
                    <a:pt x="12" y="135"/>
                  </a:cubicBezTo>
                  <a:cubicBezTo>
                    <a:pt x="13" y="131"/>
                    <a:pt x="13" y="128"/>
                    <a:pt x="14" y="125"/>
                  </a:cubicBezTo>
                  <a:cubicBezTo>
                    <a:pt x="14" y="124"/>
                    <a:pt x="15" y="122"/>
                    <a:pt x="15" y="121"/>
                  </a:cubicBezTo>
                  <a:cubicBezTo>
                    <a:pt x="16" y="118"/>
                    <a:pt x="17" y="116"/>
                    <a:pt x="19" y="112"/>
                  </a:cubicBezTo>
                  <a:cubicBezTo>
                    <a:pt x="21" y="108"/>
                    <a:pt x="21" y="108"/>
                    <a:pt x="23" y="100"/>
                  </a:cubicBezTo>
                  <a:cubicBezTo>
                    <a:pt x="27" y="94"/>
                    <a:pt x="27" y="94"/>
                    <a:pt x="70" y="54"/>
                  </a:cubicBezTo>
                  <a:cubicBezTo>
                    <a:pt x="69" y="54"/>
                    <a:pt x="67" y="53"/>
                    <a:pt x="66" y="53"/>
                  </a:cubicBezTo>
                  <a:cubicBezTo>
                    <a:pt x="71" y="48"/>
                    <a:pt x="71" y="48"/>
                    <a:pt x="71" y="46"/>
                  </a:cubicBezTo>
                  <a:cubicBezTo>
                    <a:pt x="71" y="46"/>
                    <a:pt x="71" y="45"/>
                    <a:pt x="70" y="46"/>
                  </a:cubicBezTo>
                  <a:cubicBezTo>
                    <a:pt x="67" y="47"/>
                    <a:pt x="67" y="47"/>
                    <a:pt x="65" y="48"/>
                  </a:cubicBezTo>
                  <a:cubicBezTo>
                    <a:pt x="66" y="47"/>
                    <a:pt x="67" y="46"/>
                    <a:pt x="67" y="45"/>
                  </a:cubicBezTo>
                  <a:cubicBezTo>
                    <a:pt x="65" y="46"/>
                    <a:pt x="63" y="46"/>
                    <a:pt x="61" y="47"/>
                  </a:cubicBezTo>
                  <a:cubicBezTo>
                    <a:pt x="60" y="47"/>
                    <a:pt x="60" y="46"/>
                    <a:pt x="59" y="46"/>
                  </a:cubicBezTo>
                  <a:cubicBezTo>
                    <a:pt x="59" y="46"/>
                    <a:pt x="58" y="47"/>
                    <a:pt x="58" y="47"/>
                  </a:cubicBezTo>
                  <a:cubicBezTo>
                    <a:pt x="60" y="45"/>
                    <a:pt x="60" y="45"/>
                    <a:pt x="61" y="44"/>
                  </a:cubicBezTo>
                  <a:cubicBezTo>
                    <a:pt x="61" y="44"/>
                    <a:pt x="61" y="45"/>
                    <a:pt x="61" y="45"/>
                  </a:cubicBezTo>
                  <a:cubicBezTo>
                    <a:pt x="70" y="38"/>
                    <a:pt x="70" y="38"/>
                    <a:pt x="72" y="38"/>
                  </a:cubicBezTo>
                  <a:cubicBezTo>
                    <a:pt x="72" y="38"/>
                    <a:pt x="73" y="38"/>
                    <a:pt x="73" y="39"/>
                  </a:cubicBezTo>
                  <a:cubicBezTo>
                    <a:pt x="79" y="35"/>
                    <a:pt x="79" y="35"/>
                    <a:pt x="82" y="35"/>
                  </a:cubicBezTo>
                  <a:cubicBezTo>
                    <a:pt x="81" y="35"/>
                    <a:pt x="81" y="36"/>
                    <a:pt x="81" y="36"/>
                  </a:cubicBezTo>
                  <a:cubicBezTo>
                    <a:pt x="87" y="33"/>
                    <a:pt x="87" y="33"/>
                    <a:pt x="90" y="32"/>
                  </a:cubicBezTo>
                  <a:cubicBezTo>
                    <a:pt x="89" y="33"/>
                    <a:pt x="88" y="34"/>
                    <a:pt x="87" y="35"/>
                  </a:cubicBezTo>
                  <a:cubicBezTo>
                    <a:pt x="88" y="35"/>
                    <a:pt x="90" y="35"/>
                    <a:pt x="91" y="35"/>
                  </a:cubicBezTo>
                  <a:cubicBezTo>
                    <a:pt x="90" y="35"/>
                    <a:pt x="90" y="36"/>
                    <a:pt x="90" y="36"/>
                  </a:cubicBezTo>
                  <a:cubicBezTo>
                    <a:pt x="90" y="36"/>
                    <a:pt x="90" y="37"/>
                    <a:pt x="91" y="37"/>
                  </a:cubicBezTo>
                  <a:cubicBezTo>
                    <a:pt x="90" y="38"/>
                    <a:pt x="89" y="39"/>
                    <a:pt x="89" y="40"/>
                  </a:cubicBezTo>
                  <a:cubicBezTo>
                    <a:pt x="95" y="39"/>
                    <a:pt x="96" y="39"/>
                    <a:pt x="98" y="39"/>
                  </a:cubicBezTo>
                  <a:cubicBezTo>
                    <a:pt x="97" y="41"/>
                    <a:pt x="96" y="43"/>
                    <a:pt x="95" y="44"/>
                  </a:cubicBezTo>
                  <a:cubicBezTo>
                    <a:pt x="98" y="45"/>
                    <a:pt x="99" y="45"/>
                    <a:pt x="103" y="44"/>
                  </a:cubicBezTo>
                  <a:cubicBezTo>
                    <a:pt x="104" y="44"/>
                    <a:pt x="105" y="45"/>
                    <a:pt x="107" y="45"/>
                  </a:cubicBezTo>
                  <a:cubicBezTo>
                    <a:pt x="105" y="48"/>
                    <a:pt x="105" y="48"/>
                    <a:pt x="105" y="48"/>
                  </a:cubicBezTo>
                  <a:cubicBezTo>
                    <a:pt x="106" y="49"/>
                    <a:pt x="107" y="49"/>
                    <a:pt x="109" y="49"/>
                  </a:cubicBezTo>
                  <a:cubicBezTo>
                    <a:pt x="101" y="53"/>
                    <a:pt x="100" y="53"/>
                    <a:pt x="94" y="54"/>
                  </a:cubicBezTo>
                  <a:cubicBezTo>
                    <a:pt x="96" y="57"/>
                    <a:pt x="96" y="57"/>
                    <a:pt x="110" y="50"/>
                  </a:cubicBezTo>
                  <a:cubicBezTo>
                    <a:pt x="110" y="51"/>
                    <a:pt x="110" y="52"/>
                    <a:pt x="111" y="53"/>
                  </a:cubicBezTo>
                  <a:cubicBezTo>
                    <a:pt x="111" y="53"/>
                    <a:pt x="113" y="54"/>
                    <a:pt x="114" y="54"/>
                  </a:cubicBezTo>
                  <a:cubicBezTo>
                    <a:pt x="113" y="54"/>
                    <a:pt x="113" y="55"/>
                    <a:pt x="113" y="55"/>
                  </a:cubicBezTo>
                  <a:cubicBezTo>
                    <a:pt x="114" y="55"/>
                    <a:pt x="116" y="54"/>
                    <a:pt x="118" y="53"/>
                  </a:cubicBezTo>
                  <a:cubicBezTo>
                    <a:pt x="121" y="54"/>
                    <a:pt x="121" y="54"/>
                    <a:pt x="124" y="55"/>
                  </a:cubicBezTo>
                  <a:cubicBezTo>
                    <a:pt x="124" y="55"/>
                    <a:pt x="125" y="56"/>
                    <a:pt x="125" y="56"/>
                  </a:cubicBezTo>
                  <a:cubicBezTo>
                    <a:pt x="132" y="57"/>
                    <a:pt x="132" y="57"/>
                    <a:pt x="138" y="45"/>
                  </a:cubicBezTo>
                  <a:cubicBezTo>
                    <a:pt x="139" y="45"/>
                    <a:pt x="139" y="45"/>
                    <a:pt x="139" y="45"/>
                  </a:cubicBezTo>
                  <a:cubicBezTo>
                    <a:pt x="139" y="49"/>
                    <a:pt x="138" y="52"/>
                    <a:pt x="140" y="56"/>
                  </a:cubicBezTo>
                  <a:cubicBezTo>
                    <a:pt x="142" y="56"/>
                    <a:pt x="143" y="55"/>
                    <a:pt x="146" y="54"/>
                  </a:cubicBezTo>
                  <a:cubicBezTo>
                    <a:pt x="147" y="57"/>
                    <a:pt x="147" y="57"/>
                    <a:pt x="147" y="57"/>
                  </a:cubicBezTo>
                  <a:cubicBezTo>
                    <a:pt x="146" y="58"/>
                    <a:pt x="144" y="60"/>
                    <a:pt x="143" y="61"/>
                  </a:cubicBezTo>
                  <a:cubicBezTo>
                    <a:pt x="137" y="58"/>
                    <a:pt x="137" y="58"/>
                    <a:pt x="120" y="69"/>
                  </a:cubicBezTo>
                  <a:cubicBezTo>
                    <a:pt x="115" y="71"/>
                    <a:pt x="115" y="71"/>
                    <a:pt x="115" y="71"/>
                  </a:cubicBezTo>
                  <a:cubicBezTo>
                    <a:pt x="113" y="72"/>
                    <a:pt x="110" y="74"/>
                    <a:pt x="108" y="75"/>
                  </a:cubicBezTo>
                  <a:cubicBezTo>
                    <a:pt x="108" y="79"/>
                    <a:pt x="110" y="91"/>
                    <a:pt x="114" y="95"/>
                  </a:cubicBezTo>
                  <a:cubicBezTo>
                    <a:pt x="120" y="88"/>
                    <a:pt x="128" y="82"/>
                    <a:pt x="135" y="74"/>
                  </a:cubicBezTo>
                  <a:cubicBezTo>
                    <a:pt x="136" y="74"/>
                    <a:pt x="138" y="74"/>
                    <a:pt x="140" y="75"/>
                  </a:cubicBezTo>
                  <a:cubicBezTo>
                    <a:pt x="140" y="73"/>
                    <a:pt x="140" y="71"/>
                    <a:pt x="140" y="70"/>
                  </a:cubicBezTo>
                  <a:cubicBezTo>
                    <a:pt x="143" y="70"/>
                    <a:pt x="143" y="70"/>
                    <a:pt x="148" y="79"/>
                  </a:cubicBezTo>
                  <a:cubicBezTo>
                    <a:pt x="151" y="78"/>
                    <a:pt x="155" y="78"/>
                    <a:pt x="158" y="80"/>
                  </a:cubicBezTo>
                  <a:cubicBezTo>
                    <a:pt x="157" y="82"/>
                    <a:pt x="157" y="82"/>
                    <a:pt x="156" y="84"/>
                  </a:cubicBezTo>
                  <a:cubicBezTo>
                    <a:pt x="157" y="86"/>
                    <a:pt x="158" y="88"/>
                    <a:pt x="158" y="89"/>
                  </a:cubicBezTo>
                  <a:cubicBezTo>
                    <a:pt x="157" y="92"/>
                    <a:pt x="157" y="92"/>
                    <a:pt x="157" y="94"/>
                  </a:cubicBezTo>
                  <a:cubicBezTo>
                    <a:pt x="161" y="92"/>
                    <a:pt x="162" y="92"/>
                    <a:pt x="165" y="92"/>
                  </a:cubicBezTo>
                  <a:cubicBezTo>
                    <a:pt x="154" y="101"/>
                    <a:pt x="154" y="101"/>
                    <a:pt x="151" y="101"/>
                  </a:cubicBezTo>
                  <a:cubicBezTo>
                    <a:pt x="139" y="101"/>
                    <a:pt x="132" y="101"/>
                    <a:pt x="126" y="107"/>
                  </a:cubicBezTo>
                  <a:cubicBezTo>
                    <a:pt x="139" y="104"/>
                    <a:pt x="139" y="104"/>
                    <a:pt x="140" y="104"/>
                  </a:cubicBezTo>
                  <a:cubicBezTo>
                    <a:pt x="138" y="106"/>
                    <a:pt x="137" y="107"/>
                    <a:pt x="136" y="108"/>
                  </a:cubicBezTo>
                  <a:cubicBezTo>
                    <a:pt x="138" y="111"/>
                    <a:pt x="138" y="111"/>
                    <a:pt x="141" y="112"/>
                  </a:cubicBezTo>
                  <a:cubicBezTo>
                    <a:pt x="110" y="120"/>
                    <a:pt x="110" y="120"/>
                    <a:pt x="98" y="126"/>
                  </a:cubicBezTo>
                  <a:cubicBezTo>
                    <a:pt x="96" y="128"/>
                    <a:pt x="96" y="128"/>
                    <a:pt x="89" y="136"/>
                  </a:cubicBezTo>
                  <a:cubicBezTo>
                    <a:pt x="86" y="136"/>
                    <a:pt x="84" y="136"/>
                    <a:pt x="81" y="136"/>
                  </a:cubicBezTo>
                  <a:cubicBezTo>
                    <a:pt x="78" y="138"/>
                    <a:pt x="74" y="139"/>
                    <a:pt x="71" y="141"/>
                  </a:cubicBezTo>
                  <a:cubicBezTo>
                    <a:pt x="71" y="140"/>
                    <a:pt x="71" y="138"/>
                    <a:pt x="72" y="137"/>
                  </a:cubicBezTo>
                  <a:cubicBezTo>
                    <a:pt x="69" y="142"/>
                    <a:pt x="68" y="144"/>
                    <a:pt x="68" y="147"/>
                  </a:cubicBezTo>
                  <a:cubicBezTo>
                    <a:pt x="70" y="152"/>
                    <a:pt x="70" y="152"/>
                    <a:pt x="70" y="152"/>
                  </a:cubicBezTo>
                  <a:cubicBezTo>
                    <a:pt x="68" y="154"/>
                    <a:pt x="65" y="157"/>
                    <a:pt x="62" y="159"/>
                  </a:cubicBezTo>
                  <a:cubicBezTo>
                    <a:pt x="63" y="152"/>
                    <a:pt x="61" y="146"/>
                    <a:pt x="62" y="139"/>
                  </a:cubicBezTo>
                  <a:cubicBezTo>
                    <a:pt x="59" y="140"/>
                    <a:pt x="59" y="140"/>
                    <a:pt x="57" y="140"/>
                  </a:cubicBezTo>
                  <a:cubicBezTo>
                    <a:pt x="55" y="135"/>
                    <a:pt x="55" y="135"/>
                    <a:pt x="55" y="135"/>
                  </a:cubicBezTo>
                  <a:cubicBezTo>
                    <a:pt x="54" y="136"/>
                    <a:pt x="52" y="137"/>
                    <a:pt x="50" y="138"/>
                  </a:cubicBezTo>
                  <a:cubicBezTo>
                    <a:pt x="45" y="134"/>
                    <a:pt x="45" y="134"/>
                    <a:pt x="35" y="133"/>
                  </a:cubicBezTo>
                  <a:cubicBezTo>
                    <a:pt x="29" y="144"/>
                    <a:pt x="29" y="144"/>
                    <a:pt x="27" y="145"/>
                  </a:cubicBezTo>
                  <a:cubicBezTo>
                    <a:pt x="25" y="153"/>
                    <a:pt x="27" y="160"/>
                    <a:pt x="28" y="163"/>
                  </a:cubicBezTo>
                  <a:cubicBezTo>
                    <a:pt x="29" y="163"/>
                    <a:pt x="31" y="164"/>
                    <a:pt x="32" y="165"/>
                  </a:cubicBezTo>
                  <a:cubicBezTo>
                    <a:pt x="36" y="160"/>
                    <a:pt x="38" y="159"/>
                    <a:pt x="41" y="159"/>
                  </a:cubicBezTo>
                  <a:cubicBezTo>
                    <a:pt x="40" y="163"/>
                    <a:pt x="39" y="164"/>
                    <a:pt x="37" y="167"/>
                  </a:cubicBezTo>
                  <a:cubicBezTo>
                    <a:pt x="37" y="169"/>
                    <a:pt x="36" y="172"/>
                    <a:pt x="36" y="175"/>
                  </a:cubicBezTo>
                  <a:cubicBezTo>
                    <a:pt x="37" y="178"/>
                    <a:pt x="37" y="178"/>
                    <a:pt x="37" y="178"/>
                  </a:cubicBezTo>
                  <a:cubicBezTo>
                    <a:pt x="44" y="182"/>
                    <a:pt x="47" y="188"/>
                    <a:pt x="47" y="189"/>
                  </a:cubicBezTo>
                  <a:cubicBezTo>
                    <a:pt x="60" y="197"/>
                    <a:pt x="62" y="199"/>
                    <a:pt x="68" y="193"/>
                  </a:cubicBezTo>
                  <a:cubicBezTo>
                    <a:pt x="72" y="195"/>
                    <a:pt x="74" y="197"/>
                    <a:pt x="78" y="199"/>
                  </a:cubicBezTo>
                  <a:cubicBezTo>
                    <a:pt x="83" y="199"/>
                    <a:pt x="83" y="199"/>
                    <a:pt x="83" y="199"/>
                  </a:cubicBezTo>
                  <a:cubicBezTo>
                    <a:pt x="91" y="202"/>
                    <a:pt x="98" y="205"/>
                    <a:pt x="104" y="210"/>
                  </a:cubicBezTo>
                  <a:cubicBezTo>
                    <a:pt x="106" y="212"/>
                    <a:pt x="106" y="212"/>
                    <a:pt x="106" y="212"/>
                  </a:cubicBezTo>
                  <a:cubicBezTo>
                    <a:pt x="109" y="221"/>
                    <a:pt x="109" y="221"/>
                    <a:pt x="118" y="222"/>
                  </a:cubicBezTo>
                  <a:cubicBezTo>
                    <a:pt x="123" y="223"/>
                    <a:pt x="124" y="223"/>
                    <a:pt x="131" y="236"/>
                  </a:cubicBezTo>
                  <a:cubicBezTo>
                    <a:pt x="127" y="240"/>
                    <a:pt x="127" y="240"/>
                    <a:pt x="127" y="240"/>
                  </a:cubicBezTo>
                  <a:cubicBezTo>
                    <a:pt x="128" y="241"/>
                    <a:pt x="130" y="242"/>
                    <a:pt x="131" y="243"/>
                  </a:cubicBezTo>
                  <a:cubicBezTo>
                    <a:pt x="137" y="238"/>
                    <a:pt x="140" y="238"/>
                    <a:pt x="143" y="238"/>
                  </a:cubicBezTo>
                  <a:cubicBezTo>
                    <a:pt x="158" y="253"/>
                    <a:pt x="185" y="254"/>
                    <a:pt x="185" y="254"/>
                  </a:cubicBezTo>
                  <a:cubicBezTo>
                    <a:pt x="185" y="255"/>
                    <a:pt x="185" y="256"/>
                    <a:pt x="185" y="257"/>
                  </a:cubicBezTo>
                  <a:close/>
                  <a:moveTo>
                    <a:pt x="157" y="104"/>
                  </a:moveTo>
                  <a:cubicBezTo>
                    <a:pt x="154" y="109"/>
                    <a:pt x="154" y="109"/>
                    <a:pt x="154" y="109"/>
                  </a:cubicBezTo>
                  <a:cubicBezTo>
                    <a:pt x="153" y="107"/>
                    <a:pt x="148" y="103"/>
                    <a:pt x="148" y="103"/>
                  </a:cubicBezTo>
                  <a:cubicBezTo>
                    <a:pt x="148" y="103"/>
                    <a:pt x="148" y="103"/>
                    <a:pt x="148" y="103"/>
                  </a:cubicBezTo>
                  <a:lnTo>
                    <a:pt x="157" y="104"/>
                  </a:lnTo>
                  <a:close/>
                  <a:moveTo>
                    <a:pt x="87" y="179"/>
                  </a:moveTo>
                  <a:cubicBezTo>
                    <a:pt x="83" y="183"/>
                    <a:pt x="83" y="183"/>
                    <a:pt x="83" y="183"/>
                  </a:cubicBezTo>
                  <a:cubicBezTo>
                    <a:pt x="79" y="178"/>
                    <a:pt x="79" y="178"/>
                    <a:pt x="75" y="178"/>
                  </a:cubicBezTo>
                  <a:cubicBezTo>
                    <a:pt x="74" y="173"/>
                    <a:pt x="75" y="172"/>
                    <a:pt x="78" y="172"/>
                  </a:cubicBezTo>
                  <a:cubicBezTo>
                    <a:pt x="78" y="171"/>
                    <a:pt x="78" y="171"/>
                    <a:pt x="78" y="171"/>
                  </a:cubicBezTo>
                  <a:cubicBezTo>
                    <a:pt x="84" y="174"/>
                    <a:pt x="84" y="174"/>
                    <a:pt x="84" y="174"/>
                  </a:cubicBezTo>
                  <a:lnTo>
                    <a:pt x="87" y="179"/>
                  </a:lnTo>
                  <a:close/>
                  <a:moveTo>
                    <a:pt x="70" y="170"/>
                  </a:moveTo>
                  <a:cubicBezTo>
                    <a:pt x="68" y="171"/>
                    <a:pt x="68" y="171"/>
                    <a:pt x="68" y="171"/>
                  </a:cubicBezTo>
                  <a:cubicBezTo>
                    <a:pt x="62" y="170"/>
                    <a:pt x="62" y="170"/>
                    <a:pt x="59" y="165"/>
                  </a:cubicBezTo>
                  <a:cubicBezTo>
                    <a:pt x="58" y="165"/>
                    <a:pt x="58" y="165"/>
                    <a:pt x="58" y="165"/>
                  </a:cubicBezTo>
                  <a:cubicBezTo>
                    <a:pt x="52" y="163"/>
                    <a:pt x="50" y="160"/>
                    <a:pt x="49" y="159"/>
                  </a:cubicBezTo>
                  <a:cubicBezTo>
                    <a:pt x="51" y="160"/>
                    <a:pt x="53" y="160"/>
                    <a:pt x="55" y="160"/>
                  </a:cubicBezTo>
                  <a:cubicBezTo>
                    <a:pt x="59" y="160"/>
                    <a:pt x="59" y="164"/>
                    <a:pt x="59" y="165"/>
                  </a:cubicBezTo>
                  <a:cubicBezTo>
                    <a:pt x="64" y="163"/>
                    <a:pt x="64" y="163"/>
                    <a:pt x="67" y="166"/>
                  </a:cubicBezTo>
                  <a:cubicBezTo>
                    <a:pt x="69" y="169"/>
                    <a:pt x="69" y="169"/>
                    <a:pt x="70" y="170"/>
                  </a:cubicBezTo>
                  <a:close/>
                  <a:moveTo>
                    <a:pt x="203" y="238"/>
                  </a:moveTo>
                  <a:cubicBezTo>
                    <a:pt x="203" y="238"/>
                    <a:pt x="203" y="238"/>
                    <a:pt x="203" y="238"/>
                  </a:cubicBezTo>
                  <a:cubicBezTo>
                    <a:pt x="204" y="239"/>
                    <a:pt x="204" y="239"/>
                    <a:pt x="204" y="239"/>
                  </a:cubicBezTo>
                  <a:lnTo>
                    <a:pt x="203" y="238"/>
                  </a:lnTo>
                  <a:close/>
                  <a:moveTo>
                    <a:pt x="214" y="50"/>
                  </a:moveTo>
                  <a:cubicBezTo>
                    <a:pt x="206" y="61"/>
                    <a:pt x="194" y="68"/>
                    <a:pt x="190" y="68"/>
                  </a:cubicBezTo>
                  <a:cubicBezTo>
                    <a:pt x="190" y="70"/>
                    <a:pt x="190" y="72"/>
                    <a:pt x="188" y="72"/>
                  </a:cubicBezTo>
                  <a:cubicBezTo>
                    <a:pt x="185" y="72"/>
                    <a:pt x="184" y="69"/>
                    <a:pt x="182" y="69"/>
                  </a:cubicBezTo>
                  <a:cubicBezTo>
                    <a:pt x="181" y="66"/>
                    <a:pt x="179" y="64"/>
                    <a:pt x="179" y="61"/>
                  </a:cubicBezTo>
                  <a:cubicBezTo>
                    <a:pt x="180" y="60"/>
                    <a:pt x="180" y="60"/>
                    <a:pt x="180" y="60"/>
                  </a:cubicBezTo>
                  <a:cubicBezTo>
                    <a:pt x="181" y="58"/>
                    <a:pt x="182" y="56"/>
                    <a:pt x="183" y="53"/>
                  </a:cubicBezTo>
                  <a:cubicBezTo>
                    <a:pt x="182" y="52"/>
                    <a:pt x="181" y="51"/>
                    <a:pt x="180" y="50"/>
                  </a:cubicBezTo>
                  <a:cubicBezTo>
                    <a:pt x="181" y="48"/>
                    <a:pt x="181" y="47"/>
                    <a:pt x="181" y="46"/>
                  </a:cubicBezTo>
                  <a:cubicBezTo>
                    <a:pt x="179" y="44"/>
                    <a:pt x="177" y="41"/>
                    <a:pt x="175" y="39"/>
                  </a:cubicBezTo>
                  <a:cubicBezTo>
                    <a:pt x="175" y="39"/>
                    <a:pt x="172" y="38"/>
                    <a:pt x="171" y="38"/>
                  </a:cubicBezTo>
                  <a:cubicBezTo>
                    <a:pt x="174" y="34"/>
                    <a:pt x="176" y="32"/>
                    <a:pt x="178" y="29"/>
                  </a:cubicBezTo>
                  <a:cubicBezTo>
                    <a:pt x="180" y="30"/>
                    <a:pt x="180" y="30"/>
                    <a:pt x="180" y="30"/>
                  </a:cubicBezTo>
                  <a:cubicBezTo>
                    <a:pt x="181" y="29"/>
                    <a:pt x="181" y="27"/>
                    <a:pt x="181" y="26"/>
                  </a:cubicBezTo>
                  <a:cubicBezTo>
                    <a:pt x="183" y="28"/>
                    <a:pt x="185" y="28"/>
                    <a:pt x="185" y="28"/>
                  </a:cubicBezTo>
                  <a:cubicBezTo>
                    <a:pt x="185" y="28"/>
                    <a:pt x="186" y="28"/>
                    <a:pt x="188" y="28"/>
                  </a:cubicBezTo>
                  <a:cubicBezTo>
                    <a:pt x="189" y="28"/>
                    <a:pt x="190" y="29"/>
                    <a:pt x="191" y="29"/>
                  </a:cubicBezTo>
                  <a:cubicBezTo>
                    <a:pt x="191" y="28"/>
                    <a:pt x="191" y="27"/>
                    <a:pt x="192" y="26"/>
                  </a:cubicBezTo>
                  <a:cubicBezTo>
                    <a:pt x="193" y="26"/>
                    <a:pt x="193" y="26"/>
                    <a:pt x="194" y="26"/>
                  </a:cubicBezTo>
                  <a:cubicBezTo>
                    <a:pt x="195" y="26"/>
                    <a:pt x="195" y="25"/>
                    <a:pt x="196" y="25"/>
                  </a:cubicBezTo>
                  <a:cubicBezTo>
                    <a:pt x="196" y="25"/>
                    <a:pt x="196" y="25"/>
                    <a:pt x="196" y="25"/>
                  </a:cubicBezTo>
                  <a:cubicBezTo>
                    <a:pt x="197" y="24"/>
                    <a:pt x="197" y="24"/>
                    <a:pt x="197" y="24"/>
                  </a:cubicBezTo>
                  <a:cubicBezTo>
                    <a:pt x="198" y="24"/>
                    <a:pt x="198" y="24"/>
                    <a:pt x="198" y="24"/>
                  </a:cubicBezTo>
                  <a:cubicBezTo>
                    <a:pt x="201" y="26"/>
                    <a:pt x="201" y="26"/>
                    <a:pt x="201" y="26"/>
                  </a:cubicBezTo>
                  <a:cubicBezTo>
                    <a:pt x="200" y="26"/>
                    <a:pt x="199" y="26"/>
                    <a:pt x="198" y="27"/>
                  </a:cubicBezTo>
                  <a:cubicBezTo>
                    <a:pt x="199" y="27"/>
                    <a:pt x="200" y="28"/>
                    <a:pt x="200" y="29"/>
                  </a:cubicBezTo>
                  <a:cubicBezTo>
                    <a:pt x="202" y="30"/>
                    <a:pt x="202" y="30"/>
                    <a:pt x="205" y="27"/>
                  </a:cubicBezTo>
                  <a:cubicBezTo>
                    <a:pt x="205" y="27"/>
                    <a:pt x="205" y="27"/>
                    <a:pt x="205" y="27"/>
                  </a:cubicBezTo>
                  <a:cubicBezTo>
                    <a:pt x="205" y="27"/>
                    <a:pt x="207" y="34"/>
                    <a:pt x="213" y="39"/>
                  </a:cubicBezTo>
                  <a:cubicBezTo>
                    <a:pt x="213" y="40"/>
                    <a:pt x="213" y="41"/>
                    <a:pt x="214" y="42"/>
                  </a:cubicBezTo>
                  <a:cubicBezTo>
                    <a:pt x="212" y="42"/>
                    <a:pt x="211" y="41"/>
                    <a:pt x="210" y="41"/>
                  </a:cubicBezTo>
                  <a:cubicBezTo>
                    <a:pt x="212" y="43"/>
                    <a:pt x="213" y="45"/>
                    <a:pt x="214" y="47"/>
                  </a:cubicBezTo>
                  <a:cubicBezTo>
                    <a:pt x="210" y="47"/>
                    <a:pt x="209" y="47"/>
                    <a:pt x="209" y="48"/>
                  </a:cubicBezTo>
                  <a:cubicBezTo>
                    <a:pt x="209" y="49"/>
                    <a:pt x="212" y="50"/>
                    <a:pt x="214" y="50"/>
                  </a:cubicBezTo>
                  <a:close/>
                  <a:moveTo>
                    <a:pt x="220" y="62"/>
                  </a:moveTo>
                  <a:cubicBezTo>
                    <a:pt x="219" y="61"/>
                    <a:pt x="218" y="60"/>
                    <a:pt x="217" y="59"/>
                  </a:cubicBezTo>
                  <a:cubicBezTo>
                    <a:pt x="218" y="58"/>
                    <a:pt x="219" y="58"/>
                    <a:pt x="222" y="57"/>
                  </a:cubicBezTo>
                  <a:cubicBezTo>
                    <a:pt x="224" y="57"/>
                    <a:pt x="226" y="57"/>
                    <a:pt x="228" y="57"/>
                  </a:cubicBezTo>
                  <a:cubicBezTo>
                    <a:pt x="228" y="58"/>
                    <a:pt x="228" y="58"/>
                    <a:pt x="228" y="58"/>
                  </a:cubicBezTo>
                  <a:cubicBezTo>
                    <a:pt x="228" y="59"/>
                    <a:pt x="228" y="61"/>
                    <a:pt x="220" y="62"/>
                  </a:cubicBezTo>
                  <a:close/>
                  <a:moveTo>
                    <a:pt x="328" y="226"/>
                  </a:moveTo>
                  <a:cubicBezTo>
                    <a:pt x="325" y="235"/>
                    <a:pt x="325" y="236"/>
                    <a:pt x="317" y="251"/>
                  </a:cubicBezTo>
                  <a:cubicBezTo>
                    <a:pt x="312" y="259"/>
                    <a:pt x="311" y="260"/>
                    <a:pt x="302" y="273"/>
                  </a:cubicBezTo>
                  <a:cubicBezTo>
                    <a:pt x="292" y="285"/>
                    <a:pt x="288" y="288"/>
                    <a:pt x="285" y="290"/>
                  </a:cubicBezTo>
                  <a:cubicBezTo>
                    <a:pt x="296" y="276"/>
                    <a:pt x="301" y="260"/>
                    <a:pt x="310" y="246"/>
                  </a:cubicBezTo>
                  <a:cubicBezTo>
                    <a:pt x="311" y="242"/>
                    <a:pt x="312" y="238"/>
                    <a:pt x="313" y="235"/>
                  </a:cubicBezTo>
                  <a:cubicBezTo>
                    <a:pt x="316" y="197"/>
                    <a:pt x="316" y="197"/>
                    <a:pt x="298" y="203"/>
                  </a:cubicBezTo>
                  <a:cubicBezTo>
                    <a:pt x="292" y="205"/>
                    <a:pt x="286" y="206"/>
                    <a:pt x="279" y="208"/>
                  </a:cubicBezTo>
                  <a:cubicBezTo>
                    <a:pt x="278" y="210"/>
                    <a:pt x="277" y="211"/>
                    <a:pt x="276" y="213"/>
                  </a:cubicBezTo>
                  <a:cubicBezTo>
                    <a:pt x="271" y="212"/>
                    <a:pt x="271" y="212"/>
                    <a:pt x="250" y="192"/>
                  </a:cubicBezTo>
                  <a:cubicBezTo>
                    <a:pt x="252" y="186"/>
                    <a:pt x="252" y="186"/>
                    <a:pt x="250" y="169"/>
                  </a:cubicBezTo>
                  <a:cubicBezTo>
                    <a:pt x="246" y="165"/>
                    <a:pt x="246" y="165"/>
                    <a:pt x="246" y="165"/>
                  </a:cubicBezTo>
                  <a:cubicBezTo>
                    <a:pt x="259" y="146"/>
                    <a:pt x="263" y="135"/>
                    <a:pt x="268" y="122"/>
                  </a:cubicBezTo>
                  <a:cubicBezTo>
                    <a:pt x="269" y="122"/>
                    <a:pt x="269" y="122"/>
                    <a:pt x="269" y="122"/>
                  </a:cubicBezTo>
                  <a:cubicBezTo>
                    <a:pt x="269" y="122"/>
                    <a:pt x="269" y="122"/>
                    <a:pt x="269" y="122"/>
                  </a:cubicBezTo>
                  <a:cubicBezTo>
                    <a:pt x="270" y="122"/>
                    <a:pt x="270" y="122"/>
                    <a:pt x="270" y="122"/>
                  </a:cubicBezTo>
                  <a:cubicBezTo>
                    <a:pt x="270" y="122"/>
                    <a:pt x="270" y="122"/>
                    <a:pt x="270" y="122"/>
                  </a:cubicBezTo>
                  <a:cubicBezTo>
                    <a:pt x="271" y="122"/>
                    <a:pt x="271" y="122"/>
                    <a:pt x="271" y="122"/>
                  </a:cubicBezTo>
                  <a:cubicBezTo>
                    <a:pt x="271" y="122"/>
                    <a:pt x="271" y="122"/>
                    <a:pt x="271" y="122"/>
                  </a:cubicBezTo>
                  <a:cubicBezTo>
                    <a:pt x="272" y="122"/>
                    <a:pt x="272" y="122"/>
                    <a:pt x="272" y="122"/>
                  </a:cubicBezTo>
                  <a:cubicBezTo>
                    <a:pt x="272" y="121"/>
                    <a:pt x="272" y="121"/>
                    <a:pt x="272" y="121"/>
                  </a:cubicBezTo>
                  <a:cubicBezTo>
                    <a:pt x="272" y="121"/>
                    <a:pt x="272" y="120"/>
                    <a:pt x="272" y="120"/>
                  </a:cubicBezTo>
                  <a:cubicBezTo>
                    <a:pt x="271" y="119"/>
                    <a:pt x="271" y="119"/>
                    <a:pt x="271" y="119"/>
                  </a:cubicBezTo>
                  <a:cubicBezTo>
                    <a:pt x="283" y="116"/>
                    <a:pt x="291" y="111"/>
                    <a:pt x="295" y="109"/>
                  </a:cubicBezTo>
                  <a:cubicBezTo>
                    <a:pt x="295" y="109"/>
                    <a:pt x="304" y="118"/>
                    <a:pt x="309" y="119"/>
                  </a:cubicBezTo>
                  <a:cubicBezTo>
                    <a:pt x="310" y="115"/>
                    <a:pt x="310" y="115"/>
                    <a:pt x="310" y="112"/>
                  </a:cubicBezTo>
                  <a:cubicBezTo>
                    <a:pt x="320" y="108"/>
                    <a:pt x="320" y="108"/>
                    <a:pt x="320" y="108"/>
                  </a:cubicBezTo>
                  <a:cubicBezTo>
                    <a:pt x="320" y="108"/>
                    <a:pt x="320" y="108"/>
                    <a:pt x="320" y="108"/>
                  </a:cubicBezTo>
                  <a:cubicBezTo>
                    <a:pt x="320" y="103"/>
                    <a:pt x="320" y="103"/>
                    <a:pt x="315" y="96"/>
                  </a:cubicBezTo>
                  <a:cubicBezTo>
                    <a:pt x="314" y="94"/>
                    <a:pt x="313" y="91"/>
                    <a:pt x="312" y="89"/>
                  </a:cubicBezTo>
                  <a:cubicBezTo>
                    <a:pt x="312" y="89"/>
                    <a:pt x="311" y="89"/>
                    <a:pt x="311" y="90"/>
                  </a:cubicBezTo>
                  <a:cubicBezTo>
                    <a:pt x="311" y="92"/>
                    <a:pt x="311" y="95"/>
                    <a:pt x="311" y="97"/>
                  </a:cubicBezTo>
                  <a:cubicBezTo>
                    <a:pt x="308" y="94"/>
                    <a:pt x="308" y="94"/>
                    <a:pt x="306" y="92"/>
                  </a:cubicBezTo>
                  <a:cubicBezTo>
                    <a:pt x="305" y="91"/>
                    <a:pt x="305" y="90"/>
                    <a:pt x="304" y="89"/>
                  </a:cubicBezTo>
                  <a:cubicBezTo>
                    <a:pt x="303" y="82"/>
                    <a:pt x="303" y="82"/>
                    <a:pt x="304" y="77"/>
                  </a:cubicBezTo>
                  <a:cubicBezTo>
                    <a:pt x="304" y="76"/>
                    <a:pt x="305" y="76"/>
                    <a:pt x="305" y="76"/>
                  </a:cubicBezTo>
                  <a:cubicBezTo>
                    <a:pt x="306" y="77"/>
                    <a:pt x="306" y="78"/>
                    <a:pt x="308" y="78"/>
                  </a:cubicBezTo>
                  <a:cubicBezTo>
                    <a:pt x="305" y="73"/>
                    <a:pt x="305" y="73"/>
                    <a:pt x="298" y="69"/>
                  </a:cubicBezTo>
                  <a:cubicBezTo>
                    <a:pt x="298" y="69"/>
                    <a:pt x="298" y="69"/>
                    <a:pt x="298" y="69"/>
                  </a:cubicBezTo>
                  <a:cubicBezTo>
                    <a:pt x="298" y="69"/>
                    <a:pt x="298" y="69"/>
                    <a:pt x="298" y="69"/>
                  </a:cubicBezTo>
                  <a:cubicBezTo>
                    <a:pt x="298" y="69"/>
                    <a:pt x="298" y="69"/>
                    <a:pt x="298" y="69"/>
                  </a:cubicBezTo>
                  <a:cubicBezTo>
                    <a:pt x="298" y="69"/>
                    <a:pt x="298" y="69"/>
                    <a:pt x="298" y="69"/>
                  </a:cubicBezTo>
                  <a:cubicBezTo>
                    <a:pt x="298" y="70"/>
                    <a:pt x="298" y="70"/>
                    <a:pt x="298" y="70"/>
                  </a:cubicBezTo>
                  <a:cubicBezTo>
                    <a:pt x="298" y="70"/>
                    <a:pt x="298" y="70"/>
                    <a:pt x="298" y="70"/>
                  </a:cubicBezTo>
                  <a:cubicBezTo>
                    <a:pt x="298" y="70"/>
                    <a:pt x="298" y="70"/>
                    <a:pt x="298" y="70"/>
                  </a:cubicBezTo>
                  <a:cubicBezTo>
                    <a:pt x="298" y="70"/>
                    <a:pt x="298" y="70"/>
                    <a:pt x="298" y="70"/>
                  </a:cubicBezTo>
                  <a:cubicBezTo>
                    <a:pt x="298" y="71"/>
                    <a:pt x="299" y="71"/>
                    <a:pt x="299" y="72"/>
                  </a:cubicBezTo>
                  <a:cubicBezTo>
                    <a:pt x="299" y="72"/>
                    <a:pt x="299" y="73"/>
                    <a:pt x="299" y="73"/>
                  </a:cubicBezTo>
                  <a:cubicBezTo>
                    <a:pt x="298" y="73"/>
                    <a:pt x="297" y="73"/>
                    <a:pt x="296" y="73"/>
                  </a:cubicBezTo>
                  <a:cubicBezTo>
                    <a:pt x="298" y="77"/>
                    <a:pt x="300" y="80"/>
                    <a:pt x="302" y="84"/>
                  </a:cubicBezTo>
                  <a:cubicBezTo>
                    <a:pt x="303" y="85"/>
                    <a:pt x="303" y="85"/>
                    <a:pt x="302" y="88"/>
                  </a:cubicBezTo>
                  <a:cubicBezTo>
                    <a:pt x="303" y="92"/>
                    <a:pt x="308" y="95"/>
                    <a:pt x="307" y="100"/>
                  </a:cubicBezTo>
                  <a:cubicBezTo>
                    <a:pt x="291" y="87"/>
                    <a:pt x="291" y="87"/>
                    <a:pt x="288" y="87"/>
                  </a:cubicBezTo>
                  <a:cubicBezTo>
                    <a:pt x="288" y="87"/>
                    <a:pt x="287" y="88"/>
                    <a:pt x="287" y="88"/>
                  </a:cubicBezTo>
                  <a:cubicBezTo>
                    <a:pt x="289" y="90"/>
                    <a:pt x="289" y="90"/>
                    <a:pt x="291" y="90"/>
                  </a:cubicBezTo>
                  <a:cubicBezTo>
                    <a:pt x="291" y="90"/>
                    <a:pt x="291" y="89"/>
                    <a:pt x="292" y="89"/>
                  </a:cubicBezTo>
                  <a:cubicBezTo>
                    <a:pt x="297" y="96"/>
                    <a:pt x="298" y="98"/>
                    <a:pt x="299" y="101"/>
                  </a:cubicBezTo>
                  <a:cubicBezTo>
                    <a:pt x="297" y="99"/>
                    <a:pt x="297" y="99"/>
                    <a:pt x="296" y="96"/>
                  </a:cubicBezTo>
                  <a:cubicBezTo>
                    <a:pt x="292" y="98"/>
                    <a:pt x="291" y="98"/>
                    <a:pt x="283" y="89"/>
                  </a:cubicBezTo>
                  <a:cubicBezTo>
                    <a:pt x="282" y="90"/>
                    <a:pt x="281" y="90"/>
                    <a:pt x="280" y="91"/>
                  </a:cubicBezTo>
                  <a:cubicBezTo>
                    <a:pt x="276" y="94"/>
                    <a:pt x="278" y="100"/>
                    <a:pt x="275" y="103"/>
                  </a:cubicBezTo>
                  <a:cubicBezTo>
                    <a:pt x="276" y="106"/>
                    <a:pt x="277" y="108"/>
                    <a:pt x="278" y="111"/>
                  </a:cubicBezTo>
                  <a:cubicBezTo>
                    <a:pt x="273" y="113"/>
                    <a:pt x="272" y="113"/>
                    <a:pt x="261" y="117"/>
                  </a:cubicBezTo>
                  <a:cubicBezTo>
                    <a:pt x="261" y="117"/>
                    <a:pt x="261" y="117"/>
                    <a:pt x="261" y="117"/>
                  </a:cubicBezTo>
                  <a:cubicBezTo>
                    <a:pt x="261" y="116"/>
                    <a:pt x="261" y="116"/>
                    <a:pt x="261" y="116"/>
                  </a:cubicBezTo>
                  <a:cubicBezTo>
                    <a:pt x="261" y="115"/>
                    <a:pt x="261" y="115"/>
                    <a:pt x="261" y="115"/>
                  </a:cubicBezTo>
                  <a:cubicBezTo>
                    <a:pt x="261" y="115"/>
                    <a:pt x="261" y="115"/>
                    <a:pt x="261" y="115"/>
                  </a:cubicBezTo>
                  <a:cubicBezTo>
                    <a:pt x="260" y="114"/>
                    <a:pt x="260" y="114"/>
                    <a:pt x="260" y="114"/>
                  </a:cubicBezTo>
                  <a:cubicBezTo>
                    <a:pt x="260" y="114"/>
                    <a:pt x="260" y="114"/>
                    <a:pt x="260" y="114"/>
                  </a:cubicBezTo>
                  <a:cubicBezTo>
                    <a:pt x="260" y="113"/>
                    <a:pt x="260" y="113"/>
                    <a:pt x="260" y="113"/>
                  </a:cubicBezTo>
                  <a:cubicBezTo>
                    <a:pt x="260" y="112"/>
                    <a:pt x="260" y="112"/>
                    <a:pt x="260" y="112"/>
                  </a:cubicBezTo>
                  <a:cubicBezTo>
                    <a:pt x="261" y="111"/>
                    <a:pt x="261" y="111"/>
                    <a:pt x="261" y="111"/>
                  </a:cubicBezTo>
                  <a:cubicBezTo>
                    <a:pt x="259" y="107"/>
                    <a:pt x="256" y="103"/>
                    <a:pt x="254" y="98"/>
                  </a:cubicBezTo>
                  <a:cubicBezTo>
                    <a:pt x="266" y="98"/>
                    <a:pt x="267" y="97"/>
                    <a:pt x="268" y="96"/>
                  </a:cubicBezTo>
                  <a:cubicBezTo>
                    <a:pt x="261" y="85"/>
                    <a:pt x="261" y="85"/>
                    <a:pt x="258" y="85"/>
                  </a:cubicBezTo>
                  <a:cubicBezTo>
                    <a:pt x="259" y="84"/>
                    <a:pt x="259" y="84"/>
                    <a:pt x="259" y="84"/>
                  </a:cubicBezTo>
                  <a:cubicBezTo>
                    <a:pt x="258" y="83"/>
                    <a:pt x="257" y="82"/>
                    <a:pt x="256" y="82"/>
                  </a:cubicBezTo>
                  <a:cubicBezTo>
                    <a:pt x="256" y="80"/>
                    <a:pt x="256" y="77"/>
                    <a:pt x="256" y="75"/>
                  </a:cubicBezTo>
                  <a:cubicBezTo>
                    <a:pt x="249" y="71"/>
                    <a:pt x="249" y="69"/>
                    <a:pt x="248" y="67"/>
                  </a:cubicBezTo>
                  <a:cubicBezTo>
                    <a:pt x="249" y="67"/>
                    <a:pt x="250" y="66"/>
                    <a:pt x="251" y="65"/>
                  </a:cubicBezTo>
                  <a:cubicBezTo>
                    <a:pt x="251" y="66"/>
                    <a:pt x="251" y="66"/>
                    <a:pt x="251" y="66"/>
                  </a:cubicBezTo>
                  <a:cubicBezTo>
                    <a:pt x="252" y="67"/>
                    <a:pt x="252" y="67"/>
                    <a:pt x="252" y="67"/>
                  </a:cubicBezTo>
                  <a:cubicBezTo>
                    <a:pt x="253" y="68"/>
                    <a:pt x="253" y="68"/>
                    <a:pt x="253" y="68"/>
                  </a:cubicBezTo>
                  <a:cubicBezTo>
                    <a:pt x="253" y="69"/>
                    <a:pt x="253" y="69"/>
                    <a:pt x="253" y="69"/>
                  </a:cubicBezTo>
                  <a:cubicBezTo>
                    <a:pt x="254" y="69"/>
                    <a:pt x="254" y="69"/>
                    <a:pt x="254" y="69"/>
                  </a:cubicBezTo>
                  <a:cubicBezTo>
                    <a:pt x="254" y="70"/>
                    <a:pt x="254" y="70"/>
                    <a:pt x="254" y="70"/>
                  </a:cubicBezTo>
                  <a:cubicBezTo>
                    <a:pt x="255" y="71"/>
                    <a:pt x="255" y="71"/>
                    <a:pt x="255" y="71"/>
                  </a:cubicBezTo>
                  <a:cubicBezTo>
                    <a:pt x="255" y="71"/>
                    <a:pt x="255" y="72"/>
                    <a:pt x="256" y="72"/>
                  </a:cubicBezTo>
                  <a:cubicBezTo>
                    <a:pt x="259" y="74"/>
                    <a:pt x="259" y="74"/>
                    <a:pt x="265" y="76"/>
                  </a:cubicBezTo>
                  <a:cubicBezTo>
                    <a:pt x="265" y="74"/>
                    <a:pt x="265" y="72"/>
                    <a:pt x="265" y="71"/>
                  </a:cubicBezTo>
                  <a:cubicBezTo>
                    <a:pt x="265" y="70"/>
                    <a:pt x="266" y="69"/>
                    <a:pt x="266" y="68"/>
                  </a:cubicBezTo>
                  <a:cubicBezTo>
                    <a:pt x="262" y="63"/>
                    <a:pt x="262" y="63"/>
                    <a:pt x="262" y="62"/>
                  </a:cubicBezTo>
                  <a:cubicBezTo>
                    <a:pt x="267" y="67"/>
                    <a:pt x="267" y="67"/>
                    <a:pt x="269" y="67"/>
                  </a:cubicBezTo>
                  <a:cubicBezTo>
                    <a:pt x="269" y="67"/>
                    <a:pt x="270" y="65"/>
                    <a:pt x="270" y="64"/>
                  </a:cubicBezTo>
                  <a:cubicBezTo>
                    <a:pt x="273" y="66"/>
                    <a:pt x="273" y="66"/>
                    <a:pt x="274" y="66"/>
                  </a:cubicBezTo>
                  <a:cubicBezTo>
                    <a:pt x="274" y="63"/>
                    <a:pt x="274" y="63"/>
                    <a:pt x="266" y="47"/>
                  </a:cubicBezTo>
                  <a:cubicBezTo>
                    <a:pt x="266" y="47"/>
                    <a:pt x="266" y="47"/>
                    <a:pt x="264" y="48"/>
                  </a:cubicBezTo>
                  <a:cubicBezTo>
                    <a:pt x="263" y="49"/>
                    <a:pt x="262" y="49"/>
                    <a:pt x="261" y="48"/>
                  </a:cubicBezTo>
                  <a:cubicBezTo>
                    <a:pt x="256" y="42"/>
                    <a:pt x="256" y="42"/>
                    <a:pt x="256" y="42"/>
                  </a:cubicBezTo>
                  <a:cubicBezTo>
                    <a:pt x="254" y="42"/>
                    <a:pt x="254" y="42"/>
                    <a:pt x="254" y="42"/>
                  </a:cubicBezTo>
                  <a:cubicBezTo>
                    <a:pt x="263" y="55"/>
                    <a:pt x="263" y="55"/>
                    <a:pt x="261" y="59"/>
                  </a:cubicBezTo>
                  <a:cubicBezTo>
                    <a:pt x="261" y="59"/>
                    <a:pt x="260" y="59"/>
                    <a:pt x="260" y="59"/>
                  </a:cubicBezTo>
                  <a:cubicBezTo>
                    <a:pt x="259" y="58"/>
                    <a:pt x="259" y="58"/>
                    <a:pt x="259" y="58"/>
                  </a:cubicBezTo>
                  <a:cubicBezTo>
                    <a:pt x="259" y="57"/>
                    <a:pt x="259" y="57"/>
                    <a:pt x="259" y="57"/>
                  </a:cubicBezTo>
                  <a:cubicBezTo>
                    <a:pt x="258" y="56"/>
                    <a:pt x="258" y="56"/>
                    <a:pt x="258" y="56"/>
                  </a:cubicBezTo>
                  <a:cubicBezTo>
                    <a:pt x="257" y="55"/>
                    <a:pt x="257" y="55"/>
                    <a:pt x="257" y="55"/>
                  </a:cubicBezTo>
                  <a:cubicBezTo>
                    <a:pt x="256" y="54"/>
                    <a:pt x="256" y="54"/>
                    <a:pt x="256" y="54"/>
                  </a:cubicBezTo>
                  <a:cubicBezTo>
                    <a:pt x="256" y="54"/>
                    <a:pt x="256" y="54"/>
                    <a:pt x="256" y="54"/>
                  </a:cubicBezTo>
                  <a:cubicBezTo>
                    <a:pt x="255" y="53"/>
                    <a:pt x="255" y="53"/>
                    <a:pt x="255" y="53"/>
                  </a:cubicBezTo>
                  <a:cubicBezTo>
                    <a:pt x="254" y="52"/>
                    <a:pt x="254" y="52"/>
                    <a:pt x="254" y="52"/>
                  </a:cubicBezTo>
                  <a:cubicBezTo>
                    <a:pt x="257" y="56"/>
                    <a:pt x="257" y="56"/>
                    <a:pt x="258" y="58"/>
                  </a:cubicBezTo>
                  <a:cubicBezTo>
                    <a:pt x="257" y="58"/>
                    <a:pt x="257" y="59"/>
                    <a:pt x="256" y="59"/>
                  </a:cubicBezTo>
                  <a:cubicBezTo>
                    <a:pt x="248" y="52"/>
                    <a:pt x="248" y="52"/>
                    <a:pt x="249" y="48"/>
                  </a:cubicBezTo>
                  <a:cubicBezTo>
                    <a:pt x="246" y="42"/>
                    <a:pt x="245" y="41"/>
                    <a:pt x="238" y="33"/>
                  </a:cubicBezTo>
                  <a:cubicBezTo>
                    <a:pt x="240" y="33"/>
                    <a:pt x="241" y="32"/>
                    <a:pt x="242" y="31"/>
                  </a:cubicBezTo>
                  <a:cubicBezTo>
                    <a:pt x="249" y="34"/>
                    <a:pt x="249" y="34"/>
                    <a:pt x="252" y="32"/>
                  </a:cubicBezTo>
                  <a:cubicBezTo>
                    <a:pt x="256" y="34"/>
                    <a:pt x="256" y="34"/>
                    <a:pt x="256" y="34"/>
                  </a:cubicBezTo>
                  <a:cubicBezTo>
                    <a:pt x="259" y="36"/>
                    <a:pt x="259" y="36"/>
                    <a:pt x="259" y="36"/>
                  </a:cubicBezTo>
                  <a:cubicBezTo>
                    <a:pt x="257" y="36"/>
                    <a:pt x="255" y="36"/>
                    <a:pt x="254" y="36"/>
                  </a:cubicBezTo>
                  <a:cubicBezTo>
                    <a:pt x="255" y="37"/>
                    <a:pt x="255" y="37"/>
                    <a:pt x="255" y="37"/>
                  </a:cubicBezTo>
                  <a:cubicBezTo>
                    <a:pt x="258" y="38"/>
                    <a:pt x="261" y="39"/>
                    <a:pt x="264" y="40"/>
                  </a:cubicBezTo>
                  <a:cubicBezTo>
                    <a:pt x="262" y="38"/>
                    <a:pt x="260" y="35"/>
                    <a:pt x="258" y="33"/>
                  </a:cubicBezTo>
                  <a:cubicBezTo>
                    <a:pt x="255" y="31"/>
                    <a:pt x="253" y="27"/>
                    <a:pt x="250" y="25"/>
                  </a:cubicBezTo>
                  <a:cubicBezTo>
                    <a:pt x="249" y="24"/>
                    <a:pt x="247" y="23"/>
                    <a:pt x="246" y="23"/>
                  </a:cubicBezTo>
                  <a:cubicBezTo>
                    <a:pt x="246" y="23"/>
                    <a:pt x="247" y="23"/>
                    <a:pt x="247" y="22"/>
                  </a:cubicBezTo>
                  <a:cubicBezTo>
                    <a:pt x="246" y="21"/>
                    <a:pt x="246" y="21"/>
                    <a:pt x="241" y="19"/>
                  </a:cubicBezTo>
                  <a:cubicBezTo>
                    <a:pt x="245" y="20"/>
                    <a:pt x="249" y="22"/>
                    <a:pt x="253" y="23"/>
                  </a:cubicBezTo>
                  <a:cubicBezTo>
                    <a:pt x="248" y="21"/>
                    <a:pt x="247" y="20"/>
                    <a:pt x="244" y="19"/>
                  </a:cubicBezTo>
                  <a:cubicBezTo>
                    <a:pt x="243" y="19"/>
                    <a:pt x="243" y="19"/>
                    <a:pt x="243" y="19"/>
                  </a:cubicBezTo>
                  <a:cubicBezTo>
                    <a:pt x="241" y="18"/>
                    <a:pt x="241" y="18"/>
                    <a:pt x="227" y="12"/>
                  </a:cubicBezTo>
                  <a:cubicBezTo>
                    <a:pt x="227" y="12"/>
                    <a:pt x="227" y="12"/>
                    <a:pt x="227" y="12"/>
                  </a:cubicBezTo>
                  <a:cubicBezTo>
                    <a:pt x="237" y="15"/>
                    <a:pt x="245" y="19"/>
                    <a:pt x="253" y="23"/>
                  </a:cubicBezTo>
                  <a:cubicBezTo>
                    <a:pt x="268" y="32"/>
                    <a:pt x="275" y="38"/>
                    <a:pt x="284" y="46"/>
                  </a:cubicBezTo>
                  <a:cubicBezTo>
                    <a:pt x="292" y="53"/>
                    <a:pt x="293" y="54"/>
                    <a:pt x="303" y="66"/>
                  </a:cubicBezTo>
                  <a:cubicBezTo>
                    <a:pt x="307" y="72"/>
                    <a:pt x="310" y="74"/>
                    <a:pt x="313" y="80"/>
                  </a:cubicBezTo>
                  <a:cubicBezTo>
                    <a:pt x="314" y="81"/>
                    <a:pt x="313" y="83"/>
                    <a:pt x="317" y="84"/>
                  </a:cubicBezTo>
                  <a:cubicBezTo>
                    <a:pt x="317" y="84"/>
                    <a:pt x="317" y="84"/>
                    <a:pt x="317" y="84"/>
                  </a:cubicBezTo>
                  <a:cubicBezTo>
                    <a:pt x="316" y="84"/>
                    <a:pt x="316" y="84"/>
                    <a:pt x="316" y="84"/>
                  </a:cubicBezTo>
                  <a:cubicBezTo>
                    <a:pt x="316" y="84"/>
                    <a:pt x="316" y="84"/>
                    <a:pt x="316" y="84"/>
                  </a:cubicBezTo>
                  <a:cubicBezTo>
                    <a:pt x="316" y="85"/>
                    <a:pt x="316" y="85"/>
                    <a:pt x="316" y="85"/>
                  </a:cubicBezTo>
                  <a:cubicBezTo>
                    <a:pt x="315" y="84"/>
                    <a:pt x="315" y="84"/>
                    <a:pt x="314" y="83"/>
                  </a:cubicBezTo>
                  <a:cubicBezTo>
                    <a:pt x="316" y="85"/>
                    <a:pt x="317" y="87"/>
                    <a:pt x="318" y="89"/>
                  </a:cubicBezTo>
                  <a:cubicBezTo>
                    <a:pt x="323" y="98"/>
                    <a:pt x="323" y="98"/>
                    <a:pt x="329" y="114"/>
                  </a:cubicBezTo>
                  <a:cubicBezTo>
                    <a:pt x="330" y="118"/>
                    <a:pt x="331" y="122"/>
                    <a:pt x="332" y="126"/>
                  </a:cubicBezTo>
                  <a:cubicBezTo>
                    <a:pt x="334" y="130"/>
                    <a:pt x="334" y="133"/>
                    <a:pt x="335" y="135"/>
                  </a:cubicBezTo>
                  <a:cubicBezTo>
                    <a:pt x="334" y="133"/>
                    <a:pt x="333" y="129"/>
                    <a:pt x="332" y="126"/>
                  </a:cubicBezTo>
                  <a:cubicBezTo>
                    <a:pt x="332" y="123"/>
                    <a:pt x="330" y="120"/>
                    <a:pt x="329" y="118"/>
                  </a:cubicBezTo>
                  <a:cubicBezTo>
                    <a:pt x="329" y="118"/>
                    <a:pt x="329" y="119"/>
                    <a:pt x="328" y="119"/>
                  </a:cubicBezTo>
                  <a:cubicBezTo>
                    <a:pt x="332" y="126"/>
                    <a:pt x="336" y="144"/>
                    <a:pt x="336" y="144"/>
                  </a:cubicBezTo>
                  <a:cubicBezTo>
                    <a:pt x="336" y="145"/>
                    <a:pt x="336" y="145"/>
                    <a:pt x="336" y="145"/>
                  </a:cubicBezTo>
                  <a:cubicBezTo>
                    <a:pt x="337" y="152"/>
                    <a:pt x="338" y="162"/>
                    <a:pt x="338" y="169"/>
                  </a:cubicBezTo>
                  <a:cubicBezTo>
                    <a:pt x="338" y="181"/>
                    <a:pt x="338" y="182"/>
                    <a:pt x="335" y="199"/>
                  </a:cubicBezTo>
                  <a:cubicBezTo>
                    <a:pt x="334" y="209"/>
                    <a:pt x="333" y="209"/>
                    <a:pt x="328" y="226"/>
                  </a:cubicBezTo>
                  <a:close/>
                  <a:moveTo>
                    <a:pt x="246" y="78"/>
                  </a:moveTo>
                  <a:cubicBezTo>
                    <a:pt x="246" y="77"/>
                    <a:pt x="248" y="74"/>
                    <a:pt x="249" y="74"/>
                  </a:cubicBezTo>
                  <a:cubicBezTo>
                    <a:pt x="249" y="74"/>
                    <a:pt x="249" y="74"/>
                    <a:pt x="249" y="74"/>
                  </a:cubicBezTo>
                  <a:cubicBezTo>
                    <a:pt x="252" y="80"/>
                    <a:pt x="252" y="80"/>
                    <a:pt x="252" y="80"/>
                  </a:cubicBezTo>
                  <a:cubicBezTo>
                    <a:pt x="250" y="81"/>
                    <a:pt x="250" y="82"/>
                    <a:pt x="249" y="85"/>
                  </a:cubicBezTo>
                  <a:cubicBezTo>
                    <a:pt x="249" y="85"/>
                    <a:pt x="249" y="85"/>
                    <a:pt x="249" y="85"/>
                  </a:cubicBezTo>
                  <a:cubicBezTo>
                    <a:pt x="249" y="84"/>
                    <a:pt x="249" y="84"/>
                    <a:pt x="249" y="84"/>
                  </a:cubicBezTo>
                  <a:cubicBezTo>
                    <a:pt x="249" y="84"/>
                    <a:pt x="249" y="84"/>
                    <a:pt x="249" y="84"/>
                  </a:cubicBezTo>
                  <a:cubicBezTo>
                    <a:pt x="248" y="83"/>
                    <a:pt x="248" y="83"/>
                    <a:pt x="248" y="83"/>
                  </a:cubicBezTo>
                  <a:cubicBezTo>
                    <a:pt x="248" y="83"/>
                    <a:pt x="248" y="83"/>
                    <a:pt x="248" y="83"/>
                  </a:cubicBezTo>
                  <a:cubicBezTo>
                    <a:pt x="248" y="82"/>
                    <a:pt x="248" y="82"/>
                    <a:pt x="248" y="82"/>
                  </a:cubicBezTo>
                  <a:cubicBezTo>
                    <a:pt x="248" y="82"/>
                    <a:pt x="248" y="82"/>
                    <a:pt x="248" y="82"/>
                  </a:cubicBezTo>
                  <a:cubicBezTo>
                    <a:pt x="248" y="82"/>
                    <a:pt x="248" y="82"/>
                    <a:pt x="248" y="82"/>
                  </a:cubicBezTo>
                  <a:cubicBezTo>
                    <a:pt x="247" y="81"/>
                    <a:pt x="247" y="81"/>
                    <a:pt x="247" y="81"/>
                  </a:cubicBezTo>
                  <a:cubicBezTo>
                    <a:pt x="247" y="81"/>
                    <a:pt x="247" y="81"/>
                    <a:pt x="247" y="81"/>
                  </a:cubicBezTo>
                  <a:cubicBezTo>
                    <a:pt x="247" y="80"/>
                    <a:pt x="247" y="80"/>
                    <a:pt x="247" y="80"/>
                  </a:cubicBezTo>
                  <a:cubicBezTo>
                    <a:pt x="247" y="80"/>
                    <a:pt x="247" y="80"/>
                    <a:pt x="247" y="80"/>
                  </a:cubicBezTo>
                  <a:cubicBezTo>
                    <a:pt x="246" y="79"/>
                    <a:pt x="246" y="79"/>
                    <a:pt x="246" y="79"/>
                  </a:cubicBezTo>
                  <a:cubicBezTo>
                    <a:pt x="246" y="79"/>
                    <a:pt x="246" y="79"/>
                    <a:pt x="246" y="79"/>
                  </a:cubicBezTo>
                  <a:cubicBezTo>
                    <a:pt x="246" y="79"/>
                    <a:pt x="246" y="79"/>
                    <a:pt x="246" y="79"/>
                  </a:cubicBezTo>
                  <a:lnTo>
                    <a:pt x="246" y="78"/>
                  </a:lnTo>
                  <a:close/>
                  <a:moveTo>
                    <a:pt x="262" y="54"/>
                  </a:moveTo>
                  <a:cubicBezTo>
                    <a:pt x="262" y="53"/>
                    <a:pt x="262" y="53"/>
                    <a:pt x="262" y="53"/>
                  </a:cubicBezTo>
                  <a:cubicBezTo>
                    <a:pt x="262" y="52"/>
                    <a:pt x="262" y="51"/>
                    <a:pt x="262" y="50"/>
                  </a:cubicBezTo>
                  <a:cubicBezTo>
                    <a:pt x="261" y="50"/>
                    <a:pt x="261" y="50"/>
                    <a:pt x="261" y="50"/>
                  </a:cubicBezTo>
                  <a:cubicBezTo>
                    <a:pt x="262" y="50"/>
                    <a:pt x="262" y="50"/>
                    <a:pt x="262" y="50"/>
                  </a:cubicBezTo>
                  <a:cubicBezTo>
                    <a:pt x="264" y="54"/>
                    <a:pt x="265" y="57"/>
                    <a:pt x="265" y="57"/>
                  </a:cubicBezTo>
                  <a:cubicBezTo>
                    <a:pt x="265" y="57"/>
                    <a:pt x="265" y="56"/>
                    <a:pt x="262" y="54"/>
                  </a:cubicBezTo>
                  <a:close/>
                </a:path>
              </a:pathLst>
            </a:custGeom>
            <a:gradFill flip="none" rotWithShape="1">
              <a:gsLst>
                <a:gs pos="100000">
                  <a:srgbClr val="FF1414"/>
                </a:gs>
                <a:gs pos="0">
                  <a:srgbClr val="AA0000"/>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8" name="Rectangle 7"/>
          <p:cNvSpPr/>
          <p:nvPr/>
        </p:nvSpPr>
        <p:spPr>
          <a:xfrm>
            <a:off x="752124" y="85619"/>
            <a:ext cx="4201791" cy="4508927"/>
          </a:xfrm>
          <a:prstGeom prst="rect">
            <a:avLst/>
          </a:prstGeom>
        </p:spPr>
        <p:txBody>
          <a:bodyPr wrap="none">
            <a:spAutoFit/>
          </a:bodyPr>
          <a:lstStyle/>
          <a:p>
            <a:pPr algn="ctr"/>
            <a:r>
              <a:rPr lang="en-US" sz="28700" b="1" spc="-300" dirty="0" smtClean="0">
                <a:ln w="6350">
                  <a:gradFill>
                    <a:gsLst>
                      <a:gs pos="0">
                        <a:srgbClr val="FF1414">
                          <a:lumMod val="71000"/>
                          <a:lumOff val="29000"/>
                        </a:srgbClr>
                      </a:gs>
                      <a:gs pos="100000">
                        <a:srgbClr val="FF1414">
                          <a:lumMod val="68000"/>
                        </a:srgbClr>
                      </a:gs>
                    </a:gsLst>
                    <a:lin ang="5400000" scaled="0"/>
                  </a:gradFill>
                </a:ln>
                <a:gradFill>
                  <a:gsLst>
                    <a:gs pos="0">
                      <a:srgbClr val="FF1414">
                        <a:lumMod val="75000"/>
                      </a:srgbClr>
                    </a:gs>
                    <a:gs pos="100000">
                      <a:srgbClr val="FF1414">
                        <a:lumMod val="95000"/>
                      </a:srgbClr>
                    </a:gs>
                  </a:gsLst>
                  <a:lin ang="16200000" scaled="0"/>
                </a:gradFill>
                <a:effectLst>
                  <a:outerShdw blurRad="127000" algn="ctr" rotWithShape="0">
                    <a:prstClr val="black">
                      <a:alpha val="10000"/>
                    </a:prstClr>
                  </a:outerShdw>
                </a:effectLst>
              </a:rPr>
              <a:t>25</a:t>
            </a:r>
            <a:endParaRPr lang="en-US" sz="28700" b="1" spc="-300" dirty="0">
              <a:ln w="6350">
                <a:gradFill>
                  <a:gsLst>
                    <a:gs pos="0">
                      <a:srgbClr val="FF1414">
                        <a:lumMod val="71000"/>
                        <a:lumOff val="29000"/>
                      </a:srgbClr>
                    </a:gs>
                    <a:gs pos="100000">
                      <a:srgbClr val="FF1414">
                        <a:lumMod val="68000"/>
                      </a:srgbClr>
                    </a:gs>
                  </a:gsLst>
                  <a:lin ang="5400000" scaled="0"/>
                </a:gradFill>
              </a:ln>
              <a:gradFill>
                <a:gsLst>
                  <a:gs pos="0">
                    <a:srgbClr val="FF1414">
                      <a:lumMod val="75000"/>
                    </a:srgbClr>
                  </a:gs>
                  <a:gs pos="100000">
                    <a:srgbClr val="FF1414">
                      <a:lumMod val="95000"/>
                    </a:srgbClr>
                  </a:gs>
                </a:gsLst>
                <a:lin ang="16200000" scaled="0"/>
              </a:gradFill>
              <a:effectLst>
                <a:outerShdw blurRad="127000" algn="ctr" rotWithShape="0">
                  <a:prstClr val="black">
                    <a:alpha val="10000"/>
                  </a:prstClr>
                </a:outerShdw>
              </a:effectLst>
            </a:endParaRPr>
          </a:p>
        </p:txBody>
      </p:sp>
      <p:sp>
        <p:nvSpPr>
          <p:cNvPr id="9" name="TextBox 8"/>
          <p:cNvSpPr txBox="1"/>
          <p:nvPr/>
        </p:nvSpPr>
        <p:spPr>
          <a:xfrm>
            <a:off x="4815803" y="947918"/>
            <a:ext cx="4226596" cy="772006"/>
          </a:xfrm>
          <a:prstGeom prst="rect">
            <a:avLst/>
          </a:prstGeom>
          <a:noFill/>
        </p:spPr>
        <p:txBody>
          <a:bodyPr wrap="square" rtlCol="0">
            <a:spAutoFit/>
          </a:bodyPr>
          <a:lstStyle/>
          <a:p>
            <a:pPr defTabSz="456880" fontAlgn="base">
              <a:lnSpc>
                <a:spcPts val="5300"/>
              </a:lnSpc>
              <a:spcBef>
                <a:spcPct val="0"/>
              </a:spcBef>
              <a:spcAft>
                <a:spcPct val="0"/>
              </a:spcAft>
            </a:pPr>
            <a:r>
              <a:rPr lang="en-US" sz="4400" kern="0" spc="1100" dirty="0" smtClean="0">
                <a:solidFill>
                  <a:srgbClr val="424545"/>
                </a:solidFill>
                <a:ea typeface="MS PGothic" pitchFamily="34" charset="-128"/>
                <a:cs typeface="Arial" pitchFamily="34" charset="0"/>
              </a:rPr>
              <a:t>MILLION</a:t>
            </a:r>
            <a:endParaRPr lang="en-US" sz="4400" kern="0" spc="1100" dirty="0">
              <a:solidFill>
                <a:srgbClr val="424545"/>
              </a:solidFill>
              <a:ea typeface="MS PGothic" pitchFamily="34" charset="-128"/>
              <a:cs typeface="Arial" pitchFamily="34" charset="0"/>
            </a:endParaRPr>
          </a:p>
        </p:txBody>
      </p:sp>
      <p:sp>
        <p:nvSpPr>
          <p:cNvPr id="10" name="Rectangle 9"/>
          <p:cNvSpPr/>
          <p:nvPr/>
        </p:nvSpPr>
        <p:spPr>
          <a:xfrm>
            <a:off x="4815805" y="1619084"/>
            <a:ext cx="3698841" cy="692497"/>
          </a:xfrm>
          <a:prstGeom prst="rect">
            <a:avLst/>
          </a:prstGeom>
        </p:spPr>
        <p:txBody>
          <a:bodyPr wrap="square">
            <a:spAutoFit/>
          </a:bodyPr>
          <a:lstStyle/>
          <a:p>
            <a:r>
              <a:rPr lang="en-US" sz="1950" kern="0" dirty="0" smtClean="0">
                <a:solidFill>
                  <a:srgbClr val="FF0000"/>
                </a:solidFill>
                <a:ea typeface="MS PGothic" pitchFamily="34" charset="-128"/>
                <a:cs typeface="Arial" pitchFamily="34" charset="0"/>
              </a:rPr>
              <a:t>USERS</a:t>
            </a:r>
            <a:r>
              <a:rPr lang="en-US" sz="1950" kern="0" dirty="0" smtClean="0">
                <a:solidFill>
                  <a:srgbClr val="424545"/>
                </a:solidFill>
                <a:ea typeface="MS PGothic" pitchFamily="34" charset="-128"/>
                <a:cs typeface="Arial" pitchFamily="34" charset="0"/>
              </a:rPr>
              <a:t> RELY ON ORACLE CLOUD EVERYDAY</a:t>
            </a:r>
            <a:endParaRPr lang="en-US" sz="1950" dirty="0">
              <a:solidFill>
                <a:srgbClr val="000000"/>
              </a:solidFill>
            </a:endParaRPr>
          </a:p>
        </p:txBody>
      </p:sp>
      <p:grpSp>
        <p:nvGrpSpPr>
          <p:cNvPr id="3" name="Group 1525"/>
          <p:cNvGrpSpPr/>
          <p:nvPr/>
        </p:nvGrpSpPr>
        <p:grpSpPr>
          <a:xfrm>
            <a:off x="2583988" y="352424"/>
            <a:ext cx="3962404" cy="3962404"/>
            <a:chOff x="2583988" y="352423"/>
            <a:chExt cx="3962404" cy="3962404"/>
          </a:xfrm>
        </p:grpSpPr>
        <p:sp>
          <p:nvSpPr>
            <p:cNvPr id="1528" name="Oval 1527"/>
            <p:cNvSpPr/>
            <p:nvPr/>
          </p:nvSpPr>
          <p:spPr>
            <a:xfrm>
              <a:off x="2583988" y="352423"/>
              <a:ext cx="3962404" cy="3962404"/>
            </a:xfrm>
            <a:prstGeom prst="ellipse">
              <a:avLst/>
            </a:prstGeom>
            <a:gradFill flip="none" rotWithShape="1">
              <a:gsLst>
                <a:gs pos="0">
                  <a:schemeClr val="bg1">
                    <a:lumMod val="85000"/>
                  </a:schemeClr>
                </a:gs>
                <a:gs pos="100000">
                  <a:schemeClr val="bg1">
                    <a:lumMod val="95000"/>
                  </a:schemeClr>
                </a:gs>
              </a:gsLst>
              <a:lin ang="16200000" scaled="1"/>
              <a:tileRect/>
            </a:gradFill>
            <a:ln w="22225">
              <a:noFill/>
              <a:prstDash val="solid"/>
            </a:ln>
            <a:effectLst>
              <a:outerShdw blurRad="63500" sx="102000" sy="102000" algn="ct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29" name="Oval 1528"/>
            <p:cNvSpPr/>
            <p:nvPr/>
          </p:nvSpPr>
          <p:spPr>
            <a:xfrm>
              <a:off x="2882803" y="651238"/>
              <a:ext cx="3364774" cy="3364774"/>
            </a:xfrm>
            <a:prstGeom prst="ellipse">
              <a:avLst/>
            </a:prstGeom>
            <a:gradFill flip="none" rotWithShape="1">
              <a:gsLst>
                <a:gs pos="0">
                  <a:schemeClr val="bg1">
                    <a:lumMod val="85000"/>
                  </a:schemeClr>
                </a:gs>
                <a:gs pos="100000">
                  <a:schemeClr val="bg1">
                    <a:lumMod val="95000"/>
                  </a:schemeClr>
                </a:gs>
              </a:gsLst>
              <a:lin ang="16200000" scaled="1"/>
              <a:tileRect/>
            </a:gradFill>
            <a:ln>
              <a:noFill/>
            </a:ln>
            <a:effectLst>
              <a:outerShdw blurRad="63500" sx="102000" sy="102000" algn="ct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30" name="Oval 1529"/>
            <p:cNvSpPr/>
            <p:nvPr/>
          </p:nvSpPr>
          <p:spPr>
            <a:xfrm>
              <a:off x="3208358" y="976793"/>
              <a:ext cx="2713665" cy="2713665"/>
            </a:xfrm>
            <a:prstGeom prst="ellipse">
              <a:avLst/>
            </a:prstGeom>
            <a:gradFill flip="none" rotWithShape="1">
              <a:gsLst>
                <a:gs pos="0">
                  <a:schemeClr val="bg1">
                    <a:lumMod val="85000"/>
                  </a:schemeClr>
                </a:gs>
                <a:gs pos="100000">
                  <a:schemeClr val="bg1">
                    <a:lumMod val="95000"/>
                  </a:schemeClr>
                </a:gs>
              </a:gsLst>
              <a:lin ang="16200000" scaled="1"/>
              <a:tileRect/>
            </a:gradFill>
            <a:ln>
              <a:noFill/>
            </a:ln>
            <a:effectLst>
              <a:outerShdw blurRad="63500" sx="102000" sy="102000" algn="ctr"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31" name="Donut 1530"/>
            <p:cNvSpPr/>
            <p:nvPr/>
          </p:nvSpPr>
          <p:spPr>
            <a:xfrm>
              <a:off x="3475197" y="1243633"/>
              <a:ext cx="2179986" cy="2179984"/>
            </a:xfrm>
            <a:prstGeom prst="donut">
              <a:avLst>
                <a:gd name="adj" fmla="val 2174"/>
              </a:avLst>
            </a:prstGeom>
            <a:gradFill>
              <a:gsLst>
                <a:gs pos="0">
                  <a:schemeClr val="tx2"/>
                </a:gs>
                <a:gs pos="100000">
                  <a:schemeClr val="tx1">
                    <a:lumMod val="95000"/>
                    <a:lumOff val="5000"/>
                  </a:schemeClr>
                </a:gs>
              </a:gsLst>
              <a:lin ang="5400000" scaled="1"/>
            </a:gradFill>
            <a:ln>
              <a:noFill/>
            </a:ln>
            <a:effectLst>
              <a:outerShdw blurRad="165100" sx="102000" sy="102000" algn="ctr" rotWithShape="0">
                <a:prstClr val="black">
                  <a:alpha val="22000"/>
                </a:prstClr>
              </a:outerShdw>
            </a:effectLs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32" name="Oval 1531"/>
            <p:cNvSpPr/>
            <p:nvPr/>
          </p:nvSpPr>
          <p:spPr>
            <a:xfrm>
              <a:off x="3208357" y="976794"/>
              <a:ext cx="2713668" cy="2713664"/>
            </a:xfrm>
            <a:prstGeom prst="ellipse">
              <a:avLst/>
            </a:prstGeom>
            <a:noFill/>
            <a:ln w="12700" cap="rnd">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33" name="Oval 1532"/>
            <p:cNvSpPr/>
            <p:nvPr/>
          </p:nvSpPr>
          <p:spPr>
            <a:xfrm>
              <a:off x="2882803" y="651239"/>
              <a:ext cx="3364774" cy="3364772"/>
            </a:xfrm>
            <a:prstGeom prst="ellipse">
              <a:avLst/>
            </a:prstGeom>
            <a:noFill/>
            <a:ln w="9525" cap="rnd">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34" name="Oval 1533"/>
            <p:cNvSpPr/>
            <p:nvPr/>
          </p:nvSpPr>
          <p:spPr>
            <a:xfrm>
              <a:off x="2583988" y="352425"/>
              <a:ext cx="3962404" cy="3962400"/>
            </a:xfrm>
            <a:prstGeom prst="ellipse">
              <a:avLst/>
            </a:prstGeom>
            <a:noFill/>
            <a:ln w="6350" cap="rnd">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1" name="Group 1534"/>
            <p:cNvGrpSpPr/>
            <p:nvPr/>
          </p:nvGrpSpPr>
          <p:grpSpPr>
            <a:xfrm>
              <a:off x="3568866" y="1340959"/>
              <a:ext cx="1992648" cy="1985332"/>
              <a:chOff x="2097474" y="1283001"/>
              <a:chExt cx="455244" cy="453573"/>
            </a:xfrm>
          </p:grpSpPr>
          <p:sp>
            <p:nvSpPr>
              <p:cNvPr id="1538" name="Freeform 6"/>
              <p:cNvSpPr>
                <a:spLocks/>
              </p:cNvSpPr>
              <p:nvPr/>
            </p:nvSpPr>
            <p:spPr bwMode="auto">
              <a:xfrm>
                <a:off x="2097474" y="1283001"/>
                <a:ext cx="455244" cy="453573"/>
              </a:xfrm>
              <a:prstGeom prst="ellipse">
                <a:avLst/>
              </a:prstGeom>
              <a:solidFill>
                <a:schemeClr val="tx2">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539" name="Freeform 7"/>
              <p:cNvSpPr>
                <a:spLocks/>
              </p:cNvSpPr>
              <p:nvPr/>
            </p:nvSpPr>
            <p:spPr bwMode="auto">
              <a:xfrm>
                <a:off x="2121720" y="1307665"/>
                <a:ext cx="406752" cy="407171"/>
              </a:xfrm>
              <a:prstGeom prst="ellipse">
                <a:avLst/>
              </a:prstGeom>
              <a:gradFill flip="none" rotWithShape="1">
                <a:gsLst>
                  <a:gs pos="100000">
                    <a:srgbClr val="FF1414"/>
                  </a:gs>
                  <a:gs pos="0">
                    <a:srgbClr val="AA0000"/>
                  </a:gs>
                </a:gsLst>
                <a:lin ang="16200000" scaled="0"/>
                <a:tileRect/>
              </a:gra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40" name="Freeform 7"/>
              <p:cNvSpPr>
                <a:spLocks/>
              </p:cNvSpPr>
              <p:nvPr/>
            </p:nvSpPr>
            <p:spPr bwMode="auto">
              <a:xfrm>
                <a:off x="2147841" y="1308066"/>
                <a:ext cx="354510" cy="211969"/>
              </a:xfrm>
              <a:custGeom>
                <a:avLst/>
                <a:gdLst/>
                <a:ahLst/>
                <a:cxnLst/>
                <a:rect l="l" t="t" r="r" b="b"/>
                <a:pathLst>
                  <a:path w="354510" h="211969">
                    <a:moveTo>
                      <a:pt x="177255" y="0"/>
                    </a:moveTo>
                    <a:cubicBezTo>
                      <a:pt x="255075" y="0"/>
                      <a:pt x="322688" y="43754"/>
                      <a:pt x="354510" y="109289"/>
                    </a:cubicBezTo>
                    <a:cubicBezTo>
                      <a:pt x="320366" y="171699"/>
                      <a:pt x="253513" y="211969"/>
                      <a:pt x="177255" y="211969"/>
                    </a:cubicBezTo>
                    <a:cubicBezTo>
                      <a:pt x="100997" y="211969"/>
                      <a:pt x="34144" y="171699"/>
                      <a:pt x="0" y="109289"/>
                    </a:cubicBezTo>
                    <a:cubicBezTo>
                      <a:pt x="31822" y="43754"/>
                      <a:pt x="99435" y="0"/>
                      <a:pt x="177255" y="0"/>
                    </a:cubicBezTo>
                    <a:close/>
                  </a:path>
                </a:pathLst>
              </a:custGeom>
              <a:gradFill flip="none" rotWithShape="1">
                <a:gsLst>
                  <a:gs pos="2000">
                    <a:schemeClr val="bg1">
                      <a:alpha val="72000"/>
                    </a:schemeClr>
                  </a:gs>
                  <a:gs pos="98000">
                    <a:schemeClr val="bg1">
                      <a:alpha val="0"/>
                    </a:schemeClr>
                  </a:gs>
                </a:gsLst>
                <a:lin ang="5400000" scaled="1"/>
                <a:tileRect/>
              </a:grad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pic>
          <p:nvPicPr>
            <p:cNvPr id="153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66099" y="2947770"/>
              <a:ext cx="852322" cy="1123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24" name="Picture 2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787775" y="1717002"/>
            <a:ext cx="1555294" cy="1127704"/>
          </a:xfrm>
          <a:prstGeom prst="rect">
            <a:avLst/>
          </a:prstGeom>
        </p:spPr>
      </p:pic>
    </p:spTree>
    <p:extLst>
      <p:ext uri="{BB962C8B-B14F-4D97-AF65-F5344CB8AC3E}">
        <p14:creationId xmlns="" xmlns:p14="http://schemas.microsoft.com/office/powerpoint/2010/main" val="1736774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0"/>
                                  </p:stCondLst>
                                  <p:childTnLst>
                                    <p:anim calcmode="lin" valueType="num">
                                      <p:cBhvr>
                                        <p:cTn id="6" dur="750"/>
                                        <p:tgtEl>
                                          <p:spTgt spid="24"/>
                                        </p:tgtEl>
                                        <p:attrNameLst>
                                          <p:attrName>ppt_w</p:attrName>
                                        </p:attrNameLst>
                                      </p:cBhvr>
                                      <p:tavLst>
                                        <p:tav tm="0">
                                          <p:val>
                                            <p:strVal val="ppt_w"/>
                                          </p:val>
                                        </p:tav>
                                        <p:tav tm="100000">
                                          <p:val>
                                            <p:fltVal val="0"/>
                                          </p:val>
                                        </p:tav>
                                      </p:tavLst>
                                    </p:anim>
                                    <p:anim calcmode="lin" valueType="num">
                                      <p:cBhvr>
                                        <p:cTn id="7" dur="750"/>
                                        <p:tgtEl>
                                          <p:spTgt spid="24"/>
                                        </p:tgtEl>
                                        <p:attrNameLst>
                                          <p:attrName>ppt_h</p:attrName>
                                        </p:attrNameLst>
                                      </p:cBhvr>
                                      <p:tavLst>
                                        <p:tav tm="0">
                                          <p:val>
                                            <p:strVal val="ppt_h"/>
                                          </p:val>
                                        </p:tav>
                                        <p:tav tm="100000">
                                          <p:val>
                                            <p:fltVal val="0"/>
                                          </p:val>
                                        </p:tav>
                                      </p:tavLst>
                                    </p:anim>
                                    <p:animEffect transition="out" filter="fade">
                                      <p:cBhvr>
                                        <p:cTn id="8" dur="750"/>
                                        <p:tgtEl>
                                          <p:spTgt spid="24"/>
                                        </p:tgtEl>
                                      </p:cBhvr>
                                    </p:animEffect>
                                    <p:set>
                                      <p:cBhvr>
                                        <p:cTn id="9" dur="1" fill="hold">
                                          <p:stCondLst>
                                            <p:cond delay="749"/>
                                          </p:stCondLst>
                                        </p:cTn>
                                        <p:tgtEl>
                                          <p:spTgt spid="24"/>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750"/>
                                        <p:tgtEl>
                                          <p:spTgt spid="3"/>
                                        </p:tgtEl>
                                        <p:attrNameLst>
                                          <p:attrName>ppt_w</p:attrName>
                                        </p:attrNameLst>
                                      </p:cBhvr>
                                      <p:tavLst>
                                        <p:tav tm="0">
                                          <p:val>
                                            <p:strVal val="ppt_w"/>
                                          </p:val>
                                        </p:tav>
                                        <p:tav tm="100000">
                                          <p:val>
                                            <p:fltVal val="0"/>
                                          </p:val>
                                        </p:tav>
                                      </p:tavLst>
                                    </p:anim>
                                    <p:anim calcmode="lin" valueType="num">
                                      <p:cBhvr>
                                        <p:cTn id="12" dur="750"/>
                                        <p:tgtEl>
                                          <p:spTgt spid="3"/>
                                        </p:tgtEl>
                                        <p:attrNameLst>
                                          <p:attrName>ppt_h</p:attrName>
                                        </p:attrNameLst>
                                      </p:cBhvr>
                                      <p:tavLst>
                                        <p:tav tm="0">
                                          <p:val>
                                            <p:strVal val="ppt_h"/>
                                          </p:val>
                                        </p:tav>
                                        <p:tav tm="100000">
                                          <p:val>
                                            <p:fltVal val="0"/>
                                          </p:val>
                                        </p:tav>
                                      </p:tavLst>
                                    </p:anim>
                                    <p:animEffect transition="out" filter="fade">
                                      <p:cBhvr>
                                        <p:cTn id="13" dur="750"/>
                                        <p:tgtEl>
                                          <p:spTgt spid="3"/>
                                        </p:tgtEl>
                                      </p:cBhvr>
                                    </p:animEffect>
                                    <p:set>
                                      <p:cBhvr>
                                        <p:cTn id="14" dur="1" fill="hold">
                                          <p:stCondLst>
                                            <p:cond delay="749"/>
                                          </p:stCondLst>
                                        </p:cTn>
                                        <p:tgtEl>
                                          <p:spTgt spid="3"/>
                                        </p:tgtEl>
                                        <p:attrNameLst>
                                          <p:attrName>style.visibility</p:attrName>
                                        </p:attrNameLst>
                                      </p:cBhvr>
                                      <p:to>
                                        <p:strVal val="hidden"/>
                                      </p:to>
                                    </p:set>
                                  </p:childTnLst>
                                </p:cTn>
                              </p:par>
                              <p:par>
                                <p:cTn id="15" presetID="53" presetClass="entr" presetSubtype="16" fill="hold" nodeType="withEffect">
                                  <p:stCondLst>
                                    <p:cond delay="50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ppt_w</p:attrName>
                                        </p:attrNameLst>
                                      </p:cBhvr>
                                      <p:tavLst>
                                        <p:tav tm="0">
                                          <p:val>
                                            <p:fltVal val="0"/>
                                          </p:val>
                                        </p:tav>
                                        <p:tav tm="100000">
                                          <p:val>
                                            <p:strVal val="#ppt_w"/>
                                          </p:val>
                                        </p:tav>
                                      </p:tavLst>
                                    </p:anim>
                                    <p:anim calcmode="lin" valueType="num">
                                      <p:cBhvr>
                                        <p:cTn id="18" dur="750" fill="hold"/>
                                        <p:tgtEl>
                                          <p:spTgt spid="2"/>
                                        </p:tgtEl>
                                        <p:attrNameLst>
                                          <p:attrName>ppt_h</p:attrName>
                                        </p:attrNameLst>
                                      </p:cBhvr>
                                      <p:tavLst>
                                        <p:tav tm="0">
                                          <p:val>
                                            <p:fltVal val="0"/>
                                          </p:val>
                                        </p:tav>
                                        <p:tav tm="100000">
                                          <p:val>
                                            <p:strVal val="#ppt_h"/>
                                          </p:val>
                                        </p:tav>
                                      </p:tavLst>
                                    </p:anim>
                                    <p:animEffect transition="in" filter="fade">
                                      <p:cBhvr>
                                        <p:cTn id="19" dur="750"/>
                                        <p:tgtEl>
                                          <p:spTgt spid="2"/>
                                        </p:tgtEl>
                                      </p:cBhvr>
                                    </p:animEffect>
                                  </p:childTnLst>
                                </p:cTn>
                              </p:par>
                            </p:childTnLst>
                          </p:cTn>
                        </p:par>
                        <p:par>
                          <p:cTn id="20" fill="hold">
                            <p:stCondLst>
                              <p:cond delay="1250"/>
                            </p:stCondLst>
                            <p:childTnLst>
                              <p:par>
                                <p:cTn id="21" presetID="42" presetClass="path" presetSubtype="0" fill="hold" nodeType="afterEffect">
                                  <p:stCondLst>
                                    <p:cond delay="500"/>
                                  </p:stCondLst>
                                  <p:childTnLst>
                                    <p:animMotion origin="layout" path="M 0 3.27166E-6 L -0.0783 0.10268 " pathEditMode="relative" rAng="0" ptsTypes="AA">
                                      <p:cBhvr>
                                        <p:cTn id="22" dur="300" fill="hold"/>
                                        <p:tgtEl>
                                          <p:spTgt spid="2"/>
                                        </p:tgtEl>
                                        <p:attrNameLst>
                                          <p:attrName>ppt_x</p:attrName>
                                          <p:attrName>ppt_y</p:attrName>
                                        </p:attrNameLst>
                                      </p:cBhvr>
                                      <p:rCtr x="-3924" y="5119"/>
                                    </p:animMotion>
                                  </p:childTnLst>
                                </p:cTn>
                              </p:par>
                              <p:par>
                                <p:cTn id="23" presetID="6" presetClass="emph" presetSubtype="0" fill="hold" nodeType="withEffect">
                                  <p:stCondLst>
                                    <p:cond delay="500"/>
                                  </p:stCondLst>
                                  <p:childTnLst>
                                    <p:animScale>
                                      <p:cBhvr>
                                        <p:cTn id="24" dur="300" fill="hold"/>
                                        <p:tgtEl>
                                          <p:spTgt spid="2"/>
                                        </p:tgtEl>
                                      </p:cBhvr>
                                      <p:by x="20000" y="20000"/>
                                    </p:animScale>
                                  </p:childTnLst>
                                </p:cTn>
                              </p:par>
                            </p:childTnLst>
                          </p:cTn>
                        </p:par>
                        <p:par>
                          <p:cTn id="25" fill="hold">
                            <p:stCondLst>
                              <p:cond delay="2050"/>
                            </p:stCondLst>
                            <p:childTnLst>
                              <p:par>
                                <p:cTn id="26" presetID="2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295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453315" y="3627700"/>
            <a:ext cx="2007842" cy="292345"/>
          </a:xfrm>
          <a:prstGeom prst="rect">
            <a:avLst/>
          </a:prstGeom>
        </p:spPr>
        <p:txBody>
          <a:bodyPr wrap="none" lIns="45681" tIns="22839" rIns="45681" bIns="22839">
            <a:spAutoFit/>
          </a:bodyPr>
          <a:lstStyle/>
          <a:p>
            <a:pPr algn="ctr" defTabSz="456880" fontAlgn="base">
              <a:spcBef>
                <a:spcPct val="0"/>
              </a:spcBef>
              <a:spcAft>
                <a:spcPct val="0"/>
              </a:spcAft>
            </a:pPr>
            <a:r>
              <a:rPr lang="en-US" sz="1600" kern="0" dirty="0" smtClean="0">
                <a:solidFill>
                  <a:schemeClr val="tx2"/>
                </a:solidFill>
                <a:ea typeface="MS PGothic" pitchFamily="34" charset="-128"/>
                <a:cs typeface="Arial" pitchFamily="34" charset="0"/>
              </a:rPr>
              <a:t>Implementation Time</a:t>
            </a:r>
            <a:endParaRPr lang="en-US" sz="1600" dirty="0">
              <a:solidFill>
                <a:schemeClr val="tx2"/>
              </a:solidFill>
              <a:ea typeface="MS PGothic" pitchFamily="34" charset="-128"/>
              <a:cs typeface="Arial" pitchFamily="34" charset="0"/>
            </a:endParaRPr>
          </a:p>
        </p:txBody>
      </p:sp>
      <p:sp>
        <p:nvSpPr>
          <p:cNvPr id="4" name="Rectangle 3"/>
          <p:cNvSpPr/>
          <p:nvPr/>
        </p:nvSpPr>
        <p:spPr>
          <a:xfrm>
            <a:off x="3676281" y="3627700"/>
            <a:ext cx="1791437" cy="292345"/>
          </a:xfrm>
          <a:prstGeom prst="rect">
            <a:avLst/>
          </a:prstGeom>
        </p:spPr>
        <p:txBody>
          <a:bodyPr wrap="none" lIns="45681" tIns="22839" rIns="45681" bIns="22839">
            <a:spAutoFit/>
          </a:bodyPr>
          <a:lstStyle/>
          <a:p>
            <a:pPr algn="ctr" defTabSz="456880" fontAlgn="base">
              <a:spcBef>
                <a:spcPct val="0"/>
              </a:spcBef>
              <a:spcAft>
                <a:spcPct val="0"/>
              </a:spcAft>
            </a:pPr>
            <a:r>
              <a:rPr lang="en-US" sz="1600" kern="0" dirty="0" smtClean="0">
                <a:solidFill>
                  <a:schemeClr val="tx2"/>
                </a:solidFill>
                <a:ea typeface="MS PGothic" pitchFamily="34" charset="-128"/>
                <a:cs typeface="Arial" pitchFamily="34" charset="0"/>
              </a:rPr>
              <a:t>Saved in 3 months</a:t>
            </a:r>
            <a:endParaRPr lang="en-US" sz="1600" dirty="0">
              <a:solidFill>
                <a:schemeClr val="tx2"/>
              </a:solidFill>
              <a:ea typeface="MS PGothic" pitchFamily="34" charset="-128"/>
              <a:cs typeface="Arial" pitchFamily="34" charset="0"/>
            </a:endParaRPr>
          </a:p>
        </p:txBody>
      </p:sp>
      <p:cxnSp>
        <p:nvCxnSpPr>
          <p:cNvPr id="3" name="Straight Connector 2"/>
          <p:cNvCxnSpPr/>
          <p:nvPr/>
        </p:nvCxnSpPr>
        <p:spPr>
          <a:xfrm>
            <a:off x="2964180" y="807763"/>
            <a:ext cx="0" cy="3633506"/>
          </a:xfrm>
          <a:prstGeom prst="line">
            <a:avLst/>
          </a:prstGeom>
          <a:ln w="9525">
            <a:solidFill>
              <a:srgbClr val="A3A3A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179820" y="807763"/>
            <a:ext cx="0" cy="3633506"/>
          </a:xfrm>
          <a:prstGeom prst="line">
            <a:avLst/>
          </a:prstGeom>
          <a:ln w="9525">
            <a:solidFill>
              <a:srgbClr val="A3A3A3"/>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916788" y="3627700"/>
            <a:ext cx="1584650" cy="784788"/>
          </a:xfrm>
          <a:prstGeom prst="rect">
            <a:avLst/>
          </a:prstGeom>
        </p:spPr>
        <p:txBody>
          <a:bodyPr wrap="none" lIns="45681" tIns="22839" rIns="45681" bIns="22839">
            <a:spAutoFit/>
          </a:bodyPr>
          <a:lstStyle/>
          <a:p>
            <a:pPr algn="ctr" defTabSz="456880" fontAlgn="base">
              <a:spcBef>
                <a:spcPct val="0"/>
              </a:spcBef>
              <a:spcAft>
                <a:spcPct val="0"/>
              </a:spcAft>
            </a:pPr>
            <a:r>
              <a:rPr lang="en-US" sz="1600" kern="0" dirty="0" smtClean="0">
                <a:solidFill>
                  <a:schemeClr val="tx2"/>
                </a:solidFill>
                <a:ea typeface="MS PGothic" pitchFamily="34" charset="-128"/>
                <a:cs typeface="Arial" pitchFamily="34" charset="0"/>
              </a:rPr>
              <a:t>Improvement in</a:t>
            </a:r>
            <a:br>
              <a:rPr lang="en-US" sz="1600" kern="0" dirty="0" smtClean="0">
                <a:solidFill>
                  <a:schemeClr val="tx2"/>
                </a:solidFill>
                <a:ea typeface="MS PGothic" pitchFamily="34" charset="-128"/>
                <a:cs typeface="Arial" pitchFamily="34" charset="0"/>
              </a:rPr>
            </a:br>
            <a:r>
              <a:rPr lang="en-US" sz="1600" kern="0" dirty="0" smtClean="0">
                <a:solidFill>
                  <a:schemeClr val="tx2"/>
                </a:solidFill>
                <a:ea typeface="MS PGothic" pitchFamily="34" charset="-128"/>
                <a:cs typeface="Arial" pitchFamily="34" charset="0"/>
              </a:rPr>
              <a:t>compliance data</a:t>
            </a:r>
            <a:br>
              <a:rPr lang="en-US" sz="1600" kern="0" dirty="0" smtClean="0">
                <a:solidFill>
                  <a:schemeClr val="tx2"/>
                </a:solidFill>
                <a:ea typeface="MS PGothic" pitchFamily="34" charset="-128"/>
                <a:cs typeface="Arial" pitchFamily="34" charset="0"/>
              </a:rPr>
            </a:br>
            <a:r>
              <a:rPr lang="en-US" sz="1600" kern="0" dirty="0" smtClean="0">
                <a:solidFill>
                  <a:schemeClr val="tx2"/>
                </a:solidFill>
                <a:ea typeface="MS PGothic" pitchFamily="34" charset="-128"/>
                <a:cs typeface="Arial" pitchFamily="34" charset="0"/>
              </a:rPr>
              <a:t>collections</a:t>
            </a:r>
            <a:endParaRPr lang="en-US" sz="1600" dirty="0">
              <a:solidFill>
                <a:schemeClr val="tx2"/>
              </a:solidFill>
              <a:ea typeface="MS PGothic" pitchFamily="34" charset="-128"/>
              <a:cs typeface="Arial" pitchFamily="34" charset="0"/>
            </a:endParaRPr>
          </a:p>
        </p:txBody>
      </p:sp>
      <p:sp>
        <p:nvSpPr>
          <p:cNvPr id="115" name="Rectangle 114"/>
          <p:cNvSpPr/>
          <p:nvPr/>
        </p:nvSpPr>
        <p:spPr>
          <a:xfrm>
            <a:off x="3410464" y="2616896"/>
            <a:ext cx="2323073" cy="1015663"/>
          </a:xfrm>
          <a:prstGeom prst="rect">
            <a:avLst/>
          </a:prstGeom>
        </p:spPr>
        <p:txBody>
          <a:bodyPr wrap="none">
            <a:spAutoFit/>
          </a:bodyPr>
          <a:lstStyle/>
          <a:p>
            <a:pPr algn="ctr"/>
            <a:r>
              <a:rPr lang="en-US" sz="6000" b="1" dirty="0">
                <a:ln w="6350">
                  <a:noFill/>
                </a:ln>
                <a:gradFill>
                  <a:gsLst>
                    <a:gs pos="0">
                      <a:schemeClr val="accent1">
                        <a:lumMod val="75000"/>
                      </a:schemeClr>
                    </a:gs>
                    <a:gs pos="100000">
                      <a:schemeClr val="accent1">
                        <a:lumMod val="95000"/>
                      </a:schemeClr>
                    </a:gs>
                  </a:gsLst>
                  <a:lin ang="16200000" scaled="0"/>
                </a:gradFill>
              </a:rPr>
              <a:t>$5.3M</a:t>
            </a:r>
          </a:p>
        </p:txBody>
      </p:sp>
      <p:sp>
        <p:nvSpPr>
          <p:cNvPr id="116" name="75%"/>
          <p:cNvSpPr/>
          <p:nvPr/>
        </p:nvSpPr>
        <p:spPr>
          <a:xfrm>
            <a:off x="6746350" y="2616896"/>
            <a:ext cx="1925527" cy="1015663"/>
          </a:xfrm>
          <a:prstGeom prst="rect">
            <a:avLst/>
          </a:prstGeom>
        </p:spPr>
        <p:txBody>
          <a:bodyPr wrap="none">
            <a:spAutoFit/>
          </a:bodyPr>
          <a:lstStyle/>
          <a:p>
            <a:pPr algn="ctr"/>
            <a:r>
              <a:rPr lang="en-US" sz="6000" b="1" dirty="0" smtClean="0">
                <a:ln w="6350">
                  <a:noFill/>
                </a:ln>
                <a:gradFill>
                  <a:gsLst>
                    <a:gs pos="0">
                      <a:schemeClr val="accent1">
                        <a:lumMod val="75000"/>
                      </a:schemeClr>
                    </a:gs>
                    <a:gs pos="100000">
                      <a:schemeClr val="accent1">
                        <a:lumMod val="95000"/>
                      </a:schemeClr>
                    </a:gs>
                  </a:gsLst>
                  <a:lin ang="16200000" scaled="0"/>
                </a:gradFill>
              </a:rPr>
              <a:t>300</a:t>
            </a:r>
            <a:r>
              <a:rPr lang="en-US" sz="6000" b="1" baseline="25000" dirty="0" smtClean="0">
                <a:ln w="6350">
                  <a:noFill/>
                </a:ln>
                <a:gradFill>
                  <a:gsLst>
                    <a:gs pos="0">
                      <a:schemeClr val="accent1">
                        <a:lumMod val="75000"/>
                      </a:schemeClr>
                    </a:gs>
                    <a:gs pos="100000">
                      <a:schemeClr val="accent1">
                        <a:lumMod val="95000"/>
                      </a:schemeClr>
                    </a:gs>
                  </a:gsLst>
                  <a:lin ang="16200000" scaled="0"/>
                </a:gradFill>
                <a:effectLst>
                  <a:outerShdw blurRad="127000" algn="ctr" rotWithShape="0">
                    <a:prstClr val="black">
                      <a:alpha val="10000"/>
                    </a:prstClr>
                  </a:outerShdw>
                </a:effectLst>
              </a:rPr>
              <a:t>%</a:t>
            </a:r>
            <a:endParaRPr lang="en-US" sz="6000" b="1" dirty="0">
              <a:ln w="6350">
                <a:noFill/>
              </a:ln>
              <a:gradFill>
                <a:gsLst>
                  <a:gs pos="0">
                    <a:schemeClr val="accent1">
                      <a:lumMod val="75000"/>
                    </a:schemeClr>
                  </a:gs>
                  <a:gs pos="100000">
                    <a:schemeClr val="accent1">
                      <a:lumMod val="95000"/>
                    </a:schemeClr>
                  </a:gs>
                </a:gsLst>
                <a:lin ang="16200000" scaled="0"/>
              </a:gradFill>
              <a:effectLst>
                <a:outerShdw blurRad="127000" algn="ctr" rotWithShape="0">
                  <a:prstClr val="black">
                    <a:alpha val="10000"/>
                  </a:prstClr>
                </a:outerShdw>
              </a:effectLst>
            </a:endParaRPr>
          </a:p>
        </p:txBody>
      </p:sp>
      <p:sp>
        <p:nvSpPr>
          <p:cNvPr id="117" name="Rectangle 116"/>
          <p:cNvSpPr/>
          <p:nvPr/>
        </p:nvSpPr>
        <p:spPr>
          <a:xfrm>
            <a:off x="338180" y="2616896"/>
            <a:ext cx="2238113" cy="1015663"/>
          </a:xfrm>
          <a:prstGeom prst="rect">
            <a:avLst/>
          </a:prstGeom>
        </p:spPr>
        <p:txBody>
          <a:bodyPr wrap="none">
            <a:spAutoFit/>
          </a:bodyPr>
          <a:lstStyle/>
          <a:p>
            <a:pPr algn="ctr"/>
            <a:r>
              <a:rPr lang="en-US" sz="6000" b="1" dirty="0">
                <a:ln w="6350">
                  <a:noFill/>
                </a:ln>
                <a:gradFill>
                  <a:gsLst>
                    <a:gs pos="0">
                      <a:schemeClr val="accent1">
                        <a:lumMod val="75000"/>
                      </a:schemeClr>
                    </a:gs>
                    <a:gs pos="100000">
                      <a:schemeClr val="accent1">
                        <a:lumMod val="95000"/>
                      </a:schemeClr>
                    </a:gs>
                  </a:gsLst>
                  <a:lin ang="16200000" scaled="0"/>
                </a:gradFill>
              </a:rPr>
              <a:t>1 Day</a:t>
            </a:r>
          </a:p>
        </p:txBody>
      </p:sp>
      <p:sp>
        <p:nvSpPr>
          <p:cNvPr id="28" name="Title 27"/>
          <p:cNvSpPr>
            <a:spLocks noGrp="1"/>
          </p:cNvSpPr>
          <p:nvPr>
            <p:ph type="title"/>
          </p:nvPr>
        </p:nvSpPr>
        <p:spPr>
          <a:xfrm>
            <a:off x="804347" y="245538"/>
            <a:ext cx="3241931" cy="406395"/>
          </a:xfrm>
        </p:spPr>
        <p:txBody>
          <a:bodyPr/>
          <a:lstStyle/>
          <a:p>
            <a:r>
              <a:rPr lang="en-US" dirty="0" smtClean="0"/>
              <a:t>Customer Results</a:t>
            </a:r>
            <a:endParaRPr lang="en-US" dirty="0"/>
          </a:p>
        </p:txBody>
      </p:sp>
      <p:grpSp>
        <p:nvGrpSpPr>
          <p:cNvPr id="7" name="Onora"/>
          <p:cNvGrpSpPr>
            <a:grpSpLocks noChangeAspect="1"/>
          </p:cNvGrpSpPr>
          <p:nvPr/>
        </p:nvGrpSpPr>
        <p:grpSpPr bwMode="auto">
          <a:xfrm>
            <a:off x="979641" y="1240023"/>
            <a:ext cx="955191" cy="1004606"/>
            <a:chOff x="2116" y="816"/>
            <a:chExt cx="1527" cy="1606"/>
          </a:xfrm>
          <a:solidFill>
            <a:schemeClr val="tx1"/>
          </a:solidFill>
        </p:grpSpPr>
        <p:sp>
          <p:nvSpPr>
            <p:cNvPr id="395" name="Freeform 6"/>
            <p:cNvSpPr>
              <a:spLocks noEditPoints="1"/>
            </p:cNvSpPr>
            <p:nvPr/>
          </p:nvSpPr>
          <p:spPr bwMode="auto">
            <a:xfrm>
              <a:off x="2116" y="1867"/>
              <a:ext cx="249" cy="243"/>
            </a:xfrm>
            <a:custGeom>
              <a:avLst/>
              <a:gdLst>
                <a:gd name="T0" fmla="*/ 52 w 105"/>
                <a:gd name="T1" fmla="*/ 103 h 103"/>
                <a:gd name="T2" fmla="*/ 31 w 105"/>
                <a:gd name="T3" fmla="*/ 99 h 103"/>
                <a:gd name="T4" fmla="*/ 15 w 105"/>
                <a:gd name="T5" fmla="*/ 88 h 103"/>
                <a:gd name="T6" fmla="*/ 4 w 105"/>
                <a:gd name="T7" fmla="*/ 72 h 103"/>
                <a:gd name="T8" fmla="*/ 0 w 105"/>
                <a:gd name="T9" fmla="*/ 52 h 103"/>
                <a:gd name="T10" fmla="*/ 0 w 105"/>
                <a:gd name="T11" fmla="*/ 52 h 103"/>
                <a:gd name="T12" fmla="*/ 4 w 105"/>
                <a:gd name="T13" fmla="*/ 32 h 103"/>
                <a:gd name="T14" fmla="*/ 15 w 105"/>
                <a:gd name="T15" fmla="*/ 15 h 103"/>
                <a:gd name="T16" fmla="*/ 31 w 105"/>
                <a:gd name="T17" fmla="*/ 4 h 103"/>
                <a:gd name="T18" fmla="*/ 53 w 105"/>
                <a:gd name="T19" fmla="*/ 0 h 103"/>
                <a:gd name="T20" fmla="*/ 74 w 105"/>
                <a:gd name="T21" fmla="*/ 4 h 103"/>
                <a:gd name="T22" fmla="*/ 90 w 105"/>
                <a:gd name="T23" fmla="*/ 15 h 103"/>
                <a:gd name="T24" fmla="*/ 101 w 105"/>
                <a:gd name="T25" fmla="*/ 31 h 103"/>
                <a:gd name="T26" fmla="*/ 105 w 105"/>
                <a:gd name="T27" fmla="*/ 51 h 103"/>
                <a:gd name="T28" fmla="*/ 105 w 105"/>
                <a:gd name="T29" fmla="*/ 52 h 103"/>
                <a:gd name="T30" fmla="*/ 101 w 105"/>
                <a:gd name="T31" fmla="*/ 72 h 103"/>
                <a:gd name="T32" fmla="*/ 90 w 105"/>
                <a:gd name="T33" fmla="*/ 88 h 103"/>
                <a:gd name="T34" fmla="*/ 73 w 105"/>
                <a:gd name="T35" fmla="*/ 99 h 103"/>
                <a:gd name="T36" fmla="*/ 52 w 105"/>
                <a:gd name="T37" fmla="*/ 103 h 103"/>
                <a:gd name="T38" fmla="*/ 53 w 105"/>
                <a:gd name="T39" fmla="*/ 87 h 103"/>
                <a:gd name="T40" fmla="*/ 66 w 105"/>
                <a:gd name="T41" fmla="*/ 84 h 103"/>
                <a:gd name="T42" fmla="*/ 77 w 105"/>
                <a:gd name="T43" fmla="*/ 77 h 103"/>
                <a:gd name="T44" fmla="*/ 84 w 105"/>
                <a:gd name="T45" fmla="*/ 66 h 103"/>
                <a:gd name="T46" fmla="*/ 86 w 105"/>
                <a:gd name="T47" fmla="*/ 52 h 103"/>
                <a:gd name="T48" fmla="*/ 86 w 105"/>
                <a:gd name="T49" fmla="*/ 52 h 103"/>
                <a:gd name="T50" fmla="*/ 84 w 105"/>
                <a:gd name="T51" fmla="*/ 38 h 103"/>
                <a:gd name="T52" fmla="*/ 77 w 105"/>
                <a:gd name="T53" fmla="*/ 27 h 103"/>
                <a:gd name="T54" fmla="*/ 66 w 105"/>
                <a:gd name="T55" fmla="*/ 19 h 103"/>
                <a:gd name="T56" fmla="*/ 52 w 105"/>
                <a:gd name="T57" fmla="*/ 16 h 103"/>
                <a:gd name="T58" fmla="*/ 39 w 105"/>
                <a:gd name="T59" fmla="*/ 19 h 103"/>
                <a:gd name="T60" fmla="*/ 28 w 105"/>
                <a:gd name="T61" fmla="*/ 26 h 103"/>
                <a:gd name="T62" fmla="*/ 21 w 105"/>
                <a:gd name="T63" fmla="*/ 38 h 103"/>
                <a:gd name="T64" fmla="*/ 19 w 105"/>
                <a:gd name="T65" fmla="*/ 51 h 103"/>
                <a:gd name="T66" fmla="*/ 19 w 105"/>
                <a:gd name="T67" fmla="*/ 52 h 103"/>
                <a:gd name="T68" fmla="*/ 21 w 105"/>
                <a:gd name="T69" fmla="*/ 65 h 103"/>
                <a:gd name="T70" fmla="*/ 28 w 105"/>
                <a:gd name="T71" fmla="*/ 77 h 103"/>
                <a:gd name="T72" fmla="*/ 39 w 105"/>
                <a:gd name="T73" fmla="*/ 84 h 103"/>
                <a:gd name="T74" fmla="*/ 53 w 105"/>
                <a:gd name="T75"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52" y="103"/>
                  </a:moveTo>
                  <a:cubicBezTo>
                    <a:pt x="45" y="103"/>
                    <a:pt x="38" y="102"/>
                    <a:pt x="31" y="99"/>
                  </a:cubicBezTo>
                  <a:cubicBezTo>
                    <a:pt x="25" y="97"/>
                    <a:pt x="19" y="93"/>
                    <a:pt x="15" y="88"/>
                  </a:cubicBezTo>
                  <a:cubicBezTo>
                    <a:pt x="10" y="84"/>
                    <a:pt x="7" y="78"/>
                    <a:pt x="4" y="72"/>
                  </a:cubicBezTo>
                  <a:cubicBezTo>
                    <a:pt x="1" y="66"/>
                    <a:pt x="0" y="59"/>
                    <a:pt x="0" y="52"/>
                  </a:cubicBezTo>
                  <a:cubicBezTo>
                    <a:pt x="0" y="52"/>
                    <a:pt x="0" y="52"/>
                    <a:pt x="0" y="52"/>
                  </a:cubicBezTo>
                  <a:cubicBezTo>
                    <a:pt x="0" y="45"/>
                    <a:pt x="1" y="38"/>
                    <a:pt x="4" y="32"/>
                  </a:cubicBezTo>
                  <a:cubicBezTo>
                    <a:pt x="7" y="25"/>
                    <a:pt x="10" y="20"/>
                    <a:pt x="15" y="15"/>
                  </a:cubicBezTo>
                  <a:cubicBezTo>
                    <a:pt x="19" y="10"/>
                    <a:pt x="25" y="7"/>
                    <a:pt x="31" y="4"/>
                  </a:cubicBezTo>
                  <a:cubicBezTo>
                    <a:pt x="38" y="1"/>
                    <a:pt x="45" y="0"/>
                    <a:pt x="53" y="0"/>
                  </a:cubicBezTo>
                  <a:cubicBezTo>
                    <a:pt x="60" y="0"/>
                    <a:pt x="67" y="1"/>
                    <a:pt x="74" y="4"/>
                  </a:cubicBezTo>
                  <a:cubicBezTo>
                    <a:pt x="80" y="7"/>
                    <a:pt x="86" y="10"/>
                    <a:pt x="90" y="15"/>
                  </a:cubicBezTo>
                  <a:cubicBezTo>
                    <a:pt x="95" y="20"/>
                    <a:pt x="98" y="25"/>
                    <a:pt x="101" y="31"/>
                  </a:cubicBezTo>
                  <a:cubicBezTo>
                    <a:pt x="104" y="38"/>
                    <a:pt x="105" y="44"/>
                    <a:pt x="105" y="51"/>
                  </a:cubicBezTo>
                  <a:cubicBezTo>
                    <a:pt x="105" y="52"/>
                    <a:pt x="105" y="52"/>
                    <a:pt x="105" y="52"/>
                  </a:cubicBezTo>
                  <a:cubicBezTo>
                    <a:pt x="105" y="59"/>
                    <a:pt x="104" y="65"/>
                    <a:pt x="101" y="72"/>
                  </a:cubicBezTo>
                  <a:cubicBezTo>
                    <a:pt x="98" y="78"/>
                    <a:pt x="95" y="83"/>
                    <a:pt x="90" y="88"/>
                  </a:cubicBezTo>
                  <a:cubicBezTo>
                    <a:pt x="85" y="93"/>
                    <a:pt x="80" y="97"/>
                    <a:pt x="73" y="99"/>
                  </a:cubicBezTo>
                  <a:cubicBezTo>
                    <a:pt x="67" y="102"/>
                    <a:pt x="60" y="103"/>
                    <a:pt x="52" y="103"/>
                  </a:cubicBezTo>
                  <a:close/>
                  <a:moveTo>
                    <a:pt x="53" y="87"/>
                  </a:moveTo>
                  <a:cubicBezTo>
                    <a:pt x="58" y="87"/>
                    <a:pt x="62" y="86"/>
                    <a:pt x="66" y="84"/>
                  </a:cubicBezTo>
                  <a:cubicBezTo>
                    <a:pt x="70" y="83"/>
                    <a:pt x="74" y="80"/>
                    <a:pt x="77" y="77"/>
                  </a:cubicBezTo>
                  <a:cubicBezTo>
                    <a:pt x="80" y="74"/>
                    <a:pt x="82" y="70"/>
                    <a:pt x="84" y="66"/>
                  </a:cubicBezTo>
                  <a:cubicBezTo>
                    <a:pt x="86" y="61"/>
                    <a:pt x="86" y="57"/>
                    <a:pt x="86" y="52"/>
                  </a:cubicBezTo>
                  <a:cubicBezTo>
                    <a:pt x="86" y="52"/>
                    <a:pt x="86" y="52"/>
                    <a:pt x="86" y="52"/>
                  </a:cubicBezTo>
                  <a:cubicBezTo>
                    <a:pt x="86" y="47"/>
                    <a:pt x="86" y="42"/>
                    <a:pt x="84" y="38"/>
                  </a:cubicBezTo>
                  <a:cubicBezTo>
                    <a:pt x="82" y="33"/>
                    <a:pt x="80" y="30"/>
                    <a:pt x="77" y="27"/>
                  </a:cubicBezTo>
                  <a:cubicBezTo>
                    <a:pt x="74" y="23"/>
                    <a:pt x="70" y="21"/>
                    <a:pt x="66" y="19"/>
                  </a:cubicBezTo>
                  <a:cubicBezTo>
                    <a:pt x="62" y="17"/>
                    <a:pt x="57" y="16"/>
                    <a:pt x="52" y="16"/>
                  </a:cubicBezTo>
                  <a:cubicBezTo>
                    <a:pt x="47" y="16"/>
                    <a:pt x="43" y="17"/>
                    <a:pt x="39" y="19"/>
                  </a:cubicBezTo>
                  <a:cubicBezTo>
                    <a:pt x="34" y="21"/>
                    <a:pt x="31" y="23"/>
                    <a:pt x="28" y="26"/>
                  </a:cubicBezTo>
                  <a:cubicBezTo>
                    <a:pt x="25" y="30"/>
                    <a:pt x="23" y="33"/>
                    <a:pt x="21" y="38"/>
                  </a:cubicBezTo>
                  <a:cubicBezTo>
                    <a:pt x="19" y="42"/>
                    <a:pt x="19" y="46"/>
                    <a:pt x="19" y="51"/>
                  </a:cubicBezTo>
                  <a:cubicBezTo>
                    <a:pt x="19" y="52"/>
                    <a:pt x="19" y="52"/>
                    <a:pt x="19" y="52"/>
                  </a:cubicBezTo>
                  <a:cubicBezTo>
                    <a:pt x="19" y="56"/>
                    <a:pt x="19" y="61"/>
                    <a:pt x="21" y="65"/>
                  </a:cubicBezTo>
                  <a:cubicBezTo>
                    <a:pt x="23" y="70"/>
                    <a:pt x="25" y="74"/>
                    <a:pt x="28" y="77"/>
                  </a:cubicBezTo>
                  <a:cubicBezTo>
                    <a:pt x="31" y="80"/>
                    <a:pt x="35" y="82"/>
                    <a:pt x="39" y="84"/>
                  </a:cubicBezTo>
                  <a:cubicBezTo>
                    <a:pt x="43" y="86"/>
                    <a:pt x="48" y="87"/>
                    <a:pt x="53" y="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6" name="Freeform 7"/>
            <p:cNvSpPr>
              <a:spLocks/>
            </p:cNvSpPr>
            <p:nvPr/>
          </p:nvSpPr>
          <p:spPr bwMode="auto">
            <a:xfrm>
              <a:off x="2476" y="1871"/>
              <a:ext cx="205" cy="237"/>
            </a:xfrm>
            <a:custGeom>
              <a:avLst/>
              <a:gdLst>
                <a:gd name="T0" fmla="*/ 0 w 205"/>
                <a:gd name="T1" fmla="*/ 0 h 237"/>
                <a:gd name="T2" fmla="*/ 37 w 205"/>
                <a:gd name="T3" fmla="*/ 0 h 237"/>
                <a:gd name="T4" fmla="*/ 165 w 205"/>
                <a:gd name="T5" fmla="*/ 163 h 237"/>
                <a:gd name="T6" fmla="*/ 165 w 205"/>
                <a:gd name="T7" fmla="*/ 0 h 237"/>
                <a:gd name="T8" fmla="*/ 205 w 205"/>
                <a:gd name="T9" fmla="*/ 0 h 237"/>
                <a:gd name="T10" fmla="*/ 205 w 205"/>
                <a:gd name="T11" fmla="*/ 237 h 237"/>
                <a:gd name="T12" fmla="*/ 172 w 205"/>
                <a:gd name="T13" fmla="*/ 237 h 237"/>
                <a:gd name="T14" fmla="*/ 40 w 205"/>
                <a:gd name="T15" fmla="*/ 67 h 237"/>
                <a:gd name="T16" fmla="*/ 40 w 205"/>
                <a:gd name="T17" fmla="*/ 237 h 237"/>
                <a:gd name="T18" fmla="*/ 0 w 205"/>
                <a:gd name="T19" fmla="*/ 237 h 237"/>
                <a:gd name="T20" fmla="*/ 0 w 205"/>
                <a:gd name="T2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37">
                  <a:moveTo>
                    <a:pt x="0" y="0"/>
                  </a:moveTo>
                  <a:lnTo>
                    <a:pt x="37" y="0"/>
                  </a:lnTo>
                  <a:lnTo>
                    <a:pt x="165" y="163"/>
                  </a:lnTo>
                  <a:lnTo>
                    <a:pt x="165" y="0"/>
                  </a:lnTo>
                  <a:lnTo>
                    <a:pt x="205" y="0"/>
                  </a:lnTo>
                  <a:lnTo>
                    <a:pt x="205" y="237"/>
                  </a:lnTo>
                  <a:lnTo>
                    <a:pt x="172" y="237"/>
                  </a:lnTo>
                  <a:lnTo>
                    <a:pt x="40" y="67"/>
                  </a:lnTo>
                  <a:lnTo>
                    <a:pt x="40" y="237"/>
                  </a:lnTo>
                  <a:lnTo>
                    <a:pt x="0" y="237"/>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7" name="Freeform 8"/>
            <p:cNvSpPr>
              <a:spLocks noEditPoints="1"/>
            </p:cNvSpPr>
            <p:nvPr/>
          </p:nvSpPr>
          <p:spPr bwMode="auto">
            <a:xfrm>
              <a:off x="2787" y="1867"/>
              <a:ext cx="246" cy="243"/>
            </a:xfrm>
            <a:custGeom>
              <a:avLst/>
              <a:gdLst>
                <a:gd name="T0" fmla="*/ 52 w 104"/>
                <a:gd name="T1" fmla="*/ 103 h 103"/>
                <a:gd name="T2" fmla="*/ 31 w 104"/>
                <a:gd name="T3" fmla="*/ 99 h 103"/>
                <a:gd name="T4" fmla="*/ 14 w 104"/>
                <a:gd name="T5" fmla="*/ 88 h 103"/>
                <a:gd name="T6" fmla="*/ 3 w 104"/>
                <a:gd name="T7" fmla="*/ 72 h 103"/>
                <a:gd name="T8" fmla="*/ 0 w 104"/>
                <a:gd name="T9" fmla="*/ 52 h 103"/>
                <a:gd name="T10" fmla="*/ 0 w 104"/>
                <a:gd name="T11" fmla="*/ 52 h 103"/>
                <a:gd name="T12" fmla="*/ 3 w 104"/>
                <a:gd name="T13" fmla="*/ 32 h 103"/>
                <a:gd name="T14" fmla="*/ 14 w 104"/>
                <a:gd name="T15" fmla="*/ 15 h 103"/>
                <a:gd name="T16" fmla="*/ 31 w 104"/>
                <a:gd name="T17" fmla="*/ 4 h 103"/>
                <a:gd name="T18" fmla="*/ 52 w 104"/>
                <a:gd name="T19" fmla="*/ 0 h 103"/>
                <a:gd name="T20" fmla="*/ 73 w 104"/>
                <a:gd name="T21" fmla="*/ 4 h 103"/>
                <a:gd name="T22" fmla="*/ 90 w 104"/>
                <a:gd name="T23" fmla="*/ 15 h 103"/>
                <a:gd name="T24" fmla="*/ 101 w 104"/>
                <a:gd name="T25" fmla="*/ 31 h 103"/>
                <a:gd name="T26" fmla="*/ 104 w 104"/>
                <a:gd name="T27" fmla="*/ 51 h 103"/>
                <a:gd name="T28" fmla="*/ 104 w 104"/>
                <a:gd name="T29" fmla="*/ 52 h 103"/>
                <a:gd name="T30" fmla="*/ 101 w 104"/>
                <a:gd name="T31" fmla="*/ 72 h 103"/>
                <a:gd name="T32" fmla="*/ 90 w 104"/>
                <a:gd name="T33" fmla="*/ 88 h 103"/>
                <a:gd name="T34" fmla="*/ 73 w 104"/>
                <a:gd name="T35" fmla="*/ 99 h 103"/>
                <a:gd name="T36" fmla="*/ 52 w 104"/>
                <a:gd name="T37" fmla="*/ 103 h 103"/>
                <a:gd name="T38" fmla="*/ 52 w 104"/>
                <a:gd name="T39" fmla="*/ 87 h 103"/>
                <a:gd name="T40" fmla="*/ 66 w 104"/>
                <a:gd name="T41" fmla="*/ 84 h 103"/>
                <a:gd name="T42" fmla="*/ 76 w 104"/>
                <a:gd name="T43" fmla="*/ 77 h 103"/>
                <a:gd name="T44" fmla="*/ 83 w 104"/>
                <a:gd name="T45" fmla="*/ 66 h 103"/>
                <a:gd name="T46" fmla="*/ 86 w 104"/>
                <a:gd name="T47" fmla="*/ 52 h 103"/>
                <a:gd name="T48" fmla="*/ 86 w 104"/>
                <a:gd name="T49" fmla="*/ 52 h 103"/>
                <a:gd name="T50" fmla="*/ 83 w 104"/>
                <a:gd name="T51" fmla="*/ 38 h 103"/>
                <a:gd name="T52" fmla="*/ 76 w 104"/>
                <a:gd name="T53" fmla="*/ 27 h 103"/>
                <a:gd name="T54" fmla="*/ 66 w 104"/>
                <a:gd name="T55" fmla="*/ 19 h 103"/>
                <a:gd name="T56" fmla="*/ 52 w 104"/>
                <a:gd name="T57" fmla="*/ 16 h 103"/>
                <a:gd name="T58" fmla="*/ 38 w 104"/>
                <a:gd name="T59" fmla="*/ 19 h 103"/>
                <a:gd name="T60" fmla="*/ 28 w 104"/>
                <a:gd name="T61" fmla="*/ 26 h 103"/>
                <a:gd name="T62" fmla="*/ 21 w 104"/>
                <a:gd name="T63" fmla="*/ 38 h 103"/>
                <a:gd name="T64" fmla="*/ 18 w 104"/>
                <a:gd name="T65" fmla="*/ 51 h 103"/>
                <a:gd name="T66" fmla="*/ 18 w 104"/>
                <a:gd name="T67" fmla="*/ 52 h 103"/>
                <a:gd name="T68" fmla="*/ 21 w 104"/>
                <a:gd name="T69" fmla="*/ 65 h 103"/>
                <a:gd name="T70" fmla="*/ 28 w 104"/>
                <a:gd name="T71" fmla="*/ 77 h 103"/>
                <a:gd name="T72" fmla="*/ 38 w 104"/>
                <a:gd name="T73" fmla="*/ 84 h 103"/>
                <a:gd name="T74" fmla="*/ 52 w 104"/>
                <a:gd name="T75"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3">
                  <a:moveTo>
                    <a:pt x="52" y="103"/>
                  </a:moveTo>
                  <a:cubicBezTo>
                    <a:pt x="44" y="103"/>
                    <a:pt x="37" y="102"/>
                    <a:pt x="31" y="99"/>
                  </a:cubicBezTo>
                  <a:cubicBezTo>
                    <a:pt x="24" y="97"/>
                    <a:pt x="19" y="93"/>
                    <a:pt x="14" y="88"/>
                  </a:cubicBezTo>
                  <a:cubicBezTo>
                    <a:pt x="10" y="84"/>
                    <a:pt x="6" y="78"/>
                    <a:pt x="3" y="72"/>
                  </a:cubicBezTo>
                  <a:cubicBezTo>
                    <a:pt x="1" y="66"/>
                    <a:pt x="0" y="59"/>
                    <a:pt x="0" y="52"/>
                  </a:cubicBezTo>
                  <a:cubicBezTo>
                    <a:pt x="0" y="52"/>
                    <a:pt x="0" y="52"/>
                    <a:pt x="0" y="52"/>
                  </a:cubicBezTo>
                  <a:cubicBezTo>
                    <a:pt x="0" y="45"/>
                    <a:pt x="1" y="38"/>
                    <a:pt x="3" y="32"/>
                  </a:cubicBezTo>
                  <a:cubicBezTo>
                    <a:pt x="6" y="25"/>
                    <a:pt x="10" y="20"/>
                    <a:pt x="14" y="15"/>
                  </a:cubicBezTo>
                  <a:cubicBezTo>
                    <a:pt x="19" y="10"/>
                    <a:pt x="25" y="7"/>
                    <a:pt x="31" y="4"/>
                  </a:cubicBezTo>
                  <a:cubicBezTo>
                    <a:pt x="37" y="1"/>
                    <a:pt x="44" y="0"/>
                    <a:pt x="52" y="0"/>
                  </a:cubicBezTo>
                  <a:cubicBezTo>
                    <a:pt x="60" y="0"/>
                    <a:pt x="67" y="1"/>
                    <a:pt x="73" y="4"/>
                  </a:cubicBezTo>
                  <a:cubicBezTo>
                    <a:pt x="80" y="7"/>
                    <a:pt x="85" y="10"/>
                    <a:pt x="90" y="15"/>
                  </a:cubicBezTo>
                  <a:cubicBezTo>
                    <a:pt x="94" y="20"/>
                    <a:pt x="98" y="25"/>
                    <a:pt x="101" y="31"/>
                  </a:cubicBezTo>
                  <a:cubicBezTo>
                    <a:pt x="103" y="38"/>
                    <a:pt x="104" y="44"/>
                    <a:pt x="104" y="51"/>
                  </a:cubicBezTo>
                  <a:cubicBezTo>
                    <a:pt x="104" y="52"/>
                    <a:pt x="104" y="52"/>
                    <a:pt x="104" y="52"/>
                  </a:cubicBezTo>
                  <a:cubicBezTo>
                    <a:pt x="104" y="59"/>
                    <a:pt x="103" y="65"/>
                    <a:pt x="101" y="72"/>
                  </a:cubicBezTo>
                  <a:cubicBezTo>
                    <a:pt x="98" y="78"/>
                    <a:pt x="94" y="83"/>
                    <a:pt x="90" y="88"/>
                  </a:cubicBezTo>
                  <a:cubicBezTo>
                    <a:pt x="85" y="93"/>
                    <a:pt x="79" y="97"/>
                    <a:pt x="73" y="99"/>
                  </a:cubicBezTo>
                  <a:cubicBezTo>
                    <a:pt x="67" y="102"/>
                    <a:pt x="60" y="103"/>
                    <a:pt x="52" y="103"/>
                  </a:cubicBezTo>
                  <a:close/>
                  <a:moveTo>
                    <a:pt x="52" y="87"/>
                  </a:moveTo>
                  <a:cubicBezTo>
                    <a:pt x="57" y="87"/>
                    <a:pt x="62" y="86"/>
                    <a:pt x="66" y="84"/>
                  </a:cubicBezTo>
                  <a:cubicBezTo>
                    <a:pt x="70" y="83"/>
                    <a:pt x="74" y="80"/>
                    <a:pt x="76" y="77"/>
                  </a:cubicBezTo>
                  <a:cubicBezTo>
                    <a:pt x="79" y="74"/>
                    <a:pt x="82" y="70"/>
                    <a:pt x="83" y="66"/>
                  </a:cubicBezTo>
                  <a:cubicBezTo>
                    <a:pt x="85" y="61"/>
                    <a:pt x="86" y="57"/>
                    <a:pt x="86" y="52"/>
                  </a:cubicBezTo>
                  <a:cubicBezTo>
                    <a:pt x="86" y="52"/>
                    <a:pt x="86" y="52"/>
                    <a:pt x="86" y="52"/>
                  </a:cubicBezTo>
                  <a:cubicBezTo>
                    <a:pt x="86" y="47"/>
                    <a:pt x="85" y="42"/>
                    <a:pt x="83" y="38"/>
                  </a:cubicBezTo>
                  <a:cubicBezTo>
                    <a:pt x="82" y="33"/>
                    <a:pt x="79" y="30"/>
                    <a:pt x="76" y="27"/>
                  </a:cubicBezTo>
                  <a:cubicBezTo>
                    <a:pt x="73" y="23"/>
                    <a:pt x="70" y="21"/>
                    <a:pt x="66" y="19"/>
                  </a:cubicBezTo>
                  <a:cubicBezTo>
                    <a:pt x="61" y="17"/>
                    <a:pt x="57" y="16"/>
                    <a:pt x="52" y="16"/>
                  </a:cubicBezTo>
                  <a:cubicBezTo>
                    <a:pt x="47" y="16"/>
                    <a:pt x="42" y="17"/>
                    <a:pt x="38" y="19"/>
                  </a:cubicBezTo>
                  <a:cubicBezTo>
                    <a:pt x="34" y="21"/>
                    <a:pt x="30" y="23"/>
                    <a:pt x="28" y="26"/>
                  </a:cubicBezTo>
                  <a:cubicBezTo>
                    <a:pt x="25" y="30"/>
                    <a:pt x="22" y="33"/>
                    <a:pt x="21" y="38"/>
                  </a:cubicBezTo>
                  <a:cubicBezTo>
                    <a:pt x="19" y="42"/>
                    <a:pt x="18" y="46"/>
                    <a:pt x="18" y="51"/>
                  </a:cubicBezTo>
                  <a:cubicBezTo>
                    <a:pt x="18" y="52"/>
                    <a:pt x="18" y="52"/>
                    <a:pt x="18" y="52"/>
                  </a:cubicBezTo>
                  <a:cubicBezTo>
                    <a:pt x="18" y="56"/>
                    <a:pt x="19" y="61"/>
                    <a:pt x="21" y="65"/>
                  </a:cubicBezTo>
                  <a:cubicBezTo>
                    <a:pt x="22" y="70"/>
                    <a:pt x="25" y="74"/>
                    <a:pt x="28" y="77"/>
                  </a:cubicBezTo>
                  <a:cubicBezTo>
                    <a:pt x="31" y="80"/>
                    <a:pt x="34" y="82"/>
                    <a:pt x="38" y="84"/>
                  </a:cubicBezTo>
                  <a:cubicBezTo>
                    <a:pt x="43" y="86"/>
                    <a:pt x="47" y="87"/>
                    <a:pt x="52" y="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8" name="Freeform 9"/>
            <p:cNvSpPr>
              <a:spLocks noEditPoints="1"/>
            </p:cNvSpPr>
            <p:nvPr/>
          </p:nvSpPr>
          <p:spPr bwMode="auto">
            <a:xfrm>
              <a:off x="3397" y="1869"/>
              <a:ext cx="246" cy="239"/>
            </a:xfrm>
            <a:custGeom>
              <a:avLst/>
              <a:gdLst>
                <a:gd name="T0" fmla="*/ 104 w 246"/>
                <a:gd name="T1" fmla="*/ 0 h 239"/>
                <a:gd name="T2" fmla="*/ 142 w 246"/>
                <a:gd name="T3" fmla="*/ 0 h 239"/>
                <a:gd name="T4" fmla="*/ 246 w 246"/>
                <a:gd name="T5" fmla="*/ 239 h 239"/>
                <a:gd name="T6" fmla="*/ 203 w 246"/>
                <a:gd name="T7" fmla="*/ 239 h 239"/>
                <a:gd name="T8" fmla="*/ 180 w 246"/>
                <a:gd name="T9" fmla="*/ 182 h 239"/>
                <a:gd name="T10" fmla="*/ 66 w 246"/>
                <a:gd name="T11" fmla="*/ 182 h 239"/>
                <a:gd name="T12" fmla="*/ 43 w 246"/>
                <a:gd name="T13" fmla="*/ 239 h 239"/>
                <a:gd name="T14" fmla="*/ 0 w 246"/>
                <a:gd name="T15" fmla="*/ 239 h 239"/>
                <a:gd name="T16" fmla="*/ 104 w 246"/>
                <a:gd name="T17" fmla="*/ 0 h 239"/>
                <a:gd name="T18" fmla="*/ 163 w 246"/>
                <a:gd name="T19" fmla="*/ 144 h 239"/>
                <a:gd name="T20" fmla="*/ 123 w 246"/>
                <a:gd name="T21" fmla="*/ 50 h 239"/>
                <a:gd name="T22" fmla="*/ 83 w 246"/>
                <a:gd name="T23" fmla="*/ 144 h 239"/>
                <a:gd name="T24" fmla="*/ 163 w 246"/>
                <a:gd name="T25" fmla="*/ 14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39">
                  <a:moveTo>
                    <a:pt x="104" y="0"/>
                  </a:moveTo>
                  <a:lnTo>
                    <a:pt x="142" y="0"/>
                  </a:lnTo>
                  <a:lnTo>
                    <a:pt x="246" y="239"/>
                  </a:lnTo>
                  <a:lnTo>
                    <a:pt x="203" y="239"/>
                  </a:lnTo>
                  <a:lnTo>
                    <a:pt x="180" y="182"/>
                  </a:lnTo>
                  <a:lnTo>
                    <a:pt x="66" y="182"/>
                  </a:lnTo>
                  <a:lnTo>
                    <a:pt x="43" y="239"/>
                  </a:lnTo>
                  <a:lnTo>
                    <a:pt x="0" y="239"/>
                  </a:lnTo>
                  <a:lnTo>
                    <a:pt x="104" y="0"/>
                  </a:lnTo>
                  <a:close/>
                  <a:moveTo>
                    <a:pt x="163" y="144"/>
                  </a:moveTo>
                  <a:lnTo>
                    <a:pt x="123" y="50"/>
                  </a:lnTo>
                  <a:lnTo>
                    <a:pt x="83" y="144"/>
                  </a:lnTo>
                  <a:lnTo>
                    <a:pt x="163"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9" name="Freeform 10"/>
            <p:cNvSpPr>
              <a:spLocks/>
            </p:cNvSpPr>
            <p:nvPr/>
          </p:nvSpPr>
          <p:spPr bwMode="auto">
            <a:xfrm>
              <a:off x="2173" y="2178"/>
              <a:ext cx="222" cy="244"/>
            </a:xfrm>
            <a:custGeom>
              <a:avLst/>
              <a:gdLst>
                <a:gd name="T0" fmla="*/ 52 w 94"/>
                <a:gd name="T1" fmla="*/ 103 h 103"/>
                <a:gd name="T2" fmla="*/ 30 w 94"/>
                <a:gd name="T3" fmla="*/ 99 h 103"/>
                <a:gd name="T4" fmla="*/ 14 w 94"/>
                <a:gd name="T5" fmla="*/ 89 h 103"/>
                <a:gd name="T6" fmla="*/ 4 w 94"/>
                <a:gd name="T7" fmla="*/ 72 h 103"/>
                <a:gd name="T8" fmla="*/ 0 w 94"/>
                <a:gd name="T9" fmla="*/ 52 h 103"/>
                <a:gd name="T10" fmla="*/ 0 w 94"/>
                <a:gd name="T11" fmla="*/ 52 h 103"/>
                <a:gd name="T12" fmla="*/ 4 w 94"/>
                <a:gd name="T13" fmla="*/ 32 h 103"/>
                <a:gd name="T14" fmla="*/ 14 w 94"/>
                <a:gd name="T15" fmla="*/ 15 h 103"/>
                <a:gd name="T16" fmla="*/ 31 w 94"/>
                <a:gd name="T17" fmla="*/ 4 h 103"/>
                <a:gd name="T18" fmla="*/ 51 w 94"/>
                <a:gd name="T19" fmla="*/ 0 h 103"/>
                <a:gd name="T20" fmla="*/ 63 w 94"/>
                <a:gd name="T21" fmla="*/ 1 h 103"/>
                <a:gd name="T22" fmla="*/ 73 w 94"/>
                <a:gd name="T23" fmla="*/ 3 h 103"/>
                <a:gd name="T24" fmla="*/ 82 w 94"/>
                <a:gd name="T25" fmla="*/ 8 h 103"/>
                <a:gd name="T26" fmla="*/ 90 w 94"/>
                <a:gd name="T27" fmla="*/ 13 h 103"/>
                <a:gd name="T28" fmla="*/ 79 w 94"/>
                <a:gd name="T29" fmla="*/ 27 h 103"/>
                <a:gd name="T30" fmla="*/ 73 w 94"/>
                <a:gd name="T31" fmla="*/ 22 h 103"/>
                <a:gd name="T32" fmla="*/ 67 w 94"/>
                <a:gd name="T33" fmla="*/ 19 h 103"/>
                <a:gd name="T34" fmla="*/ 59 w 94"/>
                <a:gd name="T35" fmla="*/ 17 h 103"/>
                <a:gd name="T36" fmla="*/ 51 w 94"/>
                <a:gd name="T37" fmla="*/ 16 h 103"/>
                <a:gd name="T38" fmla="*/ 38 w 94"/>
                <a:gd name="T39" fmla="*/ 19 h 103"/>
                <a:gd name="T40" fmla="*/ 28 w 94"/>
                <a:gd name="T41" fmla="*/ 26 h 103"/>
                <a:gd name="T42" fmla="*/ 21 w 94"/>
                <a:gd name="T43" fmla="*/ 38 h 103"/>
                <a:gd name="T44" fmla="*/ 18 w 94"/>
                <a:gd name="T45" fmla="*/ 51 h 103"/>
                <a:gd name="T46" fmla="*/ 18 w 94"/>
                <a:gd name="T47" fmla="*/ 52 h 103"/>
                <a:gd name="T48" fmla="*/ 21 w 94"/>
                <a:gd name="T49" fmla="*/ 66 h 103"/>
                <a:gd name="T50" fmla="*/ 28 w 94"/>
                <a:gd name="T51" fmla="*/ 77 h 103"/>
                <a:gd name="T52" fmla="*/ 38 w 94"/>
                <a:gd name="T53" fmla="*/ 85 h 103"/>
                <a:gd name="T54" fmla="*/ 52 w 94"/>
                <a:gd name="T55" fmla="*/ 87 h 103"/>
                <a:gd name="T56" fmla="*/ 66 w 94"/>
                <a:gd name="T57" fmla="*/ 85 h 103"/>
                <a:gd name="T58" fmla="*/ 77 w 94"/>
                <a:gd name="T59" fmla="*/ 80 h 103"/>
                <a:gd name="T60" fmla="*/ 77 w 94"/>
                <a:gd name="T61" fmla="*/ 61 h 103"/>
                <a:gd name="T62" fmla="*/ 51 w 94"/>
                <a:gd name="T63" fmla="*/ 61 h 103"/>
                <a:gd name="T64" fmla="*/ 51 w 94"/>
                <a:gd name="T65" fmla="*/ 46 h 103"/>
                <a:gd name="T66" fmla="*/ 94 w 94"/>
                <a:gd name="T67" fmla="*/ 46 h 103"/>
                <a:gd name="T68" fmla="*/ 94 w 94"/>
                <a:gd name="T69" fmla="*/ 88 h 103"/>
                <a:gd name="T70" fmla="*/ 85 w 94"/>
                <a:gd name="T71" fmla="*/ 94 h 103"/>
                <a:gd name="T72" fmla="*/ 76 w 94"/>
                <a:gd name="T73" fmla="*/ 99 h 103"/>
                <a:gd name="T74" fmla="*/ 64 w 94"/>
                <a:gd name="T75" fmla="*/ 102 h 103"/>
                <a:gd name="T76" fmla="*/ 52 w 94"/>
                <a:gd name="T7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103">
                  <a:moveTo>
                    <a:pt x="52" y="103"/>
                  </a:moveTo>
                  <a:cubicBezTo>
                    <a:pt x="44" y="103"/>
                    <a:pt x="37" y="102"/>
                    <a:pt x="30" y="99"/>
                  </a:cubicBezTo>
                  <a:cubicBezTo>
                    <a:pt x="24" y="97"/>
                    <a:pt x="19" y="93"/>
                    <a:pt x="14" y="89"/>
                  </a:cubicBezTo>
                  <a:cubicBezTo>
                    <a:pt x="10" y="84"/>
                    <a:pt x="6" y="79"/>
                    <a:pt x="4" y="72"/>
                  </a:cubicBezTo>
                  <a:cubicBezTo>
                    <a:pt x="1" y="66"/>
                    <a:pt x="0" y="59"/>
                    <a:pt x="0" y="52"/>
                  </a:cubicBezTo>
                  <a:cubicBezTo>
                    <a:pt x="0" y="52"/>
                    <a:pt x="0" y="52"/>
                    <a:pt x="0" y="52"/>
                  </a:cubicBezTo>
                  <a:cubicBezTo>
                    <a:pt x="0" y="45"/>
                    <a:pt x="1" y="38"/>
                    <a:pt x="4" y="32"/>
                  </a:cubicBezTo>
                  <a:cubicBezTo>
                    <a:pt x="6" y="25"/>
                    <a:pt x="10" y="20"/>
                    <a:pt x="14" y="15"/>
                  </a:cubicBezTo>
                  <a:cubicBezTo>
                    <a:pt x="19" y="10"/>
                    <a:pt x="24" y="7"/>
                    <a:pt x="31" y="4"/>
                  </a:cubicBezTo>
                  <a:cubicBezTo>
                    <a:pt x="37" y="1"/>
                    <a:pt x="44" y="0"/>
                    <a:pt x="51" y="0"/>
                  </a:cubicBezTo>
                  <a:cubicBezTo>
                    <a:pt x="56" y="0"/>
                    <a:pt x="60" y="0"/>
                    <a:pt x="63" y="1"/>
                  </a:cubicBezTo>
                  <a:cubicBezTo>
                    <a:pt x="67" y="1"/>
                    <a:pt x="70" y="2"/>
                    <a:pt x="73" y="3"/>
                  </a:cubicBezTo>
                  <a:cubicBezTo>
                    <a:pt x="77" y="5"/>
                    <a:pt x="79" y="6"/>
                    <a:pt x="82" y="8"/>
                  </a:cubicBezTo>
                  <a:cubicBezTo>
                    <a:pt x="85" y="9"/>
                    <a:pt x="87" y="11"/>
                    <a:pt x="90" y="13"/>
                  </a:cubicBezTo>
                  <a:cubicBezTo>
                    <a:pt x="79" y="27"/>
                    <a:pt x="79" y="27"/>
                    <a:pt x="79" y="27"/>
                  </a:cubicBezTo>
                  <a:cubicBezTo>
                    <a:pt x="77" y="25"/>
                    <a:pt x="75" y="24"/>
                    <a:pt x="73" y="22"/>
                  </a:cubicBezTo>
                  <a:cubicBezTo>
                    <a:pt x="71" y="21"/>
                    <a:pt x="69" y="20"/>
                    <a:pt x="67" y="19"/>
                  </a:cubicBezTo>
                  <a:cubicBezTo>
                    <a:pt x="64" y="18"/>
                    <a:pt x="62" y="17"/>
                    <a:pt x="59" y="17"/>
                  </a:cubicBezTo>
                  <a:cubicBezTo>
                    <a:pt x="57" y="16"/>
                    <a:pt x="54" y="16"/>
                    <a:pt x="51" y="16"/>
                  </a:cubicBezTo>
                  <a:cubicBezTo>
                    <a:pt x="46" y="16"/>
                    <a:pt x="42" y="17"/>
                    <a:pt x="38" y="19"/>
                  </a:cubicBezTo>
                  <a:cubicBezTo>
                    <a:pt x="34" y="21"/>
                    <a:pt x="31" y="23"/>
                    <a:pt x="28" y="26"/>
                  </a:cubicBezTo>
                  <a:cubicBezTo>
                    <a:pt x="25" y="30"/>
                    <a:pt x="22" y="33"/>
                    <a:pt x="21" y="38"/>
                  </a:cubicBezTo>
                  <a:cubicBezTo>
                    <a:pt x="19" y="42"/>
                    <a:pt x="18" y="47"/>
                    <a:pt x="18" y="51"/>
                  </a:cubicBezTo>
                  <a:cubicBezTo>
                    <a:pt x="18" y="52"/>
                    <a:pt x="18" y="52"/>
                    <a:pt x="18" y="52"/>
                  </a:cubicBezTo>
                  <a:cubicBezTo>
                    <a:pt x="18" y="57"/>
                    <a:pt x="19" y="61"/>
                    <a:pt x="21" y="66"/>
                  </a:cubicBezTo>
                  <a:cubicBezTo>
                    <a:pt x="22" y="70"/>
                    <a:pt x="25" y="74"/>
                    <a:pt x="28" y="77"/>
                  </a:cubicBezTo>
                  <a:cubicBezTo>
                    <a:pt x="31" y="80"/>
                    <a:pt x="34" y="83"/>
                    <a:pt x="38" y="85"/>
                  </a:cubicBezTo>
                  <a:cubicBezTo>
                    <a:pt x="43" y="86"/>
                    <a:pt x="47" y="87"/>
                    <a:pt x="52" y="87"/>
                  </a:cubicBezTo>
                  <a:cubicBezTo>
                    <a:pt x="57" y="87"/>
                    <a:pt x="62" y="87"/>
                    <a:pt x="66" y="85"/>
                  </a:cubicBezTo>
                  <a:cubicBezTo>
                    <a:pt x="70" y="84"/>
                    <a:pt x="73" y="82"/>
                    <a:pt x="77" y="80"/>
                  </a:cubicBezTo>
                  <a:cubicBezTo>
                    <a:pt x="77" y="61"/>
                    <a:pt x="77" y="61"/>
                    <a:pt x="77" y="61"/>
                  </a:cubicBezTo>
                  <a:cubicBezTo>
                    <a:pt x="51" y="61"/>
                    <a:pt x="51" y="61"/>
                    <a:pt x="51" y="61"/>
                  </a:cubicBezTo>
                  <a:cubicBezTo>
                    <a:pt x="51" y="46"/>
                    <a:pt x="51" y="46"/>
                    <a:pt x="51" y="46"/>
                  </a:cubicBezTo>
                  <a:cubicBezTo>
                    <a:pt x="94" y="46"/>
                    <a:pt x="94" y="46"/>
                    <a:pt x="94" y="46"/>
                  </a:cubicBezTo>
                  <a:cubicBezTo>
                    <a:pt x="94" y="88"/>
                    <a:pt x="94" y="88"/>
                    <a:pt x="94" y="88"/>
                  </a:cubicBezTo>
                  <a:cubicBezTo>
                    <a:pt x="91" y="90"/>
                    <a:pt x="88" y="92"/>
                    <a:pt x="85" y="94"/>
                  </a:cubicBezTo>
                  <a:cubicBezTo>
                    <a:pt x="82" y="96"/>
                    <a:pt x="79" y="97"/>
                    <a:pt x="76" y="99"/>
                  </a:cubicBezTo>
                  <a:cubicBezTo>
                    <a:pt x="72" y="100"/>
                    <a:pt x="68" y="101"/>
                    <a:pt x="64" y="102"/>
                  </a:cubicBezTo>
                  <a:cubicBezTo>
                    <a:pt x="60" y="103"/>
                    <a:pt x="56" y="103"/>
                    <a:pt x="52" y="1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0" name="Freeform 11"/>
            <p:cNvSpPr>
              <a:spLocks noEditPoints="1"/>
            </p:cNvSpPr>
            <p:nvPr/>
          </p:nvSpPr>
          <p:spPr bwMode="auto">
            <a:xfrm>
              <a:off x="2504" y="2183"/>
              <a:ext cx="187" cy="236"/>
            </a:xfrm>
            <a:custGeom>
              <a:avLst/>
              <a:gdLst>
                <a:gd name="T0" fmla="*/ 0 w 79"/>
                <a:gd name="T1" fmla="*/ 0 h 100"/>
                <a:gd name="T2" fmla="*/ 42 w 79"/>
                <a:gd name="T3" fmla="*/ 0 h 100"/>
                <a:gd name="T4" fmla="*/ 58 w 79"/>
                <a:gd name="T5" fmla="*/ 2 h 100"/>
                <a:gd name="T6" fmla="*/ 69 w 79"/>
                <a:gd name="T7" fmla="*/ 10 h 100"/>
                <a:gd name="T8" fmla="*/ 75 w 79"/>
                <a:gd name="T9" fmla="*/ 19 h 100"/>
                <a:gd name="T10" fmla="*/ 77 w 79"/>
                <a:gd name="T11" fmla="*/ 31 h 100"/>
                <a:gd name="T12" fmla="*/ 77 w 79"/>
                <a:gd name="T13" fmla="*/ 31 h 100"/>
                <a:gd name="T14" fmla="*/ 70 w 79"/>
                <a:gd name="T15" fmla="*/ 51 h 100"/>
                <a:gd name="T16" fmla="*/ 54 w 79"/>
                <a:gd name="T17" fmla="*/ 62 h 100"/>
                <a:gd name="T18" fmla="*/ 79 w 79"/>
                <a:gd name="T19" fmla="*/ 100 h 100"/>
                <a:gd name="T20" fmla="*/ 60 w 79"/>
                <a:gd name="T21" fmla="*/ 100 h 100"/>
                <a:gd name="T22" fmla="*/ 37 w 79"/>
                <a:gd name="T23" fmla="*/ 65 h 100"/>
                <a:gd name="T24" fmla="*/ 37 w 79"/>
                <a:gd name="T25" fmla="*/ 65 h 100"/>
                <a:gd name="T26" fmla="*/ 17 w 79"/>
                <a:gd name="T27" fmla="*/ 65 h 100"/>
                <a:gd name="T28" fmla="*/ 17 w 79"/>
                <a:gd name="T29" fmla="*/ 100 h 100"/>
                <a:gd name="T30" fmla="*/ 0 w 79"/>
                <a:gd name="T31" fmla="*/ 100 h 100"/>
                <a:gd name="T32" fmla="*/ 0 w 79"/>
                <a:gd name="T33" fmla="*/ 0 h 100"/>
                <a:gd name="T34" fmla="*/ 41 w 79"/>
                <a:gd name="T35" fmla="*/ 49 h 100"/>
                <a:gd name="T36" fmla="*/ 55 w 79"/>
                <a:gd name="T37" fmla="*/ 45 h 100"/>
                <a:gd name="T38" fmla="*/ 60 w 79"/>
                <a:gd name="T39" fmla="*/ 32 h 100"/>
                <a:gd name="T40" fmla="*/ 60 w 79"/>
                <a:gd name="T41" fmla="*/ 32 h 100"/>
                <a:gd name="T42" fmla="*/ 55 w 79"/>
                <a:gd name="T43" fmla="*/ 20 h 100"/>
                <a:gd name="T44" fmla="*/ 41 w 79"/>
                <a:gd name="T45" fmla="*/ 16 h 100"/>
                <a:gd name="T46" fmla="*/ 17 w 79"/>
                <a:gd name="T47" fmla="*/ 16 h 100"/>
                <a:gd name="T48" fmla="*/ 17 w 79"/>
                <a:gd name="T49" fmla="*/ 49 h 100"/>
                <a:gd name="T50" fmla="*/ 41 w 79"/>
                <a:gd name="T51" fmla="*/ 4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100">
                  <a:moveTo>
                    <a:pt x="0" y="0"/>
                  </a:moveTo>
                  <a:cubicBezTo>
                    <a:pt x="42" y="0"/>
                    <a:pt x="42" y="0"/>
                    <a:pt x="42" y="0"/>
                  </a:cubicBezTo>
                  <a:cubicBezTo>
                    <a:pt x="48" y="0"/>
                    <a:pt x="53" y="0"/>
                    <a:pt x="58" y="2"/>
                  </a:cubicBezTo>
                  <a:cubicBezTo>
                    <a:pt x="62" y="4"/>
                    <a:pt x="66" y="6"/>
                    <a:pt x="69" y="10"/>
                  </a:cubicBezTo>
                  <a:cubicBezTo>
                    <a:pt x="71" y="12"/>
                    <a:pt x="73" y="16"/>
                    <a:pt x="75" y="19"/>
                  </a:cubicBezTo>
                  <a:cubicBezTo>
                    <a:pt x="76" y="23"/>
                    <a:pt x="77" y="27"/>
                    <a:pt x="77" y="31"/>
                  </a:cubicBezTo>
                  <a:cubicBezTo>
                    <a:pt x="77" y="31"/>
                    <a:pt x="77" y="31"/>
                    <a:pt x="77" y="31"/>
                  </a:cubicBezTo>
                  <a:cubicBezTo>
                    <a:pt x="77" y="40"/>
                    <a:pt x="74" y="46"/>
                    <a:pt x="70" y="51"/>
                  </a:cubicBezTo>
                  <a:cubicBezTo>
                    <a:pt x="66" y="56"/>
                    <a:pt x="61" y="60"/>
                    <a:pt x="54" y="62"/>
                  </a:cubicBezTo>
                  <a:cubicBezTo>
                    <a:pt x="79" y="100"/>
                    <a:pt x="79" y="100"/>
                    <a:pt x="79" y="100"/>
                  </a:cubicBezTo>
                  <a:cubicBezTo>
                    <a:pt x="60" y="100"/>
                    <a:pt x="60" y="100"/>
                    <a:pt x="60" y="100"/>
                  </a:cubicBezTo>
                  <a:cubicBezTo>
                    <a:pt x="37" y="65"/>
                    <a:pt x="37" y="65"/>
                    <a:pt x="37" y="65"/>
                  </a:cubicBezTo>
                  <a:cubicBezTo>
                    <a:pt x="37" y="65"/>
                    <a:pt x="37" y="65"/>
                    <a:pt x="37" y="65"/>
                  </a:cubicBezTo>
                  <a:cubicBezTo>
                    <a:pt x="17" y="65"/>
                    <a:pt x="17" y="65"/>
                    <a:pt x="17" y="65"/>
                  </a:cubicBezTo>
                  <a:cubicBezTo>
                    <a:pt x="17" y="100"/>
                    <a:pt x="17" y="100"/>
                    <a:pt x="17" y="100"/>
                  </a:cubicBezTo>
                  <a:cubicBezTo>
                    <a:pt x="0" y="100"/>
                    <a:pt x="0" y="100"/>
                    <a:pt x="0" y="100"/>
                  </a:cubicBezTo>
                  <a:lnTo>
                    <a:pt x="0" y="0"/>
                  </a:lnTo>
                  <a:close/>
                  <a:moveTo>
                    <a:pt x="41" y="49"/>
                  </a:moveTo>
                  <a:cubicBezTo>
                    <a:pt x="47" y="49"/>
                    <a:pt x="51" y="48"/>
                    <a:pt x="55" y="45"/>
                  </a:cubicBezTo>
                  <a:cubicBezTo>
                    <a:pt x="58" y="42"/>
                    <a:pt x="60" y="38"/>
                    <a:pt x="60" y="32"/>
                  </a:cubicBezTo>
                  <a:cubicBezTo>
                    <a:pt x="60" y="32"/>
                    <a:pt x="60" y="32"/>
                    <a:pt x="60" y="32"/>
                  </a:cubicBezTo>
                  <a:cubicBezTo>
                    <a:pt x="60" y="27"/>
                    <a:pt x="58" y="23"/>
                    <a:pt x="55" y="20"/>
                  </a:cubicBezTo>
                  <a:cubicBezTo>
                    <a:pt x="51" y="17"/>
                    <a:pt x="47" y="16"/>
                    <a:pt x="41" y="16"/>
                  </a:cubicBezTo>
                  <a:cubicBezTo>
                    <a:pt x="17" y="16"/>
                    <a:pt x="17" y="16"/>
                    <a:pt x="17" y="16"/>
                  </a:cubicBezTo>
                  <a:cubicBezTo>
                    <a:pt x="17" y="49"/>
                    <a:pt x="17" y="49"/>
                    <a:pt x="17" y="49"/>
                  </a:cubicBezTo>
                  <a:lnTo>
                    <a:pt x="41" y="4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1" name="Freeform 12"/>
            <p:cNvSpPr>
              <a:spLocks noEditPoints="1"/>
            </p:cNvSpPr>
            <p:nvPr/>
          </p:nvSpPr>
          <p:spPr bwMode="auto">
            <a:xfrm>
              <a:off x="3139" y="1874"/>
              <a:ext cx="187" cy="236"/>
            </a:xfrm>
            <a:custGeom>
              <a:avLst/>
              <a:gdLst>
                <a:gd name="T0" fmla="*/ 0 w 79"/>
                <a:gd name="T1" fmla="*/ 0 h 100"/>
                <a:gd name="T2" fmla="*/ 41 w 79"/>
                <a:gd name="T3" fmla="*/ 0 h 100"/>
                <a:gd name="T4" fmla="*/ 57 w 79"/>
                <a:gd name="T5" fmla="*/ 3 h 100"/>
                <a:gd name="T6" fmla="*/ 68 w 79"/>
                <a:gd name="T7" fmla="*/ 10 h 100"/>
                <a:gd name="T8" fmla="*/ 74 w 79"/>
                <a:gd name="T9" fmla="*/ 20 h 100"/>
                <a:gd name="T10" fmla="*/ 76 w 79"/>
                <a:gd name="T11" fmla="*/ 32 h 100"/>
                <a:gd name="T12" fmla="*/ 76 w 79"/>
                <a:gd name="T13" fmla="*/ 32 h 100"/>
                <a:gd name="T14" fmla="*/ 70 w 79"/>
                <a:gd name="T15" fmla="*/ 52 h 100"/>
                <a:gd name="T16" fmla="*/ 54 w 79"/>
                <a:gd name="T17" fmla="*/ 62 h 100"/>
                <a:gd name="T18" fmla="*/ 79 w 79"/>
                <a:gd name="T19" fmla="*/ 100 h 100"/>
                <a:gd name="T20" fmla="*/ 59 w 79"/>
                <a:gd name="T21" fmla="*/ 100 h 100"/>
                <a:gd name="T22" fmla="*/ 37 w 79"/>
                <a:gd name="T23" fmla="*/ 66 h 100"/>
                <a:gd name="T24" fmla="*/ 36 w 79"/>
                <a:gd name="T25" fmla="*/ 66 h 100"/>
                <a:gd name="T26" fmla="*/ 16 w 79"/>
                <a:gd name="T27" fmla="*/ 66 h 100"/>
                <a:gd name="T28" fmla="*/ 16 w 79"/>
                <a:gd name="T29" fmla="*/ 100 h 100"/>
                <a:gd name="T30" fmla="*/ 0 w 79"/>
                <a:gd name="T31" fmla="*/ 100 h 100"/>
                <a:gd name="T32" fmla="*/ 0 w 79"/>
                <a:gd name="T33" fmla="*/ 0 h 100"/>
                <a:gd name="T34" fmla="*/ 40 w 79"/>
                <a:gd name="T35" fmla="*/ 50 h 100"/>
                <a:gd name="T36" fmla="*/ 54 w 79"/>
                <a:gd name="T37" fmla="*/ 45 h 100"/>
                <a:gd name="T38" fmla="*/ 59 w 79"/>
                <a:gd name="T39" fmla="*/ 33 h 100"/>
                <a:gd name="T40" fmla="*/ 59 w 79"/>
                <a:gd name="T41" fmla="*/ 33 h 100"/>
                <a:gd name="T42" fmla="*/ 54 w 79"/>
                <a:gd name="T43" fmla="*/ 21 h 100"/>
                <a:gd name="T44" fmla="*/ 40 w 79"/>
                <a:gd name="T45" fmla="*/ 16 h 100"/>
                <a:gd name="T46" fmla="*/ 16 w 79"/>
                <a:gd name="T47" fmla="*/ 16 h 100"/>
                <a:gd name="T48" fmla="*/ 16 w 79"/>
                <a:gd name="T49" fmla="*/ 50 h 100"/>
                <a:gd name="T50" fmla="*/ 40 w 79"/>
                <a:gd name="T51"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100">
                  <a:moveTo>
                    <a:pt x="0" y="0"/>
                  </a:moveTo>
                  <a:cubicBezTo>
                    <a:pt x="41" y="0"/>
                    <a:pt x="41" y="0"/>
                    <a:pt x="41" y="0"/>
                  </a:cubicBezTo>
                  <a:cubicBezTo>
                    <a:pt x="47" y="0"/>
                    <a:pt x="52" y="1"/>
                    <a:pt x="57" y="3"/>
                  </a:cubicBezTo>
                  <a:cubicBezTo>
                    <a:pt x="61" y="5"/>
                    <a:pt x="65" y="7"/>
                    <a:pt x="68" y="10"/>
                  </a:cubicBezTo>
                  <a:cubicBezTo>
                    <a:pt x="71" y="13"/>
                    <a:pt x="72" y="16"/>
                    <a:pt x="74" y="20"/>
                  </a:cubicBezTo>
                  <a:cubicBezTo>
                    <a:pt x="75" y="23"/>
                    <a:pt x="76" y="27"/>
                    <a:pt x="76" y="32"/>
                  </a:cubicBezTo>
                  <a:cubicBezTo>
                    <a:pt x="76" y="32"/>
                    <a:pt x="76" y="32"/>
                    <a:pt x="76" y="32"/>
                  </a:cubicBezTo>
                  <a:cubicBezTo>
                    <a:pt x="76" y="40"/>
                    <a:pt x="74" y="47"/>
                    <a:pt x="70" y="52"/>
                  </a:cubicBezTo>
                  <a:cubicBezTo>
                    <a:pt x="65" y="57"/>
                    <a:pt x="60" y="60"/>
                    <a:pt x="54" y="62"/>
                  </a:cubicBezTo>
                  <a:cubicBezTo>
                    <a:pt x="79" y="100"/>
                    <a:pt x="79" y="100"/>
                    <a:pt x="79" y="100"/>
                  </a:cubicBezTo>
                  <a:cubicBezTo>
                    <a:pt x="59" y="100"/>
                    <a:pt x="59" y="100"/>
                    <a:pt x="59" y="100"/>
                  </a:cubicBezTo>
                  <a:cubicBezTo>
                    <a:pt x="37" y="66"/>
                    <a:pt x="37" y="66"/>
                    <a:pt x="37" y="66"/>
                  </a:cubicBezTo>
                  <a:cubicBezTo>
                    <a:pt x="36" y="66"/>
                    <a:pt x="36" y="66"/>
                    <a:pt x="36" y="66"/>
                  </a:cubicBezTo>
                  <a:cubicBezTo>
                    <a:pt x="16" y="66"/>
                    <a:pt x="16" y="66"/>
                    <a:pt x="16" y="66"/>
                  </a:cubicBezTo>
                  <a:cubicBezTo>
                    <a:pt x="16" y="100"/>
                    <a:pt x="16" y="100"/>
                    <a:pt x="16" y="100"/>
                  </a:cubicBezTo>
                  <a:cubicBezTo>
                    <a:pt x="0" y="100"/>
                    <a:pt x="0" y="100"/>
                    <a:pt x="0" y="100"/>
                  </a:cubicBezTo>
                  <a:lnTo>
                    <a:pt x="0" y="0"/>
                  </a:lnTo>
                  <a:close/>
                  <a:moveTo>
                    <a:pt x="40" y="50"/>
                  </a:moveTo>
                  <a:cubicBezTo>
                    <a:pt x="46" y="50"/>
                    <a:pt x="51" y="48"/>
                    <a:pt x="54" y="45"/>
                  </a:cubicBezTo>
                  <a:cubicBezTo>
                    <a:pt x="57" y="42"/>
                    <a:pt x="59" y="38"/>
                    <a:pt x="59" y="33"/>
                  </a:cubicBezTo>
                  <a:cubicBezTo>
                    <a:pt x="59" y="33"/>
                    <a:pt x="59" y="33"/>
                    <a:pt x="59" y="33"/>
                  </a:cubicBezTo>
                  <a:cubicBezTo>
                    <a:pt x="59" y="27"/>
                    <a:pt x="57" y="23"/>
                    <a:pt x="54" y="21"/>
                  </a:cubicBezTo>
                  <a:cubicBezTo>
                    <a:pt x="51" y="18"/>
                    <a:pt x="46" y="16"/>
                    <a:pt x="40" y="16"/>
                  </a:cubicBezTo>
                  <a:cubicBezTo>
                    <a:pt x="16" y="16"/>
                    <a:pt x="16" y="16"/>
                    <a:pt x="16" y="16"/>
                  </a:cubicBezTo>
                  <a:cubicBezTo>
                    <a:pt x="16" y="50"/>
                    <a:pt x="16" y="50"/>
                    <a:pt x="16" y="50"/>
                  </a:cubicBezTo>
                  <a:lnTo>
                    <a:pt x="40" y="5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2" name="Freeform 13"/>
            <p:cNvSpPr>
              <a:spLocks noEditPoints="1"/>
            </p:cNvSpPr>
            <p:nvPr/>
          </p:nvSpPr>
          <p:spPr bwMode="auto">
            <a:xfrm>
              <a:off x="2778" y="2178"/>
              <a:ext cx="248" cy="244"/>
            </a:xfrm>
            <a:custGeom>
              <a:avLst/>
              <a:gdLst>
                <a:gd name="T0" fmla="*/ 52 w 105"/>
                <a:gd name="T1" fmla="*/ 103 h 103"/>
                <a:gd name="T2" fmla="*/ 31 w 105"/>
                <a:gd name="T3" fmla="*/ 99 h 103"/>
                <a:gd name="T4" fmla="*/ 15 w 105"/>
                <a:gd name="T5" fmla="*/ 88 h 103"/>
                <a:gd name="T6" fmla="*/ 4 w 105"/>
                <a:gd name="T7" fmla="*/ 72 h 103"/>
                <a:gd name="T8" fmla="*/ 0 w 105"/>
                <a:gd name="T9" fmla="*/ 52 h 103"/>
                <a:gd name="T10" fmla="*/ 0 w 105"/>
                <a:gd name="T11" fmla="*/ 52 h 103"/>
                <a:gd name="T12" fmla="*/ 4 w 105"/>
                <a:gd name="T13" fmla="*/ 32 h 103"/>
                <a:gd name="T14" fmla="*/ 15 w 105"/>
                <a:gd name="T15" fmla="*/ 15 h 103"/>
                <a:gd name="T16" fmla="*/ 31 w 105"/>
                <a:gd name="T17" fmla="*/ 4 h 103"/>
                <a:gd name="T18" fmla="*/ 53 w 105"/>
                <a:gd name="T19" fmla="*/ 0 h 103"/>
                <a:gd name="T20" fmla="*/ 74 w 105"/>
                <a:gd name="T21" fmla="*/ 4 h 103"/>
                <a:gd name="T22" fmla="*/ 90 w 105"/>
                <a:gd name="T23" fmla="*/ 15 h 103"/>
                <a:gd name="T24" fmla="*/ 101 w 105"/>
                <a:gd name="T25" fmla="*/ 31 h 103"/>
                <a:gd name="T26" fmla="*/ 105 w 105"/>
                <a:gd name="T27" fmla="*/ 51 h 103"/>
                <a:gd name="T28" fmla="*/ 105 w 105"/>
                <a:gd name="T29" fmla="*/ 52 h 103"/>
                <a:gd name="T30" fmla="*/ 101 w 105"/>
                <a:gd name="T31" fmla="*/ 72 h 103"/>
                <a:gd name="T32" fmla="*/ 90 w 105"/>
                <a:gd name="T33" fmla="*/ 88 h 103"/>
                <a:gd name="T34" fmla="*/ 74 w 105"/>
                <a:gd name="T35" fmla="*/ 99 h 103"/>
                <a:gd name="T36" fmla="*/ 52 w 105"/>
                <a:gd name="T37" fmla="*/ 103 h 103"/>
                <a:gd name="T38" fmla="*/ 53 w 105"/>
                <a:gd name="T39" fmla="*/ 87 h 103"/>
                <a:gd name="T40" fmla="*/ 66 w 105"/>
                <a:gd name="T41" fmla="*/ 84 h 103"/>
                <a:gd name="T42" fmla="*/ 77 w 105"/>
                <a:gd name="T43" fmla="*/ 77 h 103"/>
                <a:gd name="T44" fmla="*/ 84 w 105"/>
                <a:gd name="T45" fmla="*/ 66 h 103"/>
                <a:gd name="T46" fmla="*/ 86 w 105"/>
                <a:gd name="T47" fmla="*/ 52 h 103"/>
                <a:gd name="T48" fmla="*/ 86 w 105"/>
                <a:gd name="T49" fmla="*/ 52 h 103"/>
                <a:gd name="T50" fmla="*/ 84 w 105"/>
                <a:gd name="T51" fmla="*/ 38 h 103"/>
                <a:gd name="T52" fmla="*/ 77 w 105"/>
                <a:gd name="T53" fmla="*/ 27 h 103"/>
                <a:gd name="T54" fmla="*/ 66 w 105"/>
                <a:gd name="T55" fmla="*/ 19 h 103"/>
                <a:gd name="T56" fmla="*/ 52 w 105"/>
                <a:gd name="T57" fmla="*/ 16 h 103"/>
                <a:gd name="T58" fmla="*/ 39 w 105"/>
                <a:gd name="T59" fmla="*/ 19 h 103"/>
                <a:gd name="T60" fmla="*/ 28 w 105"/>
                <a:gd name="T61" fmla="*/ 26 h 103"/>
                <a:gd name="T62" fmla="*/ 21 w 105"/>
                <a:gd name="T63" fmla="*/ 38 h 103"/>
                <a:gd name="T64" fmla="*/ 19 w 105"/>
                <a:gd name="T65" fmla="*/ 51 h 103"/>
                <a:gd name="T66" fmla="*/ 19 w 105"/>
                <a:gd name="T67" fmla="*/ 52 h 103"/>
                <a:gd name="T68" fmla="*/ 21 w 105"/>
                <a:gd name="T69" fmla="*/ 65 h 103"/>
                <a:gd name="T70" fmla="*/ 28 w 105"/>
                <a:gd name="T71" fmla="*/ 77 h 103"/>
                <a:gd name="T72" fmla="*/ 39 w 105"/>
                <a:gd name="T73" fmla="*/ 84 h 103"/>
                <a:gd name="T74" fmla="*/ 53 w 105"/>
                <a:gd name="T75"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52" y="103"/>
                  </a:moveTo>
                  <a:cubicBezTo>
                    <a:pt x="45" y="103"/>
                    <a:pt x="38" y="102"/>
                    <a:pt x="31" y="99"/>
                  </a:cubicBezTo>
                  <a:cubicBezTo>
                    <a:pt x="25" y="97"/>
                    <a:pt x="19" y="93"/>
                    <a:pt x="15" y="88"/>
                  </a:cubicBezTo>
                  <a:cubicBezTo>
                    <a:pt x="10" y="84"/>
                    <a:pt x="7" y="78"/>
                    <a:pt x="4" y="72"/>
                  </a:cubicBezTo>
                  <a:cubicBezTo>
                    <a:pt x="1" y="66"/>
                    <a:pt x="0" y="59"/>
                    <a:pt x="0" y="52"/>
                  </a:cubicBezTo>
                  <a:cubicBezTo>
                    <a:pt x="0" y="52"/>
                    <a:pt x="0" y="52"/>
                    <a:pt x="0" y="52"/>
                  </a:cubicBezTo>
                  <a:cubicBezTo>
                    <a:pt x="0" y="45"/>
                    <a:pt x="1" y="38"/>
                    <a:pt x="4" y="32"/>
                  </a:cubicBezTo>
                  <a:cubicBezTo>
                    <a:pt x="7" y="25"/>
                    <a:pt x="10" y="20"/>
                    <a:pt x="15" y="15"/>
                  </a:cubicBezTo>
                  <a:cubicBezTo>
                    <a:pt x="20" y="10"/>
                    <a:pt x="25" y="7"/>
                    <a:pt x="31" y="4"/>
                  </a:cubicBezTo>
                  <a:cubicBezTo>
                    <a:pt x="38" y="1"/>
                    <a:pt x="45" y="0"/>
                    <a:pt x="53" y="0"/>
                  </a:cubicBezTo>
                  <a:cubicBezTo>
                    <a:pt x="60" y="0"/>
                    <a:pt x="67" y="1"/>
                    <a:pt x="74" y="4"/>
                  </a:cubicBezTo>
                  <a:cubicBezTo>
                    <a:pt x="80" y="7"/>
                    <a:pt x="86" y="10"/>
                    <a:pt x="90" y="15"/>
                  </a:cubicBezTo>
                  <a:cubicBezTo>
                    <a:pt x="95" y="20"/>
                    <a:pt x="98" y="25"/>
                    <a:pt x="101" y="31"/>
                  </a:cubicBezTo>
                  <a:cubicBezTo>
                    <a:pt x="104" y="38"/>
                    <a:pt x="105" y="44"/>
                    <a:pt x="105" y="51"/>
                  </a:cubicBezTo>
                  <a:cubicBezTo>
                    <a:pt x="105" y="52"/>
                    <a:pt x="105" y="52"/>
                    <a:pt x="105" y="52"/>
                  </a:cubicBezTo>
                  <a:cubicBezTo>
                    <a:pt x="105" y="59"/>
                    <a:pt x="104" y="65"/>
                    <a:pt x="101" y="72"/>
                  </a:cubicBezTo>
                  <a:cubicBezTo>
                    <a:pt x="98" y="78"/>
                    <a:pt x="95" y="83"/>
                    <a:pt x="90" y="88"/>
                  </a:cubicBezTo>
                  <a:cubicBezTo>
                    <a:pt x="86" y="93"/>
                    <a:pt x="80" y="97"/>
                    <a:pt x="74" y="99"/>
                  </a:cubicBezTo>
                  <a:cubicBezTo>
                    <a:pt x="67" y="102"/>
                    <a:pt x="60" y="103"/>
                    <a:pt x="52" y="103"/>
                  </a:cubicBezTo>
                  <a:close/>
                  <a:moveTo>
                    <a:pt x="53" y="87"/>
                  </a:moveTo>
                  <a:cubicBezTo>
                    <a:pt x="58" y="87"/>
                    <a:pt x="62" y="86"/>
                    <a:pt x="66" y="84"/>
                  </a:cubicBezTo>
                  <a:cubicBezTo>
                    <a:pt x="70" y="83"/>
                    <a:pt x="74" y="80"/>
                    <a:pt x="77" y="77"/>
                  </a:cubicBezTo>
                  <a:cubicBezTo>
                    <a:pt x="80" y="74"/>
                    <a:pt x="82" y="70"/>
                    <a:pt x="84" y="66"/>
                  </a:cubicBezTo>
                  <a:cubicBezTo>
                    <a:pt x="86" y="61"/>
                    <a:pt x="86" y="57"/>
                    <a:pt x="86" y="52"/>
                  </a:cubicBezTo>
                  <a:cubicBezTo>
                    <a:pt x="86" y="52"/>
                    <a:pt x="86" y="52"/>
                    <a:pt x="86" y="52"/>
                  </a:cubicBezTo>
                  <a:cubicBezTo>
                    <a:pt x="86" y="47"/>
                    <a:pt x="86" y="42"/>
                    <a:pt x="84" y="38"/>
                  </a:cubicBezTo>
                  <a:cubicBezTo>
                    <a:pt x="82" y="33"/>
                    <a:pt x="80" y="30"/>
                    <a:pt x="77" y="27"/>
                  </a:cubicBezTo>
                  <a:cubicBezTo>
                    <a:pt x="74" y="23"/>
                    <a:pt x="70" y="21"/>
                    <a:pt x="66" y="19"/>
                  </a:cubicBezTo>
                  <a:cubicBezTo>
                    <a:pt x="62" y="17"/>
                    <a:pt x="57" y="16"/>
                    <a:pt x="52" y="16"/>
                  </a:cubicBezTo>
                  <a:cubicBezTo>
                    <a:pt x="47" y="16"/>
                    <a:pt x="43" y="17"/>
                    <a:pt x="39" y="19"/>
                  </a:cubicBezTo>
                  <a:cubicBezTo>
                    <a:pt x="35" y="21"/>
                    <a:pt x="31" y="23"/>
                    <a:pt x="28" y="26"/>
                  </a:cubicBezTo>
                  <a:cubicBezTo>
                    <a:pt x="25" y="30"/>
                    <a:pt x="23" y="33"/>
                    <a:pt x="21" y="38"/>
                  </a:cubicBezTo>
                  <a:cubicBezTo>
                    <a:pt x="19" y="42"/>
                    <a:pt x="19" y="46"/>
                    <a:pt x="19" y="51"/>
                  </a:cubicBezTo>
                  <a:cubicBezTo>
                    <a:pt x="19" y="52"/>
                    <a:pt x="19" y="52"/>
                    <a:pt x="19" y="52"/>
                  </a:cubicBezTo>
                  <a:cubicBezTo>
                    <a:pt x="19" y="56"/>
                    <a:pt x="19" y="61"/>
                    <a:pt x="21" y="65"/>
                  </a:cubicBezTo>
                  <a:cubicBezTo>
                    <a:pt x="23" y="70"/>
                    <a:pt x="25" y="74"/>
                    <a:pt x="28" y="77"/>
                  </a:cubicBezTo>
                  <a:cubicBezTo>
                    <a:pt x="31" y="80"/>
                    <a:pt x="35" y="82"/>
                    <a:pt x="39" y="84"/>
                  </a:cubicBezTo>
                  <a:cubicBezTo>
                    <a:pt x="43" y="86"/>
                    <a:pt x="48" y="87"/>
                    <a:pt x="53" y="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3" name="Freeform 14"/>
            <p:cNvSpPr>
              <a:spLocks/>
            </p:cNvSpPr>
            <p:nvPr/>
          </p:nvSpPr>
          <p:spPr bwMode="auto">
            <a:xfrm>
              <a:off x="3123" y="2183"/>
              <a:ext cx="203" cy="239"/>
            </a:xfrm>
            <a:custGeom>
              <a:avLst/>
              <a:gdLst>
                <a:gd name="T0" fmla="*/ 43 w 86"/>
                <a:gd name="T1" fmla="*/ 101 h 101"/>
                <a:gd name="T2" fmla="*/ 25 w 86"/>
                <a:gd name="T3" fmla="*/ 99 h 101"/>
                <a:gd name="T4" fmla="*/ 12 w 86"/>
                <a:gd name="T5" fmla="*/ 90 h 101"/>
                <a:gd name="T6" fmla="*/ 3 w 86"/>
                <a:gd name="T7" fmla="*/ 76 h 101"/>
                <a:gd name="T8" fmla="*/ 0 w 86"/>
                <a:gd name="T9" fmla="*/ 57 h 101"/>
                <a:gd name="T10" fmla="*/ 0 w 86"/>
                <a:gd name="T11" fmla="*/ 0 h 101"/>
                <a:gd name="T12" fmla="*/ 18 w 86"/>
                <a:gd name="T13" fmla="*/ 0 h 101"/>
                <a:gd name="T14" fmla="*/ 18 w 86"/>
                <a:gd name="T15" fmla="*/ 56 h 101"/>
                <a:gd name="T16" fmla="*/ 24 w 86"/>
                <a:gd name="T17" fmla="*/ 78 h 101"/>
                <a:gd name="T18" fmla="*/ 43 w 86"/>
                <a:gd name="T19" fmla="*/ 85 h 101"/>
                <a:gd name="T20" fmla="*/ 61 w 86"/>
                <a:gd name="T21" fmla="*/ 78 h 101"/>
                <a:gd name="T22" fmla="*/ 68 w 86"/>
                <a:gd name="T23" fmla="*/ 57 h 101"/>
                <a:gd name="T24" fmla="*/ 68 w 86"/>
                <a:gd name="T25" fmla="*/ 0 h 101"/>
                <a:gd name="T26" fmla="*/ 86 w 86"/>
                <a:gd name="T27" fmla="*/ 0 h 101"/>
                <a:gd name="T28" fmla="*/ 86 w 86"/>
                <a:gd name="T29" fmla="*/ 56 h 101"/>
                <a:gd name="T30" fmla="*/ 83 w 86"/>
                <a:gd name="T31" fmla="*/ 76 h 101"/>
                <a:gd name="T32" fmla="*/ 74 w 86"/>
                <a:gd name="T33" fmla="*/ 90 h 101"/>
                <a:gd name="T34" fmla="*/ 60 w 86"/>
                <a:gd name="T35" fmla="*/ 99 h 101"/>
                <a:gd name="T36" fmla="*/ 43 w 86"/>
                <a:gd name="T3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01">
                  <a:moveTo>
                    <a:pt x="43" y="101"/>
                  </a:moveTo>
                  <a:cubicBezTo>
                    <a:pt x="36" y="101"/>
                    <a:pt x="30" y="100"/>
                    <a:pt x="25" y="99"/>
                  </a:cubicBezTo>
                  <a:cubicBezTo>
                    <a:pt x="20" y="97"/>
                    <a:pt x="15" y="94"/>
                    <a:pt x="12" y="90"/>
                  </a:cubicBezTo>
                  <a:cubicBezTo>
                    <a:pt x="8" y="86"/>
                    <a:pt x="5" y="82"/>
                    <a:pt x="3" y="76"/>
                  </a:cubicBezTo>
                  <a:cubicBezTo>
                    <a:pt x="1" y="71"/>
                    <a:pt x="0" y="64"/>
                    <a:pt x="0" y="57"/>
                  </a:cubicBezTo>
                  <a:cubicBezTo>
                    <a:pt x="0" y="0"/>
                    <a:pt x="0" y="0"/>
                    <a:pt x="0" y="0"/>
                  </a:cubicBezTo>
                  <a:cubicBezTo>
                    <a:pt x="18" y="0"/>
                    <a:pt x="18" y="0"/>
                    <a:pt x="18" y="0"/>
                  </a:cubicBezTo>
                  <a:cubicBezTo>
                    <a:pt x="18" y="56"/>
                    <a:pt x="18" y="56"/>
                    <a:pt x="18" y="56"/>
                  </a:cubicBezTo>
                  <a:cubicBezTo>
                    <a:pt x="18" y="66"/>
                    <a:pt x="20" y="73"/>
                    <a:pt x="24" y="78"/>
                  </a:cubicBezTo>
                  <a:cubicBezTo>
                    <a:pt x="29" y="83"/>
                    <a:pt x="35" y="85"/>
                    <a:pt x="43" y="85"/>
                  </a:cubicBezTo>
                  <a:cubicBezTo>
                    <a:pt x="51" y="85"/>
                    <a:pt x="57" y="83"/>
                    <a:pt x="61" y="78"/>
                  </a:cubicBezTo>
                  <a:cubicBezTo>
                    <a:pt x="66" y="73"/>
                    <a:pt x="68" y="66"/>
                    <a:pt x="68" y="57"/>
                  </a:cubicBezTo>
                  <a:cubicBezTo>
                    <a:pt x="68" y="0"/>
                    <a:pt x="68" y="0"/>
                    <a:pt x="68" y="0"/>
                  </a:cubicBezTo>
                  <a:cubicBezTo>
                    <a:pt x="86" y="0"/>
                    <a:pt x="86" y="0"/>
                    <a:pt x="86" y="0"/>
                  </a:cubicBezTo>
                  <a:cubicBezTo>
                    <a:pt x="86" y="56"/>
                    <a:pt x="86" y="56"/>
                    <a:pt x="86" y="56"/>
                  </a:cubicBezTo>
                  <a:cubicBezTo>
                    <a:pt x="86" y="64"/>
                    <a:pt x="85" y="70"/>
                    <a:pt x="83" y="76"/>
                  </a:cubicBezTo>
                  <a:cubicBezTo>
                    <a:pt x="81" y="82"/>
                    <a:pt x="78" y="86"/>
                    <a:pt x="74" y="90"/>
                  </a:cubicBezTo>
                  <a:cubicBezTo>
                    <a:pt x="70" y="94"/>
                    <a:pt x="66" y="97"/>
                    <a:pt x="60" y="99"/>
                  </a:cubicBezTo>
                  <a:cubicBezTo>
                    <a:pt x="55" y="100"/>
                    <a:pt x="49" y="101"/>
                    <a:pt x="43" y="10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4" name="Freeform 15"/>
            <p:cNvSpPr>
              <a:spLocks noEditPoints="1"/>
            </p:cNvSpPr>
            <p:nvPr/>
          </p:nvSpPr>
          <p:spPr bwMode="auto">
            <a:xfrm>
              <a:off x="3428" y="2183"/>
              <a:ext cx="184" cy="236"/>
            </a:xfrm>
            <a:custGeom>
              <a:avLst/>
              <a:gdLst>
                <a:gd name="T0" fmla="*/ 0 w 78"/>
                <a:gd name="T1" fmla="*/ 0 h 100"/>
                <a:gd name="T2" fmla="*/ 40 w 78"/>
                <a:gd name="T3" fmla="*/ 0 h 100"/>
                <a:gd name="T4" fmla="*/ 56 w 78"/>
                <a:gd name="T5" fmla="*/ 2 h 100"/>
                <a:gd name="T6" fmla="*/ 68 w 78"/>
                <a:gd name="T7" fmla="*/ 9 h 100"/>
                <a:gd name="T8" fmla="*/ 75 w 78"/>
                <a:gd name="T9" fmla="*/ 19 h 100"/>
                <a:gd name="T10" fmla="*/ 78 w 78"/>
                <a:gd name="T11" fmla="*/ 33 h 100"/>
                <a:gd name="T12" fmla="*/ 78 w 78"/>
                <a:gd name="T13" fmla="*/ 33 h 100"/>
                <a:gd name="T14" fmla="*/ 75 w 78"/>
                <a:gd name="T15" fmla="*/ 48 h 100"/>
                <a:gd name="T16" fmla="*/ 66 w 78"/>
                <a:gd name="T17" fmla="*/ 59 h 100"/>
                <a:gd name="T18" fmla="*/ 53 w 78"/>
                <a:gd name="T19" fmla="*/ 65 h 100"/>
                <a:gd name="T20" fmla="*/ 38 w 78"/>
                <a:gd name="T21" fmla="*/ 68 h 100"/>
                <a:gd name="T22" fmla="*/ 18 w 78"/>
                <a:gd name="T23" fmla="*/ 68 h 100"/>
                <a:gd name="T24" fmla="*/ 18 w 78"/>
                <a:gd name="T25" fmla="*/ 100 h 100"/>
                <a:gd name="T26" fmla="*/ 0 w 78"/>
                <a:gd name="T27" fmla="*/ 100 h 100"/>
                <a:gd name="T28" fmla="*/ 0 w 78"/>
                <a:gd name="T29" fmla="*/ 0 h 100"/>
                <a:gd name="T30" fmla="*/ 38 w 78"/>
                <a:gd name="T31" fmla="*/ 52 h 100"/>
                <a:gd name="T32" fmla="*/ 54 w 78"/>
                <a:gd name="T33" fmla="*/ 47 h 100"/>
                <a:gd name="T34" fmla="*/ 60 w 78"/>
                <a:gd name="T35" fmla="*/ 34 h 100"/>
                <a:gd name="T36" fmla="*/ 60 w 78"/>
                <a:gd name="T37" fmla="*/ 34 h 100"/>
                <a:gd name="T38" fmla="*/ 54 w 78"/>
                <a:gd name="T39" fmla="*/ 20 h 100"/>
                <a:gd name="T40" fmla="*/ 38 w 78"/>
                <a:gd name="T41" fmla="*/ 16 h 100"/>
                <a:gd name="T42" fmla="*/ 18 w 78"/>
                <a:gd name="T43" fmla="*/ 16 h 100"/>
                <a:gd name="T44" fmla="*/ 18 w 78"/>
                <a:gd name="T45" fmla="*/ 52 h 100"/>
                <a:gd name="T46" fmla="*/ 38 w 78"/>
                <a:gd name="T47"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100">
                  <a:moveTo>
                    <a:pt x="0" y="0"/>
                  </a:moveTo>
                  <a:cubicBezTo>
                    <a:pt x="40" y="0"/>
                    <a:pt x="40" y="0"/>
                    <a:pt x="40" y="0"/>
                  </a:cubicBezTo>
                  <a:cubicBezTo>
                    <a:pt x="46" y="0"/>
                    <a:pt x="51" y="0"/>
                    <a:pt x="56" y="2"/>
                  </a:cubicBezTo>
                  <a:cubicBezTo>
                    <a:pt x="60" y="3"/>
                    <a:pt x="64" y="6"/>
                    <a:pt x="68" y="9"/>
                  </a:cubicBezTo>
                  <a:cubicBezTo>
                    <a:pt x="71" y="12"/>
                    <a:pt x="73" y="15"/>
                    <a:pt x="75" y="19"/>
                  </a:cubicBezTo>
                  <a:cubicBezTo>
                    <a:pt x="77" y="23"/>
                    <a:pt x="78" y="28"/>
                    <a:pt x="78" y="33"/>
                  </a:cubicBezTo>
                  <a:cubicBezTo>
                    <a:pt x="78" y="33"/>
                    <a:pt x="78" y="33"/>
                    <a:pt x="78" y="33"/>
                  </a:cubicBezTo>
                  <a:cubicBezTo>
                    <a:pt x="78" y="39"/>
                    <a:pt x="77" y="44"/>
                    <a:pt x="75" y="48"/>
                  </a:cubicBezTo>
                  <a:cubicBezTo>
                    <a:pt x="73" y="52"/>
                    <a:pt x="70" y="56"/>
                    <a:pt x="66" y="59"/>
                  </a:cubicBezTo>
                  <a:cubicBezTo>
                    <a:pt x="62" y="62"/>
                    <a:pt x="58" y="64"/>
                    <a:pt x="53" y="65"/>
                  </a:cubicBezTo>
                  <a:cubicBezTo>
                    <a:pt x="48" y="67"/>
                    <a:pt x="43" y="68"/>
                    <a:pt x="38" y="68"/>
                  </a:cubicBezTo>
                  <a:cubicBezTo>
                    <a:pt x="18" y="68"/>
                    <a:pt x="18" y="68"/>
                    <a:pt x="18" y="68"/>
                  </a:cubicBezTo>
                  <a:cubicBezTo>
                    <a:pt x="18" y="100"/>
                    <a:pt x="18" y="100"/>
                    <a:pt x="18" y="100"/>
                  </a:cubicBezTo>
                  <a:cubicBezTo>
                    <a:pt x="0" y="100"/>
                    <a:pt x="0" y="100"/>
                    <a:pt x="0" y="100"/>
                  </a:cubicBezTo>
                  <a:lnTo>
                    <a:pt x="0" y="0"/>
                  </a:lnTo>
                  <a:close/>
                  <a:moveTo>
                    <a:pt x="38" y="52"/>
                  </a:moveTo>
                  <a:cubicBezTo>
                    <a:pt x="45" y="52"/>
                    <a:pt x="50" y="50"/>
                    <a:pt x="54" y="47"/>
                  </a:cubicBezTo>
                  <a:cubicBezTo>
                    <a:pt x="58" y="43"/>
                    <a:pt x="60" y="39"/>
                    <a:pt x="60" y="34"/>
                  </a:cubicBezTo>
                  <a:cubicBezTo>
                    <a:pt x="60" y="34"/>
                    <a:pt x="60" y="34"/>
                    <a:pt x="60" y="34"/>
                  </a:cubicBezTo>
                  <a:cubicBezTo>
                    <a:pt x="60" y="28"/>
                    <a:pt x="58" y="23"/>
                    <a:pt x="54" y="20"/>
                  </a:cubicBezTo>
                  <a:cubicBezTo>
                    <a:pt x="50" y="17"/>
                    <a:pt x="45" y="16"/>
                    <a:pt x="38" y="16"/>
                  </a:cubicBezTo>
                  <a:cubicBezTo>
                    <a:pt x="18" y="16"/>
                    <a:pt x="18" y="16"/>
                    <a:pt x="18" y="16"/>
                  </a:cubicBezTo>
                  <a:cubicBezTo>
                    <a:pt x="18" y="52"/>
                    <a:pt x="18" y="52"/>
                    <a:pt x="18" y="52"/>
                  </a:cubicBezTo>
                  <a:lnTo>
                    <a:pt x="38" y="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5" name="Freeform 16"/>
            <p:cNvSpPr>
              <a:spLocks/>
            </p:cNvSpPr>
            <p:nvPr/>
          </p:nvSpPr>
          <p:spPr bwMode="auto">
            <a:xfrm>
              <a:off x="2816" y="816"/>
              <a:ext cx="175" cy="175"/>
            </a:xfrm>
            <a:custGeom>
              <a:avLst/>
              <a:gdLst>
                <a:gd name="T0" fmla="*/ 175 w 175"/>
                <a:gd name="T1" fmla="*/ 87 h 175"/>
                <a:gd name="T2" fmla="*/ 87 w 175"/>
                <a:gd name="T3" fmla="*/ 0 h 175"/>
                <a:gd name="T4" fmla="*/ 0 w 175"/>
                <a:gd name="T5" fmla="*/ 87 h 175"/>
                <a:gd name="T6" fmla="*/ 87 w 175"/>
                <a:gd name="T7" fmla="*/ 175 h 175"/>
                <a:gd name="T8" fmla="*/ 175 w 175"/>
                <a:gd name="T9" fmla="*/ 87 h 175"/>
              </a:gdLst>
              <a:ahLst/>
              <a:cxnLst>
                <a:cxn ang="0">
                  <a:pos x="T0" y="T1"/>
                </a:cxn>
                <a:cxn ang="0">
                  <a:pos x="T2" y="T3"/>
                </a:cxn>
                <a:cxn ang="0">
                  <a:pos x="T4" y="T5"/>
                </a:cxn>
                <a:cxn ang="0">
                  <a:pos x="T6" y="T7"/>
                </a:cxn>
                <a:cxn ang="0">
                  <a:pos x="T8" y="T9"/>
                </a:cxn>
              </a:cxnLst>
              <a:rect l="0" t="0" r="r" b="b"/>
              <a:pathLst>
                <a:path w="175" h="175">
                  <a:moveTo>
                    <a:pt x="175" y="87"/>
                  </a:moveTo>
                  <a:lnTo>
                    <a:pt x="87" y="0"/>
                  </a:lnTo>
                  <a:lnTo>
                    <a:pt x="0" y="87"/>
                  </a:lnTo>
                  <a:lnTo>
                    <a:pt x="87" y="175"/>
                  </a:lnTo>
                  <a:lnTo>
                    <a:pt x="175" y="8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6" name="Freeform 17"/>
            <p:cNvSpPr>
              <a:spLocks noEditPoints="1"/>
            </p:cNvSpPr>
            <p:nvPr/>
          </p:nvSpPr>
          <p:spPr bwMode="auto">
            <a:xfrm>
              <a:off x="2504" y="1038"/>
              <a:ext cx="794" cy="725"/>
            </a:xfrm>
            <a:custGeom>
              <a:avLst/>
              <a:gdLst>
                <a:gd name="T0" fmla="*/ 300 w 336"/>
                <a:gd name="T1" fmla="*/ 0 h 307"/>
                <a:gd name="T2" fmla="*/ 296 w 336"/>
                <a:gd name="T3" fmla="*/ 0 h 307"/>
                <a:gd name="T4" fmla="*/ 296 w 336"/>
                <a:gd name="T5" fmla="*/ 0 h 307"/>
                <a:gd name="T6" fmla="*/ 224 w 336"/>
                <a:gd name="T7" fmla="*/ 0 h 307"/>
                <a:gd name="T8" fmla="*/ 224 w 336"/>
                <a:gd name="T9" fmla="*/ 1 h 307"/>
                <a:gd name="T10" fmla="*/ 169 w 336"/>
                <a:gd name="T11" fmla="*/ 67 h 307"/>
                <a:gd name="T12" fmla="*/ 169 w 336"/>
                <a:gd name="T13" fmla="*/ 67 h 307"/>
                <a:gd name="T14" fmla="*/ 168 w 336"/>
                <a:gd name="T15" fmla="*/ 67 h 307"/>
                <a:gd name="T16" fmla="*/ 112 w 336"/>
                <a:gd name="T17" fmla="*/ 1 h 307"/>
                <a:gd name="T18" fmla="*/ 112 w 336"/>
                <a:gd name="T19" fmla="*/ 0 h 307"/>
                <a:gd name="T20" fmla="*/ 40 w 336"/>
                <a:gd name="T21" fmla="*/ 0 h 307"/>
                <a:gd name="T22" fmla="*/ 40 w 336"/>
                <a:gd name="T23" fmla="*/ 0 h 307"/>
                <a:gd name="T24" fmla="*/ 36 w 336"/>
                <a:gd name="T25" fmla="*/ 0 h 307"/>
                <a:gd name="T26" fmla="*/ 0 w 336"/>
                <a:gd name="T27" fmla="*/ 36 h 307"/>
                <a:gd name="T28" fmla="*/ 36 w 336"/>
                <a:gd name="T29" fmla="*/ 72 h 307"/>
                <a:gd name="T30" fmla="*/ 72 w 336"/>
                <a:gd name="T31" fmla="*/ 43 h 307"/>
                <a:gd name="T32" fmla="*/ 84 w 336"/>
                <a:gd name="T33" fmla="*/ 43 h 307"/>
                <a:gd name="T34" fmla="*/ 138 w 336"/>
                <a:gd name="T35" fmla="*/ 106 h 307"/>
                <a:gd name="T36" fmla="*/ 63 w 336"/>
                <a:gd name="T37" fmla="*/ 202 h 307"/>
                <a:gd name="T38" fmla="*/ 169 w 336"/>
                <a:gd name="T39" fmla="*/ 307 h 307"/>
                <a:gd name="T40" fmla="*/ 275 w 336"/>
                <a:gd name="T41" fmla="*/ 202 h 307"/>
                <a:gd name="T42" fmla="*/ 199 w 336"/>
                <a:gd name="T43" fmla="*/ 105 h 307"/>
                <a:gd name="T44" fmla="*/ 252 w 336"/>
                <a:gd name="T45" fmla="*/ 43 h 307"/>
                <a:gd name="T46" fmla="*/ 265 w 336"/>
                <a:gd name="T47" fmla="*/ 43 h 307"/>
                <a:gd name="T48" fmla="*/ 300 w 336"/>
                <a:gd name="T49" fmla="*/ 72 h 307"/>
                <a:gd name="T50" fmla="*/ 336 w 336"/>
                <a:gd name="T51" fmla="*/ 36 h 307"/>
                <a:gd name="T52" fmla="*/ 300 w 336"/>
                <a:gd name="T53" fmla="*/ 0 h 307"/>
                <a:gd name="T54" fmla="*/ 206 w 336"/>
                <a:gd name="T55" fmla="*/ 184 h 307"/>
                <a:gd name="T56" fmla="*/ 169 w 336"/>
                <a:gd name="T57" fmla="*/ 221 h 307"/>
                <a:gd name="T58" fmla="*/ 132 w 336"/>
                <a:gd name="T59" fmla="*/ 184 h 307"/>
                <a:gd name="T60" fmla="*/ 169 w 336"/>
                <a:gd name="T61" fmla="*/ 147 h 307"/>
                <a:gd name="T62" fmla="*/ 206 w 336"/>
                <a:gd name="T63" fmla="*/ 18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6" h="307">
                  <a:moveTo>
                    <a:pt x="300" y="0"/>
                  </a:moveTo>
                  <a:cubicBezTo>
                    <a:pt x="299" y="0"/>
                    <a:pt x="297" y="0"/>
                    <a:pt x="296" y="0"/>
                  </a:cubicBezTo>
                  <a:cubicBezTo>
                    <a:pt x="296" y="0"/>
                    <a:pt x="296" y="0"/>
                    <a:pt x="296" y="0"/>
                  </a:cubicBezTo>
                  <a:cubicBezTo>
                    <a:pt x="224" y="0"/>
                    <a:pt x="224" y="0"/>
                    <a:pt x="224" y="0"/>
                  </a:cubicBezTo>
                  <a:cubicBezTo>
                    <a:pt x="224" y="1"/>
                    <a:pt x="224" y="1"/>
                    <a:pt x="224" y="1"/>
                  </a:cubicBezTo>
                  <a:cubicBezTo>
                    <a:pt x="169" y="67"/>
                    <a:pt x="169" y="67"/>
                    <a:pt x="169" y="67"/>
                  </a:cubicBezTo>
                  <a:cubicBezTo>
                    <a:pt x="169" y="67"/>
                    <a:pt x="169" y="67"/>
                    <a:pt x="169" y="67"/>
                  </a:cubicBezTo>
                  <a:cubicBezTo>
                    <a:pt x="168" y="67"/>
                    <a:pt x="168" y="67"/>
                    <a:pt x="168" y="67"/>
                  </a:cubicBezTo>
                  <a:cubicBezTo>
                    <a:pt x="112" y="1"/>
                    <a:pt x="112" y="1"/>
                    <a:pt x="112" y="1"/>
                  </a:cubicBezTo>
                  <a:cubicBezTo>
                    <a:pt x="112" y="0"/>
                    <a:pt x="112" y="0"/>
                    <a:pt x="112" y="0"/>
                  </a:cubicBezTo>
                  <a:cubicBezTo>
                    <a:pt x="40" y="0"/>
                    <a:pt x="40" y="0"/>
                    <a:pt x="40" y="0"/>
                  </a:cubicBezTo>
                  <a:cubicBezTo>
                    <a:pt x="40" y="0"/>
                    <a:pt x="40" y="0"/>
                    <a:pt x="40" y="0"/>
                  </a:cubicBezTo>
                  <a:cubicBezTo>
                    <a:pt x="39" y="0"/>
                    <a:pt x="38" y="0"/>
                    <a:pt x="36" y="0"/>
                  </a:cubicBezTo>
                  <a:cubicBezTo>
                    <a:pt x="17" y="0"/>
                    <a:pt x="0" y="16"/>
                    <a:pt x="0" y="36"/>
                  </a:cubicBezTo>
                  <a:cubicBezTo>
                    <a:pt x="0" y="56"/>
                    <a:pt x="17" y="72"/>
                    <a:pt x="36" y="72"/>
                  </a:cubicBezTo>
                  <a:cubicBezTo>
                    <a:pt x="54" y="72"/>
                    <a:pt x="68" y="60"/>
                    <a:pt x="72" y="43"/>
                  </a:cubicBezTo>
                  <a:cubicBezTo>
                    <a:pt x="84" y="43"/>
                    <a:pt x="84" y="43"/>
                    <a:pt x="84" y="43"/>
                  </a:cubicBezTo>
                  <a:cubicBezTo>
                    <a:pt x="138" y="106"/>
                    <a:pt x="138" y="106"/>
                    <a:pt x="138" y="106"/>
                  </a:cubicBezTo>
                  <a:cubicBezTo>
                    <a:pt x="63" y="202"/>
                    <a:pt x="63" y="202"/>
                    <a:pt x="63" y="202"/>
                  </a:cubicBezTo>
                  <a:cubicBezTo>
                    <a:pt x="89" y="202"/>
                    <a:pt x="169" y="273"/>
                    <a:pt x="169" y="307"/>
                  </a:cubicBezTo>
                  <a:cubicBezTo>
                    <a:pt x="169" y="273"/>
                    <a:pt x="245" y="202"/>
                    <a:pt x="275" y="202"/>
                  </a:cubicBezTo>
                  <a:cubicBezTo>
                    <a:pt x="199" y="105"/>
                    <a:pt x="199" y="105"/>
                    <a:pt x="199" y="105"/>
                  </a:cubicBezTo>
                  <a:cubicBezTo>
                    <a:pt x="252" y="43"/>
                    <a:pt x="252" y="43"/>
                    <a:pt x="252" y="43"/>
                  </a:cubicBezTo>
                  <a:cubicBezTo>
                    <a:pt x="265" y="43"/>
                    <a:pt x="265" y="43"/>
                    <a:pt x="265" y="43"/>
                  </a:cubicBezTo>
                  <a:cubicBezTo>
                    <a:pt x="268" y="60"/>
                    <a:pt x="283" y="72"/>
                    <a:pt x="300" y="72"/>
                  </a:cubicBezTo>
                  <a:cubicBezTo>
                    <a:pt x="320" y="72"/>
                    <a:pt x="336" y="56"/>
                    <a:pt x="336" y="36"/>
                  </a:cubicBezTo>
                  <a:cubicBezTo>
                    <a:pt x="336" y="16"/>
                    <a:pt x="320" y="0"/>
                    <a:pt x="300" y="0"/>
                  </a:cubicBezTo>
                  <a:close/>
                  <a:moveTo>
                    <a:pt x="206" y="184"/>
                  </a:moveTo>
                  <a:cubicBezTo>
                    <a:pt x="169" y="221"/>
                    <a:pt x="169" y="221"/>
                    <a:pt x="169" y="221"/>
                  </a:cubicBezTo>
                  <a:cubicBezTo>
                    <a:pt x="132" y="184"/>
                    <a:pt x="132" y="184"/>
                    <a:pt x="132" y="184"/>
                  </a:cubicBezTo>
                  <a:cubicBezTo>
                    <a:pt x="169" y="147"/>
                    <a:pt x="169" y="147"/>
                    <a:pt x="169" y="147"/>
                  </a:cubicBezTo>
                  <a:lnTo>
                    <a:pt x="206" y="18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5"/>
          <p:cNvGrpSpPr>
            <a:grpSpLocks noChangeAspect="1"/>
          </p:cNvGrpSpPr>
          <p:nvPr/>
        </p:nvGrpSpPr>
        <p:grpSpPr bwMode="auto">
          <a:xfrm>
            <a:off x="4140986" y="1235610"/>
            <a:ext cx="862028" cy="1015568"/>
            <a:chOff x="1083" y="952"/>
            <a:chExt cx="1325" cy="1561"/>
          </a:xfrm>
        </p:grpSpPr>
        <p:sp>
          <p:nvSpPr>
            <p:cNvPr id="408" name="Freeform 6"/>
            <p:cNvSpPr>
              <a:spLocks noEditPoints="1"/>
            </p:cNvSpPr>
            <p:nvPr/>
          </p:nvSpPr>
          <p:spPr bwMode="auto">
            <a:xfrm>
              <a:off x="1088" y="952"/>
              <a:ext cx="1320" cy="1325"/>
            </a:xfrm>
            <a:custGeom>
              <a:avLst/>
              <a:gdLst>
                <a:gd name="T0" fmla="*/ 0 w 559"/>
                <a:gd name="T1" fmla="*/ 0 h 561"/>
                <a:gd name="T2" fmla="*/ 0 w 559"/>
                <a:gd name="T3" fmla="*/ 561 h 561"/>
                <a:gd name="T4" fmla="*/ 559 w 559"/>
                <a:gd name="T5" fmla="*/ 561 h 561"/>
                <a:gd name="T6" fmla="*/ 0 w 559"/>
                <a:gd name="T7" fmla="*/ 0 h 561"/>
                <a:gd name="T8" fmla="*/ 338 w 559"/>
                <a:gd name="T9" fmla="*/ 354 h 561"/>
                <a:gd name="T10" fmla="*/ 332 w 559"/>
                <a:gd name="T11" fmla="*/ 357 h 561"/>
                <a:gd name="T12" fmla="*/ 318 w 559"/>
                <a:gd name="T13" fmla="*/ 366 h 561"/>
                <a:gd name="T14" fmla="*/ 276 w 559"/>
                <a:gd name="T15" fmla="*/ 397 h 561"/>
                <a:gd name="T16" fmla="*/ 262 w 559"/>
                <a:gd name="T17" fmla="*/ 399 h 561"/>
                <a:gd name="T18" fmla="*/ 235 w 559"/>
                <a:gd name="T19" fmla="*/ 399 h 561"/>
                <a:gd name="T20" fmla="*/ 238 w 559"/>
                <a:gd name="T21" fmla="*/ 396 h 561"/>
                <a:gd name="T22" fmla="*/ 255 w 559"/>
                <a:gd name="T23" fmla="*/ 390 h 561"/>
                <a:gd name="T24" fmla="*/ 248 w 559"/>
                <a:gd name="T25" fmla="*/ 385 h 561"/>
                <a:gd name="T26" fmla="*/ 245 w 559"/>
                <a:gd name="T27" fmla="*/ 387 h 561"/>
                <a:gd name="T28" fmla="*/ 252 w 559"/>
                <a:gd name="T29" fmla="*/ 479 h 561"/>
                <a:gd name="T30" fmla="*/ 298 w 559"/>
                <a:gd name="T31" fmla="*/ 533 h 561"/>
                <a:gd name="T32" fmla="*/ 304 w 559"/>
                <a:gd name="T33" fmla="*/ 549 h 561"/>
                <a:gd name="T34" fmla="*/ 252 w 559"/>
                <a:gd name="T35" fmla="*/ 499 h 561"/>
                <a:gd name="T36" fmla="*/ 206 w 559"/>
                <a:gd name="T37" fmla="*/ 435 h 561"/>
                <a:gd name="T38" fmla="*/ 145 w 559"/>
                <a:gd name="T39" fmla="*/ 338 h 561"/>
                <a:gd name="T40" fmla="*/ 3 w 559"/>
                <a:gd name="T41" fmla="*/ 256 h 561"/>
                <a:gd name="T42" fmla="*/ 156 w 559"/>
                <a:gd name="T43" fmla="*/ 301 h 561"/>
                <a:gd name="T44" fmla="*/ 280 w 559"/>
                <a:gd name="T45" fmla="*/ 362 h 561"/>
                <a:gd name="T46" fmla="*/ 301 w 559"/>
                <a:gd name="T47" fmla="*/ 352 h 561"/>
                <a:gd name="T48" fmla="*/ 285 w 559"/>
                <a:gd name="T49" fmla="*/ 343 h 561"/>
                <a:gd name="T50" fmla="*/ 293 w 559"/>
                <a:gd name="T51" fmla="*/ 338 h 561"/>
                <a:gd name="T52" fmla="*/ 302 w 559"/>
                <a:gd name="T53" fmla="*/ 340 h 561"/>
                <a:gd name="T54" fmla="*/ 341 w 559"/>
                <a:gd name="T55" fmla="*/ 348 h 561"/>
                <a:gd name="T56" fmla="*/ 338 w 559"/>
                <a:gd name="T57" fmla="*/ 354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9" h="561">
                  <a:moveTo>
                    <a:pt x="0" y="0"/>
                  </a:moveTo>
                  <a:cubicBezTo>
                    <a:pt x="0" y="561"/>
                    <a:pt x="0" y="561"/>
                    <a:pt x="0" y="561"/>
                  </a:cubicBezTo>
                  <a:cubicBezTo>
                    <a:pt x="559" y="561"/>
                    <a:pt x="559" y="561"/>
                    <a:pt x="559" y="561"/>
                  </a:cubicBezTo>
                  <a:lnTo>
                    <a:pt x="0" y="0"/>
                  </a:lnTo>
                  <a:close/>
                  <a:moveTo>
                    <a:pt x="338" y="354"/>
                  </a:moveTo>
                  <a:cubicBezTo>
                    <a:pt x="332" y="357"/>
                    <a:pt x="332" y="357"/>
                    <a:pt x="332" y="357"/>
                  </a:cubicBezTo>
                  <a:cubicBezTo>
                    <a:pt x="330" y="365"/>
                    <a:pt x="318" y="366"/>
                    <a:pt x="318" y="366"/>
                  </a:cubicBezTo>
                  <a:cubicBezTo>
                    <a:pt x="312" y="402"/>
                    <a:pt x="276" y="397"/>
                    <a:pt x="276" y="397"/>
                  </a:cubicBezTo>
                  <a:cubicBezTo>
                    <a:pt x="265" y="394"/>
                    <a:pt x="262" y="399"/>
                    <a:pt x="262" y="399"/>
                  </a:cubicBezTo>
                  <a:cubicBezTo>
                    <a:pt x="251" y="418"/>
                    <a:pt x="235" y="399"/>
                    <a:pt x="235" y="399"/>
                  </a:cubicBezTo>
                  <a:cubicBezTo>
                    <a:pt x="235" y="397"/>
                    <a:pt x="238" y="396"/>
                    <a:pt x="238" y="396"/>
                  </a:cubicBezTo>
                  <a:cubicBezTo>
                    <a:pt x="257" y="402"/>
                    <a:pt x="255" y="390"/>
                    <a:pt x="255" y="390"/>
                  </a:cubicBezTo>
                  <a:cubicBezTo>
                    <a:pt x="257" y="385"/>
                    <a:pt x="248" y="385"/>
                    <a:pt x="248" y="385"/>
                  </a:cubicBezTo>
                  <a:cubicBezTo>
                    <a:pt x="246" y="385"/>
                    <a:pt x="245" y="387"/>
                    <a:pt x="245" y="387"/>
                  </a:cubicBezTo>
                  <a:cubicBezTo>
                    <a:pt x="199" y="405"/>
                    <a:pt x="252" y="479"/>
                    <a:pt x="252" y="479"/>
                  </a:cubicBezTo>
                  <a:cubicBezTo>
                    <a:pt x="268" y="493"/>
                    <a:pt x="298" y="533"/>
                    <a:pt x="298" y="533"/>
                  </a:cubicBezTo>
                  <a:cubicBezTo>
                    <a:pt x="310" y="542"/>
                    <a:pt x="304" y="549"/>
                    <a:pt x="304" y="549"/>
                  </a:cubicBezTo>
                  <a:cubicBezTo>
                    <a:pt x="288" y="546"/>
                    <a:pt x="252" y="499"/>
                    <a:pt x="252" y="499"/>
                  </a:cubicBezTo>
                  <a:cubicBezTo>
                    <a:pt x="241" y="477"/>
                    <a:pt x="206" y="435"/>
                    <a:pt x="206" y="435"/>
                  </a:cubicBezTo>
                  <a:cubicBezTo>
                    <a:pt x="207" y="354"/>
                    <a:pt x="145" y="338"/>
                    <a:pt x="145" y="338"/>
                  </a:cubicBezTo>
                  <a:cubicBezTo>
                    <a:pt x="51" y="326"/>
                    <a:pt x="3" y="256"/>
                    <a:pt x="3" y="256"/>
                  </a:cubicBezTo>
                  <a:cubicBezTo>
                    <a:pt x="71" y="304"/>
                    <a:pt x="156" y="301"/>
                    <a:pt x="156" y="301"/>
                  </a:cubicBezTo>
                  <a:cubicBezTo>
                    <a:pt x="259" y="304"/>
                    <a:pt x="280" y="362"/>
                    <a:pt x="280" y="362"/>
                  </a:cubicBezTo>
                  <a:cubicBezTo>
                    <a:pt x="293" y="374"/>
                    <a:pt x="301" y="352"/>
                    <a:pt x="301" y="352"/>
                  </a:cubicBezTo>
                  <a:cubicBezTo>
                    <a:pt x="285" y="348"/>
                    <a:pt x="285" y="343"/>
                    <a:pt x="285" y="343"/>
                  </a:cubicBezTo>
                  <a:cubicBezTo>
                    <a:pt x="285" y="341"/>
                    <a:pt x="293" y="338"/>
                    <a:pt x="293" y="338"/>
                  </a:cubicBezTo>
                  <a:cubicBezTo>
                    <a:pt x="298" y="335"/>
                    <a:pt x="302" y="340"/>
                    <a:pt x="302" y="340"/>
                  </a:cubicBezTo>
                  <a:cubicBezTo>
                    <a:pt x="319" y="337"/>
                    <a:pt x="341" y="348"/>
                    <a:pt x="341" y="348"/>
                  </a:cubicBezTo>
                  <a:cubicBezTo>
                    <a:pt x="341" y="354"/>
                    <a:pt x="338" y="354"/>
                    <a:pt x="338" y="35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4" name="Freeform 7"/>
            <p:cNvSpPr>
              <a:spLocks noEditPoints="1"/>
            </p:cNvSpPr>
            <p:nvPr/>
          </p:nvSpPr>
          <p:spPr bwMode="auto">
            <a:xfrm>
              <a:off x="1294" y="2329"/>
              <a:ext cx="248" cy="165"/>
            </a:xfrm>
            <a:custGeom>
              <a:avLst/>
              <a:gdLst>
                <a:gd name="T0" fmla="*/ 0 w 248"/>
                <a:gd name="T1" fmla="*/ 165 h 165"/>
                <a:gd name="T2" fmla="*/ 122 w 248"/>
                <a:gd name="T3" fmla="*/ 0 h 165"/>
                <a:gd name="T4" fmla="*/ 238 w 248"/>
                <a:gd name="T5" fmla="*/ 0 h 165"/>
                <a:gd name="T6" fmla="*/ 248 w 248"/>
                <a:gd name="T7" fmla="*/ 165 h 165"/>
                <a:gd name="T8" fmla="*/ 170 w 248"/>
                <a:gd name="T9" fmla="*/ 165 h 165"/>
                <a:gd name="T10" fmla="*/ 170 w 248"/>
                <a:gd name="T11" fmla="*/ 137 h 165"/>
                <a:gd name="T12" fmla="*/ 99 w 248"/>
                <a:gd name="T13" fmla="*/ 137 h 165"/>
                <a:gd name="T14" fmla="*/ 80 w 248"/>
                <a:gd name="T15" fmla="*/ 165 h 165"/>
                <a:gd name="T16" fmla="*/ 0 w 248"/>
                <a:gd name="T17" fmla="*/ 165 h 165"/>
                <a:gd name="T18" fmla="*/ 0 w 248"/>
                <a:gd name="T19" fmla="*/ 165 h 165"/>
                <a:gd name="T20" fmla="*/ 165 w 248"/>
                <a:gd name="T21" fmla="*/ 47 h 165"/>
                <a:gd name="T22" fmla="*/ 132 w 248"/>
                <a:gd name="T23" fmla="*/ 97 h 165"/>
                <a:gd name="T24" fmla="*/ 170 w 248"/>
                <a:gd name="T25" fmla="*/ 97 h 165"/>
                <a:gd name="T26" fmla="*/ 165 w 248"/>
                <a:gd name="T27" fmla="*/ 47 h 165"/>
                <a:gd name="T28" fmla="*/ 165 w 248"/>
                <a:gd name="T29" fmla="*/ 4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165">
                  <a:moveTo>
                    <a:pt x="0" y="165"/>
                  </a:moveTo>
                  <a:lnTo>
                    <a:pt x="122" y="0"/>
                  </a:lnTo>
                  <a:lnTo>
                    <a:pt x="238" y="0"/>
                  </a:lnTo>
                  <a:lnTo>
                    <a:pt x="248" y="165"/>
                  </a:lnTo>
                  <a:lnTo>
                    <a:pt x="170" y="165"/>
                  </a:lnTo>
                  <a:lnTo>
                    <a:pt x="170" y="137"/>
                  </a:lnTo>
                  <a:lnTo>
                    <a:pt x="99" y="137"/>
                  </a:lnTo>
                  <a:lnTo>
                    <a:pt x="80" y="165"/>
                  </a:lnTo>
                  <a:lnTo>
                    <a:pt x="0" y="165"/>
                  </a:lnTo>
                  <a:lnTo>
                    <a:pt x="0" y="165"/>
                  </a:lnTo>
                  <a:close/>
                  <a:moveTo>
                    <a:pt x="165" y="47"/>
                  </a:moveTo>
                  <a:lnTo>
                    <a:pt x="132" y="97"/>
                  </a:lnTo>
                  <a:lnTo>
                    <a:pt x="170" y="97"/>
                  </a:lnTo>
                  <a:lnTo>
                    <a:pt x="165" y="47"/>
                  </a:lnTo>
                  <a:lnTo>
                    <a:pt x="165" y="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5" name="Freeform 8"/>
            <p:cNvSpPr>
              <a:spLocks noEditPoints="1"/>
            </p:cNvSpPr>
            <p:nvPr/>
          </p:nvSpPr>
          <p:spPr bwMode="auto">
            <a:xfrm>
              <a:off x="1938" y="2329"/>
              <a:ext cx="246" cy="165"/>
            </a:xfrm>
            <a:custGeom>
              <a:avLst/>
              <a:gdLst>
                <a:gd name="T0" fmla="*/ 0 w 246"/>
                <a:gd name="T1" fmla="*/ 165 h 165"/>
                <a:gd name="T2" fmla="*/ 121 w 246"/>
                <a:gd name="T3" fmla="*/ 0 h 165"/>
                <a:gd name="T4" fmla="*/ 239 w 246"/>
                <a:gd name="T5" fmla="*/ 0 h 165"/>
                <a:gd name="T6" fmla="*/ 246 w 246"/>
                <a:gd name="T7" fmla="*/ 165 h 165"/>
                <a:gd name="T8" fmla="*/ 170 w 246"/>
                <a:gd name="T9" fmla="*/ 165 h 165"/>
                <a:gd name="T10" fmla="*/ 170 w 246"/>
                <a:gd name="T11" fmla="*/ 137 h 165"/>
                <a:gd name="T12" fmla="*/ 104 w 246"/>
                <a:gd name="T13" fmla="*/ 137 h 165"/>
                <a:gd name="T14" fmla="*/ 81 w 246"/>
                <a:gd name="T15" fmla="*/ 165 h 165"/>
                <a:gd name="T16" fmla="*/ 0 w 246"/>
                <a:gd name="T17" fmla="*/ 165 h 165"/>
                <a:gd name="T18" fmla="*/ 0 w 246"/>
                <a:gd name="T19" fmla="*/ 165 h 165"/>
                <a:gd name="T20" fmla="*/ 166 w 246"/>
                <a:gd name="T21" fmla="*/ 47 h 165"/>
                <a:gd name="T22" fmla="*/ 133 w 246"/>
                <a:gd name="T23" fmla="*/ 97 h 165"/>
                <a:gd name="T24" fmla="*/ 170 w 246"/>
                <a:gd name="T25" fmla="*/ 97 h 165"/>
                <a:gd name="T26" fmla="*/ 166 w 246"/>
                <a:gd name="T27" fmla="*/ 47 h 165"/>
                <a:gd name="T28" fmla="*/ 166 w 246"/>
                <a:gd name="T29" fmla="*/ 4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65">
                  <a:moveTo>
                    <a:pt x="0" y="165"/>
                  </a:moveTo>
                  <a:lnTo>
                    <a:pt x="121" y="0"/>
                  </a:lnTo>
                  <a:lnTo>
                    <a:pt x="239" y="0"/>
                  </a:lnTo>
                  <a:lnTo>
                    <a:pt x="246" y="165"/>
                  </a:lnTo>
                  <a:lnTo>
                    <a:pt x="170" y="165"/>
                  </a:lnTo>
                  <a:lnTo>
                    <a:pt x="170" y="137"/>
                  </a:lnTo>
                  <a:lnTo>
                    <a:pt x="104" y="137"/>
                  </a:lnTo>
                  <a:lnTo>
                    <a:pt x="81" y="165"/>
                  </a:lnTo>
                  <a:lnTo>
                    <a:pt x="0" y="165"/>
                  </a:lnTo>
                  <a:lnTo>
                    <a:pt x="0" y="165"/>
                  </a:lnTo>
                  <a:close/>
                  <a:moveTo>
                    <a:pt x="166" y="47"/>
                  </a:moveTo>
                  <a:lnTo>
                    <a:pt x="133" y="97"/>
                  </a:lnTo>
                  <a:lnTo>
                    <a:pt x="170" y="97"/>
                  </a:lnTo>
                  <a:lnTo>
                    <a:pt x="166" y="47"/>
                  </a:lnTo>
                  <a:lnTo>
                    <a:pt x="166" y="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1" name="Freeform 9"/>
            <p:cNvSpPr>
              <a:spLocks/>
            </p:cNvSpPr>
            <p:nvPr/>
          </p:nvSpPr>
          <p:spPr bwMode="auto">
            <a:xfrm>
              <a:off x="1549" y="2329"/>
              <a:ext cx="257" cy="165"/>
            </a:xfrm>
            <a:custGeom>
              <a:avLst/>
              <a:gdLst>
                <a:gd name="T0" fmla="*/ 66 w 257"/>
                <a:gd name="T1" fmla="*/ 165 h 165"/>
                <a:gd name="T2" fmla="*/ 0 w 257"/>
                <a:gd name="T3" fmla="*/ 165 h 165"/>
                <a:gd name="T4" fmla="*/ 54 w 257"/>
                <a:gd name="T5" fmla="*/ 0 h 165"/>
                <a:gd name="T6" fmla="*/ 139 w 257"/>
                <a:gd name="T7" fmla="*/ 0 h 165"/>
                <a:gd name="T8" fmla="*/ 160 w 257"/>
                <a:gd name="T9" fmla="*/ 71 h 165"/>
                <a:gd name="T10" fmla="*/ 186 w 257"/>
                <a:gd name="T11" fmla="*/ 0 h 165"/>
                <a:gd name="T12" fmla="*/ 257 w 257"/>
                <a:gd name="T13" fmla="*/ 0 h 165"/>
                <a:gd name="T14" fmla="*/ 200 w 257"/>
                <a:gd name="T15" fmla="*/ 165 h 165"/>
                <a:gd name="T16" fmla="*/ 120 w 257"/>
                <a:gd name="T17" fmla="*/ 165 h 165"/>
                <a:gd name="T18" fmla="*/ 92 w 257"/>
                <a:gd name="T19" fmla="*/ 97 h 165"/>
                <a:gd name="T20" fmla="*/ 66 w 257"/>
                <a:gd name="T21" fmla="*/ 165 h 165"/>
                <a:gd name="T22" fmla="*/ 66 w 257"/>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165">
                  <a:moveTo>
                    <a:pt x="66" y="165"/>
                  </a:moveTo>
                  <a:lnTo>
                    <a:pt x="0" y="165"/>
                  </a:lnTo>
                  <a:lnTo>
                    <a:pt x="54" y="0"/>
                  </a:lnTo>
                  <a:lnTo>
                    <a:pt x="139" y="0"/>
                  </a:lnTo>
                  <a:lnTo>
                    <a:pt x="160" y="71"/>
                  </a:lnTo>
                  <a:lnTo>
                    <a:pt x="186" y="0"/>
                  </a:lnTo>
                  <a:lnTo>
                    <a:pt x="257" y="0"/>
                  </a:lnTo>
                  <a:lnTo>
                    <a:pt x="200" y="165"/>
                  </a:lnTo>
                  <a:lnTo>
                    <a:pt x="120" y="165"/>
                  </a:lnTo>
                  <a:lnTo>
                    <a:pt x="92" y="97"/>
                  </a:lnTo>
                  <a:lnTo>
                    <a:pt x="66" y="165"/>
                  </a:lnTo>
                  <a:lnTo>
                    <a:pt x="66" y="1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2" name="Freeform 10"/>
            <p:cNvSpPr>
              <a:spLocks/>
            </p:cNvSpPr>
            <p:nvPr/>
          </p:nvSpPr>
          <p:spPr bwMode="auto">
            <a:xfrm>
              <a:off x="1799" y="2329"/>
              <a:ext cx="224" cy="165"/>
            </a:xfrm>
            <a:custGeom>
              <a:avLst/>
              <a:gdLst>
                <a:gd name="T0" fmla="*/ 16 w 224"/>
                <a:gd name="T1" fmla="*/ 0 h 165"/>
                <a:gd name="T2" fmla="*/ 224 w 224"/>
                <a:gd name="T3" fmla="*/ 0 h 165"/>
                <a:gd name="T4" fmla="*/ 205 w 224"/>
                <a:gd name="T5" fmla="*/ 64 h 165"/>
                <a:gd name="T6" fmla="*/ 142 w 224"/>
                <a:gd name="T7" fmla="*/ 64 h 165"/>
                <a:gd name="T8" fmla="*/ 106 w 224"/>
                <a:gd name="T9" fmla="*/ 165 h 165"/>
                <a:gd name="T10" fmla="*/ 28 w 224"/>
                <a:gd name="T11" fmla="*/ 165 h 165"/>
                <a:gd name="T12" fmla="*/ 61 w 224"/>
                <a:gd name="T13" fmla="*/ 64 h 165"/>
                <a:gd name="T14" fmla="*/ 0 w 224"/>
                <a:gd name="T15" fmla="*/ 64 h 165"/>
                <a:gd name="T16" fmla="*/ 16 w 224"/>
                <a:gd name="T17" fmla="*/ 0 h 165"/>
                <a:gd name="T18" fmla="*/ 16 w 224"/>
                <a:gd name="T1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165">
                  <a:moveTo>
                    <a:pt x="16" y="0"/>
                  </a:moveTo>
                  <a:lnTo>
                    <a:pt x="224" y="0"/>
                  </a:lnTo>
                  <a:lnTo>
                    <a:pt x="205" y="64"/>
                  </a:lnTo>
                  <a:lnTo>
                    <a:pt x="142" y="64"/>
                  </a:lnTo>
                  <a:lnTo>
                    <a:pt x="106" y="165"/>
                  </a:lnTo>
                  <a:lnTo>
                    <a:pt x="28" y="165"/>
                  </a:lnTo>
                  <a:lnTo>
                    <a:pt x="61" y="64"/>
                  </a:lnTo>
                  <a:lnTo>
                    <a:pt x="0" y="64"/>
                  </a:lnTo>
                  <a:lnTo>
                    <a:pt x="16" y="0"/>
                  </a:lnTo>
                  <a:lnTo>
                    <a:pt x="1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3" name="Freeform 11"/>
            <p:cNvSpPr>
              <a:spLocks/>
            </p:cNvSpPr>
            <p:nvPr/>
          </p:nvSpPr>
          <p:spPr bwMode="auto">
            <a:xfrm>
              <a:off x="2191" y="2322"/>
              <a:ext cx="217" cy="186"/>
            </a:xfrm>
            <a:custGeom>
              <a:avLst/>
              <a:gdLst>
                <a:gd name="T0" fmla="*/ 49 w 92"/>
                <a:gd name="T1" fmla="*/ 22 h 79"/>
                <a:gd name="T2" fmla="*/ 91 w 92"/>
                <a:gd name="T3" fmla="*/ 51 h 79"/>
                <a:gd name="T4" fmla="*/ 35 w 92"/>
                <a:gd name="T5" fmla="*/ 76 h 79"/>
                <a:gd name="T6" fmla="*/ 16 w 92"/>
                <a:gd name="T7" fmla="*/ 73 h 79"/>
                <a:gd name="T8" fmla="*/ 0 w 92"/>
                <a:gd name="T9" fmla="*/ 69 h 79"/>
                <a:gd name="T10" fmla="*/ 8 w 92"/>
                <a:gd name="T11" fmla="*/ 50 h 79"/>
                <a:gd name="T12" fmla="*/ 49 w 92"/>
                <a:gd name="T13" fmla="*/ 54 h 79"/>
                <a:gd name="T14" fmla="*/ 7 w 92"/>
                <a:gd name="T15" fmla="*/ 25 h 79"/>
                <a:gd name="T16" fmla="*/ 58 w 92"/>
                <a:gd name="T17" fmla="*/ 1 h 79"/>
                <a:gd name="T18" fmla="*/ 75 w 92"/>
                <a:gd name="T19" fmla="*/ 5 h 79"/>
                <a:gd name="T20" fmla="*/ 92 w 92"/>
                <a:gd name="T21" fmla="*/ 9 h 79"/>
                <a:gd name="T22" fmla="*/ 86 w 92"/>
                <a:gd name="T23" fmla="*/ 25 h 79"/>
                <a:gd name="T24" fmla="*/ 49 w 92"/>
                <a:gd name="T25" fmla="*/ 2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79">
                  <a:moveTo>
                    <a:pt x="49" y="22"/>
                  </a:moveTo>
                  <a:cubicBezTo>
                    <a:pt x="47" y="31"/>
                    <a:pt x="92" y="23"/>
                    <a:pt x="91" y="51"/>
                  </a:cubicBezTo>
                  <a:cubicBezTo>
                    <a:pt x="89" y="69"/>
                    <a:pt x="64" y="79"/>
                    <a:pt x="35" y="76"/>
                  </a:cubicBezTo>
                  <a:cubicBezTo>
                    <a:pt x="35" y="76"/>
                    <a:pt x="24" y="75"/>
                    <a:pt x="16" y="73"/>
                  </a:cubicBezTo>
                  <a:cubicBezTo>
                    <a:pt x="8" y="72"/>
                    <a:pt x="0" y="69"/>
                    <a:pt x="0" y="69"/>
                  </a:cubicBezTo>
                  <a:cubicBezTo>
                    <a:pt x="8" y="50"/>
                    <a:pt x="8" y="50"/>
                    <a:pt x="8" y="50"/>
                  </a:cubicBezTo>
                  <a:cubicBezTo>
                    <a:pt x="49" y="64"/>
                    <a:pt x="49" y="54"/>
                    <a:pt x="49" y="54"/>
                  </a:cubicBezTo>
                  <a:cubicBezTo>
                    <a:pt x="52" y="45"/>
                    <a:pt x="2" y="54"/>
                    <a:pt x="7" y="25"/>
                  </a:cubicBezTo>
                  <a:cubicBezTo>
                    <a:pt x="10" y="8"/>
                    <a:pt x="27" y="0"/>
                    <a:pt x="58" y="1"/>
                  </a:cubicBezTo>
                  <a:cubicBezTo>
                    <a:pt x="58" y="1"/>
                    <a:pt x="68" y="3"/>
                    <a:pt x="75" y="5"/>
                  </a:cubicBezTo>
                  <a:cubicBezTo>
                    <a:pt x="83" y="6"/>
                    <a:pt x="92" y="9"/>
                    <a:pt x="92" y="9"/>
                  </a:cubicBezTo>
                  <a:cubicBezTo>
                    <a:pt x="86" y="25"/>
                    <a:pt x="86" y="25"/>
                    <a:pt x="86" y="25"/>
                  </a:cubicBezTo>
                  <a:cubicBezTo>
                    <a:pt x="49" y="16"/>
                    <a:pt x="49" y="22"/>
                    <a:pt x="49" y="2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4" name="Freeform 12"/>
            <p:cNvSpPr>
              <a:spLocks noEditPoints="1"/>
            </p:cNvSpPr>
            <p:nvPr/>
          </p:nvSpPr>
          <p:spPr bwMode="auto">
            <a:xfrm>
              <a:off x="1083" y="2289"/>
              <a:ext cx="251" cy="224"/>
            </a:xfrm>
            <a:custGeom>
              <a:avLst/>
              <a:gdLst>
                <a:gd name="T0" fmla="*/ 83 w 106"/>
                <a:gd name="T1" fmla="*/ 81 h 95"/>
                <a:gd name="T2" fmla="*/ 92 w 106"/>
                <a:gd name="T3" fmla="*/ 95 h 95"/>
                <a:gd name="T4" fmla="*/ 61 w 106"/>
                <a:gd name="T5" fmla="*/ 95 h 95"/>
                <a:gd name="T6" fmla="*/ 56 w 106"/>
                <a:gd name="T7" fmla="*/ 89 h 95"/>
                <a:gd name="T8" fmla="*/ 22 w 106"/>
                <a:gd name="T9" fmla="*/ 87 h 95"/>
                <a:gd name="T10" fmla="*/ 0 w 106"/>
                <a:gd name="T11" fmla="*/ 62 h 95"/>
                <a:gd name="T12" fmla="*/ 84 w 106"/>
                <a:gd name="T13" fmla="*/ 17 h 95"/>
                <a:gd name="T14" fmla="*/ 106 w 106"/>
                <a:gd name="T15" fmla="*/ 40 h 95"/>
                <a:gd name="T16" fmla="*/ 83 w 106"/>
                <a:gd name="T17" fmla="*/ 81 h 95"/>
                <a:gd name="T18" fmla="*/ 63 w 106"/>
                <a:gd name="T19" fmla="*/ 62 h 95"/>
                <a:gd name="T20" fmla="*/ 70 w 106"/>
                <a:gd name="T21" fmla="*/ 48 h 95"/>
                <a:gd name="T22" fmla="*/ 63 w 106"/>
                <a:gd name="T23" fmla="*/ 39 h 95"/>
                <a:gd name="T24" fmla="*/ 34 w 106"/>
                <a:gd name="T25" fmla="*/ 56 h 95"/>
                <a:gd name="T26" fmla="*/ 42 w 106"/>
                <a:gd name="T27" fmla="*/ 64 h 95"/>
                <a:gd name="T28" fmla="*/ 53 w 106"/>
                <a:gd name="T29" fmla="*/ 64 h 95"/>
                <a:gd name="T30" fmla="*/ 63 w 106"/>
                <a:gd name="T31"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95">
                  <a:moveTo>
                    <a:pt x="83" y="81"/>
                  </a:moveTo>
                  <a:cubicBezTo>
                    <a:pt x="92" y="95"/>
                    <a:pt x="92" y="95"/>
                    <a:pt x="92" y="95"/>
                  </a:cubicBezTo>
                  <a:cubicBezTo>
                    <a:pt x="61" y="95"/>
                    <a:pt x="61" y="95"/>
                    <a:pt x="61" y="95"/>
                  </a:cubicBezTo>
                  <a:cubicBezTo>
                    <a:pt x="56" y="89"/>
                    <a:pt x="56" y="89"/>
                    <a:pt x="56" y="89"/>
                  </a:cubicBezTo>
                  <a:cubicBezTo>
                    <a:pt x="38" y="90"/>
                    <a:pt x="22" y="87"/>
                    <a:pt x="22" y="87"/>
                  </a:cubicBezTo>
                  <a:cubicBezTo>
                    <a:pt x="10" y="86"/>
                    <a:pt x="0" y="75"/>
                    <a:pt x="0" y="62"/>
                  </a:cubicBezTo>
                  <a:cubicBezTo>
                    <a:pt x="3" y="0"/>
                    <a:pt x="84" y="17"/>
                    <a:pt x="84" y="17"/>
                  </a:cubicBezTo>
                  <a:cubicBezTo>
                    <a:pt x="95" y="19"/>
                    <a:pt x="106" y="28"/>
                    <a:pt x="106" y="40"/>
                  </a:cubicBezTo>
                  <a:cubicBezTo>
                    <a:pt x="105" y="62"/>
                    <a:pt x="95" y="75"/>
                    <a:pt x="83" y="81"/>
                  </a:cubicBezTo>
                  <a:close/>
                  <a:moveTo>
                    <a:pt x="63" y="62"/>
                  </a:moveTo>
                  <a:cubicBezTo>
                    <a:pt x="67" y="59"/>
                    <a:pt x="70" y="56"/>
                    <a:pt x="70" y="48"/>
                  </a:cubicBezTo>
                  <a:cubicBezTo>
                    <a:pt x="70" y="44"/>
                    <a:pt x="67" y="40"/>
                    <a:pt x="63" y="39"/>
                  </a:cubicBezTo>
                  <a:cubicBezTo>
                    <a:pt x="63" y="39"/>
                    <a:pt x="36" y="34"/>
                    <a:pt x="34" y="56"/>
                  </a:cubicBezTo>
                  <a:cubicBezTo>
                    <a:pt x="34" y="59"/>
                    <a:pt x="38" y="64"/>
                    <a:pt x="42" y="64"/>
                  </a:cubicBezTo>
                  <a:cubicBezTo>
                    <a:pt x="42" y="64"/>
                    <a:pt x="47" y="65"/>
                    <a:pt x="53" y="64"/>
                  </a:cubicBezTo>
                  <a:cubicBezTo>
                    <a:pt x="53" y="64"/>
                    <a:pt x="59" y="64"/>
                    <a:pt x="63" y="6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5"/>
          <p:cNvGrpSpPr>
            <a:grpSpLocks noChangeAspect="1"/>
          </p:cNvGrpSpPr>
          <p:nvPr/>
        </p:nvGrpSpPr>
        <p:grpSpPr bwMode="auto">
          <a:xfrm>
            <a:off x="7112774" y="1272898"/>
            <a:ext cx="1005426" cy="1005625"/>
            <a:chOff x="354" y="-908"/>
            <a:chExt cx="5057" cy="5058"/>
          </a:xfrm>
          <a:solidFill>
            <a:schemeClr val="tx1"/>
          </a:solidFill>
        </p:grpSpPr>
        <p:sp>
          <p:nvSpPr>
            <p:cNvPr id="731" name="Freeform 6"/>
            <p:cNvSpPr>
              <a:spLocks noEditPoints="1"/>
            </p:cNvSpPr>
            <p:nvPr/>
          </p:nvSpPr>
          <p:spPr bwMode="auto">
            <a:xfrm>
              <a:off x="354" y="-908"/>
              <a:ext cx="5057" cy="5058"/>
            </a:xfrm>
            <a:custGeom>
              <a:avLst/>
              <a:gdLst>
                <a:gd name="T0" fmla="*/ 1070 w 2141"/>
                <a:gd name="T1" fmla="*/ 0 h 2141"/>
                <a:gd name="T2" fmla="*/ 1827 w 2141"/>
                <a:gd name="T3" fmla="*/ 314 h 2141"/>
                <a:gd name="T4" fmla="*/ 2141 w 2141"/>
                <a:gd name="T5" fmla="*/ 1070 h 2141"/>
                <a:gd name="T6" fmla="*/ 2141 w 2141"/>
                <a:gd name="T7" fmla="*/ 1070 h 2141"/>
                <a:gd name="T8" fmla="*/ 1827 w 2141"/>
                <a:gd name="T9" fmla="*/ 1827 h 2141"/>
                <a:gd name="T10" fmla="*/ 1070 w 2141"/>
                <a:gd name="T11" fmla="*/ 2141 h 2141"/>
                <a:gd name="T12" fmla="*/ 1070 w 2141"/>
                <a:gd name="T13" fmla="*/ 2141 h 2141"/>
                <a:gd name="T14" fmla="*/ 314 w 2141"/>
                <a:gd name="T15" fmla="*/ 1827 h 2141"/>
                <a:gd name="T16" fmla="*/ 0 w 2141"/>
                <a:gd name="T17" fmla="*/ 1070 h 2141"/>
                <a:gd name="T18" fmla="*/ 0 w 2141"/>
                <a:gd name="T19" fmla="*/ 1070 h 2141"/>
                <a:gd name="T20" fmla="*/ 314 w 2141"/>
                <a:gd name="T21" fmla="*/ 314 h 2141"/>
                <a:gd name="T22" fmla="*/ 1070 w 2141"/>
                <a:gd name="T23" fmla="*/ 0 h 2141"/>
                <a:gd name="T24" fmla="*/ 1070 w 2141"/>
                <a:gd name="T25" fmla="*/ 269 h 2141"/>
                <a:gd name="T26" fmla="*/ 1070 w 2141"/>
                <a:gd name="T27" fmla="*/ 269 h 2141"/>
                <a:gd name="T28" fmla="*/ 1872 w 2141"/>
                <a:gd name="T29" fmla="*/ 1070 h 2141"/>
                <a:gd name="T30" fmla="*/ 1872 w 2141"/>
                <a:gd name="T31" fmla="*/ 1070 h 2141"/>
                <a:gd name="T32" fmla="*/ 1872 w 2141"/>
                <a:gd name="T33" fmla="*/ 1070 h 2141"/>
                <a:gd name="T34" fmla="*/ 1070 w 2141"/>
                <a:gd name="T35" fmla="*/ 1872 h 2141"/>
                <a:gd name="T36" fmla="*/ 1070 w 2141"/>
                <a:gd name="T37" fmla="*/ 1872 h 2141"/>
                <a:gd name="T38" fmla="*/ 1070 w 2141"/>
                <a:gd name="T39" fmla="*/ 1872 h 2141"/>
                <a:gd name="T40" fmla="*/ 269 w 2141"/>
                <a:gd name="T41" fmla="*/ 1070 h 2141"/>
                <a:gd name="T42" fmla="*/ 269 w 2141"/>
                <a:gd name="T43" fmla="*/ 1070 h 2141"/>
                <a:gd name="T44" fmla="*/ 269 w 2141"/>
                <a:gd name="T45" fmla="*/ 1070 h 2141"/>
                <a:gd name="T46" fmla="*/ 1070 w 2141"/>
                <a:gd name="T47" fmla="*/ 269 h 2141"/>
                <a:gd name="T48" fmla="*/ 1070 w 2141"/>
                <a:gd name="T49" fmla="*/ 269 h 2141"/>
                <a:gd name="T50" fmla="*/ 1070 w 2141"/>
                <a:gd name="T51" fmla="*/ 317 h 2141"/>
                <a:gd name="T52" fmla="*/ 1070 w 2141"/>
                <a:gd name="T53" fmla="*/ 317 h 2141"/>
                <a:gd name="T54" fmla="*/ 537 w 2141"/>
                <a:gd name="T55" fmla="*/ 537 h 2141"/>
                <a:gd name="T56" fmla="*/ 317 w 2141"/>
                <a:gd name="T57" fmla="*/ 1070 h 2141"/>
                <a:gd name="T58" fmla="*/ 317 w 2141"/>
                <a:gd name="T59" fmla="*/ 1070 h 2141"/>
                <a:gd name="T60" fmla="*/ 537 w 2141"/>
                <a:gd name="T61" fmla="*/ 1604 h 2141"/>
                <a:gd name="T62" fmla="*/ 1070 w 2141"/>
                <a:gd name="T63" fmla="*/ 1824 h 2141"/>
                <a:gd name="T64" fmla="*/ 1070 w 2141"/>
                <a:gd name="T65" fmla="*/ 1824 h 2141"/>
                <a:gd name="T66" fmla="*/ 1604 w 2141"/>
                <a:gd name="T67" fmla="*/ 1604 h 2141"/>
                <a:gd name="T68" fmla="*/ 1824 w 2141"/>
                <a:gd name="T69" fmla="*/ 1070 h 2141"/>
                <a:gd name="T70" fmla="*/ 1824 w 2141"/>
                <a:gd name="T71" fmla="*/ 1070 h 2141"/>
                <a:gd name="T72" fmla="*/ 1604 w 2141"/>
                <a:gd name="T73" fmla="*/ 537 h 2141"/>
                <a:gd name="T74" fmla="*/ 1070 w 2141"/>
                <a:gd name="T75" fmla="*/ 48 h 2141"/>
                <a:gd name="T76" fmla="*/ 1070 w 2141"/>
                <a:gd name="T77" fmla="*/ 48 h 2141"/>
                <a:gd name="T78" fmla="*/ 1070 w 2141"/>
                <a:gd name="T79" fmla="*/ 48 h 2141"/>
                <a:gd name="T80" fmla="*/ 48 w 2141"/>
                <a:gd name="T81" fmla="*/ 1070 h 2141"/>
                <a:gd name="T82" fmla="*/ 48 w 2141"/>
                <a:gd name="T83" fmla="*/ 1070 h 2141"/>
                <a:gd name="T84" fmla="*/ 48 w 2141"/>
                <a:gd name="T85" fmla="*/ 1070 h 2141"/>
                <a:gd name="T86" fmla="*/ 1070 w 2141"/>
                <a:gd name="T87" fmla="*/ 2093 h 2141"/>
                <a:gd name="T88" fmla="*/ 1070 w 2141"/>
                <a:gd name="T89" fmla="*/ 2093 h 2141"/>
                <a:gd name="T90" fmla="*/ 1070 w 2141"/>
                <a:gd name="T91" fmla="*/ 2093 h 2141"/>
                <a:gd name="T92" fmla="*/ 2093 w 2141"/>
                <a:gd name="T93" fmla="*/ 1070 h 2141"/>
                <a:gd name="T94" fmla="*/ 2093 w 2141"/>
                <a:gd name="T95" fmla="*/ 1070 h 2141"/>
                <a:gd name="T96" fmla="*/ 2093 w 2141"/>
                <a:gd name="T97" fmla="*/ 1070 h 2141"/>
                <a:gd name="T98" fmla="*/ 1070 w 2141"/>
                <a:gd name="T99" fmla="*/ 48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41" h="2141">
                  <a:moveTo>
                    <a:pt x="1070" y="0"/>
                  </a:moveTo>
                  <a:cubicBezTo>
                    <a:pt x="1070" y="0"/>
                    <a:pt x="1070" y="0"/>
                    <a:pt x="1070" y="0"/>
                  </a:cubicBezTo>
                  <a:cubicBezTo>
                    <a:pt x="1070" y="0"/>
                    <a:pt x="1070" y="0"/>
                    <a:pt x="1070" y="0"/>
                  </a:cubicBezTo>
                  <a:cubicBezTo>
                    <a:pt x="1366" y="0"/>
                    <a:pt x="1634" y="120"/>
                    <a:pt x="1827" y="314"/>
                  </a:cubicBezTo>
                  <a:cubicBezTo>
                    <a:pt x="2021" y="507"/>
                    <a:pt x="2141" y="775"/>
                    <a:pt x="2141" y="1070"/>
                  </a:cubicBezTo>
                  <a:cubicBezTo>
                    <a:pt x="2141" y="1070"/>
                    <a:pt x="2141" y="1070"/>
                    <a:pt x="2141" y="1070"/>
                  </a:cubicBezTo>
                  <a:cubicBezTo>
                    <a:pt x="2141" y="1070"/>
                    <a:pt x="2141" y="1070"/>
                    <a:pt x="2141" y="1070"/>
                  </a:cubicBezTo>
                  <a:cubicBezTo>
                    <a:pt x="2141" y="1070"/>
                    <a:pt x="2141" y="1070"/>
                    <a:pt x="2141" y="1070"/>
                  </a:cubicBezTo>
                  <a:cubicBezTo>
                    <a:pt x="2141" y="1070"/>
                    <a:pt x="2141" y="1070"/>
                    <a:pt x="2141" y="1070"/>
                  </a:cubicBezTo>
                  <a:cubicBezTo>
                    <a:pt x="2141" y="1366"/>
                    <a:pt x="2021" y="1634"/>
                    <a:pt x="1827" y="1827"/>
                  </a:cubicBezTo>
                  <a:cubicBezTo>
                    <a:pt x="1634" y="2021"/>
                    <a:pt x="1366" y="2141"/>
                    <a:pt x="1070" y="2141"/>
                  </a:cubicBezTo>
                  <a:cubicBezTo>
                    <a:pt x="1070" y="2141"/>
                    <a:pt x="1070" y="2141"/>
                    <a:pt x="1070" y="2141"/>
                  </a:cubicBezTo>
                  <a:cubicBezTo>
                    <a:pt x="1070" y="2141"/>
                    <a:pt x="1070" y="2141"/>
                    <a:pt x="1070" y="2141"/>
                  </a:cubicBezTo>
                  <a:cubicBezTo>
                    <a:pt x="1070" y="2141"/>
                    <a:pt x="1070" y="2141"/>
                    <a:pt x="1070" y="2141"/>
                  </a:cubicBezTo>
                  <a:cubicBezTo>
                    <a:pt x="1070" y="2141"/>
                    <a:pt x="1070" y="2141"/>
                    <a:pt x="1070" y="2141"/>
                  </a:cubicBezTo>
                  <a:cubicBezTo>
                    <a:pt x="775" y="2141"/>
                    <a:pt x="507" y="2021"/>
                    <a:pt x="314" y="1827"/>
                  </a:cubicBezTo>
                  <a:cubicBezTo>
                    <a:pt x="120" y="1634"/>
                    <a:pt x="0" y="1366"/>
                    <a:pt x="0" y="1070"/>
                  </a:cubicBezTo>
                  <a:cubicBezTo>
                    <a:pt x="0" y="1070"/>
                    <a:pt x="0" y="1070"/>
                    <a:pt x="0" y="1070"/>
                  </a:cubicBezTo>
                  <a:cubicBezTo>
                    <a:pt x="0" y="1070"/>
                    <a:pt x="0" y="1070"/>
                    <a:pt x="0" y="1070"/>
                  </a:cubicBezTo>
                  <a:cubicBezTo>
                    <a:pt x="0" y="1070"/>
                    <a:pt x="0" y="1070"/>
                    <a:pt x="0" y="1070"/>
                  </a:cubicBezTo>
                  <a:cubicBezTo>
                    <a:pt x="0" y="1070"/>
                    <a:pt x="0" y="1070"/>
                    <a:pt x="0" y="1070"/>
                  </a:cubicBezTo>
                  <a:cubicBezTo>
                    <a:pt x="0" y="775"/>
                    <a:pt x="120" y="507"/>
                    <a:pt x="314" y="314"/>
                  </a:cubicBezTo>
                  <a:cubicBezTo>
                    <a:pt x="507" y="120"/>
                    <a:pt x="775" y="0"/>
                    <a:pt x="1070" y="0"/>
                  </a:cubicBezTo>
                  <a:cubicBezTo>
                    <a:pt x="1070" y="0"/>
                    <a:pt x="1070" y="0"/>
                    <a:pt x="1070" y="0"/>
                  </a:cubicBezTo>
                  <a:cubicBezTo>
                    <a:pt x="1070" y="0"/>
                    <a:pt x="1070" y="0"/>
                    <a:pt x="1070" y="0"/>
                  </a:cubicBezTo>
                  <a:close/>
                  <a:moveTo>
                    <a:pt x="1070" y="269"/>
                  </a:moveTo>
                  <a:cubicBezTo>
                    <a:pt x="1070" y="269"/>
                    <a:pt x="1070" y="269"/>
                    <a:pt x="1070" y="269"/>
                  </a:cubicBezTo>
                  <a:cubicBezTo>
                    <a:pt x="1070" y="269"/>
                    <a:pt x="1070" y="269"/>
                    <a:pt x="1070" y="269"/>
                  </a:cubicBezTo>
                  <a:cubicBezTo>
                    <a:pt x="1292" y="269"/>
                    <a:pt x="1492" y="358"/>
                    <a:pt x="1637" y="503"/>
                  </a:cubicBezTo>
                  <a:cubicBezTo>
                    <a:pt x="1783" y="648"/>
                    <a:pt x="1872" y="849"/>
                    <a:pt x="1872" y="1070"/>
                  </a:cubicBezTo>
                  <a:cubicBezTo>
                    <a:pt x="1872" y="1070"/>
                    <a:pt x="1872" y="1070"/>
                    <a:pt x="1872" y="1070"/>
                  </a:cubicBezTo>
                  <a:cubicBezTo>
                    <a:pt x="1872" y="1070"/>
                    <a:pt x="1872" y="1070"/>
                    <a:pt x="1872" y="1070"/>
                  </a:cubicBezTo>
                  <a:cubicBezTo>
                    <a:pt x="1872" y="1070"/>
                    <a:pt x="1872" y="1070"/>
                    <a:pt x="1872" y="1070"/>
                  </a:cubicBezTo>
                  <a:cubicBezTo>
                    <a:pt x="1872" y="1070"/>
                    <a:pt x="1872" y="1070"/>
                    <a:pt x="1872" y="1070"/>
                  </a:cubicBezTo>
                  <a:cubicBezTo>
                    <a:pt x="1872" y="1292"/>
                    <a:pt x="1783" y="1492"/>
                    <a:pt x="1637" y="1637"/>
                  </a:cubicBezTo>
                  <a:cubicBezTo>
                    <a:pt x="1492" y="1783"/>
                    <a:pt x="1292" y="1872"/>
                    <a:pt x="1070" y="1872"/>
                  </a:cubicBezTo>
                  <a:cubicBezTo>
                    <a:pt x="1070" y="1872"/>
                    <a:pt x="1070" y="1872"/>
                    <a:pt x="1070" y="1872"/>
                  </a:cubicBezTo>
                  <a:cubicBezTo>
                    <a:pt x="1070" y="1872"/>
                    <a:pt x="1070" y="1872"/>
                    <a:pt x="1070" y="1872"/>
                  </a:cubicBezTo>
                  <a:cubicBezTo>
                    <a:pt x="1070" y="1872"/>
                    <a:pt x="1070" y="1872"/>
                    <a:pt x="1070" y="1872"/>
                  </a:cubicBezTo>
                  <a:cubicBezTo>
                    <a:pt x="1070" y="1872"/>
                    <a:pt x="1070" y="1872"/>
                    <a:pt x="1070" y="1872"/>
                  </a:cubicBezTo>
                  <a:cubicBezTo>
                    <a:pt x="849" y="1872"/>
                    <a:pt x="648" y="1783"/>
                    <a:pt x="503" y="1637"/>
                  </a:cubicBezTo>
                  <a:cubicBezTo>
                    <a:pt x="358" y="1492"/>
                    <a:pt x="269" y="1292"/>
                    <a:pt x="269" y="1070"/>
                  </a:cubicBezTo>
                  <a:cubicBezTo>
                    <a:pt x="269" y="1070"/>
                    <a:pt x="269" y="1070"/>
                    <a:pt x="269" y="1070"/>
                  </a:cubicBezTo>
                  <a:cubicBezTo>
                    <a:pt x="269" y="1070"/>
                    <a:pt x="269" y="1070"/>
                    <a:pt x="269" y="1070"/>
                  </a:cubicBezTo>
                  <a:cubicBezTo>
                    <a:pt x="269" y="1070"/>
                    <a:pt x="269" y="1070"/>
                    <a:pt x="269" y="1070"/>
                  </a:cubicBezTo>
                  <a:cubicBezTo>
                    <a:pt x="269" y="1070"/>
                    <a:pt x="269" y="1070"/>
                    <a:pt x="269" y="1070"/>
                  </a:cubicBezTo>
                  <a:cubicBezTo>
                    <a:pt x="269" y="849"/>
                    <a:pt x="358" y="648"/>
                    <a:pt x="503" y="503"/>
                  </a:cubicBezTo>
                  <a:cubicBezTo>
                    <a:pt x="649" y="358"/>
                    <a:pt x="849" y="269"/>
                    <a:pt x="1070" y="269"/>
                  </a:cubicBezTo>
                  <a:cubicBezTo>
                    <a:pt x="1070" y="269"/>
                    <a:pt x="1070" y="269"/>
                    <a:pt x="1070" y="269"/>
                  </a:cubicBezTo>
                  <a:cubicBezTo>
                    <a:pt x="1070" y="269"/>
                    <a:pt x="1070" y="269"/>
                    <a:pt x="1070" y="269"/>
                  </a:cubicBezTo>
                  <a:close/>
                  <a:moveTo>
                    <a:pt x="1070" y="316"/>
                  </a:moveTo>
                  <a:cubicBezTo>
                    <a:pt x="1070" y="317"/>
                    <a:pt x="1070" y="317"/>
                    <a:pt x="1070" y="317"/>
                  </a:cubicBezTo>
                  <a:cubicBezTo>
                    <a:pt x="1070" y="317"/>
                    <a:pt x="1070" y="317"/>
                    <a:pt x="1070" y="317"/>
                  </a:cubicBezTo>
                  <a:cubicBezTo>
                    <a:pt x="1070" y="317"/>
                    <a:pt x="1070" y="317"/>
                    <a:pt x="1070" y="317"/>
                  </a:cubicBezTo>
                  <a:cubicBezTo>
                    <a:pt x="1070" y="316"/>
                    <a:pt x="1070" y="316"/>
                    <a:pt x="1070" y="316"/>
                  </a:cubicBezTo>
                  <a:cubicBezTo>
                    <a:pt x="862" y="316"/>
                    <a:pt x="674" y="401"/>
                    <a:pt x="537" y="537"/>
                  </a:cubicBezTo>
                  <a:cubicBezTo>
                    <a:pt x="401" y="674"/>
                    <a:pt x="316" y="862"/>
                    <a:pt x="316" y="1070"/>
                  </a:cubicBezTo>
                  <a:cubicBezTo>
                    <a:pt x="317" y="1070"/>
                    <a:pt x="317" y="1070"/>
                    <a:pt x="317" y="1070"/>
                  </a:cubicBezTo>
                  <a:cubicBezTo>
                    <a:pt x="317" y="1070"/>
                    <a:pt x="317" y="1070"/>
                    <a:pt x="317" y="1070"/>
                  </a:cubicBezTo>
                  <a:cubicBezTo>
                    <a:pt x="317" y="1070"/>
                    <a:pt x="317" y="1070"/>
                    <a:pt x="317" y="1070"/>
                  </a:cubicBezTo>
                  <a:cubicBezTo>
                    <a:pt x="316" y="1070"/>
                    <a:pt x="316" y="1070"/>
                    <a:pt x="316" y="1070"/>
                  </a:cubicBezTo>
                  <a:cubicBezTo>
                    <a:pt x="316" y="1279"/>
                    <a:pt x="401" y="1467"/>
                    <a:pt x="537" y="1604"/>
                  </a:cubicBezTo>
                  <a:cubicBezTo>
                    <a:pt x="674" y="1740"/>
                    <a:pt x="862" y="1824"/>
                    <a:pt x="1070" y="1824"/>
                  </a:cubicBezTo>
                  <a:cubicBezTo>
                    <a:pt x="1070" y="1824"/>
                    <a:pt x="1070" y="1824"/>
                    <a:pt x="1070" y="1824"/>
                  </a:cubicBezTo>
                  <a:cubicBezTo>
                    <a:pt x="1070" y="1824"/>
                    <a:pt x="1070" y="1824"/>
                    <a:pt x="1070" y="1824"/>
                  </a:cubicBezTo>
                  <a:cubicBezTo>
                    <a:pt x="1070" y="1824"/>
                    <a:pt x="1070" y="1824"/>
                    <a:pt x="1070" y="1824"/>
                  </a:cubicBezTo>
                  <a:cubicBezTo>
                    <a:pt x="1070" y="1824"/>
                    <a:pt x="1070" y="1824"/>
                    <a:pt x="1070" y="1824"/>
                  </a:cubicBezTo>
                  <a:cubicBezTo>
                    <a:pt x="1279" y="1824"/>
                    <a:pt x="1467" y="1740"/>
                    <a:pt x="1604" y="1604"/>
                  </a:cubicBezTo>
                  <a:cubicBezTo>
                    <a:pt x="1740" y="1467"/>
                    <a:pt x="1825" y="1279"/>
                    <a:pt x="1825" y="1070"/>
                  </a:cubicBezTo>
                  <a:cubicBezTo>
                    <a:pt x="1824" y="1070"/>
                    <a:pt x="1824" y="1070"/>
                    <a:pt x="1824" y="1070"/>
                  </a:cubicBezTo>
                  <a:cubicBezTo>
                    <a:pt x="1824" y="1070"/>
                    <a:pt x="1824" y="1070"/>
                    <a:pt x="1824" y="1070"/>
                  </a:cubicBezTo>
                  <a:cubicBezTo>
                    <a:pt x="1824" y="1070"/>
                    <a:pt x="1824" y="1070"/>
                    <a:pt x="1824" y="1070"/>
                  </a:cubicBezTo>
                  <a:cubicBezTo>
                    <a:pt x="1825" y="1070"/>
                    <a:pt x="1825" y="1070"/>
                    <a:pt x="1825" y="1070"/>
                  </a:cubicBezTo>
                  <a:cubicBezTo>
                    <a:pt x="1825" y="862"/>
                    <a:pt x="1740" y="674"/>
                    <a:pt x="1604" y="537"/>
                  </a:cubicBezTo>
                  <a:cubicBezTo>
                    <a:pt x="1467" y="401"/>
                    <a:pt x="1279" y="316"/>
                    <a:pt x="1070" y="316"/>
                  </a:cubicBezTo>
                  <a:close/>
                  <a:moveTo>
                    <a:pt x="1070" y="48"/>
                  </a:moveTo>
                  <a:cubicBezTo>
                    <a:pt x="1070" y="48"/>
                    <a:pt x="1070" y="48"/>
                    <a:pt x="1070" y="48"/>
                  </a:cubicBezTo>
                  <a:cubicBezTo>
                    <a:pt x="1070" y="48"/>
                    <a:pt x="1070" y="48"/>
                    <a:pt x="1070" y="48"/>
                  </a:cubicBezTo>
                  <a:cubicBezTo>
                    <a:pt x="1070" y="48"/>
                    <a:pt x="1070" y="48"/>
                    <a:pt x="1070" y="48"/>
                  </a:cubicBezTo>
                  <a:cubicBezTo>
                    <a:pt x="1070" y="48"/>
                    <a:pt x="1070" y="48"/>
                    <a:pt x="1070" y="48"/>
                  </a:cubicBezTo>
                  <a:cubicBezTo>
                    <a:pt x="788" y="48"/>
                    <a:pt x="533" y="162"/>
                    <a:pt x="348" y="348"/>
                  </a:cubicBezTo>
                  <a:cubicBezTo>
                    <a:pt x="162" y="533"/>
                    <a:pt x="48" y="788"/>
                    <a:pt x="48" y="1070"/>
                  </a:cubicBezTo>
                  <a:cubicBezTo>
                    <a:pt x="48" y="1070"/>
                    <a:pt x="48" y="1070"/>
                    <a:pt x="48" y="1070"/>
                  </a:cubicBezTo>
                  <a:cubicBezTo>
                    <a:pt x="48" y="1070"/>
                    <a:pt x="48" y="1070"/>
                    <a:pt x="48" y="1070"/>
                  </a:cubicBezTo>
                  <a:cubicBezTo>
                    <a:pt x="48" y="1070"/>
                    <a:pt x="48" y="1070"/>
                    <a:pt x="48" y="1070"/>
                  </a:cubicBezTo>
                  <a:cubicBezTo>
                    <a:pt x="48" y="1070"/>
                    <a:pt x="48" y="1070"/>
                    <a:pt x="48" y="1070"/>
                  </a:cubicBezTo>
                  <a:cubicBezTo>
                    <a:pt x="48" y="1353"/>
                    <a:pt x="162" y="1608"/>
                    <a:pt x="348" y="1793"/>
                  </a:cubicBezTo>
                  <a:cubicBezTo>
                    <a:pt x="533" y="1979"/>
                    <a:pt x="788" y="2093"/>
                    <a:pt x="1070" y="2093"/>
                  </a:cubicBezTo>
                  <a:cubicBezTo>
                    <a:pt x="1070" y="2093"/>
                    <a:pt x="1070" y="2093"/>
                    <a:pt x="1070" y="2093"/>
                  </a:cubicBezTo>
                  <a:cubicBezTo>
                    <a:pt x="1070" y="2093"/>
                    <a:pt x="1070" y="2093"/>
                    <a:pt x="1070" y="2093"/>
                  </a:cubicBezTo>
                  <a:cubicBezTo>
                    <a:pt x="1070" y="2093"/>
                    <a:pt x="1070" y="2093"/>
                    <a:pt x="1070" y="2093"/>
                  </a:cubicBezTo>
                  <a:cubicBezTo>
                    <a:pt x="1070" y="2093"/>
                    <a:pt x="1070" y="2093"/>
                    <a:pt x="1070" y="2093"/>
                  </a:cubicBezTo>
                  <a:cubicBezTo>
                    <a:pt x="1353" y="2093"/>
                    <a:pt x="1608" y="1979"/>
                    <a:pt x="1793" y="1793"/>
                  </a:cubicBezTo>
                  <a:cubicBezTo>
                    <a:pt x="1979" y="1608"/>
                    <a:pt x="2093" y="1353"/>
                    <a:pt x="2093" y="1070"/>
                  </a:cubicBezTo>
                  <a:cubicBezTo>
                    <a:pt x="2093" y="1070"/>
                    <a:pt x="2093" y="1070"/>
                    <a:pt x="2093" y="1070"/>
                  </a:cubicBezTo>
                  <a:cubicBezTo>
                    <a:pt x="2093" y="1070"/>
                    <a:pt x="2093" y="1070"/>
                    <a:pt x="2093" y="1070"/>
                  </a:cubicBezTo>
                  <a:cubicBezTo>
                    <a:pt x="2093" y="1070"/>
                    <a:pt x="2093" y="1070"/>
                    <a:pt x="2093" y="1070"/>
                  </a:cubicBezTo>
                  <a:cubicBezTo>
                    <a:pt x="2093" y="1070"/>
                    <a:pt x="2093" y="1070"/>
                    <a:pt x="2093" y="1070"/>
                  </a:cubicBezTo>
                  <a:cubicBezTo>
                    <a:pt x="2093" y="788"/>
                    <a:pt x="1979" y="533"/>
                    <a:pt x="1793" y="348"/>
                  </a:cubicBezTo>
                  <a:cubicBezTo>
                    <a:pt x="1608" y="162"/>
                    <a:pt x="1353" y="48"/>
                    <a:pt x="1070"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2" name="Freeform 8"/>
            <p:cNvSpPr>
              <a:spLocks noEditPoints="1"/>
            </p:cNvSpPr>
            <p:nvPr/>
          </p:nvSpPr>
          <p:spPr bwMode="auto">
            <a:xfrm>
              <a:off x="1676" y="342"/>
              <a:ext cx="2412" cy="3038"/>
            </a:xfrm>
            <a:custGeom>
              <a:avLst/>
              <a:gdLst>
                <a:gd name="T0" fmla="*/ 367 w 1021"/>
                <a:gd name="T1" fmla="*/ 1211 h 1286"/>
                <a:gd name="T2" fmla="*/ 220 w 1021"/>
                <a:gd name="T3" fmla="*/ 1103 h 1286"/>
                <a:gd name="T4" fmla="*/ 220 w 1021"/>
                <a:gd name="T5" fmla="*/ 1103 h 1286"/>
                <a:gd name="T6" fmla="*/ 220 w 1021"/>
                <a:gd name="T7" fmla="*/ 1103 h 1286"/>
                <a:gd name="T8" fmla="*/ 172 w 1021"/>
                <a:gd name="T9" fmla="*/ 1060 h 1286"/>
                <a:gd name="T10" fmla="*/ 127 w 1021"/>
                <a:gd name="T11" fmla="*/ 1011 h 1286"/>
                <a:gd name="T12" fmla="*/ 0 w 1021"/>
                <a:gd name="T13" fmla="*/ 692 h 1286"/>
                <a:gd name="T14" fmla="*/ 0 w 1021"/>
                <a:gd name="T15" fmla="*/ 25 h 1286"/>
                <a:gd name="T16" fmla="*/ 0 w 1021"/>
                <a:gd name="T17" fmla="*/ 1 h 1286"/>
                <a:gd name="T18" fmla="*/ 24 w 1021"/>
                <a:gd name="T19" fmla="*/ 1 h 1286"/>
                <a:gd name="T20" fmla="*/ 510 w 1021"/>
                <a:gd name="T21" fmla="*/ 0 h 1286"/>
                <a:gd name="T22" fmla="*/ 510 w 1021"/>
                <a:gd name="T23" fmla="*/ 0 h 1286"/>
                <a:gd name="T24" fmla="*/ 511 w 1021"/>
                <a:gd name="T25" fmla="*/ 0 h 1286"/>
                <a:gd name="T26" fmla="*/ 511 w 1021"/>
                <a:gd name="T27" fmla="*/ 0 h 1286"/>
                <a:gd name="T28" fmla="*/ 997 w 1021"/>
                <a:gd name="T29" fmla="*/ 1 h 1286"/>
                <a:gd name="T30" fmla="*/ 1021 w 1021"/>
                <a:gd name="T31" fmla="*/ 1 h 1286"/>
                <a:gd name="T32" fmla="*/ 1021 w 1021"/>
                <a:gd name="T33" fmla="*/ 25 h 1286"/>
                <a:gd name="T34" fmla="*/ 1021 w 1021"/>
                <a:gd name="T35" fmla="*/ 692 h 1286"/>
                <a:gd name="T36" fmla="*/ 1021 w 1021"/>
                <a:gd name="T37" fmla="*/ 692 h 1286"/>
                <a:gd name="T38" fmla="*/ 1021 w 1021"/>
                <a:gd name="T39" fmla="*/ 692 h 1286"/>
                <a:gd name="T40" fmla="*/ 955 w 1021"/>
                <a:gd name="T41" fmla="*/ 923 h 1286"/>
                <a:gd name="T42" fmla="*/ 934 w 1021"/>
                <a:gd name="T43" fmla="*/ 957 h 1286"/>
                <a:gd name="T44" fmla="*/ 801 w 1021"/>
                <a:gd name="T45" fmla="*/ 1103 h 1286"/>
                <a:gd name="T46" fmla="*/ 654 w 1021"/>
                <a:gd name="T47" fmla="*/ 1211 h 1286"/>
                <a:gd name="T48" fmla="*/ 511 w 1021"/>
                <a:gd name="T49" fmla="*/ 1286 h 1286"/>
                <a:gd name="T50" fmla="*/ 367 w 1021"/>
                <a:gd name="T51" fmla="*/ 1211 h 1286"/>
                <a:gd name="T52" fmla="*/ 48 w 1021"/>
                <a:gd name="T53" fmla="*/ 425 h 1286"/>
                <a:gd name="T54" fmla="*/ 973 w 1021"/>
                <a:gd name="T55" fmla="*/ 425 h 1286"/>
                <a:gd name="T56" fmla="*/ 973 w 1021"/>
                <a:gd name="T57" fmla="*/ 49 h 1286"/>
                <a:gd name="T58" fmla="*/ 511 w 1021"/>
                <a:gd name="T59" fmla="*/ 48 h 1286"/>
                <a:gd name="T60" fmla="*/ 511 w 1021"/>
                <a:gd name="T61" fmla="*/ 48 h 1286"/>
                <a:gd name="T62" fmla="*/ 510 w 1021"/>
                <a:gd name="T63" fmla="*/ 48 h 1286"/>
                <a:gd name="T64" fmla="*/ 510 w 1021"/>
                <a:gd name="T65" fmla="*/ 48 h 1286"/>
                <a:gd name="T66" fmla="*/ 48 w 1021"/>
                <a:gd name="T67" fmla="*/ 49 h 1286"/>
                <a:gd name="T68" fmla="*/ 48 w 1021"/>
                <a:gd name="T69" fmla="*/ 425 h 1286"/>
                <a:gd name="T70" fmla="*/ 973 w 1021"/>
                <a:gd name="T71" fmla="*/ 466 h 1286"/>
                <a:gd name="T72" fmla="*/ 529 w 1021"/>
                <a:gd name="T73" fmla="*/ 466 h 1286"/>
                <a:gd name="T74" fmla="*/ 529 w 1021"/>
                <a:gd name="T75" fmla="*/ 1226 h 1286"/>
                <a:gd name="T76" fmla="*/ 628 w 1021"/>
                <a:gd name="T77" fmla="*/ 1172 h 1286"/>
                <a:gd name="T78" fmla="*/ 771 w 1021"/>
                <a:gd name="T79" fmla="*/ 1065 h 1286"/>
                <a:gd name="T80" fmla="*/ 894 w 1021"/>
                <a:gd name="T81" fmla="*/ 931 h 1286"/>
                <a:gd name="T82" fmla="*/ 913 w 1021"/>
                <a:gd name="T83" fmla="*/ 900 h 1286"/>
                <a:gd name="T84" fmla="*/ 973 w 1021"/>
                <a:gd name="T85" fmla="*/ 692 h 1286"/>
                <a:gd name="T86" fmla="*/ 973 w 1021"/>
                <a:gd name="T87" fmla="*/ 692 h 1286"/>
                <a:gd name="T88" fmla="*/ 973 w 1021"/>
                <a:gd name="T89" fmla="*/ 692 h 1286"/>
                <a:gd name="T90" fmla="*/ 973 w 1021"/>
                <a:gd name="T91" fmla="*/ 466 h 1286"/>
                <a:gd name="T92" fmla="*/ 488 w 1021"/>
                <a:gd name="T93" fmla="*/ 1224 h 1286"/>
                <a:gd name="T94" fmla="*/ 488 w 1021"/>
                <a:gd name="T95" fmla="*/ 466 h 1286"/>
                <a:gd name="T96" fmla="*/ 48 w 1021"/>
                <a:gd name="T97" fmla="*/ 466 h 1286"/>
                <a:gd name="T98" fmla="*/ 48 w 1021"/>
                <a:gd name="T99" fmla="*/ 692 h 1286"/>
                <a:gd name="T100" fmla="*/ 164 w 1021"/>
                <a:gd name="T101" fmla="*/ 981 h 1286"/>
                <a:gd name="T102" fmla="*/ 205 w 1021"/>
                <a:gd name="T103" fmla="*/ 1026 h 1286"/>
                <a:gd name="T104" fmla="*/ 250 w 1021"/>
                <a:gd name="T105" fmla="*/ 1065 h 1286"/>
                <a:gd name="T106" fmla="*/ 250 w 1021"/>
                <a:gd name="T107" fmla="*/ 1065 h 1286"/>
                <a:gd name="T108" fmla="*/ 250 w 1021"/>
                <a:gd name="T109" fmla="*/ 1065 h 1286"/>
                <a:gd name="T110" fmla="*/ 393 w 1021"/>
                <a:gd name="T111" fmla="*/ 1172 h 1286"/>
                <a:gd name="T112" fmla="*/ 488 w 1021"/>
                <a:gd name="T113" fmla="*/ 1224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1" h="1286">
                  <a:moveTo>
                    <a:pt x="367" y="1211"/>
                  </a:moveTo>
                  <a:cubicBezTo>
                    <a:pt x="322" y="1182"/>
                    <a:pt x="277" y="1147"/>
                    <a:pt x="220" y="1103"/>
                  </a:cubicBezTo>
                  <a:cubicBezTo>
                    <a:pt x="220" y="1103"/>
                    <a:pt x="220" y="1103"/>
                    <a:pt x="220" y="1103"/>
                  </a:cubicBezTo>
                  <a:cubicBezTo>
                    <a:pt x="220" y="1103"/>
                    <a:pt x="220" y="1103"/>
                    <a:pt x="220" y="1103"/>
                  </a:cubicBezTo>
                  <a:cubicBezTo>
                    <a:pt x="204" y="1090"/>
                    <a:pt x="188" y="1076"/>
                    <a:pt x="172" y="1060"/>
                  </a:cubicBezTo>
                  <a:cubicBezTo>
                    <a:pt x="156" y="1045"/>
                    <a:pt x="141" y="1029"/>
                    <a:pt x="127" y="1011"/>
                  </a:cubicBezTo>
                  <a:cubicBezTo>
                    <a:pt x="53" y="921"/>
                    <a:pt x="0" y="807"/>
                    <a:pt x="0" y="692"/>
                  </a:cubicBezTo>
                  <a:cubicBezTo>
                    <a:pt x="0" y="25"/>
                    <a:pt x="0" y="25"/>
                    <a:pt x="0" y="25"/>
                  </a:cubicBezTo>
                  <a:cubicBezTo>
                    <a:pt x="0" y="1"/>
                    <a:pt x="0" y="1"/>
                    <a:pt x="0" y="1"/>
                  </a:cubicBezTo>
                  <a:cubicBezTo>
                    <a:pt x="24" y="1"/>
                    <a:pt x="24" y="1"/>
                    <a:pt x="24" y="1"/>
                  </a:cubicBezTo>
                  <a:cubicBezTo>
                    <a:pt x="510" y="0"/>
                    <a:pt x="510" y="0"/>
                    <a:pt x="510" y="0"/>
                  </a:cubicBezTo>
                  <a:cubicBezTo>
                    <a:pt x="510" y="0"/>
                    <a:pt x="510" y="0"/>
                    <a:pt x="510" y="0"/>
                  </a:cubicBezTo>
                  <a:cubicBezTo>
                    <a:pt x="511" y="0"/>
                    <a:pt x="511" y="0"/>
                    <a:pt x="511" y="0"/>
                  </a:cubicBezTo>
                  <a:cubicBezTo>
                    <a:pt x="511" y="0"/>
                    <a:pt x="511" y="0"/>
                    <a:pt x="511" y="0"/>
                  </a:cubicBezTo>
                  <a:cubicBezTo>
                    <a:pt x="997" y="1"/>
                    <a:pt x="997" y="1"/>
                    <a:pt x="997" y="1"/>
                  </a:cubicBezTo>
                  <a:cubicBezTo>
                    <a:pt x="1021" y="1"/>
                    <a:pt x="1021" y="1"/>
                    <a:pt x="1021" y="1"/>
                  </a:cubicBezTo>
                  <a:cubicBezTo>
                    <a:pt x="1021" y="25"/>
                    <a:pt x="1021" y="25"/>
                    <a:pt x="1021" y="25"/>
                  </a:cubicBezTo>
                  <a:cubicBezTo>
                    <a:pt x="1021" y="692"/>
                    <a:pt x="1021" y="692"/>
                    <a:pt x="1021" y="692"/>
                  </a:cubicBezTo>
                  <a:cubicBezTo>
                    <a:pt x="1021" y="692"/>
                    <a:pt x="1021" y="692"/>
                    <a:pt x="1021" y="692"/>
                  </a:cubicBezTo>
                  <a:cubicBezTo>
                    <a:pt x="1021" y="692"/>
                    <a:pt x="1021" y="692"/>
                    <a:pt x="1021" y="692"/>
                  </a:cubicBezTo>
                  <a:cubicBezTo>
                    <a:pt x="1021" y="772"/>
                    <a:pt x="995" y="852"/>
                    <a:pt x="955" y="923"/>
                  </a:cubicBezTo>
                  <a:cubicBezTo>
                    <a:pt x="948" y="934"/>
                    <a:pt x="941" y="946"/>
                    <a:pt x="934" y="957"/>
                  </a:cubicBezTo>
                  <a:cubicBezTo>
                    <a:pt x="896" y="1014"/>
                    <a:pt x="850" y="1064"/>
                    <a:pt x="801" y="1103"/>
                  </a:cubicBezTo>
                  <a:cubicBezTo>
                    <a:pt x="744" y="1147"/>
                    <a:pt x="699" y="1182"/>
                    <a:pt x="654" y="1211"/>
                  </a:cubicBezTo>
                  <a:cubicBezTo>
                    <a:pt x="609" y="1241"/>
                    <a:pt x="561" y="1267"/>
                    <a:pt x="511" y="1286"/>
                  </a:cubicBezTo>
                  <a:cubicBezTo>
                    <a:pt x="460" y="1267"/>
                    <a:pt x="412" y="1241"/>
                    <a:pt x="367" y="1211"/>
                  </a:cubicBezTo>
                  <a:close/>
                  <a:moveTo>
                    <a:pt x="48" y="425"/>
                  </a:moveTo>
                  <a:cubicBezTo>
                    <a:pt x="973" y="425"/>
                    <a:pt x="973" y="425"/>
                    <a:pt x="973" y="425"/>
                  </a:cubicBezTo>
                  <a:cubicBezTo>
                    <a:pt x="973" y="49"/>
                    <a:pt x="973" y="49"/>
                    <a:pt x="973" y="49"/>
                  </a:cubicBezTo>
                  <a:cubicBezTo>
                    <a:pt x="511" y="48"/>
                    <a:pt x="511" y="48"/>
                    <a:pt x="511" y="48"/>
                  </a:cubicBezTo>
                  <a:cubicBezTo>
                    <a:pt x="511" y="48"/>
                    <a:pt x="511" y="48"/>
                    <a:pt x="511" y="48"/>
                  </a:cubicBezTo>
                  <a:cubicBezTo>
                    <a:pt x="510" y="48"/>
                    <a:pt x="510" y="48"/>
                    <a:pt x="510" y="48"/>
                  </a:cubicBezTo>
                  <a:cubicBezTo>
                    <a:pt x="510" y="48"/>
                    <a:pt x="510" y="48"/>
                    <a:pt x="510" y="48"/>
                  </a:cubicBezTo>
                  <a:cubicBezTo>
                    <a:pt x="48" y="49"/>
                    <a:pt x="48" y="49"/>
                    <a:pt x="48" y="49"/>
                  </a:cubicBezTo>
                  <a:cubicBezTo>
                    <a:pt x="48" y="425"/>
                    <a:pt x="48" y="425"/>
                    <a:pt x="48" y="425"/>
                  </a:cubicBezTo>
                  <a:close/>
                  <a:moveTo>
                    <a:pt x="973" y="466"/>
                  </a:moveTo>
                  <a:cubicBezTo>
                    <a:pt x="529" y="466"/>
                    <a:pt x="529" y="466"/>
                    <a:pt x="529" y="466"/>
                  </a:cubicBezTo>
                  <a:cubicBezTo>
                    <a:pt x="529" y="1226"/>
                    <a:pt x="529" y="1226"/>
                    <a:pt x="529" y="1226"/>
                  </a:cubicBezTo>
                  <a:cubicBezTo>
                    <a:pt x="563" y="1211"/>
                    <a:pt x="595" y="1193"/>
                    <a:pt x="628" y="1172"/>
                  </a:cubicBezTo>
                  <a:cubicBezTo>
                    <a:pt x="670" y="1144"/>
                    <a:pt x="715" y="1110"/>
                    <a:pt x="771" y="1065"/>
                  </a:cubicBezTo>
                  <a:cubicBezTo>
                    <a:pt x="817" y="1029"/>
                    <a:pt x="859" y="983"/>
                    <a:pt x="894" y="931"/>
                  </a:cubicBezTo>
                  <a:cubicBezTo>
                    <a:pt x="900" y="921"/>
                    <a:pt x="907" y="911"/>
                    <a:pt x="913" y="900"/>
                  </a:cubicBezTo>
                  <a:cubicBezTo>
                    <a:pt x="950" y="835"/>
                    <a:pt x="973" y="763"/>
                    <a:pt x="973" y="692"/>
                  </a:cubicBezTo>
                  <a:cubicBezTo>
                    <a:pt x="973" y="692"/>
                    <a:pt x="973" y="692"/>
                    <a:pt x="973" y="692"/>
                  </a:cubicBezTo>
                  <a:cubicBezTo>
                    <a:pt x="973" y="692"/>
                    <a:pt x="973" y="692"/>
                    <a:pt x="973" y="692"/>
                  </a:cubicBezTo>
                  <a:cubicBezTo>
                    <a:pt x="973" y="466"/>
                    <a:pt x="973" y="466"/>
                    <a:pt x="973" y="466"/>
                  </a:cubicBezTo>
                  <a:close/>
                  <a:moveTo>
                    <a:pt x="488" y="1224"/>
                  </a:moveTo>
                  <a:cubicBezTo>
                    <a:pt x="488" y="466"/>
                    <a:pt x="488" y="466"/>
                    <a:pt x="488" y="466"/>
                  </a:cubicBezTo>
                  <a:cubicBezTo>
                    <a:pt x="48" y="466"/>
                    <a:pt x="48" y="466"/>
                    <a:pt x="48" y="466"/>
                  </a:cubicBezTo>
                  <a:cubicBezTo>
                    <a:pt x="48" y="692"/>
                    <a:pt x="48" y="692"/>
                    <a:pt x="48" y="692"/>
                  </a:cubicBezTo>
                  <a:cubicBezTo>
                    <a:pt x="48" y="795"/>
                    <a:pt x="97" y="899"/>
                    <a:pt x="164" y="981"/>
                  </a:cubicBezTo>
                  <a:cubicBezTo>
                    <a:pt x="177" y="997"/>
                    <a:pt x="191" y="1012"/>
                    <a:pt x="205" y="1026"/>
                  </a:cubicBezTo>
                  <a:cubicBezTo>
                    <a:pt x="220" y="1040"/>
                    <a:pt x="234" y="1053"/>
                    <a:pt x="250" y="1065"/>
                  </a:cubicBezTo>
                  <a:cubicBezTo>
                    <a:pt x="250" y="1065"/>
                    <a:pt x="250" y="1065"/>
                    <a:pt x="250" y="1065"/>
                  </a:cubicBezTo>
                  <a:cubicBezTo>
                    <a:pt x="250" y="1065"/>
                    <a:pt x="250" y="1065"/>
                    <a:pt x="250" y="1065"/>
                  </a:cubicBezTo>
                  <a:cubicBezTo>
                    <a:pt x="306" y="1110"/>
                    <a:pt x="351" y="1144"/>
                    <a:pt x="393" y="1172"/>
                  </a:cubicBezTo>
                  <a:cubicBezTo>
                    <a:pt x="425" y="1192"/>
                    <a:pt x="455" y="1210"/>
                    <a:pt x="488" y="12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3" name="Freeform 9"/>
            <p:cNvSpPr>
              <a:spLocks noEditPoints="1"/>
            </p:cNvSpPr>
            <p:nvPr/>
          </p:nvSpPr>
          <p:spPr bwMode="auto">
            <a:xfrm>
              <a:off x="2092" y="1587"/>
              <a:ext cx="1581" cy="1152"/>
            </a:xfrm>
            <a:custGeom>
              <a:avLst/>
              <a:gdLst>
                <a:gd name="T0" fmla="*/ 236 w 669"/>
                <a:gd name="T1" fmla="*/ 426 h 488"/>
                <a:gd name="T2" fmla="*/ 433 w 669"/>
                <a:gd name="T3" fmla="*/ 426 h 488"/>
                <a:gd name="T4" fmla="*/ 459 w 669"/>
                <a:gd name="T5" fmla="*/ 54 h 488"/>
                <a:gd name="T6" fmla="*/ 334 w 669"/>
                <a:gd name="T7" fmla="*/ 44 h 488"/>
                <a:gd name="T8" fmla="*/ 210 w 669"/>
                <a:gd name="T9" fmla="*/ 54 h 488"/>
                <a:gd name="T10" fmla="*/ 205 w 669"/>
                <a:gd name="T11" fmla="*/ 138 h 488"/>
                <a:gd name="T12" fmla="*/ 131 w 669"/>
                <a:gd name="T13" fmla="*/ 143 h 488"/>
                <a:gd name="T14" fmla="*/ 201 w 669"/>
                <a:gd name="T15" fmla="*/ 106 h 488"/>
                <a:gd name="T16" fmla="*/ 270 w 669"/>
                <a:gd name="T17" fmla="*/ 132 h 488"/>
                <a:gd name="T18" fmla="*/ 205 w 669"/>
                <a:gd name="T19" fmla="*/ 220 h 488"/>
                <a:gd name="T20" fmla="*/ 131 w 669"/>
                <a:gd name="T21" fmla="*/ 226 h 488"/>
                <a:gd name="T22" fmla="*/ 201 w 669"/>
                <a:gd name="T23" fmla="*/ 188 h 488"/>
                <a:gd name="T24" fmla="*/ 270 w 669"/>
                <a:gd name="T25" fmla="*/ 265 h 488"/>
                <a:gd name="T26" fmla="*/ 205 w 669"/>
                <a:gd name="T27" fmla="*/ 302 h 488"/>
                <a:gd name="T28" fmla="*/ 131 w 669"/>
                <a:gd name="T29" fmla="*/ 276 h 488"/>
                <a:gd name="T30" fmla="*/ 201 w 669"/>
                <a:gd name="T31" fmla="*/ 271 h 488"/>
                <a:gd name="T32" fmla="*/ 270 w 669"/>
                <a:gd name="T33" fmla="*/ 379 h 488"/>
                <a:gd name="T34" fmla="*/ 194 w 669"/>
                <a:gd name="T35" fmla="*/ 386 h 488"/>
                <a:gd name="T36" fmla="*/ 181 w 669"/>
                <a:gd name="T37" fmla="*/ 356 h 488"/>
                <a:gd name="T38" fmla="*/ 237 w 669"/>
                <a:gd name="T39" fmla="*/ 349 h 488"/>
                <a:gd name="T40" fmla="*/ 464 w 669"/>
                <a:gd name="T41" fmla="*/ 138 h 488"/>
                <a:gd name="T42" fmla="*/ 538 w 669"/>
                <a:gd name="T43" fmla="*/ 143 h 488"/>
                <a:gd name="T44" fmla="*/ 468 w 669"/>
                <a:gd name="T45" fmla="*/ 106 h 488"/>
                <a:gd name="T46" fmla="*/ 399 w 669"/>
                <a:gd name="T47" fmla="*/ 132 h 488"/>
                <a:gd name="T48" fmla="*/ 464 w 669"/>
                <a:gd name="T49" fmla="*/ 220 h 488"/>
                <a:gd name="T50" fmla="*/ 538 w 669"/>
                <a:gd name="T51" fmla="*/ 226 h 488"/>
                <a:gd name="T52" fmla="*/ 468 w 669"/>
                <a:gd name="T53" fmla="*/ 188 h 488"/>
                <a:gd name="T54" fmla="*/ 399 w 669"/>
                <a:gd name="T55" fmla="*/ 265 h 488"/>
                <a:gd name="T56" fmla="*/ 464 w 669"/>
                <a:gd name="T57" fmla="*/ 302 h 488"/>
                <a:gd name="T58" fmla="*/ 538 w 669"/>
                <a:gd name="T59" fmla="*/ 276 h 488"/>
                <a:gd name="T60" fmla="*/ 468 w 669"/>
                <a:gd name="T61" fmla="*/ 271 h 488"/>
                <a:gd name="T62" fmla="*/ 399 w 669"/>
                <a:gd name="T63" fmla="*/ 379 h 488"/>
                <a:gd name="T64" fmla="*/ 475 w 669"/>
                <a:gd name="T65" fmla="*/ 386 h 488"/>
                <a:gd name="T66" fmla="*/ 488 w 669"/>
                <a:gd name="T67" fmla="*/ 356 h 488"/>
                <a:gd name="T68" fmla="*/ 432 w 669"/>
                <a:gd name="T69" fmla="*/ 349 h 488"/>
                <a:gd name="T70" fmla="*/ 240 w 669"/>
                <a:gd name="T71" fmla="*/ 474 h 488"/>
                <a:gd name="T72" fmla="*/ 69 w 669"/>
                <a:gd name="T73" fmla="*/ 482 h 488"/>
                <a:gd name="T74" fmla="*/ 0 w 669"/>
                <a:gd name="T75" fmla="*/ 401 h 488"/>
                <a:gd name="T76" fmla="*/ 0 w 669"/>
                <a:gd name="T77" fmla="*/ 280 h 488"/>
                <a:gd name="T78" fmla="*/ 0 w 669"/>
                <a:gd name="T79" fmla="*/ 142 h 488"/>
                <a:gd name="T80" fmla="*/ 205 w 669"/>
                <a:gd name="T81" fmla="*/ 7 h 488"/>
                <a:gd name="T82" fmla="*/ 367 w 669"/>
                <a:gd name="T83" fmla="*/ 3 h 488"/>
                <a:gd name="T84" fmla="*/ 620 w 669"/>
                <a:gd name="T85" fmla="*/ 85 h 488"/>
                <a:gd name="T86" fmla="*/ 620 w 669"/>
                <a:gd name="T87" fmla="*/ 223 h 488"/>
                <a:gd name="T88" fmla="*/ 620 w 669"/>
                <a:gd name="T89" fmla="*/ 344 h 488"/>
                <a:gd name="T90" fmla="*/ 620 w 669"/>
                <a:gd name="T91" fmla="*/ 459 h 488"/>
                <a:gd name="T92" fmla="*/ 599 w 669"/>
                <a:gd name="T93" fmla="*/ 482 h 488"/>
                <a:gd name="T94" fmla="*/ 352 w 669"/>
                <a:gd name="T95" fmla="*/ 484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9" h="488">
                  <a:moveTo>
                    <a:pt x="96" y="61"/>
                  </a:moveTo>
                  <a:cubicBezTo>
                    <a:pt x="96" y="437"/>
                    <a:pt x="96" y="437"/>
                    <a:pt x="96" y="437"/>
                  </a:cubicBezTo>
                  <a:cubicBezTo>
                    <a:pt x="129" y="438"/>
                    <a:pt x="168" y="434"/>
                    <a:pt x="202" y="430"/>
                  </a:cubicBezTo>
                  <a:cubicBezTo>
                    <a:pt x="213" y="429"/>
                    <a:pt x="223" y="427"/>
                    <a:pt x="236" y="426"/>
                  </a:cubicBezTo>
                  <a:cubicBezTo>
                    <a:pt x="261" y="424"/>
                    <a:pt x="282" y="424"/>
                    <a:pt x="300" y="427"/>
                  </a:cubicBezTo>
                  <a:cubicBezTo>
                    <a:pt x="313" y="429"/>
                    <a:pt x="325" y="433"/>
                    <a:pt x="334" y="439"/>
                  </a:cubicBezTo>
                  <a:cubicBezTo>
                    <a:pt x="344" y="433"/>
                    <a:pt x="356" y="429"/>
                    <a:pt x="369" y="427"/>
                  </a:cubicBezTo>
                  <a:cubicBezTo>
                    <a:pt x="387" y="424"/>
                    <a:pt x="408" y="424"/>
                    <a:pt x="433" y="426"/>
                  </a:cubicBezTo>
                  <a:cubicBezTo>
                    <a:pt x="446" y="427"/>
                    <a:pt x="456" y="429"/>
                    <a:pt x="467" y="430"/>
                  </a:cubicBezTo>
                  <a:cubicBezTo>
                    <a:pt x="501" y="434"/>
                    <a:pt x="540" y="438"/>
                    <a:pt x="573" y="437"/>
                  </a:cubicBezTo>
                  <a:cubicBezTo>
                    <a:pt x="573" y="61"/>
                    <a:pt x="573" y="61"/>
                    <a:pt x="573" y="61"/>
                  </a:cubicBezTo>
                  <a:cubicBezTo>
                    <a:pt x="536" y="63"/>
                    <a:pt x="495" y="58"/>
                    <a:pt x="459" y="54"/>
                  </a:cubicBezTo>
                  <a:cubicBezTo>
                    <a:pt x="446" y="53"/>
                    <a:pt x="434" y="51"/>
                    <a:pt x="426" y="51"/>
                  </a:cubicBezTo>
                  <a:cubicBezTo>
                    <a:pt x="405" y="49"/>
                    <a:pt x="388" y="48"/>
                    <a:pt x="374" y="51"/>
                  </a:cubicBezTo>
                  <a:cubicBezTo>
                    <a:pt x="364" y="52"/>
                    <a:pt x="357" y="56"/>
                    <a:pt x="352" y="61"/>
                  </a:cubicBezTo>
                  <a:cubicBezTo>
                    <a:pt x="334" y="44"/>
                    <a:pt x="334" y="44"/>
                    <a:pt x="334" y="44"/>
                  </a:cubicBezTo>
                  <a:cubicBezTo>
                    <a:pt x="317" y="61"/>
                    <a:pt x="317" y="61"/>
                    <a:pt x="317" y="61"/>
                  </a:cubicBezTo>
                  <a:cubicBezTo>
                    <a:pt x="312" y="56"/>
                    <a:pt x="305" y="52"/>
                    <a:pt x="294" y="51"/>
                  </a:cubicBezTo>
                  <a:cubicBezTo>
                    <a:pt x="281" y="48"/>
                    <a:pt x="264" y="49"/>
                    <a:pt x="243" y="51"/>
                  </a:cubicBezTo>
                  <a:cubicBezTo>
                    <a:pt x="235" y="51"/>
                    <a:pt x="223" y="53"/>
                    <a:pt x="210" y="54"/>
                  </a:cubicBezTo>
                  <a:cubicBezTo>
                    <a:pt x="174" y="58"/>
                    <a:pt x="133" y="63"/>
                    <a:pt x="96" y="61"/>
                  </a:cubicBezTo>
                  <a:close/>
                  <a:moveTo>
                    <a:pt x="270" y="132"/>
                  </a:moveTo>
                  <a:cubicBezTo>
                    <a:pt x="259" y="133"/>
                    <a:pt x="248" y="133"/>
                    <a:pt x="238" y="134"/>
                  </a:cubicBezTo>
                  <a:cubicBezTo>
                    <a:pt x="228" y="134"/>
                    <a:pt x="217" y="136"/>
                    <a:pt x="205" y="138"/>
                  </a:cubicBezTo>
                  <a:cubicBezTo>
                    <a:pt x="205" y="138"/>
                    <a:pt x="205" y="138"/>
                    <a:pt x="205" y="138"/>
                  </a:cubicBezTo>
                  <a:cubicBezTo>
                    <a:pt x="202" y="138"/>
                    <a:pt x="199" y="138"/>
                    <a:pt x="194" y="139"/>
                  </a:cubicBezTo>
                  <a:cubicBezTo>
                    <a:pt x="189" y="140"/>
                    <a:pt x="186" y="140"/>
                    <a:pt x="183" y="141"/>
                  </a:cubicBezTo>
                  <a:cubicBezTo>
                    <a:pt x="166" y="142"/>
                    <a:pt x="148" y="143"/>
                    <a:pt x="131" y="143"/>
                  </a:cubicBezTo>
                  <a:cubicBezTo>
                    <a:pt x="131" y="112"/>
                    <a:pt x="131" y="112"/>
                    <a:pt x="131" y="112"/>
                  </a:cubicBezTo>
                  <a:cubicBezTo>
                    <a:pt x="147" y="111"/>
                    <a:pt x="164" y="111"/>
                    <a:pt x="181" y="109"/>
                  </a:cubicBezTo>
                  <a:cubicBezTo>
                    <a:pt x="185" y="108"/>
                    <a:pt x="189" y="108"/>
                    <a:pt x="191" y="108"/>
                  </a:cubicBezTo>
                  <a:cubicBezTo>
                    <a:pt x="193" y="107"/>
                    <a:pt x="196" y="107"/>
                    <a:pt x="201" y="106"/>
                  </a:cubicBezTo>
                  <a:cubicBezTo>
                    <a:pt x="201" y="106"/>
                    <a:pt x="201" y="106"/>
                    <a:pt x="201" y="106"/>
                  </a:cubicBezTo>
                  <a:cubicBezTo>
                    <a:pt x="213" y="104"/>
                    <a:pt x="225" y="103"/>
                    <a:pt x="237" y="102"/>
                  </a:cubicBezTo>
                  <a:cubicBezTo>
                    <a:pt x="248" y="101"/>
                    <a:pt x="259" y="101"/>
                    <a:pt x="270" y="100"/>
                  </a:cubicBezTo>
                  <a:cubicBezTo>
                    <a:pt x="270" y="132"/>
                    <a:pt x="270" y="132"/>
                    <a:pt x="270" y="132"/>
                  </a:cubicBezTo>
                  <a:close/>
                  <a:moveTo>
                    <a:pt x="270" y="183"/>
                  </a:moveTo>
                  <a:cubicBezTo>
                    <a:pt x="270" y="215"/>
                    <a:pt x="270" y="215"/>
                    <a:pt x="270" y="215"/>
                  </a:cubicBezTo>
                  <a:cubicBezTo>
                    <a:pt x="259" y="215"/>
                    <a:pt x="248" y="215"/>
                    <a:pt x="238" y="216"/>
                  </a:cubicBezTo>
                  <a:cubicBezTo>
                    <a:pt x="228" y="217"/>
                    <a:pt x="217" y="218"/>
                    <a:pt x="205" y="220"/>
                  </a:cubicBezTo>
                  <a:cubicBezTo>
                    <a:pt x="205" y="220"/>
                    <a:pt x="205" y="220"/>
                    <a:pt x="205" y="220"/>
                  </a:cubicBezTo>
                  <a:cubicBezTo>
                    <a:pt x="202" y="220"/>
                    <a:pt x="199" y="221"/>
                    <a:pt x="194" y="221"/>
                  </a:cubicBezTo>
                  <a:cubicBezTo>
                    <a:pt x="189" y="222"/>
                    <a:pt x="186" y="223"/>
                    <a:pt x="183" y="223"/>
                  </a:cubicBezTo>
                  <a:cubicBezTo>
                    <a:pt x="166" y="225"/>
                    <a:pt x="148" y="226"/>
                    <a:pt x="131" y="226"/>
                  </a:cubicBezTo>
                  <a:cubicBezTo>
                    <a:pt x="131" y="194"/>
                    <a:pt x="131" y="194"/>
                    <a:pt x="131" y="194"/>
                  </a:cubicBezTo>
                  <a:cubicBezTo>
                    <a:pt x="147" y="194"/>
                    <a:pt x="164" y="193"/>
                    <a:pt x="181" y="191"/>
                  </a:cubicBezTo>
                  <a:cubicBezTo>
                    <a:pt x="185" y="191"/>
                    <a:pt x="189" y="190"/>
                    <a:pt x="191" y="190"/>
                  </a:cubicBezTo>
                  <a:cubicBezTo>
                    <a:pt x="193" y="190"/>
                    <a:pt x="196" y="189"/>
                    <a:pt x="201" y="188"/>
                  </a:cubicBezTo>
                  <a:cubicBezTo>
                    <a:pt x="201" y="188"/>
                    <a:pt x="201" y="188"/>
                    <a:pt x="201" y="188"/>
                  </a:cubicBezTo>
                  <a:cubicBezTo>
                    <a:pt x="213" y="186"/>
                    <a:pt x="225" y="185"/>
                    <a:pt x="237" y="184"/>
                  </a:cubicBezTo>
                  <a:cubicBezTo>
                    <a:pt x="248" y="183"/>
                    <a:pt x="259" y="183"/>
                    <a:pt x="270" y="183"/>
                  </a:cubicBezTo>
                  <a:close/>
                  <a:moveTo>
                    <a:pt x="270" y="265"/>
                  </a:moveTo>
                  <a:cubicBezTo>
                    <a:pt x="270" y="297"/>
                    <a:pt x="270" y="297"/>
                    <a:pt x="270" y="297"/>
                  </a:cubicBezTo>
                  <a:cubicBezTo>
                    <a:pt x="259" y="297"/>
                    <a:pt x="248" y="298"/>
                    <a:pt x="238" y="298"/>
                  </a:cubicBezTo>
                  <a:cubicBezTo>
                    <a:pt x="228" y="299"/>
                    <a:pt x="217" y="300"/>
                    <a:pt x="205" y="302"/>
                  </a:cubicBezTo>
                  <a:cubicBezTo>
                    <a:pt x="205" y="302"/>
                    <a:pt x="205" y="302"/>
                    <a:pt x="205" y="302"/>
                  </a:cubicBezTo>
                  <a:cubicBezTo>
                    <a:pt x="202" y="303"/>
                    <a:pt x="199" y="303"/>
                    <a:pt x="194" y="304"/>
                  </a:cubicBezTo>
                  <a:cubicBezTo>
                    <a:pt x="189" y="304"/>
                    <a:pt x="186" y="305"/>
                    <a:pt x="183" y="305"/>
                  </a:cubicBezTo>
                  <a:cubicBezTo>
                    <a:pt x="166" y="307"/>
                    <a:pt x="148" y="308"/>
                    <a:pt x="131" y="308"/>
                  </a:cubicBezTo>
                  <a:cubicBezTo>
                    <a:pt x="131" y="276"/>
                    <a:pt x="131" y="276"/>
                    <a:pt x="131" y="276"/>
                  </a:cubicBezTo>
                  <a:cubicBezTo>
                    <a:pt x="147" y="276"/>
                    <a:pt x="164" y="275"/>
                    <a:pt x="181" y="273"/>
                  </a:cubicBezTo>
                  <a:cubicBezTo>
                    <a:pt x="185" y="273"/>
                    <a:pt x="189" y="273"/>
                    <a:pt x="191" y="272"/>
                  </a:cubicBezTo>
                  <a:cubicBezTo>
                    <a:pt x="193" y="272"/>
                    <a:pt x="196" y="271"/>
                    <a:pt x="201" y="271"/>
                  </a:cubicBezTo>
                  <a:cubicBezTo>
                    <a:pt x="201" y="271"/>
                    <a:pt x="201" y="271"/>
                    <a:pt x="201" y="271"/>
                  </a:cubicBezTo>
                  <a:cubicBezTo>
                    <a:pt x="213" y="269"/>
                    <a:pt x="225" y="267"/>
                    <a:pt x="237" y="266"/>
                  </a:cubicBezTo>
                  <a:cubicBezTo>
                    <a:pt x="248" y="266"/>
                    <a:pt x="259" y="265"/>
                    <a:pt x="270" y="265"/>
                  </a:cubicBezTo>
                  <a:close/>
                  <a:moveTo>
                    <a:pt x="270" y="347"/>
                  </a:moveTo>
                  <a:cubicBezTo>
                    <a:pt x="270" y="379"/>
                    <a:pt x="270" y="379"/>
                    <a:pt x="270" y="379"/>
                  </a:cubicBezTo>
                  <a:cubicBezTo>
                    <a:pt x="259" y="380"/>
                    <a:pt x="248" y="380"/>
                    <a:pt x="238" y="381"/>
                  </a:cubicBezTo>
                  <a:cubicBezTo>
                    <a:pt x="228" y="381"/>
                    <a:pt x="217" y="383"/>
                    <a:pt x="205" y="385"/>
                  </a:cubicBezTo>
                  <a:cubicBezTo>
                    <a:pt x="205" y="385"/>
                    <a:pt x="205" y="385"/>
                    <a:pt x="205" y="385"/>
                  </a:cubicBezTo>
                  <a:cubicBezTo>
                    <a:pt x="202" y="385"/>
                    <a:pt x="199" y="385"/>
                    <a:pt x="194" y="386"/>
                  </a:cubicBezTo>
                  <a:cubicBezTo>
                    <a:pt x="189" y="387"/>
                    <a:pt x="186" y="387"/>
                    <a:pt x="183" y="388"/>
                  </a:cubicBezTo>
                  <a:cubicBezTo>
                    <a:pt x="166" y="389"/>
                    <a:pt x="148" y="390"/>
                    <a:pt x="131" y="390"/>
                  </a:cubicBezTo>
                  <a:cubicBezTo>
                    <a:pt x="131" y="359"/>
                    <a:pt x="131" y="359"/>
                    <a:pt x="131" y="359"/>
                  </a:cubicBezTo>
                  <a:cubicBezTo>
                    <a:pt x="147" y="358"/>
                    <a:pt x="164" y="358"/>
                    <a:pt x="181" y="356"/>
                  </a:cubicBezTo>
                  <a:cubicBezTo>
                    <a:pt x="185" y="355"/>
                    <a:pt x="189" y="355"/>
                    <a:pt x="191" y="355"/>
                  </a:cubicBezTo>
                  <a:cubicBezTo>
                    <a:pt x="193" y="354"/>
                    <a:pt x="196" y="354"/>
                    <a:pt x="201" y="353"/>
                  </a:cubicBezTo>
                  <a:cubicBezTo>
                    <a:pt x="201" y="353"/>
                    <a:pt x="201" y="353"/>
                    <a:pt x="201" y="353"/>
                  </a:cubicBezTo>
                  <a:cubicBezTo>
                    <a:pt x="213" y="351"/>
                    <a:pt x="225" y="350"/>
                    <a:pt x="237" y="349"/>
                  </a:cubicBezTo>
                  <a:cubicBezTo>
                    <a:pt x="248" y="348"/>
                    <a:pt x="259" y="348"/>
                    <a:pt x="270" y="347"/>
                  </a:cubicBezTo>
                  <a:close/>
                  <a:moveTo>
                    <a:pt x="399" y="132"/>
                  </a:moveTo>
                  <a:cubicBezTo>
                    <a:pt x="410" y="133"/>
                    <a:pt x="421" y="133"/>
                    <a:pt x="431" y="134"/>
                  </a:cubicBezTo>
                  <a:cubicBezTo>
                    <a:pt x="441" y="134"/>
                    <a:pt x="452" y="136"/>
                    <a:pt x="464" y="138"/>
                  </a:cubicBezTo>
                  <a:cubicBezTo>
                    <a:pt x="464" y="138"/>
                    <a:pt x="464" y="138"/>
                    <a:pt x="464" y="138"/>
                  </a:cubicBezTo>
                  <a:cubicBezTo>
                    <a:pt x="467" y="138"/>
                    <a:pt x="470" y="138"/>
                    <a:pt x="475" y="139"/>
                  </a:cubicBezTo>
                  <a:cubicBezTo>
                    <a:pt x="479" y="140"/>
                    <a:pt x="483" y="140"/>
                    <a:pt x="486" y="141"/>
                  </a:cubicBezTo>
                  <a:cubicBezTo>
                    <a:pt x="503" y="142"/>
                    <a:pt x="521" y="143"/>
                    <a:pt x="538" y="143"/>
                  </a:cubicBezTo>
                  <a:cubicBezTo>
                    <a:pt x="538" y="112"/>
                    <a:pt x="538" y="112"/>
                    <a:pt x="538" y="112"/>
                  </a:cubicBezTo>
                  <a:cubicBezTo>
                    <a:pt x="522" y="111"/>
                    <a:pt x="504" y="111"/>
                    <a:pt x="488" y="109"/>
                  </a:cubicBezTo>
                  <a:cubicBezTo>
                    <a:pt x="484" y="108"/>
                    <a:pt x="480" y="108"/>
                    <a:pt x="478" y="108"/>
                  </a:cubicBezTo>
                  <a:cubicBezTo>
                    <a:pt x="476" y="107"/>
                    <a:pt x="473" y="107"/>
                    <a:pt x="468" y="106"/>
                  </a:cubicBezTo>
                  <a:cubicBezTo>
                    <a:pt x="468" y="106"/>
                    <a:pt x="468" y="106"/>
                    <a:pt x="468" y="106"/>
                  </a:cubicBezTo>
                  <a:cubicBezTo>
                    <a:pt x="455" y="104"/>
                    <a:pt x="444" y="103"/>
                    <a:pt x="432" y="102"/>
                  </a:cubicBezTo>
                  <a:cubicBezTo>
                    <a:pt x="421" y="101"/>
                    <a:pt x="410" y="101"/>
                    <a:pt x="399" y="100"/>
                  </a:cubicBezTo>
                  <a:cubicBezTo>
                    <a:pt x="399" y="132"/>
                    <a:pt x="399" y="132"/>
                    <a:pt x="399" y="132"/>
                  </a:cubicBezTo>
                  <a:close/>
                  <a:moveTo>
                    <a:pt x="399" y="183"/>
                  </a:moveTo>
                  <a:cubicBezTo>
                    <a:pt x="399" y="215"/>
                    <a:pt x="399" y="215"/>
                    <a:pt x="399" y="215"/>
                  </a:cubicBezTo>
                  <a:cubicBezTo>
                    <a:pt x="410" y="215"/>
                    <a:pt x="421" y="215"/>
                    <a:pt x="431" y="216"/>
                  </a:cubicBezTo>
                  <a:cubicBezTo>
                    <a:pt x="441" y="217"/>
                    <a:pt x="452" y="218"/>
                    <a:pt x="464" y="220"/>
                  </a:cubicBezTo>
                  <a:cubicBezTo>
                    <a:pt x="464" y="220"/>
                    <a:pt x="464" y="220"/>
                    <a:pt x="464" y="220"/>
                  </a:cubicBezTo>
                  <a:cubicBezTo>
                    <a:pt x="467" y="220"/>
                    <a:pt x="470" y="221"/>
                    <a:pt x="475" y="221"/>
                  </a:cubicBezTo>
                  <a:cubicBezTo>
                    <a:pt x="479" y="222"/>
                    <a:pt x="483" y="223"/>
                    <a:pt x="486" y="223"/>
                  </a:cubicBezTo>
                  <a:cubicBezTo>
                    <a:pt x="503" y="225"/>
                    <a:pt x="521" y="226"/>
                    <a:pt x="538" y="226"/>
                  </a:cubicBezTo>
                  <a:cubicBezTo>
                    <a:pt x="538" y="194"/>
                    <a:pt x="538" y="194"/>
                    <a:pt x="538" y="194"/>
                  </a:cubicBezTo>
                  <a:cubicBezTo>
                    <a:pt x="522" y="194"/>
                    <a:pt x="504" y="193"/>
                    <a:pt x="488" y="191"/>
                  </a:cubicBezTo>
                  <a:cubicBezTo>
                    <a:pt x="484" y="191"/>
                    <a:pt x="480" y="190"/>
                    <a:pt x="478" y="190"/>
                  </a:cubicBezTo>
                  <a:cubicBezTo>
                    <a:pt x="476" y="190"/>
                    <a:pt x="473" y="189"/>
                    <a:pt x="468" y="188"/>
                  </a:cubicBezTo>
                  <a:cubicBezTo>
                    <a:pt x="468" y="188"/>
                    <a:pt x="468" y="188"/>
                    <a:pt x="468" y="188"/>
                  </a:cubicBezTo>
                  <a:cubicBezTo>
                    <a:pt x="455" y="186"/>
                    <a:pt x="444" y="185"/>
                    <a:pt x="432" y="184"/>
                  </a:cubicBezTo>
                  <a:cubicBezTo>
                    <a:pt x="421" y="183"/>
                    <a:pt x="410" y="183"/>
                    <a:pt x="399" y="183"/>
                  </a:cubicBezTo>
                  <a:close/>
                  <a:moveTo>
                    <a:pt x="399" y="265"/>
                  </a:moveTo>
                  <a:cubicBezTo>
                    <a:pt x="399" y="297"/>
                    <a:pt x="399" y="297"/>
                    <a:pt x="399" y="297"/>
                  </a:cubicBezTo>
                  <a:cubicBezTo>
                    <a:pt x="410" y="297"/>
                    <a:pt x="421" y="298"/>
                    <a:pt x="431" y="298"/>
                  </a:cubicBezTo>
                  <a:cubicBezTo>
                    <a:pt x="441" y="299"/>
                    <a:pt x="452" y="300"/>
                    <a:pt x="464" y="302"/>
                  </a:cubicBezTo>
                  <a:cubicBezTo>
                    <a:pt x="464" y="302"/>
                    <a:pt x="464" y="302"/>
                    <a:pt x="464" y="302"/>
                  </a:cubicBezTo>
                  <a:cubicBezTo>
                    <a:pt x="467" y="303"/>
                    <a:pt x="470" y="303"/>
                    <a:pt x="475" y="304"/>
                  </a:cubicBezTo>
                  <a:cubicBezTo>
                    <a:pt x="479" y="304"/>
                    <a:pt x="483" y="305"/>
                    <a:pt x="486" y="305"/>
                  </a:cubicBezTo>
                  <a:cubicBezTo>
                    <a:pt x="503" y="307"/>
                    <a:pt x="521" y="308"/>
                    <a:pt x="538" y="308"/>
                  </a:cubicBezTo>
                  <a:cubicBezTo>
                    <a:pt x="538" y="276"/>
                    <a:pt x="538" y="276"/>
                    <a:pt x="538" y="276"/>
                  </a:cubicBezTo>
                  <a:cubicBezTo>
                    <a:pt x="522" y="276"/>
                    <a:pt x="504" y="275"/>
                    <a:pt x="488" y="273"/>
                  </a:cubicBezTo>
                  <a:cubicBezTo>
                    <a:pt x="484" y="273"/>
                    <a:pt x="480" y="273"/>
                    <a:pt x="478" y="272"/>
                  </a:cubicBezTo>
                  <a:cubicBezTo>
                    <a:pt x="476" y="272"/>
                    <a:pt x="473" y="271"/>
                    <a:pt x="468" y="271"/>
                  </a:cubicBezTo>
                  <a:cubicBezTo>
                    <a:pt x="468" y="271"/>
                    <a:pt x="468" y="271"/>
                    <a:pt x="468" y="271"/>
                  </a:cubicBezTo>
                  <a:cubicBezTo>
                    <a:pt x="455" y="269"/>
                    <a:pt x="444" y="267"/>
                    <a:pt x="432" y="266"/>
                  </a:cubicBezTo>
                  <a:cubicBezTo>
                    <a:pt x="421" y="266"/>
                    <a:pt x="410" y="265"/>
                    <a:pt x="399" y="265"/>
                  </a:cubicBezTo>
                  <a:close/>
                  <a:moveTo>
                    <a:pt x="399" y="347"/>
                  </a:moveTo>
                  <a:cubicBezTo>
                    <a:pt x="399" y="379"/>
                    <a:pt x="399" y="379"/>
                    <a:pt x="399" y="379"/>
                  </a:cubicBezTo>
                  <a:cubicBezTo>
                    <a:pt x="410" y="380"/>
                    <a:pt x="421" y="380"/>
                    <a:pt x="431" y="381"/>
                  </a:cubicBezTo>
                  <a:cubicBezTo>
                    <a:pt x="441" y="381"/>
                    <a:pt x="452" y="383"/>
                    <a:pt x="464" y="385"/>
                  </a:cubicBezTo>
                  <a:cubicBezTo>
                    <a:pt x="464" y="385"/>
                    <a:pt x="464" y="385"/>
                    <a:pt x="464" y="385"/>
                  </a:cubicBezTo>
                  <a:cubicBezTo>
                    <a:pt x="467" y="385"/>
                    <a:pt x="470" y="385"/>
                    <a:pt x="475" y="386"/>
                  </a:cubicBezTo>
                  <a:cubicBezTo>
                    <a:pt x="479" y="387"/>
                    <a:pt x="483" y="387"/>
                    <a:pt x="486" y="388"/>
                  </a:cubicBezTo>
                  <a:cubicBezTo>
                    <a:pt x="503" y="389"/>
                    <a:pt x="521" y="390"/>
                    <a:pt x="538" y="390"/>
                  </a:cubicBezTo>
                  <a:cubicBezTo>
                    <a:pt x="538" y="359"/>
                    <a:pt x="538" y="359"/>
                    <a:pt x="538" y="359"/>
                  </a:cubicBezTo>
                  <a:cubicBezTo>
                    <a:pt x="522" y="358"/>
                    <a:pt x="504" y="358"/>
                    <a:pt x="488" y="356"/>
                  </a:cubicBezTo>
                  <a:cubicBezTo>
                    <a:pt x="484" y="355"/>
                    <a:pt x="480" y="355"/>
                    <a:pt x="478" y="355"/>
                  </a:cubicBezTo>
                  <a:cubicBezTo>
                    <a:pt x="476" y="354"/>
                    <a:pt x="473" y="354"/>
                    <a:pt x="468" y="353"/>
                  </a:cubicBezTo>
                  <a:cubicBezTo>
                    <a:pt x="468" y="353"/>
                    <a:pt x="468" y="353"/>
                    <a:pt x="468" y="353"/>
                  </a:cubicBezTo>
                  <a:cubicBezTo>
                    <a:pt x="455" y="351"/>
                    <a:pt x="444" y="350"/>
                    <a:pt x="432" y="349"/>
                  </a:cubicBezTo>
                  <a:cubicBezTo>
                    <a:pt x="421" y="348"/>
                    <a:pt x="410" y="348"/>
                    <a:pt x="399" y="347"/>
                  </a:cubicBezTo>
                  <a:close/>
                  <a:moveTo>
                    <a:pt x="315" y="484"/>
                  </a:moveTo>
                  <a:cubicBezTo>
                    <a:pt x="310" y="479"/>
                    <a:pt x="302" y="476"/>
                    <a:pt x="292" y="474"/>
                  </a:cubicBezTo>
                  <a:cubicBezTo>
                    <a:pt x="279" y="472"/>
                    <a:pt x="262" y="472"/>
                    <a:pt x="240" y="474"/>
                  </a:cubicBezTo>
                  <a:cubicBezTo>
                    <a:pt x="232" y="475"/>
                    <a:pt x="220" y="476"/>
                    <a:pt x="207" y="477"/>
                  </a:cubicBezTo>
                  <a:cubicBezTo>
                    <a:pt x="164" y="482"/>
                    <a:pt x="113" y="488"/>
                    <a:pt x="70" y="482"/>
                  </a:cubicBezTo>
                  <a:cubicBezTo>
                    <a:pt x="69" y="482"/>
                    <a:pt x="69" y="482"/>
                    <a:pt x="69" y="482"/>
                  </a:cubicBezTo>
                  <a:cubicBezTo>
                    <a:pt x="69" y="482"/>
                    <a:pt x="69" y="482"/>
                    <a:pt x="69" y="482"/>
                  </a:cubicBezTo>
                  <a:cubicBezTo>
                    <a:pt x="49" y="480"/>
                    <a:pt x="49" y="480"/>
                    <a:pt x="49" y="480"/>
                  </a:cubicBezTo>
                  <a:cubicBezTo>
                    <a:pt x="49" y="459"/>
                    <a:pt x="49" y="459"/>
                    <a:pt x="49" y="459"/>
                  </a:cubicBezTo>
                  <a:cubicBezTo>
                    <a:pt x="49" y="401"/>
                    <a:pt x="49" y="401"/>
                    <a:pt x="49" y="401"/>
                  </a:cubicBezTo>
                  <a:cubicBezTo>
                    <a:pt x="0" y="401"/>
                    <a:pt x="0" y="401"/>
                    <a:pt x="0" y="401"/>
                  </a:cubicBezTo>
                  <a:cubicBezTo>
                    <a:pt x="0" y="344"/>
                    <a:pt x="0" y="344"/>
                    <a:pt x="0" y="344"/>
                  </a:cubicBezTo>
                  <a:cubicBezTo>
                    <a:pt x="49" y="344"/>
                    <a:pt x="49" y="344"/>
                    <a:pt x="49" y="344"/>
                  </a:cubicBezTo>
                  <a:cubicBezTo>
                    <a:pt x="49" y="280"/>
                    <a:pt x="49" y="280"/>
                    <a:pt x="49" y="280"/>
                  </a:cubicBezTo>
                  <a:cubicBezTo>
                    <a:pt x="0" y="280"/>
                    <a:pt x="0" y="280"/>
                    <a:pt x="0" y="280"/>
                  </a:cubicBezTo>
                  <a:cubicBezTo>
                    <a:pt x="0" y="223"/>
                    <a:pt x="0" y="223"/>
                    <a:pt x="0" y="223"/>
                  </a:cubicBezTo>
                  <a:cubicBezTo>
                    <a:pt x="49" y="223"/>
                    <a:pt x="49" y="223"/>
                    <a:pt x="49" y="223"/>
                  </a:cubicBezTo>
                  <a:cubicBezTo>
                    <a:pt x="49" y="142"/>
                    <a:pt x="49" y="142"/>
                    <a:pt x="49" y="142"/>
                  </a:cubicBezTo>
                  <a:cubicBezTo>
                    <a:pt x="0" y="142"/>
                    <a:pt x="0" y="142"/>
                    <a:pt x="0" y="142"/>
                  </a:cubicBezTo>
                  <a:cubicBezTo>
                    <a:pt x="0" y="85"/>
                    <a:pt x="0" y="85"/>
                    <a:pt x="0" y="85"/>
                  </a:cubicBezTo>
                  <a:cubicBezTo>
                    <a:pt x="49" y="85"/>
                    <a:pt x="49" y="85"/>
                    <a:pt x="49" y="85"/>
                  </a:cubicBezTo>
                  <a:cubicBezTo>
                    <a:pt x="49" y="14"/>
                    <a:pt x="49" y="14"/>
                    <a:pt x="49" y="14"/>
                  </a:cubicBezTo>
                  <a:cubicBezTo>
                    <a:pt x="100" y="14"/>
                    <a:pt x="154" y="12"/>
                    <a:pt x="205" y="7"/>
                  </a:cubicBezTo>
                  <a:cubicBezTo>
                    <a:pt x="216" y="5"/>
                    <a:pt x="226" y="4"/>
                    <a:pt x="239" y="3"/>
                  </a:cubicBezTo>
                  <a:cubicBezTo>
                    <a:pt x="264" y="1"/>
                    <a:pt x="285" y="0"/>
                    <a:pt x="302" y="3"/>
                  </a:cubicBezTo>
                  <a:cubicBezTo>
                    <a:pt x="314" y="6"/>
                    <a:pt x="325" y="9"/>
                    <a:pt x="334" y="15"/>
                  </a:cubicBezTo>
                  <a:cubicBezTo>
                    <a:pt x="344" y="9"/>
                    <a:pt x="354" y="6"/>
                    <a:pt x="367" y="3"/>
                  </a:cubicBezTo>
                  <a:cubicBezTo>
                    <a:pt x="384" y="0"/>
                    <a:pt x="405" y="1"/>
                    <a:pt x="430" y="3"/>
                  </a:cubicBezTo>
                  <a:cubicBezTo>
                    <a:pt x="443" y="4"/>
                    <a:pt x="453" y="5"/>
                    <a:pt x="464" y="7"/>
                  </a:cubicBezTo>
                  <a:cubicBezTo>
                    <a:pt x="515" y="12"/>
                    <a:pt x="569" y="14"/>
                    <a:pt x="620" y="14"/>
                  </a:cubicBezTo>
                  <a:cubicBezTo>
                    <a:pt x="620" y="85"/>
                    <a:pt x="620" y="85"/>
                    <a:pt x="620" y="85"/>
                  </a:cubicBezTo>
                  <a:cubicBezTo>
                    <a:pt x="669" y="85"/>
                    <a:pt x="669" y="85"/>
                    <a:pt x="669" y="85"/>
                  </a:cubicBezTo>
                  <a:cubicBezTo>
                    <a:pt x="669" y="142"/>
                    <a:pt x="669" y="142"/>
                    <a:pt x="669" y="142"/>
                  </a:cubicBezTo>
                  <a:cubicBezTo>
                    <a:pt x="620" y="142"/>
                    <a:pt x="620" y="142"/>
                    <a:pt x="620" y="142"/>
                  </a:cubicBezTo>
                  <a:cubicBezTo>
                    <a:pt x="620" y="223"/>
                    <a:pt x="620" y="223"/>
                    <a:pt x="620" y="223"/>
                  </a:cubicBezTo>
                  <a:cubicBezTo>
                    <a:pt x="669" y="223"/>
                    <a:pt x="669" y="223"/>
                    <a:pt x="669" y="223"/>
                  </a:cubicBezTo>
                  <a:cubicBezTo>
                    <a:pt x="669" y="280"/>
                    <a:pt x="669" y="280"/>
                    <a:pt x="669" y="280"/>
                  </a:cubicBezTo>
                  <a:cubicBezTo>
                    <a:pt x="620" y="280"/>
                    <a:pt x="620" y="280"/>
                    <a:pt x="620" y="280"/>
                  </a:cubicBezTo>
                  <a:cubicBezTo>
                    <a:pt x="620" y="344"/>
                    <a:pt x="620" y="344"/>
                    <a:pt x="620" y="344"/>
                  </a:cubicBezTo>
                  <a:cubicBezTo>
                    <a:pt x="669" y="344"/>
                    <a:pt x="669" y="344"/>
                    <a:pt x="669" y="344"/>
                  </a:cubicBezTo>
                  <a:cubicBezTo>
                    <a:pt x="669" y="401"/>
                    <a:pt x="669" y="401"/>
                    <a:pt x="669" y="401"/>
                  </a:cubicBezTo>
                  <a:cubicBezTo>
                    <a:pt x="620" y="401"/>
                    <a:pt x="620" y="401"/>
                    <a:pt x="620" y="401"/>
                  </a:cubicBezTo>
                  <a:cubicBezTo>
                    <a:pt x="620" y="459"/>
                    <a:pt x="620" y="459"/>
                    <a:pt x="620" y="459"/>
                  </a:cubicBezTo>
                  <a:cubicBezTo>
                    <a:pt x="620" y="480"/>
                    <a:pt x="620" y="480"/>
                    <a:pt x="620" y="480"/>
                  </a:cubicBezTo>
                  <a:cubicBezTo>
                    <a:pt x="600" y="482"/>
                    <a:pt x="600" y="482"/>
                    <a:pt x="600" y="482"/>
                  </a:cubicBezTo>
                  <a:cubicBezTo>
                    <a:pt x="599" y="482"/>
                    <a:pt x="599" y="482"/>
                    <a:pt x="599" y="482"/>
                  </a:cubicBezTo>
                  <a:cubicBezTo>
                    <a:pt x="599" y="482"/>
                    <a:pt x="599" y="482"/>
                    <a:pt x="599" y="482"/>
                  </a:cubicBezTo>
                  <a:cubicBezTo>
                    <a:pt x="556" y="488"/>
                    <a:pt x="505" y="482"/>
                    <a:pt x="462" y="477"/>
                  </a:cubicBezTo>
                  <a:cubicBezTo>
                    <a:pt x="449" y="476"/>
                    <a:pt x="437" y="475"/>
                    <a:pt x="429" y="474"/>
                  </a:cubicBezTo>
                  <a:cubicBezTo>
                    <a:pt x="407" y="472"/>
                    <a:pt x="390" y="472"/>
                    <a:pt x="377" y="474"/>
                  </a:cubicBezTo>
                  <a:cubicBezTo>
                    <a:pt x="367" y="476"/>
                    <a:pt x="357" y="479"/>
                    <a:pt x="352" y="484"/>
                  </a:cubicBezTo>
                  <a:cubicBezTo>
                    <a:pt x="315" y="484"/>
                    <a:pt x="315" y="484"/>
                    <a:pt x="315" y="4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4" name="Freeform 11"/>
            <p:cNvSpPr>
              <a:spLocks noEditPoints="1"/>
            </p:cNvSpPr>
            <p:nvPr/>
          </p:nvSpPr>
          <p:spPr bwMode="auto">
            <a:xfrm>
              <a:off x="1974" y="528"/>
              <a:ext cx="695" cy="770"/>
            </a:xfrm>
            <a:custGeom>
              <a:avLst/>
              <a:gdLst>
                <a:gd name="T0" fmla="*/ 147 w 294"/>
                <a:gd name="T1" fmla="*/ 0 h 326"/>
                <a:gd name="T2" fmla="*/ 147 w 294"/>
                <a:gd name="T3" fmla="*/ 0 h 326"/>
                <a:gd name="T4" fmla="*/ 147 w 294"/>
                <a:gd name="T5" fmla="*/ 0 h 326"/>
                <a:gd name="T6" fmla="*/ 270 w 294"/>
                <a:gd name="T7" fmla="*/ 0 h 326"/>
                <a:gd name="T8" fmla="*/ 294 w 294"/>
                <a:gd name="T9" fmla="*/ 0 h 326"/>
                <a:gd name="T10" fmla="*/ 294 w 294"/>
                <a:gd name="T11" fmla="*/ 24 h 326"/>
                <a:gd name="T12" fmla="*/ 294 w 294"/>
                <a:gd name="T13" fmla="*/ 190 h 326"/>
                <a:gd name="T14" fmla="*/ 294 w 294"/>
                <a:gd name="T15" fmla="*/ 190 h 326"/>
                <a:gd name="T16" fmla="*/ 293 w 294"/>
                <a:gd name="T17" fmla="*/ 190 h 326"/>
                <a:gd name="T18" fmla="*/ 176 w 294"/>
                <a:gd name="T19" fmla="*/ 308 h 326"/>
                <a:gd name="T20" fmla="*/ 159 w 294"/>
                <a:gd name="T21" fmla="*/ 319 h 326"/>
                <a:gd name="T22" fmla="*/ 147 w 294"/>
                <a:gd name="T23" fmla="*/ 326 h 326"/>
                <a:gd name="T24" fmla="*/ 134 w 294"/>
                <a:gd name="T25" fmla="*/ 319 h 326"/>
                <a:gd name="T26" fmla="*/ 123 w 294"/>
                <a:gd name="T27" fmla="*/ 312 h 326"/>
                <a:gd name="T28" fmla="*/ 0 w 294"/>
                <a:gd name="T29" fmla="*/ 190 h 326"/>
                <a:gd name="T30" fmla="*/ 0 w 294"/>
                <a:gd name="T31" fmla="*/ 24 h 326"/>
                <a:gd name="T32" fmla="*/ 0 w 294"/>
                <a:gd name="T33" fmla="*/ 0 h 326"/>
                <a:gd name="T34" fmla="*/ 24 w 294"/>
                <a:gd name="T35" fmla="*/ 0 h 326"/>
                <a:gd name="T36" fmla="*/ 147 w 294"/>
                <a:gd name="T37" fmla="*/ 0 h 326"/>
                <a:gd name="T38" fmla="*/ 147 w 294"/>
                <a:gd name="T39" fmla="*/ 0 h 326"/>
                <a:gd name="T40" fmla="*/ 48 w 294"/>
                <a:gd name="T41" fmla="*/ 92 h 326"/>
                <a:gd name="T42" fmla="*/ 246 w 294"/>
                <a:gd name="T43" fmla="*/ 92 h 326"/>
                <a:gd name="T44" fmla="*/ 246 w 294"/>
                <a:gd name="T45" fmla="*/ 48 h 326"/>
                <a:gd name="T46" fmla="*/ 147 w 294"/>
                <a:gd name="T47" fmla="*/ 48 h 326"/>
                <a:gd name="T48" fmla="*/ 147 w 294"/>
                <a:gd name="T49" fmla="*/ 48 h 326"/>
                <a:gd name="T50" fmla="*/ 147 w 294"/>
                <a:gd name="T51" fmla="*/ 48 h 326"/>
                <a:gd name="T52" fmla="*/ 147 w 294"/>
                <a:gd name="T53" fmla="*/ 48 h 326"/>
                <a:gd name="T54" fmla="*/ 48 w 294"/>
                <a:gd name="T55" fmla="*/ 48 h 326"/>
                <a:gd name="T56" fmla="*/ 48 w 294"/>
                <a:gd name="T57" fmla="*/ 92 h 326"/>
                <a:gd name="T58" fmla="*/ 246 w 294"/>
                <a:gd name="T59" fmla="*/ 138 h 326"/>
                <a:gd name="T60" fmla="*/ 48 w 294"/>
                <a:gd name="T61" fmla="*/ 138 h 326"/>
                <a:gd name="T62" fmla="*/ 48 w 294"/>
                <a:gd name="T63" fmla="*/ 190 h 326"/>
                <a:gd name="T64" fmla="*/ 147 w 294"/>
                <a:gd name="T65" fmla="*/ 270 h 326"/>
                <a:gd name="T66" fmla="*/ 152 w 294"/>
                <a:gd name="T67" fmla="*/ 267 h 326"/>
                <a:gd name="T68" fmla="*/ 152 w 294"/>
                <a:gd name="T69" fmla="*/ 267 h 326"/>
                <a:gd name="T70" fmla="*/ 246 w 294"/>
                <a:gd name="T71" fmla="*/ 190 h 326"/>
                <a:gd name="T72" fmla="*/ 246 w 294"/>
                <a:gd name="T73" fmla="*/ 190 h 326"/>
                <a:gd name="T74" fmla="*/ 246 w 294"/>
                <a:gd name="T75" fmla="*/ 190 h 326"/>
                <a:gd name="T76" fmla="*/ 246 w 294"/>
                <a:gd name="T77" fmla="*/ 13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326">
                  <a:moveTo>
                    <a:pt x="147" y="0"/>
                  </a:moveTo>
                  <a:cubicBezTo>
                    <a:pt x="147" y="0"/>
                    <a:pt x="147" y="0"/>
                    <a:pt x="147" y="0"/>
                  </a:cubicBezTo>
                  <a:cubicBezTo>
                    <a:pt x="147" y="0"/>
                    <a:pt x="147" y="0"/>
                    <a:pt x="147" y="0"/>
                  </a:cubicBezTo>
                  <a:cubicBezTo>
                    <a:pt x="270" y="0"/>
                    <a:pt x="270" y="0"/>
                    <a:pt x="270" y="0"/>
                  </a:cubicBezTo>
                  <a:cubicBezTo>
                    <a:pt x="294" y="0"/>
                    <a:pt x="294" y="0"/>
                    <a:pt x="294" y="0"/>
                  </a:cubicBezTo>
                  <a:cubicBezTo>
                    <a:pt x="294" y="24"/>
                    <a:pt x="294" y="24"/>
                    <a:pt x="294" y="24"/>
                  </a:cubicBezTo>
                  <a:cubicBezTo>
                    <a:pt x="294" y="190"/>
                    <a:pt x="294" y="190"/>
                    <a:pt x="294" y="190"/>
                  </a:cubicBezTo>
                  <a:cubicBezTo>
                    <a:pt x="294" y="190"/>
                    <a:pt x="294" y="190"/>
                    <a:pt x="294" y="190"/>
                  </a:cubicBezTo>
                  <a:cubicBezTo>
                    <a:pt x="293" y="190"/>
                    <a:pt x="293" y="190"/>
                    <a:pt x="293" y="190"/>
                  </a:cubicBezTo>
                  <a:cubicBezTo>
                    <a:pt x="293" y="238"/>
                    <a:pt x="223" y="281"/>
                    <a:pt x="176" y="308"/>
                  </a:cubicBezTo>
                  <a:cubicBezTo>
                    <a:pt x="164" y="316"/>
                    <a:pt x="191" y="300"/>
                    <a:pt x="159" y="319"/>
                  </a:cubicBezTo>
                  <a:cubicBezTo>
                    <a:pt x="147" y="326"/>
                    <a:pt x="147" y="326"/>
                    <a:pt x="147" y="326"/>
                  </a:cubicBezTo>
                  <a:cubicBezTo>
                    <a:pt x="134" y="319"/>
                    <a:pt x="134" y="319"/>
                    <a:pt x="134" y="319"/>
                  </a:cubicBezTo>
                  <a:cubicBezTo>
                    <a:pt x="129" y="315"/>
                    <a:pt x="126" y="314"/>
                    <a:pt x="123" y="312"/>
                  </a:cubicBezTo>
                  <a:cubicBezTo>
                    <a:pt x="77" y="284"/>
                    <a:pt x="0" y="239"/>
                    <a:pt x="0" y="190"/>
                  </a:cubicBezTo>
                  <a:cubicBezTo>
                    <a:pt x="0" y="24"/>
                    <a:pt x="0" y="24"/>
                    <a:pt x="0" y="24"/>
                  </a:cubicBezTo>
                  <a:cubicBezTo>
                    <a:pt x="0" y="0"/>
                    <a:pt x="0" y="0"/>
                    <a:pt x="0" y="0"/>
                  </a:cubicBezTo>
                  <a:cubicBezTo>
                    <a:pt x="24" y="0"/>
                    <a:pt x="24" y="0"/>
                    <a:pt x="24" y="0"/>
                  </a:cubicBezTo>
                  <a:cubicBezTo>
                    <a:pt x="147" y="0"/>
                    <a:pt x="147" y="0"/>
                    <a:pt x="147" y="0"/>
                  </a:cubicBezTo>
                  <a:cubicBezTo>
                    <a:pt x="147" y="0"/>
                    <a:pt x="147" y="0"/>
                    <a:pt x="147" y="0"/>
                  </a:cubicBezTo>
                  <a:close/>
                  <a:moveTo>
                    <a:pt x="48" y="92"/>
                  </a:moveTo>
                  <a:cubicBezTo>
                    <a:pt x="246" y="92"/>
                    <a:pt x="246" y="92"/>
                    <a:pt x="246" y="92"/>
                  </a:cubicBezTo>
                  <a:cubicBezTo>
                    <a:pt x="246" y="48"/>
                    <a:pt x="246" y="48"/>
                    <a:pt x="246" y="48"/>
                  </a:cubicBezTo>
                  <a:cubicBezTo>
                    <a:pt x="147" y="48"/>
                    <a:pt x="147" y="48"/>
                    <a:pt x="147" y="48"/>
                  </a:cubicBezTo>
                  <a:cubicBezTo>
                    <a:pt x="147" y="48"/>
                    <a:pt x="147" y="48"/>
                    <a:pt x="147" y="48"/>
                  </a:cubicBezTo>
                  <a:cubicBezTo>
                    <a:pt x="147" y="48"/>
                    <a:pt x="147" y="48"/>
                    <a:pt x="147" y="48"/>
                  </a:cubicBezTo>
                  <a:cubicBezTo>
                    <a:pt x="147" y="48"/>
                    <a:pt x="147" y="48"/>
                    <a:pt x="147" y="48"/>
                  </a:cubicBezTo>
                  <a:cubicBezTo>
                    <a:pt x="48" y="48"/>
                    <a:pt x="48" y="48"/>
                    <a:pt x="48" y="48"/>
                  </a:cubicBezTo>
                  <a:cubicBezTo>
                    <a:pt x="48" y="92"/>
                    <a:pt x="48" y="92"/>
                    <a:pt x="48" y="92"/>
                  </a:cubicBezTo>
                  <a:close/>
                  <a:moveTo>
                    <a:pt x="246" y="138"/>
                  </a:moveTo>
                  <a:cubicBezTo>
                    <a:pt x="48" y="138"/>
                    <a:pt x="48" y="138"/>
                    <a:pt x="48" y="138"/>
                  </a:cubicBezTo>
                  <a:cubicBezTo>
                    <a:pt x="48" y="190"/>
                    <a:pt x="48" y="190"/>
                    <a:pt x="48" y="190"/>
                  </a:cubicBezTo>
                  <a:cubicBezTo>
                    <a:pt x="48" y="212"/>
                    <a:pt x="110" y="248"/>
                    <a:pt x="147" y="270"/>
                  </a:cubicBezTo>
                  <a:cubicBezTo>
                    <a:pt x="152" y="267"/>
                    <a:pt x="152" y="267"/>
                    <a:pt x="152" y="267"/>
                  </a:cubicBezTo>
                  <a:cubicBezTo>
                    <a:pt x="152" y="267"/>
                    <a:pt x="152" y="267"/>
                    <a:pt x="152" y="267"/>
                  </a:cubicBezTo>
                  <a:cubicBezTo>
                    <a:pt x="190" y="245"/>
                    <a:pt x="246" y="211"/>
                    <a:pt x="246" y="190"/>
                  </a:cubicBezTo>
                  <a:cubicBezTo>
                    <a:pt x="246" y="190"/>
                    <a:pt x="246" y="190"/>
                    <a:pt x="246" y="190"/>
                  </a:cubicBezTo>
                  <a:cubicBezTo>
                    <a:pt x="246" y="190"/>
                    <a:pt x="246" y="190"/>
                    <a:pt x="246" y="190"/>
                  </a:cubicBezTo>
                  <a:cubicBezTo>
                    <a:pt x="246" y="138"/>
                    <a:pt x="246" y="138"/>
                    <a:pt x="246"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5" name="Freeform 13"/>
            <p:cNvSpPr>
              <a:spLocks noEditPoints="1"/>
            </p:cNvSpPr>
            <p:nvPr/>
          </p:nvSpPr>
          <p:spPr bwMode="auto">
            <a:xfrm>
              <a:off x="3096" y="528"/>
              <a:ext cx="695" cy="770"/>
            </a:xfrm>
            <a:custGeom>
              <a:avLst/>
              <a:gdLst>
                <a:gd name="T0" fmla="*/ 147 w 294"/>
                <a:gd name="T1" fmla="*/ 0 h 326"/>
                <a:gd name="T2" fmla="*/ 147 w 294"/>
                <a:gd name="T3" fmla="*/ 0 h 326"/>
                <a:gd name="T4" fmla="*/ 147 w 294"/>
                <a:gd name="T5" fmla="*/ 0 h 326"/>
                <a:gd name="T6" fmla="*/ 270 w 294"/>
                <a:gd name="T7" fmla="*/ 0 h 326"/>
                <a:gd name="T8" fmla="*/ 294 w 294"/>
                <a:gd name="T9" fmla="*/ 0 h 326"/>
                <a:gd name="T10" fmla="*/ 294 w 294"/>
                <a:gd name="T11" fmla="*/ 24 h 326"/>
                <a:gd name="T12" fmla="*/ 294 w 294"/>
                <a:gd name="T13" fmla="*/ 190 h 326"/>
                <a:gd name="T14" fmla="*/ 294 w 294"/>
                <a:gd name="T15" fmla="*/ 190 h 326"/>
                <a:gd name="T16" fmla="*/ 294 w 294"/>
                <a:gd name="T17" fmla="*/ 190 h 326"/>
                <a:gd name="T18" fmla="*/ 177 w 294"/>
                <a:gd name="T19" fmla="*/ 308 h 326"/>
                <a:gd name="T20" fmla="*/ 159 w 294"/>
                <a:gd name="T21" fmla="*/ 319 h 326"/>
                <a:gd name="T22" fmla="*/ 147 w 294"/>
                <a:gd name="T23" fmla="*/ 326 h 326"/>
                <a:gd name="T24" fmla="*/ 135 w 294"/>
                <a:gd name="T25" fmla="*/ 319 h 326"/>
                <a:gd name="T26" fmla="*/ 123 w 294"/>
                <a:gd name="T27" fmla="*/ 312 h 326"/>
                <a:gd name="T28" fmla="*/ 0 w 294"/>
                <a:gd name="T29" fmla="*/ 190 h 326"/>
                <a:gd name="T30" fmla="*/ 0 w 294"/>
                <a:gd name="T31" fmla="*/ 24 h 326"/>
                <a:gd name="T32" fmla="*/ 0 w 294"/>
                <a:gd name="T33" fmla="*/ 0 h 326"/>
                <a:gd name="T34" fmla="*/ 24 w 294"/>
                <a:gd name="T35" fmla="*/ 0 h 326"/>
                <a:gd name="T36" fmla="*/ 147 w 294"/>
                <a:gd name="T37" fmla="*/ 0 h 326"/>
                <a:gd name="T38" fmla="*/ 147 w 294"/>
                <a:gd name="T39" fmla="*/ 0 h 326"/>
                <a:gd name="T40" fmla="*/ 48 w 294"/>
                <a:gd name="T41" fmla="*/ 130 h 326"/>
                <a:gd name="T42" fmla="*/ 147 w 294"/>
                <a:gd name="T43" fmla="*/ 62 h 326"/>
                <a:gd name="T44" fmla="*/ 246 w 294"/>
                <a:gd name="T45" fmla="*/ 130 h 326"/>
                <a:gd name="T46" fmla="*/ 246 w 294"/>
                <a:gd name="T47" fmla="*/ 48 h 326"/>
                <a:gd name="T48" fmla="*/ 147 w 294"/>
                <a:gd name="T49" fmla="*/ 48 h 326"/>
                <a:gd name="T50" fmla="*/ 147 w 294"/>
                <a:gd name="T51" fmla="*/ 48 h 326"/>
                <a:gd name="T52" fmla="*/ 147 w 294"/>
                <a:gd name="T53" fmla="*/ 48 h 326"/>
                <a:gd name="T54" fmla="*/ 147 w 294"/>
                <a:gd name="T55" fmla="*/ 48 h 326"/>
                <a:gd name="T56" fmla="*/ 48 w 294"/>
                <a:gd name="T57" fmla="*/ 48 h 326"/>
                <a:gd name="T58" fmla="*/ 48 w 294"/>
                <a:gd name="T59" fmla="*/ 130 h 326"/>
                <a:gd name="T60" fmla="*/ 246 w 294"/>
                <a:gd name="T61" fmla="*/ 185 h 326"/>
                <a:gd name="T62" fmla="*/ 147 w 294"/>
                <a:gd name="T63" fmla="*/ 117 h 326"/>
                <a:gd name="T64" fmla="*/ 48 w 294"/>
                <a:gd name="T65" fmla="*/ 185 h 326"/>
                <a:gd name="T66" fmla="*/ 48 w 294"/>
                <a:gd name="T67" fmla="*/ 190 h 326"/>
                <a:gd name="T68" fmla="*/ 147 w 294"/>
                <a:gd name="T69" fmla="*/ 270 h 326"/>
                <a:gd name="T70" fmla="*/ 153 w 294"/>
                <a:gd name="T71" fmla="*/ 267 h 326"/>
                <a:gd name="T72" fmla="*/ 153 w 294"/>
                <a:gd name="T73" fmla="*/ 267 h 326"/>
                <a:gd name="T74" fmla="*/ 246 w 294"/>
                <a:gd name="T75" fmla="*/ 190 h 326"/>
                <a:gd name="T76" fmla="*/ 246 w 294"/>
                <a:gd name="T77" fmla="*/ 190 h 326"/>
                <a:gd name="T78" fmla="*/ 246 w 294"/>
                <a:gd name="T79" fmla="*/ 190 h 326"/>
                <a:gd name="T80" fmla="*/ 246 w 294"/>
                <a:gd name="T81" fmla="*/ 18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4" h="326">
                  <a:moveTo>
                    <a:pt x="147" y="0"/>
                  </a:moveTo>
                  <a:cubicBezTo>
                    <a:pt x="147" y="0"/>
                    <a:pt x="147" y="0"/>
                    <a:pt x="147" y="0"/>
                  </a:cubicBezTo>
                  <a:cubicBezTo>
                    <a:pt x="147" y="0"/>
                    <a:pt x="147" y="0"/>
                    <a:pt x="147" y="0"/>
                  </a:cubicBezTo>
                  <a:cubicBezTo>
                    <a:pt x="270" y="0"/>
                    <a:pt x="270" y="0"/>
                    <a:pt x="270" y="0"/>
                  </a:cubicBezTo>
                  <a:cubicBezTo>
                    <a:pt x="294" y="0"/>
                    <a:pt x="294" y="0"/>
                    <a:pt x="294" y="0"/>
                  </a:cubicBezTo>
                  <a:cubicBezTo>
                    <a:pt x="294" y="24"/>
                    <a:pt x="294" y="24"/>
                    <a:pt x="294" y="24"/>
                  </a:cubicBezTo>
                  <a:cubicBezTo>
                    <a:pt x="294" y="190"/>
                    <a:pt x="294" y="190"/>
                    <a:pt x="294" y="190"/>
                  </a:cubicBezTo>
                  <a:cubicBezTo>
                    <a:pt x="294" y="190"/>
                    <a:pt x="294" y="190"/>
                    <a:pt x="294" y="190"/>
                  </a:cubicBezTo>
                  <a:cubicBezTo>
                    <a:pt x="294" y="190"/>
                    <a:pt x="294" y="190"/>
                    <a:pt x="294" y="190"/>
                  </a:cubicBezTo>
                  <a:cubicBezTo>
                    <a:pt x="294" y="238"/>
                    <a:pt x="223" y="281"/>
                    <a:pt x="177" y="308"/>
                  </a:cubicBezTo>
                  <a:cubicBezTo>
                    <a:pt x="165" y="316"/>
                    <a:pt x="191" y="300"/>
                    <a:pt x="159" y="319"/>
                  </a:cubicBezTo>
                  <a:cubicBezTo>
                    <a:pt x="147" y="326"/>
                    <a:pt x="147" y="326"/>
                    <a:pt x="147" y="326"/>
                  </a:cubicBezTo>
                  <a:cubicBezTo>
                    <a:pt x="135" y="319"/>
                    <a:pt x="135" y="319"/>
                    <a:pt x="135" y="319"/>
                  </a:cubicBezTo>
                  <a:cubicBezTo>
                    <a:pt x="130" y="315"/>
                    <a:pt x="126" y="314"/>
                    <a:pt x="123" y="312"/>
                  </a:cubicBezTo>
                  <a:cubicBezTo>
                    <a:pt x="77" y="284"/>
                    <a:pt x="0" y="239"/>
                    <a:pt x="0" y="190"/>
                  </a:cubicBezTo>
                  <a:cubicBezTo>
                    <a:pt x="0" y="24"/>
                    <a:pt x="0" y="24"/>
                    <a:pt x="0" y="24"/>
                  </a:cubicBezTo>
                  <a:cubicBezTo>
                    <a:pt x="0" y="0"/>
                    <a:pt x="0" y="0"/>
                    <a:pt x="0" y="0"/>
                  </a:cubicBezTo>
                  <a:cubicBezTo>
                    <a:pt x="24" y="0"/>
                    <a:pt x="24" y="0"/>
                    <a:pt x="24" y="0"/>
                  </a:cubicBezTo>
                  <a:cubicBezTo>
                    <a:pt x="147" y="0"/>
                    <a:pt x="147" y="0"/>
                    <a:pt x="147" y="0"/>
                  </a:cubicBezTo>
                  <a:cubicBezTo>
                    <a:pt x="147" y="0"/>
                    <a:pt x="147" y="0"/>
                    <a:pt x="147" y="0"/>
                  </a:cubicBezTo>
                  <a:close/>
                  <a:moveTo>
                    <a:pt x="48" y="130"/>
                  </a:moveTo>
                  <a:cubicBezTo>
                    <a:pt x="147" y="62"/>
                    <a:pt x="147" y="62"/>
                    <a:pt x="147" y="62"/>
                  </a:cubicBezTo>
                  <a:cubicBezTo>
                    <a:pt x="246" y="130"/>
                    <a:pt x="246" y="130"/>
                    <a:pt x="246" y="130"/>
                  </a:cubicBezTo>
                  <a:cubicBezTo>
                    <a:pt x="246" y="48"/>
                    <a:pt x="246" y="48"/>
                    <a:pt x="246" y="48"/>
                  </a:cubicBezTo>
                  <a:cubicBezTo>
                    <a:pt x="147" y="48"/>
                    <a:pt x="147" y="48"/>
                    <a:pt x="147" y="48"/>
                  </a:cubicBezTo>
                  <a:cubicBezTo>
                    <a:pt x="147" y="48"/>
                    <a:pt x="147" y="48"/>
                    <a:pt x="147" y="48"/>
                  </a:cubicBezTo>
                  <a:cubicBezTo>
                    <a:pt x="147" y="48"/>
                    <a:pt x="147" y="48"/>
                    <a:pt x="147" y="48"/>
                  </a:cubicBezTo>
                  <a:cubicBezTo>
                    <a:pt x="147" y="48"/>
                    <a:pt x="147" y="48"/>
                    <a:pt x="147" y="48"/>
                  </a:cubicBezTo>
                  <a:cubicBezTo>
                    <a:pt x="48" y="48"/>
                    <a:pt x="48" y="48"/>
                    <a:pt x="48" y="48"/>
                  </a:cubicBezTo>
                  <a:cubicBezTo>
                    <a:pt x="48" y="130"/>
                    <a:pt x="48" y="130"/>
                    <a:pt x="48" y="130"/>
                  </a:cubicBezTo>
                  <a:close/>
                  <a:moveTo>
                    <a:pt x="246" y="185"/>
                  </a:moveTo>
                  <a:cubicBezTo>
                    <a:pt x="147" y="117"/>
                    <a:pt x="147" y="117"/>
                    <a:pt x="147" y="117"/>
                  </a:cubicBezTo>
                  <a:cubicBezTo>
                    <a:pt x="48" y="185"/>
                    <a:pt x="48" y="185"/>
                    <a:pt x="48" y="185"/>
                  </a:cubicBezTo>
                  <a:cubicBezTo>
                    <a:pt x="48" y="190"/>
                    <a:pt x="48" y="190"/>
                    <a:pt x="48" y="190"/>
                  </a:cubicBezTo>
                  <a:cubicBezTo>
                    <a:pt x="48" y="212"/>
                    <a:pt x="110" y="248"/>
                    <a:pt x="147" y="270"/>
                  </a:cubicBezTo>
                  <a:cubicBezTo>
                    <a:pt x="153" y="267"/>
                    <a:pt x="153" y="267"/>
                    <a:pt x="153" y="267"/>
                  </a:cubicBezTo>
                  <a:cubicBezTo>
                    <a:pt x="153" y="267"/>
                    <a:pt x="153" y="267"/>
                    <a:pt x="153" y="267"/>
                  </a:cubicBezTo>
                  <a:cubicBezTo>
                    <a:pt x="190" y="245"/>
                    <a:pt x="246" y="211"/>
                    <a:pt x="246" y="190"/>
                  </a:cubicBezTo>
                  <a:cubicBezTo>
                    <a:pt x="246" y="190"/>
                    <a:pt x="246" y="190"/>
                    <a:pt x="246" y="190"/>
                  </a:cubicBezTo>
                  <a:cubicBezTo>
                    <a:pt x="246" y="190"/>
                    <a:pt x="246" y="190"/>
                    <a:pt x="246" y="190"/>
                  </a:cubicBezTo>
                  <a:cubicBezTo>
                    <a:pt x="246" y="185"/>
                    <a:pt x="246" y="185"/>
                    <a:pt x="246" y="1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6" name="Freeform 14"/>
            <p:cNvSpPr>
              <a:spLocks noEditPoints="1"/>
            </p:cNvSpPr>
            <p:nvPr/>
          </p:nvSpPr>
          <p:spPr bwMode="auto">
            <a:xfrm>
              <a:off x="543" y="-705"/>
              <a:ext cx="4670" cy="2346"/>
            </a:xfrm>
            <a:custGeom>
              <a:avLst/>
              <a:gdLst>
                <a:gd name="T0" fmla="*/ 77 w 1977"/>
                <a:gd name="T1" fmla="*/ 958 h 993"/>
                <a:gd name="T2" fmla="*/ 13 w 1977"/>
                <a:gd name="T3" fmla="*/ 868 h 993"/>
                <a:gd name="T4" fmla="*/ 157 w 1977"/>
                <a:gd name="T5" fmla="*/ 914 h 993"/>
                <a:gd name="T6" fmla="*/ 89 w 1977"/>
                <a:gd name="T7" fmla="*/ 814 h 993"/>
                <a:gd name="T8" fmla="*/ 36 w 1977"/>
                <a:gd name="T9" fmla="*/ 723 h 993"/>
                <a:gd name="T10" fmla="*/ 58 w 1977"/>
                <a:gd name="T11" fmla="*/ 729 h 993"/>
                <a:gd name="T12" fmla="*/ 97 w 1977"/>
                <a:gd name="T13" fmla="*/ 784 h 993"/>
                <a:gd name="T14" fmla="*/ 164 w 1977"/>
                <a:gd name="T15" fmla="*/ 530 h 993"/>
                <a:gd name="T16" fmla="*/ 128 w 1977"/>
                <a:gd name="T17" fmla="*/ 557 h 993"/>
                <a:gd name="T18" fmla="*/ 183 w 1977"/>
                <a:gd name="T19" fmla="*/ 587 h 993"/>
                <a:gd name="T20" fmla="*/ 260 w 1977"/>
                <a:gd name="T21" fmla="*/ 574 h 993"/>
                <a:gd name="T22" fmla="*/ 193 w 1977"/>
                <a:gd name="T23" fmla="*/ 545 h 993"/>
                <a:gd name="T24" fmla="*/ 108 w 1977"/>
                <a:gd name="T25" fmla="*/ 544 h 993"/>
                <a:gd name="T26" fmla="*/ 304 w 1977"/>
                <a:gd name="T27" fmla="*/ 501 h 993"/>
                <a:gd name="T28" fmla="*/ 236 w 1977"/>
                <a:gd name="T29" fmla="*/ 409 h 993"/>
                <a:gd name="T30" fmla="*/ 265 w 1977"/>
                <a:gd name="T31" fmla="*/ 313 h 993"/>
                <a:gd name="T32" fmla="*/ 333 w 1977"/>
                <a:gd name="T33" fmla="*/ 405 h 993"/>
                <a:gd name="T34" fmla="*/ 304 w 1977"/>
                <a:gd name="T35" fmla="*/ 501 h 993"/>
                <a:gd name="T36" fmla="*/ 482 w 1977"/>
                <a:gd name="T37" fmla="*/ 288 h 993"/>
                <a:gd name="T38" fmla="*/ 452 w 1977"/>
                <a:gd name="T39" fmla="*/ 258 h 993"/>
                <a:gd name="T40" fmla="*/ 374 w 1977"/>
                <a:gd name="T41" fmla="*/ 244 h 993"/>
                <a:gd name="T42" fmla="*/ 336 w 1977"/>
                <a:gd name="T43" fmla="*/ 244 h 993"/>
                <a:gd name="T44" fmla="*/ 625 w 1977"/>
                <a:gd name="T45" fmla="*/ 229 h 993"/>
                <a:gd name="T46" fmla="*/ 503 w 1977"/>
                <a:gd name="T47" fmla="*/ 128 h 993"/>
                <a:gd name="T48" fmla="*/ 671 w 1977"/>
                <a:gd name="T49" fmla="*/ 209 h 993"/>
                <a:gd name="T50" fmla="*/ 692 w 1977"/>
                <a:gd name="T51" fmla="*/ 177 h 993"/>
                <a:gd name="T52" fmla="*/ 671 w 1977"/>
                <a:gd name="T53" fmla="*/ 209 h 993"/>
                <a:gd name="T54" fmla="*/ 977 w 1977"/>
                <a:gd name="T55" fmla="*/ 94 h 993"/>
                <a:gd name="T56" fmla="*/ 946 w 1977"/>
                <a:gd name="T57" fmla="*/ 87 h 993"/>
                <a:gd name="T58" fmla="*/ 879 w 1977"/>
                <a:gd name="T59" fmla="*/ 6 h 993"/>
                <a:gd name="T60" fmla="*/ 1045 w 1977"/>
                <a:gd name="T61" fmla="*/ 148 h 993"/>
                <a:gd name="T62" fmla="*/ 1087 w 1977"/>
                <a:gd name="T63" fmla="*/ 42 h 993"/>
                <a:gd name="T64" fmla="*/ 1183 w 1977"/>
                <a:gd name="T65" fmla="*/ 16 h 993"/>
                <a:gd name="T66" fmla="*/ 1141 w 1977"/>
                <a:gd name="T67" fmla="*/ 122 h 993"/>
                <a:gd name="T68" fmla="*/ 1045 w 1977"/>
                <a:gd name="T69" fmla="*/ 148 h 993"/>
                <a:gd name="T70" fmla="*/ 1300 w 1977"/>
                <a:gd name="T71" fmla="*/ 51 h 993"/>
                <a:gd name="T72" fmla="*/ 1346 w 1977"/>
                <a:gd name="T73" fmla="*/ 228 h 993"/>
                <a:gd name="T74" fmla="*/ 1464 w 1977"/>
                <a:gd name="T75" fmla="*/ 121 h 993"/>
                <a:gd name="T76" fmla="*/ 1396 w 1977"/>
                <a:gd name="T77" fmla="*/ 87 h 993"/>
                <a:gd name="T78" fmla="*/ 1467 w 1977"/>
                <a:gd name="T79" fmla="*/ 297 h 993"/>
                <a:gd name="T80" fmla="*/ 1505 w 1977"/>
                <a:gd name="T81" fmla="*/ 297 h 993"/>
                <a:gd name="T82" fmla="*/ 1586 w 1977"/>
                <a:gd name="T83" fmla="*/ 278 h 993"/>
                <a:gd name="T84" fmla="*/ 1613 w 1977"/>
                <a:gd name="T85" fmla="*/ 252 h 993"/>
                <a:gd name="T86" fmla="*/ 1467 w 1977"/>
                <a:gd name="T87" fmla="*/ 297 h 993"/>
                <a:gd name="T88" fmla="*/ 1705 w 1977"/>
                <a:gd name="T89" fmla="*/ 375 h 993"/>
                <a:gd name="T90" fmla="*/ 1693 w 1977"/>
                <a:gd name="T91" fmla="*/ 331 h 993"/>
                <a:gd name="T92" fmla="*/ 1645 w 1977"/>
                <a:gd name="T93" fmla="*/ 373 h 993"/>
                <a:gd name="T94" fmla="*/ 1630 w 1977"/>
                <a:gd name="T95" fmla="*/ 449 h 993"/>
                <a:gd name="T96" fmla="*/ 1681 w 1977"/>
                <a:gd name="T97" fmla="*/ 396 h 993"/>
                <a:gd name="T98" fmla="*/ 1712 w 1977"/>
                <a:gd name="T99" fmla="*/ 318 h 993"/>
                <a:gd name="T100" fmla="*/ 1852 w 1977"/>
                <a:gd name="T101" fmla="*/ 516 h 993"/>
                <a:gd name="T102" fmla="*/ 1749 w 1977"/>
                <a:gd name="T103" fmla="*/ 549 h 993"/>
                <a:gd name="T104" fmla="*/ 1686 w 1977"/>
                <a:gd name="T105" fmla="*/ 513 h 993"/>
                <a:gd name="T106" fmla="*/ 1790 w 1977"/>
                <a:gd name="T107" fmla="*/ 487 h 993"/>
                <a:gd name="T108" fmla="*/ 1852 w 1977"/>
                <a:gd name="T109" fmla="*/ 516 h 993"/>
                <a:gd name="T110" fmla="*/ 1904 w 1977"/>
                <a:gd name="T111" fmla="*/ 620 h 993"/>
                <a:gd name="T112" fmla="*/ 1794 w 1977"/>
                <a:gd name="T113" fmla="*/ 761 h 993"/>
                <a:gd name="T114" fmla="*/ 1934 w 1977"/>
                <a:gd name="T115" fmla="*/ 796 h 993"/>
                <a:gd name="T116" fmla="*/ 1902 w 1977"/>
                <a:gd name="T117" fmla="*/ 686 h 993"/>
                <a:gd name="T118" fmla="*/ 1822 w 1977"/>
                <a:gd name="T119" fmla="*/ 921 h 993"/>
                <a:gd name="T120" fmla="*/ 1977 w 1977"/>
                <a:gd name="T121" fmla="*/ 991 h 993"/>
                <a:gd name="T122" fmla="*/ 1968 w 1977"/>
                <a:gd name="T123" fmla="*/ 889 h 993"/>
                <a:gd name="T124" fmla="*/ 1822 w 1977"/>
                <a:gd name="T125" fmla="*/ 921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7" h="993">
                  <a:moveTo>
                    <a:pt x="130" y="879"/>
                  </a:moveTo>
                  <a:cubicBezTo>
                    <a:pt x="133" y="887"/>
                    <a:pt x="135" y="901"/>
                    <a:pt x="134" y="912"/>
                  </a:cubicBezTo>
                  <a:cubicBezTo>
                    <a:pt x="131" y="944"/>
                    <a:pt x="107" y="960"/>
                    <a:pt x="77" y="958"/>
                  </a:cubicBezTo>
                  <a:cubicBezTo>
                    <a:pt x="47" y="955"/>
                    <a:pt x="25" y="934"/>
                    <a:pt x="28" y="904"/>
                  </a:cubicBezTo>
                  <a:cubicBezTo>
                    <a:pt x="29" y="893"/>
                    <a:pt x="31" y="883"/>
                    <a:pt x="38" y="872"/>
                  </a:cubicBezTo>
                  <a:cubicBezTo>
                    <a:pt x="13" y="868"/>
                    <a:pt x="13" y="868"/>
                    <a:pt x="13" y="868"/>
                  </a:cubicBezTo>
                  <a:cubicBezTo>
                    <a:pt x="8" y="879"/>
                    <a:pt x="5" y="891"/>
                    <a:pt x="4" y="901"/>
                  </a:cubicBezTo>
                  <a:cubicBezTo>
                    <a:pt x="0" y="951"/>
                    <a:pt x="26" y="984"/>
                    <a:pt x="76" y="989"/>
                  </a:cubicBezTo>
                  <a:cubicBezTo>
                    <a:pt x="126" y="993"/>
                    <a:pt x="153" y="962"/>
                    <a:pt x="157" y="914"/>
                  </a:cubicBezTo>
                  <a:cubicBezTo>
                    <a:pt x="158" y="903"/>
                    <a:pt x="157" y="891"/>
                    <a:pt x="155" y="880"/>
                  </a:cubicBezTo>
                  <a:cubicBezTo>
                    <a:pt x="130" y="879"/>
                    <a:pt x="130" y="879"/>
                    <a:pt x="130" y="879"/>
                  </a:cubicBezTo>
                  <a:close/>
                  <a:moveTo>
                    <a:pt x="89" y="814"/>
                  </a:moveTo>
                  <a:cubicBezTo>
                    <a:pt x="132" y="826"/>
                    <a:pt x="170" y="811"/>
                    <a:pt x="183" y="765"/>
                  </a:cubicBezTo>
                  <a:cubicBezTo>
                    <a:pt x="196" y="720"/>
                    <a:pt x="172" y="687"/>
                    <a:pt x="129" y="674"/>
                  </a:cubicBezTo>
                  <a:cubicBezTo>
                    <a:pt x="86" y="662"/>
                    <a:pt x="48" y="678"/>
                    <a:pt x="36" y="723"/>
                  </a:cubicBezTo>
                  <a:cubicBezTo>
                    <a:pt x="23" y="768"/>
                    <a:pt x="45" y="801"/>
                    <a:pt x="89" y="814"/>
                  </a:cubicBezTo>
                  <a:close/>
                  <a:moveTo>
                    <a:pt x="97" y="784"/>
                  </a:moveTo>
                  <a:cubicBezTo>
                    <a:pt x="72" y="777"/>
                    <a:pt x="50" y="758"/>
                    <a:pt x="58" y="729"/>
                  </a:cubicBezTo>
                  <a:cubicBezTo>
                    <a:pt x="66" y="701"/>
                    <a:pt x="95" y="697"/>
                    <a:pt x="120" y="704"/>
                  </a:cubicBezTo>
                  <a:cubicBezTo>
                    <a:pt x="146" y="711"/>
                    <a:pt x="169" y="730"/>
                    <a:pt x="160" y="759"/>
                  </a:cubicBezTo>
                  <a:cubicBezTo>
                    <a:pt x="152" y="788"/>
                    <a:pt x="123" y="791"/>
                    <a:pt x="97" y="784"/>
                  </a:cubicBezTo>
                  <a:close/>
                  <a:moveTo>
                    <a:pt x="128" y="557"/>
                  </a:moveTo>
                  <a:cubicBezTo>
                    <a:pt x="132" y="549"/>
                    <a:pt x="132" y="549"/>
                    <a:pt x="132" y="549"/>
                  </a:cubicBezTo>
                  <a:cubicBezTo>
                    <a:pt x="139" y="536"/>
                    <a:pt x="148" y="522"/>
                    <a:pt x="164" y="530"/>
                  </a:cubicBezTo>
                  <a:cubicBezTo>
                    <a:pt x="180" y="539"/>
                    <a:pt x="174" y="555"/>
                    <a:pt x="167" y="568"/>
                  </a:cubicBezTo>
                  <a:cubicBezTo>
                    <a:pt x="163" y="576"/>
                    <a:pt x="163" y="576"/>
                    <a:pt x="163" y="576"/>
                  </a:cubicBezTo>
                  <a:cubicBezTo>
                    <a:pt x="128" y="557"/>
                    <a:pt x="128" y="557"/>
                    <a:pt x="128" y="557"/>
                  </a:cubicBezTo>
                  <a:close/>
                  <a:moveTo>
                    <a:pt x="224" y="642"/>
                  </a:moveTo>
                  <a:cubicBezTo>
                    <a:pt x="238" y="616"/>
                    <a:pt x="238" y="616"/>
                    <a:pt x="238" y="616"/>
                  </a:cubicBezTo>
                  <a:cubicBezTo>
                    <a:pt x="183" y="587"/>
                    <a:pt x="183" y="587"/>
                    <a:pt x="183" y="587"/>
                  </a:cubicBezTo>
                  <a:cubicBezTo>
                    <a:pt x="188" y="579"/>
                    <a:pt x="188" y="579"/>
                    <a:pt x="188" y="579"/>
                  </a:cubicBezTo>
                  <a:cubicBezTo>
                    <a:pt x="194" y="568"/>
                    <a:pt x="199" y="566"/>
                    <a:pt x="211" y="568"/>
                  </a:cubicBezTo>
                  <a:cubicBezTo>
                    <a:pt x="260" y="574"/>
                    <a:pt x="260" y="574"/>
                    <a:pt x="260" y="574"/>
                  </a:cubicBezTo>
                  <a:cubicBezTo>
                    <a:pt x="276" y="544"/>
                    <a:pt x="276" y="544"/>
                    <a:pt x="276" y="544"/>
                  </a:cubicBezTo>
                  <a:cubicBezTo>
                    <a:pt x="214" y="538"/>
                    <a:pt x="214" y="538"/>
                    <a:pt x="214" y="538"/>
                  </a:cubicBezTo>
                  <a:cubicBezTo>
                    <a:pt x="206" y="538"/>
                    <a:pt x="197" y="538"/>
                    <a:pt x="193" y="545"/>
                  </a:cubicBezTo>
                  <a:cubicBezTo>
                    <a:pt x="192" y="545"/>
                    <a:pt x="192" y="545"/>
                    <a:pt x="192" y="545"/>
                  </a:cubicBezTo>
                  <a:cubicBezTo>
                    <a:pt x="199" y="527"/>
                    <a:pt x="192" y="510"/>
                    <a:pt x="176" y="502"/>
                  </a:cubicBezTo>
                  <a:cubicBezTo>
                    <a:pt x="140" y="482"/>
                    <a:pt x="123" y="516"/>
                    <a:pt x="108" y="544"/>
                  </a:cubicBezTo>
                  <a:cubicBezTo>
                    <a:pt x="93" y="573"/>
                    <a:pt x="93" y="573"/>
                    <a:pt x="93" y="573"/>
                  </a:cubicBezTo>
                  <a:cubicBezTo>
                    <a:pt x="224" y="642"/>
                    <a:pt x="224" y="642"/>
                    <a:pt x="224" y="642"/>
                  </a:cubicBezTo>
                  <a:close/>
                  <a:moveTo>
                    <a:pt x="304" y="501"/>
                  </a:moveTo>
                  <a:cubicBezTo>
                    <a:pt x="322" y="479"/>
                    <a:pt x="322" y="479"/>
                    <a:pt x="322" y="479"/>
                  </a:cubicBezTo>
                  <a:cubicBezTo>
                    <a:pt x="236" y="409"/>
                    <a:pt x="236" y="409"/>
                    <a:pt x="236" y="409"/>
                  </a:cubicBezTo>
                  <a:cubicBezTo>
                    <a:pt x="236" y="409"/>
                    <a:pt x="236" y="409"/>
                    <a:pt x="236" y="409"/>
                  </a:cubicBezTo>
                  <a:cubicBezTo>
                    <a:pt x="358" y="434"/>
                    <a:pt x="358" y="434"/>
                    <a:pt x="358" y="434"/>
                  </a:cubicBezTo>
                  <a:cubicBezTo>
                    <a:pt x="380" y="406"/>
                    <a:pt x="380" y="406"/>
                    <a:pt x="380" y="406"/>
                  </a:cubicBezTo>
                  <a:cubicBezTo>
                    <a:pt x="265" y="313"/>
                    <a:pt x="265" y="313"/>
                    <a:pt x="265" y="313"/>
                  </a:cubicBezTo>
                  <a:cubicBezTo>
                    <a:pt x="247" y="335"/>
                    <a:pt x="247" y="335"/>
                    <a:pt x="247" y="335"/>
                  </a:cubicBezTo>
                  <a:cubicBezTo>
                    <a:pt x="333" y="405"/>
                    <a:pt x="333" y="405"/>
                    <a:pt x="333" y="405"/>
                  </a:cubicBezTo>
                  <a:cubicBezTo>
                    <a:pt x="333" y="405"/>
                    <a:pt x="333" y="405"/>
                    <a:pt x="333" y="405"/>
                  </a:cubicBezTo>
                  <a:cubicBezTo>
                    <a:pt x="212" y="379"/>
                    <a:pt x="212" y="379"/>
                    <a:pt x="212" y="379"/>
                  </a:cubicBezTo>
                  <a:cubicBezTo>
                    <a:pt x="189" y="408"/>
                    <a:pt x="189" y="408"/>
                    <a:pt x="189" y="408"/>
                  </a:cubicBezTo>
                  <a:cubicBezTo>
                    <a:pt x="304" y="501"/>
                    <a:pt x="304" y="501"/>
                    <a:pt x="304" y="501"/>
                  </a:cubicBezTo>
                  <a:close/>
                  <a:moveTo>
                    <a:pt x="427" y="360"/>
                  </a:moveTo>
                  <a:cubicBezTo>
                    <a:pt x="496" y="306"/>
                    <a:pt x="496" y="306"/>
                    <a:pt x="496" y="306"/>
                  </a:cubicBezTo>
                  <a:cubicBezTo>
                    <a:pt x="482" y="288"/>
                    <a:pt x="482" y="288"/>
                    <a:pt x="482" y="288"/>
                  </a:cubicBezTo>
                  <a:cubicBezTo>
                    <a:pt x="436" y="324"/>
                    <a:pt x="436" y="324"/>
                    <a:pt x="436" y="324"/>
                  </a:cubicBezTo>
                  <a:cubicBezTo>
                    <a:pt x="410" y="291"/>
                    <a:pt x="410" y="291"/>
                    <a:pt x="410" y="291"/>
                  </a:cubicBezTo>
                  <a:cubicBezTo>
                    <a:pt x="452" y="258"/>
                    <a:pt x="452" y="258"/>
                    <a:pt x="452" y="258"/>
                  </a:cubicBezTo>
                  <a:cubicBezTo>
                    <a:pt x="438" y="240"/>
                    <a:pt x="438" y="240"/>
                    <a:pt x="438" y="240"/>
                  </a:cubicBezTo>
                  <a:cubicBezTo>
                    <a:pt x="396" y="273"/>
                    <a:pt x="396" y="273"/>
                    <a:pt x="396" y="273"/>
                  </a:cubicBezTo>
                  <a:cubicBezTo>
                    <a:pt x="374" y="244"/>
                    <a:pt x="374" y="244"/>
                    <a:pt x="374" y="244"/>
                  </a:cubicBezTo>
                  <a:cubicBezTo>
                    <a:pt x="419" y="208"/>
                    <a:pt x="419" y="208"/>
                    <a:pt x="419" y="208"/>
                  </a:cubicBezTo>
                  <a:cubicBezTo>
                    <a:pt x="405" y="190"/>
                    <a:pt x="405" y="190"/>
                    <a:pt x="405" y="190"/>
                  </a:cubicBezTo>
                  <a:cubicBezTo>
                    <a:pt x="336" y="244"/>
                    <a:pt x="336" y="244"/>
                    <a:pt x="336" y="244"/>
                  </a:cubicBezTo>
                  <a:cubicBezTo>
                    <a:pt x="427" y="360"/>
                    <a:pt x="427" y="360"/>
                    <a:pt x="427" y="360"/>
                  </a:cubicBezTo>
                  <a:close/>
                  <a:moveTo>
                    <a:pt x="549" y="271"/>
                  </a:moveTo>
                  <a:cubicBezTo>
                    <a:pt x="625" y="229"/>
                    <a:pt x="625" y="229"/>
                    <a:pt x="625" y="229"/>
                  </a:cubicBezTo>
                  <a:cubicBezTo>
                    <a:pt x="614" y="209"/>
                    <a:pt x="614" y="209"/>
                    <a:pt x="614" y="209"/>
                  </a:cubicBezTo>
                  <a:cubicBezTo>
                    <a:pt x="564" y="237"/>
                    <a:pt x="564" y="237"/>
                    <a:pt x="564" y="237"/>
                  </a:cubicBezTo>
                  <a:cubicBezTo>
                    <a:pt x="503" y="128"/>
                    <a:pt x="503" y="128"/>
                    <a:pt x="503" y="128"/>
                  </a:cubicBezTo>
                  <a:cubicBezTo>
                    <a:pt x="477" y="142"/>
                    <a:pt x="477" y="142"/>
                    <a:pt x="477" y="142"/>
                  </a:cubicBezTo>
                  <a:cubicBezTo>
                    <a:pt x="549" y="271"/>
                    <a:pt x="549" y="271"/>
                    <a:pt x="549" y="271"/>
                  </a:cubicBezTo>
                  <a:close/>
                  <a:moveTo>
                    <a:pt x="671" y="209"/>
                  </a:moveTo>
                  <a:cubicBezTo>
                    <a:pt x="754" y="182"/>
                    <a:pt x="754" y="182"/>
                    <a:pt x="754" y="182"/>
                  </a:cubicBezTo>
                  <a:cubicBezTo>
                    <a:pt x="747" y="160"/>
                    <a:pt x="747" y="160"/>
                    <a:pt x="747" y="160"/>
                  </a:cubicBezTo>
                  <a:cubicBezTo>
                    <a:pt x="692" y="177"/>
                    <a:pt x="692" y="177"/>
                    <a:pt x="692" y="177"/>
                  </a:cubicBezTo>
                  <a:cubicBezTo>
                    <a:pt x="654" y="59"/>
                    <a:pt x="654" y="59"/>
                    <a:pt x="654" y="59"/>
                  </a:cubicBezTo>
                  <a:cubicBezTo>
                    <a:pt x="626" y="68"/>
                    <a:pt x="626" y="68"/>
                    <a:pt x="626" y="68"/>
                  </a:cubicBezTo>
                  <a:cubicBezTo>
                    <a:pt x="671" y="209"/>
                    <a:pt x="671" y="209"/>
                    <a:pt x="671" y="209"/>
                  </a:cubicBezTo>
                  <a:close/>
                  <a:moveTo>
                    <a:pt x="856" y="102"/>
                  </a:moveTo>
                  <a:cubicBezTo>
                    <a:pt x="859" y="142"/>
                    <a:pt x="882" y="157"/>
                    <a:pt x="920" y="154"/>
                  </a:cubicBezTo>
                  <a:cubicBezTo>
                    <a:pt x="958" y="151"/>
                    <a:pt x="979" y="134"/>
                    <a:pt x="977" y="94"/>
                  </a:cubicBezTo>
                  <a:cubicBezTo>
                    <a:pt x="970" y="0"/>
                    <a:pt x="970" y="0"/>
                    <a:pt x="970" y="0"/>
                  </a:cubicBezTo>
                  <a:cubicBezTo>
                    <a:pt x="940" y="2"/>
                    <a:pt x="940" y="2"/>
                    <a:pt x="940" y="2"/>
                  </a:cubicBezTo>
                  <a:cubicBezTo>
                    <a:pt x="946" y="87"/>
                    <a:pt x="946" y="87"/>
                    <a:pt x="946" y="87"/>
                  </a:cubicBezTo>
                  <a:cubicBezTo>
                    <a:pt x="948" y="112"/>
                    <a:pt x="941" y="129"/>
                    <a:pt x="919" y="131"/>
                  </a:cubicBezTo>
                  <a:cubicBezTo>
                    <a:pt x="896" y="132"/>
                    <a:pt x="887" y="116"/>
                    <a:pt x="885" y="91"/>
                  </a:cubicBezTo>
                  <a:cubicBezTo>
                    <a:pt x="879" y="6"/>
                    <a:pt x="879" y="6"/>
                    <a:pt x="879" y="6"/>
                  </a:cubicBezTo>
                  <a:cubicBezTo>
                    <a:pt x="849" y="8"/>
                    <a:pt x="849" y="8"/>
                    <a:pt x="849" y="8"/>
                  </a:cubicBezTo>
                  <a:cubicBezTo>
                    <a:pt x="856" y="102"/>
                    <a:pt x="856" y="102"/>
                    <a:pt x="856" y="102"/>
                  </a:cubicBezTo>
                  <a:close/>
                  <a:moveTo>
                    <a:pt x="1045" y="148"/>
                  </a:moveTo>
                  <a:cubicBezTo>
                    <a:pt x="1073" y="152"/>
                    <a:pt x="1073" y="152"/>
                    <a:pt x="1073" y="152"/>
                  </a:cubicBezTo>
                  <a:cubicBezTo>
                    <a:pt x="1086" y="42"/>
                    <a:pt x="1086" y="42"/>
                    <a:pt x="1086" y="42"/>
                  </a:cubicBezTo>
                  <a:cubicBezTo>
                    <a:pt x="1087" y="42"/>
                    <a:pt x="1087" y="42"/>
                    <a:pt x="1087" y="42"/>
                  </a:cubicBezTo>
                  <a:cubicBezTo>
                    <a:pt x="1129" y="159"/>
                    <a:pt x="1129" y="159"/>
                    <a:pt x="1129" y="159"/>
                  </a:cubicBezTo>
                  <a:cubicBezTo>
                    <a:pt x="1165" y="163"/>
                    <a:pt x="1165" y="163"/>
                    <a:pt x="1165" y="163"/>
                  </a:cubicBezTo>
                  <a:cubicBezTo>
                    <a:pt x="1183" y="16"/>
                    <a:pt x="1183" y="16"/>
                    <a:pt x="1183" y="16"/>
                  </a:cubicBezTo>
                  <a:cubicBezTo>
                    <a:pt x="1155" y="13"/>
                    <a:pt x="1155" y="13"/>
                    <a:pt x="1155" y="13"/>
                  </a:cubicBezTo>
                  <a:cubicBezTo>
                    <a:pt x="1142" y="122"/>
                    <a:pt x="1142" y="122"/>
                    <a:pt x="1142" y="122"/>
                  </a:cubicBezTo>
                  <a:cubicBezTo>
                    <a:pt x="1141" y="122"/>
                    <a:pt x="1141" y="122"/>
                    <a:pt x="1141" y="122"/>
                  </a:cubicBezTo>
                  <a:cubicBezTo>
                    <a:pt x="1099" y="6"/>
                    <a:pt x="1099" y="6"/>
                    <a:pt x="1099" y="6"/>
                  </a:cubicBezTo>
                  <a:cubicBezTo>
                    <a:pt x="1063" y="1"/>
                    <a:pt x="1063" y="1"/>
                    <a:pt x="1063" y="1"/>
                  </a:cubicBezTo>
                  <a:cubicBezTo>
                    <a:pt x="1045" y="148"/>
                    <a:pt x="1045" y="148"/>
                    <a:pt x="1045" y="148"/>
                  </a:cubicBezTo>
                  <a:close/>
                  <a:moveTo>
                    <a:pt x="1226" y="183"/>
                  </a:moveTo>
                  <a:cubicBezTo>
                    <a:pt x="1254" y="192"/>
                    <a:pt x="1254" y="192"/>
                    <a:pt x="1254" y="192"/>
                  </a:cubicBezTo>
                  <a:cubicBezTo>
                    <a:pt x="1300" y="51"/>
                    <a:pt x="1300" y="51"/>
                    <a:pt x="1300" y="51"/>
                  </a:cubicBezTo>
                  <a:cubicBezTo>
                    <a:pt x="1272" y="42"/>
                    <a:pt x="1272" y="42"/>
                    <a:pt x="1272" y="42"/>
                  </a:cubicBezTo>
                  <a:cubicBezTo>
                    <a:pt x="1226" y="183"/>
                    <a:pt x="1226" y="183"/>
                    <a:pt x="1226" y="183"/>
                  </a:cubicBezTo>
                  <a:close/>
                  <a:moveTo>
                    <a:pt x="1346" y="228"/>
                  </a:moveTo>
                  <a:cubicBezTo>
                    <a:pt x="1379" y="244"/>
                    <a:pt x="1379" y="244"/>
                    <a:pt x="1379" y="244"/>
                  </a:cubicBezTo>
                  <a:cubicBezTo>
                    <a:pt x="1490" y="135"/>
                    <a:pt x="1490" y="135"/>
                    <a:pt x="1490" y="135"/>
                  </a:cubicBezTo>
                  <a:cubicBezTo>
                    <a:pt x="1464" y="121"/>
                    <a:pt x="1464" y="121"/>
                    <a:pt x="1464" y="121"/>
                  </a:cubicBezTo>
                  <a:cubicBezTo>
                    <a:pt x="1378" y="208"/>
                    <a:pt x="1378" y="208"/>
                    <a:pt x="1378" y="208"/>
                  </a:cubicBezTo>
                  <a:cubicBezTo>
                    <a:pt x="1378" y="208"/>
                    <a:pt x="1378" y="208"/>
                    <a:pt x="1378" y="208"/>
                  </a:cubicBezTo>
                  <a:cubicBezTo>
                    <a:pt x="1396" y="87"/>
                    <a:pt x="1396" y="87"/>
                    <a:pt x="1396" y="87"/>
                  </a:cubicBezTo>
                  <a:cubicBezTo>
                    <a:pt x="1368" y="73"/>
                    <a:pt x="1368" y="73"/>
                    <a:pt x="1368" y="73"/>
                  </a:cubicBezTo>
                  <a:cubicBezTo>
                    <a:pt x="1346" y="228"/>
                    <a:pt x="1346" y="228"/>
                    <a:pt x="1346" y="228"/>
                  </a:cubicBezTo>
                  <a:close/>
                  <a:moveTo>
                    <a:pt x="1467" y="297"/>
                  </a:moveTo>
                  <a:cubicBezTo>
                    <a:pt x="1536" y="351"/>
                    <a:pt x="1536" y="351"/>
                    <a:pt x="1536" y="351"/>
                  </a:cubicBezTo>
                  <a:cubicBezTo>
                    <a:pt x="1551" y="332"/>
                    <a:pt x="1551" y="332"/>
                    <a:pt x="1551" y="332"/>
                  </a:cubicBezTo>
                  <a:cubicBezTo>
                    <a:pt x="1505" y="297"/>
                    <a:pt x="1505" y="297"/>
                    <a:pt x="1505" y="297"/>
                  </a:cubicBezTo>
                  <a:cubicBezTo>
                    <a:pt x="1530" y="264"/>
                    <a:pt x="1530" y="264"/>
                    <a:pt x="1530" y="264"/>
                  </a:cubicBezTo>
                  <a:cubicBezTo>
                    <a:pt x="1572" y="296"/>
                    <a:pt x="1572" y="296"/>
                    <a:pt x="1572" y="296"/>
                  </a:cubicBezTo>
                  <a:cubicBezTo>
                    <a:pt x="1586" y="278"/>
                    <a:pt x="1586" y="278"/>
                    <a:pt x="1586" y="278"/>
                  </a:cubicBezTo>
                  <a:cubicBezTo>
                    <a:pt x="1545" y="246"/>
                    <a:pt x="1545" y="246"/>
                    <a:pt x="1545" y="246"/>
                  </a:cubicBezTo>
                  <a:cubicBezTo>
                    <a:pt x="1567" y="217"/>
                    <a:pt x="1567" y="217"/>
                    <a:pt x="1567" y="217"/>
                  </a:cubicBezTo>
                  <a:cubicBezTo>
                    <a:pt x="1613" y="252"/>
                    <a:pt x="1613" y="252"/>
                    <a:pt x="1613" y="252"/>
                  </a:cubicBezTo>
                  <a:cubicBezTo>
                    <a:pt x="1627" y="234"/>
                    <a:pt x="1627" y="234"/>
                    <a:pt x="1627" y="234"/>
                  </a:cubicBezTo>
                  <a:cubicBezTo>
                    <a:pt x="1558" y="180"/>
                    <a:pt x="1558" y="180"/>
                    <a:pt x="1558" y="180"/>
                  </a:cubicBezTo>
                  <a:cubicBezTo>
                    <a:pt x="1467" y="297"/>
                    <a:pt x="1467" y="297"/>
                    <a:pt x="1467" y="297"/>
                  </a:cubicBezTo>
                  <a:close/>
                  <a:moveTo>
                    <a:pt x="1693" y="331"/>
                  </a:moveTo>
                  <a:cubicBezTo>
                    <a:pt x="1699" y="338"/>
                    <a:pt x="1699" y="338"/>
                    <a:pt x="1699" y="338"/>
                  </a:cubicBezTo>
                  <a:cubicBezTo>
                    <a:pt x="1709" y="350"/>
                    <a:pt x="1719" y="363"/>
                    <a:pt x="1705" y="375"/>
                  </a:cubicBezTo>
                  <a:cubicBezTo>
                    <a:pt x="1691" y="387"/>
                    <a:pt x="1679" y="376"/>
                    <a:pt x="1669" y="365"/>
                  </a:cubicBezTo>
                  <a:cubicBezTo>
                    <a:pt x="1663" y="357"/>
                    <a:pt x="1663" y="357"/>
                    <a:pt x="1663" y="357"/>
                  </a:cubicBezTo>
                  <a:cubicBezTo>
                    <a:pt x="1693" y="331"/>
                    <a:pt x="1693" y="331"/>
                    <a:pt x="1693" y="331"/>
                  </a:cubicBezTo>
                  <a:close/>
                  <a:moveTo>
                    <a:pt x="1579" y="390"/>
                  </a:moveTo>
                  <a:cubicBezTo>
                    <a:pt x="1599" y="413"/>
                    <a:pt x="1599" y="413"/>
                    <a:pt x="1599" y="413"/>
                  </a:cubicBezTo>
                  <a:cubicBezTo>
                    <a:pt x="1645" y="373"/>
                    <a:pt x="1645" y="373"/>
                    <a:pt x="1645" y="373"/>
                  </a:cubicBezTo>
                  <a:cubicBezTo>
                    <a:pt x="1651" y="380"/>
                    <a:pt x="1651" y="380"/>
                    <a:pt x="1651" y="380"/>
                  </a:cubicBezTo>
                  <a:cubicBezTo>
                    <a:pt x="1660" y="389"/>
                    <a:pt x="1659" y="395"/>
                    <a:pt x="1653" y="405"/>
                  </a:cubicBezTo>
                  <a:cubicBezTo>
                    <a:pt x="1630" y="449"/>
                    <a:pt x="1630" y="449"/>
                    <a:pt x="1630" y="449"/>
                  </a:cubicBezTo>
                  <a:cubicBezTo>
                    <a:pt x="1652" y="474"/>
                    <a:pt x="1652" y="474"/>
                    <a:pt x="1652" y="474"/>
                  </a:cubicBezTo>
                  <a:cubicBezTo>
                    <a:pt x="1680" y="418"/>
                    <a:pt x="1680" y="418"/>
                    <a:pt x="1680" y="418"/>
                  </a:cubicBezTo>
                  <a:cubicBezTo>
                    <a:pt x="1683" y="412"/>
                    <a:pt x="1686" y="403"/>
                    <a:pt x="1681" y="396"/>
                  </a:cubicBezTo>
                  <a:cubicBezTo>
                    <a:pt x="1682" y="396"/>
                    <a:pt x="1682" y="396"/>
                    <a:pt x="1682" y="396"/>
                  </a:cubicBezTo>
                  <a:cubicBezTo>
                    <a:pt x="1696" y="409"/>
                    <a:pt x="1714" y="408"/>
                    <a:pt x="1728" y="396"/>
                  </a:cubicBezTo>
                  <a:cubicBezTo>
                    <a:pt x="1759" y="370"/>
                    <a:pt x="1733" y="342"/>
                    <a:pt x="1712" y="318"/>
                  </a:cubicBezTo>
                  <a:cubicBezTo>
                    <a:pt x="1691" y="293"/>
                    <a:pt x="1691" y="293"/>
                    <a:pt x="1691" y="293"/>
                  </a:cubicBezTo>
                  <a:cubicBezTo>
                    <a:pt x="1579" y="390"/>
                    <a:pt x="1579" y="390"/>
                    <a:pt x="1579" y="390"/>
                  </a:cubicBezTo>
                  <a:close/>
                  <a:moveTo>
                    <a:pt x="1852" y="516"/>
                  </a:moveTo>
                  <a:cubicBezTo>
                    <a:pt x="1850" y="505"/>
                    <a:pt x="1845" y="494"/>
                    <a:pt x="1839" y="483"/>
                  </a:cubicBezTo>
                  <a:cubicBezTo>
                    <a:pt x="1826" y="460"/>
                    <a:pt x="1802" y="444"/>
                    <a:pt x="1774" y="460"/>
                  </a:cubicBezTo>
                  <a:cubicBezTo>
                    <a:pt x="1731" y="485"/>
                    <a:pt x="1774" y="535"/>
                    <a:pt x="1749" y="549"/>
                  </a:cubicBezTo>
                  <a:cubicBezTo>
                    <a:pt x="1738" y="556"/>
                    <a:pt x="1725" y="546"/>
                    <a:pt x="1720" y="536"/>
                  </a:cubicBezTo>
                  <a:cubicBezTo>
                    <a:pt x="1714" y="526"/>
                    <a:pt x="1711" y="514"/>
                    <a:pt x="1711" y="503"/>
                  </a:cubicBezTo>
                  <a:cubicBezTo>
                    <a:pt x="1686" y="513"/>
                    <a:pt x="1686" y="513"/>
                    <a:pt x="1686" y="513"/>
                  </a:cubicBezTo>
                  <a:cubicBezTo>
                    <a:pt x="1691" y="528"/>
                    <a:pt x="1692" y="535"/>
                    <a:pt x="1700" y="549"/>
                  </a:cubicBezTo>
                  <a:cubicBezTo>
                    <a:pt x="1715" y="575"/>
                    <a:pt x="1739" y="591"/>
                    <a:pt x="1767" y="575"/>
                  </a:cubicBezTo>
                  <a:cubicBezTo>
                    <a:pt x="1810" y="550"/>
                    <a:pt x="1768" y="499"/>
                    <a:pt x="1790" y="487"/>
                  </a:cubicBezTo>
                  <a:cubicBezTo>
                    <a:pt x="1804" y="478"/>
                    <a:pt x="1815" y="488"/>
                    <a:pt x="1820" y="496"/>
                  </a:cubicBezTo>
                  <a:cubicBezTo>
                    <a:pt x="1825" y="505"/>
                    <a:pt x="1828" y="516"/>
                    <a:pt x="1829" y="526"/>
                  </a:cubicBezTo>
                  <a:cubicBezTo>
                    <a:pt x="1852" y="516"/>
                    <a:pt x="1852" y="516"/>
                    <a:pt x="1852" y="516"/>
                  </a:cubicBezTo>
                  <a:close/>
                  <a:moveTo>
                    <a:pt x="1756" y="647"/>
                  </a:moveTo>
                  <a:cubicBezTo>
                    <a:pt x="1767" y="675"/>
                    <a:pt x="1767" y="675"/>
                    <a:pt x="1767" y="675"/>
                  </a:cubicBezTo>
                  <a:cubicBezTo>
                    <a:pt x="1904" y="620"/>
                    <a:pt x="1904" y="620"/>
                    <a:pt x="1904" y="620"/>
                  </a:cubicBezTo>
                  <a:cubicBezTo>
                    <a:pt x="1893" y="592"/>
                    <a:pt x="1893" y="592"/>
                    <a:pt x="1893" y="592"/>
                  </a:cubicBezTo>
                  <a:cubicBezTo>
                    <a:pt x="1756" y="647"/>
                    <a:pt x="1756" y="647"/>
                    <a:pt x="1756" y="647"/>
                  </a:cubicBezTo>
                  <a:close/>
                  <a:moveTo>
                    <a:pt x="1794" y="761"/>
                  </a:moveTo>
                  <a:cubicBezTo>
                    <a:pt x="1802" y="790"/>
                    <a:pt x="1802" y="790"/>
                    <a:pt x="1802" y="790"/>
                  </a:cubicBezTo>
                  <a:cubicBezTo>
                    <a:pt x="1922" y="755"/>
                    <a:pt x="1922" y="755"/>
                    <a:pt x="1922" y="755"/>
                  </a:cubicBezTo>
                  <a:cubicBezTo>
                    <a:pt x="1934" y="796"/>
                    <a:pt x="1934" y="796"/>
                    <a:pt x="1934" y="796"/>
                  </a:cubicBezTo>
                  <a:cubicBezTo>
                    <a:pt x="1956" y="790"/>
                    <a:pt x="1956" y="790"/>
                    <a:pt x="1956" y="790"/>
                  </a:cubicBezTo>
                  <a:cubicBezTo>
                    <a:pt x="1925" y="680"/>
                    <a:pt x="1925" y="680"/>
                    <a:pt x="1925" y="680"/>
                  </a:cubicBezTo>
                  <a:cubicBezTo>
                    <a:pt x="1902" y="686"/>
                    <a:pt x="1902" y="686"/>
                    <a:pt x="1902" y="686"/>
                  </a:cubicBezTo>
                  <a:cubicBezTo>
                    <a:pt x="1914" y="727"/>
                    <a:pt x="1914" y="727"/>
                    <a:pt x="1914" y="727"/>
                  </a:cubicBezTo>
                  <a:cubicBezTo>
                    <a:pt x="1794" y="761"/>
                    <a:pt x="1794" y="761"/>
                    <a:pt x="1794" y="761"/>
                  </a:cubicBezTo>
                  <a:close/>
                  <a:moveTo>
                    <a:pt x="1822" y="921"/>
                  </a:moveTo>
                  <a:cubicBezTo>
                    <a:pt x="1825" y="951"/>
                    <a:pt x="1825" y="951"/>
                    <a:pt x="1825" y="951"/>
                  </a:cubicBezTo>
                  <a:cubicBezTo>
                    <a:pt x="1883" y="946"/>
                    <a:pt x="1883" y="946"/>
                    <a:pt x="1883" y="946"/>
                  </a:cubicBezTo>
                  <a:cubicBezTo>
                    <a:pt x="1977" y="991"/>
                    <a:pt x="1977" y="991"/>
                    <a:pt x="1977" y="991"/>
                  </a:cubicBezTo>
                  <a:cubicBezTo>
                    <a:pt x="1974" y="959"/>
                    <a:pt x="1974" y="959"/>
                    <a:pt x="1974" y="959"/>
                  </a:cubicBezTo>
                  <a:cubicBezTo>
                    <a:pt x="1909" y="929"/>
                    <a:pt x="1909" y="929"/>
                    <a:pt x="1909" y="929"/>
                  </a:cubicBezTo>
                  <a:cubicBezTo>
                    <a:pt x="1968" y="889"/>
                    <a:pt x="1968" y="889"/>
                    <a:pt x="1968" y="889"/>
                  </a:cubicBezTo>
                  <a:cubicBezTo>
                    <a:pt x="1965" y="854"/>
                    <a:pt x="1965" y="854"/>
                    <a:pt x="1965" y="854"/>
                  </a:cubicBezTo>
                  <a:cubicBezTo>
                    <a:pt x="1881" y="916"/>
                    <a:pt x="1881" y="916"/>
                    <a:pt x="1881" y="916"/>
                  </a:cubicBezTo>
                  <a:cubicBezTo>
                    <a:pt x="1822" y="921"/>
                    <a:pt x="1822" y="921"/>
                    <a:pt x="1822" y="9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7" name="Freeform 15"/>
            <p:cNvSpPr>
              <a:spLocks noEditPoints="1"/>
            </p:cNvSpPr>
            <p:nvPr/>
          </p:nvSpPr>
          <p:spPr bwMode="auto">
            <a:xfrm>
              <a:off x="609" y="2069"/>
              <a:ext cx="4535" cy="1885"/>
            </a:xfrm>
            <a:custGeom>
              <a:avLst/>
              <a:gdLst>
                <a:gd name="T0" fmla="*/ 70 w 1920"/>
                <a:gd name="T1" fmla="*/ 52 h 798"/>
                <a:gd name="T2" fmla="*/ 92 w 1920"/>
                <a:gd name="T3" fmla="*/ 46 h 798"/>
                <a:gd name="T4" fmla="*/ 164 w 1920"/>
                <a:gd name="T5" fmla="*/ 82 h 798"/>
                <a:gd name="T6" fmla="*/ 109 w 1920"/>
                <a:gd name="T7" fmla="*/ 146 h 798"/>
                <a:gd name="T8" fmla="*/ 209 w 1920"/>
                <a:gd name="T9" fmla="*/ 178 h 798"/>
                <a:gd name="T10" fmla="*/ 188 w 1920"/>
                <a:gd name="T11" fmla="*/ 189 h 798"/>
                <a:gd name="T12" fmla="*/ 123 w 1920"/>
                <a:gd name="T13" fmla="*/ 174 h 798"/>
                <a:gd name="T14" fmla="*/ 270 w 1920"/>
                <a:gd name="T15" fmla="*/ 444 h 798"/>
                <a:gd name="T16" fmla="*/ 259 w 1920"/>
                <a:gd name="T17" fmla="*/ 415 h 798"/>
                <a:gd name="T18" fmla="*/ 289 w 1920"/>
                <a:gd name="T19" fmla="*/ 314 h 798"/>
                <a:gd name="T20" fmla="*/ 291 w 1920"/>
                <a:gd name="T21" fmla="*/ 540 h 798"/>
                <a:gd name="T22" fmla="*/ 381 w 1920"/>
                <a:gd name="T23" fmla="*/ 471 h 798"/>
                <a:gd name="T24" fmla="*/ 478 w 1920"/>
                <a:gd name="T25" fmla="*/ 499 h 798"/>
                <a:gd name="T26" fmla="*/ 387 w 1920"/>
                <a:gd name="T27" fmla="*/ 568 h 798"/>
                <a:gd name="T28" fmla="*/ 291 w 1920"/>
                <a:gd name="T29" fmla="*/ 540 h 798"/>
                <a:gd name="T30" fmla="*/ 618 w 1920"/>
                <a:gd name="T31" fmla="*/ 661 h 798"/>
                <a:gd name="T32" fmla="*/ 472 w 1920"/>
                <a:gd name="T33" fmla="*/ 670 h 798"/>
                <a:gd name="T34" fmla="*/ 591 w 1920"/>
                <a:gd name="T35" fmla="*/ 647 h 798"/>
                <a:gd name="T36" fmla="*/ 555 w 1920"/>
                <a:gd name="T37" fmla="*/ 572 h 798"/>
                <a:gd name="T38" fmla="*/ 752 w 1920"/>
                <a:gd name="T39" fmla="*/ 753 h 798"/>
                <a:gd name="T40" fmla="*/ 758 w 1920"/>
                <a:gd name="T41" fmla="*/ 712 h 798"/>
                <a:gd name="T42" fmla="*/ 724 w 1920"/>
                <a:gd name="T43" fmla="*/ 640 h 798"/>
                <a:gd name="T44" fmla="*/ 702 w 1920"/>
                <a:gd name="T45" fmla="*/ 609 h 798"/>
                <a:gd name="T46" fmla="*/ 881 w 1920"/>
                <a:gd name="T47" fmla="*/ 794 h 798"/>
                <a:gd name="T48" fmla="*/ 854 w 1920"/>
                <a:gd name="T49" fmla="*/ 643 h 798"/>
                <a:gd name="T50" fmla="*/ 898 w 1920"/>
                <a:gd name="T51" fmla="*/ 671 h 798"/>
                <a:gd name="T52" fmla="*/ 873 w 1920"/>
                <a:gd name="T53" fmla="*/ 770 h 798"/>
                <a:gd name="T54" fmla="*/ 1124 w 1920"/>
                <a:gd name="T55" fmla="*/ 727 h 798"/>
                <a:gd name="T56" fmla="*/ 1166 w 1920"/>
                <a:gd name="T57" fmla="*/ 716 h 798"/>
                <a:gd name="T58" fmla="*/ 1121 w 1920"/>
                <a:gd name="T59" fmla="*/ 752 h 798"/>
                <a:gd name="T60" fmla="*/ 1232 w 1920"/>
                <a:gd name="T61" fmla="*/ 759 h 798"/>
                <a:gd name="T62" fmla="*/ 1087 w 1920"/>
                <a:gd name="T63" fmla="*/ 795 h 798"/>
                <a:gd name="T64" fmla="*/ 1289 w 1920"/>
                <a:gd name="T65" fmla="*/ 710 h 798"/>
                <a:gd name="T66" fmla="*/ 1372 w 1920"/>
                <a:gd name="T67" fmla="*/ 709 h 798"/>
                <a:gd name="T68" fmla="*/ 1341 w 1920"/>
                <a:gd name="T69" fmla="*/ 559 h 798"/>
                <a:gd name="T70" fmla="*/ 1342 w 1920"/>
                <a:gd name="T71" fmla="*/ 585 h 798"/>
                <a:gd name="T72" fmla="*/ 1403 w 1920"/>
                <a:gd name="T73" fmla="*/ 668 h 798"/>
                <a:gd name="T74" fmla="*/ 1512 w 1920"/>
                <a:gd name="T75" fmla="*/ 630 h 798"/>
                <a:gd name="T76" fmla="*/ 1494 w 1920"/>
                <a:gd name="T77" fmla="*/ 606 h 798"/>
                <a:gd name="T78" fmla="*/ 1575 w 1920"/>
                <a:gd name="T79" fmla="*/ 460 h 798"/>
                <a:gd name="T80" fmla="*/ 1681 w 1920"/>
                <a:gd name="T81" fmla="*/ 484 h 798"/>
                <a:gd name="T82" fmla="*/ 1551 w 1920"/>
                <a:gd name="T83" fmla="*/ 458 h 798"/>
                <a:gd name="T84" fmla="*/ 1771 w 1920"/>
                <a:gd name="T85" fmla="*/ 379 h 798"/>
                <a:gd name="T86" fmla="*/ 1716 w 1920"/>
                <a:gd name="T87" fmla="*/ 314 h 798"/>
                <a:gd name="T88" fmla="*/ 1649 w 1920"/>
                <a:gd name="T89" fmla="*/ 355 h 798"/>
                <a:gd name="T90" fmla="*/ 1666 w 1920"/>
                <a:gd name="T91" fmla="*/ 332 h 798"/>
                <a:gd name="T92" fmla="*/ 1697 w 1920"/>
                <a:gd name="T93" fmla="*/ 325 h 798"/>
                <a:gd name="T94" fmla="*/ 1713 w 1920"/>
                <a:gd name="T95" fmla="*/ 344 h 798"/>
                <a:gd name="T96" fmla="*/ 1722 w 1920"/>
                <a:gd name="T97" fmla="*/ 373 h 798"/>
                <a:gd name="T98" fmla="*/ 1770 w 1920"/>
                <a:gd name="T99" fmla="*/ 255 h 798"/>
                <a:gd name="T100" fmla="*/ 1766 w 1920"/>
                <a:gd name="T101" fmla="*/ 192 h 798"/>
                <a:gd name="T102" fmla="*/ 1740 w 1920"/>
                <a:gd name="T103" fmla="*/ 174 h 798"/>
                <a:gd name="T104" fmla="*/ 1784 w 1920"/>
                <a:gd name="T105" fmla="*/ 207 h 798"/>
                <a:gd name="T106" fmla="*/ 1801 w 1920"/>
                <a:gd name="T107" fmla="*/ 237 h 798"/>
                <a:gd name="T108" fmla="*/ 1756 w 1920"/>
                <a:gd name="T109" fmla="*/ 82 h 798"/>
                <a:gd name="T110" fmla="*/ 1869 w 1920"/>
                <a:gd name="T111" fmla="*/ 51 h 798"/>
                <a:gd name="T112" fmla="*/ 1897 w 1920"/>
                <a:gd name="T113" fmla="*/ 123 h 798"/>
                <a:gd name="T114" fmla="*/ 1817 w 1920"/>
                <a:gd name="T115" fmla="*/ 56 h 798"/>
                <a:gd name="T116" fmla="*/ 1800 w 1920"/>
                <a:gd name="T117" fmla="*/ 5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0" h="798">
                  <a:moveTo>
                    <a:pt x="0" y="40"/>
                  </a:moveTo>
                  <a:cubicBezTo>
                    <a:pt x="7" y="69"/>
                    <a:pt x="7" y="69"/>
                    <a:pt x="7" y="69"/>
                  </a:cubicBezTo>
                  <a:cubicBezTo>
                    <a:pt x="70" y="52"/>
                    <a:pt x="70" y="52"/>
                    <a:pt x="70" y="52"/>
                  </a:cubicBezTo>
                  <a:cubicBezTo>
                    <a:pt x="83" y="101"/>
                    <a:pt x="83" y="101"/>
                    <a:pt x="83" y="101"/>
                  </a:cubicBezTo>
                  <a:cubicBezTo>
                    <a:pt x="105" y="95"/>
                    <a:pt x="105" y="95"/>
                    <a:pt x="105" y="95"/>
                  </a:cubicBezTo>
                  <a:cubicBezTo>
                    <a:pt x="92" y="46"/>
                    <a:pt x="92" y="46"/>
                    <a:pt x="92" y="46"/>
                  </a:cubicBezTo>
                  <a:cubicBezTo>
                    <a:pt x="128" y="37"/>
                    <a:pt x="128" y="37"/>
                    <a:pt x="128" y="37"/>
                  </a:cubicBezTo>
                  <a:cubicBezTo>
                    <a:pt x="141" y="88"/>
                    <a:pt x="141" y="88"/>
                    <a:pt x="141" y="88"/>
                  </a:cubicBezTo>
                  <a:cubicBezTo>
                    <a:pt x="164" y="82"/>
                    <a:pt x="164" y="82"/>
                    <a:pt x="164" y="82"/>
                  </a:cubicBezTo>
                  <a:cubicBezTo>
                    <a:pt x="143" y="2"/>
                    <a:pt x="143" y="2"/>
                    <a:pt x="143" y="2"/>
                  </a:cubicBezTo>
                  <a:cubicBezTo>
                    <a:pt x="0" y="40"/>
                    <a:pt x="0" y="40"/>
                    <a:pt x="0" y="40"/>
                  </a:cubicBezTo>
                  <a:close/>
                  <a:moveTo>
                    <a:pt x="109" y="146"/>
                  </a:moveTo>
                  <a:cubicBezTo>
                    <a:pt x="68" y="166"/>
                    <a:pt x="51" y="203"/>
                    <a:pt x="72" y="245"/>
                  </a:cubicBezTo>
                  <a:cubicBezTo>
                    <a:pt x="92" y="288"/>
                    <a:pt x="133" y="296"/>
                    <a:pt x="173" y="277"/>
                  </a:cubicBezTo>
                  <a:cubicBezTo>
                    <a:pt x="213" y="257"/>
                    <a:pt x="230" y="220"/>
                    <a:pt x="209" y="178"/>
                  </a:cubicBezTo>
                  <a:cubicBezTo>
                    <a:pt x="189" y="136"/>
                    <a:pt x="150" y="127"/>
                    <a:pt x="109" y="146"/>
                  </a:cubicBezTo>
                  <a:close/>
                  <a:moveTo>
                    <a:pt x="123" y="174"/>
                  </a:moveTo>
                  <a:cubicBezTo>
                    <a:pt x="146" y="163"/>
                    <a:pt x="175" y="162"/>
                    <a:pt x="188" y="189"/>
                  </a:cubicBezTo>
                  <a:cubicBezTo>
                    <a:pt x="201" y="215"/>
                    <a:pt x="183" y="238"/>
                    <a:pt x="159" y="249"/>
                  </a:cubicBezTo>
                  <a:cubicBezTo>
                    <a:pt x="135" y="261"/>
                    <a:pt x="106" y="262"/>
                    <a:pt x="93" y="235"/>
                  </a:cubicBezTo>
                  <a:cubicBezTo>
                    <a:pt x="79" y="208"/>
                    <a:pt x="99" y="186"/>
                    <a:pt x="123" y="174"/>
                  </a:cubicBezTo>
                  <a:close/>
                  <a:moveTo>
                    <a:pt x="196" y="349"/>
                  </a:moveTo>
                  <a:cubicBezTo>
                    <a:pt x="165" y="374"/>
                    <a:pt x="166" y="401"/>
                    <a:pt x="189" y="431"/>
                  </a:cubicBezTo>
                  <a:cubicBezTo>
                    <a:pt x="212" y="461"/>
                    <a:pt x="239" y="469"/>
                    <a:pt x="270" y="444"/>
                  </a:cubicBezTo>
                  <a:cubicBezTo>
                    <a:pt x="345" y="386"/>
                    <a:pt x="345" y="386"/>
                    <a:pt x="345" y="386"/>
                  </a:cubicBezTo>
                  <a:cubicBezTo>
                    <a:pt x="326" y="363"/>
                    <a:pt x="326" y="363"/>
                    <a:pt x="326" y="363"/>
                  </a:cubicBezTo>
                  <a:cubicBezTo>
                    <a:pt x="259" y="415"/>
                    <a:pt x="259" y="415"/>
                    <a:pt x="259" y="415"/>
                  </a:cubicBezTo>
                  <a:cubicBezTo>
                    <a:pt x="239" y="431"/>
                    <a:pt x="221" y="435"/>
                    <a:pt x="207" y="417"/>
                  </a:cubicBezTo>
                  <a:cubicBezTo>
                    <a:pt x="193" y="399"/>
                    <a:pt x="201" y="383"/>
                    <a:pt x="221" y="367"/>
                  </a:cubicBezTo>
                  <a:cubicBezTo>
                    <a:pt x="289" y="314"/>
                    <a:pt x="289" y="314"/>
                    <a:pt x="289" y="314"/>
                  </a:cubicBezTo>
                  <a:cubicBezTo>
                    <a:pt x="270" y="291"/>
                    <a:pt x="270" y="291"/>
                    <a:pt x="270" y="291"/>
                  </a:cubicBezTo>
                  <a:cubicBezTo>
                    <a:pt x="196" y="349"/>
                    <a:pt x="196" y="349"/>
                    <a:pt x="196" y="349"/>
                  </a:cubicBezTo>
                  <a:close/>
                  <a:moveTo>
                    <a:pt x="291" y="540"/>
                  </a:moveTo>
                  <a:cubicBezTo>
                    <a:pt x="313" y="558"/>
                    <a:pt x="313" y="558"/>
                    <a:pt x="313" y="558"/>
                  </a:cubicBezTo>
                  <a:cubicBezTo>
                    <a:pt x="381" y="470"/>
                    <a:pt x="381" y="470"/>
                    <a:pt x="381" y="470"/>
                  </a:cubicBezTo>
                  <a:cubicBezTo>
                    <a:pt x="381" y="471"/>
                    <a:pt x="381" y="471"/>
                    <a:pt x="381" y="471"/>
                  </a:cubicBezTo>
                  <a:cubicBezTo>
                    <a:pt x="358" y="593"/>
                    <a:pt x="358" y="593"/>
                    <a:pt x="358" y="593"/>
                  </a:cubicBezTo>
                  <a:cubicBezTo>
                    <a:pt x="386" y="615"/>
                    <a:pt x="386" y="615"/>
                    <a:pt x="386" y="615"/>
                  </a:cubicBezTo>
                  <a:cubicBezTo>
                    <a:pt x="478" y="499"/>
                    <a:pt x="478" y="499"/>
                    <a:pt x="478" y="499"/>
                  </a:cubicBezTo>
                  <a:cubicBezTo>
                    <a:pt x="455" y="481"/>
                    <a:pt x="455" y="481"/>
                    <a:pt x="455" y="481"/>
                  </a:cubicBezTo>
                  <a:cubicBezTo>
                    <a:pt x="387" y="568"/>
                    <a:pt x="387" y="568"/>
                    <a:pt x="387" y="568"/>
                  </a:cubicBezTo>
                  <a:cubicBezTo>
                    <a:pt x="387" y="568"/>
                    <a:pt x="387" y="568"/>
                    <a:pt x="387" y="568"/>
                  </a:cubicBezTo>
                  <a:cubicBezTo>
                    <a:pt x="410" y="446"/>
                    <a:pt x="410" y="446"/>
                    <a:pt x="410" y="446"/>
                  </a:cubicBezTo>
                  <a:cubicBezTo>
                    <a:pt x="382" y="424"/>
                    <a:pt x="382" y="424"/>
                    <a:pt x="382" y="424"/>
                  </a:cubicBezTo>
                  <a:cubicBezTo>
                    <a:pt x="291" y="540"/>
                    <a:pt x="291" y="540"/>
                    <a:pt x="291" y="540"/>
                  </a:cubicBezTo>
                  <a:close/>
                  <a:moveTo>
                    <a:pt x="472" y="670"/>
                  </a:moveTo>
                  <a:cubicBezTo>
                    <a:pt x="508" y="688"/>
                    <a:pt x="508" y="688"/>
                    <a:pt x="508" y="688"/>
                  </a:cubicBezTo>
                  <a:cubicBezTo>
                    <a:pt x="549" y="709"/>
                    <a:pt x="591" y="713"/>
                    <a:pt x="618" y="661"/>
                  </a:cubicBezTo>
                  <a:cubicBezTo>
                    <a:pt x="645" y="609"/>
                    <a:pt x="616" y="577"/>
                    <a:pt x="576" y="556"/>
                  </a:cubicBezTo>
                  <a:cubicBezTo>
                    <a:pt x="539" y="538"/>
                    <a:pt x="539" y="538"/>
                    <a:pt x="539" y="538"/>
                  </a:cubicBezTo>
                  <a:cubicBezTo>
                    <a:pt x="472" y="670"/>
                    <a:pt x="472" y="670"/>
                    <a:pt x="472" y="670"/>
                  </a:cubicBezTo>
                  <a:close/>
                  <a:moveTo>
                    <a:pt x="555" y="572"/>
                  </a:moveTo>
                  <a:cubicBezTo>
                    <a:pt x="570" y="580"/>
                    <a:pt x="570" y="580"/>
                    <a:pt x="570" y="580"/>
                  </a:cubicBezTo>
                  <a:cubicBezTo>
                    <a:pt x="592" y="591"/>
                    <a:pt x="605" y="618"/>
                    <a:pt x="591" y="647"/>
                  </a:cubicBezTo>
                  <a:cubicBezTo>
                    <a:pt x="576" y="676"/>
                    <a:pt x="546" y="681"/>
                    <a:pt x="524" y="670"/>
                  </a:cubicBezTo>
                  <a:cubicBezTo>
                    <a:pt x="509" y="662"/>
                    <a:pt x="509" y="662"/>
                    <a:pt x="509" y="662"/>
                  </a:cubicBezTo>
                  <a:cubicBezTo>
                    <a:pt x="555" y="572"/>
                    <a:pt x="555" y="572"/>
                    <a:pt x="555" y="572"/>
                  </a:cubicBezTo>
                  <a:close/>
                  <a:moveTo>
                    <a:pt x="661" y="752"/>
                  </a:moveTo>
                  <a:cubicBezTo>
                    <a:pt x="745" y="776"/>
                    <a:pt x="745" y="776"/>
                    <a:pt x="745" y="776"/>
                  </a:cubicBezTo>
                  <a:cubicBezTo>
                    <a:pt x="752" y="753"/>
                    <a:pt x="752" y="753"/>
                    <a:pt x="752" y="753"/>
                  </a:cubicBezTo>
                  <a:cubicBezTo>
                    <a:pt x="696" y="737"/>
                    <a:pt x="696" y="737"/>
                    <a:pt x="696" y="737"/>
                  </a:cubicBezTo>
                  <a:cubicBezTo>
                    <a:pt x="707" y="697"/>
                    <a:pt x="707" y="697"/>
                    <a:pt x="707" y="697"/>
                  </a:cubicBezTo>
                  <a:cubicBezTo>
                    <a:pt x="758" y="712"/>
                    <a:pt x="758" y="712"/>
                    <a:pt x="758" y="712"/>
                  </a:cubicBezTo>
                  <a:cubicBezTo>
                    <a:pt x="764" y="689"/>
                    <a:pt x="764" y="689"/>
                    <a:pt x="764" y="689"/>
                  </a:cubicBezTo>
                  <a:cubicBezTo>
                    <a:pt x="714" y="675"/>
                    <a:pt x="714" y="675"/>
                    <a:pt x="714" y="675"/>
                  </a:cubicBezTo>
                  <a:cubicBezTo>
                    <a:pt x="724" y="640"/>
                    <a:pt x="724" y="640"/>
                    <a:pt x="724" y="640"/>
                  </a:cubicBezTo>
                  <a:cubicBezTo>
                    <a:pt x="779" y="656"/>
                    <a:pt x="779" y="656"/>
                    <a:pt x="779" y="656"/>
                  </a:cubicBezTo>
                  <a:cubicBezTo>
                    <a:pt x="786" y="633"/>
                    <a:pt x="786" y="633"/>
                    <a:pt x="786" y="633"/>
                  </a:cubicBezTo>
                  <a:cubicBezTo>
                    <a:pt x="702" y="609"/>
                    <a:pt x="702" y="609"/>
                    <a:pt x="702" y="609"/>
                  </a:cubicBezTo>
                  <a:cubicBezTo>
                    <a:pt x="661" y="752"/>
                    <a:pt x="661" y="752"/>
                    <a:pt x="661" y="752"/>
                  </a:cubicBezTo>
                  <a:close/>
                  <a:moveTo>
                    <a:pt x="841" y="791"/>
                  </a:moveTo>
                  <a:cubicBezTo>
                    <a:pt x="881" y="794"/>
                    <a:pt x="881" y="794"/>
                    <a:pt x="881" y="794"/>
                  </a:cubicBezTo>
                  <a:cubicBezTo>
                    <a:pt x="927" y="798"/>
                    <a:pt x="968" y="786"/>
                    <a:pt x="973" y="728"/>
                  </a:cubicBezTo>
                  <a:cubicBezTo>
                    <a:pt x="978" y="669"/>
                    <a:pt x="940" y="651"/>
                    <a:pt x="894" y="647"/>
                  </a:cubicBezTo>
                  <a:cubicBezTo>
                    <a:pt x="854" y="643"/>
                    <a:pt x="854" y="643"/>
                    <a:pt x="854" y="643"/>
                  </a:cubicBezTo>
                  <a:cubicBezTo>
                    <a:pt x="841" y="791"/>
                    <a:pt x="841" y="791"/>
                    <a:pt x="841" y="791"/>
                  </a:cubicBezTo>
                  <a:close/>
                  <a:moveTo>
                    <a:pt x="882" y="669"/>
                  </a:moveTo>
                  <a:cubicBezTo>
                    <a:pt x="898" y="671"/>
                    <a:pt x="898" y="671"/>
                    <a:pt x="898" y="671"/>
                  </a:cubicBezTo>
                  <a:cubicBezTo>
                    <a:pt x="923" y="673"/>
                    <a:pt x="945" y="693"/>
                    <a:pt x="942" y="725"/>
                  </a:cubicBezTo>
                  <a:cubicBezTo>
                    <a:pt x="939" y="757"/>
                    <a:pt x="914" y="774"/>
                    <a:pt x="889" y="771"/>
                  </a:cubicBezTo>
                  <a:cubicBezTo>
                    <a:pt x="873" y="770"/>
                    <a:pt x="873" y="770"/>
                    <a:pt x="873" y="770"/>
                  </a:cubicBezTo>
                  <a:cubicBezTo>
                    <a:pt x="882" y="669"/>
                    <a:pt x="882" y="669"/>
                    <a:pt x="882" y="669"/>
                  </a:cubicBezTo>
                  <a:close/>
                  <a:moveTo>
                    <a:pt x="1166" y="716"/>
                  </a:moveTo>
                  <a:cubicBezTo>
                    <a:pt x="1124" y="727"/>
                    <a:pt x="1124" y="727"/>
                    <a:pt x="1124" y="727"/>
                  </a:cubicBezTo>
                  <a:cubicBezTo>
                    <a:pt x="1130" y="662"/>
                    <a:pt x="1130" y="662"/>
                    <a:pt x="1130" y="662"/>
                  </a:cubicBezTo>
                  <a:cubicBezTo>
                    <a:pt x="1130" y="662"/>
                    <a:pt x="1130" y="662"/>
                    <a:pt x="1130" y="662"/>
                  </a:cubicBezTo>
                  <a:cubicBezTo>
                    <a:pt x="1166" y="716"/>
                    <a:pt x="1166" y="716"/>
                    <a:pt x="1166" y="716"/>
                  </a:cubicBezTo>
                  <a:close/>
                  <a:moveTo>
                    <a:pt x="1087" y="795"/>
                  </a:moveTo>
                  <a:cubicBezTo>
                    <a:pt x="1117" y="788"/>
                    <a:pt x="1117" y="788"/>
                    <a:pt x="1117" y="788"/>
                  </a:cubicBezTo>
                  <a:cubicBezTo>
                    <a:pt x="1121" y="752"/>
                    <a:pt x="1121" y="752"/>
                    <a:pt x="1121" y="752"/>
                  </a:cubicBezTo>
                  <a:cubicBezTo>
                    <a:pt x="1179" y="737"/>
                    <a:pt x="1179" y="737"/>
                    <a:pt x="1179" y="737"/>
                  </a:cubicBezTo>
                  <a:cubicBezTo>
                    <a:pt x="1200" y="767"/>
                    <a:pt x="1200" y="767"/>
                    <a:pt x="1200" y="767"/>
                  </a:cubicBezTo>
                  <a:cubicBezTo>
                    <a:pt x="1232" y="759"/>
                    <a:pt x="1232" y="759"/>
                    <a:pt x="1232" y="759"/>
                  </a:cubicBezTo>
                  <a:cubicBezTo>
                    <a:pt x="1140" y="629"/>
                    <a:pt x="1140" y="629"/>
                    <a:pt x="1140" y="629"/>
                  </a:cubicBezTo>
                  <a:cubicBezTo>
                    <a:pt x="1107" y="638"/>
                    <a:pt x="1107" y="638"/>
                    <a:pt x="1107" y="638"/>
                  </a:cubicBezTo>
                  <a:cubicBezTo>
                    <a:pt x="1087" y="795"/>
                    <a:pt x="1087" y="795"/>
                    <a:pt x="1087" y="795"/>
                  </a:cubicBezTo>
                  <a:close/>
                  <a:moveTo>
                    <a:pt x="1271" y="748"/>
                  </a:moveTo>
                  <a:cubicBezTo>
                    <a:pt x="1299" y="738"/>
                    <a:pt x="1299" y="738"/>
                    <a:pt x="1299" y="738"/>
                  </a:cubicBezTo>
                  <a:cubicBezTo>
                    <a:pt x="1289" y="710"/>
                    <a:pt x="1289" y="710"/>
                    <a:pt x="1289" y="710"/>
                  </a:cubicBezTo>
                  <a:cubicBezTo>
                    <a:pt x="1261" y="720"/>
                    <a:pt x="1261" y="720"/>
                    <a:pt x="1261" y="720"/>
                  </a:cubicBezTo>
                  <a:cubicBezTo>
                    <a:pt x="1271" y="748"/>
                    <a:pt x="1271" y="748"/>
                    <a:pt x="1271" y="748"/>
                  </a:cubicBezTo>
                  <a:close/>
                  <a:moveTo>
                    <a:pt x="1372" y="709"/>
                  </a:moveTo>
                  <a:cubicBezTo>
                    <a:pt x="1409" y="691"/>
                    <a:pt x="1409" y="691"/>
                    <a:pt x="1409" y="691"/>
                  </a:cubicBezTo>
                  <a:cubicBezTo>
                    <a:pt x="1449" y="670"/>
                    <a:pt x="1478" y="639"/>
                    <a:pt x="1451" y="586"/>
                  </a:cubicBezTo>
                  <a:cubicBezTo>
                    <a:pt x="1424" y="534"/>
                    <a:pt x="1382" y="538"/>
                    <a:pt x="1341" y="559"/>
                  </a:cubicBezTo>
                  <a:cubicBezTo>
                    <a:pt x="1305" y="577"/>
                    <a:pt x="1305" y="577"/>
                    <a:pt x="1305" y="577"/>
                  </a:cubicBezTo>
                  <a:cubicBezTo>
                    <a:pt x="1372" y="709"/>
                    <a:pt x="1372" y="709"/>
                    <a:pt x="1372" y="709"/>
                  </a:cubicBezTo>
                  <a:close/>
                  <a:moveTo>
                    <a:pt x="1342" y="585"/>
                  </a:moveTo>
                  <a:cubicBezTo>
                    <a:pt x="1357" y="577"/>
                    <a:pt x="1357" y="577"/>
                    <a:pt x="1357" y="577"/>
                  </a:cubicBezTo>
                  <a:cubicBezTo>
                    <a:pt x="1379" y="566"/>
                    <a:pt x="1409" y="572"/>
                    <a:pt x="1423" y="600"/>
                  </a:cubicBezTo>
                  <a:cubicBezTo>
                    <a:pt x="1438" y="629"/>
                    <a:pt x="1425" y="656"/>
                    <a:pt x="1403" y="668"/>
                  </a:cubicBezTo>
                  <a:cubicBezTo>
                    <a:pt x="1388" y="675"/>
                    <a:pt x="1388" y="675"/>
                    <a:pt x="1388" y="675"/>
                  </a:cubicBezTo>
                  <a:cubicBezTo>
                    <a:pt x="1342" y="585"/>
                    <a:pt x="1342" y="585"/>
                    <a:pt x="1342" y="585"/>
                  </a:cubicBezTo>
                  <a:close/>
                  <a:moveTo>
                    <a:pt x="1512" y="630"/>
                  </a:moveTo>
                  <a:cubicBezTo>
                    <a:pt x="1536" y="613"/>
                    <a:pt x="1536" y="613"/>
                    <a:pt x="1536" y="613"/>
                  </a:cubicBezTo>
                  <a:cubicBezTo>
                    <a:pt x="1518" y="589"/>
                    <a:pt x="1518" y="589"/>
                    <a:pt x="1518" y="589"/>
                  </a:cubicBezTo>
                  <a:cubicBezTo>
                    <a:pt x="1494" y="606"/>
                    <a:pt x="1494" y="606"/>
                    <a:pt x="1494" y="606"/>
                  </a:cubicBezTo>
                  <a:cubicBezTo>
                    <a:pt x="1512" y="630"/>
                    <a:pt x="1512" y="630"/>
                    <a:pt x="1512" y="630"/>
                  </a:cubicBezTo>
                  <a:close/>
                  <a:moveTo>
                    <a:pt x="1551" y="458"/>
                  </a:moveTo>
                  <a:cubicBezTo>
                    <a:pt x="1575" y="460"/>
                    <a:pt x="1575" y="460"/>
                    <a:pt x="1575" y="460"/>
                  </a:cubicBezTo>
                  <a:cubicBezTo>
                    <a:pt x="1577" y="428"/>
                    <a:pt x="1577" y="428"/>
                    <a:pt x="1577" y="428"/>
                  </a:cubicBezTo>
                  <a:cubicBezTo>
                    <a:pt x="1661" y="506"/>
                    <a:pt x="1661" y="506"/>
                    <a:pt x="1661" y="506"/>
                  </a:cubicBezTo>
                  <a:cubicBezTo>
                    <a:pt x="1681" y="484"/>
                    <a:pt x="1681" y="484"/>
                    <a:pt x="1681" y="484"/>
                  </a:cubicBezTo>
                  <a:cubicBezTo>
                    <a:pt x="1573" y="383"/>
                    <a:pt x="1573" y="383"/>
                    <a:pt x="1573" y="383"/>
                  </a:cubicBezTo>
                  <a:cubicBezTo>
                    <a:pt x="1555" y="403"/>
                    <a:pt x="1555" y="403"/>
                    <a:pt x="1555" y="403"/>
                  </a:cubicBezTo>
                  <a:cubicBezTo>
                    <a:pt x="1551" y="458"/>
                    <a:pt x="1551" y="458"/>
                    <a:pt x="1551" y="458"/>
                  </a:cubicBezTo>
                  <a:close/>
                  <a:moveTo>
                    <a:pt x="1691" y="354"/>
                  </a:moveTo>
                  <a:cubicBezTo>
                    <a:pt x="1688" y="374"/>
                    <a:pt x="1692" y="388"/>
                    <a:pt x="1706" y="398"/>
                  </a:cubicBezTo>
                  <a:cubicBezTo>
                    <a:pt x="1730" y="415"/>
                    <a:pt x="1754" y="403"/>
                    <a:pt x="1771" y="379"/>
                  </a:cubicBezTo>
                  <a:cubicBezTo>
                    <a:pt x="1787" y="355"/>
                    <a:pt x="1789" y="330"/>
                    <a:pt x="1764" y="313"/>
                  </a:cubicBezTo>
                  <a:cubicBezTo>
                    <a:pt x="1751" y="303"/>
                    <a:pt x="1735" y="303"/>
                    <a:pt x="1716" y="314"/>
                  </a:cubicBezTo>
                  <a:cubicBezTo>
                    <a:pt x="1716" y="314"/>
                    <a:pt x="1716" y="314"/>
                    <a:pt x="1716" y="314"/>
                  </a:cubicBezTo>
                  <a:cubicBezTo>
                    <a:pt x="1720" y="297"/>
                    <a:pt x="1712" y="281"/>
                    <a:pt x="1701" y="273"/>
                  </a:cubicBezTo>
                  <a:cubicBezTo>
                    <a:pt x="1681" y="259"/>
                    <a:pt x="1659" y="272"/>
                    <a:pt x="1644" y="294"/>
                  </a:cubicBezTo>
                  <a:cubicBezTo>
                    <a:pt x="1628" y="316"/>
                    <a:pt x="1627" y="339"/>
                    <a:pt x="1649" y="355"/>
                  </a:cubicBezTo>
                  <a:cubicBezTo>
                    <a:pt x="1661" y="363"/>
                    <a:pt x="1677" y="362"/>
                    <a:pt x="1691" y="354"/>
                  </a:cubicBezTo>
                  <a:cubicBezTo>
                    <a:pt x="1691" y="354"/>
                    <a:pt x="1691" y="354"/>
                    <a:pt x="1691" y="354"/>
                  </a:cubicBezTo>
                  <a:close/>
                  <a:moveTo>
                    <a:pt x="1666" y="332"/>
                  </a:moveTo>
                  <a:cubicBezTo>
                    <a:pt x="1656" y="325"/>
                    <a:pt x="1657" y="313"/>
                    <a:pt x="1663" y="304"/>
                  </a:cubicBezTo>
                  <a:cubicBezTo>
                    <a:pt x="1670" y="295"/>
                    <a:pt x="1680" y="293"/>
                    <a:pt x="1689" y="300"/>
                  </a:cubicBezTo>
                  <a:cubicBezTo>
                    <a:pt x="1697" y="305"/>
                    <a:pt x="1700" y="317"/>
                    <a:pt x="1697" y="325"/>
                  </a:cubicBezTo>
                  <a:cubicBezTo>
                    <a:pt x="1688" y="332"/>
                    <a:pt x="1676" y="339"/>
                    <a:pt x="1666" y="332"/>
                  </a:cubicBezTo>
                  <a:close/>
                  <a:moveTo>
                    <a:pt x="1722" y="373"/>
                  </a:moveTo>
                  <a:cubicBezTo>
                    <a:pt x="1712" y="366"/>
                    <a:pt x="1711" y="355"/>
                    <a:pt x="1713" y="344"/>
                  </a:cubicBezTo>
                  <a:cubicBezTo>
                    <a:pt x="1724" y="336"/>
                    <a:pt x="1736" y="330"/>
                    <a:pt x="1748" y="338"/>
                  </a:cubicBezTo>
                  <a:cubicBezTo>
                    <a:pt x="1759" y="345"/>
                    <a:pt x="1759" y="357"/>
                    <a:pt x="1752" y="367"/>
                  </a:cubicBezTo>
                  <a:cubicBezTo>
                    <a:pt x="1746" y="376"/>
                    <a:pt x="1732" y="380"/>
                    <a:pt x="1722" y="373"/>
                  </a:cubicBezTo>
                  <a:close/>
                  <a:moveTo>
                    <a:pt x="1736" y="139"/>
                  </a:moveTo>
                  <a:cubicBezTo>
                    <a:pt x="1728" y="147"/>
                    <a:pt x="1722" y="156"/>
                    <a:pt x="1718" y="166"/>
                  </a:cubicBezTo>
                  <a:cubicBezTo>
                    <a:pt x="1699" y="209"/>
                    <a:pt x="1734" y="239"/>
                    <a:pt x="1770" y="255"/>
                  </a:cubicBezTo>
                  <a:cubicBezTo>
                    <a:pt x="1802" y="270"/>
                    <a:pt x="1837" y="275"/>
                    <a:pt x="1854" y="238"/>
                  </a:cubicBezTo>
                  <a:cubicBezTo>
                    <a:pt x="1867" y="207"/>
                    <a:pt x="1854" y="184"/>
                    <a:pt x="1825" y="171"/>
                  </a:cubicBezTo>
                  <a:cubicBezTo>
                    <a:pt x="1800" y="160"/>
                    <a:pt x="1778" y="167"/>
                    <a:pt x="1766" y="192"/>
                  </a:cubicBezTo>
                  <a:cubicBezTo>
                    <a:pt x="1761" y="204"/>
                    <a:pt x="1762" y="214"/>
                    <a:pt x="1768" y="224"/>
                  </a:cubicBezTo>
                  <a:cubicBezTo>
                    <a:pt x="1768" y="225"/>
                    <a:pt x="1768" y="225"/>
                    <a:pt x="1768" y="225"/>
                  </a:cubicBezTo>
                  <a:cubicBezTo>
                    <a:pt x="1748" y="215"/>
                    <a:pt x="1730" y="197"/>
                    <a:pt x="1740" y="174"/>
                  </a:cubicBezTo>
                  <a:cubicBezTo>
                    <a:pt x="1744" y="165"/>
                    <a:pt x="1750" y="158"/>
                    <a:pt x="1756" y="153"/>
                  </a:cubicBezTo>
                  <a:cubicBezTo>
                    <a:pt x="1736" y="139"/>
                    <a:pt x="1736" y="139"/>
                    <a:pt x="1736" y="139"/>
                  </a:cubicBezTo>
                  <a:close/>
                  <a:moveTo>
                    <a:pt x="1784" y="207"/>
                  </a:moveTo>
                  <a:cubicBezTo>
                    <a:pt x="1789" y="194"/>
                    <a:pt x="1804" y="194"/>
                    <a:pt x="1817" y="200"/>
                  </a:cubicBezTo>
                  <a:cubicBezTo>
                    <a:pt x="1829" y="205"/>
                    <a:pt x="1839" y="216"/>
                    <a:pt x="1833" y="229"/>
                  </a:cubicBezTo>
                  <a:cubicBezTo>
                    <a:pt x="1828" y="242"/>
                    <a:pt x="1814" y="242"/>
                    <a:pt x="1801" y="237"/>
                  </a:cubicBezTo>
                  <a:cubicBezTo>
                    <a:pt x="1788" y="231"/>
                    <a:pt x="1778" y="220"/>
                    <a:pt x="1784" y="207"/>
                  </a:cubicBezTo>
                  <a:close/>
                  <a:moveTo>
                    <a:pt x="1778" y="0"/>
                  </a:moveTo>
                  <a:cubicBezTo>
                    <a:pt x="1756" y="82"/>
                    <a:pt x="1756" y="82"/>
                    <a:pt x="1756" y="82"/>
                  </a:cubicBezTo>
                  <a:cubicBezTo>
                    <a:pt x="1833" y="104"/>
                    <a:pt x="1833" y="104"/>
                    <a:pt x="1833" y="104"/>
                  </a:cubicBezTo>
                  <a:cubicBezTo>
                    <a:pt x="1832" y="95"/>
                    <a:pt x="1833" y="86"/>
                    <a:pt x="1836" y="77"/>
                  </a:cubicBezTo>
                  <a:cubicBezTo>
                    <a:pt x="1840" y="61"/>
                    <a:pt x="1851" y="46"/>
                    <a:pt x="1869" y="51"/>
                  </a:cubicBezTo>
                  <a:cubicBezTo>
                    <a:pt x="1887" y="56"/>
                    <a:pt x="1890" y="73"/>
                    <a:pt x="1886" y="88"/>
                  </a:cubicBezTo>
                  <a:cubicBezTo>
                    <a:pt x="1883" y="101"/>
                    <a:pt x="1876" y="110"/>
                    <a:pt x="1871" y="116"/>
                  </a:cubicBezTo>
                  <a:cubicBezTo>
                    <a:pt x="1897" y="123"/>
                    <a:pt x="1897" y="123"/>
                    <a:pt x="1897" y="123"/>
                  </a:cubicBezTo>
                  <a:cubicBezTo>
                    <a:pt x="1901" y="114"/>
                    <a:pt x="1907" y="102"/>
                    <a:pt x="1910" y="91"/>
                  </a:cubicBezTo>
                  <a:cubicBezTo>
                    <a:pt x="1920" y="54"/>
                    <a:pt x="1903" y="29"/>
                    <a:pt x="1876" y="22"/>
                  </a:cubicBezTo>
                  <a:cubicBezTo>
                    <a:pt x="1839" y="12"/>
                    <a:pt x="1823" y="36"/>
                    <a:pt x="1817" y="56"/>
                  </a:cubicBezTo>
                  <a:cubicBezTo>
                    <a:pt x="1816" y="61"/>
                    <a:pt x="1815" y="66"/>
                    <a:pt x="1815" y="69"/>
                  </a:cubicBezTo>
                  <a:cubicBezTo>
                    <a:pt x="1785" y="61"/>
                    <a:pt x="1785" y="61"/>
                    <a:pt x="1785" y="61"/>
                  </a:cubicBezTo>
                  <a:cubicBezTo>
                    <a:pt x="1800" y="5"/>
                    <a:pt x="1800" y="5"/>
                    <a:pt x="1800" y="5"/>
                  </a:cubicBezTo>
                  <a:cubicBezTo>
                    <a:pt x="1778" y="0"/>
                    <a:pt x="1778" y="0"/>
                    <a:pt x="177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xmlns="" val="19037459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fade">
                                      <p:cBhvr>
                                        <p:cTn id="11" dur="500"/>
                                        <p:tgtEl>
                                          <p:spTgt spid="1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6" presetClass="entr" presetSubtype="4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Horizontal)">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500"/>
                                        <p:tgtEl>
                                          <p:spTgt spid="1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3500"/>
                            </p:stCondLst>
                            <p:childTnLst>
                              <p:par>
                                <p:cTn id="33" presetID="16" presetClass="entr" presetSubtype="42"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outHorizontal)">
                                      <p:cBhvr>
                                        <p:cTn id="35" dur="500"/>
                                        <p:tgtEl>
                                          <p:spTgt spid="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fade">
                                      <p:cBhvr>
                                        <p:cTn id="43" dur="500"/>
                                        <p:tgtEl>
                                          <p:spTgt spid="11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115" grpId="0"/>
      <p:bldP spid="116" grpId="0"/>
      <p:bldP spid="117"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Zillow Case Study</a:t>
            </a:r>
            <a:endParaRPr lang="en-US" dirty="0"/>
          </a:p>
        </p:txBody>
      </p:sp>
      <p:sp>
        <p:nvSpPr>
          <p:cNvPr id="10" name="Text Placeholder 19"/>
          <p:cNvSpPr txBox="1">
            <a:spLocks/>
          </p:cNvSpPr>
          <p:nvPr/>
        </p:nvSpPr>
        <p:spPr>
          <a:xfrm>
            <a:off x="4686300" y="1893095"/>
            <a:ext cx="4191000" cy="1789112"/>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57150" defTabSz="914400" fontAlgn="base">
              <a:lnSpc>
                <a:spcPct val="90000"/>
              </a:lnSpc>
              <a:spcBef>
                <a:spcPct val="0"/>
              </a:spcBef>
              <a:spcAft>
                <a:spcPts val="1800"/>
              </a:spcAft>
              <a:buFont typeface="Wingdings" pitchFamily="2" charset="2"/>
              <a:buNone/>
            </a:pPr>
            <a:r>
              <a:rPr lang="en-US" dirty="0" smtClean="0">
                <a:ln w="6350">
                  <a:noFill/>
                </a:ln>
                <a:gradFill flip="none" rotWithShape="1">
                  <a:gsLst>
                    <a:gs pos="0">
                      <a:srgbClr val="FF1414"/>
                    </a:gs>
                    <a:gs pos="100000">
                      <a:srgbClr val="FF1414">
                        <a:lumMod val="75000"/>
                      </a:srgbClr>
                    </a:gs>
                  </a:gsLst>
                  <a:lin ang="5400000" scaled="1"/>
                  <a:tileRect/>
                </a:gradFill>
              </a:rPr>
              <a:t>“</a:t>
            </a:r>
            <a:r>
              <a:rPr lang="en-US" dirty="0">
                <a:ln w="6350">
                  <a:noFill/>
                </a:ln>
                <a:gradFill flip="none" rotWithShape="1">
                  <a:gsLst>
                    <a:gs pos="0">
                      <a:srgbClr val="FF1414"/>
                    </a:gs>
                    <a:gs pos="100000">
                      <a:srgbClr val="FF1414">
                        <a:lumMod val="75000"/>
                      </a:srgbClr>
                    </a:gs>
                  </a:gsLst>
                  <a:lin ang="5400000" scaled="1"/>
                  <a:tileRect/>
                </a:gradFill>
              </a:rPr>
              <a:t>Oracle </a:t>
            </a:r>
            <a:r>
              <a:rPr lang="en-US" dirty="0" smtClean="0">
                <a:ln w="6350">
                  <a:noFill/>
                </a:ln>
                <a:gradFill flip="none" rotWithShape="1">
                  <a:gsLst>
                    <a:gs pos="0">
                      <a:srgbClr val="FF1414"/>
                    </a:gs>
                    <a:gs pos="100000">
                      <a:srgbClr val="FF1414">
                        <a:lumMod val="75000"/>
                      </a:srgbClr>
                    </a:gs>
                  </a:gsLst>
                  <a:lin ang="5400000" scaled="1"/>
                  <a:tileRect/>
                </a:gradFill>
              </a:rPr>
              <a:t> HCM Cloud Service </a:t>
            </a:r>
            <a:r>
              <a:rPr lang="en-US" dirty="0">
                <a:ln w="6350">
                  <a:noFill/>
                </a:ln>
                <a:gradFill flip="none" rotWithShape="1">
                  <a:gsLst>
                    <a:gs pos="0">
                      <a:srgbClr val="FF1414"/>
                    </a:gs>
                    <a:gs pos="100000">
                      <a:srgbClr val="FF1414">
                        <a:lumMod val="75000"/>
                      </a:srgbClr>
                    </a:gs>
                  </a:gsLst>
                  <a:lin ang="5400000" scaled="1"/>
                  <a:tileRect/>
                </a:gradFill>
              </a:rPr>
              <a:t>was a natural choice for us given the ease of use and the depth of the suite. With Oracle’s continuous innovation, we are excited to take advantage of the best technology and functionality in the cloud.” </a:t>
            </a:r>
            <a:endParaRPr lang="en-US" dirty="0" smtClean="0">
              <a:ln w="6350">
                <a:noFill/>
              </a:ln>
              <a:gradFill flip="none" rotWithShape="1">
                <a:gsLst>
                  <a:gs pos="0">
                    <a:srgbClr val="FF1414"/>
                  </a:gs>
                  <a:gs pos="100000">
                    <a:srgbClr val="FF1414">
                      <a:lumMod val="75000"/>
                    </a:srgbClr>
                  </a:gs>
                </a:gsLst>
                <a:lin ang="5400000" scaled="1"/>
                <a:tileRect/>
              </a:gradFill>
            </a:endParaRPr>
          </a:p>
          <a:p>
            <a:pPr marL="0" indent="0" algn="r" defTabSz="914400" fontAlgn="base">
              <a:lnSpc>
                <a:spcPct val="90000"/>
              </a:lnSpc>
              <a:spcBef>
                <a:spcPct val="0"/>
              </a:spcBef>
              <a:spcAft>
                <a:spcPts val="1800"/>
              </a:spcAft>
              <a:buFont typeface="Wingdings" pitchFamily="2" charset="2"/>
              <a:buNone/>
            </a:pPr>
            <a:r>
              <a:rPr lang="en-US" sz="1600" dirty="0">
                <a:solidFill>
                  <a:srgbClr val="000000"/>
                </a:solidFill>
              </a:rPr>
              <a:t>Sarah </a:t>
            </a:r>
            <a:r>
              <a:rPr lang="en-US" sz="1600" dirty="0" err="1">
                <a:solidFill>
                  <a:srgbClr val="000000"/>
                </a:solidFill>
              </a:rPr>
              <a:t>Bilton</a:t>
            </a:r>
            <a:r>
              <a:rPr lang="en-US" sz="1600" dirty="0">
                <a:solidFill>
                  <a:srgbClr val="000000"/>
                </a:solidFill>
              </a:rPr>
              <a:t>, </a:t>
            </a:r>
            <a:r>
              <a:rPr lang="en-US" sz="1600" dirty="0" smtClean="0">
                <a:solidFill>
                  <a:srgbClr val="000000"/>
                </a:solidFill>
              </a:rPr>
              <a:t>SR Director </a:t>
            </a:r>
            <a:r>
              <a:rPr lang="en-US" sz="1600" dirty="0">
                <a:solidFill>
                  <a:srgbClr val="000000"/>
                </a:solidFill>
              </a:rPr>
              <a:t>of </a:t>
            </a:r>
            <a:r>
              <a:rPr lang="en-US" sz="1600" dirty="0" smtClean="0">
                <a:solidFill>
                  <a:srgbClr val="000000"/>
                </a:solidFill>
              </a:rPr>
              <a:t>HR</a:t>
            </a:r>
            <a:endParaRPr lang="en-US" sz="1600" dirty="0">
              <a:ln w="6350">
                <a:noFill/>
              </a:ln>
              <a:solidFill>
                <a:srgbClr val="000000"/>
              </a:solidFill>
            </a:endParaRPr>
          </a:p>
        </p:txBody>
      </p:sp>
      <p:grpSp>
        <p:nvGrpSpPr>
          <p:cNvPr id="2" name="Group 21512"/>
          <p:cNvGrpSpPr/>
          <p:nvPr/>
        </p:nvGrpSpPr>
        <p:grpSpPr>
          <a:xfrm>
            <a:off x="-1" y="1156648"/>
            <a:ext cx="4292601" cy="2980267"/>
            <a:chOff x="-1" y="1156648"/>
            <a:chExt cx="4292601" cy="2980267"/>
          </a:xfrm>
        </p:grpSpPr>
        <p:sp>
          <p:nvSpPr>
            <p:cNvPr id="43" name="Rectangle 42"/>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ea typeface="ＭＳ Ｐゴシック" pitchFamily="34" charset="-128"/>
              </a:endParaRPr>
            </a:p>
          </p:txBody>
        </p:sp>
        <p:grpSp>
          <p:nvGrpSpPr>
            <p:cNvPr id="4" name="Group 6"/>
            <p:cNvGrpSpPr>
              <a:grpSpLocks noChangeAspect="1"/>
            </p:cNvGrpSpPr>
            <p:nvPr/>
          </p:nvGrpSpPr>
          <p:grpSpPr bwMode="auto">
            <a:xfrm>
              <a:off x="317500" y="2288382"/>
              <a:ext cx="3600450" cy="1136650"/>
              <a:chOff x="1748" y="1262"/>
              <a:chExt cx="2268" cy="716"/>
            </a:xfrm>
            <a:gradFill>
              <a:gsLst>
                <a:gs pos="0">
                  <a:schemeClr val="tx2"/>
                </a:gs>
                <a:gs pos="100000">
                  <a:schemeClr val="tx2">
                    <a:lumMod val="75000"/>
                  </a:schemeClr>
                </a:gs>
              </a:gsLst>
              <a:lin ang="5400000" scaled="1"/>
            </a:gradFill>
          </p:grpSpPr>
          <p:sp>
            <p:nvSpPr>
              <p:cNvPr id="13" name="Freeform 7"/>
              <p:cNvSpPr>
                <a:spLocks/>
              </p:cNvSpPr>
              <p:nvPr/>
            </p:nvSpPr>
            <p:spPr bwMode="auto">
              <a:xfrm>
                <a:off x="1895" y="1262"/>
                <a:ext cx="295" cy="130"/>
              </a:xfrm>
              <a:custGeom>
                <a:avLst/>
                <a:gdLst>
                  <a:gd name="T0" fmla="*/ 78 w 125"/>
                  <a:gd name="T1" fmla="*/ 0 h 55"/>
                  <a:gd name="T2" fmla="*/ 0 w 125"/>
                  <a:gd name="T3" fmla="*/ 55 h 55"/>
                  <a:gd name="T4" fmla="*/ 125 w 125"/>
                  <a:gd name="T5" fmla="*/ 31 h 55"/>
                  <a:gd name="T6" fmla="*/ 78 w 125"/>
                  <a:gd name="T7" fmla="*/ 0 h 55"/>
                </a:gdLst>
                <a:ahLst/>
                <a:cxnLst>
                  <a:cxn ang="0">
                    <a:pos x="T0" y="T1"/>
                  </a:cxn>
                  <a:cxn ang="0">
                    <a:pos x="T2" y="T3"/>
                  </a:cxn>
                  <a:cxn ang="0">
                    <a:pos x="T4" y="T5"/>
                  </a:cxn>
                  <a:cxn ang="0">
                    <a:pos x="T6" y="T7"/>
                  </a:cxn>
                </a:cxnLst>
                <a:rect l="0" t="0" r="r" b="b"/>
                <a:pathLst>
                  <a:path w="125" h="55">
                    <a:moveTo>
                      <a:pt x="78" y="0"/>
                    </a:moveTo>
                    <a:cubicBezTo>
                      <a:pt x="64" y="7"/>
                      <a:pt x="23" y="38"/>
                      <a:pt x="0" y="55"/>
                    </a:cubicBezTo>
                    <a:cubicBezTo>
                      <a:pt x="27" y="46"/>
                      <a:pt x="92" y="32"/>
                      <a:pt x="125" y="31"/>
                    </a:cubicBezTo>
                    <a:cubicBezTo>
                      <a:pt x="115" y="24"/>
                      <a:pt x="86" y="4"/>
                      <a:pt x="7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Freeform 8"/>
              <p:cNvSpPr>
                <a:spLocks/>
              </p:cNvSpPr>
              <p:nvPr/>
            </p:nvSpPr>
            <p:spPr bwMode="auto">
              <a:xfrm>
                <a:off x="1774" y="1572"/>
                <a:ext cx="442" cy="170"/>
              </a:xfrm>
              <a:custGeom>
                <a:avLst/>
                <a:gdLst>
                  <a:gd name="T0" fmla="*/ 0 w 187"/>
                  <a:gd name="T1" fmla="*/ 72 h 72"/>
                  <a:gd name="T2" fmla="*/ 175 w 187"/>
                  <a:gd name="T3" fmla="*/ 35 h 72"/>
                  <a:gd name="T4" fmla="*/ 187 w 187"/>
                  <a:gd name="T5" fmla="*/ 0 h 72"/>
                  <a:gd name="T6" fmla="*/ 10 w 187"/>
                  <a:gd name="T7" fmla="*/ 43 h 72"/>
                  <a:gd name="T8" fmla="*/ 0 w 187"/>
                  <a:gd name="T9" fmla="*/ 72 h 72"/>
                </a:gdLst>
                <a:ahLst/>
                <a:cxnLst>
                  <a:cxn ang="0">
                    <a:pos x="T0" y="T1"/>
                  </a:cxn>
                  <a:cxn ang="0">
                    <a:pos x="T2" y="T3"/>
                  </a:cxn>
                  <a:cxn ang="0">
                    <a:pos x="T4" y="T5"/>
                  </a:cxn>
                  <a:cxn ang="0">
                    <a:pos x="T6" y="T7"/>
                  </a:cxn>
                  <a:cxn ang="0">
                    <a:pos x="T8" y="T9"/>
                  </a:cxn>
                </a:cxnLst>
                <a:rect l="0" t="0" r="r" b="b"/>
                <a:pathLst>
                  <a:path w="187" h="72">
                    <a:moveTo>
                      <a:pt x="0" y="72"/>
                    </a:moveTo>
                    <a:cubicBezTo>
                      <a:pt x="9" y="68"/>
                      <a:pt x="95" y="40"/>
                      <a:pt x="175" y="35"/>
                    </a:cubicBezTo>
                    <a:cubicBezTo>
                      <a:pt x="177" y="29"/>
                      <a:pt x="185" y="6"/>
                      <a:pt x="187" y="0"/>
                    </a:cubicBezTo>
                    <a:cubicBezTo>
                      <a:pt x="104" y="6"/>
                      <a:pt x="37" y="30"/>
                      <a:pt x="10" y="43"/>
                    </a:cubicBezTo>
                    <a:lnTo>
                      <a:pt x="0"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Freeform 9"/>
              <p:cNvSpPr>
                <a:spLocks/>
              </p:cNvSpPr>
              <p:nvPr/>
            </p:nvSpPr>
            <p:spPr bwMode="auto">
              <a:xfrm>
                <a:off x="1987" y="1345"/>
                <a:ext cx="368" cy="217"/>
              </a:xfrm>
              <a:custGeom>
                <a:avLst/>
                <a:gdLst>
                  <a:gd name="T0" fmla="*/ 92 w 156"/>
                  <a:gd name="T1" fmla="*/ 0 h 92"/>
                  <a:gd name="T2" fmla="*/ 0 w 156"/>
                  <a:gd name="T3" fmla="*/ 92 h 92"/>
                  <a:gd name="T4" fmla="*/ 106 w 156"/>
                  <a:gd name="T5" fmla="*/ 71 h 92"/>
                  <a:gd name="T6" fmla="*/ 113 w 156"/>
                  <a:gd name="T7" fmla="*/ 51 h 92"/>
                  <a:gd name="T8" fmla="*/ 156 w 156"/>
                  <a:gd name="T9" fmla="*/ 47 h 92"/>
                  <a:gd name="T10" fmla="*/ 92 w 156"/>
                  <a:gd name="T11" fmla="*/ 0 h 92"/>
                </a:gdLst>
                <a:ahLst/>
                <a:cxnLst>
                  <a:cxn ang="0">
                    <a:pos x="T0" y="T1"/>
                  </a:cxn>
                  <a:cxn ang="0">
                    <a:pos x="T2" y="T3"/>
                  </a:cxn>
                  <a:cxn ang="0">
                    <a:pos x="T4" y="T5"/>
                  </a:cxn>
                  <a:cxn ang="0">
                    <a:pos x="T6" y="T7"/>
                  </a:cxn>
                  <a:cxn ang="0">
                    <a:pos x="T8" y="T9"/>
                  </a:cxn>
                  <a:cxn ang="0">
                    <a:pos x="T10" y="T11"/>
                  </a:cxn>
                </a:cxnLst>
                <a:rect l="0" t="0" r="r" b="b"/>
                <a:pathLst>
                  <a:path w="156" h="92">
                    <a:moveTo>
                      <a:pt x="92" y="0"/>
                    </a:moveTo>
                    <a:cubicBezTo>
                      <a:pt x="92" y="0"/>
                      <a:pt x="12" y="80"/>
                      <a:pt x="0" y="92"/>
                    </a:cubicBezTo>
                    <a:cubicBezTo>
                      <a:pt x="24" y="83"/>
                      <a:pt x="74" y="73"/>
                      <a:pt x="106" y="71"/>
                    </a:cubicBezTo>
                    <a:cubicBezTo>
                      <a:pt x="109" y="59"/>
                      <a:pt x="113" y="51"/>
                      <a:pt x="113" y="51"/>
                    </a:cubicBezTo>
                    <a:cubicBezTo>
                      <a:pt x="156" y="47"/>
                      <a:pt x="156" y="47"/>
                      <a:pt x="156" y="47"/>
                    </a:cubicBezTo>
                    <a:cubicBezTo>
                      <a:pt x="156" y="47"/>
                      <a:pt x="123" y="21"/>
                      <a:pt x="9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 name="Freeform 10"/>
              <p:cNvSpPr>
                <a:spLocks/>
              </p:cNvSpPr>
              <p:nvPr/>
            </p:nvSpPr>
            <p:spPr bwMode="auto">
              <a:xfrm>
                <a:off x="1748" y="1394"/>
                <a:ext cx="333" cy="258"/>
              </a:xfrm>
              <a:custGeom>
                <a:avLst/>
                <a:gdLst>
                  <a:gd name="T0" fmla="*/ 25 w 141"/>
                  <a:gd name="T1" fmla="*/ 109 h 109"/>
                  <a:gd name="T2" fmla="*/ 141 w 141"/>
                  <a:gd name="T3" fmla="*/ 0 h 109"/>
                  <a:gd name="T4" fmla="*/ 26 w 141"/>
                  <a:gd name="T5" fmla="*/ 34 h 109"/>
                  <a:gd name="T6" fmla="*/ 0 w 141"/>
                  <a:gd name="T7" fmla="*/ 61 h 109"/>
                  <a:gd name="T8" fmla="*/ 45 w 141"/>
                  <a:gd name="T9" fmla="*/ 53 h 109"/>
                  <a:gd name="T10" fmla="*/ 25 w 141"/>
                  <a:gd name="T11" fmla="*/ 109 h 109"/>
                </a:gdLst>
                <a:ahLst/>
                <a:cxnLst>
                  <a:cxn ang="0">
                    <a:pos x="T0" y="T1"/>
                  </a:cxn>
                  <a:cxn ang="0">
                    <a:pos x="T2" y="T3"/>
                  </a:cxn>
                  <a:cxn ang="0">
                    <a:pos x="T4" y="T5"/>
                  </a:cxn>
                  <a:cxn ang="0">
                    <a:pos x="T6" y="T7"/>
                  </a:cxn>
                  <a:cxn ang="0">
                    <a:pos x="T8" y="T9"/>
                  </a:cxn>
                  <a:cxn ang="0">
                    <a:pos x="T10" y="T11"/>
                  </a:cxn>
                </a:cxnLst>
                <a:rect l="0" t="0" r="r" b="b"/>
                <a:pathLst>
                  <a:path w="141" h="109">
                    <a:moveTo>
                      <a:pt x="25" y="109"/>
                    </a:moveTo>
                    <a:cubicBezTo>
                      <a:pt x="50" y="83"/>
                      <a:pt x="141" y="0"/>
                      <a:pt x="141" y="0"/>
                    </a:cubicBezTo>
                    <a:cubicBezTo>
                      <a:pt x="94" y="11"/>
                      <a:pt x="44" y="26"/>
                      <a:pt x="26" y="34"/>
                    </a:cubicBezTo>
                    <a:cubicBezTo>
                      <a:pt x="0" y="61"/>
                      <a:pt x="0" y="61"/>
                      <a:pt x="0" y="61"/>
                    </a:cubicBezTo>
                    <a:cubicBezTo>
                      <a:pt x="22" y="56"/>
                      <a:pt x="29" y="55"/>
                      <a:pt x="45" y="53"/>
                    </a:cubicBezTo>
                    <a:lnTo>
                      <a:pt x="25" y="1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 name="Freeform 11"/>
              <p:cNvSpPr>
                <a:spLocks/>
              </p:cNvSpPr>
              <p:nvPr/>
            </p:nvSpPr>
            <p:spPr bwMode="auto">
              <a:xfrm>
                <a:off x="1954" y="1829"/>
                <a:ext cx="92" cy="118"/>
              </a:xfrm>
              <a:custGeom>
                <a:avLst/>
                <a:gdLst>
                  <a:gd name="T0" fmla="*/ 23 w 39"/>
                  <a:gd name="T1" fmla="*/ 30 h 50"/>
                  <a:gd name="T2" fmla="*/ 23 w 39"/>
                  <a:gd name="T3" fmla="*/ 50 h 50"/>
                  <a:gd name="T4" fmla="*/ 16 w 39"/>
                  <a:gd name="T5" fmla="*/ 50 h 50"/>
                  <a:gd name="T6" fmla="*/ 16 w 39"/>
                  <a:gd name="T7" fmla="*/ 30 h 50"/>
                  <a:gd name="T8" fmla="*/ 0 w 39"/>
                  <a:gd name="T9" fmla="*/ 0 h 50"/>
                  <a:gd name="T10" fmla="*/ 8 w 39"/>
                  <a:gd name="T11" fmla="*/ 0 h 50"/>
                  <a:gd name="T12" fmla="*/ 17 w 39"/>
                  <a:gd name="T13" fmla="*/ 17 h 50"/>
                  <a:gd name="T14" fmla="*/ 19 w 39"/>
                  <a:gd name="T15" fmla="*/ 23 h 50"/>
                  <a:gd name="T16" fmla="*/ 22 w 39"/>
                  <a:gd name="T17" fmla="*/ 17 h 50"/>
                  <a:gd name="T18" fmla="*/ 31 w 39"/>
                  <a:gd name="T19" fmla="*/ 0 h 50"/>
                  <a:gd name="T20" fmla="*/ 39 w 39"/>
                  <a:gd name="T21" fmla="*/ 0 h 50"/>
                  <a:gd name="T22" fmla="*/ 23 w 39"/>
                  <a:gd name="T23"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50">
                    <a:moveTo>
                      <a:pt x="23" y="30"/>
                    </a:moveTo>
                    <a:cubicBezTo>
                      <a:pt x="23" y="50"/>
                      <a:pt x="23" y="50"/>
                      <a:pt x="23" y="50"/>
                    </a:cubicBezTo>
                    <a:cubicBezTo>
                      <a:pt x="16" y="50"/>
                      <a:pt x="16" y="50"/>
                      <a:pt x="16" y="50"/>
                    </a:cubicBezTo>
                    <a:cubicBezTo>
                      <a:pt x="16" y="30"/>
                      <a:pt x="16" y="30"/>
                      <a:pt x="16" y="30"/>
                    </a:cubicBezTo>
                    <a:cubicBezTo>
                      <a:pt x="0" y="0"/>
                      <a:pt x="0" y="0"/>
                      <a:pt x="0" y="0"/>
                    </a:cubicBezTo>
                    <a:cubicBezTo>
                      <a:pt x="8" y="0"/>
                      <a:pt x="8" y="0"/>
                      <a:pt x="8" y="0"/>
                    </a:cubicBezTo>
                    <a:cubicBezTo>
                      <a:pt x="17" y="17"/>
                      <a:pt x="17" y="17"/>
                      <a:pt x="17" y="17"/>
                    </a:cubicBezTo>
                    <a:cubicBezTo>
                      <a:pt x="18" y="19"/>
                      <a:pt x="19" y="21"/>
                      <a:pt x="19" y="23"/>
                    </a:cubicBezTo>
                    <a:cubicBezTo>
                      <a:pt x="20" y="21"/>
                      <a:pt x="21" y="19"/>
                      <a:pt x="22" y="17"/>
                    </a:cubicBezTo>
                    <a:cubicBezTo>
                      <a:pt x="31" y="0"/>
                      <a:pt x="31" y="0"/>
                      <a:pt x="31" y="0"/>
                    </a:cubicBezTo>
                    <a:cubicBezTo>
                      <a:pt x="39" y="0"/>
                      <a:pt x="39" y="0"/>
                      <a:pt x="39" y="0"/>
                    </a:cubicBezTo>
                    <a:lnTo>
                      <a:pt x="23" y="30"/>
                    </a:ln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 name="Freeform 12"/>
              <p:cNvSpPr>
                <a:spLocks noEditPoints="1"/>
              </p:cNvSpPr>
              <p:nvPr/>
            </p:nvSpPr>
            <p:spPr bwMode="auto">
              <a:xfrm>
                <a:off x="2053" y="1858"/>
                <a:ext cx="73" cy="92"/>
              </a:xfrm>
              <a:custGeom>
                <a:avLst/>
                <a:gdLst>
                  <a:gd name="T0" fmla="*/ 16 w 31"/>
                  <a:gd name="T1" fmla="*/ 39 h 39"/>
                  <a:gd name="T2" fmla="*/ 0 w 31"/>
                  <a:gd name="T3" fmla="*/ 19 h 39"/>
                  <a:gd name="T4" fmla="*/ 15 w 31"/>
                  <a:gd name="T5" fmla="*/ 0 h 39"/>
                  <a:gd name="T6" fmla="*/ 31 w 31"/>
                  <a:gd name="T7" fmla="*/ 20 h 39"/>
                  <a:gd name="T8" fmla="*/ 16 w 31"/>
                  <a:gd name="T9" fmla="*/ 39 h 39"/>
                  <a:gd name="T10" fmla="*/ 15 w 31"/>
                  <a:gd name="T11" fmla="*/ 5 h 39"/>
                  <a:gd name="T12" fmla="*/ 7 w 31"/>
                  <a:gd name="T13" fmla="*/ 19 h 39"/>
                  <a:gd name="T14" fmla="*/ 16 w 31"/>
                  <a:gd name="T15" fmla="*/ 33 h 39"/>
                  <a:gd name="T16" fmla="*/ 24 w 31"/>
                  <a:gd name="T17" fmla="*/ 20 h 39"/>
                  <a:gd name="T18" fmla="*/ 15 w 31"/>
                  <a:gd name="T19"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9">
                    <a:moveTo>
                      <a:pt x="16" y="39"/>
                    </a:moveTo>
                    <a:cubicBezTo>
                      <a:pt x="6" y="39"/>
                      <a:pt x="0" y="31"/>
                      <a:pt x="0" y="19"/>
                    </a:cubicBezTo>
                    <a:cubicBezTo>
                      <a:pt x="0" y="8"/>
                      <a:pt x="6" y="0"/>
                      <a:pt x="15" y="0"/>
                    </a:cubicBezTo>
                    <a:cubicBezTo>
                      <a:pt x="26" y="0"/>
                      <a:pt x="31" y="9"/>
                      <a:pt x="31" y="20"/>
                    </a:cubicBezTo>
                    <a:cubicBezTo>
                      <a:pt x="31" y="31"/>
                      <a:pt x="25" y="39"/>
                      <a:pt x="16" y="39"/>
                    </a:cubicBezTo>
                    <a:close/>
                    <a:moveTo>
                      <a:pt x="15" y="5"/>
                    </a:moveTo>
                    <a:cubicBezTo>
                      <a:pt x="10" y="5"/>
                      <a:pt x="7" y="9"/>
                      <a:pt x="7" y="19"/>
                    </a:cubicBezTo>
                    <a:cubicBezTo>
                      <a:pt x="7" y="30"/>
                      <a:pt x="10" y="33"/>
                      <a:pt x="16" y="33"/>
                    </a:cubicBezTo>
                    <a:cubicBezTo>
                      <a:pt x="21" y="33"/>
                      <a:pt x="24" y="30"/>
                      <a:pt x="24" y="20"/>
                    </a:cubicBezTo>
                    <a:cubicBezTo>
                      <a:pt x="24" y="9"/>
                      <a:pt x="21" y="5"/>
                      <a:pt x="15" y="5"/>
                    </a:cubicBez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 name="Freeform 13"/>
              <p:cNvSpPr>
                <a:spLocks/>
              </p:cNvSpPr>
              <p:nvPr/>
            </p:nvSpPr>
            <p:spPr bwMode="auto">
              <a:xfrm>
                <a:off x="2150" y="1858"/>
                <a:ext cx="71" cy="92"/>
              </a:xfrm>
              <a:custGeom>
                <a:avLst/>
                <a:gdLst>
                  <a:gd name="T0" fmla="*/ 25 w 30"/>
                  <a:gd name="T1" fmla="*/ 39 h 39"/>
                  <a:gd name="T2" fmla="*/ 22 w 30"/>
                  <a:gd name="T3" fmla="*/ 34 h 39"/>
                  <a:gd name="T4" fmla="*/ 11 w 30"/>
                  <a:gd name="T5" fmla="*/ 39 h 39"/>
                  <a:gd name="T6" fmla="*/ 1 w 30"/>
                  <a:gd name="T7" fmla="*/ 33 h 39"/>
                  <a:gd name="T8" fmla="*/ 0 w 30"/>
                  <a:gd name="T9" fmla="*/ 27 h 39"/>
                  <a:gd name="T10" fmla="*/ 0 w 30"/>
                  <a:gd name="T11" fmla="*/ 1 h 39"/>
                  <a:gd name="T12" fmla="*/ 7 w 30"/>
                  <a:gd name="T13" fmla="*/ 0 h 39"/>
                  <a:gd name="T14" fmla="*/ 7 w 30"/>
                  <a:gd name="T15" fmla="*/ 25 h 39"/>
                  <a:gd name="T16" fmla="*/ 9 w 30"/>
                  <a:gd name="T17" fmla="*/ 32 h 39"/>
                  <a:gd name="T18" fmla="*/ 13 w 30"/>
                  <a:gd name="T19" fmla="*/ 33 h 39"/>
                  <a:gd name="T20" fmla="*/ 21 w 30"/>
                  <a:gd name="T21" fmla="*/ 28 h 39"/>
                  <a:gd name="T22" fmla="*/ 21 w 30"/>
                  <a:gd name="T23" fmla="*/ 2 h 39"/>
                  <a:gd name="T24" fmla="*/ 28 w 30"/>
                  <a:gd name="T25" fmla="*/ 0 h 39"/>
                  <a:gd name="T26" fmla="*/ 28 w 30"/>
                  <a:gd name="T27" fmla="*/ 28 h 39"/>
                  <a:gd name="T28" fmla="*/ 30 w 30"/>
                  <a:gd name="T29" fmla="*/ 35 h 39"/>
                  <a:gd name="T30" fmla="*/ 25 w 30"/>
                  <a:gd name="T3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9">
                    <a:moveTo>
                      <a:pt x="25" y="39"/>
                    </a:moveTo>
                    <a:cubicBezTo>
                      <a:pt x="23" y="37"/>
                      <a:pt x="23" y="36"/>
                      <a:pt x="22" y="34"/>
                    </a:cubicBezTo>
                    <a:cubicBezTo>
                      <a:pt x="19" y="37"/>
                      <a:pt x="15" y="39"/>
                      <a:pt x="11" y="39"/>
                    </a:cubicBezTo>
                    <a:cubicBezTo>
                      <a:pt x="6" y="39"/>
                      <a:pt x="3" y="37"/>
                      <a:pt x="1" y="33"/>
                    </a:cubicBezTo>
                    <a:cubicBezTo>
                      <a:pt x="0" y="32"/>
                      <a:pt x="0" y="30"/>
                      <a:pt x="0" y="27"/>
                    </a:cubicBezTo>
                    <a:cubicBezTo>
                      <a:pt x="0" y="1"/>
                      <a:pt x="0" y="1"/>
                      <a:pt x="0" y="1"/>
                    </a:cubicBezTo>
                    <a:cubicBezTo>
                      <a:pt x="7" y="0"/>
                      <a:pt x="7" y="0"/>
                      <a:pt x="7" y="0"/>
                    </a:cubicBezTo>
                    <a:cubicBezTo>
                      <a:pt x="7" y="25"/>
                      <a:pt x="7" y="25"/>
                      <a:pt x="7" y="25"/>
                    </a:cubicBezTo>
                    <a:cubicBezTo>
                      <a:pt x="7" y="29"/>
                      <a:pt x="7" y="31"/>
                      <a:pt x="9" y="32"/>
                    </a:cubicBezTo>
                    <a:cubicBezTo>
                      <a:pt x="9" y="33"/>
                      <a:pt x="11" y="33"/>
                      <a:pt x="13" y="33"/>
                    </a:cubicBezTo>
                    <a:cubicBezTo>
                      <a:pt x="16" y="33"/>
                      <a:pt x="19" y="31"/>
                      <a:pt x="21" y="28"/>
                    </a:cubicBezTo>
                    <a:cubicBezTo>
                      <a:pt x="21" y="2"/>
                      <a:pt x="21" y="2"/>
                      <a:pt x="21" y="2"/>
                    </a:cubicBezTo>
                    <a:cubicBezTo>
                      <a:pt x="28" y="0"/>
                      <a:pt x="28" y="0"/>
                      <a:pt x="28" y="0"/>
                    </a:cubicBezTo>
                    <a:cubicBezTo>
                      <a:pt x="28" y="28"/>
                      <a:pt x="28" y="28"/>
                      <a:pt x="28" y="28"/>
                    </a:cubicBezTo>
                    <a:cubicBezTo>
                      <a:pt x="28" y="31"/>
                      <a:pt x="28" y="34"/>
                      <a:pt x="30" y="35"/>
                    </a:cubicBezTo>
                    <a:lnTo>
                      <a:pt x="25" y="39"/>
                    </a:ln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 name="Freeform 14"/>
              <p:cNvSpPr>
                <a:spLocks/>
              </p:cNvSpPr>
              <p:nvPr/>
            </p:nvSpPr>
            <p:spPr bwMode="auto">
              <a:xfrm>
                <a:off x="2242" y="1858"/>
                <a:ext cx="47" cy="89"/>
              </a:xfrm>
              <a:custGeom>
                <a:avLst/>
                <a:gdLst>
                  <a:gd name="T0" fmla="*/ 18 w 20"/>
                  <a:gd name="T1" fmla="*/ 7 h 38"/>
                  <a:gd name="T2" fmla="*/ 16 w 20"/>
                  <a:gd name="T3" fmla="*/ 7 h 38"/>
                  <a:gd name="T4" fmla="*/ 8 w 20"/>
                  <a:gd name="T5" fmla="*/ 14 h 38"/>
                  <a:gd name="T6" fmla="*/ 8 w 20"/>
                  <a:gd name="T7" fmla="*/ 38 h 38"/>
                  <a:gd name="T8" fmla="*/ 1 w 20"/>
                  <a:gd name="T9" fmla="*/ 38 h 38"/>
                  <a:gd name="T10" fmla="*/ 1 w 20"/>
                  <a:gd name="T11" fmla="*/ 11 h 38"/>
                  <a:gd name="T12" fmla="*/ 0 w 20"/>
                  <a:gd name="T13" fmla="*/ 2 h 38"/>
                  <a:gd name="T14" fmla="*/ 6 w 20"/>
                  <a:gd name="T15" fmla="*/ 0 h 38"/>
                  <a:gd name="T16" fmla="*/ 8 w 20"/>
                  <a:gd name="T17" fmla="*/ 6 h 38"/>
                  <a:gd name="T18" fmla="*/ 8 w 20"/>
                  <a:gd name="T19" fmla="*/ 6 h 38"/>
                  <a:gd name="T20" fmla="*/ 18 w 20"/>
                  <a:gd name="T21" fmla="*/ 0 h 38"/>
                  <a:gd name="T22" fmla="*/ 20 w 20"/>
                  <a:gd name="T23" fmla="*/ 0 h 38"/>
                  <a:gd name="T24" fmla="*/ 18 w 20"/>
                  <a:gd name="T2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8">
                    <a:moveTo>
                      <a:pt x="18" y="7"/>
                    </a:moveTo>
                    <a:cubicBezTo>
                      <a:pt x="17" y="7"/>
                      <a:pt x="16" y="7"/>
                      <a:pt x="16" y="7"/>
                    </a:cubicBezTo>
                    <a:cubicBezTo>
                      <a:pt x="12" y="7"/>
                      <a:pt x="8" y="10"/>
                      <a:pt x="8" y="14"/>
                    </a:cubicBezTo>
                    <a:cubicBezTo>
                      <a:pt x="8" y="38"/>
                      <a:pt x="8" y="38"/>
                      <a:pt x="8" y="38"/>
                    </a:cubicBezTo>
                    <a:cubicBezTo>
                      <a:pt x="1" y="38"/>
                      <a:pt x="1" y="38"/>
                      <a:pt x="1" y="38"/>
                    </a:cubicBezTo>
                    <a:cubicBezTo>
                      <a:pt x="1" y="11"/>
                      <a:pt x="1" y="11"/>
                      <a:pt x="1" y="11"/>
                    </a:cubicBezTo>
                    <a:cubicBezTo>
                      <a:pt x="1" y="6"/>
                      <a:pt x="1" y="4"/>
                      <a:pt x="0" y="2"/>
                    </a:cubicBezTo>
                    <a:cubicBezTo>
                      <a:pt x="6" y="0"/>
                      <a:pt x="6" y="0"/>
                      <a:pt x="6" y="0"/>
                    </a:cubicBezTo>
                    <a:cubicBezTo>
                      <a:pt x="7" y="1"/>
                      <a:pt x="8" y="4"/>
                      <a:pt x="8" y="6"/>
                    </a:cubicBezTo>
                    <a:cubicBezTo>
                      <a:pt x="8" y="6"/>
                      <a:pt x="8" y="6"/>
                      <a:pt x="8" y="6"/>
                    </a:cubicBezTo>
                    <a:cubicBezTo>
                      <a:pt x="11" y="2"/>
                      <a:pt x="14" y="0"/>
                      <a:pt x="18" y="0"/>
                    </a:cubicBezTo>
                    <a:cubicBezTo>
                      <a:pt x="18" y="0"/>
                      <a:pt x="19" y="0"/>
                      <a:pt x="20" y="0"/>
                    </a:cubicBezTo>
                    <a:lnTo>
                      <a:pt x="18" y="7"/>
                    </a:ln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 name="Freeform 15"/>
              <p:cNvSpPr>
                <a:spLocks/>
              </p:cNvSpPr>
              <p:nvPr/>
            </p:nvSpPr>
            <p:spPr bwMode="auto">
              <a:xfrm>
                <a:off x="2344" y="1829"/>
                <a:ext cx="66" cy="118"/>
              </a:xfrm>
              <a:custGeom>
                <a:avLst/>
                <a:gdLst>
                  <a:gd name="T0" fmla="*/ 0 w 66"/>
                  <a:gd name="T1" fmla="*/ 118 h 118"/>
                  <a:gd name="T2" fmla="*/ 0 w 66"/>
                  <a:gd name="T3" fmla="*/ 0 h 118"/>
                  <a:gd name="T4" fmla="*/ 63 w 66"/>
                  <a:gd name="T5" fmla="*/ 0 h 118"/>
                  <a:gd name="T6" fmla="*/ 63 w 66"/>
                  <a:gd name="T7" fmla="*/ 12 h 118"/>
                  <a:gd name="T8" fmla="*/ 16 w 66"/>
                  <a:gd name="T9" fmla="*/ 12 h 118"/>
                  <a:gd name="T10" fmla="*/ 16 w 66"/>
                  <a:gd name="T11" fmla="*/ 50 h 118"/>
                  <a:gd name="T12" fmla="*/ 54 w 66"/>
                  <a:gd name="T13" fmla="*/ 50 h 118"/>
                  <a:gd name="T14" fmla="*/ 54 w 66"/>
                  <a:gd name="T15" fmla="*/ 62 h 118"/>
                  <a:gd name="T16" fmla="*/ 16 w 66"/>
                  <a:gd name="T17" fmla="*/ 62 h 118"/>
                  <a:gd name="T18" fmla="*/ 16 w 66"/>
                  <a:gd name="T19" fmla="*/ 104 h 118"/>
                  <a:gd name="T20" fmla="*/ 66 w 66"/>
                  <a:gd name="T21" fmla="*/ 104 h 118"/>
                  <a:gd name="T22" fmla="*/ 66 w 66"/>
                  <a:gd name="T23" fmla="*/ 118 h 118"/>
                  <a:gd name="T24" fmla="*/ 0 w 66"/>
                  <a:gd name="T2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18">
                    <a:moveTo>
                      <a:pt x="0" y="118"/>
                    </a:moveTo>
                    <a:lnTo>
                      <a:pt x="0" y="0"/>
                    </a:lnTo>
                    <a:lnTo>
                      <a:pt x="63" y="0"/>
                    </a:lnTo>
                    <a:lnTo>
                      <a:pt x="63" y="12"/>
                    </a:lnTo>
                    <a:lnTo>
                      <a:pt x="16" y="12"/>
                    </a:lnTo>
                    <a:lnTo>
                      <a:pt x="16" y="50"/>
                    </a:lnTo>
                    <a:lnTo>
                      <a:pt x="54" y="50"/>
                    </a:lnTo>
                    <a:lnTo>
                      <a:pt x="54" y="62"/>
                    </a:lnTo>
                    <a:lnTo>
                      <a:pt x="16" y="62"/>
                    </a:lnTo>
                    <a:lnTo>
                      <a:pt x="16" y="104"/>
                    </a:lnTo>
                    <a:lnTo>
                      <a:pt x="66" y="104"/>
                    </a:lnTo>
                    <a:lnTo>
                      <a:pt x="66" y="118"/>
                    </a:lnTo>
                    <a:lnTo>
                      <a:pt x="0" y="118"/>
                    </a:ln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 name="Freeform 16"/>
              <p:cNvSpPr>
                <a:spLocks noEditPoints="1"/>
              </p:cNvSpPr>
              <p:nvPr/>
            </p:nvSpPr>
            <p:spPr bwMode="auto">
              <a:xfrm>
                <a:off x="2426" y="1820"/>
                <a:ext cx="74" cy="127"/>
              </a:xfrm>
              <a:custGeom>
                <a:avLst/>
                <a:gdLst>
                  <a:gd name="T0" fmla="*/ 25 w 31"/>
                  <a:gd name="T1" fmla="*/ 54 h 54"/>
                  <a:gd name="T2" fmla="*/ 24 w 31"/>
                  <a:gd name="T3" fmla="*/ 50 h 54"/>
                  <a:gd name="T4" fmla="*/ 15 w 31"/>
                  <a:gd name="T5" fmla="*/ 54 h 54"/>
                  <a:gd name="T6" fmla="*/ 0 w 31"/>
                  <a:gd name="T7" fmla="*/ 36 h 54"/>
                  <a:gd name="T8" fmla="*/ 7 w 31"/>
                  <a:gd name="T9" fmla="*/ 19 h 54"/>
                  <a:gd name="T10" fmla="*/ 15 w 31"/>
                  <a:gd name="T11" fmla="*/ 17 h 54"/>
                  <a:gd name="T12" fmla="*/ 23 w 31"/>
                  <a:gd name="T13" fmla="*/ 21 h 54"/>
                  <a:gd name="T14" fmla="*/ 23 w 31"/>
                  <a:gd name="T15" fmla="*/ 14 h 54"/>
                  <a:gd name="T16" fmla="*/ 23 w 31"/>
                  <a:gd name="T17" fmla="*/ 0 h 54"/>
                  <a:gd name="T18" fmla="*/ 30 w 31"/>
                  <a:gd name="T19" fmla="*/ 1 h 54"/>
                  <a:gd name="T20" fmla="*/ 30 w 31"/>
                  <a:gd name="T21" fmla="*/ 41 h 54"/>
                  <a:gd name="T22" fmla="*/ 31 w 31"/>
                  <a:gd name="T23" fmla="*/ 54 h 54"/>
                  <a:gd name="T24" fmla="*/ 25 w 31"/>
                  <a:gd name="T25" fmla="*/ 54 h 54"/>
                  <a:gd name="T26" fmla="*/ 23 w 31"/>
                  <a:gd name="T27" fmla="*/ 25 h 54"/>
                  <a:gd name="T28" fmla="*/ 16 w 31"/>
                  <a:gd name="T29" fmla="*/ 22 h 54"/>
                  <a:gd name="T30" fmla="*/ 9 w 31"/>
                  <a:gd name="T31" fmla="*/ 26 h 54"/>
                  <a:gd name="T32" fmla="*/ 7 w 31"/>
                  <a:gd name="T33" fmla="*/ 36 h 54"/>
                  <a:gd name="T34" fmla="*/ 10 w 31"/>
                  <a:gd name="T35" fmla="*/ 47 h 54"/>
                  <a:gd name="T36" fmla="*/ 16 w 31"/>
                  <a:gd name="T37" fmla="*/ 49 h 54"/>
                  <a:gd name="T38" fmla="*/ 23 w 31"/>
                  <a:gd name="T39" fmla="*/ 44 h 54"/>
                  <a:gd name="T40" fmla="*/ 23 w 31"/>
                  <a:gd name="T4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54">
                    <a:moveTo>
                      <a:pt x="25" y="54"/>
                    </a:moveTo>
                    <a:cubicBezTo>
                      <a:pt x="24" y="53"/>
                      <a:pt x="24" y="52"/>
                      <a:pt x="24" y="50"/>
                    </a:cubicBezTo>
                    <a:cubicBezTo>
                      <a:pt x="21" y="53"/>
                      <a:pt x="18" y="54"/>
                      <a:pt x="15" y="54"/>
                    </a:cubicBezTo>
                    <a:cubicBezTo>
                      <a:pt x="5" y="54"/>
                      <a:pt x="0" y="47"/>
                      <a:pt x="0" y="36"/>
                    </a:cubicBezTo>
                    <a:cubicBezTo>
                      <a:pt x="0" y="28"/>
                      <a:pt x="3" y="22"/>
                      <a:pt x="7" y="19"/>
                    </a:cubicBezTo>
                    <a:cubicBezTo>
                      <a:pt x="10" y="17"/>
                      <a:pt x="12" y="17"/>
                      <a:pt x="15" y="17"/>
                    </a:cubicBezTo>
                    <a:cubicBezTo>
                      <a:pt x="18" y="17"/>
                      <a:pt x="21" y="18"/>
                      <a:pt x="23" y="21"/>
                    </a:cubicBezTo>
                    <a:cubicBezTo>
                      <a:pt x="23" y="20"/>
                      <a:pt x="23" y="17"/>
                      <a:pt x="23" y="14"/>
                    </a:cubicBezTo>
                    <a:cubicBezTo>
                      <a:pt x="23" y="0"/>
                      <a:pt x="23" y="0"/>
                      <a:pt x="23" y="0"/>
                    </a:cubicBezTo>
                    <a:cubicBezTo>
                      <a:pt x="30" y="1"/>
                      <a:pt x="30" y="1"/>
                      <a:pt x="30" y="1"/>
                    </a:cubicBezTo>
                    <a:cubicBezTo>
                      <a:pt x="30" y="41"/>
                      <a:pt x="30" y="41"/>
                      <a:pt x="30" y="41"/>
                    </a:cubicBezTo>
                    <a:cubicBezTo>
                      <a:pt x="30" y="47"/>
                      <a:pt x="30" y="51"/>
                      <a:pt x="31" y="54"/>
                    </a:cubicBezTo>
                    <a:lnTo>
                      <a:pt x="25" y="54"/>
                    </a:lnTo>
                    <a:close/>
                    <a:moveTo>
                      <a:pt x="23" y="25"/>
                    </a:moveTo>
                    <a:cubicBezTo>
                      <a:pt x="21" y="23"/>
                      <a:pt x="19" y="22"/>
                      <a:pt x="16" y="22"/>
                    </a:cubicBezTo>
                    <a:cubicBezTo>
                      <a:pt x="13" y="22"/>
                      <a:pt x="11" y="23"/>
                      <a:pt x="9" y="26"/>
                    </a:cubicBezTo>
                    <a:cubicBezTo>
                      <a:pt x="8" y="28"/>
                      <a:pt x="7" y="31"/>
                      <a:pt x="7" y="36"/>
                    </a:cubicBezTo>
                    <a:cubicBezTo>
                      <a:pt x="7" y="43"/>
                      <a:pt x="8" y="45"/>
                      <a:pt x="10" y="47"/>
                    </a:cubicBezTo>
                    <a:cubicBezTo>
                      <a:pt x="11" y="48"/>
                      <a:pt x="13" y="49"/>
                      <a:pt x="16" y="49"/>
                    </a:cubicBezTo>
                    <a:cubicBezTo>
                      <a:pt x="19" y="49"/>
                      <a:pt x="22" y="47"/>
                      <a:pt x="23" y="44"/>
                    </a:cubicBezTo>
                    <a:lnTo>
                      <a:pt x="23" y="25"/>
                    </a:ln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 name="Freeform 17"/>
              <p:cNvSpPr>
                <a:spLocks noEditPoints="1"/>
              </p:cNvSpPr>
              <p:nvPr/>
            </p:nvSpPr>
            <p:spPr bwMode="auto">
              <a:xfrm>
                <a:off x="2521" y="1858"/>
                <a:ext cx="85" cy="120"/>
              </a:xfrm>
              <a:custGeom>
                <a:avLst/>
                <a:gdLst>
                  <a:gd name="T0" fmla="*/ 30 w 36"/>
                  <a:gd name="T1" fmla="*/ 6 h 51"/>
                  <a:gd name="T2" fmla="*/ 26 w 36"/>
                  <a:gd name="T3" fmla="*/ 6 h 51"/>
                  <a:gd name="T4" fmla="*/ 29 w 36"/>
                  <a:gd name="T5" fmla="*/ 12 h 51"/>
                  <a:gd name="T6" fmla="*/ 16 w 36"/>
                  <a:gd name="T7" fmla="*/ 24 h 51"/>
                  <a:gd name="T8" fmla="*/ 10 w 36"/>
                  <a:gd name="T9" fmla="*/ 28 h 51"/>
                  <a:gd name="T10" fmla="*/ 13 w 36"/>
                  <a:gd name="T11" fmla="*/ 30 h 51"/>
                  <a:gd name="T12" fmla="*/ 18 w 36"/>
                  <a:gd name="T13" fmla="*/ 30 h 51"/>
                  <a:gd name="T14" fmla="*/ 32 w 36"/>
                  <a:gd name="T15" fmla="*/ 40 h 51"/>
                  <a:gd name="T16" fmla="*/ 16 w 36"/>
                  <a:gd name="T17" fmla="*/ 51 h 51"/>
                  <a:gd name="T18" fmla="*/ 0 w 36"/>
                  <a:gd name="T19" fmla="*/ 42 h 51"/>
                  <a:gd name="T20" fmla="*/ 1 w 36"/>
                  <a:gd name="T21" fmla="*/ 38 h 51"/>
                  <a:gd name="T22" fmla="*/ 7 w 36"/>
                  <a:gd name="T23" fmla="*/ 38 h 51"/>
                  <a:gd name="T24" fmla="*/ 7 w 36"/>
                  <a:gd name="T25" fmla="*/ 40 h 51"/>
                  <a:gd name="T26" fmla="*/ 16 w 36"/>
                  <a:gd name="T27" fmla="*/ 46 h 51"/>
                  <a:gd name="T28" fmla="*/ 24 w 36"/>
                  <a:gd name="T29" fmla="*/ 40 h 51"/>
                  <a:gd name="T30" fmla="*/ 14 w 36"/>
                  <a:gd name="T31" fmla="*/ 34 h 51"/>
                  <a:gd name="T32" fmla="*/ 8 w 36"/>
                  <a:gd name="T33" fmla="*/ 34 h 51"/>
                  <a:gd name="T34" fmla="*/ 3 w 36"/>
                  <a:gd name="T35" fmla="*/ 29 h 51"/>
                  <a:gd name="T36" fmla="*/ 10 w 36"/>
                  <a:gd name="T37" fmla="*/ 23 h 51"/>
                  <a:gd name="T38" fmla="*/ 1 w 36"/>
                  <a:gd name="T39" fmla="*/ 12 h 51"/>
                  <a:gd name="T40" fmla="*/ 15 w 36"/>
                  <a:gd name="T41" fmla="*/ 0 h 51"/>
                  <a:gd name="T42" fmla="*/ 21 w 36"/>
                  <a:gd name="T43" fmla="*/ 1 h 51"/>
                  <a:gd name="T44" fmla="*/ 26 w 36"/>
                  <a:gd name="T45" fmla="*/ 2 h 51"/>
                  <a:gd name="T46" fmla="*/ 32 w 36"/>
                  <a:gd name="T47" fmla="*/ 0 h 51"/>
                  <a:gd name="T48" fmla="*/ 36 w 36"/>
                  <a:gd name="T49" fmla="*/ 4 h 51"/>
                  <a:gd name="T50" fmla="*/ 30 w 36"/>
                  <a:gd name="T51" fmla="*/ 6 h 51"/>
                  <a:gd name="T52" fmla="*/ 15 w 36"/>
                  <a:gd name="T53" fmla="*/ 5 h 51"/>
                  <a:gd name="T54" fmla="*/ 8 w 36"/>
                  <a:gd name="T55" fmla="*/ 12 h 51"/>
                  <a:gd name="T56" fmla="*/ 15 w 36"/>
                  <a:gd name="T57" fmla="*/ 19 h 51"/>
                  <a:gd name="T58" fmla="*/ 22 w 36"/>
                  <a:gd name="T59" fmla="*/ 12 h 51"/>
                  <a:gd name="T60" fmla="*/ 15 w 36"/>
                  <a:gd name="T61"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 h="51">
                    <a:moveTo>
                      <a:pt x="30" y="6"/>
                    </a:moveTo>
                    <a:cubicBezTo>
                      <a:pt x="28" y="6"/>
                      <a:pt x="28" y="6"/>
                      <a:pt x="26" y="6"/>
                    </a:cubicBezTo>
                    <a:cubicBezTo>
                      <a:pt x="28" y="8"/>
                      <a:pt x="29" y="10"/>
                      <a:pt x="29" y="12"/>
                    </a:cubicBezTo>
                    <a:cubicBezTo>
                      <a:pt x="29" y="18"/>
                      <a:pt x="25" y="24"/>
                      <a:pt x="16" y="24"/>
                    </a:cubicBezTo>
                    <a:cubicBezTo>
                      <a:pt x="14" y="24"/>
                      <a:pt x="10" y="26"/>
                      <a:pt x="10" y="28"/>
                    </a:cubicBezTo>
                    <a:cubicBezTo>
                      <a:pt x="10" y="29"/>
                      <a:pt x="11" y="30"/>
                      <a:pt x="13" y="30"/>
                    </a:cubicBezTo>
                    <a:cubicBezTo>
                      <a:pt x="18" y="30"/>
                      <a:pt x="18" y="30"/>
                      <a:pt x="18" y="30"/>
                    </a:cubicBezTo>
                    <a:cubicBezTo>
                      <a:pt x="28" y="30"/>
                      <a:pt x="32" y="34"/>
                      <a:pt x="32" y="40"/>
                    </a:cubicBezTo>
                    <a:cubicBezTo>
                      <a:pt x="32" y="47"/>
                      <a:pt x="25" y="51"/>
                      <a:pt x="16" y="51"/>
                    </a:cubicBezTo>
                    <a:cubicBezTo>
                      <a:pt x="6" y="51"/>
                      <a:pt x="0" y="48"/>
                      <a:pt x="0" y="42"/>
                    </a:cubicBezTo>
                    <a:cubicBezTo>
                      <a:pt x="0" y="40"/>
                      <a:pt x="1" y="39"/>
                      <a:pt x="1" y="38"/>
                    </a:cubicBezTo>
                    <a:cubicBezTo>
                      <a:pt x="7" y="38"/>
                      <a:pt x="7" y="38"/>
                      <a:pt x="7" y="38"/>
                    </a:cubicBezTo>
                    <a:cubicBezTo>
                      <a:pt x="7" y="38"/>
                      <a:pt x="7" y="39"/>
                      <a:pt x="7" y="40"/>
                    </a:cubicBezTo>
                    <a:cubicBezTo>
                      <a:pt x="7" y="44"/>
                      <a:pt x="10" y="46"/>
                      <a:pt x="16" y="46"/>
                    </a:cubicBezTo>
                    <a:cubicBezTo>
                      <a:pt x="22" y="46"/>
                      <a:pt x="24" y="44"/>
                      <a:pt x="24" y="40"/>
                    </a:cubicBezTo>
                    <a:cubicBezTo>
                      <a:pt x="24" y="37"/>
                      <a:pt x="22" y="34"/>
                      <a:pt x="14" y="34"/>
                    </a:cubicBezTo>
                    <a:cubicBezTo>
                      <a:pt x="12" y="34"/>
                      <a:pt x="9" y="34"/>
                      <a:pt x="8" y="34"/>
                    </a:cubicBezTo>
                    <a:cubicBezTo>
                      <a:pt x="4" y="34"/>
                      <a:pt x="3" y="32"/>
                      <a:pt x="3" y="29"/>
                    </a:cubicBezTo>
                    <a:cubicBezTo>
                      <a:pt x="3" y="26"/>
                      <a:pt x="6" y="24"/>
                      <a:pt x="10" y="23"/>
                    </a:cubicBezTo>
                    <a:cubicBezTo>
                      <a:pt x="4" y="21"/>
                      <a:pt x="1" y="17"/>
                      <a:pt x="1" y="12"/>
                    </a:cubicBezTo>
                    <a:cubicBezTo>
                      <a:pt x="1" y="5"/>
                      <a:pt x="7" y="0"/>
                      <a:pt x="15" y="0"/>
                    </a:cubicBezTo>
                    <a:cubicBezTo>
                      <a:pt x="17" y="0"/>
                      <a:pt x="19" y="0"/>
                      <a:pt x="21" y="1"/>
                    </a:cubicBezTo>
                    <a:cubicBezTo>
                      <a:pt x="23" y="2"/>
                      <a:pt x="25" y="2"/>
                      <a:pt x="26" y="2"/>
                    </a:cubicBezTo>
                    <a:cubicBezTo>
                      <a:pt x="28" y="2"/>
                      <a:pt x="30" y="1"/>
                      <a:pt x="32" y="0"/>
                    </a:cubicBezTo>
                    <a:cubicBezTo>
                      <a:pt x="36" y="4"/>
                      <a:pt x="36" y="4"/>
                      <a:pt x="36" y="4"/>
                    </a:cubicBezTo>
                    <a:cubicBezTo>
                      <a:pt x="33" y="6"/>
                      <a:pt x="32" y="6"/>
                      <a:pt x="30" y="6"/>
                    </a:cubicBezTo>
                    <a:close/>
                    <a:moveTo>
                      <a:pt x="15" y="5"/>
                    </a:moveTo>
                    <a:cubicBezTo>
                      <a:pt x="11" y="5"/>
                      <a:pt x="8" y="8"/>
                      <a:pt x="8" y="12"/>
                    </a:cubicBezTo>
                    <a:cubicBezTo>
                      <a:pt x="8" y="17"/>
                      <a:pt x="11" y="19"/>
                      <a:pt x="15" y="19"/>
                    </a:cubicBezTo>
                    <a:cubicBezTo>
                      <a:pt x="19" y="19"/>
                      <a:pt x="22" y="17"/>
                      <a:pt x="22" y="12"/>
                    </a:cubicBezTo>
                    <a:cubicBezTo>
                      <a:pt x="22" y="8"/>
                      <a:pt x="19" y="5"/>
                      <a:pt x="15" y="5"/>
                    </a:cubicBez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 name="Freeform 18"/>
              <p:cNvSpPr>
                <a:spLocks noEditPoints="1"/>
              </p:cNvSpPr>
              <p:nvPr/>
            </p:nvSpPr>
            <p:spPr bwMode="auto">
              <a:xfrm>
                <a:off x="2615" y="1858"/>
                <a:ext cx="69" cy="89"/>
              </a:xfrm>
              <a:custGeom>
                <a:avLst/>
                <a:gdLst>
                  <a:gd name="T0" fmla="*/ 7 w 29"/>
                  <a:gd name="T1" fmla="*/ 21 h 38"/>
                  <a:gd name="T2" fmla="*/ 7 w 29"/>
                  <a:gd name="T3" fmla="*/ 22 h 38"/>
                  <a:gd name="T4" fmla="*/ 9 w 29"/>
                  <a:gd name="T5" fmla="*/ 29 h 38"/>
                  <a:gd name="T6" fmla="*/ 17 w 29"/>
                  <a:gd name="T7" fmla="*/ 33 h 38"/>
                  <a:gd name="T8" fmla="*/ 26 w 29"/>
                  <a:gd name="T9" fmla="*/ 30 h 38"/>
                  <a:gd name="T10" fmla="*/ 28 w 29"/>
                  <a:gd name="T11" fmla="*/ 34 h 38"/>
                  <a:gd name="T12" fmla="*/ 16 w 29"/>
                  <a:gd name="T13" fmla="*/ 38 h 38"/>
                  <a:gd name="T14" fmla="*/ 0 w 29"/>
                  <a:gd name="T15" fmla="*/ 19 h 38"/>
                  <a:gd name="T16" fmla="*/ 4 w 29"/>
                  <a:gd name="T17" fmla="*/ 5 h 38"/>
                  <a:gd name="T18" fmla="*/ 15 w 29"/>
                  <a:gd name="T19" fmla="*/ 0 h 38"/>
                  <a:gd name="T20" fmla="*/ 25 w 29"/>
                  <a:gd name="T21" fmla="*/ 4 h 38"/>
                  <a:gd name="T22" fmla="*/ 29 w 29"/>
                  <a:gd name="T23" fmla="*/ 20 h 38"/>
                  <a:gd name="T24" fmla="*/ 29 w 29"/>
                  <a:gd name="T25" fmla="*/ 21 h 38"/>
                  <a:gd name="T26" fmla="*/ 7 w 29"/>
                  <a:gd name="T27" fmla="*/ 21 h 38"/>
                  <a:gd name="T28" fmla="*/ 20 w 29"/>
                  <a:gd name="T29" fmla="*/ 8 h 38"/>
                  <a:gd name="T30" fmla="*/ 15 w 29"/>
                  <a:gd name="T31" fmla="*/ 5 h 38"/>
                  <a:gd name="T32" fmla="*/ 7 w 29"/>
                  <a:gd name="T33" fmla="*/ 16 h 38"/>
                  <a:gd name="T34" fmla="*/ 22 w 29"/>
                  <a:gd name="T35" fmla="*/ 16 h 38"/>
                  <a:gd name="T36" fmla="*/ 20 w 29"/>
                  <a:gd name="T3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8">
                    <a:moveTo>
                      <a:pt x="7" y="21"/>
                    </a:moveTo>
                    <a:cubicBezTo>
                      <a:pt x="7" y="22"/>
                      <a:pt x="7" y="22"/>
                      <a:pt x="7" y="22"/>
                    </a:cubicBezTo>
                    <a:cubicBezTo>
                      <a:pt x="7" y="25"/>
                      <a:pt x="8" y="27"/>
                      <a:pt x="9" y="29"/>
                    </a:cubicBezTo>
                    <a:cubicBezTo>
                      <a:pt x="10" y="32"/>
                      <a:pt x="13" y="33"/>
                      <a:pt x="17" y="33"/>
                    </a:cubicBezTo>
                    <a:cubicBezTo>
                      <a:pt x="20" y="33"/>
                      <a:pt x="23" y="32"/>
                      <a:pt x="26" y="30"/>
                    </a:cubicBezTo>
                    <a:cubicBezTo>
                      <a:pt x="28" y="34"/>
                      <a:pt x="28" y="34"/>
                      <a:pt x="28" y="34"/>
                    </a:cubicBezTo>
                    <a:cubicBezTo>
                      <a:pt x="25" y="37"/>
                      <a:pt x="21" y="38"/>
                      <a:pt x="16" y="38"/>
                    </a:cubicBezTo>
                    <a:cubicBezTo>
                      <a:pt x="6" y="38"/>
                      <a:pt x="0" y="31"/>
                      <a:pt x="0" y="19"/>
                    </a:cubicBezTo>
                    <a:cubicBezTo>
                      <a:pt x="0" y="13"/>
                      <a:pt x="1" y="9"/>
                      <a:pt x="4" y="5"/>
                    </a:cubicBezTo>
                    <a:cubicBezTo>
                      <a:pt x="7" y="2"/>
                      <a:pt x="10" y="0"/>
                      <a:pt x="15" y="0"/>
                    </a:cubicBezTo>
                    <a:cubicBezTo>
                      <a:pt x="19" y="0"/>
                      <a:pt x="22" y="1"/>
                      <a:pt x="25" y="4"/>
                    </a:cubicBezTo>
                    <a:cubicBezTo>
                      <a:pt x="28" y="7"/>
                      <a:pt x="29" y="11"/>
                      <a:pt x="29" y="20"/>
                    </a:cubicBezTo>
                    <a:cubicBezTo>
                      <a:pt x="29" y="20"/>
                      <a:pt x="29" y="20"/>
                      <a:pt x="29" y="21"/>
                    </a:cubicBezTo>
                    <a:lnTo>
                      <a:pt x="7" y="21"/>
                    </a:lnTo>
                    <a:close/>
                    <a:moveTo>
                      <a:pt x="20" y="8"/>
                    </a:moveTo>
                    <a:cubicBezTo>
                      <a:pt x="19" y="6"/>
                      <a:pt x="17" y="5"/>
                      <a:pt x="15" y="5"/>
                    </a:cubicBezTo>
                    <a:cubicBezTo>
                      <a:pt x="10" y="5"/>
                      <a:pt x="7" y="9"/>
                      <a:pt x="7" y="16"/>
                    </a:cubicBezTo>
                    <a:cubicBezTo>
                      <a:pt x="22" y="16"/>
                      <a:pt x="22" y="16"/>
                      <a:pt x="22" y="16"/>
                    </a:cubicBezTo>
                    <a:cubicBezTo>
                      <a:pt x="22" y="12"/>
                      <a:pt x="21" y="9"/>
                      <a:pt x="20" y="8"/>
                    </a:cubicBez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Freeform 19"/>
              <p:cNvSpPr>
                <a:spLocks noEditPoints="1"/>
              </p:cNvSpPr>
              <p:nvPr/>
            </p:nvSpPr>
            <p:spPr bwMode="auto">
              <a:xfrm>
                <a:off x="2745" y="1822"/>
                <a:ext cx="21" cy="125"/>
              </a:xfrm>
              <a:custGeom>
                <a:avLst/>
                <a:gdLst>
                  <a:gd name="T0" fmla="*/ 4 w 9"/>
                  <a:gd name="T1" fmla="*/ 10 h 53"/>
                  <a:gd name="T2" fmla="*/ 0 w 9"/>
                  <a:gd name="T3" fmla="*/ 5 h 53"/>
                  <a:gd name="T4" fmla="*/ 4 w 9"/>
                  <a:gd name="T5" fmla="*/ 0 h 53"/>
                  <a:gd name="T6" fmla="*/ 9 w 9"/>
                  <a:gd name="T7" fmla="*/ 5 h 53"/>
                  <a:gd name="T8" fmla="*/ 4 w 9"/>
                  <a:gd name="T9" fmla="*/ 10 h 53"/>
                  <a:gd name="T10" fmla="*/ 1 w 9"/>
                  <a:gd name="T11" fmla="*/ 53 h 53"/>
                  <a:gd name="T12" fmla="*/ 1 w 9"/>
                  <a:gd name="T13" fmla="*/ 16 h 53"/>
                  <a:gd name="T14" fmla="*/ 8 w 9"/>
                  <a:gd name="T15" fmla="*/ 15 h 53"/>
                  <a:gd name="T16" fmla="*/ 8 w 9"/>
                  <a:gd name="T17" fmla="*/ 53 h 53"/>
                  <a:gd name="T18" fmla="*/ 1 w 9"/>
                  <a:gd name="T1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53">
                    <a:moveTo>
                      <a:pt x="4" y="10"/>
                    </a:moveTo>
                    <a:cubicBezTo>
                      <a:pt x="2" y="10"/>
                      <a:pt x="0" y="8"/>
                      <a:pt x="0" y="5"/>
                    </a:cubicBezTo>
                    <a:cubicBezTo>
                      <a:pt x="0" y="2"/>
                      <a:pt x="2" y="0"/>
                      <a:pt x="4" y="0"/>
                    </a:cubicBezTo>
                    <a:cubicBezTo>
                      <a:pt x="7" y="0"/>
                      <a:pt x="9" y="2"/>
                      <a:pt x="9" y="5"/>
                    </a:cubicBezTo>
                    <a:cubicBezTo>
                      <a:pt x="9" y="8"/>
                      <a:pt x="7" y="10"/>
                      <a:pt x="4" y="10"/>
                    </a:cubicBezTo>
                    <a:close/>
                    <a:moveTo>
                      <a:pt x="1" y="53"/>
                    </a:moveTo>
                    <a:cubicBezTo>
                      <a:pt x="1" y="16"/>
                      <a:pt x="1" y="16"/>
                      <a:pt x="1" y="16"/>
                    </a:cubicBezTo>
                    <a:cubicBezTo>
                      <a:pt x="8" y="15"/>
                      <a:pt x="8" y="15"/>
                      <a:pt x="8" y="15"/>
                    </a:cubicBezTo>
                    <a:cubicBezTo>
                      <a:pt x="8" y="53"/>
                      <a:pt x="8" y="53"/>
                      <a:pt x="8" y="53"/>
                    </a:cubicBezTo>
                    <a:lnTo>
                      <a:pt x="1" y="53"/>
                    </a:ln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Freeform 20"/>
              <p:cNvSpPr>
                <a:spLocks/>
              </p:cNvSpPr>
              <p:nvPr/>
            </p:nvSpPr>
            <p:spPr bwMode="auto">
              <a:xfrm>
                <a:off x="2790" y="1858"/>
                <a:ext cx="69" cy="89"/>
              </a:xfrm>
              <a:custGeom>
                <a:avLst/>
                <a:gdLst>
                  <a:gd name="T0" fmla="*/ 22 w 29"/>
                  <a:gd name="T1" fmla="*/ 38 h 38"/>
                  <a:gd name="T2" fmla="*/ 22 w 29"/>
                  <a:gd name="T3" fmla="*/ 13 h 38"/>
                  <a:gd name="T4" fmla="*/ 21 w 29"/>
                  <a:gd name="T5" fmla="*/ 7 h 38"/>
                  <a:gd name="T6" fmla="*/ 17 w 29"/>
                  <a:gd name="T7" fmla="*/ 6 h 38"/>
                  <a:gd name="T8" fmla="*/ 8 w 29"/>
                  <a:gd name="T9" fmla="*/ 11 h 38"/>
                  <a:gd name="T10" fmla="*/ 8 w 29"/>
                  <a:gd name="T11" fmla="*/ 38 h 38"/>
                  <a:gd name="T12" fmla="*/ 2 w 29"/>
                  <a:gd name="T13" fmla="*/ 38 h 38"/>
                  <a:gd name="T14" fmla="*/ 2 w 29"/>
                  <a:gd name="T15" fmla="*/ 10 h 38"/>
                  <a:gd name="T16" fmla="*/ 0 w 29"/>
                  <a:gd name="T17" fmla="*/ 2 h 38"/>
                  <a:gd name="T18" fmla="*/ 6 w 29"/>
                  <a:gd name="T19" fmla="*/ 0 h 38"/>
                  <a:gd name="T20" fmla="*/ 8 w 29"/>
                  <a:gd name="T21" fmla="*/ 6 h 38"/>
                  <a:gd name="T22" fmla="*/ 12 w 29"/>
                  <a:gd name="T23" fmla="*/ 2 h 38"/>
                  <a:gd name="T24" fmla="*/ 19 w 29"/>
                  <a:gd name="T25" fmla="*/ 0 h 38"/>
                  <a:gd name="T26" fmla="*/ 28 w 29"/>
                  <a:gd name="T27" fmla="*/ 5 h 38"/>
                  <a:gd name="T28" fmla="*/ 29 w 29"/>
                  <a:gd name="T29" fmla="*/ 10 h 38"/>
                  <a:gd name="T30" fmla="*/ 29 w 29"/>
                  <a:gd name="T31" fmla="*/ 38 h 38"/>
                  <a:gd name="T32" fmla="*/ 22 w 29"/>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8">
                    <a:moveTo>
                      <a:pt x="22" y="38"/>
                    </a:moveTo>
                    <a:cubicBezTo>
                      <a:pt x="22" y="13"/>
                      <a:pt x="22" y="13"/>
                      <a:pt x="22" y="13"/>
                    </a:cubicBezTo>
                    <a:cubicBezTo>
                      <a:pt x="22" y="10"/>
                      <a:pt x="22" y="9"/>
                      <a:pt x="21" y="7"/>
                    </a:cubicBezTo>
                    <a:cubicBezTo>
                      <a:pt x="20" y="7"/>
                      <a:pt x="19" y="6"/>
                      <a:pt x="17" y="6"/>
                    </a:cubicBezTo>
                    <a:cubicBezTo>
                      <a:pt x="15" y="6"/>
                      <a:pt x="11" y="8"/>
                      <a:pt x="8" y="11"/>
                    </a:cubicBezTo>
                    <a:cubicBezTo>
                      <a:pt x="8" y="38"/>
                      <a:pt x="8" y="38"/>
                      <a:pt x="8" y="38"/>
                    </a:cubicBezTo>
                    <a:cubicBezTo>
                      <a:pt x="2" y="38"/>
                      <a:pt x="2" y="38"/>
                      <a:pt x="2" y="38"/>
                    </a:cubicBezTo>
                    <a:cubicBezTo>
                      <a:pt x="2" y="10"/>
                      <a:pt x="2" y="10"/>
                      <a:pt x="2" y="10"/>
                    </a:cubicBezTo>
                    <a:cubicBezTo>
                      <a:pt x="2" y="6"/>
                      <a:pt x="1" y="4"/>
                      <a:pt x="0" y="2"/>
                    </a:cubicBezTo>
                    <a:cubicBezTo>
                      <a:pt x="6" y="0"/>
                      <a:pt x="6" y="0"/>
                      <a:pt x="6" y="0"/>
                    </a:cubicBezTo>
                    <a:cubicBezTo>
                      <a:pt x="7" y="2"/>
                      <a:pt x="8" y="3"/>
                      <a:pt x="8" y="6"/>
                    </a:cubicBezTo>
                    <a:cubicBezTo>
                      <a:pt x="10" y="4"/>
                      <a:pt x="11" y="3"/>
                      <a:pt x="12" y="2"/>
                    </a:cubicBezTo>
                    <a:cubicBezTo>
                      <a:pt x="15" y="1"/>
                      <a:pt x="17" y="0"/>
                      <a:pt x="19" y="0"/>
                    </a:cubicBezTo>
                    <a:cubicBezTo>
                      <a:pt x="23" y="0"/>
                      <a:pt x="26" y="2"/>
                      <a:pt x="28" y="5"/>
                    </a:cubicBezTo>
                    <a:cubicBezTo>
                      <a:pt x="28" y="7"/>
                      <a:pt x="29" y="8"/>
                      <a:pt x="29" y="10"/>
                    </a:cubicBezTo>
                    <a:cubicBezTo>
                      <a:pt x="29" y="38"/>
                      <a:pt x="29" y="38"/>
                      <a:pt x="29" y="38"/>
                    </a:cubicBezTo>
                    <a:lnTo>
                      <a:pt x="22" y="38"/>
                    </a:ln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Freeform 21"/>
              <p:cNvSpPr>
                <a:spLocks noEditPoints="1"/>
              </p:cNvSpPr>
              <p:nvPr/>
            </p:nvSpPr>
            <p:spPr bwMode="auto">
              <a:xfrm>
                <a:off x="2927" y="1829"/>
                <a:ext cx="78" cy="118"/>
              </a:xfrm>
              <a:custGeom>
                <a:avLst/>
                <a:gdLst>
                  <a:gd name="T0" fmla="*/ 24 w 33"/>
                  <a:gd name="T1" fmla="*/ 50 h 50"/>
                  <a:gd name="T2" fmla="*/ 20 w 33"/>
                  <a:gd name="T3" fmla="*/ 42 h 50"/>
                  <a:gd name="T4" fmla="*/ 12 w 33"/>
                  <a:gd name="T5" fmla="*/ 30 h 50"/>
                  <a:gd name="T6" fmla="*/ 7 w 33"/>
                  <a:gd name="T7" fmla="*/ 27 h 50"/>
                  <a:gd name="T8" fmla="*/ 7 w 33"/>
                  <a:gd name="T9" fmla="*/ 50 h 50"/>
                  <a:gd name="T10" fmla="*/ 0 w 33"/>
                  <a:gd name="T11" fmla="*/ 50 h 50"/>
                  <a:gd name="T12" fmla="*/ 0 w 33"/>
                  <a:gd name="T13" fmla="*/ 0 h 50"/>
                  <a:gd name="T14" fmla="*/ 14 w 33"/>
                  <a:gd name="T15" fmla="*/ 0 h 50"/>
                  <a:gd name="T16" fmla="*/ 26 w 33"/>
                  <a:gd name="T17" fmla="*/ 3 h 50"/>
                  <a:gd name="T18" fmla="*/ 30 w 33"/>
                  <a:gd name="T19" fmla="*/ 13 h 50"/>
                  <a:gd name="T20" fmla="*/ 17 w 33"/>
                  <a:gd name="T21" fmla="*/ 27 h 50"/>
                  <a:gd name="T22" fmla="*/ 21 w 33"/>
                  <a:gd name="T23" fmla="*/ 32 h 50"/>
                  <a:gd name="T24" fmla="*/ 26 w 33"/>
                  <a:gd name="T25" fmla="*/ 38 h 50"/>
                  <a:gd name="T26" fmla="*/ 33 w 33"/>
                  <a:gd name="T27" fmla="*/ 50 h 50"/>
                  <a:gd name="T28" fmla="*/ 24 w 33"/>
                  <a:gd name="T29" fmla="*/ 50 h 50"/>
                  <a:gd name="T30" fmla="*/ 18 w 33"/>
                  <a:gd name="T31" fmla="*/ 6 h 50"/>
                  <a:gd name="T32" fmla="*/ 12 w 33"/>
                  <a:gd name="T33" fmla="*/ 5 h 50"/>
                  <a:gd name="T34" fmla="*/ 7 w 33"/>
                  <a:gd name="T35" fmla="*/ 5 h 50"/>
                  <a:gd name="T36" fmla="*/ 7 w 33"/>
                  <a:gd name="T37" fmla="*/ 23 h 50"/>
                  <a:gd name="T38" fmla="*/ 12 w 33"/>
                  <a:gd name="T39" fmla="*/ 23 h 50"/>
                  <a:gd name="T40" fmla="*/ 21 w 33"/>
                  <a:gd name="T41" fmla="*/ 20 h 50"/>
                  <a:gd name="T42" fmla="*/ 23 w 33"/>
                  <a:gd name="T43" fmla="*/ 14 h 50"/>
                  <a:gd name="T44" fmla="*/ 18 w 33"/>
                  <a:gd name="T45"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0">
                    <a:moveTo>
                      <a:pt x="24" y="50"/>
                    </a:moveTo>
                    <a:cubicBezTo>
                      <a:pt x="23" y="47"/>
                      <a:pt x="22" y="46"/>
                      <a:pt x="20" y="42"/>
                    </a:cubicBezTo>
                    <a:cubicBezTo>
                      <a:pt x="16" y="36"/>
                      <a:pt x="15" y="34"/>
                      <a:pt x="12" y="30"/>
                    </a:cubicBezTo>
                    <a:cubicBezTo>
                      <a:pt x="10" y="28"/>
                      <a:pt x="9" y="28"/>
                      <a:pt x="7" y="27"/>
                    </a:cubicBezTo>
                    <a:cubicBezTo>
                      <a:pt x="7" y="50"/>
                      <a:pt x="7" y="50"/>
                      <a:pt x="7" y="50"/>
                    </a:cubicBezTo>
                    <a:cubicBezTo>
                      <a:pt x="0" y="50"/>
                      <a:pt x="0" y="50"/>
                      <a:pt x="0" y="50"/>
                    </a:cubicBezTo>
                    <a:cubicBezTo>
                      <a:pt x="0" y="0"/>
                      <a:pt x="0" y="0"/>
                      <a:pt x="0" y="0"/>
                    </a:cubicBezTo>
                    <a:cubicBezTo>
                      <a:pt x="14" y="0"/>
                      <a:pt x="14" y="0"/>
                      <a:pt x="14" y="0"/>
                    </a:cubicBezTo>
                    <a:cubicBezTo>
                      <a:pt x="20" y="0"/>
                      <a:pt x="24" y="1"/>
                      <a:pt x="26" y="3"/>
                    </a:cubicBezTo>
                    <a:cubicBezTo>
                      <a:pt x="28" y="5"/>
                      <a:pt x="30" y="9"/>
                      <a:pt x="30" y="13"/>
                    </a:cubicBezTo>
                    <a:cubicBezTo>
                      <a:pt x="30" y="21"/>
                      <a:pt x="25" y="28"/>
                      <a:pt x="17" y="27"/>
                    </a:cubicBezTo>
                    <a:cubicBezTo>
                      <a:pt x="19" y="29"/>
                      <a:pt x="21" y="31"/>
                      <a:pt x="21" y="32"/>
                    </a:cubicBezTo>
                    <a:cubicBezTo>
                      <a:pt x="22" y="33"/>
                      <a:pt x="24" y="35"/>
                      <a:pt x="26" y="38"/>
                    </a:cubicBezTo>
                    <a:cubicBezTo>
                      <a:pt x="28" y="41"/>
                      <a:pt x="32" y="48"/>
                      <a:pt x="33" y="50"/>
                    </a:cubicBezTo>
                    <a:lnTo>
                      <a:pt x="24" y="50"/>
                    </a:lnTo>
                    <a:close/>
                    <a:moveTo>
                      <a:pt x="18" y="6"/>
                    </a:moveTo>
                    <a:cubicBezTo>
                      <a:pt x="17" y="6"/>
                      <a:pt x="15" y="5"/>
                      <a:pt x="12" y="5"/>
                    </a:cubicBezTo>
                    <a:cubicBezTo>
                      <a:pt x="7" y="5"/>
                      <a:pt x="7" y="5"/>
                      <a:pt x="7" y="5"/>
                    </a:cubicBezTo>
                    <a:cubicBezTo>
                      <a:pt x="7" y="23"/>
                      <a:pt x="7" y="23"/>
                      <a:pt x="7" y="23"/>
                    </a:cubicBezTo>
                    <a:cubicBezTo>
                      <a:pt x="12" y="23"/>
                      <a:pt x="12" y="23"/>
                      <a:pt x="12" y="23"/>
                    </a:cubicBezTo>
                    <a:cubicBezTo>
                      <a:pt x="16" y="23"/>
                      <a:pt x="19" y="22"/>
                      <a:pt x="21" y="20"/>
                    </a:cubicBezTo>
                    <a:cubicBezTo>
                      <a:pt x="22" y="19"/>
                      <a:pt x="23" y="16"/>
                      <a:pt x="23" y="14"/>
                    </a:cubicBezTo>
                    <a:cubicBezTo>
                      <a:pt x="23" y="10"/>
                      <a:pt x="21" y="7"/>
                      <a:pt x="18" y="6"/>
                    </a:cubicBez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Freeform 22"/>
              <p:cNvSpPr>
                <a:spLocks noEditPoints="1"/>
              </p:cNvSpPr>
              <p:nvPr/>
            </p:nvSpPr>
            <p:spPr bwMode="auto">
              <a:xfrm>
                <a:off x="3019" y="1858"/>
                <a:ext cx="69" cy="89"/>
              </a:xfrm>
              <a:custGeom>
                <a:avLst/>
                <a:gdLst>
                  <a:gd name="T0" fmla="*/ 7 w 29"/>
                  <a:gd name="T1" fmla="*/ 21 h 38"/>
                  <a:gd name="T2" fmla="*/ 7 w 29"/>
                  <a:gd name="T3" fmla="*/ 22 h 38"/>
                  <a:gd name="T4" fmla="*/ 9 w 29"/>
                  <a:gd name="T5" fmla="*/ 29 h 38"/>
                  <a:gd name="T6" fmla="*/ 17 w 29"/>
                  <a:gd name="T7" fmla="*/ 33 h 38"/>
                  <a:gd name="T8" fmla="*/ 26 w 29"/>
                  <a:gd name="T9" fmla="*/ 30 h 38"/>
                  <a:gd name="T10" fmla="*/ 29 w 29"/>
                  <a:gd name="T11" fmla="*/ 34 h 38"/>
                  <a:gd name="T12" fmla="*/ 16 w 29"/>
                  <a:gd name="T13" fmla="*/ 38 h 38"/>
                  <a:gd name="T14" fmla="*/ 0 w 29"/>
                  <a:gd name="T15" fmla="*/ 19 h 38"/>
                  <a:gd name="T16" fmla="*/ 4 w 29"/>
                  <a:gd name="T17" fmla="*/ 5 h 38"/>
                  <a:gd name="T18" fmla="*/ 15 w 29"/>
                  <a:gd name="T19" fmla="*/ 0 h 38"/>
                  <a:gd name="T20" fmla="*/ 25 w 29"/>
                  <a:gd name="T21" fmla="*/ 4 h 38"/>
                  <a:gd name="T22" fmla="*/ 29 w 29"/>
                  <a:gd name="T23" fmla="*/ 20 h 38"/>
                  <a:gd name="T24" fmla="*/ 29 w 29"/>
                  <a:gd name="T25" fmla="*/ 21 h 38"/>
                  <a:gd name="T26" fmla="*/ 7 w 29"/>
                  <a:gd name="T27" fmla="*/ 21 h 38"/>
                  <a:gd name="T28" fmla="*/ 20 w 29"/>
                  <a:gd name="T29" fmla="*/ 8 h 38"/>
                  <a:gd name="T30" fmla="*/ 15 w 29"/>
                  <a:gd name="T31" fmla="*/ 5 h 38"/>
                  <a:gd name="T32" fmla="*/ 7 w 29"/>
                  <a:gd name="T33" fmla="*/ 16 h 38"/>
                  <a:gd name="T34" fmla="*/ 22 w 29"/>
                  <a:gd name="T35" fmla="*/ 16 h 38"/>
                  <a:gd name="T36" fmla="*/ 20 w 29"/>
                  <a:gd name="T3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8">
                    <a:moveTo>
                      <a:pt x="7" y="21"/>
                    </a:moveTo>
                    <a:cubicBezTo>
                      <a:pt x="7" y="22"/>
                      <a:pt x="7" y="22"/>
                      <a:pt x="7" y="22"/>
                    </a:cubicBezTo>
                    <a:cubicBezTo>
                      <a:pt x="7" y="25"/>
                      <a:pt x="8" y="27"/>
                      <a:pt x="9" y="29"/>
                    </a:cubicBezTo>
                    <a:cubicBezTo>
                      <a:pt x="11" y="32"/>
                      <a:pt x="14" y="33"/>
                      <a:pt x="17" y="33"/>
                    </a:cubicBezTo>
                    <a:cubicBezTo>
                      <a:pt x="21" y="33"/>
                      <a:pt x="23" y="32"/>
                      <a:pt x="26" y="30"/>
                    </a:cubicBezTo>
                    <a:cubicBezTo>
                      <a:pt x="29" y="34"/>
                      <a:pt x="29" y="34"/>
                      <a:pt x="29" y="34"/>
                    </a:cubicBezTo>
                    <a:cubicBezTo>
                      <a:pt x="25" y="37"/>
                      <a:pt x="21" y="38"/>
                      <a:pt x="16" y="38"/>
                    </a:cubicBezTo>
                    <a:cubicBezTo>
                      <a:pt x="6" y="38"/>
                      <a:pt x="0" y="31"/>
                      <a:pt x="0" y="19"/>
                    </a:cubicBezTo>
                    <a:cubicBezTo>
                      <a:pt x="0" y="13"/>
                      <a:pt x="1" y="9"/>
                      <a:pt x="4" y="5"/>
                    </a:cubicBezTo>
                    <a:cubicBezTo>
                      <a:pt x="7" y="2"/>
                      <a:pt x="11" y="0"/>
                      <a:pt x="15" y="0"/>
                    </a:cubicBezTo>
                    <a:cubicBezTo>
                      <a:pt x="19" y="0"/>
                      <a:pt x="22" y="1"/>
                      <a:pt x="25" y="4"/>
                    </a:cubicBezTo>
                    <a:cubicBezTo>
                      <a:pt x="28" y="7"/>
                      <a:pt x="29" y="11"/>
                      <a:pt x="29" y="20"/>
                    </a:cubicBezTo>
                    <a:cubicBezTo>
                      <a:pt x="29" y="20"/>
                      <a:pt x="29" y="20"/>
                      <a:pt x="29" y="21"/>
                    </a:cubicBezTo>
                    <a:lnTo>
                      <a:pt x="7" y="21"/>
                    </a:lnTo>
                    <a:close/>
                    <a:moveTo>
                      <a:pt x="20" y="8"/>
                    </a:moveTo>
                    <a:cubicBezTo>
                      <a:pt x="19" y="6"/>
                      <a:pt x="17" y="5"/>
                      <a:pt x="15" y="5"/>
                    </a:cubicBezTo>
                    <a:cubicBezTo>
                      <a:pt x="10" y="5"/>
                      <a:pt x="7" y="9"/>
                      <a:pt x="7" y="16"/>
                    </a:cubicBezTo>
                    <a:cubicBezTo>
                      <a:pt x="22" y="16"/>
                      <a:pt x="22" y="16"/>
                      <a:pt x="22" y="16"/>
                    </a:cubicBezTo>
                    <a:cubicBezTo>
                      <a:pt x="22" y="12"/>
                      <a:pt x="22" y="9"/>
                      <a:pt x="20" y="8"/>
                    </a:cubicBez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 name="Freeform 23"/>
              <p:cNvSpPr>
                <a:spLocks noEditPoints="1"/>
              </p:cNvSpPr>
              <p:nvPr/>
            </p:nvSpPr>
            <p:spPr bwMode="auto">
              <a:xfrm>
                <a:off x="3107" y="1858"/>
                <a:ext cx="71" cy="92"/>
              </a:xfrm>
              <a:custGeom>
                <a:avLst/>
                <a:gdLst>
                  <a:gd name="T0" fmla="*/ 27 w 30"/>
                  <a:gd name="T1" fmla="*/ 39 h 39"/>
                  <a:gd name="T2" fmla="*/ 22 w 30"/>
                  <a:gd name="T3" fmla="*/ 34 h 39"/>
                  <a:gd name="T4" fmla="*/ 12 w 30"/>
                  <a:gd name="T5" fmla="*/ 39 h 39"/>
                  <a:gd name="T6" fmla="*/ 0 w 30"/>
                  <a:gd name="T7" fmla="*/ 28 h 39"/>
                  <a:gd name="T8" fmla="*/ 18 w 30"/>
                  <a:gd name="T9" fmla="*/ 15 h 39"/>
                  <a:gd name="T10" fmla="*/ 21 w 30"/>
                  <a:gd name="T11" fmla="*/ 15 h 39"/>
                  <a:gd name="T12" fmla="*/ 21 w 30"/>
                  <a:gd name="T13" fmla="*/ 13 h 39"/>
                  <a:gd name="T14" fmla="*/ 15 w 30"/>
                  <a:gd name="T15" fmla="*/ 6 h 39"/>
                  <a:gd name="T16" fmla="*/ 4 w 30"/>
                  <a:gd name="T17" fmla="*/ 10 h 39"/>
                  <a:gd name="T18" fmla="*/ 1 w 30"/>
                  <a:gd name="T19" fmla="*/ 5 h 39"/>
                  <a:gd name="T20" fmla="*/ 16 w 30"/>
                  <a:gd name="T21" fmla="*/ 0 h 39"/>
                  <a:gd name="T22" fmla="*/ 27 w 30"/>
                  <a:gd name="T23" fmla="*/ 6 h 39"/>
                  <a:gd name="T24" fmla="*/ 27 w 30"/>
                  <a:gd name="T25" fmla="*/ 12 h 39"/>
                  <a:gd name="T26" fmla="*/ 27 w 30"/>
                  <a:gd name="T27" fmla="*/ 26 h 39"/>
                  <a:gd name="T28" fmla="*/ 30 w 30"/>
                  <a:gd name="T29" fmla="*/ 35 h 39"/>
                  <a:gd name="T30" fmla="*/ 27 w 30"/>
                  <a:gd name="T31" fmla="*/ 39 h 39"/>
                  <a:gd name="T32" fmla="*/ 19 w 30"/>
                  <a:gd name="T33" fmla="*/ 20 h 39"/>
                  <a:gd name="T34" fmla="*/ 9 w 30"/>
                  <a:gd name="T35" fmla="*/ 22 h 39"/>
                  <a:gd name="T36" fmla="*/ 7 w 30"/>
                  <a:gd name="T37" fmla="*/ 27 h 39"/>
                  <a:gd name="T38" fmla="*/ 13 w 30"/>
                  <a:gd name="T39" fmla="*/ 34 h 39"/>
                  <a:gd name="T40" fmla="*/ 20 w 30"/>
                  <a:gd name="T41" fmla="*/ 29 h 39"/>
                  <a:gd name="T42" fmla="*/ 21 w 30"/>
                  <a:gd name="T43" fmla="*/ 20 h 39"/>
                  <a:gd name="T44" fmla="*/ 19 w 30"/>
                  <a:gd name="T45"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9">
                    <a:moveTo>
                      <a:pt x="27" y="39"/>
                    </a:moveTo>
                    <a:cubicBezTo>
                      <a:pt x="24" y="38"/>
                      <a:pt x="23" y="36"/>
                      <a:pt x="22" y="34"/>
                    </a:cubicBezTo>
                    <a:cubicBezTo>
                      <a:pt x="21" y="35"/>
                      <a:pt x="18" y="39"/>
                      <a:pt x="12" y="39"/>
                    </a:cubicBezTo>
                    <a:cubicBezTo>
                      <a:pt x="4" y="39"/>
                      <a:pt x="0" y="35"/>
                      <a:pt x="0" y="28"/>
                    </a:cubicBezTo>
                    <a:cubicBezTo>
                      <a:pt x="0" y="20"/>
                      <a:pt x="7" y="15"/>
                      <a:pt x="18" y="15"/>
                    </a:cubicBezTo>
                    <a:cubicBezTo>
                      <a:pt x="19" y="15"/>
                      <a:pt x="20" y="15"/>
                      <a:pt x="21" y="15"/>
                    </a:cubicBezTo>
                    <a:cubicBezTo>
                      <a:pt x="21" y="13"/>
                      <a:pt x="21" y="13"/>
                      <a:pt x="21" y="13"/>
                    </a:cubicBezTo>
                    <a:cubicBezTo>
                      <a:pt x="21" y="8"/>
                      <a:pt x="20" y="6"/>
                      <a:pt x="15" y="6"/>
                    </a:cubicBezTo>
                    <a:cubicBezTo>
                      <a:pt x="11" y="6"/>
                      <a:pt x="7" y="7"/>
                      <a:pt x="4" y="10"/>
                    </a:cubicBezTo>
                    <a:cubicBezTo>
                      <a:pt x="1" y="5"/>
                      <a:pt x="1" y="5"/>
                      <a:pt x="1" y="5"/>
                    </a:cubicBezTo>
                    <a:cubicBezTo>
                      <a:pt x="5" y="3"/>
                      <a:pt x="9" y="0"/>
                      <a:pt x="16" y="0"/>
                    </a:cubicBezTo>
                    <a:cubicBezTo>
                      <a:pt x="21" y="0"/>
                      <a:pt x="25" y="2"/>
                      <a:pt x="27" y="6"/>
                    </a:cubicBezTo>
                    <a:cubicBezTo>
                      <a:pt x="27" y="8"/>
                      <a:pt x="27" y="9"/>
                      <a:pt x="27" y="12"/>
                    </a:cubicBezTo>
                    <a:cubicBezTo>
                      <a:pt x="27" y="15"/>
                      <a:pt x="27" y="21"/>
                      <a:pt x="27" y="26"/>
                    </a:cubicBezTo>
                    <a:cubicBezTo>
                      <a:pt x="27" y="31"/>
                      <a:pt x="27" y="33"/>
                      <a:pt x="30" y="35"/>
                    </a:cubicBezTo>
                    <a:lnTo>
                      <a:pt x="27" y="39"/>
                    </a:lnTo>
                    <a:close/>
                    <a:moveTo>
                      <a:pt x="19" y="20"/>
                    </a:moveTo>
                    <a:cubicBezTo>
                      <a:pt x="14" y="20"/>
                      <a:pt x="10" y="21"/>
                      <a:pt x="9" y="22"/>
                    </a:cubicBezTo>
                    <a:cubicBezTo>
                      <a:pt x="8" y="24"/>
                      <a:pt x="7" y="25"/>
                      <a:pt x="7" y="27"/>
                    </a:cubicBezTo>
                    <a:cubicBezTo>
                      <a:pt x="7" y="31"/>
                      <a:pt x="9" y="34"/>
                      <a:pt x="13" y="34"/>
                    </a:cubicBezTo>
                    <a:cubicBezTo>
                      <a:pt x="16" y="34"/>
                      <a:pt x="19" y="32"/>
                      <a:pt x="20" y="29"/>
                    </a:cubicBezTo>
                    <a:cubicBezTo>
                      <a:pt x="21" y="20"/>
                      <a:pt x="21" y="20"/>
                      <a:pt x="21" y="20"/>
                    </a:cubicBezTo>
                    <a:cubicBezTo>
                      <a:pt x="20" y="20"/>
                      <a:pt x="19" y="20"/>
                      <a:pt x="19" y="20"/>
                    </a:cubicBez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Freeform 24"/>
              <p:cNvSpPr>
                <a:spLocks/>
              </p:cNvSpPr>
              <p:nvPr/>
            </p:nvSpPr>
            <p:spPr bwMode="auto">
              <a:xfrm>
                <a:off x="3199" y="1820"/>
                <a:ext cx="28" cy="127"/>
              </a:xfrm>
              <a:custGeom>
                <a:avLst/>
                <a:gdLst>
                  <a:gd name="T0" fmla="*/ 8 w 12"/>
                  <a:gd name="T1" fmla="*/ 54 h 54"/>
                  <a:gd name="T2" fmla="*/ 2 w 12"/>
                  <a:gd name="T3" fmla="*/ 52 h 54"/>
                  <a:gd name="T4" fmla="*/ 1 w 12"/>
                  <a:gd name="T5" fmla="*/ 45 h 54"/>
                  <a:gd name="T6" fmla="*/ 1 w 12"/>
                  <a:gd name="T7" fmla="*/ 12 h 54"/>
                  <a:gd name="T8" fmla="*/ 0 w 12"/>
                  <a:gd name="T9" fmla="*/ 2 h 54"/>
                  <a:gd name="T10" fmla="*/ 7 w 12"/>
                  <a:gd name="T11" fmla="*/ 0 h 54"/>
                  <a:gd name="T12" fmla="*/ 8 w 12"/>
                  <a:gd name="T13" fmla="*/ 11 h 54"/>
                  <a:gd name="T14" fmla="*/ 8 w 12"/>
                  <a:gd name="T15" fmla="*/ 43 h 54"/>
                  <a:gd name="T16" fmla="*/ 9 w 12"/>
                  <a:gd name="T17" fmla="*/ 49 h 54"/>
                  <a:gd name="T18" fmla="*/ 11 w 12"/>
                  <a:gd name="T19" fmla="*/ 49 h 54"/>
                  <a:gd name="T20" fmla="*/ 12 w 12"/>
                  <a:gd name="T21" fmla="*/ 54 h 54"/>
                  <a:gd name="T22" fmla="*/ 8 w 12"/>
                  <a:gd name="T2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4">
                    <a:moveTo>
                      <a:pt x="8" y="54"/>
                    </a:moveTo>
                    <a:cubicBezTo>
                      <a:pt x="6" y="54"/>
                      <a:pt x="4" y="54"/>
                      <a:pt x="2" y="52"/>
                    </a:cubicBezTo>
                    <a:cubicBezTo>
                      <a:pt x="1" y="50"/>
                      <a:pt x="1" y="49"/>
                      <a:pt x="1" y="45"/>
                    </a:cubicBezTo>
                    <a:cubicBezTo>
                      <a:pt x="1" y="12"/>
                      <a:pt x="1" y="12"/>
                      <a:pt x="1" y="12"/>
                    </a:cubicBezTo>
                    <a:cubicBezTo>
                      <a:pt x="1" y="7"/>
                      <a:pt x="1" y="5"/>
                      <a:pt x="0" y="2"/>
                    </a:cubicBezTo>
                    <a:cubicBezTo>
                      <a:pt x="7" y="0"/>
                      <a:pt x="7" y="0"/>
                      <a:pt x="7" y="0"/>
                    </a:cubicBezTo>
                    <a:cubicBezTo>
                      <a:pt x="8" y="3"/>
                      <a:pt x="8" y="6"/>
                      <a:pt x="8" y="11"/>
                    </a:cubicBezTo>
                    <a:cubicBezTo>
                      <a:pt x="8" y="43"/>
                      <a:pt x="8" y="43"/>
                      <a:pt x="8" y="43"/>
                    </a:cubicBezTo>
                    <a:cubicBezTo>
                      <a:pt x="8" y="47"/>
                      <a:pt x="8" y="48"/>
                      <a:pt x="9" y="49"/>
                    </a:cubicBezTo>
                    <a:cubicBezTo>
                      <a:pt x="9" y="49"/>
                      <a:pt x="10" y="50"/>
                      <a:pt x="11" y="49"/>
                    </a:cubicBezTo>
                    <a:cubicBezTo>
                      <a:pt x="12" y="54"/>
                      <a:pt x="12" y="54"/>
                      <a:pt x="12" y="54"/>
                    </a:cubicBezTo>
                    <a:cubicBezTo>
                      <a:pt x="11" y="54"/>
                      <a:pt x="10" y="54"/>
                      <a:pt x="8" y="54"/>
                    </a:cubicBez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 name="Freeform 25"/>
              <p:cNvSpPr>
                <a:spLocks/>
              </p:cNvSpPr>
              <p:nvPr/>
            </p:nvSpPr>
            <p:spPr bwMode="auto">
              <a:xfrm>
                <a:off x="3286" y="1829"/>
                <a:ext cx="66" cy="118"/>
              </a:xfrm>
              <a:custGeom>
                <a:avLst/>
                <a:gdLst>
                  <a:gd name="T0" fmla="*/ 0 w 66"/>
                  <a:gd name="T1" fmla="*/ 118 h 118"/>
                  <a:gd name="T2" fmla="*/ 0 w 66"/>
                  <a:gd name="T3" fmla="*/ 0 h 118"/>
                  <a:gd name="T4" fmla="*/ 66 w 66"/>
                  <a:gd name="T5" fmla="*/ 0 h 118"/>
                  <a:gd name="T6" fmla="*/ 64 w 66"/>
                  <a:gd name="T7" fmla="*/ 12 h 118"/>
                  <a:gd name="T8" fmla="*/ 19 w 66"/>
                  <a:gd name="T9" fmla="*/ 12 h 118"/>
                  <a:gd name="T10" fmla="*/ 19 w 66"/>
                  <a:gd name="T11" fmla="*/ 50 h 118"/>
                  <a:gd name="T12" fmla="*/ 57 w 66"/>
                  <a:gd name="T13" fmla="*/ 50 h 118"/>
                  <a:gd name="T14" fmla="*/ 57 w 66"/>
                  <a:gd name="T15" fmla="*/ 62 h 118"/>
                  <a:gd name="T16" fmla="*/ 19 w 66"/>
                  <a:gd name="T17" fmla="*/ 62 h 118"/>
                  <a:gd name="T18" fmla="*/ 19 w 66"/>
                  <a:gd name="T19" fmla="*/ 104 h 118"/>
                  <a:gd name="T20" fmla="*/ 66 w 66"/>
                  <a:gd name="T21" fmla="*/ 104 h 118"/>
                  <a:gd name="T22" fmla="*/ 66 w 66"/>
                  <a:gd name="T23" fmla="*/ 118 h 118"/>
                  <a:gd name="T24" fmla="*/ 0 w 66"/>
                  <a:gd name="T2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18">
                    <a:moveTo>
                      <a:pt x="0" y="118"/>
                    </a:moveTo>
                    <a:lnTo>
                      <a:pt x="0" y="0"/>
                    </a:lnTo>
                    <a:lnTo>
                      <a:pt x="66" y="0"/>
                    </a:lnTo>
                    <a:lnTo>
                      <a:pt x="64" y="12"/>
                    </a:lnTo>
                    <a:lnTo>
                      <a:pt x="19" y="12"/>
                    </a:lnTo>
                    <a:lnTo>
                      <a:pt x="19" y="50"/>
                    </a:lnTo>
                    <a:lnTo>
                      <a:pt x="57" y="50"/>
                    </a:lnTo>
                    <a:lnTo>
                      <a:pt x="57" y="62"/>
                    </a:lnTo>
                    <a:lnTo>
                      <a:pt x="19" y="62"/>
                    </a:lnTo>
                    <a:lnTo>
                      <a:pt x="19" y="104"/>
                    </a:lnTo>
                    <a:lnTo>
                      <a:pt x="66" y="104"/>
                    </a:lnTo>
                    <a:lnTo>
                      <a:pt x="66" y="118"/>
                    </a:lnTo>
                    <a:lnTo>
                      <a:pt x="0" y="118"/>
                    </a:ln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04" name="Freeform 26"/>
              <p:cNvSpPr>
                <a:spLocks/>
              </p:cNvSpPr>
              <p:nvPr/>
            </p:nvSpPr>
            <p:spPr bwMode="auto">
              <a:xfrm>
                <a:off x="3367" y="1858"/>
                <a:ext cx="66" cy="92"/>
              </a:xfrm>
              <a:custGeom>
                <a:avLst/>
                <a:gdLst>
                  <a:gd name="T0" fmla="*/ 14 w 28"/>
                  <a:gd name="T1" fmla="*/ 39 h 39"/>
                  <a:gd name="T2" fmla="*/ 0 w 28"/>
                  <a:gd name="T3" fmla="*/ 35 h 39"/>
                  <a:gd name="T4" fmla="*/ 3 w 28"/>
                  <a:gd name="T5" fmla="*/ 30 h 39"/>
                  <a:gd name="T6" fmla="*/ 14 w 28"/>
                  <a:gd name="T7" fmla="*/ 34 h 39"/>
                  <a:gd name="T8" fmla="*/ 21 w 28"/>
                  <a:gd name="T9" fmla="*/ 28 h 39"/>
                  <a:gd name="T10" fmla="*/ 15 w 28"/>
                  <a:gd name="T11" fmla="*/ 22 h 39"/>
                  <a:gd name="T12" fmla="*/ 11 w 28"/>
                  <a:gd name="T13" fmla="*/ 21 h 39"/>
                  <a:gd name="T14" fmla="*/ 2 w 28"/>
                  <a:gd name="T15" fmla="*/ 11 h 39"/>
                  <a:gd name="T16" fmla="*/ 15 w 28"/>
                  <a:gd name="T17" fmla="*/ 0 h 39"/>
                  <a:gd name="T18" fmla="*/ 26 w 28"/>
                  <a:gd name="T19" fmla="*/ 3 h 39"/>
                  <a:gd name="T20" fmla="*/ 24 w 28"/>
                  <a:gd name="T21" fmla="*/ 7 h 39"/>
                  <a:gd name="T22" fmla="*/ 15 w 28"/>
                  <a:gd name="T23" fmla="*/ 5 h 39"/>
                  <a:gd name="T24" fmla="*/ 9 w 28"/>
                  <a:gd name="T25" fmla="*/ 10 h 39"/>
                  <a:gd name="T26" fmla="*/ 14 w 28"/>
                  <a:gd name="T27" fmla="*/ 15 h 39"/>
                  <a:gd name="T28" fmla="*/ 19 w 28"/>
                  <a:gd name="T29" fmla="*/ 16 h 39"/>
                  <a:gd name="T30" fmla="*/ 28 w 28"/>
                  <a:gd name="T31" fmla="*/ 26 h 39"/>
                  <a:gd name="T32" fmla="*/ 14 w 28"/>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9">
                    <a:moveTo>
                      <a:pt x="14" y="39"/>
                    </a:moveTo>
                    <a:cubicBezTo>
                      <a:pt x="10" y="39"/>
                      <a:pt x="5" y="37"/>
                      <a:pt x="0" y="35"/>
                    </a:cubicBezTo>
                    <a:cubicBezTo>
                      <a:pt x="3" y="30"/>
                      <a:pt x="3" y="30"/>
                      <a:pt x="3" y="30"/>
                    </a:cubicBezTo>
                    <a:cubicBezTo>
                      <a:pt x="6" y="32"/>
                      <a:pt x="10" y="34"/>
                      <a:pt x="14" y="34"/>
                    </a:cubicBezTo>
                    <a:cubicBezTo>
                      <a:pt x="18" y="34"/>
                      <a:pt x="21" y="31"/>
                      <a:pt x="21" y="28"/>
                    </a:cubicBezTo>
                    <a:cubicBezTo>
                      <a:pt x="21" y="25"/>
                      <a:pt x="19" y="23"/>
                      <a:pt x="15" y="22"/>
                    </a:cubicBezTo>
                    <a:cubicBezTo>
                      <a:pt x="11" y="21"/>
                      <a:pt x="11" y="21"/>
                      <a:pt x="11" y="21"/>
                    </a:cubicBezTo>
                    <a:cubicBezTo>
                      <a:pt x="5" y="20"/>
                      <a:pt x="2" y="16"/>
                      <a:pt x="2" y="11"/>
                    </a:cubicBezTo>
                    <a:cubicBezTo>
                      <a:pt x="2" y="4"/>
                      <a:pt x="7" y="0"/>
                      <a:pt x="15" y="0"/>
                    </a:cubicBezTo>
                    <a:cubicBezTo>
                      <a:pt x="19" y="0"/>
                      <a:pt x="23" y="1"/>
                      <a:pt x="26" y="3"/>
                    </a:cubicBezTo>
                    <a:cubicBezTo>
                      <a:pt x="24" y="7"/>
                      <a:pt x="24" y="7"/>
                      <a:pt x="24" y="7"/>
                    </a:cubicBezTo>
                    <a:cubicBezTo>
                      <a:pt x="21" y="6"/>
                      <a:pt x="18" y="5"/>
                      <a:pt x="15" y="5"/>
                    </a:cubicBezTo>
                    <a:cubicBezTo>
                      <a:pt x="11" y="5"/>
                      <a:pt x="9" y="7"/>
                      <a:pt x="9" y="10"/>
                    </a:cubicBezTo>
                    <a:cubicBezTo>
                      <a:pt x="9" y="13"/>
                      <a:pt x="10" y="14"/>
                      <a:pt x="14" y="15"/>
                    </a:cubicBezTo>
                    <a:cubicBezTo>
                      <a:pt x="19" y="16"/>
                      <a:pt x="19" y="16"/>
                      <a:pt x="19" y="16"/>
                    </a:cubicBezTo>
                    <a:cubicBezTo>
                      <a:pt x="25" y="18"/>
                      <a:pt x="28" y="22"/>
                      <a:pt x="28" y="26"/>
                    </a:cubicBezTo>
                    <a:cubicBezTo>
                      <a:pt x="28" y="34"/>
                      <a:pt x="22" y="39"/>
                      <a:pt x="14" y="39"/>
                    </a:cubicBez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05" name="Freeform 27"/>
              <p:cNvSpPr>
                <a:spLocks/>
              </p:cNvSpPr>
              <p:nvPr/>
            </p:nvSpPr>
            <p:spPr bwMode="auto">
              <a:xfrm>
                <a:off x="3447" y="1834"/>
                <a:ext cx="47" cy="116"/>
              </a:xfrm>
              <a:custGeom>
                <a:avLst/>
                <a:gdLst>
                  <a:gd name="T0" fmla="*/ 18 w 20"/>
                  <a:gd name="T1" fmla="*/ 16 h 49"/>
                  <a:gd name="T2" fmla="*/ 11 w 20"/>
                  <a:gd name="T3" fmla="*/ 16 h 49"/>
                  <a:gd name="T4" fmla="*/ 11 w 20"/>
                  <a:gd name="T5" fmla="*/ 38 h 49"/>
                  <a:gd name="T6" fmla="*/ 15 w 20"/>
                  <a:gd name="T7" fmla="*/ 44 h 49"/>
                  <a:gd name="T8" fmla="*/ 19 w 20"/>
                  <a:gd name="T9" fmla="*/ 43 h 49"/>
                  <a:gd name="T10" fmla="*/ 20 w 20"/>
                  <a:gd name="T11" fmla="*/ 47 h 49"/>
                  <a:gd name="T12" fmla="*/ 13 w 20"/>
                  <a:gd name="T13" fmla="*/ 49 h 49"/>
                  <a:gd name="T14" fmla="*/ 7 w 20"/>
                  <a:gd name="T15" fmla="*/ 47 h 49"/>
                  <a:gd name="T16" fmla="*/ 4 w 20"/>
                  <a:gd name="T17" fmla="*/ 39 h 49"/>
                  <a:gd name="T18" fmla="*/ 4 w 20"/>
                  <a:gd name="T19" fmla="*/ 16 h 49"/>
                  <a:gd name="T20" fmla="*/ 0 w 20"/>
                  <a:gd name="T21" fmla="*/ 16 h 49"/>
                  <a:gd name="T22" fmla="*/ 0 w 20"/>
                  <a:gd name="T23" fmla="*/ 11 h 49"/>
                  <a:gd name="T24" fmla="*/ 4 w 20"/>
                  <a:gd name="T25" fmla="*/ 11 h 49"/>
                  <a:gd name="T26" fmla="*/ 5 w 20"/>
                  <a:gd name="T27" fmla="*/ 2 h 49"/>
                  <a:gd name="T28" fmla="*/ 11 w 20"/>
                  <a:gd name="T29" fmla="*/ 0 h 49"/>
                  <a:gd name="T30" fmla="*/ 11 w 20"/>
                  <a:gd name="T31" fmla="*/ 11 h 49"/>
                  <a:gd name="T32" fmla="*/ 20 w 20"/>
                  <a:gd name="T33" fmla="*/ 11 h 49"/>
                  <a:gd name="T34" fmla="*/ 18 w 20"/>
                  <a:gd name="T35"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49">
                    <a:moveTo>
                      <a:pt x="18" y="16"/>
                    </a:moveTo>
                    <a:cubicBezTo>
                      <a:pt x="11" y="16"/>
                      <a:pt x="11" y="16"/>
                      <a:pt x="11" y="16"/>
                    </a:cubicBezTo>
                    <a:cubicBezTo>
                      <a:pt x="11" y="38"/>
                      <a:pt x="11" y="38"/>
                      <a:pt x="11" y="38"/>
                    </a:cubicBezTo>
                    <a:cubicBezTo>
                      <a:pt x="11" y="42"/>
                      <a:pt x="12" y="44"/>
                      <a:pt x="15" y="44"/>
                    </a:cubicBezTo>
                    <a:cubicBezTo>
                      <a:pt x="17" y="44"/>
                      <a:pt x="18" y="44"/>
                      <a:pt x="19" y="43"/>
                    </a:cubicBezTo>
                    <a:cubicBezTo>
                      <a:pt x="20" y="47"/>
                      <a:pt x="20" y="47"/>
                      <a:pt x="20" y="47"/>
                    </a:cubicBezTo>
                    <a:cubicBezTo>
                      <a:pt x="18" y="48"/>
                      <a:pt x="15" y="49"/>
                      <a:pt x="13" y="49"/>
                    </a:cubicBezTo>
                    <a:cubicBezTo>
                      <a:pt x="11" y="49"/>
                      <a:pt x="8" y="48"/>
                      <a:pt x="7" y="47"/>
                    </a:cubicBezTo>
                    <a:cubicBezTo>
                      <a:pt x="5" y="45"/>
                      <a:pt x="4" y="45"/>
                      <a:pt x="4" y="39"/>
                    </a:cubicBezTo>
                    <a:cubicBezTo>
                      <a:pt x="4" y="16"/>
                      <a:pt x="4" y="16"/>
                      <a:pt x="4" y="16"/>
                    </a:cubicBezTo>
                    <a:cubicBezTo>
                      <a:pt x="0" y="16"/>
                      <a:pt x="0" y="16"/>
                      <a:pt x="0" y="16"/>
                    </a:cubicBezTo>
                    <a:cubicBezTo>
                      <a:pt x="0" y="11"/>
                      <a:pt x="0" y="11"/>
                      <a:pt x="0" y="11"/>
                    </a:cubicBezTo>
                    <a:cubicBezTo>
                      <a:pt x="4" y="11"/>
                      <a:pt x="4" y="11"/>
                      <a:pt x="4" y="11"/>
                    </a:cubicBezTo>
                    <a:cubicBezTo>
                      <a:pt x="4" y="8"/>
                      <a:pt x="4" y="5"/>
                      <a:pt x="5" y="2"/>
                    </a:cubicBezTo>
                    <a:cubicBezTo>
                      <a:pt x="11" y="0"/>
                      <a:pt x="11" y="0"/>
                      <a:pt x="11" y="0"/>
                    </a:cubicBezTo>
                    <a:cubicBezTo>
                      <a:pt x="11" y="3"/>
                      <a:pt x="11" y="8"/>
                      <a:pt x="11" y="11"/>
                    </a:cubicBezTo>
                    <a:cubicBezTo>
                      <a:pt x="20" y="11"/>
                      <a:pt x="20" y="11"/>
                      <a:pt x="20" y="11"/>
                    </a:cubicBezTo>
                    <a:lnTo>
                      <a:pt x="18" y="16"/>
                    </a:ln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08" name="Freeform 28"/>
              <p:cNvSpPr>
                <a:spLocks noEditPoints="1"/>
              </p:cNvSpPr>
              <p:nvPr/>
            </p:nvSpPr>
            <p:spPr bwMode="auto">
              <a:xfrm>
                <a:off x="3506" y="1858"/>
                <a:ext cx="73" cy="92"/>
              </a:xfrm>
              <a:custGeom>
                <a:avLst/>
                <a:gdLst>
                  <a:gd name="T0" fmla="*/ 27 w 31"/>
                  <a:gd name="T1" fmla="*/ 39 h 39"/>
                  <a:gd name="T2" fmla="*/ 22 w 31"/>
                  <a:gd name="T3" fmla="*/ 34 h 39"/>
                  <a:gd name="T4" fmla="*/ 12 w 31"/>
                  <a:gd name="T5" fmla="*/ 39 h 39"/>
                  <a:gd name="T6" fmla="*/ 0 w 31"/>
                  <a:gd name="T7" fmla="*/ 28 h 39"/>
                  <a:gd name="T8" fmla="*/ 19 w 31"/>
                  <a:gd name="T9" fmla="*/ 15 h 39"/>
                  <a:gd name="T10" fmla="*/ 21 w 31"/>
                  <a:gd name="T11" fmla="*/ 15 h 39"/>
                  <a:gd name="T12" fmla="*/ 21 w 31"/>
                  <a:gd name="T13" fmla="*/ 13 h 39"/>
                  <a:gd name="T14" fmla="*/ 16 w 31"/>
                  <a:gd name="T15" fmla="*/ 6 h 39"/>
                  <a:gd name="T16" fmla="*/ 4 w 31"/>
                  <a:gd name="T17" fmla="*/ 10 h 39"/>
                  <a:gd name="T18" fmla="*/ 1 w 31"/>
                  <a:gd name="T19" fmla="*/ 5 h 39"/>
                  <a:gd name="T20" fmla="*/ 17 w 31"/>
                  <a:gd name="T21" fmla="*/ 0 h 39"/>
                  <a:gd name="T22" fmla="*/ 27 w 31"/>
                  <a:gd name="T23" fmla="*/ 6 h 39"/>
                  <a:gd name="T24" fmla="*/ 28 w 31"/>
                  <a:gd name="T25" fmla="*/ 12 h 39"/>
                  <a:gd name="T26" fmla="*/ 28 w 31"/>
                  <a:gd name="T27" fmla="*/ 26 h 39"/>
                  <a:gd name="T28" fmla="*/ 31 w 31"/>
                  <a:gd name="T29" fmla="*/ 35 h 39"/>
                  <a:gd name="T30" fmla="*/ 27 w 31"/>
                  <a:gd name="T31" fmla="*/ 39 h 39"/>
                  <a:gd name="T32" fmla="*/ 19 w 31"/>
                  <a:gd name="T33" fmla="*/ 20 h 39"/>
                  <a:gd name="T34" fmla="*/ 9 w 31"/>
                  <a:gd name="T35" fmla="*/ 22 h 39"/>
                  <a:gd name="T36" fmla="*/ 8 w 31"/>
                  <a:gd name="T37" fmla="*/ 27 h 39"/>
                  <a:gd name="T38" fmla="*/ 13 w 31"/>
                  <a:gd name="T39" fmla="*/ 34 h 39"/>
                  <a:gd name="T40" fmla="*/ 21 w 31"/>
                  <a:gd name="T41" fmla="*/ 29 h 39"/>
                  <a:gd name="T42" fmla="*/ 21 w 31"/>
                  <a:gd name="T43" fmla="*/ 20 h 39"/>
                  <a:gd name="T44" fmla="*/ 19 w 31"/>
                  <a:gd name="T45"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7" y="39"/>
                    </a:moveTo>
                    <a:cubicBezTo>
                      <a:pt x="25" y="38"/>
                      <a:pt x="23" y="36"/>
                      <a:pt x="22" y="34"/>
                    </a:cubicBezTo>
                    <a:cubicBezTo>
                      <a:pt x="21" y="35"/>
                      <a:pt x="18" y="39"/>
                      <a:pt x="12" y="39"/>
                    </a:cubicBezTo>
                    <a:cubicBezTo>
                      <a:pt x="5" y="39"/>
                      <a:pt x="0" y="35"/>
                      <a:pt x="0" y="28"/>
                    </a:cubicBezTo>
                    <a:cubicBezTo>
                      <a:pt x="0" y="20"/>
                      <a:pt x="7" y="15"/>
                      <a:pt x="19" y="15"/>
                    </a:cubicBezTo>
                    <a:cubicBezTo>
                      <a:pt x="20" y="15"/>
                      <a:pt x="20" y="15"/>
                      <a:pt x="21" y="15"/>
                    </a:cubicBezTo>
                    <a:cubicBezTo>
                      <a:pt x="21" y="13"/>
                      <a:pt x="21" y="13"/>
                      <a:pt x="21" y="13"/>
                    </a:cubicBezTo>
                    <a:cubicBezTo>
                      <a:pt x="21" y="8"/>
                      <a:pt x="21" y="6"/>
                      <a:pt x="16" y="6"/>
                    </a:cubicBezTo>
                    <a:cubicBezTo>
                      <a:pt x="12" y="6"/>
                      <a:pt x="7" y="7"/>
                      <a:pt x="4" y="10"/>
                    </a:cubicBezTo>
                    <a:cubicBezTo>
                      <a:pt x="1" y="5"/>
                      <a:pt x="1" y="5"/>
                      <a:pt x="1" y="5"/>
                    </a:cubicBezTo>
                    <a:cubicBezTo>
                      <a:pt x="5" y="3"/>
                      <a:pt x="10" y="0"/>
                      <a:pt x="17" y="0"/>
                    </a:cubicBezTo>
                    <a:cubicBezTo>
                      <a:pt x="22" y="0"/>
                      <a:pt x="26" y="2"/>
                      <a:pt x="27" y="6"/>
                    </a:cubicBezTo>
                    <a:cubicBezTo>
                      <a:pt x="28" y="8"/>
                      <a:pt x="28" y="9"/>
                      <a:pt x="28" y="12"/>
                    </a:cubicBezTo>
                    <a:cubicBezTo>
                      <a:pt x="28" y="15"/>
                      <a:pt x="28" y="21"/>
                      <a:pt x="28" y="26"/>
                    </a:cubicBezTo>
                    <a:cubicBezTo>
                      <a:pt x="28" y="31"/>
                      <a:pt x="28" y="33"/>
                      <a:pt x="31" y="35"/>
                    </a:cubicBezTo>
                    <a:lnTo>
                      <a:pt x="27" y="39"/>
                    </a:lnTo>
                    <a:close/>
                    <a:moveTo>
                      <a:pt x="19" y="20"/>
                    </a:moveTo>
                    <a:cubicBezTo>
                      <a:pt x="14" y="20"/>
                      <a:pt x="11" y="21"/>
                      <a:pt x="9" y="22"/>
                    </a:cubicBezTo>
                    <a:cubicBezTo>
                      <a:pt x="8" y="24"/>
                      <a:pt x="8" y="25"/>
                      <a:pt x="8" y="27"/>
                    </a:cubicBezTo>
                    <a:cubicBezTo>
                      <a:pt x="8" y="31"/>
                      <a:pt x="10" y="34"/>
                      <a:pt x="13" y="34"/>
                    </a:cubicBezTo>
                    <a:cubicBezTo>
                      <a:pt x="16" y="34"/>
                      <a:pt x="19" y="32"/>
                      <a:pt x="21" y="29"/>
                    </a:cubicBezTo>
                    <a:cubicBezTo>
                      <a:pt x="21" y="20"/>
                      <a:pt x="21" y="20"/>
                      <a:pt x="21" y="20"/>
                    </a:cubicBezTo>
                    <a:cubicBezTo>
                      <a:pt x="20" y="20"/>
                      <a:pt x="20" y="20"/>
                      <a:pt x="19" y="20"/>
                    </a:cubicBez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09" name="Freeform 29"/>
              <p:cNvSpPr>
                <a:spLocks/>
              </p:cNvSpPr>
              <p:nvPr/>
            </p:nvSpPr>
            <p:spPr bwMode="auto">
              <a:xfrm>
                <a:off x="3591" y="1834"/>
                <a:ext cx="47" cy="116"/>
              </a:xfrm>
              <a:custGeom>
                <a:avLst/>
                <a:gdLst>
                  <a:gd name="T0" fmla="*/ 18 w 20"/>
                  <a:gd name="T1" fmla="*/ 16 h 49"/>
                  <a:gd name="T2" fmla="*/ 11 w 20"/>
                  <a:gd name="T3" fmla="*/ 16 h 49"/>
                  <a:gd name="T4" fmla="*/ 11 w 20"/>
                  <a:gd name="T5" fmla="*/ 38 h 49"/>
                  <a:gd name="T6" fmla="*/ 16 w 20"/>
                  <a:gd name="T7" fmla="*/ 44 h 49"/>
                  <a:gd name="T8" fmla="*/ 19 w 20"/>
                  <a:gd name="T9" fmla="*/ 43 h 49"/>
                  <a:gd name="T10" fmla="*/ 20 w 20"/>
                  <a:gd name="T11" fmla="*/ 47 h 49"/>
                  <a:gd name="T12" fmla="*/ 13 w 20"/>
                  <a:gd name="T13" fmla="*/ 49 h 49"/>
                  <a:gd name="T14" fmla="*/ 7 w 20"/>
                  <a:gd name="T15" fmla="*/ 47 h 49"/>
                  <a:gd name="T16" fmla="*/ 4 w 20"/>
                  <a:gd name="T17" fmla="*/ 39 h 49"/>
                  <a:gd name="T18" fmla="*/ 4 w 20"/>
                  <a:gd name="T19" fmla="*/ 16 h 49"/>
                  <a:gd name="T20" fmla="*/ 0 w 20"/>
                  <a:gd name="T21" fmla="*/ 16 h 49"/>
                  <a:gd name="T22" fmla="*/ 0 w 20"/>
                  <a:gd name="T23" fmla="*/ 11 h 49"/>
                  <a:gd name="T24" fmla="*/ 4 w 20"/>
                  <a:gd name="T25" fmla="*/ 11 h 49"/>
                  <a:gd name="T26" fmla="*/ 5 w 20"/>
                  <a:gd name="T27" fmla="*/ 2 h 49"/>
                  <a:gd name="T28" fmla="*/ 12 w 20"/>
                  <a:gd name="T29" fmla="*/ 0 h 49"/>
                  <a:gd name="T30" fmla="*/ 11 w 20"/>
                  <a:gd name="T31" fmla="*/ 11 h 49"/>
                  <a:gd name="T32" fmla="*/ 20 w 20"/>
                  <a:gd name="T33" fmla="*/ 11 h 49"/>
                  <a:gd name="T34" fmla="*/ 18 w 20"/>
                  <a:gd name="T35"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49">
                    <a:moveTo>
                      <a:pt x="18" y="16"/>
                    </a:moveTo>
                    <a:cubicBezTo>
                      <a:pt x="11" y="16"/>
                      <a:pt x="11" y="16"/>
                      <a:pt x="11" y="16"/>
                    </a:cubicBezTo>
                    <a:cubicBezTo>
                      <a:pt x="11" y="38"/>
                      <a:pt x="11" y="38"/>
                      <a:pt x="11" y="38"/>
                    </a:cubicBezTo>
                    <a:cubicBezTo>
                      <a:pt x="11" y="42"/>
                      <a:pt x="12" y="44"/>
                      <a:pt x="16" y="44"/>
                    </a:cubicBezTo>
                    <a:cubicBezTo>
                      <a:pt x="17" y="44"/>
                      <a:pt x="18" y="44"/>
                      <a:pt x="19" y="43"/>
                    </a:cubicBezTo>
                    <a:cubicBezTo>
                      <a:pt x="20" y="47"/>
                      <a:pt x="20" y="47"/>
                      <a:pt x="20" y="47"/>
                    </a:cubicBezTo>
                    <a:cubicBezTo>
                      <a:pt x="18" y="48"/>
                      <a:pt x="16" y="49"/>
                      <a:pt x="13" y="49"/>
                    </a:cubicBezTo>
                    <a:cubicBezTo>
                      <a:pt x="11" y="49"/>
                      <a:pt x="8" y="48"/>
                      <a:pt x="7" y="47"/>
                    </a:cubicBezTo>
                    <a:cubicBezTo>
                      <a:pt x="6" y="45"/>
                      <a:pt x="4" y="45"/>
                      <a:pt x="4" y="39"/>
                    </a:cubicBezTo>
                    <a:cubicBezTo>
                      <a:pt x="4" y="16"/>
                      <a:pt x="4" y="16"/>
                      <a:pt x="4" y="16"/>
                    </a:cubicBezTo>
                    <a:cubicBezTo>
                      <a:pt x="0" y="16"/>
                      <a:pt x="0" y="16"/>
                      <a:pt x="0" y="16"/>
                    </a:cubicBezTo>
                    <a:cubicBezTo>
                      <a:pt x="0" y="11"/>
                      <a:pt x="0" y="11"/>
                      <a:pt x="0" y="11"/>
                    </a:cubicBezTo>
                    <a:cubicBezTo>
                      <a:pt x="4" y="11"/>
                      <a:pt x="4" y="11"/>
                      <a:pt x="4" y="11"/>
                    </a:cubicBezTo>
                    <a:cubicBezTo>
                      <a:pt x="4" y="8"/>
                      <a:pt x="5" y="5"/>
                      <a:pt x="5" y="2"/>
                    </a:cubicBezTo>
                    <a:cubicBezTo>
                      <a:pt x="12" y="0"/>
                      <a:pt x="12" y="0"/>
                      <a:pt x="12" y="0"/>
                    </a:cubicBezTo>
                    <a:cubicBezTo>
                      <a:pt x="12" y="3"/>
                      <a:pt x="11" y="8"/>
                      <a:pt x="11" y="11"/>
                    </a:cubicBezTo>
                    <a:cubicBezTo>
                      <a:pt x="20" y="11"/>
                      <a:pt x="20" y="11"/>
                      <a:pt x="20" y="11"/>
                    </a:cubicBezTo>
                    <a:lnTo>
                      <a:pt x="18" y="16"/>
                    </a:ln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10" name="Freeform 30"/>
              <p:cNvSpPr>
                <a:spLocks noEditPoints="1"/>
              </p:cNvSpPr>
              <p:nvPr/>
            </p:nvSpPr>
            <p:spPr bwMode="auto">
              <a:xfrm>
                <a:off x="3652" y="1858"/>
                <a:ext cx="71" cy="89"/>
              </a:xfrm>
              <a:custGeom>
                <a:avLst/>
                <a:gdLst>
                  <a:gd name="T0" fmla="*/ 7 w 30"/>
                  <a:gd name="T1" fmla="*/ 21 h 38"/>
                  <a:gd name="T2" fmla="*/ 7 w 30"/>
                  <a:gd name="T3" fmla="*/ 22 h 38"/>
                  <a:gd name="T4" fmla="*/ 9 w 30"/>
                  <a:gd name="T5" fmla="*/ 29 h 38"/>
                  <a:gd name="T6" fmla="*/ 17 w 30"/>
                  <a:gd name="T7" fmla="*/ 33 h 38"/>
                  <a:gd name="T8" fmla="*/ 26 w 30"/>
                  <a:gd name="T9" fmla="*/ 30 h 38"/>
                  <a:gd name="T10" fmla="*/ 29 w 30"/>
                  <a:gd name="T11" fmla="*/ 34 h 38"/>
                  <a:gd name="T12" fmla="*/ 16 w 30"/>
                  <a:gd name="T13" fmla="*/ 38 h 38"/>
                  <a:gd name="T14" fmla="*/ 0 w 30"/>
                  <a:gd name="T15" fmla="*/ 19 h 38"/>
                  <a:gd name="T16" fmla="*/ 4 w 30"/>
                  <a:gd name="T17" fmla="*/ 5 h 38"/>
                  <a:gd name="T18" fmla="*/ 15 w 30"/>
                  <a:gd name="T19" fmla="*/ 0 h 38"/>
                  <a:gd name="T20" fmla="*/ 25 w 30"/>
                  <a:gd name="T21" fmla="*/ 4 h 38"/>
                  <a:gd name="T22" fmla="*/ 30 w 30"/>
                  <a:gd name="T23" fmla="*/ 20 h 38"/>
                  <a:gd name="T24" fmla="*/ 30 w 30"/>
                  <a:gd name="T25" fmla="*/ 21 h 38"/>
                  <a:gd name="T26" fmla="*/ 7 w 30"/>
                  <a:gd name="T27" fmla="*/ 21 h 38"/>
                  <a:gd name="T28" fmla="*/ 20 w 30"/>
                  <a:gd name="T29" fmla="*/ 8 h 38"/>
                  <a:gd name="T30" fmla="*/ 15 w 30"/>
                  <a:gd name="T31" fmla="*/ 5 h 38"/>
                  <a:gd name="T32" fmla="*/ 7 w 30"/>
                  <a:gd name="T33" fmla="*/ 16 h 38"/>
                  <a:gd name="T34" fmla="*/ 23 w 30"/>
                  <a:gd name="T35" fmla="*/ 16 h 38"/>
                  <a:gd name="T36" fmla="*/ 20 w 30"/>
                  <a:gd name="T3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8">
                    <a:moveTo>
                      <a:pt x="7" y="21"/>
                    </a:moveTo>
                    <a:cubicBezTo>
                      <a:pt x="7" y="22"/>
                      <a:pt x="7" y="22"/>
                      <a:pt x="7" y="22"/>
                    </a:cubicBezTo>
                    <a:cubicBezTo>
                      <a:pt x="7" y="25"/>
                      <a:pt x="8" y="27"/>
                      <a:pt x="9" y="29"/>
                    </a:cubicBezTo>
                    <a:cubicBezTo>
                      <a:pt x="11" y="32"/>
                      <a:pt x="14" y="33"/>
                      <a:pt x="17" y="33"/>
                    </a:cubicBezTo>
                    <a:cubicBezTo>
                      <a:pt x="21" y="33"/>
                      <a:pt x="24" y="32"/>
                      <a:pt x="26" y="30"/>
                    </a:cubicBezTo>
                    <a:cubicBezTo>
                      <a:pt x="29" y="34"/>
                      <a:pt x="29" y="34"/>
                      <a:pt x="29" y="34"/>
                    </a:cubicBezTo>
                    <a:cubicBezTo>
                      <a:pt x="25" y="37"/>
                      <a:pt x="21" y="38"/>
                      <a:pt x="16" y="38"/>
                    </a:cubicBezTo>
                    <a:cubicBezTo>
                      <a:pt x="6" y="38"/>
                      <a:pt x="0" y="31"/>
                      <a:pt x="0" y="19"/>
                    </a:cubicBezTo>
                    <a:cubicBezTo>
                      <a:pt x="0" y="13"/>
                      <a:pt x="1" y="9"/>
                      <a:pt x="4" y="5"/>
                    </a:cubicBezTo>
                    <a:cubicBezTo>
                      <a:pt x="7" y="2"/>
                      <a:pt x="11" y="0"/>
                      <a:pt x="15" y="0"/>
                    </a:cubicBezTo>
                    <a:cubicBezTo>
                      <a:pt x="19" y="0"/>
                      <a:pt x="23" y="1"/>
                      <a:pt x="25" y="4"/>
                    </a:cubicBezTo>
                    <a:cubicBezTo>
                      <a:pt x="28" y="7"/>
                      <a:pt x="29" y="11"/>
                      <a:pt x="30" y="20"/>
                    </a:cubicBezTo>
                    <a:cubicBezTo>
                      <a:pt x="30" y="20"/>
                      <a:pt x="30" y="20"/>
                      <a:pt x="30" y="21"/>
                    </a:cubicBezTo>
                    <a:lnTo>
                      <a:pt x="7" y="21"/>
                    </a:lnTo>
                    <a:close/>
                    <a:moveTo>
                      <a:pt x="20" y="8"/>
                    </a:moveTo>
                    <a:cubicBezTo>
                      <a:pt x="19" y="6"/>
                      <a:pt x="17" y="5"/>
                      <a:pt x="15" y="5"/>
                    </a:cubicBezTo>
                    <a:cubicBezTo>
                      <a:pt x="10" y="5"/>
                      <a:pt x="7" y="9"/>
                      <a:pt x="7" y="16"/>
                    </a:cubicBezTo>
                    <a:cubicBezTo>
                      <a:pt x="23" y="16"/>
                      <a:pt x="23" y="16"/>
                      <a:pt x="23" y="16"/>
                    </a:cubicBezTo>
                    <a:cubicBezTo>
                      <a:pt x="23" y="12"/>
                      <a:pt x="22" y="9"/>
                      <a:pt x="20" y="8"/>
                    </a:cubicBezTo>
                    <a:close/>
                  </a:path>
                </a:pathLst>
              </a:custGeom>
              <a:grpFill/>
              <a:ln w="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11" name="Freeform 31"/>
              <p:cNvSpPr>
                <a:spLocks noEditPoints="1"/>
              </p:cNvSpPr>
              <p:nvPr/>
            </p:nvSpPr>
            <p:spPr bwMode="auto">
              <a:xfrm>
                <a:off x="2355" y="1262"/>
                <a:ext cx="1555" cy="463"/>
              </a:xfrm>
              <a:custGeom>
                <a:avLst/>
                <a:gdLst>
                  <a:gd name="T0" fmla="*/ 407 w 658"/>
                  <a:gd name="T1" fmla="*/ 196 h 196"/>
                  <a:gd name="T2" fmla="*/ 407 w 658"/>
                  <a:gd name="T3" fmla="*/ 57 h 196"/>
                  <a:gd name="T4" fmla="*/ 468 w 658"/>
                  <a:gd name="T5" fmla="*/ 126 h 196"/>
                  <a:gd name="T6" fmla="*/ 422 w 658"/>
                  <a:gd name="T7" fmla="*/ 90 h 196"/>
                  <a:gd name="T8" fmla="*/ 389 w 658"/>
                  <a:gd name="T9" fmla="*/ 96 h 196"/>
                  <a:gd name="T10" fmla="*/ 390 w 658"/>
                  <a:gd name="T11" fmla="*/ 160 h 196"/>
                  <a:gd name="T12" fmla="*/ 429 w 658"/>
                  <a:gd name="T13" fmla="*/ 126 h 196"/>
                  <a:gd name="T14" fmla="*/ 620 w 658"/>
                  <a:gd name="T15" fmla="*/ 193 h 196"/>
                  <a:gd name="T16" fmla="*/ 576 w 658"/>
                  <a:gd name="T17" fmla="*/ 147 h 196"/>
                  <a:gd name="T18" fmla="*/ 566 w 658"/>
                  <a:gd name="T19" fmla="*/ 102 h 196"/>
                  <a:gd name="T20" fmla="*/ 552 w 658"/>
                  <a:gd name="T21" fmla="*/ 166 h 196"/>
                  <a:gd name="T22" fmla="*/ 512 w 658"/>
                  <a:gd name="T23" fmla="*/ 193 h 196"/>
                  <a:gd name="T24" fmla="*/ 511 w 658"/>
                  <a:gd name="T25" fmla="*/ 60 h 196"/>
                  <a:gd name="T26" fmla="*/ 529 w 658"/>
                  <a:gd name="T27" fmla="*/ 151 h 196"/>
                  <a:gd name="T28" fmla="*/ 551 w 658"/>
                  <a:gd name="T29" fmla="*/ 60 h 196"/>
                  <a:gd name="T30" fmla="*/ 595 w 658"/>
                  <a:gd name="T31" fmla="*/ 104 h 196"/>
                  <a:gd name="T32" fmla="*/ 612 w 658"/>
                  <a:gd name="T33" fmla="*/ 107 h 196"/>
                  <a:gd name="T34" fmla="*/ 658 w 658"/>
                  <a:gd name="T35" fmla="*/ 60 h 196"/>
                  <a:gd name="T36" fmla="*/ 285 w 658"/>
                  <a:gd name="T37" fmla="*/ 193 h 196"/>
                  <a:gd name="T38" fmla="*/ 320 w 658"/>
                  <a:gd name="T39" fmla="*/ 0 h 196"/>
                  <a:gd name="T40" fmla="*/ 285 w 658"/>
                  <a:gd name="T41" fmla="*/ 193 h 196"/>
                  <a:gd name="T42" fmla="*/ 251 w 658"/>
                  <a:gd name="T43" fmla="*/ 193 h 196"/>
                  <a:gd name="T44" fmla="*/ 215 w 658"/>
                  <a:gd name="T45" fmla="*/ 8 h 196"/>
                  <a:gd name="T46" fmla="*/ 146 w 658"/>
                  <a:gd name="T47" fmla="*/ 193 h 196"/>
                  <a:gd name="T48" fmla="*/ 181 w 658"/>
                  <a:gd name="T49" fmla="*/ 68 h 196"/>
                  <a:gd name="T50" fmla="*/ 146 w 658"/>
                  <a:gd name="T51" fmla="*/ 193 h 196"/>
                  <a:gd name="T52" fmla="*/ 142 w 658"/>
                  <a:gd name="T53" fmla="*/ 39 h 196"/>
                  <a:gd name="T54" fmla="*/ 185 w 658"/>
                  <a:gd name="T55" fmla="*/ 39 h 196"/>
                  <a:gd name="T56" fmla="*/ 113 w 658"/>
                  <a:gd name="T57" fmla="*/ 193 h 196"/>
                  <a:gd name="T58" fmla="*/ 0 w 658"/>
                  <a:gd name="T59" fmla="*/ 167 h 196"/>
                  <a:gd name="T60" fmla="*/ 76 w 658"/>
                  <a:gd name="T61" fmla="*/ 35 h 196"/>
                  <a:gd name="T62" fmla="*/ 5 w 658"/>
                  <a:gd name="T63" fmla="*/ 35 h 196"/>
                  <a:gd name="T64" fmla="*/ 122 w 658"/>
                  <a:gd name="T65" fmla="*/ 5 h 196"/>
                  <a:gd name="T66" fmla="*/ 53 w 658"/>
                  <a:gd name="T67" fmla="*/ 152 h 196"/>
                  <a:gd name="T68" fmla="*/ 61 w 658"/>
                  <a:gd name="T69" fmla="*/ 163 h 196"/>
                  <a:gd name="T70" fmla="*/ 113 w 658"/>
                  <a:gd name="T71" fmla="*/ 19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8" h="196">
                    <a:moveTo>
                      <a:pt x="451" y="177"/>
                    </a:moveTo>
                    <a:cubicBezTo>
                      <a:pt x="441" y="189"/>
                      <a:pt x="427" y="196"/>
                      <a:pt x="407" y="196"/>
                    </a:cubicBezTo>
                    <a:cubicBezTo>
                      <a:pt x="371" y="196"/>
                      <a:pt x="347" y="169"/>
                      <a:pt x="347" y="127"/>
                    </a:cubicBezTo>
                    <a:cubicBezTo>
                      <a:pt x="347" y="85"/>
                      <a:pt x="371" y="57"/>
                      <a:pt x="407" y="57"/>
                    </a:cubicBezTo>
                    <a:cubicBezTo>
                      <a:pt x="426" y="57"/>
                      <a:pt x="441" y="64"/>
                      <a:pt x="452" y="77"/>
                    </a:cubicBezTo>
                    <a:cubicBezTo>
                      <a:pt x="463" y="90"/>
                      <a:pt x="468" y="104"/>
                      <a:pt x="468" y="126"/>
                    </a:cubicBezTo>
                    <a:cubicBezTo>
                      <a:pt x="468" y="149"/>
                      <a:pt x="462" y="164"/>
                      <a:pt x="451" y="177"/>
                    </a:cubicBezTo>
                    <a:close/>
                    <a:moveTo>
                      <a:pt x="422" y="90"/>
                    </a:moveTo>
                    <a:cubicBezTo>
                      <a:pt x="419" y="85"/>
                      <a:pt x="414" y="83"/>
                      <a:pt x="407" y="83"/>
                    </a:cubicBezTo>
                    <a:cubicBezTo>
                      <a:pt x="399" y="83"/>
                      <a:pt x="392" y="88"/>
                      <a:pt x="389" y="96"/>
                    </a:cubicBezTo>
                    <a:cubicBezTo>
                      <a:pt x="387" y="103"/>
                      <a:pt x="386" y="113"/>
                      <a:pt x="386" y="126"/>
                    </a:cubicBezTo>
                    <a:cubicBezTo>
                      <a:pt x="386" y="141"/>
                      <a:pt x="387" y="153"/>
                      <a:pt x="390" y="160"/>
                    </a:cubicBezTo>
                    <a:cubicBezTo>
                      <a:pt x="393" y="167"/>
                      <a:pt x="401" y="171"/>
                      <a:pt x="408" y="171"/>
                    </a:cubicBezTo>
                    <a:cubicBezTo>
                      <a:pt x="423" y="171"/>
                      <a:pt x="429" y="157"/>
                      <a:pt x="429" y="126"/>
                    </a:cubicBezTo>
                    <a:cubicBezTo>
                      <a:pt x="429" y="108"/>
                      <a:pt x="427" y="96"/>
                      <a:pt x="422" y="90"/>
                    </a:cubicBezTo>
                    <a:close/>
                    <a:moveTo>
                      <a:pt x="620" y="193"/>
                    </a:moveTo>
                    <a:cubicBezTo>
                      <a:pt x="588" y="193"/>
                      <a:pt x="588" y="193"/>
                      <a:pt x="588" y="193"/>
                    </a:cubicBezTo>
                    <a:cubicBezTo>
                      <a:pt x="576" y="147"/>
                      <a:pt x="576" y="147"/>
                      <a:pt x="576" y="147"/>
                    </a:cubicBezTo>
                    <a:cubicBezTo>
                      <a:pt x="573" y="136"/>
                      <a:pt x="570" y="124"/>
                      <a:pt x="568" y="115"/>
                    </a:cubicBezTo>
                    <a:cubicBezTo>
                      <a:pt x="567" y="109"/>
                      <a:pt x="567" y="107"/>
                      <a:pt x="566" y="102"/>
                    </a:cubicBezTo>
                    <a:cubicBezTo>
                      <a:pt x="565" y="107"/>
                      <a:pt x="565" y="109"/>
                      <a:pt x="563" y="119"/>
                    </a:cubicBezTo>
                    <a:cubicBezTo>
                      <a:pt x="561" y="130"/>
                      <a:pt x="555" y="153"/>
                      <a:pt x="552" y="166"/>
                    </a:cubicBezTo>
                    <a:cubicBezTo>
                      <a:pt x="545" y="193"/>
                      <a:pt x="545" y="193"/>
                      <a:pt x="545" y="193"/>
                    </a:cubicBezTo>
                    <a:cubicBezTo>
                      <a:pt x="512" y="193"/>
                      <a:pt x="512" y="193"/>
                      <a:pt x="512" y="193"/>
                    </a:cubicBezTo>
                    <a:cubicBezTo>
                      <a:pt x="475" y="60"/>
                      <a:pt x="475" y="60"/>
                      <a:pt x="475" y="60"/>
                    </a:cubicBezTo>
                    <a:cubicBezTo>
                      <a:pt x="511" y="60"/>
                      <a:pt x="511" y="60"/>
                      <a:pt x="511" y="60"/>
                    </a:cubicBezTo>
                    <a:cubicBezTo>
                      <a:pt x="521" y="109"/>
                      <a:pt x="521" y="109"/>
                      <a:pt x="521" y="109"/>
                    </a:cubicBezTo>
                    <a:cubicBezTo>
                      <a:pt x="525" y="125"/>
                      <a:pt x="529" y="151"/>
                      <a:pt x="529" y="151"/>
                    </a:cubicBezTo>
                    <a:cubicBezTo>
                      <a:pt x="529" y="151"/>
                      <a:pt x="532" y="127"/>
                      <a:pt x="539" y="104"/>
                    </a:cubicBezTo>
                    <a:cubicBezTo>
                      <a:pt x="551" y="60"/>
                      <a:pt x="551" y="60"/>
                      <a:pt x="551" y="60"/>
                    </a:cubicBezTo>
                    <a:cubicBezTo>
                      <a:pt x="584" y="60"/>
                      <a:pt x="584" y="60"/>
                      <a:pt x="584" y="60"/>
                    </a:cubicBezTo>
                    <a:cubicBezTo>
                      <a:pt x="595" y="104"/>
                      <a:pt x="595" y="104"/>
                      <a:pt x="595" y="104"/>
                    </a:cubicBezTo>
                    <a:cubicBezTo>
                      <a:pt x="601" y="128"/>
                      <a:pt x="605" y="151"/>
                      <a:pt x="605" y="151"/>
                    </a:cubicBezTo>
                    <a:cubicBezTo>
                      <a:pt x="605" y="145"/>
                      <a:pt x="608" y="124"/>
                      <a:pt x="612" y="107"/>
                    </a:cubicBezTo>
                    <a:cubicBezTo>
                      <a:pt x="622" y="60"/>
                      <a:pt x="622" y="60"/>
                      <a:pt x="622" y="60"/>
                    </a:cubicBezTo>
                    <a:cubicBezTo>
                      <a:pt x="658" y="60"/>
                      <a:pt x="658" y="60"/>
                      <a:pt x="658" y="60"/>
                    </a:cubicBezTo>
                    <a:lnTo>
                      <a:pt x="620" y="193"/>
                    </a:lnTo>
                    <a:close/>
                    <a:moveTo>
                      <a:pt x="285" y="193"/>
                    </a:moveTo>
                    <a:cubicBezTo>
                      <a:pt x="320" y="193"/>
                      <a:pt x="320" y="193"/>
                      <a:pt x="320" y="193"/>
                    </a:cubicBezTo>
                    <a:cubicBezTo>
                      <a:pt x="320" y="0"/>
                      <a:pt x="320" y="0"/>
                      <a:pt x="320" y="0"/>
                    </a:cubicBezTo>
                    <a:cubicBezTo>
                      <a:pt x="285" y="8"/>
                      <a:pt x="285" y="8"/>
                      <a:pt x="285" y="8"/>
                    </a:cubicBezTo>
                    <a:lnTo>
                      <a:pt x="285" y="193"/>
                    </a:lnTo>
                    <a:close/>
                    <a:moveTo>
                      <a:pt x="215" y="193"/>
                    </a:moveTo>
                    <a:cubicBezTo>
                      <a:pt x="251" y="193"/>
                      <a:pt x="251" y="193"/>
                      <a:pt x="251" y="193"/>
                    </a:cubicBezTo>
                    <a:cubicBezTo>
                      <a:pt x="251" y="0"/>
                      <a:pt x="251" y="0"/>
                      <a:pt x="251" y="0"/>
                    </a:cubicBezTo>
                    <a:cubicBezTo>
                      <a:pt x="215" y="8"/>
                      <a:pt x="215" y="8"/>
                      <a:pt x="215" y="8"/>
                    </a:cubicBezTo>
                    <a:lnTo>
                      <a:pt x="215" y="193"/>
                    </a:lnTo>
                    <a:close/>
                    <a:moveTo>
                      <a:pt x="146" y="193"/>
                    </a:moveTo>
                    <a:cubicBezTo>
                      <a:pt x="146" y="76"/>
                      <a:pt x="146" y="76"/>
                      <a:pt x="146" y="76"/>
                    </a:cubicBezTo>
                    <a:cubicBezTo>
                      <a:pt x="181" y="68"/>
                      <a:pt x="181" y="68"/>
                      <a:pt x="181" y="68"/>
                    </a:cubicBezTo>
                    <a:cubicBezTo>
                      <a:pt x="181" y="193"/>
                      <a:pt x="181" y="193"/>
                      <a:pt x="181" y="193"/>
                    </a:cubicBezTo>
                    <a:lnTo>
                      <a:pt x="146" y="193"/>
                    </a:lnTo>
                    <a:close/>
                    <a:moveTo>
                      <a:pt x="164" y="60"/>
                    </a:moveTo>
                    <a:cubicBezTo>
                      <a:pt x="152" y="60"/>
                      <a:pt x="142" y="51"/>
                      <a:pt x="142" y="39"/>
                    </a:cubicBezTo>
                    <a:cubicBezTo>
                      <a:pt x="142" y="27"/>
                      <a:pt x="152" y="17"/>
                      <a:pt x="164" y="17"/>
                    </a:cubicBezTo>
                    <a:cubicBezTo>
                      <a:pt x="176" y="17"/>
                      <a:pt x="185" y="27"/>
                      <a:pt x="185" y="39"/>
                    </a:cubicBezTo>
                    <a:cubicBezTo>
                      <a:pt x="185" y="51"/>
                      <a:pt x="176" y="60"/>
                      <a:pt x="164" y="60"/>
                    </a:cubicBezTo>
                    <a:close/>
                    <a:moveTo>
                      <a:pt x="113" y="193"/>
                    </a:moveTo>
                    <a:cubicBezTo>
                      <a:pt x="0" y="193"/>
                      <a:pt x="0" y="193"/>
                      <a:pt x="0" y="193"/>
                    </a:cubicBezTo>
                    <a:cubicBezTo>
                      <a:pt x="0" y="167"/>
                      <a:pt x="0" y="167"/>
                      <a:pt x="0" y="167"/>
                    </a:cubicBezTo>
                    <a:cubicBezTo>
                      <a:pt x="68" y="50"/>
                      <a:pt x="68" y="50"/>
                      <a:pt x="68" y="50"/>
                    </a:cubicBezTo>
                    <a:cubicBezTo>
                      <a:pt x="73" y="42"/>
                      <a:pt x="76" y="35"/>
                      <a:pt x="76" y="35"/>
                    </a:cubicBezTo>
                    <a:cubicBezTo>
                      <a:pt x="76" y="35"/>
                      <a:pt x="72" y="35"/>
                      <a:pt x="61" y="35"/>
                    </a:cubicBezTo>
                    <a:cubicBezTo>
                      <a:pt x="5" y="35"/>
                      <a:pt x="5" y="35"/>
                      <a:pt x="5" y="35"/>
                    </a:cubicBezTo>
                    <a:cubicBezTo>
                      <a:pt x="13" y="5"/>
                      <a:pt x="13" y="5"/>
                      <a:pt x="13" y="5"/>
                    </a:cubicBezTo>
                    <a:cubicBezTo>
                      <a:pt x="122" y="5"/>
                      <a:pt x="122" y="5"/>
                      <a:pt x="122" y="5"/>
                    </a:cubicBezTo>
                    <a:cubicBezTo>
                      <a:pt x="122" y="31"/>
                      <a:pt x="122" y="31"/>
                      <a:pt x="122" y="31"/>
                    </a:cubicBezTo>
                    <a:cubicBezTo>
                      <a:pt x="53" y="152"/>
                      <a:pt x="53" y="152"/>
                      <a:pt x="53" y="152"/>
                    </a:cubicBezTo>
                    <a:cubicBezTo>
                      <a:pt x="49" y="158"/>
                      <a:pt x="46" y="163"/>
                      <a:pt x="46" y="163"/>
                    </a:cubicBezTo>
                    <a:cubicBezTo>
                      <a:pt x="46" y="163"/>
                      <a:pt x="54" y="163"/>
                      <a:pt x="61" y="163"/>
                    </a:cubicBezTo>
                    <a:cubicBezTo>
                      <a:pt x="122" y="163"/>
                      <a:pt x="122" y="163"/>
                      <a:pt x="122" y="163"/>
                    </a:cubicBezTo>
                    <a:lnTo>
                      <a:pt x="113"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12" name="Freeform 32"/>
              <p:cNvSpPr>
                <a:spLocks noEditPoints="1"/>
              </p:cNvSpPr>
              <p:nvPr/>
            </p:nvSpPr>
            <p:spPr bwMode="auto">
              <a:xfrm>
                <a:off x="3938" y="1319"/>
                <a:ext cx="78" cy="78"/>
              </a:xfrm>
              <a:custGeom>
                <a:avLst/>
                <a:gdLst>
                  <a:gd name="T0" fmla="*/ 16 w 33"/>
                  <a:gd name="T1" fmla="*/ 33 h 33"/>
                  <a:gd name="T2" fmla="*/ 0 w 33"/>
                  <a:gd name="T3" fmla="*/ 16 h 33"/>
                  <a:gd name="T4" fmla="*/ 16 w 33"/>
                  <a:gd name="T5" fmla="*/ 0 h 33"/>
                  <a:gd name="T6" fmla="*/ 33 w 33"/>
                  <a:gd name="T7" fmla="*/ 16 h 33"/>
                  <a:gd name="T8" fmla="*/ 16 w 33"/>
                  <a:gd name="T9" fmla="*/ 33 h 33"/>
                  <a:gd name="T10" fmla="*/ 16 w 33"/>
                  <a:gd name="T11" fmla="*/ 2 h 33"/>
                  <a:gd name="T12" fmla="*/ 3 w 33"/>
                  <a:gd name="T13" fmla="*/ 16 h 33"/>
                  <a:gd name="T14" fmla="*/ 16 w 33"/>
                  <a:gd name="T15" fmla="*/ 30 h 33"/>
                  <a:gd name="T16" fmla="*/ 30 w 33"/>
                  <a:gd name="T17" fmla="*/ 16 h 33"/>
                  <a:gd name="T18" fmla="*/ 16 w 33"/>
                  <a:gd name="T19" fmla="*/ 2 h 33"/>
                  <a:gd name="T20" fmla="*/ 20 w 33"/>
                  <a:gd name="T21" fmla="*/ 26 h 33"/>
                  <a:gd name="T22" fmla="*/ 18 w 33"/>
                  <a:gd name="T23" fmla="*/ 23 h 33"/>
                  <a:gd name="T24" fmla="*/ 15 w 33"/>
                  <a:gd name="T25" fmla="*/ 18 h 33"/>
                  <a:gd name="T26" fmla="*/ 14 w 33"/>
                  <a:gd name="T27" fmla="*/ 18 h 33"/>
                  <a:gd name="T28" fmla="*/ 14 w 33"/>
                  <a:gd name="T29" fmla="*/ 26 h 33"/>
                  <a:gd name="T30" fmla="*/ 11 w 33"/>
                  <a:gd name="T31" fmla="*/ 26 h 33"/>
                  <a:gd name="T32" fmla="*/ 11 w 33"/>
                  <a:gd name="T33" fmla="*/ 7 h 33"/>
                  <a:gd name="T34" fmla="*/ 17 w 33"/>
                  <a:gd name="T35" fmla="*/ 7 h 33"/>
                  <a:gd name="T36" fmla="*/ 23 w 33"/>
                  <a:gd name="T37" fmla="*/ 12 h 33"/>
                  <a:gd name="T38" fmla="*/ 18 w 33"/>
                  <a:gd name="T39" fmla="*/ 17 h 33"/>
                  <a:gd name="T40" fmla="*/ 21 w 33"/>
                  <a:gd name="T41" fmla="*/ 21 h 33"/>
                  <a:gd name="T42" fmla="*/ 24 w 33"/>
                  <a:gd name="T43" fmla="*/ 26 h 33"/>
                  <a:gd name="T44" fmla="*/ 20 w 33"/>
                  <a:gd name="T45" fmla="*/ 26 h 33"/>
                  <a:gd name="T46" fmla="*/ 14 w 33"/>
                  <a:gd name="T47" fmla="*/ 9 h 33"/>
                  <a:gd name="T48" fmla="*/ 14 w 33"/>
                  <a:gd name="T49" fmla="*/ 15 h 33"/>
                  <a:gd name="T50" fmla="*/ 15 w 33"/>
                  <a:gd name="T51" fmla="*/ 15 h 33"/>
                  <a:gd name="T52" fmla="*/ 19 w 33"/>
                  <a:gd name="T53" fmla="*/ 15 h 33"/>
                  <a:gd name="T54" fmla="*/ 19 w 33"/>
                  <a:gd name="T55" fmla="*/ 12 h 33"/>
                  <a:gd name="T56" fmla="*/ 16 w 33"/>
                  <a:gd name="T57" fmla="*/ 9 h 33"/>
                  <a:gd name="T58" fmla="*/ 14 w 33"/>
                  <a:gd name="T5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33">
                    <a:moveTo>
                      <a:pt x="16" y="33"/>
                    </a:moveTo>
                    <a:cubicBezTo>
                      <a:pt x="7" y="33"/>
                      <a:pt x="0" y="26"/>
                      <a:pt x="0" y="16"/>
                    </a:cubicBezTo>
                    <a:cubicBezTo>
                      <a:pt x="0" y="7"/>
                      <a:pt x="7" y="0"/>
                      <a:pt x="16" y="0"/>
                    </a:cubicBezTo>
                    <a:cubicBezTo>
                      <a:pt x="25" y="0"/>
                      <a:pt x="33" y="7"/>
                      <a:pt x="33" y="16"/>
                    </a:cubicBezTo>
                    <a:cubicBezTo>
                      <a:pt x="33" y="26"/>
                      <a:pt x="25" y="33"/>
                      <a:pt x="16" y="33"/>
                    </a:cubicBezTo>
                    <a:close/>
                    <a:moveTo>
                      <a:pt x="16" y="2"/>
                    </a:moveTo>
                    <a:cubicBezTo>
                      <a:pt x="9" y="2"/>
                      <a:pt x="3" y="8"/>
                      <a:pt x="3" y="16"/>
                    </a:cubicBezTo>
                    <a:cubicBezTo>
                      <a:pt x="3" y="24"/>
                      <a:pt x="9" y="30"/>
                      <a:pt x="16" y="30"/>
                    </a:cubicBezTo>
                    <a:cubicBezTo>
                      <a:pt x="24" y="30"/>
                      <a:pt x="30" y="24"/>
                      <a:pt x="30" y="16"/>
                    </a:cubicBezTo>
                    <a:cubicBezTo>
                      <a:pt x="30" y="8"/>
                      <a:pt x="24" y="2"/>
                      <a:pt x="16" y="2"/>
                    </a:cubicBezTo>
                    <a:close/>
                    <a:moveTo>
                      <a:pt x="20" y="26"/>
                    </a:moveTo>
                    <a:cubicBezTo>
                      <a:pt x="18" y="23"/>
                      <a:pt x="18" y="23"/>
                      <a:pt x="18" y="23"/>
                    </a:cubicBezTo>
                    <a:cubicBezTo>
                      <a:pt x="17" y="21"/>
                      <a:pt x="16" y="19"/>
                      <a:pt x="15" y="18"/>
                    </a:cubicBezTo>
                    <a:cubicBezTo>
                      <a:pt x="15" y="18"/>
                      <a:pt x="14" y="18"/>
                      <a:pt x="14" y="18"/>
                    </a:cubicBezTo>
                    <a:cubicBezTo>
                      <a:pt x="14" y="26"/>
                      <a:pt x="14" y="26"/>
                      <a:pt x="14" y="26"/>
                    </a:cubicBezTo>
                    <a:cubicBezTo>
                      <a:pt x="11" y="26"/>
                      <a:pt x="11" y="26"/>
                      <a:pt x="11" y="26"/>
                    </a:cubicBezTo>
                    <a:cubicBezTo>
                      <a:pt x="11" y="7"/>
                      <a:pt x="11" y="7"/>
                      <a:pt x="11" y="7"/>
                    </a:cubicBezTo>
                    <a:cubicBezTo>
                      <a:pt x="17" y="7"/>
                      <a:pt x="17" y="7"/>
                      <a:pt x="17" y="7"/>
                    </a:cubicBezTo>
                    <a:cubicBezTo>
                      <a:pt x="21" y="7"/>
                      <a:pt x="23" y="9"/>
                      <a:pt x="23" y="12"/>
                    </a:cubicBezTo>
                    <a:cubicBezTo>
                      <a:pt x="23" y="15"/>
                      <a:pt x="21" y="17"/>
                      <a:pt x="18" y="17"/>
                    </a:cubicBezTo>
                    <a:cubicBezTo>
                      <a:pt x="19" y="18"/>
                      <a:pt x="20" y="20"/>
                      <a:pt x="21" y="21"/>
                    </a:cubicBezTo>
                    <a:cubicBezTo>
                      <a:pt x="24" y="26"/>
                      <a:pt x="24" y="26"/>
                      <a:pt x="24" y="26"/>
                    </a:cubicBezTo>
                    <a:lnTo>
                      <a:pt x="20" y="26"/>
                    </a:lnTo>
                    <a:close/>
                    <a:moveTo>
                      <a:pt x="14" y="9"/>
                    </a:moveTo>
                    <a:cubicBezTo>
                      <a:pt x="14" y="15"/>
                      <a:pt x="14" y="15"/>
                      <a:pt x="14" y="15"/>
                    </a:cubicBezTo>
                    <a:cubicBezTo>
                      <a:pt x="15" y="15"/>
                      <a:pt x="15" y="15"/>
                      <a:pt x="15" y="15"/>
                    </a:cubicBezTo>
                    <a:cubicBezTo>
                      <a:pt x="17" y="15"/>
                      <a:pt x="18" y="15"/>
                      <a:pt x="19" y="15"/>
                    </a:cubicBezTo>
                    <a:cubicBezTo>
                      <a:pt x="19" y="14"/>
                      <a:pt x="19" y="13"/>
                      <a:pt x="19" y="12"/>
                    </a:cubicBezTo>
                    <a:cubicBezTo>
                      <a:pt x="19" y="10"/>
                      <a:pt x="18" y="9"/>
                      <a:pt x="16" y="9"/>
                    </a:cubicBezTo>
                    <a:lnTo>
                      <a:pt x="14"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spTree>
    <p:extLst>
      <p:ext uri="{BB962C8B-B14F-4D97-AF65-F5344CB8AC3E}">
        <p14:creationId xmlns="" xmlns:p14="http://schemas.microsoft.com/office/powerpoint/2010/main" val="38740184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rksky"/>
          <p:cNvSpPr/>
          <p:nvPr/>
        </p:nvSpPr>
        <p:spPr>
          <a:xfrm>
            <a:off x="3462028" y="978096"/>
            <a:ext cx="5681966" cy="1253297"/>
          </a:xfrm>
          <a:prstGeom prst="rect">
            <a:avLst/>
          </a:prstGeom>
          <a:gradFill>
            <a:gsLst>
              <a:gs pos="0">
                <a:schemeClr val="bg2">
                  <a:lumMod val="20000"/>
                  <a:lumOff val="80000"/>
                  <a:alpha val="57000"/>
                </a:schemeClr>
              </a:gs>
              <a:gs pos="50000">
                <a:schemeClr val="tx2">
                  <a:lumMod val="75000"/>
                  <a:alpha val="2000"/>
                </a:schemeClr>
              </a:gs>
              <a:gs pos="100000">
                <a:schemeClr val="tx1">
                  <a:alpha val="4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9" name="Freeform 10"/>
          <p:cNvSpPr>
            <a:spLocks/>
          </p:cNvSpPr>
          <p:nvPr/>
        </p:nvSpPr>
        <p:spPr bwMode="auto">
          <a:xfrm>
            <a:off x="6231072" y="523980"/>
            <a:ext cx="5455985" cy="1392328"/>
          </a:xfrm>
          <a:custGeom>
            <a:avLst/>
            <a:gdLst>
              <a:gd name="T0" fmla="*/ 3157 w 3628"/>
              <a:gd name="T1" fmla="*/ 0 h 926"/>
              <a:gd name="T2" fmla="*/ 2668 w 3628"/>
              <a:gd name="T3" fmla="*/ 305 h 926"/>
              <a:gd name="T4" fmla="*/ 2616 w 3628"/>
              <a:gd name="T5" fmla="*/ 300 h 926"/>
              <a:gd name="T6" fmla="*/ 2389 w 3628"/>
              <a:gd name="T7" fmla="*/ 451 h 926"/>
              <a:gd name="T8" fmla="*/ 2341 w 3628"/>
              <a:gd name="T9" fmla="*/ 448 h 926"/>
              <a:gd name="T10" fmla="*/ 2035 w 3628"/>
              <a:gd name="T11" fmla="*/ 674 h 926"/>
              <a:gd name="T12" fmla="*/ 1866 w 3628"/>
              <a:gd name="T13" fmla="*/ 605 h 926"/>
              <a:gd name="T14" fmla="*/ 1799 w 3628"/>
              <a:gd name="T15" fmla="*/ 614 h 926"/>
              <a:gd name="T16" fmla="*/ 1434 w 3628"/>
              <a:gd name="T17" fmla="*/ 334 h 926"/>
              <a:gd name="T18" fmla="*/ 1056 w 3628"/>
              <a:gd name="T19" fmla="*/ 712 h 926"/>
              <a:gd name="T20" fmla="*/ 1057 w 3628"/>
              <a:gd name="T21" fmla="*/ 730 h 926"/>
              <a:gd name="T22" fmla="*/ 1026 w 3628"/>
              <a:gd name="T23" fmla="*/ 725 h 926"/>
              <a:gd name="T24" fmla="*/ 1031 w 3628"/>
              <a:gd name="T25" fmla="*/ 674 h 926"/>
              <a:gd name="T26" fmla="*/ 760 w 3628"/>
              <a:gd name="T27" fmla="*/ 404 h 926"/>
              <a:gd name="T28" fmla="*/ 722 w 3628"/>
              <a:gd name="T29" fmla="*/ 406 h 926"/>
              <a:gd name="T30" fmla="*/ 357 w 3628"/>
              <a:gd name="T31" fmla="*/ 51 h 926"/>
              <a:gd name="T32" fmla="*/ 0 w 3628"/>
              <a:gd name="T33" fmla="*/ 335 h 926"/>
              <a:gd name="T34" fmla="*/ 0 w 3628"/>
              <a:gd name="T35" fmla="*/ 926 h 926"/>
              <a:gd name="T36" fmla="*/ 612 w 3628"/>
              <a:gd name="T37" fmla="*/ 926 h 926"/>
              <a:gd name="T38" fmla="*/ 623 w 3628"/>
              <a:gd name="T39" fmla="*/ 908 h 926"/>
              <a:gd name="T40" fmla="*/ 660 w 3628"/>
              <a:gd name="T41" fmla="*/ 926 h 926"/>
              <a:gd name="T42" fmla="*/ 3547 w 3628"/>
              <a:gd name="T43" fmla="*/ 926 h 926"/>
              <a:gd name="T44" fmla="*/ 3628 w 3628"/>
              <a:gd name="T45" fmla="*/ 820 h 926"/>
              <a:gd name="T46" fmla="*/ 3628 w 3628"/>
              <a:gd name="T47" fmla="*/ 271 h 926"/>
              <a:gd name="T48" fmla="*/ 3157 w 3628"/>
              <a:gd name="T49" fmla="*/ 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28" h="926">
                <a:moveTo>
                  <a:pt x="3157" y="0"/>
                </a:moveTo>
                <a:cubicBezTo>
                  <a:pt x="2943" y="0"/>
                  <a:pt x="2757" y="125"/>
                  <a:pt x="2668" y="305"/>
                </a:cubicBezTo>
                <a:cubicBezTo>
                  <a:pt x="2651" y="302"/>
                  <a:pt x="2634" y="300"/>
                  <a:pt x="2616" y="300"/>
                </a:cubicBezTo>
                <a:cubicBezTo>
                  <a:pt x="2513" y="300"/>
                  <a:pt x="2426" y="362"/>
                  <a:pt x="2389" y="451"/>
                </a:cubicBezTo>
                <a:cubicBezTo>
                  <a:pt x="2373" y="449"/>
                  <a:pt x="2357" y="448"/>
                  <a:pt x="2341" y="448"/>
                </a:cubicBezTo>
                <a:cubicBezTo>
                  <a:pt x="2197" y="448"/>
                  <a:pt x="2075" y="543"/>
                  <a:pt x="2035" y="674"/>
                </a:cubicBezTo>
                <a:cubicBezTo>
                  <a:pt x="1991" y="631"/>
                  <a:pt x="1931" y="605"/>
                  <a:pt x="1866" y="605"/>
                </a:cubicBezTo>
                <a:cubicBezTo>
                  <a:pt x="1843" y="605"/>
                  <a:pt x="1820" y="608"/>
                  <a:pt x="1799" y="614"/>
                </a:cubicBezTo>
                <a:cubicBezTo>
                  <a:pt x="1756" y="453"/>
                  <a:pt x="1609" y="334"/>
                  <a:pt x="1434" y="334"/>
                </a:cubicBezTo>
                <a:cubicBezTo>
                  <a:pt x="1225" y="334"/>
                  <a:pt x="1056" y="503"/>
                  <a:pt x="1056" y="712"/>
                </a:cubicBezTo>
                <a:cubicBezTo>
                  <a:pt x="1056" y="718"/>
                  <a:pt x="1056" y="724"/>
                  <a:pt x="1057" y="730"/>
                </a:cubicBezTo>
                <a:cubicBezTo>
                  <a:pt x="1047" y="728"/>
                  <a:pt x="1037" y="726"/>
                  <a:pt x="1026" y="725"/>
                </a:cubicBezTo>
                <a:cubicBezTo>
                  <a:pt x="1029" y="709"/>
                  <a:pt x="1031" y="692"/>
                  <a:pt x="1031" y="674"/>
                </a:cubicBezTo>
                <a:cubicBezTo>
                  <a:pt x="1031" y="525"/>
                  <a:pt x="910" y="404"/>
                  <a:pt x="760" y="404"/>
                </a:cubicBezTo>
                <a:cubicBezTo>
                  <a:pt x="747" y="404"/>
                  <a:pt x="734" y="404"/>
                  <a:pt x="722" y="406"/>
                </a:cubicBezTo>
                <a:cubicBezTo>
                  <a:pt x="717" y="209"/>
                  <a:pt x="555" y="51"/>
                  <a:pt x="357" y="51"/>
                </a:cubicBezTo>
                <a:cubicBezTo>
                  <a:pt x="183" y="51"/>
                  <a:pt x="37" y="172"/>
                  <a:pt x="0" y="335"/>
                </a:cubicBezTo>
                <a:cubicBezTo>
                  <a:pt x="0" y="926"/>
                  <a:pt x="0" y="926"/>
                  <a:pt x="0" y="926"/>
                </a:cubicBezTo>
                <a:cubicBezTo>
                  <a:pt x="612" y="926"/>
                  <a:pt x="612" y="926"/>
                  <a:pt x="612" y="926"/>
                </a:cubicBezTo>
                <a:cubicBezTo>
                  <a:pt x="616" y="920"/>
                  <a:pt x="620" y="914"/>
                  <a:pt x="623" y="908"/>
                </a:cubicBezTo>
                <a:cubicBezTo>
                  <a:pt x="635" y="915"/>
                  <a:pt x="647" y="921"/>
                  <a:pt x="660" y="926"/>
                </a:cubicBezTo>
                <a:cubicBezTo>
                  <a:pt x="3547" y="926"/>
                  <a:pt x="3547" y="926"/>
                  <a:pt x="3547" y="926"/>
                </a:cubicBezTo>
                <a:cubicBezTo>
                  <a:pt x="3578" y="894"/>
                  <a:pt x="3606" y="858"/>
                  <a:pt x="3628" y="820"/>
                </a:cubicBezTo>
                <a:cubicBezTo>
                  <a:pt x="3628" y="271"/>
                  <a:pt x="3628" y="271"/>
                  <a:pt x="3628" y="271"/>
                </a:cubicBezTo>
                <a:cubicBezTo>
                  <a:pt x="3534" y="109"/>
                  <a:pt x="3358" y="0"/>
                  <a:pt x="3157" y="0"/>
                </a:cubicBezTo>
              </a:path>
            </a:pathLst>
          </a:custGeom>
          <a:solidFill>
            <a:schemeClr val="accent2">
              <a:lumMod val="75000"/>
            </a:schemeClr>
          </a:solidFill>
          <a:ln>
            <a:no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700" name="back clouds"/>
          <p:cNvSpPr>
            <a:spLocks/>
          </p:cNvSpPr>
          <p:nvPr/>
        </p:nvSpPr>
        <p:spPr bwMode="auto">
          <a:xfrm flipH="1">
            <a:off x="1555937" y="750012"/>
            <a:ext cx="4670203" cy="1191803"/>
          </a:xfrm>
          <a:custGeom>
            <a:avLst/>
            <a:gdLst>
              <a:gd name="T0" fmla="*/ 3157 w 3628"/>
              <a:gd name="T1" fmla="*/ 0 h 926"/>
              <a:gd name="T2" fmla="*/ 2668 w 3628"/>
              <a:gd name="T3" fmla="*/ 305 h 926"/>
              <a:gd name="T4" fmla="*/ 2616 w 3628"/>
              <a:gd name="T5" fmla="*/ 300 h 926"/>
              <a:gd name="T6" fmla="*/ 2389 w 3628"/>
              <a:gd name="T7" fmla="*/ 451 h 926"/>
              <a:gd name="T8" fmla="*/ 2341 w 3628"/>
              <a:gd name="T9" fmla="*/ 448 h 926"/>
              <a:gd name="T10" fmla="*/ 2035 w 3628"/>
              <a:gd name="T11" fmla="*/ 674 h 926"/>
              <a:gd name="T12" fmla="*/ 1866 w 3628"/>
              <a:gd name="T13" fmla="*/ 605 h 926"/>
              <a:gd name="T14" fmla="*/ 1799 w 3628"/>
              <a:gd name="T15" fmla="*/ 614 h 926"/>
              <a:gd name="T16" fmla="*/ 1434 w 3628"/>
              <a:gd name="T17" fmla="*/ 334 h 926"/>
              <a:gd name="T18" fmla="*/ 1056 w 3628"/>
              <a:gd name="T19" fmla="*/ 712 h 926"/>
              <a:gd name="T20" fmla="*/ 1057 w 3628"/>
              <a:gd name="T21" fmla="*/ 730 h 926"/>
              <a:gd name="T22" fmla="*/ 1026 w 3628"/>
              <a:gd name="T23" fmla="*/ 725 h 926"/>
              <a:gd name="T24" fmla="*/ 1031 w 3628"/>
              <a:gd name="T25" fmla="*/ 674 h 926"/>
              <a:gd name="T26" fmla="*/ 760 w 3628"/>
              <a:gd name="T27" fmla="*/ 404 h 926"/>
              <a:gd name="T28" fmla="*/ 722 w 3628"/>
              <a:gd name="T29" fmla="*/ 406 h 926"/>
              <a:gd name="T30" fmla="*/ 357 w 3628"/>
              <a:gd name="T31" fmla="*/ 51 h 926"/>
              <a:gd name="T32" fmla="*/ 0 w 3628"/>
              <a:gd name="T33" fmla="*/ 335 h 926"/>
              <a:gd name="T34" fmla="*/ 0 w 3628"/>
              <a:gd name="T35" fmla="*/ 926 h 926"/>
              <a:gd name="T36" fmla="*/ 612 w 3628"/>
              <a:gd name="T37" fmla="*/ 926 h 926"/>
              <a:gd name="T38" fmla="*/ 623 w 3628"/>
              <a:gd name="T39" fmla="*/ 908 h 926"/>
              <a:gd name="T40" fmla="*/ 660 w 3628"/>
              <a:gd name="T41" fmla="*/ 926 h 926"/>
              <a:gd name="T42" fmla="*/ 3547 w 3628"/>
              <a:gd name="T43" fmla="*/ 926 h 926"/>
              <a:gd name="T44" fmla="*/ 3628 w 3628"/>
              <a:gd name="T45" fmla="*/ 820 h 926"/>
              <a:gd name="T46" fmla="*/ 3628 w 3628"/>
              <a:gd name="T47" fmla="*/ 271 h 926"/>
              <a:gd name="T48" fmla="*/ 3157 w 3628"/>
              <a:gd name="T49" fmla="*/ 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28" h="926">
                <a:moveTo>
                  <a:pt x="3157" y="0"/>
                </a:moveTo>
                <a:cubicBezTo>
                  <a:pt x="2943" y="0"/>
                  <a:pt x="2757" y="125"/>
                  <a:pt x="2668" y="305"/>
                </a:cubicBezTo>
                <a:cubicBezTo>
                  <a:pt x="2651" y="302"/>
                  <a:pt x="2634" y="300"/>
                  <a:pt x="2616" y="300"/>
                </a:cubicBezTo>
                <a:cubicBezTo>
                  <a:pt x="2513" y="300"/>
                  <a:pt x="2426" y="362"/>
                  <a:pt x="2389" y="451"/>
                </a:cubicBezTo>
                <a:cubicBezTo>
                  <a:pt x="2373" y="449"/>
                  <a:pt x="2357" y="448"/>
                  <a:pt x="2341" y="448"/>
                </a:cubicBezTo>
                <a:cubicBezTo>
                  <a:pt x="2197" y="448"/>
                  <a:pt x="2075" y="543"/>
                  <a:pt x="2035" y="674"/>
                </a:cubicBezTo>
                <a:cubicBezTo>
                  <a:pt x="1991" y="631"/>
                  <a:pt x="1931" y="605"/>
                  <a:pt x="1866" y="605"/>
                </a:cubicBezTo>
                <a:cubicBezTo>
                  <a:pt x="1843" y="605"/>
                  <a:pt x="1820" y="608"/>
                  <a:pt x="1799" y="614"/>
                </a:cubicBezTo>
                <a:cubicBezTo>
                  <a:pt x="1756" y="453"/>
                  <a:pt x="1609" y="334"/>
                  <a:pt x="1434" y="334"/>
                </a:cubicBezTo>
                <a:cubicBezTo>
                  <a:pt x="1225" y="334"/>
                  <a:pt x="1056" y="503"/>
                  <a:pt x="1056" y="712"/>
                </a:cubicBezTo>
                <a:cubicBezTo>
                  <a:pt x="1056" y="718"/>
                  <a:pt x="1056" y="724"/>
                  <a:pt x="1057" y="730"/>
                </a:cubicBezTo>
                <a:cubicBezTo>
                  <a:pt x="1047" y="728"/>
                  <a:pt x="1037" y="726"/>
                  <a:pt x="1026" y="725"/>
                </a:cubicBezTo>
                <a:cubicBezTo>
                  <a:pt x="1029" y="709"/>
                  <a:pt x="1031" y="692"/>
                  <a:pt x="1031" y="674"/>
                </a:cubicBezTo>
                <a:cubicBezTo>
                  <a:pt x="1031" y="525"/>
                  <a:pt x="910" y="404"/>
                  <a:pt x="760" y="404"/>
                </a:cubicBezTo>
                <a:cubicBezTo>
                  <a:pt x="747" y="404"/>
                  <a:pt x="734" y="404"/>
                  <a:pt x="722" y="406"/>
                </a:cubicBezTo>
                <a:cubicBezTo>
                  <a:pt x="717" y="209"/>
                  <a:pt x="555" y="51"/>
                  <a:pt x="357" y="51"/>
                </a:cubicBezTo>
                <a:cubicBezTo>
                  <a:pt x="183" y="51"/>
                  <a:pt x="37" y="172"/>
                  <a:pt x="0" y="335"/>
                </a:cubicBezTo>
                <a:cubicBezTo>
                  <a:pt x="0" y="926"/>
                  <a:pt x="0" y="926"/>
                  <a:pt x="0" y="926"/>
                </a:cubicBezTo>
                <a:cubicBezTo>
                  <a:pt x="612" y="926"/>
                  <a:pt x="612" y="926"/>
                  <a:pt x="612" y="926"/>
                </a:cubicBezTo>
                <a:cubicBezTo>
                  <a:pt x="616" y="920"/>
                  <a:pt x="620" y="914"/>
                  <a:pt x="623" y="908"/>
                </a:cubicBezTo>
                <a:cubicBezTo>
                  <a:pt x="635" y="915"/>
                  <a:pt x="647" y="921"/>
                  <a:pt x="660" y="926"/>
                </a:cubicBezTo>
                <a:cubicBezTo>
                  <a:pt x="3547" y="926"/>
                  <a:pt x="3547" y="926"/>
                  <a:pt x="3547" y="926"/>
                </a:cubicBezTo>
                <a:cubicBezTo>
                  <a:pt x="3578" y="894"/>
                  <a:pt x="3606" y="858"/>
                  <a:pt x="3628" y="820"/>
                </a:cubicBezTo>
                <a:cubicBezTo>
                  <a:pt x="3628" y="271"/>
                  <a:pt x="3628" y="271"/>
                  <a:pt x="3628" y="271"/>
                </a:cubicBezTo>
                <a:cubicBezTo>
                  <a:pt x="3534" y="109"/>
                  <a:pt x="3358" y="0"/>
                  <a:pt x="3157" y="0"/>
                </a:cubicBezTo>
              </a:path>
            </a:pathLst>
          </a:custGeom>
          <a:solidFill>
            <a:schemeClr val="accent2">
              <a:lumMod val="75000"/>
            </a:schemeClr>
          </a:solidFill>
          <a:ln>
            <a:no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697" name="right 2nd back clouds"/>
          <p:cNvSpPr>
            <a:spLocks/>
          </p:cNvSpPr>
          <p:nvPr/>
        </p:nvSpPr>
        <p:spPr bwMode="auto">
          <a:xfrm flipH="1">
            <a:off x="6399990" y="1233539"/>
            <a:ext cx="3453738" cy="881369"/>
          </a:xfrm>
          <a:custGeom>
            <a:avLst/>
            <a:gdLst>
              <a:gd name="T0" fmla="*/ 3157 w 3628"/>
              <a:gd name="T1" fmla="*/ 0 h 926"/>
              <a:gd name="T2" fmla="*/ 2668 w 3628"/>
              <a:gd name="T3" fmla="*/ 305 h 926"/>
              <a:gd name="T4" fmla="*/ 2616 w 3628"/>
              <a:gd name="T5" fmla="*/ 300 h 926"/>
              <a:gd name="T6" fmla="*/ 2389 w 3628"/>
              <a:gd name="T7" fmla="*/ 451 h 926"/>
              <a:gd name="T8" fmla="*/ 2341 w 3628"/>
              <a:gd name="T9" fmla="*/ 448 h 926"/>
              <a:gd name="T10" fmla="*/ 2035 w 3628"/>
              <a:gd name="T11" fmla="*/ 674 h 926"/>
              <a:gd name="T12" fmla="*/ 1866 w 3628"/>
              <a:gd name="T13" fmla="*/ 605 h 926"/>
              <a:gd name="T14" fmla="*/ 1799 w 3628"/>
              <a:gd name="T15" fmla="*/ 614 h 926"/>
              <a:gd name="T16" fmla="*/ 1434 w 3628"/>
              <a:gd name="T17" fmla="*/ 334 h 926"/>
              <a:gd name="T18" fmla="*/ 1056 w 3628"/>
              <a:gd name="T19" fmla="*/ 712 h 926"/>
              <a:gd name="T20" fmla="*/ 1057 w 3628"/>
              <a:gd name="T21" fmla="*/ 730 h 926"/>
              <a:gd name="T22" fmla="*/ 1026 w 3628"/>
              <a:gd name="T23" fmla="*/ 725 h 926"/>
              <a:gd name="T24" fmla="*/ 1031 w 3628"/>
              <a:gd name="T25" fmla="*/ 674 h 926"/>
              <a:gd name="T26" fmla="*/ 760 w 3628"/>
              <a:gd name="T27" fmla="*/ 404 h 926"/>
              <a:gd name="T28" fmla="*/ 722 w 3628"/>
              <a:gd name="T29" fmla="*/ 406 h 926"/>
              <a:gd name="T30" fmla="*/ 357 w 3628"/>
              <a:gd name="T31" fmla="*/ 51 h 926"/>
              <a:gd name="T32" fmla="*/ 0 w 3628"/>
              <a:gd name="T33" fmla="*/ 335 h 926"/>
              <a:gd name="T34" fmla="*/ 0 w 3628"/>
              <a:gd name="T35" fmla="*/ 926 h 926"/>
              <a:gd name="T36" fmla="*/ 612 w 3628"/>
              <a:gd name="T37" fmla="*/ 926 h 926"/>
              <a:gd name="T38" fmla="*/ 623 w 3628"/>
              <a:gd name="T39" fmla="*/ 908 h 926"/>
              <a:gd name="T40" fmla="*/ 660 w 3628"/>
              <a:gd name="T41" fmla="*/ 926 h 926"/>
              <a:gd name="T42" fmla="*/ 3547 w 3628"/>
              <a:gd name="T43" fmla="*/ 926 h 926"/>
              <a:gd name="T44" fmla="*/ 3628 w 3628"/>
              <a:gd name="T45" fmla="*/ 820 h 926"/>
              <a:gd name="T46" fmla="*/ 3628 w 3628"/>
              <a:gd name="T47" fmla="*/ 271 h 926"/>
              <a:gd name="T48" fmla="*/ 3157 w 3628"/>
              <a:gd name="T49" fmla="*/ 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28" h="926">
                <a:moveTo>
                  <a:pt x="3157" y="0"/>
                </a:moveTo>
                <a:cubicBezTo>
                  <a:pt x="2943" y="0"/>
                  <a:pt x="2757" y="125"/>
                  <a:pt x="2668" y="305"/>
                </a:cubicBezTo>
                <a:cubicBezTo>
                  <a:pt x="2651" y="302"/>
                  <a:pt x="2634" y="300"/>
                  <a:pt x="2616" y="300"/>
                </a:cubicBezTo>
                <a:cubicBezTo>
                  <a:pt x="2513" y="300"/>
                  <a:pt x="2426" y="362"/>
                  <a:pt x="2389" y="451"/>
                </a:cubicBezTo>
                <a:cubicBezTo>
                  <a:pt x="2373" y="449"/>
                  <a:pt x="2357" y="448"/>
                  <a:pt x="2341" y="448"/>
                </a:cubicBezTo>
                <a:cubicBezTo>
                  <a:pt x="2197" y="448"/>
                  <a:pt x="2075" y="543"/>
                  <a:pt x="2035" y="674"/>
                </a:cubicBezTo>
                <a:cubicBezTo>
                  <a:pt x="1991" y="631"/>
                  <a:pt x="1931" y="605"/>
                  <a:pt x="1866" y="605"/>
                </a:cubicBezTo>
                <a:cubicBezTo>
                  <a:pt x="1843" y="605"/>
                  <a:pt x="1820" y="608"/>
                  <a:pt x="1799" y="614"/>
                </a:cubicBezTo>
                <a:cubicBezTo>
                  <a:pt x="1756" y="453"/>
                  <a:pt x="1609" y="334"/>
                  <a:pt x="1434" y="334"/>
                </a:cubicBezTo>
                <a:cubicBezTo>
                  <a:pt x="1225" y="334"/>
                  <a:pt x="1056" y="503"/>
                  <a:pt x="1056" y="712"/>
                </a:cubicBezTo>
                <a:cubicBezTo>
                  <a:pt x="1056" y="718"/>
                  <a:pt x="1056" y="724"/>
                  <a:pt x="1057" y="730"/>
                </a:cubicBezTo>
                <a:cubicBezTo>
                  <a:pt x="1047" y="728"/>
                  <a:pt x="1037" y="726"/>
                  <a:pt x="1026" y="725"/>
                </a:cubicBezTo>
                <a:cubicBezTo>
                  <a:pt x="1029" y="709"/>
                  <a:pt x="1031" y="692"/>
                  <a:pt x="1031" y="674"/>
                </a:cubicBezTo>
                <a:cubicBezTo>
                  <a:pt x="1031" y="525"/>
                  <a:pt x="910" y="404"/>
                  <a:pt x="760" y="404"/>
                </a:cubicBezTo>
                <a:cubicBezTo>
                  <a:pt x="747" y="404"/>
                  <a:pt x="734" y="404"/>
                  <a:pt x="722" y="406"/>
                </a:cubicBezTo>
                <a:cubicBezTo>
                  <a:pt x="717" y="209"/>
                  <a:pt x="555" y="51"/>
                  <a:pt x="357" y="51"/>
                </a:cubicBezTo>
                <a:cubicBezTo>
                  <a:pt x="183" y="51"/>
                  <a:pt x="37" y="172"/>
                  <a:pt x="0" y="335"/>
                </a:cubicBezTo>
                <a:cubicBezTo>
                  <a:pt x="0" y="926"/>
                  <a:pt x="0" y="926"/>
                  <a:pt x="0" y="926"/>
                </a:cubicBezTo>
                <a:cubicBezTo>
                  <a:pt x="612" y="926"/>
                  <a:pt x="612" y="926"/>
                  <a:pt x="612" y="926"/>
                </a:cubicBezTo>
                <a:cubicBezTo>
                  <a:pt x="616" y="920"/>
                  <a:pt x="620" y="914"/>
                  <a:pt x="623" y="908"/>
                </a:cubicBezTo>
                <a:cubicBezTo>
                  <a:pt x="635" y="915"/>
                  <a:pt x="647" y="921"/>
                  <a:pt x="660" y="926"/>
                </a:cubicBezTo>
                <a:cubicBezTo>
                  <a:pt x="3547" y="926"/>
                  <a:pt x="3547" y="926"/>
                  <a:pt x="3547" y="926"/>
                </a:cubicBezTo>
                <a:cubicBezTo>
                  <a:pt x="3578" y="894"/>
                  <a:pt x="3606" y="858"/>
                  <a:pt x="3628" y="820"/>
                </a:cubicBezTo>
                <a:cubicBezTo>
                  <a:pt x="3628" y="271"/>
                  <a:pt x="3628" y="271"/>
                  <a:pt x="3628" y="271"/>
                </a:cubicBezTo>
                <a:cubicBezTo>
                  <a:pt x="3534" y="109"/>
                  <a:pt x="3358" y="0"/>
                  <a:pt x="3157" y="0"/>
                </a:cubicBezTo>
              </a:path>
            </a:pathLst>
          </a:custGeom>
          <a:solidFill>
            <a:schemeClr val="accent2">
              <a:lumMod val="90000"/>
            </a:schemeClr>
          </a:solidFill>
          <a:ln>
            <a:no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698" name="Freeform 10"/>
          <p:cNvSpPr>
            <a:spLocks/>
          </p:cNvSpPr>
          <p:nvPr/>
        </p:nvSpPr>
        <p:spPr bwMode="auto">
          <a:xfrm flipH="1">
            <a:off x="2722794" y="1239856"/>
            <a:ext cx="3314346" cy="845798"/>
          </a:xfrm>
          <a:custGeom>
            <a:avLst/>
            <a:gdLst>
              <a:gd name="T0" fmla="*/ 3157 w 3628"/>
              <a:gd name="T1" fmla="*/ 0 h 926"/>
              <a:gd name="T2" fmla="*/ 2668 w 3628"/>
              <a:gd name="T3" fmla="*/ 305 h 926"/>
              <a:gd name="T4" fmla="*/ 2616 w 3628"/>
              <a:gd name="T5" fmla="*/ 300 h 926"/>
              <a:gd name="T6" fmla="*/ 2389 w 3628"/>
              <a:gd name="T7" fmla="*/ 451 h 926"/>
              <a:gd name="T8" fmla="*/ 2341 w 3628"/>
              <a:gd name="T9" fmla="*/ 448 h 926"/>
              <a:gd name="T10" fmla="*/ 2035 w 3628"/>
              <a:gd name="T11" fmla="*/ 674 h 926"/>
              <a:gd name="T12" fmla="*/ 1866 w 3628"/>
              <a:gd name="T13" fmla="*/ 605 h 926"/>
              <a:gd name="T14" fmla="*/ 1799 w 3628"/>
              <a:gd name="T15" fmla="*/ 614 h 926"/>
              <a:gd name="T16" fmla="*/ 1434 w 3628"/>
              <a:gd name="T17" fmla="*/ 334 h 926"/>
              <a:gd name="T18" fmla="*/ 1056 w 3628"/>
              <a:gd name="T19" fmla="*/ 712 h 926"/>
              <a:gd name="T20" fmla="*/ 1057 w 3628"/>
              <a:gd name="T21" fmla="*/ 730 h 926"/>
              <a:gd name="T22" fmla="*/ 1026 w 3628"/>
              <a:gd name="T23" fmla="*/ 725 h 926"/>
              <a:gd name="T24" fmla="*/ 1031 w 3628"/>
              <a:gd name="T25" fmla="*/ 674 h 926"/>
              <a:gd name="T26" fmla="*/ 760 w 3628"/>
              <a:gd name="T27" fmla="*/ 404 h 926"/>
              <a:gd name="T28" fmla="*/ 722 w 3628"/>
              <a:gd name="T29" fmla="*/ 406 h 926"/>
              <a:gd name="T30" fmla="*/ 357 w 3628"/>
              <a:gd name="T31" fmla="*/ 51 h 926"/>
              <a:gd name="T32" fmla="*/ 0 w 3628"/>
              <a:gd name="T33" fmla="*/ 335 h 926"/>
              <a:gd name="T34" fmla="*/ 0 w 3628"/>
              <a:gd name="T35" fmla="*/ 926 h 926"/>
              <a:gd name="T36" fmla="*/ 612 w 3628"/>
              <a:gd name="T37" fmla="*/ 926 h 926"/>
              <a:gd name="T38" fmla="*/ 623 w 3628"/>
              <a:gd name="T39" fmla="*/ 908 h 926"/>
              <a:gd name="T40" fmla="*/ 660 w 3628"/>
              <a:gd name="T41" fmla="*/ 926 h 926"/>
              <a:gd name="T42" fmla="*/ 3547 w 3628"/>
              <a:gd name="T43" fmla="*/ 926 h 926"/>
              <a:gd name="T44" fmla="*/ 3628 w 3628"/>
              <a:gd name="T45" fmla="*/ 820 h 926"/>
              <a:gd name="T46" fmla="*/ 3628 w 3628"/>
              <a:gd name="T47" fmla="*/ 271 h 926"/>
              <a:gd name="T48" fmla="*/ 3157 w 3628"/>
              <a:gd name="T49" fmla="*/ 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28" h="926">
                <a:moveTo>
                  <a:pt x="3157" y="0"/>
                </a:moveTo>
                <a:cubicBezTo>
                  <a:pt x="2943" y="0"/>
                  <a:pt x="2757" y="125"/>
                  <a:pt x="2668" y="305"/>
                </a:cubicBezTo>
                <a:cubicBezTo>
                  <a:pt x="2651" y="302"/>
                  <a:pt x="2634" y="300"/>
                  <a:pt x="2616" y="300"/>
                </a:cubicBezTo>
                <a:cubicBezTo>
                  <a:pt x="2513" y="300"/>
                  <a:pt x="2426" y="362"/>
                  <a:pt x="2389" y="451"/>
                </a:cubicBezTo>
                <a:cubicBezTo>
                  <a:pt x="2373" y="449"/>
                  <a:pt x="2357" y="448"/>
                  <a:pt x="2341" y="448"/>
                </a:cubicBezTo>
                <a:cubicBezTo>
                  <a:pt x="2197" y="448"/>
                  <a:pt x="2075" y="543"/>
                  <a:pt x="2035" y="674"/>
                </a:cubicBezTo>
                <a:cubicBezTo>
                  <a:pt x="1991" y="631"/>
                  <a:pt x="1931" y="605"/>
                  <a:pt x="1866" y="605"/>
                </a:cubicBezTo>
                <a:cubicBezTo>
                  <a:pt x="1843" y="605"/>
                  <a:pt x="1820" y="608"/>
                  <a:pt x="1799" y="614"/>
                </a:cubicBezTo>
                <a:cubicBezTo>
                  <a:pt x="1756" y="453"/>
                  <a:pt x="1609" y="334"/>
                  <a:pt x="1434" y="334"/>
                </a:cubicBezTo>
                <a:cubicBezTo>
                  <a:pt x="1225" y="334"/>
                  <a:pt x="1056" y="503"/>
                  <a:pt x="1056" y="712"/>
                </a:cubicBezTo>
                <a:cubicBezTo>
                  <a:pt x="1056" y="718"/>
                  <a:pt x="1056" y="724"/>
                  <a:pt x="1057" y="730"/>
                </a:cubicBezTo>
                <a:cubicBezTo>
                  <a:pt x="1047" y="728"/>
                  <a:pt x="1037" y="726"/>
                  <a:pt x="1026" y="725"/>
                </a:cubicBezTo>
                <a:cubicBezTo>
                  <a:pt x="1029" y="709"/>
                  <a:pt x="1031" y="692"/>
                  <a:pt x="1031" y="674"/>
                </a:cubicBezTo>
                <a:cubicBezTo>
                  <a:pt x="1031" y="525"/>
                  <a:pt x="910" y="404"/>
                  <a:pt x="760" y="404"/>
                </a:cubicBezTo>
                <a:cubicBezTo>
                  <a:pt x="747" y="404"/>
                  <a:pt x="734" y="404"/>
                  <a:pt x="722" y="406"/>
                </a:cubicBezTo>
                <a:cubicBezTo>
                  <a:pt x="717" y="209"/>
                  <a:pt x="555" y="51"/>
                  <a:pt x="357" y="51"/>
                </a:cubicBezTo>
                <a:cubicBezTo>
                  <a:pt x="183" y="51"/>
                  <a:pt x="37" y="172"/>
                  <a:pt x="0" y="335"/>
                </a:cubicBezTo>
                <a:cubicBezTo>
                  <a:pt x="0" y="926"/>
                  <a:pt x="0" y="926"/>
                  <a:pt x="0" y="926"/>
                </a:cubicBezTo>
                <a:cubicBezTo>
                  <a:pt x="612" y="926"/>
                  <a:pt x="612" y="926"/>
                  <a:pt x="612" y="926"/>
                </a:cubicBezTo>
                <a:cubicBezTo>
                  <a:pt x="616" y="920"/>
                  <a:pt x="620" y="914"/>
                  <a:pt x="623" y="908"/>
                </a:cubicBezTo>
                <a:cubicBezTo>
                  <a:pt x="635" y="915"/>
                  <a:pt x="647" y="921"/>
                  <a:pt x="660" y="926"/>
                </a:cubicBezTo>
                <a:cubicBezTo>
                  <a:pt x="3547" y="926"/>
                  <a:pt x="3547" y="926"/>
                  <a:pt x="3547" y="926"/>
                </a:cubicBezTo>
                <a:cubicBezTo>
                  <a:pt x="3578" y="894"/>
                  <a:pt x="3606" y="858"/>
                  <a:pt x="3628" y="820"/>
                </a:cubicBezTo>
                <a:cubicBezTo>
                  <a:pt x="3628" y="271"/>
                  <a:pt x="3628" y="271"/>
                  <a:pt x="3628" y="271"/>
                </a:cubicBezTo>
                <a:cubicBezTo>
                  <a:pt x="3534" y="109"/>
                  <a:pt x="3358" y="0"/>
                  <a:pt x="3157" y="0"/>
                </a:cubicBezTo>
              </a:path>
            </a:pathLst>
          </a:custGeom>
          <a:solidFill>
            <a:schemeClr val="accent2">
              <a:lumMod val="90000"/>
            </a:schemeClr>
          </a:solidFill>
          <a:ln>
            <a:no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64" name="Oval 63"/>
          <p:cNvSpPr/>
          <p:nvPr/>
        </p:nvSpPr>
        <p:spPr>
          <a:xfrm>
            <a:off x="8029575" y="1952624"/>
            <a:ext cx="590551" cy="590551"/>
          </a:xfrm>
          <a:prstGeom prst="ellipse">
            <a:avLst/>
          </a:prstGeom>
          <a:solidFill>
            <a:schemeClr val="bg1"/>
          </a:solidFill>
          <a:ln>
            <a:noFill/>
          </a:ln>
          <a:effectLst>
            <a:glow rad="228600">
              <a:schemeClr val="bg1">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50" name="Freeform 10"/>
          <p:cNvSpPr>
            <a:spLocks/>
          </p:cNvSpPr>
          <p:nvPr/>
        </p:nvSpPr>
        <p:spPr bwMode="auto">
          <a:xfrm>
            <a:off x="6359267" y="1276350"/>
            <a:ext cx="3453738" cy="881369"/>
          </a:xfrm>
          <a:custGeom>
            <a:avLst/>
            <a:gdLst>
              <a:gd name="T0" fmla="*/ 3157 w 3628"/>
              <a:gd name="T1" fmla="*/ 0 h 926"/>
              <a:gd name="T2" fmla="*/ 2668 w 3628"/>
              <a:gd name="T3" fmla="*/ 305 h 926"/>
              <a:gd name="T4" fmla="*/ 2616 w 3628"/>
              <a:gd name="T5" fmla="*/ 300 h 926"/>
              <a:gd name="T6" fmla="*/ 2389 w 3628"/>
              <a:gd name="T7" fmla="*/ 451 h 926"/>
              <a:gd name="T8" fmla="*/ 2341 w 3628"/>
              <a:gd name="T9" fmla="*/ 448 h 926"/>
              <a:gd name="T10" fmla="*/ 2035 w 3628"/>
              <a:gd name="T11" fmla="*/ 674 h 926"/>
              <a:gd name="T12" fmla="*/ 1866 w 3628"/>
              <a:gd name="T13" fmla="*/ 605 h 926"/>
              <a:gd name="T14" fmla="*/ 1799 w 3628"/>
              <a:gd name="T15" fmla="*/ 614 h 926"/>
              <a:gd name="T16" fmla="*/ 1434 w 3628"/>
              <a:gd name="T17" fmla="*/ 334 h 926"/>
              <a:gd name="T18" fmla="*/ 1056 w 3628"/>
              <a:gd name="T19" fmla="*/ 712 h 926"/>
              <a:gd name="T20" fmla="*/ 1057 w 3628"/>
              <a:gd name="T21" fmla="*/ 730 h 926"/>
              <a:gd name="T22" fmla="*/ 1026 w 3628"/>
              <a:gd name="T23" fmla="*/ 725 h 926"/>
              <a:gd name="T24" fmla="*/ 1031 w 3628"/>
              <a:gd name="T25" fmla="*/ 674 h 926"/>
              <a:gd name="T26" fmla="*/ 760 w 3628"/>
              <a:gd name="T27" fmla="*/ 404 h 926"/>
              <a:gd name="T28" fmla="*/ 722 w 3628"/>
              <a:gd name="T29" fmla="*/ 406 h 926"/>
              <a:gd name="T30" fmla="*/ 357 w 3628"/>
              <a:gd name="T31" fmla="*/ 51 h 926"/>
              <a:gd name="T32" fmla="*/ 0 w 3628"/>
              <a:gd name="T33" fmla="*/ 335 h 926"/>
              <a:gd name="T34" fmla="*/ 0 w 3628"/>
              <a:gd name="T35" fmla="*/ 926 h 926"/>
              <a:gd name="T36" fmla="*/ 612 w 3628"/>
              <a:gd name="T37" fmla="*/ 926 h 926"/>
              <a:gd name="T38" fmla="*/ 623 w 3628"/>
              <a:gd name="T39" fmla="*/ 908 h 926"/>
              <a:gd name="T40" fmla="*/ 660 w 3628"/>
              <a:gd name="T41" fmla="*/ 926 h 926"/>
              <a:gd name="T42" fmla="*/ 3547 w 3628"/>
              <a:gd name="T43" fmla="*/ 926 h 926"/>
              <a:gd name="T44" fmla="*/ 3628 w 3628"/>
              <a:gd name="T45" fmla="*/ 820 h 926"/>
              <a:gd name="T46" fmla="*/ 3628 w 3628"/>
              <a:gd name="T47" fmla="*/ 271 h 926"/>
              <a:gd name="T48" fmla="*/ 3157 w 3628"/>
              <a:gd name="T49" fmla="*/ 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28" h="926">
                <a:moveTo>
                  <a:pt x="3157" y="0"/>
                </a:moveTo>
                <a:cubicBezTo>
                  <a:pt x="2943" y="0"/>
                  <a:pt x="2757" y="125"/>
                  <a:pt x="2668" y="305"/>
                </a:cubicBezTo>
                <a:cubicBezTo>
                  <a:pt x="2651" y="302"/>
                  <a:pt x="2634" y="300"/>
                  <a:pt x="2616" y="300"/>
                </a:cubicBezTo>
                <a:cubicBezTo>
                  <a:pt x="2513" y="300"/>
                  <a:pt x="2426" y="362"/>
                  <a:pt x="2389" y="451"/>
                </a:cubicBezTo>
                <a:cubicBezTo>
                  <a:pt x="2373" y="449"/>
                  <a:pt x="2357" y="448"/>
                  <a:pt x="2341" y="448"/>
                </a:cubicBezTo>
                <a:cubicBezTo>
                  <a:pt x="2197" y="448"/>
                  <a:pt x="2075" y="543"/>
                  <a:pt x="2035" y="674"/>
                </a:cubicBezTo>
                <a:cubicBezTo>
                  <a:pt x="1991" y="631"/>
                  <a:pt x="1931" y="605"/>
                  <a:pt x="1866" y="605"/>
                </a:cubicBezTo>
                <a:cubicBezTo>
                  <a:pt x="1843" y="605"/>
                  <a:pt x="1820" y="608"/>
                  <a:pt x="1799" y="614"/>
                </a:cubicBezTo>
                <a:cubicBezTo>
                  <a:pt x="1756" y="453"/>
                  <a:pt x="1609" y="334"/>
                  <a:pt x="1434" y="334"/>
                </a:cubicBezTo>
                <a:cubicBezTo>
                  <a:pt x="1225" y="334"/>
                  <a:pt x="1056" y="503"/>
                  <a:pt x="1056" y="712"/>
                </a:cubicBezTo>
                <a:cubicBezTo>
                  <a:pt x="1056" y="718"/>
                  <a:pt x="1056" y="724"/>
                  <a:pt x="1057" y="730"/>
                </a:cubicBezTo>
                <a:cubicBezTo>
                  <a:pt x="1047" y="728"/>
                  <a:pt x="1037" y="726"/>
                  <a:pt x="1026" y="725"/>
                </a:cubicBezTo>
                <a:cubicBezTo>
                  <a:pt x="1029" y="709"/>
                  <a:pt x="1031" y="692"/>
                  <a:pt x="1031" y="674"/>
                </a:cubicBezTo>
                <a:cubicBezTo>
                  <a:pt x="1031" y="525"/>
                  <a:pt x="910" y="404"/>
                  <a:pt x="760" y="404"/>
                </a:cubicBezTo>
                <a:cubicBezTo>
                  <a:pt x="747" y="404"/>
                  <a:pt x="734" y="404"/>
                  <a:pt x="722" y="406"/>
                </a:cubicBezTo>
                <a:cubicBezTo>
                  <a:pt x="717" y="209"/>
                  <a:pt x="555" y="51"/>
                  <a:pt x="357" y="51"/>
                </a:cubicBezTo>
                <a:cubicBezTo>
                  <a:pt x="183" y="51"/>
                  <a:pt x="37" y="172"/>
                  <a:pt x="0" y="335"/>
                </a:cubicBezTo>
                <a:cubicBezTo>
                  <a:pt x="0" y="926"/>
                  <a:pt x="0" y="926"/>
                  <a:pt x="0" y="926"/>
                </a:cubicBezTo>
                <a:cubicBezTo>
                  <a:pt x="612" y="926"/>
                  <a:pt x="612" y="926"/>
                  <a:pt x="612" y="926"/>
                </a:cubicBezTo>
                <a:cubicBezTo>
                  <a:pt x="616" y="920"/>
                  <a:pt x="620" y="914"/>
                  <a:pt x="623" y="908"/>
                </a:cubicBezTo>
                <a:cubicBezTo>
                  <a:pt x="635" y="915"/>
                  <a:pt x="647" y="921"/>
                  <a:pt x="660" y="926"/>
                </a:cubicBezTo>
                <a:cubicBezTo>
                  <a:pt x="3547" y="926"/>
                  <a:pt x="3547" y="926"/>
                  <a:pt x="3547" y="926"/>
                </a:cubicBezTo>
                <a:cubicBezTo>
                  <a:pt x="3578" y="894"/>
                  <a:pt x="3606" y="858"/>
                  <a:pt x="3628" y="820"/>
                </a:cubicBezTo>
                <a:cubicBezTo>
                  <a:pt x="3628" y="271"/>
                  <a:pt x="3628" y="271"/>
                  <a:pt x="3628" y="271"/>
                </a:cubicBezTo>
                <a:cubicBezTo>
                  <a:pt x="3534" y="109"/>
                  <a:pt x="3358" y="0"/>
                  <a:pt x="3157" y="0"/>
                </a:cubicBezTo>
              </a:path>
            </a:pathLst>
          </a:custGeom>
          <a:gradFill flip="none" rotWithShape="1">
            <a:gsLst>
              <a:gs pos="97500">
                <a:schemeClr val="tx2">
                  <a:lumMod val="9000"/>
                  <a:lumOff val="91000"/>
                </a:schemeClr>
              </a:gs>
              <a:gs pos="4000">
                <a:sysClr val="window" lastClr="FFFFFF">
                  <a:lumMod val="89000"/>
                </a:sysClr>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625" name="Rectangle 7"/>
          <p:cNvSpPr>
            <a:spLocks noChangeArrowheads="1"/>
          </p:cNvSpPr>
          <p:nvPr/>
        </p:nvSpPr>
        <p:spPr bwMode="auto">
          <a:xfrm>
            <a:off x="3579651" y="1027416"/>
            <a:ext cx="2451279" cy="1109609"/>
          </a:xfrm>
          <a:prstGeom prst="rect">
            <a:avLst/>
          </a:prstGeom>
          <a:gradFill>
            <a:gsLst>
              <a:gs pos="0">
                <a:schemeClr val="bg2">
                  <a:lumMod val="81000"/>
                  <a:alpha val="28000"/>
                </a:schemeClr>
              </a:gs>
              <a:gs pos="43000">
                <a:srgbClr val="ADADAD">
                  <a:alpha val="1000"/>
                </a:srgbClr>
              </a:gs>
              <a:gs pos="100000">
                <a:schemeClr val="bg2">
                  <a:lumMod val="72000"/>
                  <a:lumOff val="28000"/>
                  <a:alpha val="0"/>
                </a:schemeClr>
              </a:gs>
            </a:gsLst>
            <a:lin ang="5400000" scaled="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26" name="Rectangle 8"/>
          <p:cNvSpPr>
            <a:spLocks noChangeArrowheads="1"/>
          </p:cNvSpPr>
          <p:nvPr/>
        </p:nvSpPr>
        <p:spPr bwMode="auto">
          <a:xfrm>
            <a:off x="3579651" y="994116"/>
            <a:ext cx="2579833" cy="1391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27" name="Freeform 10"/>
          <p:cNvSpPr>
            <a:spLocks/>
          </p:cNvSpPr>
          <p:nvPr/>
        </p:nvSpPr>
        <p:spPr bwMode="auto">
          <a:xfrm>
            <a:off x="3329451" y="1457325"/>
            <a:ext cx="2709400" cy="691420"/>
          </a:xfrm>
          <a:custGeom>
            <a:avLst/>
            <a:gdLst>
              <a:gd name="T0" fmla="*/ 3157 w 3628"/>
              <a:gd name="T1" fmla="*/ 0 h 926"/>
              <a:gd name="T2" fmla="*/ 2668 w 3628"/>
              <a:gd name="T3" fmla="*/ 305 h 926"/>
              <a:gd name="T4" fmla="*/ 2616 w 3628"/>
              <a:gd name="T5" fmla="*/ 300 h 926"/>
              <a:gd name="T6" fmla="*/ 2389 w 3628"/>
              <a:gd name="T7" fmla="*/ 451 h 926"/>
              <a:gd name="T8" fmla="*/ 2341 w 3628"/>
              <a:gd name="T9" fmla="*/ 448 h 926"/>
              <a:gd name="T10" fmla="*/ 2035 w 3628"/>
              <a:gd name="T11" fmla="*/ 674 h 926"/>
              <a:gd name="T12" fmla="*/ 1866 w 3628"/>
              <a:gd name="T13" fmla="*/ 605 h 926"/>
              <a:gd name="T14" fmla="*/ 1799 w 3628"/>
              <a:gd name="T15" fmla="*/ 614 h 926"/>
              <a:gd name="T16" fmla="*/ 1434 w 3628"/>
              <a:gd name="T17" fmla="*/ 334 h 926"/>
              <a:gd name="T18" fmla="*/ 1056 w 3628"/>
              <a:gd name="T19" fmla="*/ 712 h 926"/>
              <a:gd name="T20" fmla="*/ 1057 w 3628"/>
              <a:gd name="T21" fmla="*/ 730 h 926"/>
              <a:gd name="T22" fmla="*/ 1026 w 3628"/>
              <a:gd name="T23" fmla="*/ 725 h 926"/>
              <a:gd name="T24" fmla="*/ 1031 w 3628"/>
              <a:gd name="T25" fmla="*/ 674 h 926"/>
              <a:gd name="T26" fmla="*/ 760 w 3628"/>
              <a:gd name="T27" fmla="*/ 404 h 926"/>
              <a:gd name="T28" fmla="*/ 722 w 3628"/>
              <a:gd name="T29" fmla="*/ 406 h 926"/>
              <a:gd name="T30" fmla="*/ 357 w 3628"/>
              <a:gd name="T31" fmla="*/ 51 h 926"/>
              <a:gd name="T32" fmla="*/ 0 w 3628"/>
              <a:gd name="T33" fmla="*/ 335 h 926"/>
              <a:gd name="T34" fmla="*/ 0 w 3628"/>
              <a:gd name="T35" fmla="*/ 926 h 926"/>
              <a:gd name="T36" fmla="*/ 612 w 3628"/>
              <a:gd name="T37" fmla="*/ 926 h 926"/>
              <a:gd name="T38" fmla="*/ 623 w 3628"/>
              <a:gd name="T39" fmla="*/ 908 h 926"/>
              <a:gd name="T40" fmla="*/ 660 w 3628"/>
              <a:gd name="T41" fmla="*/ 926 h 926"/>
              <a:gd name="T42" fmla="*/ 3547 w 3628"/>
              <a:gd name="T43" fmla="*/ 926 h 926"/>
              <a:gd name="T44" fmla="*/ 3628 w 3628"/>
              <a:gd name="T45" fmla="*/ 820 h 926"/>
              <a:gd name="T46" fmla="*/ 3628 w 3628"/>
              <a:gd name="T47" fmla="*/ 271 h 926"/>
              <a:gd name="T48" fmla="*/ 3157 w 3628"/>
              <a:gd name="T49" fmla="*/ 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28" h="926">
                <a:moveTo>
                  <a:pt x="3157" y="0"/>
                </a:moveTo>
                <a:cubicBezTo>
                  <a:pt x="2943" y="0"/>
                  <a:pt x="2757" y="125"/>
                  <a:pt x="2668" y="305"/>
                </a:cubicBezTo>
                <a:cubicBezTo>
                  <a:pt x="2651" y="302"/>
                  <a:pt x="2634" y="300"/>
                  <a:pt x="2616" y="300"/>
                </a:cubicBezTo>
                <a:cubicBezTo>
                  <a:pt x="2513" y="300"/>
                  <a:pt x="2426" y="362"/>
                  <a:pt x="2389" y="451"/>
                </a:cubicBezTo>
                <a:cubicBezTo>
                  <a:pt x="2373" y="449"/>
                  <a:pt x="2357" y="448"/>
                  <a:pt x="2341" y="448"/>
                </a:cubicBezTo>
                <a:cubicBezTo>
                  <a:pt x="2197" y="448"/>
                  <a:pt x="2075" y="543"/>
                  <a:pt x="2035" y="674"/>
                </a:cubicBezTo>
                <a:cubicBezTo>
                  <a:pt x="1991" y="631"/>
                  <a:pt x="1931" y="605"/>
                  <a:pt x="1866" y="605"/>
                </a:cubicBezTo>
                <a:cubicBezTo>
                  <a:pt x="1843" y="605"/>
                  <a:pt x="1820" y="608"/>
                  <a:pt x="1799" y="614"/>
                </a:cubicBezTo>
                <a:cubicBezTo>
                  <a:pt x="1756" y="453"/>
                  <a:pt x="1609" y="334"/>
                  <a:pt x="1434" y="334"/>
                </a:cubicBezTo>
                <a:cubicBezTo>
                  <a:pt x="1225" y="334"/>
                  <a:pt x="1056" y="503"/>
                  <a:pt x="1056" y="712"/>
                </a:cubicBezTo>
                <a:cubicBezTo>
                  <a:pt x="1056" y="718"/>
                  <a:pt x="1056" y="724"/>
                  <a:pt x="1057" y="730"/>
                </a:cubicBezTo>
                <a:cubicBezTo>
                  <a:pt x="1047" y="728"/>
                  <a:pt x="1037" y="726"/>
                  <a:pt x="1026" y="725"/>
                </a:cubicBezTo>
                <a:cubicBezTo>
                  <a:pt x="1029" y="709"/>
                  <a:pt x="1031" y="692"/>
                  <a:pt x="1031" y="674"/>
                </a:cubicBezTo>
                <a:cubicBezTo>
                  <a:pt x="1031" y="525"/>
                  <a:pt x="910" y="404"/>
                  <a:pt x="760" y="404"/>
                </a:cubicBezTo>
                <a:cubicBezTo>
                  <a:pt x="747" y="404"/>
                  <a:pt x="734" y="404"/>
                  <a:pt x="722" y="406"/>
                </a:cubicBezTo>
                <a:cubicBezTo>
                  <a:pt x="717" y="209"/>
                  <a:pt x="555" y="51"/>
                  <a:pt x="357" y="51"/>
                </a:cubicBezTo>
                <a:cubicBezTo>
                  <a:pt x="183" y="51"/>
                  <a:pt x="37" y="172"/>
                  <a:pt x="0" y="335"/>
                </a:cubicBezTo>
                <a:cubicBezTo>
                  <a:pt x="0" y="926"/>
                  <a:pt x="0" y="926"/>
                  <a:pt x="0" y="926"/>
                </a:cubicBezTo>
                <a:cubicBezTo>
                  <a:pt x="612" y="926"/>
                  <a:pt x="612" y="926"/>
                  <a:pt x="612" y="926"/>
                </a:cubicBezTo>
                <a:cubicBezTo>
                  <a:pt x="616" y="920"/>
                  <a:pt x="620" y="914"/>
                  <a:pt x="623" y="908"/>
                </a:cubicBezTo>
                <a:cubicBezTo>
                  <a:pt x="635" y="915"/>
                  <a:pt x="647" y="921"/>
                  <a:pt x="660" y="926"/>
                </a:cubicBezTo>
                <a:cubicBezTo>
                  <a:pt x="3547" y="926"/>
                  <a:pt x="3547" y="926"/>
                  <a:pt x="3547" y="926"/>
                </a:cubicBezTo>
                <a:cubicBezTo>
                  <a:pt x="3578" y="894"/>
                  <a:pt x="3606" y="858"/>
                  <a:pt x="3628" y="820"/>
                </a:cubicBezTo>
                <a:cubicBezTo>
                  <a:pt x="3628" y="271"/>
                  <a:pt x="3628" y="271"/>
                  <a:pt x="3628" y="271"/>
                </a:cubicBezTo>
                <a:cubicBezTo>
                  <a:pt x="3534" y="109"/>
                  <a:pt x="3358" y="0"/>
                  <a:pt x="3157" y="0"/>
                </a:cubicBezTo>
              </a:path>
            </a:pathLst>
          </a:custGeom>
          <a:gradFill flip="none" rotWithShape="1">
            <a:gsLst>
              <a:gs pos="97500">
                <a:schemeClr val="tx2">
                  <a:lumMod val="9000"/>
                  <a:lumOff val="91000"/>
                </a:schemeClr>
              </a:gs>
              <a:gs pos="4000">
                <a:sysClr val="window" lastClr="FFFFFF">
                  <a:lumMod val="89000"/>
                </a:sysClr>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629" name="Freeform 12"/>
          <p:cNvSpPr>
            <a:spLocks noEditPoints="1"/>
          </p:cNvSpPr>
          <p:nvPr/>
        </p:nvSpPr>
        <p:spPr bwMode="auto">
          <a:xfrm>
            <a:off x="5023769" y="1895264"/>
            <a:ext cx="347691" cy="398264"/>
          </a:xfrm>
          <a:custGeom>
            <a:avLst/>
            <a:gdLst>
              <a:gd name="T0" fmla="*/ 263 w 489"/>
              <a:gd name="T1" fmla="*/ 501 h 560"/>
              <a:gd name="T2" fmla="*/ 248 w 489"/>
              <a:gd name="T3" fmla="*/ 383 h 560"/>
              <a:gd name="T4" fmla="*/ 215 w 489"/>
              <a:gd name="T5" fmla="*/ 413 h 560"/>
              <a:gd name="T6" fmla="*/ 165 w 489"/>
              <a:gd name="T7" fmla="*/ 406 h 560"/>
              <a:gd name="T8" fmla="*/ 165 w 489"/>
              <a:gd name="T9" fmla="*/ 375 h 560"/>
              <a:gd name="T10" fmla="*/ 178 w 489"/>
              <a:gd name="T11" fmla="*/ 336 h 560"/>
              <a:gd name="T12" fmla="*/ 155 w 489"/>
              <a:gd name="T13" fmla="*/ 350 h 560"/>
              <a:gd name="T14" fmla="*/ 124 w 489"/>
              <a:gd name="T15" fmla="*/ 300 h 560"/>
              <a:gd name="T16" fmla="*/ 115 w 489"/>
              <a:gd name="T17" fmla="*/ 330 h 560"/>
              <a:gd name="T18" fmla="*/ 67 w 489"/>
              <a:gd name="T19" fmla="*/ 355 h 560"/>
              <a:gd name="T20" fmla="*/ 65 w 489"/>
              <a:gd name="T21" fmla="*/ 328 h 560"/>
              <a:gd name="T22" fmla="*/ 84 w 489"/>
              <a:gd name="T23" fmla="*/ 323 h 560"/>
              <a:gd name="T24" fmla="*/ 90 w 489"/>
              <a:gd name="T25" fmla="*/ 287 h 560"/>
              <a:gd name="T26" fmla="*/ 21 w 489"/>
              <a:gd name="T27" fmla="*/ 305 h 560"/>
              <a:gd name="T28" fmla="*/ 18 w 489"/>
              <a:gd name="T29" fmla="*/ 284 h 560"/>
              <a:gd name="T30" fmla="*/ 18 w 489"/>
              <a:gd name="T31" fmla="*/ 263 h 560"/>
              <a:gd name="T32" fmla="*/ 39 w 489"/>
              <a:gd name="T33" fmla="*/ 223 h 560"/>
              <a:gd name="T34" fmla="*/ 44 w 489"/>
              <a:gd name="T35" fmla="*/ 210 h 560"/>
              <a:gd name="T36" fmla="*/ 91 w 489"/>
              <a:gd name="T37" fmla="*/ 185 h 560"/>
              <a:gd name="T38" fmla="*/ 56 w 489"/>
              <a:gd name="T39" fmla="*/ 151 h 560"/>
              <a:gd name="T40" fmla="*/ 59 w 489"/>
              <a:gd name="T41" fmla="*/ 113 h 560"/>
              <a:gd name="T42" fmla="*/ 88 w 489"/>
              <a:gd name="T43" fmla="*/ 84 h 560"/>
              <a:gd name="T44" fmla="*/ 142 w 489"/>
              <a:gd name="T45" fmla="*/ 96 h 560"/>
              <a:gd name="T46" fmla="*/ 157 w 489"/>
              <a:gd name="T47" fmla="*/ 94 h 560"/>
              <a:gd name="T48" fmla="*/ 190 w 489"/>
              <a:gd name="T49" fmla="*/ 65 h 560"/>
              <a:gd name="T50" fmla="*/ 159 w 489"/>
              <a:gd name="T51" fmla="*/ 40 h 560"/>
              <a:gd name="T52" fmla="*/ 192 w 489"/>
              <a:gd name="T53" fmla="*/ 14 h 560"/>
              <a:gd name="T54" fmla="*/ 235 w 489"/>
              <a:gd name="T55" fmla="*/ 0 h 560"/>
              <a:gd name="T56" fmla="*/ 263 w 489"/>
              <a:gd name="T57" fmla="*/ 11 h 560"/>
              <a:gd name="T58" fmla="*/ 284 w 489"/>
              <a:gd name="T59" fmla="*/ 43 h 560"/>
              <a:gd name="T60" fmla="*/ 290 w 489"/>
              <a:gd name="T61" fmla="*/ 72 h 560"/>
              <a:gd name="T62" fmla="*/ 314 w 489"/>
              <a:gd name="T63" fmla="*/ 63 h 560"/>
              <a:gd name="T64" fmla="*/ 372 w 489"/>
              <a:gd name="T65" fmla="*/ 37 h 560"/>
              <a:gd name="T66" fmla="*/ 400 w 489"/>
              <a:gd name="T67" fmla="*/ 75 h 560"/>
              <a:gd name="T68" fmla="*/ 406 w 489"/>
              <a:gd name="T69" fmla="*/ 110 h 560"/>
              <a:gd name="T70" fmla="*/ 393 w 489"/>
              <a:gd name="T71" fmla="*/ 142 h 560"/>
              <a:gd name="T72" fmla="*/ 461 w 489"/>
              <a:gd name="T73" fmla="*/ 157 h 560"/>
              <a:gd name="T74" fmla="*/ 456 w 489"/>
              <a:gd name="T75" fmla="*/ 197 h 560"/>
              <a:gd name="T76" fmla="*/ 415 w 489"/>
              <a:gd name="T77" fmla="*/ 231 h 560"/>
              <a:gd name="T78" fmla="*/ 472 w 489"/>
              <a:gd name="T79" fmla="*/ 257 h 560"/>
              <a:gd name="T80" fmla="*/ 424 w 489"/>
              <a:gd name="T81" fmla="*/ 299 h 560"/>
              <a:gd name="T82" fmla="*/ 463 w 489"/>
              <a:gd name="T83" fmla="*/ 306 h 560"/>
              <a:gd name="T84" fmla="*/ 489 w 489"/>
              <a:gd name="T85" fmla="*/ 327 h 560"/>
              <a:gd name="T86" fmla="*/ 461 w 489"/>
              <a:gd name="T87" fmla="*/ 348 h 560"/>
              <a:gd name="T88" fmla="*/ 427 w 489"/>
              <a:gd name="T89" fmla="*/ 363 h 560"/>
              <a:gd name="T90" fmla="*/ 413 w 489"/>
              <a:gd name="T91" fmla="*/ 376 h 560"/>
              <a:gd name="T92" fmla="*/ 421 w 489"/>
              <a:gd name="T93" fmla="*/ 419 h 560"/>
              <a:gd name="T94" fmla="*/ 292 w 489"/>
              <a:gd name="T95" fmla="*/ 470 h 560"/>
              <a:gd name="T96" fmla="*/ 275 w 489"/>
              <a:gd name="T97" fmla="*/ 551 h 560"/>
              <a:gd name="T98" fmla="*/ 317 w 489"/>
              <a:gd name="T99" fmla="*/ 105 h 560"/>
              <a:gd name="T100" fmla="*/ 397 w 489"/>
              <a:gd name="T101" fmla="*/ 231 h 560"/>
              <a:gd name="T102" fmla="*/ 227 w 489"/>
              <a:gd name="T103" fmla="*/ 235 h 560"/>
              <a:gd name="T104" fmla="*/ 168 w 489"/>
              <a:gd name="T105" fmla="*/ 259 h 560"/>
              <a:gd name="T106" fmla="*/ 189 w 489"/>
              <a:gd name="T107" fmla="*/ 317 h 560"/>
              <a:gd name="T108" fmla="*/ 180 w 489"/>
              <a:gd name="T109" fmla="*/ 296 h 560"/>
              <a:gd name="T110" fmla="*/ 264 w 489"/>
              <a:gd name="T111" fmla="*/ 363 h 560"/>
              <a:gd name="T112" fmla="*/ 293 w 489"/>
              <a:gd name="T113" fmla="*/ 407 h 560"/>
              <a:gd name="T114" fmla="*/ 357 w 489"/>
              <a:gd name="T115" fmla="*/ 40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9" h="560">
                <a:moveTo>
                  <a:pt x="244" y="550"/>
                </a:moveTo>
                <a:cubicBezTo>
                  <a:pt x="243" y="548"/>
                  <a:pt x="241" y="548"/>
                  <a:pt x="241" y="544"/>
                </a:cubicBezTo>
                <a:cubicBezTo>
                  <a:pt x="252" y="544"/>
                  <a:pt x="255" y="535"/>
                  <a:pt x="262" y="530"/>
                </a:cubicBezTo>
                <a:cubicBezTo>
                  <a:pt x="262" y="526"/>
                  <a:pt x="264" y="522"/>
                  <a:pt x="264" y="517"/>
                </a:cubicBezTo>
                <a:cubicBezTo>
                  <a:pt x="264" y="512"/>
                  <a:pt x="263" y="508"/>
                  <a:pt x="263" y="501"/>
                </a:cubicBezTo>
                <a:cubicBezTo>
                  <a:pt x="264" y="484"/>
                  <a:pt x="261" y="459"/>
                  <a:pt x="262" y="439"/>
                </a:cubicBezTo>
                <a:cubicBezTo>
                  <a:pt x="263" y="430"/>
                  <a:pt x="264" y="425"/>
                  <a:pt x="261" y="418"/>
                </a:cubicBezTo>
                <a:cubicBezTo>
                  <a:pt x="260" y="417"/>
                  <a:pt x="259" y="416"/>
                  <a:pt x="258" y="414"/>
                </a:cubicBezTo>
                <a:cubicBezTo>
                  <a:pt x="254" y="404"/>
                  <a:pt x="255" y="393"/>
                  <a:pt x="246" y="390"/>
                </a:cubicBezTo>
                <a:cubicBezTo>
                  <a:pt x="248" y="386"/>
                  <a:pt x="243" y="385"/>
                  <a:pt x="248" y="383"/>
                </a:cubicBezTo>
                <a:cubicBezTo>
                  <a:pt x="246" y="381"/>
                  <a:pt x="244" y="379"/>
                  <a:pt x="240" y="379"/>
                </a:cubicBezTo>
                <a:cubicBezTo>
                  <a:pt x="237" y="382"/>
                  <a:pt x="239" y="389"/>
                  <a:pt x="236" y="391"/>
                </a:cubicBezTo>
                <a:cubicBezTo>
                  <a:pt x="229" y="392"/>
                  <a:pt x="226" y="385"/>
                  <a:pt x="220" y="389"/>
                </a:cubicBezTo>
                <a:cubicBezTo>
                  <a:pt x="219" y="396"/>
                  <a:pt x="225" y="396"/>
                  <a:pt x="229" y="398"/>
                </a:cubicBezTo>
                <a:cubicBezTo>
                  <a:pt x="228" y="405"/>
                  <a:pt x="223" y="413"/>
                  <a:pt x="215" y="413"/>
                </a:cubicBezTo>
                <a:cubicBezTo>
                  <a:pt x="209" y="412"/>
                  <a:pt x="205" y="403"/>
                  <a:pt x="198" y="406"/>
                </a:cubicBezTo>
                <a:cubicBezTo>
                  <a:pt x="196" y="403"/>
                  <a:pt x="194" y="401"/>
                  <a:pt x="191" y="400"/>
                </a:cubicBezTo>
                <a:cubicBezTo>
                  <a:pt x="188" y="399"/>
                  <a:pt x="190" y="404"/>
                  <a:pt x="188" y="404"/>
                </a:cubicBezTo>
                <a:cubicBezTo>
                  <a:pt x="177" y="404"/>
                  <a:pt x="174" y="412"/>
                  <a:pt x="165" y="413"/>
                </a:cubicBezTo>
                <a:cubicBezTo>
                  <a:pt x="163" y="411"/>
                  <a:pt x="166" y="409"/>
                  <a:pt x="165" y="406"/>
                </a:cubicBezTo>
                <a:cubicBezTo>
                  <a:pt x="165" y="403"/>
                  <a:pt x="163" y="407"/>
                  <a:pt x="160" y="406"/>
                </a:cubicBezTo>
                <a:cubicBezTo>
                  <a:pt x="160" y="402"/>
                  <a:pt x="162" y="402"/>
                  <a:pt x="163" y="399"/>
                </a:cubicBezTo>
                <a:cubicBezTo>
                  <a:pt x="162" y="396"/>
                  <a:pt x="158" y="397"/>
                  <a:pt x="155" y="396"/>
                </a:cubicBezTo>
                <a:cubicBezTo>
                  <a:pt x="152" y="391"/>
                  <a:pt x="144" y="384"/>
                  <a:pt x="151" y="379"/>
                </a:cubicBezTo>
                <a:cubicBezTo>
                  <a:pt x="158" y="380"/>
                  <a:pt x="160" y="376"/>
                  <a:pt x="165" y="375"/>
                </a:cubicBezTo>
                <a:cubicBezTo>
                  <a:pt x="165" y="369"/>
                  <a:pt x="165" y="365"/>
                  <a:pt x="169" y="361"/>
                </a:cubicBezTo>
                <a:cubicBezTo>
                  <a:pt x="174" y="360"/>
                  <a:pt x="176" y="362"/>
                  <a:pt x="182" y="362"/>
                </a:cubicBezTo>
                <a:cubicBezTo>
                  <a:pt x="181" y="353"/>
                  <a:pt x="192" y="355"/>
                  <a:pt x="193" y="348"/>
                </a:cubicBezTo>
                <a:cubicBezTo>
                  <a:pt x="193" y="344"/>
                  <a:pt x="188" y="344"/>
                  <a:pt x="188" y="339"/>
                </a:cubicBezTo>
                <a:cubicBezTo>
                  <a:pt x="183" y="339"/>
                  <a:pt x="181" y="337"/>
                  <a:pt x="178" y="336"/>
                </a:cubicBezTo>
                <a:cubicBezTo>
                  <a:pt x="178" y="333"/>
                  <a:pt x="179" y="333"/>
                  <a:pt x="180" y="331"/>
                </a:cubicBezTo>
                <a:cubicBezTo>
                  <a:pt x="177" y="331"/>
                  <a:pt x="172" y="330"/>
                  <a:pt x="170" y="332"/>
                </a:cubicBezTo>
                <a:cubicBezTo>
                  <a:pt x="169" y="333"/>
                  <a:pt x="171" y="335"/>
                  <a:pt x="170" y="338"/>
                </a:cubicBezTo>
                <a:cubicBezTo>
                  <a:pt x="168" y="339"/>
                  <a:pt x="165" y="339"/>
                  <a:pt x="162" y="339"/>
                </a:cubicBezTo>
                <a:cubicBezTo>
                  <a:pt x="159" y="342"/>
                  <a:pt x="158" y="346"/>
                  <a:pt x="155" y="350"/>
                </a:cubicBezTo>
                <a:cubicBezTo>
                  <a:pt x="148" y="349"/>
                  <a:pt x="147" y="341"/>
                  <a:pt x="142" y="338"/>
                </a:cubicBezTo>
                <a:cubicBezTo>
                  <a:pt x="142" y="336"/>
                  <a:pt x="144" y="336"/>
                  <a:pt x="143" y="333"/>
                </a:cubicBezTo>
                <a:cubicBezTo>
                  <a:pt x="140" y="331"/>
                  <a:pt x="135" y="331"/>
                  <a:pt x="130" y="329"/>
                </a:cubicBezTo>
                <a:cubicBezTo>
                  <a:pt x="132" y="324"/>
                  <a:pt x="139" y="323"/>
                  <a:pt x="140" y="317"/>
                </a:cubicBezTo>
                <a:cubicBezTo>
                  <a:pt x="138" y="308"/>
                  <a:pt x="134" y="301"/>
                  <a:pt x="124" y="300"/>
                </a:cubicBezTo>
                <a:cubicBezTo>
                  <a:pt x="121" y="300"/>
                  <a:pt x="121" y="303"/>
                  <a:pt x="119" y="304"/>
                </a:cubicBezTo>
                <a:cubicBezTo>
                  <a:pt x="125" y="306"/>
                  <a:pt x="129" y="308"/>
                  <a:pt x="129" y="315"/>
                </a:cubicBezTo>
                <a:cubicBezTo>
                  <a:pt x="124" y="316"/>
                  <a:pt x="120" y="318"/>
                  <a:pt x="116" y="320"/>
                </a:cubicBezTo>
                <a:cubicBezTo>
                  <a:pt x="116" y="324"/>
                  <a:pt x="121" y="322"/>
                  <a:pt x="121" y="325"/>
                </a:cubicBezTo>
                <a:cubicBezTo>
                  <a:pt x="121" y="329"/>
                  <a:pt x="118" y="329"/>
                  <a:pt x="115" y="330"/>
                </a:cubicBezTo>
                <a:cubicBezTo>
                  <a:pt x="114" y="335"/>
                  <a:pt x="109" y="337"/>
                  <a:pt x="105" y="339"/>
                </a:cubicBezTo>
                <a:cubicBezTo>
                  <a:pt x="100" y="338"/>
                  <a:pt x="92" y="334"/>
                  <a:pt x="90" y="340"/>
                </a:cubicBezTo>
                <a:cubicBezTo>
                  <a:pt x="93" y="345"/>
                  <a:pt x="98" y="347"/>
                  <a:pt x="97" y="352"/>
                </a:cubicBezTo>
                <a:cubicBezTo>
                  <a:pt x="97" y="360"/>
                  <a:pt x="85" y="363"/>
                  <a:pt x="79" y="357"/>
                </a:cubicBezTo>
                <a:cubicBezTo>
                  <a:pt x="75" y="359"/>
                  <a:pt x="69" y="358"/>
                  <a:pt x="67" y="355"/>
                </a:cubicBezTo>
                <a:cubicBezTo>
                  <a:pt x="63" y="358"/>
                  <a:pt x="57" y="358"/>
                  <a:pt x="51" y="359"/>
                </a:cubicBezTo>
                <a:cubicBezTo>
                  <a:pt x="51" y="355"/>
                  <a:pt x="55" y="356"/>
                  <a:pt x="53" y="351"/>
                </a:cubicBezTo>
                <a:cubicBezTo>
                  <a:pt x="56" y="349"/>
                  <a:pt x="60" y="347"/>
                  <a:pt x="61" y="341"/>
                </a:cubicBezTo>
                <a:cubicBezTo>
                  <a:pt x="58" y="338"/>
                  <a:pt x="52" y="343"/>
                  <a:pt x="50" y="340"/>
                </a:cubicBezTo>
                <a:cubicBezTo>
                  <a:pt x="50" y="329"/>
                  <a:pt x="62" y="334"/>
                  <a:pt x="65" y="328"/>
                </a:cubicBezTo>
                <a:cubicBezTo>
                  <a:pt x="65" y="325"/>
                  <a:pt x="61" y="327"/>
                  <a:pt x="60" y="325"/>
                </a:cubicBezTo>
                <a:cubicBezTo>
                  <a:pt x="58" y="321"/>
                  <a:pt x="64" y="318"/>
                  <a:pt x="65" y="314"/>
                </a:cubicBezTo>
                <a:cubicBezTo>
                  <a:pt x="69" y="314"/>
                  <a:pt x="69" y="318"/>
                  <a:pt x="72" y="319"/>
                </a:cubicBezTo>
                <a:cubicBezTo>
                  <a:pt x="75" y="319"/>
                  <a:pt x="74" y="314"/>
                  <a:pt x="78" y="314"/>
                </a:cubicBezTo>
                <a:cubicBezTo>
                  <a:pt x="81" y="315"/>
                  <a:pt x="80" y="322"/>
                  <a:pt x="84" y="323"/>
                </a:cubicBezTo>
                <a:cubicBezTo>
                  <a:pt x="97" y="319"/>
                  <a:pt x="78" y="305"/>
                  <a:pt x="87" y="297"/>
                </a:cubicBezTo>
                <a:cubicBezTo>
                  <a:pt x="90" y="297"/>
                  <a:pt x="94" y="297"/>
                  <a:pt x="97" y="297"/>
                </a:cubicBezTo>
                <a:cubicBezTo>
                  <a:pt x="101" y="296"/>
                  <a:pt x="101" y="291"/>
                  <a:pt x="103" y="289"/>
                </a:cubicBezTo>
                <a:cubicBezTo>
                  <a:pt x="103" y="284"/>
                  <a:pt x="97" y="284"/>
                  <a:pt x="91" y="283"/>
                </a:cubicBezTo>
                <a:cubicBezTo>
                  <a:pt x="90" y="284"/>
                  <a:pt x="91" y="285"/>
                  <a:pt x="90" y="287"/>
                </a:cubicBezTo>
                <a:cubicBezTo>
                  <a:pt x="84" y="286"/>
                  <a:pt x="82" y="290"/>
                  <a:pt x="78" y="292"/>
                </a:cubicBezTo>
                <a:cubicBezTo>
                  <a:pt x="77" y="295"/>
                  <a:pt x="77" y="294"/>
                  <a:pt x="77" y="299"/>
                </a:cubicBezTo>
                <a:cubicBezTo>
                  <a:pt x="67" y="307"/>
                  <a:pt x="49" y="311"/>
                  <a:pt x="34" y="311"/>
                </a:cubicBezTo>
                <a:cubicBezTo>
                  <a:pt x="32" y="312"/>
                  <a:pt x="30" y="314"/>
                  <a:pt x="28" y="315"/>
                </a:cubicBezTo>
                <a:cubicBezTo>
                  <a:pt x="24" y="312"/>
                  <a:pt x="23" y="308"/>
                  <a:pt x="21" y="305"/>
                </a:cubicBezTo>
                <a:cubicBezTo>
                  <a:pt x="21" y="302"/>
                  <a:pt x="22" y="300"/>
                  <a:pt x="25" y="300"/>
                </a:cubicBezTo>
                <a:cubicBezTo>
                  <a:pt x="25" y="296"/>
                  <a:pt x="28" y="293"/>
                  <a:pt x="31" y="294"/>
                </a:cubicBezTo>
                <a:cubicBezTo>
                  <a:pt x="30" y="291"/>
                  <a:pt x="30" y="289"/>
                  <a:pt x="28" y="287"/>
                </a:cubicBezTo>
                <a:cubicBezTo>
                  <a:pt x="25" y="285"/>
                  <a:pt x="24" y="289"/>
                  <a:pt x="22" y="288"/>
                </a:cubicBezTo>
                <a:cubicBezTo>
                  <a:pt x="19" y="288"/>
                  <a:pt x="19" y="286"/>
                  <a:pt x="18" y="284"/>
                </a:cubicBezTo>
                <a:cubicBezTo>
                  <a:pt x="11" y="284"/>
                  <a:pt x="9" y="283"/>
                  <a:pt x="4" y="285"/>
                </a:cubicBezTo>
                <a:cubicBezTo>
                  <a:pt x="2" y="279"/>
                  <a:pt x="2" y="273"/>
                  <a:pt x="0" y="268"/>
                </a:cubicBezTo>
                <a:cubicBezTo>
                  <a:pt x="3" y="264"/>
                  <a:pt x="7" y="262"/>
                  <a:pt x="12" y="259"/>
                </a:cubicBezTo>
                <a:cubicBezTo>
                  <a:pt x="16" y="262"/>
                  <a:pt x="20" y="272"/>
                  <a:pt x="25" y="267"/>
                </a:cubicBezTo>
                <a:cubicBezTo>
                  <a:pt x="24" y="264"/>
                  <a:pt x="19" y="265"/>
                  <a:pt x="18" y="263"/>
                </a:cubicBezTo>
                <a:cubicBezTo>
                  <a:pt x="17" y="258"/>
                  <a:pt x="13" y="253"/>
                  <a:pt x="17" y="248"/>
                </a:cubicBezTo>
                <a:cubicBezTo>
                  <a:pt x="18" y="247"/>
                  <a:pt x="19" y="248"/>
                  <a:pt x="21" y="246"/>
                </a:cubicBezTo>
                <a:cubicBezTo>
                  <a:pt x="22" y="245"/>
                  <a:pt x="24" y="241"/>
                  <a:pt x="26" y="242"/>
                </a:cubicBezTo>
                <a:cubicBezTo>
                  <a:pt x="26" y="238"/>
                  <a:pt x="22" y="238"/>
                  <a:pt x="22" y="235"/>
                </a:cubicBezTo>
                <a:cubicBezTo>
                  <a:pt x="27" y="230"/>
                  <a:pt x="30" y="222"/>
                  <a:pt x="39" y="223"/>
                </a:cubicBezTo>
                <a:cubicBezTo>
                  <a:pt x="43" y="224"/>
                  <a:pt x="42" y="228"/>
                  <a:pt x="48" y="228"/>
                </a:cubicBezTo>
                <a:cubicBezTo>
                  <a:pt x="48" y="229"/>
                  <a:pt x="48" y="230"/>
                  <a:pt x="48" y="231"/>
                </a:cubicBezTo>
                <a:cubicBezTo>
                  <a:pt x="51" y="230"/>
                  <a:pt x="51" y="231"/>
                  <a:pt x="52" y="233"/>
                </a:cubicBezTo>
                <a:cubicBezTo>
                  <a:pt x="55" y="229"/>
                  <a:pt x="57" y="225"/>
                  <a:pt x="60" y="220"/>
                </a:cubicBezTo>
                <a:cubicBezTo>
                  <a:pt x="56" y="215"/>
                  <a:pt x="43" y="219"/>
                  <a:pt x="44" y="210"/>
                </a:cubicBezTo>
                <a:cubicBezTo>
                  <a:pt x="45" y="207"/>
                  <a:pt x="50" y="205"/>
                  <a:pt x="46" y="202"/>
                </a:cubicBezTo>
                <a:cubicBezTo>
                  <a:pt x="51" y="196"/>
                  <a:pt x="56" y="190"/>
                  <a:pt x="61" y="185"/>
                </a:cubicBezTo>
                <a:cubicBezTo>
                  <a:pt x="74" y="185"/>
                  <a:pt x="86" y="186"/>
                  <a:pt x="94" y="191"/>
                </a:cubicBezTo>
                <a:cubicBezTo>
                  <a:pt x="103" y="190"/>
                  <a:pt x="109" y="187"/>
                  <a:pt x="108" y="176"/>
                </a:cubicBezTo>
                <a:cubicBezTo>
                  <a:pt x="99" y="176"/>
                  <a:pt x="99" y="184"/>
                  <a:pt x="91" y="185"/>
                </a:cubicBezTo>
                <a:cubicBezTo>
                  <a:pt x="87" y="184"/>
                  <a:pt x="86" y="179"/>
                  <a:pt x="80" y="179"/>
                </a:cubicBezTo>
                <a:cubicBezTo>
                  <a:pt x="77" y="175"/>
                  <a:pt x="78" y="171"/>
                  <a:pt x="76" y="165"/>
                </a:cubicBezTo>
                <a:cubicBezTo>
                  <a:pt x="70" y="168"/>
                  <a:pt x="57" y="170"/>
                  <a:pt x="57" y="160"/>
                </a:cubicBezTo>
                <a:cubicBezTo>
                  <a:pt x="63" y="158"/>
                  <a:pt x="71" y="159"/>
                  <a:pt x="70" y="148"/>
                </a:cubicBezTo>
                <a:cubicBezTo>
                  <a:pt x="63" y="147"/>
                  <a:pt x="60" y="155"/>
                  <a:pt x="56" y="151"/>
                </a:cubicBezTo>
                <a:cubicBezTo>
                  <a:pt x="52" y="148"/>
                  <a:pt x="49" y="146"/>
                  <a:pt x="50" y="141"/>
                </a:cubicBezTo>
                <a:cubicBezTo>
                  <a:pt x="54" y="139"/>
                  <a:pt x="57" y="139"/>
                  <a:pt x="61" y="136"/>
                </a:cubicBezTo>
                <a:cubicBezTo>
                  <a:pt x="60" y="132"/>
                  <a:pt x="56" y="133"/>
                  <a:pt x="53" y="134"/>
                </a:cubicBezTo>
                <a:cubicBezTo>
                  <a:pt x="52" y="132"/>
                  <a:pt x="50" y="130"/>
                  <a:pt x="48" y="129"/>
                </a:cubicBezTo>
                <a:cubicBezTo>
                  <a:pt x="48" y="121"/>
                  <a:pt x="61" y="122"/>
                  <a:pt x="59" y="113"/>
                </a:cubicBezTo>
                <a:cubicBezTo>
                  <a:pt x="64" y="109"/>
                  <a:pt x="72" y="109"/>
                  <a:pt x="77" y="110"/>
                </a:cubicBezTo>
                <a:cubicBezTo>
                  <a:pt x="83" y="112"/>
                  <a:pt x="83" y="121"/>
                  <a:pt x="93" y="120"/>
                </a:cubicBezTo>
                <a:cubicBezTo>
                  <a:pt x="97" y="117"/>
                  <a:pt x="94" y="109"/>
                  <a:pt x="91" y="108"/>
                </a:cubicBezTo>
                <a:cubicBezTo>
                  <a:pt x="90" y="109"/>
                  <a:pt x="87" y="111"/>
                  <a:pt x="85" y="109"/>
                </a:cubicBezTo>
                <a:cubicBezTo>
                  <a:pt x="83" y="101"/>
                  <a:pt x="93" y="92"/>
                  <a:pt x="88" y="84"/>
                </a:cubicBezTo>
                <a:cubicBezTo>
                  <a:pt x="96" y="84"/>
                  <a:pt x="104" y="84"/>
                  <a:pt x="105" y="77"/>
                </a:cubicBezTo>
                <a:cubicBezTo>
                  <a:pt x="109" y="76"/>
                  <a:pt x="113" y="76"/>
                  <a:pt x="115" y="77"/>
                </a:cubicBezTo>
                <a:cubicBezTo>
                  <a:pt x="115" y="83"/>
                  <a:pt x="117" y="87"/>
                  <a:pt x="119" y="90"/>
                </a:cubicBezTo>
                <a:cubicBezTo>
                  <a:pt x="125" y="91"/>
                  <a:pt x="131" y="94"/>
                  <a:pt x="135" y="91"/>
                </a:cubicBezTo>
                <a:cubicBezTo>
                  <a:pt x="137" y="93"/>
                  <a:pt x="144" y="92"/>
                  <a:pt x="142" y="96"/>
                </a:cubicBezTo>
                <a:cubicBezTo>
                  <a:pt x="145" y="96"/>
                  <a:pt x="145" y="92"/>
                  <a:pt x="149" y="94"/>
                </a:cubicBezTo>
                <a:cubicBezTo>
                  <a:pt x="152" y="100"/>
                  <a:pt x="150" y="112"/>
                  <a:pt x="155" y="116"/>
                </a:cubicBezTo>
                <a:cubicBezTo>
                  <a:pt x="156" y="115"/>
                  <a:pt x="157" y="115"/>
                  <a:pt x="159" y="115"/>
                </a:cubicBezTo>
                <a:cubicBezTo>
                  <a:pt x="160" y="111"/>
                  <a:pt x="155" y="112"/>
                  <a:pt x="154" y="110"/>
                </a:cubicBezTo>
                <a:cubicBezTo>
                  <a:pt x="154" y="103"/>
                  <a:pt x="156" y="100"/>
                  <a:pt x="157" y="94"/>
                </a:cubicBezTo>
                <a:cubicBezTo>
                  <a:pt x="159" y="94"/>
                  <a:pt x="163" y="92"/>
                  <a:pt x="168" y="94"/>
                </a:cubicBezTo>
                <a:cubicBezTo>
                  <a:pt x="167" y="91"/>
                  <a:pt x="171" y="89"/>
                  <a:pt x="172" y="86"/>
                </a:cubicBezTo>
                <a:cubicBezTo>
                  <a:pt x="177" y="87"/>
                  <a:pt x="182" y="88"/>
                  <a:pt x="187" y="89"/>
                </a:cubicBezTo>
                <a:cubicBezTo>
                  <a:pt x="187" y="86"/>
                  <a:pt x="185" y="78"/>
                  <a:pt x="190" y="78"/>
                </a:cubicBezTo>
                <a:cubicBezTo>
                  <a:pt x="187" y="75"/>
                  <a:pt x="188" y="70"/>
                  <a:pt x="190" y="65"/>
                </a:cubicBezTo>
                <a:cubicBezTo>
                  <a:pt x="182" y="66"/>
                  <a:pt x="178" y="60"/>
                  <a:pt x="170" y="62"/>
                </a:cubicBezTo>
                <a:cubicBezTo>
                  <a:pt x="168" y="60"/>
                  <a:pt x="166" y="58"/>
                  <a:pt x="165" y="55"/>
                </a:cubicBezTo>
                <a:cubicBezTo>
                  <a:pt x="161" y="56"/>
                  <a:pt x="161" y="61"/>
                  <a:pt x="155" y="60"/>
                </a:cubicBezTo>
                <a:cubicBezTo>
                  <a:pt x="155" y="56"/>
                  <a:pt x="156" y="52"/>
                  <a:pt x="158" y="50"/>
                </a:cubicBezTo>
                <a:cubicBezTo>
                  <a:pt x="156" y="46"/>
                  <a:pt x="158" y="43"/>
                  <a:pt x="159" y="40"/>
                </a:cubicBezTo>
                <a:cubicBezTo>
                  <a:pt x="159" y="38"/>
                  <a:pt x="156" y="39"/>
                  <a:pt x="156" y="37"/>
                </a:cubicBezTo>
                <a:cubicBezTo>
                  <a:pt x="154" y="28"/>
                  <a:pt x="161" y="26"/>
                  <a:pt x="166" y="23"/>
                </a:cubicBezTo>
                <a:cubicBezTo>
                  <a:pt x="169" y="23"/>
                  <a:pt x="169" y="27"/>
                  <a:pt x="174" y="26"/>
                </a:cubicBezTo>
                <a:cubicBezTo>
                  <a:pt x="176" y="25"/>
                  <a:pt x="175" y="21"/>
                  <a:pt x="176" y="20"/>
                </a:cubicBezTo>
                <a:cubicBezTo>
                  <a:pt x="184" y="23"/>
                  <a:pt x="185" y="15"/>
                  <a:pt x="192" y="14"/>
                </a:cubicBezTo>
                <a:cubicBezTo>
                  <a:pt x="193" y="18"/>
                  <a:pt x="196" y="20"/>
                  <a:pt x="197" y="23"/>
                </a:cubicBezTo>
                <a:cubicBezTo>
                  <a:pt x="204" y="19"/>
                  <a:pt x="207" y="23"/>
                  <a:pt x="215" y="19"/>
                </a:cubicBezTo>
                <a:cubicBezTo>
                  <a:pt x="213" y="15"/>
                  <a:pt x="214" y="12"/>
                  <a:pt x="211" y="10"/>
                </a:cubicBezTo>
                <a:cubicBezTo>
                  <a:pt x="213" y="4"/>
                  <a:pt x="220" y="1"/>
                  <a:pt x="227" y="3"/>
                </a:cubicBezTo>
                <a:cubicBezTo>
                  <a:pt x="231" y="4"/>
                  <a:pt x="231" y="0"/>
                  <a:pt x="235" y="0"/>
                </a:cubicBezTo>
                <a:cubicBezTo>
                  <a:pt x="239" y="0"/>
                  <a:pt x="239" y="5"/>
                  <a:pt x="242" y="6"/>
                </a:cubicBezTo>
                <a:cubicBezTo>
                  <a:pt x="245" y="7"/>
                  <a:pt x="247" y="4"/>
                  <a:pt x="249" y="6"/>
                </a:cubicBezTo>
                <a:cubicBezTo>
                  <a:pt x="249" y="9"/>
                  <a:pt x="248" y="9"/>
                  <a:pt x="247" y="11"/>
                </a:cubicBezTo>
                <a:cubicBezTo>
                  <a:pt x="249" y="15"/>
                  <a:pt x="254" y="15"/>
                  <a:pt x="253" y="21"/>
                </a:cubicBezTo>
                <a:cubicBezTo>
                  <a:pt x="258" y="19"/>
                  <a:pt x="259" y="14"/>
                  <a:pt x="263" y="11"/>
                </a:cubicBezTo>
                <a:cubicBezTo>
                  <a:pt x="270" y="15"/>
                  <a:pt x="276" y="15"/>
                  <a:pt x="283" y="14"/>
                </a:cubicBezTo>
                <a:cubicBezTo>
                  <a:pt x="280" y="24"/>
                  <a:pt x="288" y="23"/>
                  <a:pt x="287" y="31"/>
                </a:cubicBezTo>
                <a:cubicBezTo>
                  <a:pt x="283" y="32"/>
                  <a:pt x="281" y="34"/>
                  <a:pt x="282" y="38"/>
                </a:cubicBezTo>
                <a:cubicBezTo>
                  <a:pt x="280" y="40"/>
                  <a:pt x="275" y="40"/>
                  <a:pt x="274" y="43"/>
                </a:cubicBezTo>
                <a:cubicBezTo>
                  <a:pt x="276" y="43"/>
                  <a:pt x="280" y="42"/>
                  <a:pt x="284" y="43"/>
                </a:cubicBezTo>
                <a:cubicBezTo>
                  <a:pt x="287" y="49"/>
                  <a:pt x="292" y="51"/>
                  <a:pt x="292" y="59"/>
                </a:cubicBezTo>
                <a:cubicBezTo>
                  <a:pt x="288" y="61"/>
                  <a:pt x="281" y="59"/>
                  <a:pt x="275" y="60"/>
                </a:cubicBezTo>
                <a:cubicBezTo>
                  <a:pt x="278" y="63"/>
                  <a:pt x="277" y="67"/>
                  <a:pt x="278" y="71"/>
                </a:cubicBezTo>
                <a:cubicBezTo>
                  <a:pt x="283" y="69"/>
                  <a:pt x="287" y="70"/>
                  <a:pt x="290" y="68"/>
                </a:cubicBezTo>
                <a:cubicBezTo>
                  <a:pt x="292" y="70"/>
                  <a:pt x="290" y="70"/>
                  <a:pt x="290" y="72"/>
                </a:cubicBezTo>
                <a:cubicBezTo>
                  <a:pt x="294" y="73"/>
                  <a:pt x="293" y="70"/>
                  <a:pt x="296" y="71"/>
                </a:cubicBezTo>
                <a:cubicBezTo>
                  <a:pt x="297" y="73"/>
                  <a:pt x="298" y="76"/>
                  <a:pt x="300" y="78"/>
                </a:cubicBezTo>
                <a:cubicBezTo>
                  <a:pt x="306" y="76"/>
                  <a:pt x="316" y="85"/>
                  <a:pt x="318" y="75"/>
                </a:cubicBezTo>
                <a:cubicBezTo>
                  <a:pt x="318" y="71"/>
                  <a:pt x="314" y="71"/>
                  <a:pt x="313" y="69"/>
                </a:cubicBezTo>
                <a:cubicBezTo>
                  <a:pt x="312" y="66"/>
                  <a:pt x="315" y="66"/>
                  <a:pt x="314" y="63"/>
                </a:cubicBezTo>
                <a:cubicBezTo>
                  <a:pt x="324" y="58"/>
                  <a:pt x="329" y="49"/>
                  <a:pt x="332" y="38"/>
                </a:cubicBezTo>
                <a:cubicBezTo>
                  <a:pt x="338" y="38"/>
                  <a:pt x="343" y="39"/>
                  <a:pt x="347" y="40"/>
                </a:cubicBezTo>
                <a:cubicBezTo>
                  <a:pt x="349" y="38"/>
                  <a:pt x="349" y="35"/>
                  <a:pt x="353" y="34"/>
                </a:cubicBezTo>
                <a:cubicBezTo>
                  <a:pt x="356" y="34"/>
                  <a:pt x="358" y="36"/>
                  <a:pt x="359" y="38"/>
                </a:cubicBezTo>
                <a:cubicBezTo>
                  <a:pt x="363" y="38"/>
                  <a:pt x="367" y="37"/>
                  <a:pt x="372" y="37"/>
                </a:cubicBezTo>
                <a:cubicBezTo>
                  <a:pt x="376" y="42"/>
                  <a:pt x="376" y="51"/>
                  <a:pt x="382" y="53"/>
                </a:cubicBezTo>
                <a:cubicBezTo>
                  <a:pt x="382" y="58"/>
                  <a:pt x="377" y="59"/>
                  <a:pt x="375" y="63"/>
                </a:cubicBezTo>
                <a:cubicBezTo>
                  <a:pt x="377" y="65"/>
                  <a:pt x="380" y="59"/>
                  <a:pt x="382" y="58"/>
                </a:cubicBezTo>
                <a:cubicBezTo>
                  <a:pt x="391" y="66"/>
                  <a:pt x="406" y="47"/>
                  <a:pt x="413" y="60"/>
                </a:cubicBezTo>
                <a:cubicBezTo>
                  <a:pt x="410" y="66"/>
                  <a:pt x="402" y="67"/>
                  <a:pt x="400" y="75"/>
                </a:cubicBezTo>
                <a:cubicBezTo>
                  <a:pt x="402" y="76"/>
                  <a:pt x="406" y="76"/>
                  <a:pt x="410" y="77"/>
                </a:cubicBezTo>
                <a:cubicBezTo>
                  <a:pt x="407" y="88"/>
                  <a:pt x="386" y="76"/>
                  <a:pt x="385" y="92"/>
                </a:cubicBezTo>
                <a:cubicBezTo>
                  <a:pt x="392" y="97"/>
                  <a:pt x="398" y="94"/>
                  <a:pt x="407" y="94"/>
                </a:cubicBezTo>
                <a:cubicBezTo>
                  <a:pt x="407" y="100"/>
                  <a:pt x="412" y="100"/>
                  <a:pt x="412" y="105"/>
                </a:cubicBezTo>
                <a:cubicBezTo>
                  <a:pt x="412" y="109"/>
                  <a:pt x="407" y="108"/>
                  <a:pt x="406" y="110"/>
                </a:cubicBezTo>
                <a:cubicBezTo>
                  <a:pt x="407" y="115"/>
                  <a:pt x="404" y="117"/>
                  <a:pt x="400" y="119"/>
                </a:cubicBezTo>
                <a:cubicBezTo>
                  <a:pt x="396" y="118"/>
                  <a:pt x="394" y="116"/>
                  <a:pt x="388" y="117"/>
                </a:cubicBezTo>
                <a:cubicBezTo>
                  <a:pt x="383" y="122"/>
                  <a:pt x="390" y="129"/>
                  <a:pt x="394" y="132"/>
                </a:cubicBezTo>
                <a:cubicBezTo>
                  <a:pt x="393" y="135"/>
                  <a:pt x="391" y="136"/>
                  <a:pt x="391" y="140"/>
                </a:cubicBezTo>
                <a:cubicBezTo>
                  <a:pt x="391" y="141"/>
                  <a:pt x="392" y="141"/>
                  <a:pt x="393" y="142"/>
                </a:cubicBezTo>
                <a:cubicBezTo>
                  <a:pt x="397" y="142"/>
                  <a:pt x="397" y="137"/>
                  <a:pt x="404" y="139"/>
                </a:cubicBezTo>
                <a:cubicBezTo>
                  <a:pt x="409" y="148"/>
                  <a:pt x="395" y="148"/>
                  <a:pt x="393" y="155"/>
                </a:cubicBezTo>
                <a:cubicBezTo>
                  <a:pt x="401" y="161"/>
                  <a:pt x="420" y="150"/>
                  <a:pt x="429" y="157"/>
                </a:cubicBezTo>
                <a:cubicBezTo>
                  <a:pt x="435" y="154"/>
                  <a:pt x="442" y="152"/>
                  <a:pt x="450" y="152"/>
                </a:cubicBezTo>
                <a:cubicBezTo>
                  <a:pt x="453" y="156"/>
                  <a:pt x="455" y="158"/>
                  <a:pt x="461" y="157"/>
                </a:cubicBezTo>
                <a:cubicBezTo>
                  <a:pt x="463" y="159"/>
                  <a:pt x="465" y="161"/>
                  <a:pt x="464" y="164"/>
                </a:cubicBezTo>
                <a:cubicBezTo>
                  <a:pt x="460" y="168"/>
                  <a:pt x="454" y="167"/>
                  <a:pt x="453" y="172"/>
                </a:cubicBezTo>
                <a:cubicBezTo>
                  <a:pt x="452" y="178"/>
                  <a:pt x="462" y="179"/>
                  <a:pt x="463" y="185"/>
                </a:cubicBezTo>
                <a:cubicBezTo>
                  <a:pt x="463" y="193"/>
                  <a:pt x="451" y="189"/>
                  <a:pt x="449" y="195"/>
                </a:cubicBezTo>
                <a:cubicBezTo>
                  <a:pt x="450" y="197"/>
                  <a:pt x="453" y="196"/>
                  <a:pt x="456" y="197"/>
                </a:cubicBezTo>
                <a:cubicBezTo>
                  <a:pt x="458" y="200"/>
                  <a:pt x="459" y="203"/>
                  <a:pt x="461" y="206"/>
                </a:cubicBezTo>
                <a:cubicBezTo>
                  <a:pt x="458" y="215"/>
                  <a:pt x="453" y="222"/>
                  <a:pt x="446" y="228"/>
                </a:cubicBezTo>
                <a:cubicBezTo>
                  <a:pt x="443" y="228"/>
                  <a:pt x="441" y="228"/>
                  <a:pt x="439" y="226"/>
                </a:cubicBezTo>
                <a:cubicBezTo>
                  <a:pt x="435" y="236"/>
                  <a:pt x="427" y="221"/>
                  <a:pt x="422" y="221"/>
                </a:cubicBezTo>
                <a:cubicBezTo>
                  <a:pt x="418" y="221"/>
                  <a:pt x="417" y="224"/>
                  <a:pt x="415" y="231"/>
                </a:cubicBezTo>
                <a:cubicBezTo>
                  <a:pt x="418" y="231"/>
                  <a:pt x="421" y="230"/>
                  <a:pt x="423" y="229"/>
                </a:cubicBezTo>
                <a:cubicBezTo>
                  <a:pt x="427" y="230"/>
                  <a:pt x="426" y="236"/>
                  <a:pt x="428" y="239"/>
                </a:cubicBezTo>
                <a:cubicBezTo>
                  <a:pt x="437" y="238"/>
                  <a:pt x="439" y="244"/>
                  <a:pt x="446" y="240"/>
                </a:cubicBezTo>
                <a:cubicBezTo>
                  <a:pt x="448" y="242"/>
                  <a:pt x="451" y="244"/>
                  <a:pt x="453" y="247"/>
                </a:cubicBezTo>
                <a:cubicBezTo>
                  <a:pt x="461" y="245"/>
                  <a:pt x="474" y="249"/>
                  <a:pt x="472" y="257"/>
                </a:cubicBezTo>
                <a:cubicBezTo>
                  <a:pt x="477" y="259"/>
                  <a:pt x="484" y="259"/>
                  <a:pt x="483" y="268"/>
                </a:cubicBezTo>
                <a:cubicBezTo>
                  <a:pt x="473" y="271"/>
                  <a:pt x="463" y="281"/>
                  <a:pt x="453" y="277"/>
                </a:cubicBezTo>
                <a:cubicBezTo>
                  <a:pt x="448" y="282"/>
                  <a:pt x="439" y="279"/>
                  <a:pt x="436" y="286"/>
                </a:cubicBezTo>
                <a:cubicBezTo>
                  <a:pt x="434" y="284"/>
                  <a:pt x="428" y="283"/>
                  <a:pt x="425" y="284"/>
                </a:cubicBezTo>
                <a:cubicBezTo>
                  <a:pt x="422" y="288"/>
                  <a:pt x="422" y="295"/>
                  <a:pt x="424" y="299"/>
                </a:cubicBezTo>
                <a:cubicBezTo>
                  <a:pt x="431" y="300"/>
                  <a:pt x="429" y="291"/>
                  <a:pt x="433" y="289"/>
                </a:cubicBezTo>
                <a:cubicBezTo>
                  <a:pt x="437" y="288"/>
                  <a:pt x="436" y="292"/>
                  <a:pt x="439" y="292"/>
                </a:cubicBezTo>
                <a:cubicBezTo>
                  <a:pt x="446" y="290"/>
                  <a:pt x="451" y="285"/>
                  <a:pt x="459" y="284"/>
                </a:cubicBezTo>
                <a:cubicBezTo>
                  <a:pt x="464" y="286"/>
                  <a:pt x="460" y="291"/>
                  <a:pt x="461" y="294"/>
                </a:cubicBezTo>
                <a:cubicBezTo>
                  <a:pt x="461" y="298"/>
                  <a:pt x="464" y="302"/>
                  <a:pt x="463" y="306"/>
                </a:cubicBezTo>
                <a:cubicBezTo>
                  <a:pt x="462" y="309"/>
                  <a:pt x="458" y="310"/>
                  <a:pt x="455" y="311"/>
                </a:cubicBezTo>
                <a:cubicBezTo>
                  <a:pt x="456" y="314"/>
                  <a:pt x="460" y="311"/>
                  <a:pt x="462" y="314"/>
                </a:cubicBezTo>
                <a:cubicBezTo>
                  <a:pt x="465" y="315"/>
                  <a:pt x="466" y="318"/>
                  <a:pt x="470" y="317"/>
                </a:cubicBezTo>
                <a:cubicBezTo>
                  <a:pt x="473" y="318"/>
                  <a:pt x="472" y="314"/>
                  <a:pt x="475" y="314"/>
                </a:cubicBezTo>
                <a:cubicBezTo>
                  <a:pt x="483" y="315"/>
                  <a:pt x="482" y="324"/>
                  <a:pt x="489" y="327"/>
                </a:cubicBezTo>
                <a:cubicBezTo>
                  <a:pt x="487" y="327"/>
                  <a:pt x="487" y="330"/>
                  <a:pt x="486" y="332"/>
                </a:cubicBezTo>
                <a:cubicBezTo>
                  <a:pt x="485" y="333"/>
                  <a:pt x="484" y="332"/>
                  <a:pt x="483" y="333"/>
                </a:cubicBezTo>
                <a:cubicBezTo>
                  <a:pt x="482" y="333"/>
                  <a:pt x="481" y="336"/>
                  <a:pt x="480" y="337"/>
                </a:cubicBezTo>
                <a:cubicBezTo>
                  <a:pt x="479" y="338"/>
                  <a:pt x="476" y="339"/>
                  <a:pt x="474" y="340"/>
                </a:cubicBezTo>
                <a:cubicBezTo>
                  <a:pt x="470" y="344"/>
                  <a:pt x="468" y="348"/>
                  <a:pt x="461" y="348"/>
                </a:cubicBezTo>
                <a:cubicBezTo>
                  <a:pt x="458" y="350"/>
                  <a:pt x="458" y="355"/>
                  <a:pt x="452" y="356"/>
                </a:cubicBezTo>
                <a:cubicBezTo>
                  <a:pt x="453" y="360"/>
                  <a:pt x="451" y="361"/>
                  <a:pt x="451" y="365"/>
                </a:cubicBezTo>
                <a:cubicBezTo>
                  <a:pt x="448" y="367"/>
                  <a:pt x="446" y="367"/>
                  <a:pt x="442" y="368"/>
                </a:cubicBezTo>
                <a:cubicBezTo>
                  <a:pt x="443" y="372"/>
                  <a:pt x="441" y="375"/>
                  <a:pt x="438" y="376"/>
                </a:cubicBezTo>
                <a:cubicBezTo>
                  <a:pt x="433" y="374"/>
                  <a:pt x="429" y="369"/>
                  <a:pt x="427" y="363"/>
                </a:cubicBezTo>
                <a:cubicBezTo>
                  <a:pt x="423" y="363"/>
                  <a:pt x="422" y="366"/>
                  <a:pt x="418" y="366"/>
                </a:cubicBezTo>
                <a:cubicBezTo>
                  <a:pt x="417" y="363"/>
                  <a:pt x="417" y="361"/>
                  <a:pt x="416" y="358"/>
                </a:cubicBezTo>
                <a:cubicBezTo>
                  <a:pt x="411" y="358"/>
                  <a:pt x="407" y="361"/>
                  <a:pt x="406" y="365"/>
                </a:cubicBezTo>
                <a:cubicBezTo>
                  <a:pt x="408" y="369"/>
                  <a:pt x="416" y="367"/>
                  <a:pt x="417" y="372"/>
                </a:cubicBezTo>
                <a:cubicBezTo>
                  <a:pt x="417" y="374"/>
                  <a:pt x="413" y="374"/>
                  <a:pt x="413" y="376"/>
                </a:cubicBezTo>
                <a:cubicBezTo>
                  <a:pt x="416" y="376"/>
                  <a:pt x="418" y="377"/>
                  <a:pt x="421" y="378"/>
                </a:cubicBezTo>
                <a:cubicBezTo>
                  <a:pt x="421" y="382"/>
                  <a:pt x="422" y="385"/>
                  <a:pt x="421" y="387"/>
                </a:cubicBezTo>
                <a:cubicBezTo>
                  <a:pt x="420" y="395"/>
                  <a:pt x="409" y="394"/>
                  <a:pt x="407" y="401"/>
                </a:cubicBezTo>
                <a:cubicBezTo>
                  <a:pt x="413" y="405"/>
                  <a:pt x="420" y="396"/>
                  <a:pt x="428" y="400"/>
                </a:cubicBezTo>
                <a:cubicBezTo>
                  <a:pt x="430" y="410"/>
                  <a:pt x="425" y="414"/>
                  <a:pt x="421" y="419"/>
                </a:cubicBezTo>
                <a:cubicBezTo>
                  <a:pt x="410" y="415"/>
                  <a:pt x="388" y="425"/>
                  <a:pt x="381" y="414"/>
                </a:cubicBezTo>
                <a:cubicBezTo>
                  <a:pt x="376" y="414"/>
                  <a:pt x="370" y="416"/>
                  <a:pt x="369" y="412"/>
                </a:cubicBezTo>
                <a:cubicBezTo>
                  <a:pt x="358" y="436"/>
                  <a:pt x="315" y="416"/>
                  <a:pt x="293" y="429"/>
                </a:cubicBezTo>
                <a:cubicBezTo>
                  <a:pt x="295" y="441"/>
                  <a:pt x="290" y="453"/>
                  <a:pt x="290" y="465"/>
                </a:cubicBezTo>
                <a:cubicBezTo>
                  <a:pt x="290" y="466"/>
                  <a:pt x="292" y="468"/>
                  <a:pt x="292" y="470"/>
                </a:cubicBezTo>
                <a:cubicBezTo>
                  <a:pt x="293" y="475"/>
                  <a:pt x="291" y="480"/>
                  <a:pt x="291" y="486"/>
                </a:cubicBezTo>
                <a:cubicBezTo>
                  <a:pt x="292" y="493"/>
                  <a:pt x="293" y="500"/>
                  <a:pt x="294" y="507"/>
                </a:cubicBezTo>
                <a:cubicBezTo>
                  <a:pt x="295" y="526"/>
                  <a:pt x="297" y="540"/>
                  <a:pt x="302" y="556"/>
                </a:cubicBezTo>
                <a:cubicBezTo>
                  <a:pt x="292" y="560"/>
                  <a:pt x="283" y="549"/>
                  <a:pt x="274" y="553"/>
                </a:cubicBezTo>
                <a:cubicBezTo>
                  <a:pt x="274" y="552"/>
                  <a:pt x="274" y="551"/>
                  <a:pt x="275" y="551"/>
                </a:cubicBezTo>
                <a:cubicBezTo>
                  <a:pt x="268" y="551"/>
                  <a:pt x="254" y="548"/>
                  <a:pt x="244" y="550"/>
                </a:cubicBezTo>
                <a:close/>
                <a:moveTo>
                  <a:pt x="308" y="107"/>
                </a:moveTo>
                <a:cubicBezTo>
                  <a:pt x="309" y="108"/>
                  <a:pt x="310" y="108"/>
                  <a:pt x="310" y="110"/>
                </a:cubicBezTo>
                <a:cubicBezTo>
                  <a:pt x="312" y="110"/>
                  <a:pt x="313" y="110"/>
                  <a:pt x="315" y="110"/>
                </a:cubicBezTo>
                <a:cubicBezTo>
                  <a:pt x="315" y="108"/>
                  <a:pt x="317" y="108"/>
                  <a:pt x="317" y="105"/>
                </a:cubicBezTo>
                <a:cubicBezTo>
                  <a:pt x="314" y="106"/>
                  <a:pt x="314" y="104"/>
                  <a:pt x="311" y="103"/>
                </a:cubicBezTo>
                <a:cubicBezTo>
                  <a:pt x="310" y="104"/>
                  <a:pt x="309" y="105"/>
                  <a:pt x="308" y="107"/>
                </a:cubicBezTo>
                <a:close/>
                <a:moveTo>
                  <a:pt x="383" y="224"/>
                </a:moveTo>
                <a:cubicBezTo>
                  <a:pt x="380" y="226"/>
                  <a:pt x="378" y="231"/>
                  <a:pt x="377" y="237"/>
                </a:cubicBezTo>
                <a:cubicBezTo>
                  <a:pt x="383" y="237"/>
                  <a:pt x="386" y="228"/>
                  <a:pt x="397" y="231"/>
                </a:cubicBezTo>
                <a:cubicBezTo>
                  <a:pt x="398" y="237"/>
                  <a:pt x="410" y="243"/>
                  <a:pt x="410" y="232"/>
                </a:cubicBezTo>
                <a:cubicBezTo>
                  <a:pt x="401" y="231"/>
                  <a:pt x="391" y="219"/>
                  <a:pt x="383" y="224"/>
                </a:cubicBezTo>
                <a:close/>
                <a:moveTo>
                  <a:pt x="226" y="238"/>
                </a:moveTo>
                <a:cubicBezTo>
                  <a:pt x="228" y="242"/>
                  <a:pt x="233" y="243"/>
                  <a:pt x="238" y="242"/>
                </a:cubicBezTo>
                <a:cubicBezTo>
                  <a:pt x="235" y="238"/>
                  <a:pt x="231" y="237"/>
                  <a:pt x="227" y="235"/>
                </a:cubicBezTo>
                <a:cubicBezTo>
                  <a:pt x="227" y="236"/>
                  <a:pt x="225" y="236"/>
                  <a:pt x="226" y="238"/>
                </a:cubicBezTo>
                <a:close/>
                <a:moveTo>
                  <a:pt x="159" y="254"/>
                </a:moveTo>
                <a:cubicBezTo>
                  <a:pt x="159" y="257"/>
                  <a:pt x="161" y="257"/>
                  <a:pt x="159" y="260"/>
                </a:cubicBezTo>
                <a:cubicBezTo>
                  <a:pt x="162" y="260"/>
                  <a:pt x="163" y="261"/>
                  <a:pt x="165" y="262"/>
                </a:cubicBezTo>
                <a:cubicBezTo>
                  <a:pt x="164" y="260"/>
                  <a:pt x="166" y="259"/>
                  <a:pt x="168" y="259"/>
                </a:cubicBezTo>
                <a:cubicBezTo>
                  <a:pt x="169" y="252"/>
                  <a:pt x="163" y="251"/>
                  <a:pt x="159" y="254"/>
                </a:cubicBezTo>
                <a:close/>
                <a:moveTo>
                  <a:pt x="180" y="296"/>
                </a:moveTo>
                <a:cubicBezTo>
                  <a:pt x="188" y="297"/>
                  <a:pt x="191" y="301"/>
                  <a:pt x="192" y="307"/>
                </a:cubicBezTo>
                <a:cubicBezTo>
                  <a:pt x="187" y="308"/>
                  <a:pt x="185" y="312"/>
                  <a:pt x="182" y="316"/>
                </a:cubicBezTo>
                <a:cubicBezTo>
                  <a:pt x="184" y="317"/>
                  <a:pt x="188" y="316"/>
                  <a:pt x="189" y="317"/>
                </a:cubicBezTo>
                <a:cubicBezTo>
                  <a:pt x="189" y="319"/>
                  <a:pt x="185" y="321"/>
                  <a:pt x="187" y="322"/>
                </a:cubicBezTo>
                <a:cubicBezTo>
                  <a:pt x="190" y="320"/>
                  <a:pt x="195" y="317"/>
                  <a:pt x="192" y="312"/>
                </a:cubicBezTo>
                <a:cubicBezTo>
                  <a:pt x="194" y="309"/>
                  <a:pt x="198" y="308"/>
                  <a:pt x="199" y="305"/>
                </a:cubicBezTo>
                <a:cubicBezTo>
                  <a:pt x="196" y="298"/>
                  <a:pt x="207" y="299"/>
                  <a:pt x="206" y="294"/>
                </a:cubicBezTo>
                <a:cubicBezTo>
                  <a:pt x="201" y="284"/>
                  <a:pt x="183" y="285"/>
                  <a:pt x="180" y="296"/>
                </a:cubicBezTo>
                <a:close/>
                <a:moveTo>
                  <a:pt x="264" y="363"/>
                </a:moveTo>
                <a:cubicBezTo>
                  <a:pt x="261" y="361"/>
                  <a:pt x="260" y="363"/>
                  <a:pt x="257" y="364"/>
                </a:cubicBezTo>
                <a:cubicBezTo>
                  <a:pt x="262" y="375"/>
                  <a:pt x="257" y="396"/>
                  <a:pt x="268" y="401"/>
                </a:cubicBezTo>
                <a:cubicBezTo>
                  <a:pt x="270" y="388"/>
                  <a:pt x="270" y="369"/>
                  <a:pt x="265" y="359"/>
                </a:cubicBezTo>
                <a:cubicBezTo>
                  <a:pt x="264" y="360"/>
                  <a:pt x="264" y="361"/>
                  <a:pt x="264" y="363"/>
                </a:cubicBezTo>
                <a:close/>
                <a:moveTo>
                  <a:pt x="343" y="380"/>
                </a:moveTo>
                <a:cubicBezTo>
                  <a:pt x="347" y="380"/>
                  <a:pt x="350" y="378"/>
                  <a:pt x="350" y="374"/>
                </a:cubicBezTo>
                <a:cubicBezTo>
                  <a:pt x="347" y="375"/>
                  <a:pt x="346" y="373"/>
                  <a:pt x="343" y="373"/>
                </a:cubicBezTo>
                <a:cubicBezTo>
                  <a:pt x="342" y="375"/>
                  <a:pt x="342" y="379"/>
                  <a:pt x="343" y="380"/>
                </a:cubicBezTo>
                <a:close/>
                <a:moveTo>
                  <a:pt x="293" y="407"/>
                </a:moveTo>
                <a:cubicBezTo>
                  <a:pt x="296" y="407"/>
                  <a:pt x="297" y="408"/>
                  <a:pt x="299" y="406"/>
                </a:cubicBezTo>
                <a:cubicBezTo>
                  <a:pt x="296" y="398"/>
                  <a:pt x="300" y="390"/>
                  <a:pt x="291" y="386"/>
                </a:cubicBezTo>
                <a:cubicBezTo>
                  <a:pt x="289" y="392"/>
                  <a:pt x="291" y="401"/>
                  <a:pt x="293" y="407"/>
                </a:cubicBezTo>
                <a:close/>
                <a:moveTo>
                  <a:pt x="353" y="395"/>
                </a:moveTo>
                <a:cubicBezTo>
                  <a:pt x="356" y="395"/>
                  <a:pt x="357" y="398"/>
                  <a:pt x="357" y="402"/>
                </a:cubicBezTo>
                <a:cubicBezTo>
                  <a:pt x="359" y="404"/>
                  <a:pt x="361" y="405"/>
                  <a:pt x="364" y="406"/>
                </a:cubicBezTo>
                <a:cubicBezTo>
                  <a:pt x="364" y="403"/>
                  <a:pt x="367" y="398"/>
                  <a:pt x="363" y="395"/>
                </a:cubicBezTo>
                <a:cubicBezTo>
                  <a:pt x="358" y="396"/>
                  <a:pt x="357" y="392"/>
                  <a:pt x="354" y="391"/>
                </a:cubicBezTo>
                <a:cubicBezTo>
                  <a:pt x="355" y="393"/>
                  <a:pt x="353" y="393"/>
                  <a:pt x="353" y="395"/>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630" name="Freeform 13"/>
          <p:cNvSpPr>
            <a:spLocks noEditPoints="1"/>
          </p:cNvSpPr>
          <p:nvPr/>
        </p:nvSpPr>
        <p:spPr bwMode="auto">
          <a:xfrm>
            <a:off x="3677558" y="1833129"/>
            <a:ext cx="347691" cy="398264"/>
          </a:xfrm>
          <a:custGeom>
            <a:avLst/>
            <a:gdLst>
              <a:gd name="T0" fmla="*/ 263 w 489"/>
              <a:gd name="T1" fmla="*/ 501 h 560"/>
              <a:gd name="T2" fmla="*/ 248 w 489"/>
              <a:gd name="T3" fmla="*/ 383 h 560"/>
              <a:gd name="T4" fmla="*/ 215 w 489"/>
              <a:gd name="T5" fmla="*/ 413 h 560"/>
              <a:gd name="T6" fmla="*/ 165 w 489"/>
              <a:gd name="T7" fmla="*/ 406 h 560"/>
              <a:gd name="T8" fmla="*/ 165 w 489"/>
              <a:gd name="T9" fmla="*/ 375 h 560"/>
              <a:gd name="T10" fmla="*/ 178 w 489"/>
              <a:gd name="T11" fmla="*/ 336 h 560"/>
              <a:gd name="T12" fmla="*/ 155 w 489"/>
              <a:gd name="T13" fmla="*/ 350 h 560"/>
              <a:gd name="T14" fmla="*/ 124 w 489"/>
              <a:gd name="T15" fmla="*/ 300 h 560"/>
              <a:gd name="T16" fmla="*/ 115 w 489"/>
              <a:gd name="T17" fmla="*/ 330 h 560"/>
              <a:gd name="T18" fmla="*/ 67 w 489"/>
              <a:gd name="T19" fmla="*/ 355 h 560"/>
              <a:gd name="T20" fmla="*/ 65 w 489"/>
              <a:gd name="T21" fmla="*/ 328 h 560"/>
              <a:gd name="T22" fmla="*/ 84 w 489"/>
              <a:gd name="T23" fmla="*/ 323 h 560"/>
              <a:gd name="T24" fmla="*/ 90 w 489"/>
              <a:gd name="T25" fmla="*/ 287 h 560"/>
              <a:gd name="T26" fmla="*/ 21 w 489"/>
              <a:gd name="T27" fmla="*/ 305 h 560"/>
              <a:gd name="T28" fmla="*/ 18 w 489"/>
              <a:gd name="T29" fmla="*/ 284 h 560"/>
              <a:gd name="T30" fmla="*/ 18 w 489"/>
              <a:gd name="T31" fmla="*/ 263 h 560"/>
              <a:gd name="T32" fmla="*/ 39 w 489"/>
              <a:gd name="T33" fmla="*/ 223 h 560"/>
              <a:gd name="T34" fmla="*/ 44 w 489"/>
              <a:gd name="T35" fmla="*/ 210 h 560"/>
              <a:gd name="T36" fmla="*/ 91 w 489"/>
              <a:gd name="T37" fmla="*/ 185 h 560"/>
              <a:gd name="T38" fmla="*/ 56 w 489"/>
              <a:gd name="T39" fmla="*/ 151 h 560"/>
              <a:gd name="T40" fmla="*/ 59 w 489"/>
              <a:gd name="T41" fmla="*/ 113 h 560"/>
              <a:gd name="T42" fmla="*/ 88 w 489"/>
              <a:gd name="T43" fmla="*/ 84 h 560"/>
              <a:gd name="T44" fmla="*/ 142 w 489"/>
              <a:gd name="T45" fmla="*/ 96 h 560"/>
              <a:gd name="T46" fmla="*/ 157 w 489"/>
              <a:gd name="T47" fmla="*/ 94 h 560"/>
              <a:gd name="T48" fmla="*/ 190 w 489"/>
              <a:gd name="T49" fmla="*/ 65 h 560"/>
              <a:gd name="T50" fmla="*/ 159 w 489"/>
              <a:gd name="T51" fmla="*/ 40 h 560"/>
              <a:gd name="T52" fmla="*/ 192 w 489"/>
              <a:gd name="T53" fmla="*/ 14 h 560"/>
              <a:gd name="T54" fmla="*/ 235 w 489"/>
              <a:gd name="T55" fmla="*/ 0 h 560"/>
              <a:gd name="T56" fmla="*/ 263 w 489"/>
              <a:gd name="T57" fmla="*/ 11 h 560"/>
              <a:gd name="T58" fmla="*/ 284 w 489"/>
              <a:gd name="T59" fmla="*/ 43 h 560"/>
              <a:gd name="T60" fmla="*/ 290 w 489"/>
              <a:gd name="T61" fmla="*/ 72 h 560"/>
              <a:gd name="T62" fmla="*/ 314 w 489"/>
              <a:gd name="T63" fmla="*/ 63 h 560"/>
              <a:gd name="T64" fmla="*/ 372 w 489"/>
              <a:gd name="T65" fmla="*/ 37 h 560"/>
              <a:gd name="T66" fmla="*/ 400 w 489"/>
              <a:gd name="T67" fmla="*/ 75 h 560"/>
              <a:gd name="T68" fmla="*/ 406 w 489"/>
              <a:gd name="T69" fmla="*/ 110 h 560"/>
              <a:gd name="T70" fmla="*/ 393 w 489"/>
              <a:gd name="T71" fmla="*/ 142 h 560"/>
              <a:gd name="T72" fmla="*/ 461 w 489"/>
              <a:gd name="T73" fmla="*/ 157 h 560"/>
              <a:gd name="T74" fmla="*/ 456 w 489"/>
              <a:gd name="T75" fmla="*/ 197 h 560"/>
              <a:gd name="T76" fmla="*/ 415 w 489"/>
              <a:gd name="T77" fmla="*/ 231 h 560"/>
              <a:gd name="T78" fmla="*/ 472 w 489"/>
              <a:gd name="T79" fmla="*/ 257 h 560"/>
              <a:gd name="T80" fmla="*/ 424 w 489"/>
              <a:gd name="T81" fmla="*/ 299 h 560"/>
              <a:gd name="T82" fmla="*/ 463 w 489"/>
              <a:gd name="T83" fmla="*/ 306 h 560"/>
              <a:gd name="T84" fmla="*/ 489 w 489"/>
              <a:gd name="T85" fmla="*/ 327 h 560"/>
              <a:gd name="T86" fmla="*/ 461 w 489"/>
              <a:gd name="T87" fmla="*/ 348 h 560"/>
              <a:gd name="T88" fmla="*/ 427 w 489"/>
              <a:gd name="T89" fmla="*/ 363 h 560"/>
              <a:gd name="T90" fmla="*/ 413 w 489"/>
              <a:gd name="T91" fmla="*/ 376 h 560"/>
              <a:gd name="T92" fmla="*/ 421 w 489"/>
              <a:gd name="T93" fmla="*/ 419 h 560"/>
              <a:gd name="T94" fmla="*/ 292 w 489"/>
              <a:gd name="T95" fmla="*/ 470 h 560"/>
              <a:gd name="T96" fmla="*/ 275 w 489"/>
              <a:gd name="T97" fmla="*/ 551 h 560"/>
              <a:gd name="T98" fmla="*/ 317 w 489"/>
              <a:gd name="T99" fmla="*/ 105 h 560"/>
              <a:gd name="T100" fmla="*/ 397 w 489"/>
              <a:gd name="T101" fmla="*/ 231 h 560"/>
              <a:gd name="T102" fmla="*/ 227 w 489"/>
              <a:gd name="T103" fmla="*/ 235 h 560"/>
              <a:gd name="T104" fmla="*/ 168 w 489"/>
              <a:gd name="T105" fmla="*/ 259 h 560"/>
              <a:gd name="T106" fmla="*/ 189 w 489"/>
              <a:gd name="T107" fmla="*/ 317 h 560"/>
              <a:gd name="T108" fmla="*/ 180 w 489"/>
              <a:gd name="T109" fmla="*/ 296 h 560"/>
              <a:gd name="T110" fmla="*/ 264 w 489"/>
              <a:gd name="T111" fmla="*/ 363 h 560"/>
              <a:gd name="T112" fmla="*/ 293 w 489"/>
              <a:gd name="T113" fmla="*/ 407 h 560"/>
              <a:gd name="T114" fmla="*/ 357 w 489"/>
              <a:gd name="T115" fmla="*/ 40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9" h="560">
                <a:moveTo>
                  <a:pt x="244" y="550"/>
                </a:moveTo>
                <a:cubicBezTo>
                  <a:pt x="243" y="548"/>
                  <a:pt x="241" y="548"/>
                  <a:pt x="241" y="544"/>
                </a:cubicBezTo>
                <a:cubicBezTo>
                  <a:pt x="252" y="544"/>
                  <a:pt x="255" y="535"/>
                  <a:pt x="262" y="530"/>
                </a:cubicBezTo>
                <a:cubicBezTo>
                  <a:pt x="262" y="526"/>
                  <a:pt x="264" y="522"/>
                  <a:pt x="264" y="517"/>
                </a:cubicBezTo>
                <a:cubicBezTo>
                  <a:pt x="264" y="512"/>
                  <a:pt x="263" y="508"/>
                  <a:pt x="263" y="501"/>
                </a:cubicBezTo>
                <a:cubicBezTo>
                  <a:pt x="264" y="484"/>
                  <a:pt x="261" y="459"/>
                  <a:pt x="262" y="439"/>
                </a:cubicBezTo>
                <a:cubicBezTo>
                  <a:pt x="263" y="430"/>
                  <a:pt x="264" y="425"/>
                  <a:pt x="261" y="418"/>
                </a:cubicBezTo>
                <a:cubicBezTo>
                  <a:pt x="260" y="417"/>
                  <a:pt x="259" y="416"/>
                  <a:pt x="258" y="414"/>
                </a:cubicBezTo>
                <a:cubicBezTo>
                  <a:pt x="254" y="404"/>
                  <a:pt x="255" y="393"/>
                  <a:pt x="246" y="390"/>
                </a:cubicBezTo>
                <a:cubicBezTo>
                  <a:pt x="248" y="386"/>
                  <a:pt x="243" y="385"/>
                  <a:pt x="248" y="383"/>
                </a:cubicBezTo>
                <a:cubicBezTo>
                  <a:pt x="246" y="381"/>
                  <a:pt x="244" y="379"/>
                  <a:pt x="240" y="379"/>
                </a:cubicBezTo>
                <a:cubicBezTo>
                  <a:pt x="237" y="382"/>
                  <a:pt x="239" y="389"/>
                  <a:pt x="236" y="391"/>
                </a:cubicBezTo>
                <a:cubicBezTo>
                  <a:pt x="229" y="392"/>
                  <a:pt x="226" y="385"/>
                  <a:pt x="220" y="389"/>
                </a:cubicBezTo>
                <a:cubicBezTo>
                  <a:pt x="219" y="396"/>
                  <a:pt x="225" y="396"/>
                  <a:pt x="229" y="398"/>
                </a:cubicBezTo>
                <a:cubicBezTo>
                  <a:pt x="228" y="405"/>
                  <a:pt x="223" y="413"/>
                  <a:pt x="215" y="413"/>
                </a:cubicBezTo>
                <a:cubicBezTo>
                  <a:pt x="209" y="412"/>
                  <a:pt x="205" y="403"/>
                  <a:pt x="198" y="406"/>
                </a:cubicBezTo>
                <a:cubicBezTo>
                  <a:pt x="196" y="403"/>
                  <a:pt x="194" y="401"/>
                  <a:pt x="191" y="400"/>
                </a:cubicBezTo>
                <a:cubicBezTo>
                  <a:pt x="188" y="399"/>
                  <a:pt x="190" y="404"/>
                  <a:pt x="188" y="404"/>
                </a:cubicBezTo>
                <a:cubicBezTo>
                  <a:pt x="177" y="404"/>
                  <a:pt x="174" y="412"/>
                  <a:pt x="165" y="413"/>
                </a:cubicBezTo>
                <a:cubicBezTo>
                  <a:pt x="163" y="411"/>
                  <a:pt x="166" y="409"/>
                  <a:pt x="165" y="406"/>
                </a:cubicBezTo>
                <a:cubicBezTo>
                  <a:pt x="165" y="403"/>
                  <a:pt x="163" y="407"/>
                  <a:pt x="160" y="406"/>
                </a:cubicBezTo>
                <a:cubicBezTo>
                  <a:pt x="160" y="402"/>
                  <a:pt x="162" y="402"/>
                  <a:pt x="163" y="399"/>
                </a:cubicBezTo>
                <a:cubicBezTo>
                  <a:pt x="162" y="396"/>
                  <a:pt x="158" y="397"/>
                  <a:pt x="155" y="396"/>
                </a:cubicBezTo>
                <a:cubicBezTo>
                  <a:pt x="152" y="391"/>
                  <a:pt x="144" y="384"/>
                  <a:pt x="151" y="379"/>
                </a:cubicBezTo>
                <a:cubicBezTo>
                  <a:pt x="158" y="380"/>
                  <a:pt x="160" y="376"/>
                  <a:pt x="165" y="375"/>
                </a:cubicBezTo>
                <a:cubicBezTo>
                  <a:pt x="165" y="369"/>
                  <a:pt x="165" y="365"/>
                  <a:pt x="169" y="361"/>
                </a:cubicBezTo>
                <a:cubicBezTo>
                  <a:pt x="174" y="360"/>
                  <a:pt x="176" y="362"/>
                  <a:pt x="182" y="362"/>
                </a:cubicBezTo>
                <a:cubicBezTo>
                  <a:pt x="181" y="353"/>
                  <a:pt x="192" y="355"/>
                  <a:pt x="193" y="348"/>
                </a:cubicBezTo>
                <a:cubicBezTo>
                  <a:pt x="193" y="344"/>
                  <a:pt x="188" y="344"/>
                  <a:pt x="188" y="339"/>
                </a:cubicBezTo>
                <a:cubicBezTo>
                  <a:pt x="183" y="339"/>
                  <a:pt x="181" y="337"/>
                  <a:pt x="178" y="336"/>
                </a:cubicBezTo>
                <a:cubicBezTo>
                  <a:pt x="178" y="333"/>
                  <a:pt x="179" y="333"/>
                  <a:pt x="180" y="331"/>
                </a:cubicBezTo>
                <a:cubicBezTo>
                  <a:pt x="177" y="331"/>
                  <a:pt x="172" y="330"/>
                  <a:pt x="170" y="332"/>
                </a:cubicBezTo>
                <a:cubicBezTo>
                  <a:pt x="169" y="333"/>
                  <a:pt x="171" y="335"/>
                  <a:pt x="170" y="338"/>
                </a:cubicBezTo>
                <a:cubicBezTo>
                  <a:pt x="168" y="339"/>
                  <a:pt x="165" y="339"/>
                  <a:pt x="162" y="339"/>
                </a:cubicBezTo>
                <a:cubicBezTo>
                  <a:pt x="159" y="342"/>
                  <a:pt x="158" y="346"/>
                  <a:pt x="155" y="350"/>
                </a:cubicBezTo>
                <a:cubicBezTo>
                  <a:pt x="148" y="349"/>
                  <a:pt x="147" y="341"/>
                  <a:pt x="142" y="338"/>
                </a:cubicBezTo>
                <a:cubicBezTo>
                  <a:pt x="142" y="336"/>
                  <a:pt x="144" y="336"/>
                  <a:pt x="143" y="333"/>
                </a:cubicBezTo>
                <a:cubicBezTo>
                  <a:pt x="140" y="331"/>
                  <a:pt x="135" y="331"/>
                  <a:pt x="130" y="329"/>
                </a:cubicBezTo>
                <a:cubicBezTo>
                  <a:pt x="132" y="324"/>
                  <a:pt x="139" y="323"/>
                  <a:pt x="140" y="317"/>
                </a:cubicBezTo>
                <a:cubicBezTo>
                  <a:pt x="138" y="308"/>
                  <a:pt x="134" y="301"/>
                  <a:pt x="124" y="300"/>
                </a:cubicBezTo>
                <a:cubicBezTo>
                  <a:pt x="121" y="300"/>
                  <a:pt x="121" y="303"/>
                  <a:pt x="119" y="304"/>
                </a:cubicBezTo>
                <a:cubicBezTo>
                  <a:pt x="125" y="306"/>
                  <a:pt x="129" y="308"/>
                  <a:pt x="129" y="315"/>
                </a:cubicBezTo>
                <a:cubicBezTo>
                  <a:pt x="124" y="316"/>
                  <a:pt x="120" y="318"/>
                  <a:pt x="116" y="320"/>
                </a:cubicBezTo>
                <a:cubicBezTo>
                  <a:pt x="116" y="324"/>
                  <a:pt x="121" y="322"/>
                  <a:pt x="121" y="325"/>
                </a:cubicBezTo>
                <a:cubicBezTo>
                  <a:pt x="121" y="329"/>
                  <a:pt x="118" y="329"/>
                  <a:pt x="115" y="330"/>
                </a:cubicBezTo>
                <a:cubicBezTo>
                  <a:pt x="114" y="335"/>
                  <a:pt x="109" y="337"/>
                  <a:pt x="105" y="339"/>
                </a:cubicBezTo>
                <a:cubicBezTo>
                  <a:pt x="100" y="338"/>
                  <a:pt x="92" y="334"/>
                  <a:pt x="90" y="340"/>
                </a:cubicBezTo>
                <a:cubicBezTo>
                  <a:pt x="93" y="345"/>
                  <a:pt x="98" y="347"/>
                  <a:pt x="97" y="352"/>
                </a:cubicBezTo>
                <a:cubicBezTo>
                  <a:pt x="97" y="360"/>
                  <a:pt x="85" y="363"/>
                  <a:pt x="79" y="357"/>
                </a:cubicBezTo>
                <a:cubicBezTo>
                  <a:pt x="75" y="359"/>
                  <a:pt x="69" y="358"/>
                  <a:pt x="67" y="355"/>
                </a:cubicBezTo>
                <a:cubicBezTo>
                  <a:pt x="63" y="358"/>
                  <a:pt x="57" y="358"/>
                  <a:pt x="51" y="359"/>
                </a:cubicBezTo>
                <a:cubicBezTo>
                  <a:pt x="51" y="355"/>
                  <a:pt x="55" y="356"/>
                  <a:pt x="53" y="351"/>
                </a:cubicBezTo>
                <a:cubicBezTo>
                  <a:pt x="56" y="349"/>
                  <a:pt x="60" y="347"/>
                  <a:pt x="61" y="341"/>
                </a:cubicBezTo>
                <a:cubicBezTo>
                  <a:pt x="58" y="338"/>
                  <a:pt x="52" y="343"/>
                  <a:pt x="50" y="340"/>
                </a:cubicBezTo>
                <a:cubicBezTo>
                  <a:pt x="50" y="329"/>
                  <a:pt x="62" y="334"/>
                  <a:pt x="65" y="328"/>
                </a:cubicBezTo>
                <a:cubicBezTo>
                  <a:pt x="65" y="325"/>
                  <a:pt x="61" y="327"/>
                  <a:pt x="60" y="325"/>
                </a:cubicBezTo>
                <a:cubicBezTo>
                  <a:pt x="58" y="321"/>
                  <a:pt x="64" y="318"/>
                  <a:pt x="65" y="314"/>
                </a:cubicBezTo>
                <a:cubicBezTo>
                  <a:pt x="69" y="314"/>
                  <a:pt x="69" y="318"/>
                  <a:pt x="72" y="319"/>
                </a:cubicBezTo>
                <a:cubicBezTo>
                  <a:pt x="75" y="319"/>
                  <a:pt x="74" y="314"/>
                  <a:pt x="78" y="314"/>
                </a:cubicBezTo>
                <a:cubicBezTo>
                  <a:pt x="81" y="315"/>
                  <a:pt x="80" y="322"/>
                  <a:pt x="84" y="323"/>
                </a:cubicBezTo>
                <a:cubicBezTo>
                  <a:pt x="97" y="319"/>
                  <a:pt x="78" y="305"/>
                  <a:pt x="87" y="297"/>
                </a:cubicBezTo>
                <a:cubicBezTo>
                  <a:pt x="90" y="297"/>
                  <a:pt x="94" y="297"/>
                  <a:pt x="97" y="297"/>
                </a:cubicBezTo>
                <a:cubicBezTo>
                  <a:pt x="101" y="296"/>
                  <a:pt x="101" y="291"/>
                  <a:pt x="103" y="289"/>
                </a:cubicBezTo>
                <a:cubicBezTo>
                  <a:pt x="103" y="284"/>
                  <a:pt x="97" y="284"/>
                  <a:pt x="91" y="283"/>
                </a:cubicBezTo>
                <a:cubicBezTo>
                  <a:pt x="90" y="284"/>
                  <a:pt x="91" y="285"/>
                  <a:pt x="90" y="287"/>
                </a:cubicBezTo>
                <a:cubicBezTo>
                  <a:pt x="84" y="286"/>
                  <a:pt x="82" y="290"/>
                  <a:pt x="78" y="292"/>
                </a:cubicBezTo>
                <a:cubicBezTo>
                  <a:pt x="77" y="295"/>
                  <a:pt x="77" y="294"/>
                  <a:pt x="77" y="299"/>
                </a:cubicBezTo>
                <a:cubicBezTo>
                  <a:pt x="67" y="307"/>
                  <a:pt x="49" y="311"/>
                  <a:pt x="34" y="311"/>
                </a:cubicBezTo>
                <a:cubicBezTo>
                  <a:pt x="32" y="312"/>
                  <a:pt x="30" y="314"/>
                  <a:pt x="28" y="315"/>
                </a:cubicBezTo>
                <a:cubicBezTo>
                  <a:pt x="24" y="312"/>
                  <a:pt x="23" y="308"/>
                  <a:pt x="21" y="305"/>
                </a:cubicBezTo>
                <a:cubicBezTo>
                  <a:pt x="21" y="302"/>
                  <a:pt x="22" y="300"/>
                  <a:pt x="25" y="300"/>
                </a:cubicBezTo>
                <a:cubicBezTo>
                  <a:pt x="25" y="296"/>
                  <a:pt x="28" y="293"/>
                  <a:pt x="31" y="294"/>
                </a:cubicBezTo>
                <a:cubicBezTo>
                  <a:pt x="30" y="291"/>
                  <a:pt x="30" y="289"/>
                  <a:pt x="28" y="287"/>
                </a:cubicBezTo>
                <a:cubicBezTo>
                  <a:pt x="25" y="285"/>
                  <a:pt x="24" y="289"/>
                  <a:pt x="22" y="288"/>
                </a:cubicBezTo>
                <a:cubicBezTo>
                  <a:pt x="19" y="288"/>
                  <a:pt x="19" y="286"/>
                  <a:pt x="18" y="284"/>
                </a:cubicBezTo>
                <a:cubicBezTo>
                  <a:pt x="11" y="284"/>
                  <a:pt x="9" y="283"/>
                  <a:pt x="4" y="285"/>
                </a:cubicBezTo>
                <a:cubicBezTo>
                  <a:pt x="2" y="279"/>
                  <a:pt x="2" y="273"/>
                  <a:pt x="0" y="268"/>
                </a:cubicBezTo>
                <a:cubicBezTo>
                  <a:pt x="3" y="264"/>
                  <a:pt x="7" y="262"/>
                  <a:pt x="12" y="259"/>
                </a:cubicBezTo>
                <a:cubicBezTo>
                  <a:pt x="16" y="262"/>
                  <a:pt x="20" y="272"/>
                  <a:pt x="25" y="267"/>
                </a:cubicBezTo>
                <a:cubicBezTo>
                  <a:pt x="24" y="264"/>
                  <a:pt x="19" y="265"/>
                  <a:pt x="18" y="263"/>
                </a:cubicBezTo>
                <a:cubicBezTo>
                  <a:pt x="17" y="258"/>
                  <a:pt x="13" y="253"/>
                  <a:pt x="17" y="248"/>
                </a:cubicBezTo>
                <a:cubicBezTo>
                  <a:pt x="18" y="247"/>
                  <a:pt x="19" y="248"/>
                  <a:pt x="21" y="246"/>
                </a:cubicBezTo>
                <a:cubicBezTo>
                  <a:pt x="22" y="245"/>
                  <a:pt x="24" y="241"/>
                  <a:pt x="26" y="242"/>
                </a:cubicBezTo>
                <a:cubicBezTo>
                  <a:pt x="26" y="238"/>
                  <a:pt x="22" y="238"/>
                  <a:pt x="22" y="235"/>
                </a:cubicBezTo>
                <a:cubicBezTo>
                  <a:pt x="27" y="230"/>
                  <a:pt x="30" y="222"/>
                  <a:pt x="39" y="223"/>
                </a:cubicBezTo>
                <a:cubicBezTo>
                  <a:pt x="43" y="224"/>
                  <a:pt x="42" y="228"/>
                  <a:pt x="48" y="228"/>
                </a:cubicBezTo>
                <a:cubicBezTo>
                  <a:pt x="48" y="229"/>
                  <a:pt x="48" y="230"/>
                  <a:pt x="48" y="231"/>
                </a:cubicBezTo>
                <a:cubicBezTo>
                  <a:pt x="51" y="230"/>
                  <a:pt x="51" y="231"/>
                  <a:pt x="52" y="233"/>
                </a:cubicBezTo>
                <a:cubicBezTo>
                  <a:pt x="55" y="229"/>
                  <a:pt x="57" y="225"/>
                  <a:pt x="60" y="220"/>
                </a:cubicBezTo>
                <a:cubicBezTo>
                  <a:pt x="56" y="215"/>
                  <a:pt x="43" y="219"/>
                  <a:pt x="44" y="210"/>
                </a:cubicBezTo>
                <a:cubicBezTo>
                  <a:pt x="45" y="207"/>
                  <a:pt x="50" y="205"/>
                  <a:pt x="46" y="202"/>
                </a:cubicBezTo>
                <a:cubicBezTo>
                  <a:pt x="51" y="196"/>
                  <a:pt x="56" y="190"/>
                  <a:pt x="61" y="185"/>
                </a:cubicBezTo>
                <a:cubicBezTo>
                  <a:pt x="74" y="185"/>
                  <a:pt x="86" y="186"/>
                  <a:pt x="94" y="191"/>
                </a:cubicBezTo>
                <a:cubicBezTo>
                  <a:pt x="103" y="190"/>
                  <a:pt x="109" y="187"/>
                  <a:pt x="108" y="176"/>
                </a:cubicBezTo>
                <a:cubicBezTo>
                  <a:pt x="99" y="176"/>
                  <a:pt x="99" y="184"/>
                  <a:pt x="91" y="185"/>
                </a:cubicBezTo>
                <a:cubicBezTo>
                  <a:pt x="87" y="184"/>
                  <a:pt x="86" y="179"/>
                  <a:pt x="80" y="179"/>
                </a:cubicBezTo>
                <a:cubicBezTo>
                  <a:pt x="77" y="175"/>
                  <a:pt x="78" y="171"/>
                  <a:pt x="76" y="165"/>
                </a:cubicBezTo>
                <a:cubicBezTo>
                  <a:pt x="70" y="168"/>
                  <a:pt x="57" y="170"/>
                  <a:pt x="57" y="160"/>
                </a:cubicBezTo>
                <a:cubicBezTo>
                  <a:pt x="63" y="158"/>
                  <a:pt x="71" y="159"/>
                  <a:pt x="70" y="148"/>
                </a:cubicBezTo>
                <a:cubicBezTo>
                  <a:pt x="63" y="147"/>
                  <a:pt x="60" y="155"/>
                  <a:pt x="56" y="151"/>
                </a:cubicBezTo>
                <a:cubicBezTo>
                  <a:pt x="52" y="148"/>
                  <a:pt x="49" y="146"/>
                  <a:pt x="50" y="141"/>
                </a:cubicBezTo>
                <a:cubicBezTo>
                  <a:pt x="54" y="139"/>
                  <a:pt x="57" y="139"/>
                  <a:pt x="61" y="136"/>
                </a:cubicBezTo>
                <a:cubicBezTo>
                  <a:pt x="60" y="132"/>
                  <a:pt x="56" y="133"/>
                  <a:pt x="53" y="134"/>
                </a:cubicBezTo>
                <a:cubicBezTo>
                  <a:pt x="52" y="132"/>
                  <a:pt x="50" y="130"/>
                  <a:pt x="48" y="129"/>
                </a:cubicBezTo>
                <a:cubicBezTo>
                  <a:pt x="48" y="121"/>
                  <a:pt x="61" y="122"/>
                  <a:pt x="59" y="113"/>
                </a:cubicBezTo>
                <a:cubicBezTo>
                  <a:pt x="64" y="109"/>
                  <a:pt x="72" y="109"/>
                  <a:pt x="77" y="110"/>
                </a:cubicBezTo>
                <a:cubicBezTo>
                  <a:pt x="83" y="112"/>
                  <a:pt x="83" y="121"/>
                  <a:pt x="93" y="120"/>
                </a:cubicBezTo>
                <a:cubicBezTo>
                  <a:pt x="97" y="117"/>
                  <a:pt x="94" y="109"/>
                  <a:pt x="91" y="108"/>
                </a:cubicBezTo>
                <a:cubicBezTo>
                  <a:pt x="90" y="109"/>
                  <a:pt x="87" y="111"/>
                  <a:pt x="85" y="109"/>
                </a:cubicBezTo>
                <a:cubicBezTo>
                  <a:pt x="83" y="101"/>
                  <a:pt x="93" y="92"/>
                  <a:pt x="88" y="84"/>
                </a:cubicBezTo>
                <a:cubicBezTo>
                  <a:pt x="96" y="84"/>
                  <a:pt x="104" y="84"/>
                  <a:pt x="105" y="77"/>
                </a:cubicBezTo>
                <a:cubicBezTo>
                  <a:pt x="109" y="76"/>
                  <a:pt x="113" y="76"/>
                  <a:pt x="115" y="77"/>
                </a:cubicBezTo>
                <a:cubicBezTo>
                  <a:pt x="115" y="83"/>
                  <a:pt x="117" y="87"/>
                  <a:pt x="119" y="90"/>
                </a:cubicBezTo>
                <a:cubicBezTo>
                  <a:pt x="125" y="91"/>
                  <a:pt x="131" y="94"/>
                  <a:pt x="135" y="91"/>
                </a:cubicBezTo>
                <a:cubicBezTo>
                  <a:pt x="137" y="93"/>
                  <a:pt x="144" y="92"/>
                  <a:pt x="142" y="96"/>
                </a:cubicBezTo>
                <a:cubicBezTo>
                  <a:pt x="145" y="96"/>
                  <a:pt x="145" y="92"/>
                  <a:pt x="149" y="94"/>
                </a:cubicBezTo>
                <a:cubicBezTo>
                  <a:pt x="152" y="100"/>
                  <a:pt x="150" y="112"/>
                  <a:pt x="155" y="116"/>
                </a:cubicBezTo>
                <a:cubicBezTo>
                  <a:pt x="156" y="115"/>
                  <a:pt x="157" y="115"/>
                  <a:pt x="159" y="115"/>
                </a:cubicBezTo>
                <a:cubicBezTo>
                  <a:pt x="160" y="111"/>
                  <a:pt x="155" y="112"/>
                  <a:pt x="154" y="110"/>
                </a:cubicBezTo>
                <a:cubicBezTo>
                  <a:pt x="154" y="103"/>
                  <a:pt x="156" y="100"/>
                  <a:pt x="157" y="94"/>
                </a:cubicBezTo>
                <a:cubicBezTo>
                  <a:pt x="159" y="94"/>
                  <a:pt x="163" y="92"/>
                  <a:pt x="168" y="94"/>
                </a:cubicBezTo>
                <a:cubicBezTo>
                  <a:pt x="167" y="91"/>
                  <a:pt x="171" y="89"/>
                  <a:pt x="172" y="86"/>
                </a:cubicBezTo>
                <a:cubicBezTo>
                  <a:pt x="177" y="87"/>
                  <a:pt x="182" y="88"/>
                  <a:pt x="187" y="89"/>
                </a:cubicBezTo>
                <a:cubicBezTo>
                  <a:pt x="187" y="86"/>
                  <a:pt x="185" y="78"/>
                  <a:pt x="190" y="78"/>
                </a:cubicBezTo>
                <a:cubicBezTo>
                  <a:pt x="187" y="75"/>
                  <a:pt x="188" y="70"/>
                  <a:pt x="190" y="65"/>
                </a:cubicBezTo>
                <a:cubicBezTo>
                  <a:pt x="182" y="66"/>
                  <a:pt x="178" y="60"/>
                  <a:pt x="170" y="62"/>
                </a:cubicBezTo>
                <a:cubicBezTo>
                  <a:pt x="168" y="60"/>
                  <a:pt x="166" y="58"/>
                  <a:pt x="165" y="55"/>
                </a:cubicBezTo>
                <a:cubicBezTo>
                  <a:pt x="161" y="56"/>
                  <a:pt x="161" y="61"/>
                  <a:pt x="155" y="60"/>
                </a:cubicBezTo>
                <a:cubicBezTo>
                  <a:pt x="155" y="56"/>
                  <a:pt x="156" y="52"/>
                  <a:pt x="158" y="50"/>
                </a:cubicBezTo>
                <a:cubicBezTo>
                  <a:pt x="156" y="46"/>
                  <a:pt x="158" y="43"/>
                  <a:pt x="159" y="40"/>
                </a:cubicBezTo>
                <a:cubicBezTo>
                  <a:pt x="159" y="38"/>
                  <a:pt x="156" y="39"/>
                  <a:pt x="156" y="37"/>
                </a:cubicBezTo>
                <a:cubicBezTo>
                  <a:pt x="154" y="28"/>
                  <a:pt x="161" y="26"/>
                  <a:pt x="166" y="23"/>
                </a:cubicBezTo>
                <a:cubicBezTo>
                  <a:pt x="169" y="23"/>
                  <a:pt x="169" y="27"/>
                  <a:pt x="174" y="26"/>
                </a:cubicBezTo>
                <a:cubicBezTo>
                  <a:pt x="176" y="25"/>
                  <a:pt x="175" y="21"/>
                  <a:pt x="176" y="20"/>
                </a:cubicBezTo>
                <a:cubicBezTo>
                  <a:pt x="184" y="23"/>
                  <a:pt x="185" y="15"/>
                  <a:pt x="192" y="14"/>
                </a:cubicBezTo>
                <a:cubicBezTo>
                  <a:pt x="193" y="18"/>
                  <a:pt x="196" y="20"/>
                  <a:pt x="197" y="23"/>
                </a:cubicBezTo>
                <a:cubicBezTo>
                  <a:pt x="204" y="19"/>
                  <a:pt x="207" y="23"/>
                  <a:pt x="215" y="19"/>
                </a:cubicBezTo>
                <a:cubicBezTo>
                  <a:pt x="213" y="15"/>
                  <a:pt x="214" y="12"/>
                  <a:pt x="211" y="10"/>
                </a:cubicBezTo>
                <a:cubicBezTo>
                  <a:pt x="213" y="4"/>
                  <a:pt x="220" y="1"/>
                  <a:pt x="227" y="3"/>
                </a:cubicBezTo>
                <a:cubicBezTo>
                  <a:pt x="231" y="4"/>
                  <a:pt x="231" y="0"/>
                  <a:pt x="235" y="0"/>
                </a:cubicBezTo>
                <a:cubicBezTo>
                  <a:pt x="239" y="0"/>
                  <a:pt x="239" y="5"/>
                  <a:pt x="242" y="6"/>
                </a:cubicBezTo>
                <a:cubicBezTo>
                  <a:pt x="245" y="7"/>
                  <a:pt x="247" y="4"/>
                  <a:pt x="249" y="6"/>
                </a:cubicBezTo>
                <a:cubicBezTo>
                  <a:pt x="249" y="9"/>
                  <a:pt x="248" y="9"/>
                  <a:pt x="247" y="11"/>
                </a:cubicBezTo>
                <a:cubicBezTo>
                  <a:pt x="249" y="15"/>
                  <a:pt x="254" y="15"/>
                  <a:pt x="253" y="21"/>
                </a:cubicBezTo>
                <a:cubicBezTo>
                  <a:pt x="258" y="19"/>
                  <a:pt x="259" y="14"/>
                  <a:pt x="263" y="11"/>
                </a:cubicBezTo>
                <a:cubicBezTo>
                  <a:pt x="270" y="15"/>
                  <a:pt x="276" y="15"/>
                  <a:pt x="283" y="14"/>
                </a:cubicBezTo>
                <a:cubicBezTo>
                  <a:pt x="280" y="24"/>
                  <a:pt x="288" y="23"/>
                  <a:pt x="287" y="31"/>
                </a:cubicBezTo>
                <a:cubicBezTo>
                  <a:pt x="283" y="32"/>
                  <a:pt x="281" y="34"/>
                  <a:pt x="282" y="38"/>
                </a:cubicBezTo>
                <a:cubicBezTo>
                  <a:pt x="280" y="40"/>
                  <a:pt x="275" y="40"/>
                  <a:pt x="274" y="43"/>
                </a:cubicBezTo>
                <a:cubicBezTo>
                  <a:pt x="276" y="43"/>
                  <a:pt x="280" y="42"/>
                  <a:pt x="284" y="43"/>
                </a:cubicBezTo>
                <a:cubicBezTo>
                  <a:pt x="287" y="49"/>
                  <a:pt x="292" y="51"/>
                  <a:pt x="292" y="59"/>
                </a:cubicBezTo>
                <a:cubicBezTo>
                  <a:pt x="288" y="61"/>
                  <a:pt x="281" y="59"/>
                  <a:pt x="275" y="60"/>
                </a:cubicBezTo>
                <a:cubicBezTo>
                  <a:pt x="278" y="63"/>
                  <a:pt x="277" y="67"/>
                  <a:pt x="278" y="71"/>
                </a:cubicBezTo>
                <a:cubicBezTo>
                  <a:pt x="283" y="69"/>
                  <a:pt x="287" y="70"/>
                  <a:pt x="290" y="68"/>
                </a:cubicBezTo>
                <a:cubicBezTo>
                  <a:pt x="292" y="70"/>
                  <a:pt x="290" y="70"/>
                  <a:pt x="290" y="72"/>
                </a:cubicBezTo>
                <a:cubicBezTo>
                  <a:pt x="294" y="73"/>
                  <a:pt x="293" y="70"/>
                  <a:pt x="296" y="71"/>
                </a:cubicBezTo>
                <a:cubicBezTo>
                  <a:pt x="297" y="73"/>
                  <a:pt x="298" y="76"/>
                  <a:pt x="300" y="78"/>
                </a:cubicBezTo>
                <a:cubicBezTo>
                  <a:pt x="306" y="76"/>
                  <a:pt x="316" y="85"/>
                  <a:pt x="318" y="75"/>
                </a:cubicBezTo>
                <a:cubicBezTo>
                  <a:pt x="318" y="71"/>
                  <a:pt x="314" y="71"/>
                  <a:pt x="313" y="69"/>
                </a:cubicBezTo>
                <a:cubicBezTo>
                  <a:pt x="312" y="66"/>
                  <a:pt x="315" y="66"/>
                  <a:pt x="314" y="63"/>
                </a:cubicBezTo>
                <a:cubicBezTo>
                  <a:pt x="324" y="58"/>
                  <a:pt x="329" y="49"/>
                  <a:pt x="332" y="38"/>
                </a:cubicBezTo>
                <a:cubicBezTo>
                  <a:pt x="338" y="38"/>
                  <a:pt x="343" y="39"/>
                  <a:pt x="347" y="40"/>
                </a:cubicBezTo>
                <a:cubicBezTo>
                  <a:pt x="349" y="38"/>
                  <a:pt x="349" y="35"/>
                  <a:pt x="353" y="34"/>
                </a:cubicBezTo>
                <a:cubicBezTo>
                  <a:pt x="356" y="34"/>
                  <a:pt x="358" y="36"/>
                  <a:pt x="359" y="38"/>
                </a:cubicBezTo>
                <a:cubicBezTo>
                  <a:pt x="363" y="38"/>
                  <a:pt x="367" y="37"/>
                  <a:pt x="372" y="37"/>
                </a:cubicBezTo>
                <a:cubicBezTo>
                  <a:pt x="376" y="42"/>
                  <a:pt x="376" y="51"/>
                  <a:pt x="382" y="53"/>
                </a:cubicBezTo>
                <a:cubicBezTo>
                  <a:pt x="382" y="58"/>
                  <a:pt x="377" y="59"/>
                  <a:pt x="375" y="63"/>
                </a:cubicBezTo>
                <a:cubicBezTo>
                  <a:pt x="377" y="65"/>
                  <a:pt x="380" y="59"/>
                  <a:pt x="382" y="58"/>
                </a:cubicBezTo>
                <a:cubicBezTo>
                  <a:pt x="391" y="66"/>
                  <a:pt x="406" y="47"/>
                  <a:pt x="413" y="60"/>
                </a:cubicBezTo>
                <a:cubicBezTo>
                  <a:pt x="410" y="66"/>
                  <a:pt x="402" y="67"/>
                  <a:pt x="400" y="75"/>
                </a:cubicBezTo>
                <a:cubicBezTo>
                  <a:pt x="402" y="76"/>
                  <a:pt x="406" y="76"/>
                  <a:pt x="410" y="77"/>
                </a:cubicBezTo>
                <a:cubicBezTo>
                  <a:pt x="407" y="88"/>
                  <a:pt x="386" y="76"/>
                  <a:pt x="385" y="92"/>
                </a:cubicBezTo>
                <a:cubicBezTo>
                  <a:pt x="392" y="97"/>
                  <a:pt x="398" y="94"/>
                  <a:pt x="407" y="94"/>
                </a:cubicBezTo>
                <a:cubicBezTo>
                  <a:pt x="407" y="100"/>
                  <a:pt x="412" y="100"/>
                  <a:pt x="412" y="105"/>
                </a:cubicBezTo>
                <a:cubicBezTo>
                  <a:pt x="412" y="109"/>
                  <a:pt x="407" y="108"/>
                  <a:pt x="406" y="110"/>
                </a:cubicBezTo>
                <a:cubicBezTo>
                  <a:pt x="407" y="115"/>
                  <a:pt x="404" y="117"/>
                  <a:pt x="400" y="119"/>
                </a:cubicBezTo>
                <a:cubicBezTo>
                  <a:pt x="396" y="118"/>
                  <a:pt x="394" y="116"/>
                  <a:pt x="388" y="117"/>
                </a:cubicBezTo>
                <a:cubicBezTo>
                  <a:pt x="383" y="122"/>
                  <a:pt x="390" y="129"/>
                  <a:pt x="394" y="132"/>
                </a:cubicBezTo>
                <a:cubicBezTo>
                  <a:pt x="393" y="135"/>
                  <a:pt x="391" y="136"/>
                  <a:pt x="391" y="140"/>
                </a:cubicBezTo>
                <a:cubicBezTo>
                  <a:pt x="391" y="141"/>
                  <a:pt x="392" y="141"/>
                  <a:pt x="393" y="142"/>
                </a:cubicBezTo>
                <a:cubicBezTo>
                  <a:pt x="397" y="142"/>
                  <a:pt x="397" y="137"/>
                  <a:pt x="404" y="139"/>
                </a:cubicBezTo>
                <a:cubicBezTo>
                  <a:pt x="409" y="148"/>
                  <a:pt x="395" y="148"/>
                  <a:pt x="393" y="155"/>
                </a:cubicBezTo>
                <a:cubicBezTo>
                  <a:pt x="401" y="161"/>
                  <a:pt x="420" y="150"/>
                  <a:pt x="429" y="157"/>
                </a:cubicBezTo>
                <a:cubicBezTo>
                  <a:pt x="435" y="154"/>
                  <a:pt x="442" y="152"/>
                  <a:pt x="450" y="152"/>
                </a:cubicBezTo>
                <a:cubicBezTo>
                  <a:pt x="453" y="156"/>
                  <a:pt x="455" y="158"/>
                  <a:pt x="461" y="157"/>
                </a:cubicBezTo>
                <a:cubicBezTo>
                  <a:pt x="463" y="159"/>
                  <a:pt x="465" y="161"/>
                  <a:pt x="464" y="164"/>
                </a:cubicBezTo>
                <a:cubicBezTo>
                  <a:pt x="460" y="168"/>
                  <a:pt x="454" y="167"/>
                  <a:pt x="453" y="172"/>
                </a:cubicBezTo>
                <a:cubicBezTo>
                  <a:pt x="452" y="178"/>
                  <a:pt x="462" y="179"/>
                  <a:pt x="463" y="185"/>
                </a:cubicBezTo>
                <a:cubicBezTo>
                  <a:pt x="463" y="193"/>
                  <a:pt x="451" y="189"/>
                  <a:pt x="449" y="195"/>
                </a:cubicBezTo>
                <a:cubicBezTo>
                  <a:pt x="450" y="197"/>
                  <a:pt x="453" y="196"/>
                  <a:pt x="456" y="197"/>
                </a:cubicBezTo>
                <a:cubicBezTo>
                  <a:pt x="458" y="200"/>
                  <a:pt x="459" y="203"/>
                  <a:pt x="461" y="206"/>
                </a:cubicBezTo>
                <a:cubicBezTo>
                  <a:pt x="458" y="215"/>
                  <a:pt x="453" y="222"/>
                  <a:pt x="446" y="228"/>
                </a:cubicBezTo>
                <a:cubicBezTo>
                  <a:pt x="443" y="228"/>
                  <a:pt x="441" y="228"/>
                  <a:pt x="439" y="226"/>
                </a:cubicBezTo>
                <a:cubicBezTo>
                  <a:pt x="435" y="236"/>
                  <a:pt x="427" y="221"/>
                  <a:pt x="422" y="221"/>
                </a:cubicBezTo>
                <a:cubicBezTo>
                  <a:pt x="418" y="221"/>
                  <a:pt x="417" y="224"/>
                  <a:pt x="415" y="231"/>
                </a:cubicBezTo>
                <a:cubicBezTo>
                  <a:pt x="418" y="231"/>
                  <a:pt x="421" y="230"/>
                  <a:pt x="423" y="229"/>
                </a:cubicBezTo>
                <a:cubicBezTo>
                  <a:pt x="427" y="230"/>
                  <a:pt x="426" y="236"/>
                  <a:pt x="428" y="239"/>
                </a:cubicBezTo>
                <a:cubicBezTo>
                  <a:pt x="437" y="238"/>
                  <a:pt x="439" y="244"/>
                  <a:pt x="446" y="240"/>
                </a:cubicBezTo>
                <a:cubicBezTo>
                  <a:pt x="448" y="242"/>
                  <a:pt x="451" y="244"/>
                  <a:pt x="453" y="247"/>
                </a:cubicBezTo>
                <a:cubicBezTo>
                  <a:pt x="461" y="245"/>
                  <a:pt x="474" y="249"/>
                  <a:pt x="472" y="257"/>
                </a:cubicBezTo>
                <a:cubicBezTo>
                  <a:pt x="477" y="259"/>
                  <a:pt x="484" y="259"/>
                  <a:pt x="483" y="268"/>
                </a:cubicBezTo>
                <a:cubicBezTo>
                  <a:pt x="473" y="271"/>
                  <a:pt x="463" y="281"/>
                  <a:pt x="453" y="277"/>
                </a:cubicBezTo>
                <a:cubicBezTo>
                  <a:pt x="448" y="282"/>
                  <a:pt x="439" y="279"/>
                  <a:pt x="436" y="286"/>
                </a:cubicBezTo>
                <a:cubicBezTo>
                  <a:pt x="434" y="284"/>
                  <a:pt x="428" y="283"/>
                  <a:pt x="425" y="284"/>
                </a:cubicBezTo>
                <a:cubicBezTo>
                  <a:pt x="422" y="288"/>
                  <a:pt x="422" y="295"/>
                  <a:pt x="424" y="299"/>
                </a:cubicBezTo>
                <a:cubicBezTo>
                  <a:pt x="431" y="300"/>
                  <a:pt x="429" y="291"/>
                  <a:pt x="433" y="289"/>
                </a:cubicBezTo>
                <a:cubicBezTo>
                  <a:pt x="437" y="288"/>
                  <a:pt x="436" y="292"/>
                  <a:pt x="439" y="292"/>
                </a:cubicBezTo>
                <a:cubicBezTo>
                  <a:pt x="446" y="290"/>
                  <a:pt x="451" y="285"/>
                  <a:pt x="459" y="284"/>
                </a:cubicBezTo>
                <a:cubicBezTo>
                  <a:pt x="464" y="286"/>
                  <a:pt x="460" y="291"/>
                  <a:pt x="461" y="294"/>
                </a:cubicBezTo>
                <a:cubicBezTo>
                  <a:pt x="461" y="298"/>
                  <a:pt x="464" y="302"/>
                  <a:pt x="463" y="306"/>
                </a:cubicBezTo>
                <a:cubicBezTo>
                  <a:pt x="462" y="309"/>
                  <a:pt x="458" y="310"/>
                  <a:pt x="455" y="311"/>
                </a:cubicBezTo>
                <a:cubicBezTo>
                  <a:pt x="456" y="314"/>
                  <a:pt x="460" y="311"/>
                  <a:pt x="462" y="314"/>
                </a:cubicBezTo>
                <a:cubicBezTo>
                  <a:pt x="465" y="315"/>
                  <a:pt x="466" y="318"/>
                  <a:pt x="470" y="317"/>
                </a:cubicBezTo>
                <a:cubicBezTo>
                  <a:pt x="473" y="318"/>
                  <a:pt x="472" y="314"/>
                  <a:pt x="475" y="314"/>
                </a:cubicBezTo>
                <a:cubicBezTo>
                  <a:pt x="483" y="315"/>
                  <a:pt x="482" y="324"/>
                  <a:pt x="489" y="327"/>
                </a:cubicBezTo>
                <a:cubicBezTo>
                  <a:pt x="487" y="327"/>
                  <a:pt x="487" y="330"/>
                  <a:pt x="486" y="332"/>
                </a:cubicBezTo>
                <a:cubicBezTo>
                  <a:pt x="485" y="333"/>
                  <a:pt x="484" y="332"/>
                  <a:pt x="483" y="333"/>
                </a:cubicBezTo>
                <a:cubicBezTo>
                  <a:pt x="482" y="333"/>
                  <a:pt x="481" y="336"/>
                  <a:pt x="480" y="337"/>
                </a:cubicBezTo>
                <a:cubicBezTo>
                  <a:pt x="479" y="338"/>
                  <a:pt x="476" y="339"/>
                  <a:pt x="474" y="340"/>
                </a:cubicBezTo>
                <a:cubicBezTo>
                  <a:pt x="470" y="344"/>
                  <a:pt x="468" y="348"/>
                  <a:pt x="461" y="348"/>
                </a:cubicBezTo>
                <a:cubicBezTo>
                  <a:pt x="458" y="350"/>
                  <a:pt x="458" y="355"/>
                  <a:pt x="452" y="356"/>
                </a:cubicBezTo>
                <a:cubicBezTo>
                  <a:pt x="453" y="360"/>
                  <a:pt x="451" y="361"/>
                  <a:pt x="451" y="365"/>
                </a:cubicBezTo>
                <a:cubicBezTo>
                  <a:pt x="448" y="367"/>
                  <a:pt x="446" y="367"/>
                  <a:pt x="442" y="368"/>
                </a:cubicBezTo>
                <a:cubicBezTo>
                  <a:pt x="443" y="372"/>
                  <a:pt x="441" y="375"/>
                  <a:pt x="438" y="376"/>
                </a:cubicBezTo>
                <a:cubicBezTo>
                  <a:pt x="433" y="374"/>
                  <a:pt x="429" y="369"/>
                  <a:pt x="427" y="363"/>
                </a:cubicBezTo>
                <a:cubicBezTo>
                  <a:pt x="423" y="363"/>
                  <a:pt x="422" y="366"/>
                  <a:pt x="418" y="366"/>
                </a:cubicBezTo>
                <a:cubicBezTo>
                  <a:pt x="417" y="363"/>
                  <a:pt x="417" y="361"/>
                  <a:pt x="416" y="358"/>
                </a:cubicBezTo>
                <a:cubicBezTo>
                  <a:pt x="411" y="358"/>
                  <a:pt x="407" y="361"/>
                  <a:pt x="406" y="365"/>
                </a:cubicBezTo>
                <a:cubicBezTo>
                  <a:pt x="408" y="369"/>
                  <a:pt x="416" y="367"/>
                  <a:pt x="417" y="372"/>
                </a:cubicBezTo>
                <a:cubicBezTo>
                  <a:pt x="417" y="374"/>
                  <a:pt x="413" y="374"/>
                  <a:pt x="413" y="376"/>
                </a:cubicBezTo>
                <a:cubicBezTo>
                  <a:pt x="416" y="376"/>
                  <a:pt x="418" y="377"/>
                  <a:pt x="421" y="378"/>
                </a:cubicBezTo>
                <a:cubicBezTo>
                  <a:pt x="421" y="382"/>
                  <a:pt x="422" y="385"/>
                  <a:pt x="421" y="387"/>
                </a:cubicBezTo>
                <a:cubicBezTo>
                  <a:pt x="420" y="395"/>
                  <a:pt x="409" y="394"/>
                  <a:pt x="407" y="401"/>
                </a:cubicBezTo>
                <a:cubicBezTo>
                  <a:pt x="413" y="405"/>
                  <a:pt x="420" y="396"/>
                  <a:pt x="428" y="400"/>
                </a:cubicBezTo>
                <a:cubicBezTo>
                  <a:pt x="430" y="410"/>
                  <a:pt x="425" y="414"/>
                  <a:pt x="421" y="419"/>
                </a:cubicBezTo>
                <a:cubicBezTo>
                  <a:pt x="410" y="415"/>
                  <a:pt x="388" y="425"/>
                  <a:pt x="381" y="414"/>
                </a:cubicBezTo>
                <a:cubicBezTo>
                  <a:pt x="376" y="414"/>
                  <a:pt x="370" y="416"/>
                  <a:pt x="369" y="412"/>
                </a:cubicBezTo>
                <a:cubicBezTo>
                  <a:pt x="358" y="436"/>
                  <a:pt x="315" y="416"/>
                  <a:pt x="293" y="429"/>
                </a:cubicBezTo>
                <a:cubicBezTo>
                  <a:pt x="295" y="441"/>
                  <a:pt x="290" y="453"/>
                  <a:pt x="290" y="465"/>
                </a:cubicBezTo>
                <a:cubicBezTo>
                  <a:pt x="290" y="466"/>
                  <a:pt x="292" y="468"/>
                  <a:pt x="292" y="470"/>
                </a:cubicBezTo>
                <a:cubicBezTo>
                  <a:pt x="293" y="475"/>
                  <a:pt x="291" y="480"/>
                  <a:pt x="291" y="486"/>
                </a:cubicBezTo>
                <a:cubicBezTo>
                  <a:pt x="292" y="493"/>
                  <a:pt x="293" y="500"/>
                  <a:pt x="294" y="507"/>
                </a:cubicBezTo>
                <a:cubicBezTo>
                  <a:pt x="295" y="526"/>
                  <a:pt x="297" y="540"/>
                  <a:pt x="302" y="556"/>
                </a:cubicBezTo>
                <a:cubicBezTo>
                  <a:pt x="292" y="560"/>
                  <a:pt x="283" y="549"/>
                  <a:pt x="274" y="553"/>
                </a:cubicBezTo>
                <a:cubicBezTo>
                  <a:pt x="274" y="552"/>
                  <a:pt x="274" y="551"/>
                  <a:pt x="275" y="551"/>
                </a:cubicBezTo>
                <a:cubicBezTo>
                  <a:pt x="268" y="551"/>
                  <a:pt x="254" y="548"/>
                  <a:pt x="244" y="550"/>
                </a:cubicBezTo>
                <a:close/>
                <a:moveTo>
                  <a:pt x="308" y="107"/>
                </a:moveTo>
                <a:cubicBezTo>
                  <a:pt x="309" y="108"/>
                  <a:pt x="310" y="108"/>
                  <a:pt x="310" y="110"/>
                </a:cubicBezTo>
                <a:cubicBezTo>
                  <a:pt x="312" y="110"/>
                  <a:pt x="313" y="110"/>
                  <a:pt x="315" y="110"/>
                </a:cubicBezTo>
                <a:cubicBezTo>
                  <a:pt x="315" y="108"/>
                  <a:pt x="317" y="108"/>
                  <a:pt x="317" y="105"/>
                </a:cubicBezTo>
                <a:cubicBezTo>
                  <a:pt x="314" y="106"/>
                  <a:pt x="314" y="104"/>
                  <a:pt x="311" y="103"/>
                </a:cubicBezTo>
                <a:cubicBezTo>
                  <a:pt x="310" y="104"/>
                  <a:pt x="309" y="105"/>
                  <a:pt x="308" y="107"/>
                </a:cubicBezTo>
                <a:close/>
                <a:moveTo>
                  <a:pt x="383" y="224"/>
                </a:moveTo>
                <a:cubicBezTo>
                  <a:pt x="380" y="226"/>
                  <a:pt x="378" y="231"/>
                  <a:pt x="377" y="237"/>
                </a:cubicBezTo>
                <a:cubicBezTo>
                  <a:pt x="383" y="237"/>
                  <a:pt x="386" y="228"/>
                  <a:pt x="397" y="231"/>
                </a:cubicBezTo>
                <a:cubicBezTo>
                  <a:pt x="398" y="237"/>
                  <a:pt x="410" y="243"/>
                  <a:pt x="410" y="232"/>
                </a:cubicBezTo>
                <a:cubicBezTo>
                  <a:pt x="401" y="231"/>
                  <a:pt x="391" y="219"/>
                  <a:pt x="383" y="224"/>
                </a:cubicBezTo>
                <a:close/>
                <a:moveTo>
                  <a:pt x="226" y="238"/>
                </a:moveTo>
                <a:cubicBezTo>
                  <a:pt x="228" y="242"/>
                  <a:pt x="233" y="243"/>
                  <a:pt x="238" y="242"/>
                </a:cubicBezTo>
                <a:cubicBezTo>
                  <a:pt x="235" y="238"/>
                  <a:pt x="231" y="237"/>
                  <a:pt x="227" y="235"/>
                </a:cubicBezTo>
                <a:cubicBezTo>
                  <a:pt x="227" y="236"/>
                  <a:pt x="225" y="236"/>
                  <a:pt x="226" y="238"/>
                </a:cubicBezTo>
                <a:close/>
                <a:moveTo>
                  <a:pt x="159" y="254"/>
                </a:moveTo>
                <a:cubicBezTo>
                  <a:pt x="159" y="257"/>
                  <a:pt x="161" y="257"/>
                  <a:pt x="159" y="260"/>
                </a:cubicBezTo>
                <a:cubicBezTo>
                  <a:pt x="162" y="260"/>
                  <a:pt x="163" y="261"/>
                  <a:pt x="165" y="262"/>
                </a:cubicBezTo>
                <a:cubicBezTo>
                  <a:pt x="164" y="260"/>
                  <a:pt x="166" y="259"/>
                  <a:pt x="168" y="259"/>
                </a:cubicBezTo>
                <a:cubicBezTo>
                  <a:pt x="169" y="252"/>
                  <a:pt x="163" y="251"/>
                  <a:pt x="159" y="254"/>
                </a:cubicBezTo>
                <a:close/>
                <a:moveTo>
                  <a:pt x="180" y="296"/>
                </a:moveTo>
                <a:cubicBezTo>
                  <a:pt x="188" y="297"/>
                  <a:pt x="191" y="301"/>
                  <a:pt x="192" y="307"/>
                </a:cubicBezTo>
                <a:cubicBezTo>
                  <a:pt x="187" y="308"/>
                  <a:pt x="185" y="312"/>
                  <a:pt x="182" y="316"/>
                </a:cubicBezTo>
                <a:cubicBezTo>
                  <a:pt x="184" y="317"/>
                  <a:pt x="188" y="316"/>
                  <a:pt x="189" y="317"/>
                </a:cubicBezTo>
                <a:cubicBezTo>
                  <a:pt x="189" y="319"/>
                  <a:pt x="185" y="321"/>
                  <a:pt x="187" y="322"/>
                </a:cubicBezTo>
                <a:cubicBezTo>
                  <a:pt x="190" y="320"/>
                  <a:pt x="195" y="317"/>
                  <a:pt x="192" y="312"/>
                </a:cubicBezTo>
                <a:cubicBezTo>
                  <a:pt x="194" y="309"/>
                  <a:pt x="198" y="308"/>
                  <a:pt x="199" y="305"/>
                </a:cubicBezTo>
                <a:cubicBezTo>
                  <a:pt x="196" y="298"/>
                  <a:pt x="207" y="299"/>
                  <a:pt x="206" y="294"/>
                </a:cubicBezTo>
                <a:cubicBezTo>
                  <a:pt x="201" y="284"/>
                  <a:pt x="183" y="285"/>
                  <a:pt x="180" y="296"/>
                </a:cubicBezTo>
                <a:close/>
                <a:moveTo>
                  <a:pt x="264" y="363"/>
                </a:moveTo>
                <a:cubicBezTo>
                  <a:pt x="261" y="361"/>
                  <a:pt x="260" y="363"/>
                  <a:pt x="257" y="364"/>
                </a:cubicBezTo>
                <a:cubicBezTo>
                  <a:pt x="262" y="375"/>
                  <a:pt x="257" y="396"/>
                  <a:pt x="268" y="401"/>
                </a:cubicBezTo>
                <a:cubicBezTo>
                  <a:pt x="270" y="388"/>
                  <a:pt x="270" y="369"/>
                  <a:pt x="265" y="359"/>
                </a:cubicBezTo>
                <a:cubicBezTo>
                  <a:pt x="264" y="360"/>
                  <a:pt x="264" y="361"/>
                  <a:pt x="264" y="363"/>
                </a:cubicBezTo>
                <a:close/>
                <a:moveTo>
                  <a:pt x="343" y="380"/>
                </a:moveTo>
                <a:cubicBezTo>
                  <a:pt x="347" y="380"/>
                  <a:pt x="350" y="378"/>
                  <a:pt x="350" y="374"/>
                </a:cubicBezTo>
                <a:cubicBezTo>
                  <a:pt x="347" y="375"/>
                  <a:pt x="346" y="373"/>
                  <a:pt x="343" y="373"/>
                </a:cubicBezTo>
                <a:cubicBezTo>
                  <a:pt x="342" y="375"/>
                  <a:pt x="342" y="379"/>
                  <a:pt x="343" y="380"/>
                </a:cubicBezTo>
                <a:close/>
                <a:moveTo>
                  <a:pt x="293" y="407"/>
                </a:moveTo>
                <a:cubicBezTo>
                  <a:pt x="296" y="407"/>
                  <a:pt x="297" y="408"/>
                  <a:pt x="299" y="406"/>
                </a:cubicBezTo>
                <a:cubicBezTo>
                  <a:pt x="296" y="398"/>
                  <a:pt x="300" y="390"/>
                  <a:pt x="291" y="386"/>
                </a:cubicBezTo>
                <a:cubicBezTo>
                  <a:pt x="289" y="392"/>
                  <a:pt x="291" y="401"/>
                  <a:pt x="293" y="407"/>
                </a:cubicBezTo>
                <a:close/>
                <a:moveTo>
                  <a:pt x="353" y="395"/>
                </a:moveTo>
                <a:cubicBezTo>
                  <a:pt x="356" y="395"/>
                  <a:pt x="357" y="398"/>
                  <a:pt x="357" y="402"/>
                </a:cubicBezTo>
                <a:cubicBezTo>
                  <a:pt x="359" y="404"/>
                  <a:pt x="361" y="405"/>
                  <a:pt x="364" y="406"/>
                </a:cubicBezTo>
                <a:cubicBezTo>
                  <a:pt x="364" y="403"/>
                  <a:pt x="367" y="398"/>
                  <a:pt x="363" y="395"/>
                </a:cubicBezTo>
                <a:cubicBezTo>
                  <a:pt x="358" y="396"/>
                  <a:pt x="357" y="392"/>
                  <a:pt x="354" y="391"/>
                </a:cubicBezTo>
                <a:cubicBezTo>
                  <a:pt x="355" y="393"/>
                  <a:pt x="353" y="393"/>
                  <a:pt x="353" y="395"/>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3" name="Group 22"/>
          <p:cNvGrpSpPr/>
          <p:nvPr/>
        </p:nvGrpSpPr>
        <p:grpSpPr>
          <a:xfrm>
            <a:off x="5709012" y="1520004"/>
            <a:ext cx="809125" cy="1899771"/>
            <a:chOff x="5709012" y="1520004"/>
            <a:chExt cx="809125" cy="1899771"/>
          </a:xfrm>
        </p:grpSpPr>
        <p:sp>
          <p:nvSpPr>
            <p:cNvPr id="632" name="big tree"/>
            <p:cNvSpPr>
              <a:spLocks noEditPoints="1"/>
            </p:cNvSpPr>
            <p:nvPr/>
          </p:nvSpPr>
          <p:spPr bwMode="auto">
            <a:xfrm>
              <a:off x="5709012" y="1520004"/>
              <a:ext cx="809125" cy="927922"/>
            </a:xfrm>
            <a:custGeom>
              <a:avLst/>
              <a:gdLst>
                <a:gd name="T0" fmla="*/ 339 w 839"/>
                <a:gd name="T1" fmla="*/ 835 h 962"/>
                <a:gd name="T2" fmla="*/ 185 w 839"/>
                <a:gd name="T3" fmla="*/ 713 h 962"/>
                <a:gd name="T4" fmla="*/ 117 w 839"/>
                <a:gd name="T5" fmla="*/ 650 h 962"/>
                <a:gd name="T6" fmla="*/ 121 w 839"/>
                <a:gd name="T7" fmla="*/ 629 h 962"/>
                <a:gd name="T8" fmla="*/ 63 w 839"/>
                <a:gd name="T9" fmla="*/ 612 h 962"/>
                <a:gd name="T10" fmla="*/ 4 w 839"/>
                <a:gd name="T11" fmla="*/ 571 h 962"/>
                <a:gd name="T12" fmla="*/ 57 w 839"/>
                <a:gd name="T13" fmla="*/ 536 h 962"/>
                <a:gd name="T14" fmla="*/ 95 w 839"/>
                <a:gd name="T15" fmla="*/ 498 h 962"/>
                <a:gd name="T16" fmla="*/ 10 w 839"/>
                <a:gd name="T17" fmla="*/ 461 h 962"/>
                <a:gd name="T18" fmla="*/ 112 w 839"/>
                <a:gd name="T19" fmla="*/ 394 h 962"/>
                <a:gd name="T20" fmla="*/ 48 w 839"/>
                <a:gd name="T21" fmla="*/ 354 h 962"/>
                <a:gd name="T22" fmla="*/ 42 w 839"/>
                <a:gd name="T23" fmla="*/ 283 h 962"/>
                <a:gd name="T24" fmla="*/ 146 w 839"/>
                <a:gd name="T25" fmla="*/ 239 h 962"/>
                <a:gd name="T26" fmla="*/ 152 w 839"/>
                <a:gd name="T27" fmla="*/ 205 h 962"/>
                <a:gd name="T28" fmla="*/ 136 w 839"/>
                <a:gd name="T29" fmla="*/ 132 h 962"/>
                <a:gd name="T30" fmla="*/ 182 w 839"/>
                <a:gd name="T31" fmla="*/ 91 h 962"/>
                <a:gd name="T32" fmla="*/ 269 w 839"/>
                <a:gd name="T33" fmla="*/ 66 h 962"/>
                <a:gd name="T34" fmla="*/ 332 w 839"/>
                <a:gd name="T35" fmla="*/ 122 h 962"/>
                <a:gd name="T36" fmla="*/ 337 w 839"/>
                <a:gd name="T37" fmla="*/ 101 h 962"/>
                <a:gd name="T38" fmla="*/ 354 w 839"/>
                <a:gd name="T39" fmla="*/ 25 h 962"/>
                <a:gd name="T40" fmla="*/ 424 w 839"/>
                <a:gd name="T41" fmla="*/ 11 h 962"/>
                <a:gd name="T42" fmla="*/ 501 w 839"/>
                <a:gd name="T43" fmla="*/ 40 h 962"/>
                <a:gd name="T44" fmla="*/ 571 w 839"/>
                <a:gd name="T45" fmla="*/ 65 h 962"/>
                <a:gd name="T46" fmla="*/ 547 w 839"/>
                <a:gd name="T47" fmla="*/ 107 h 962"/>
                <a:gd name="T48" fmla="*/ 551 w 839"/>
                <a:gd name="T49" fmla="*/ 161 h 962"/>
                <a:gd name="T50" fmla="*/ 583 w 839"/>
                <a:gd name="T51" fmla="*/ 163 h 962"/>
                <a:gd name="T52" fmla="*/ 659 w 839"/>
                <a:gd name="T53" fmla="*/ 132 h 962"/>
                <a:gd name="T54" fmla="*/ 707 w 839"/>
                <a:gd name="T55" fmla="*/ 189 h 962"/>
                <a:gd name="T56" fmla="*/ 754 w 839"/>
                <a:gd name="T57" fmla="*/ 243 h 962"/>
                <a:gd name="T58" fmla="*/ 702 w 839"/>
                <a:gd name="T59" fmla="*/ 307 h 962"/>
                <a:gd name="T60" fmla="*/ 760 w 839"/>
                <a:gd name="T61" fmla="*/ 347 h 962"/>
                <a:gd name="T62" fmla="*/ 757 w 839"/>
                <a:gd name="T63" fmla="*/ 392 h 962"/>
                <a:gd name="T64" fmla="*/ 810 w 839"/>
                <a:gd name="T65" fmla="*/ 426 h 962"/>
                <a:gd name="T66" fmla="*/ 833 w 839"/>
                <a:gd name="T67" fmla="*/ 490 h 962"/>
                <a:gd name="T68" fmla="*/ 797 w 839"/>
                <a:gd name="T69" fmla="*/ 517 h 962"/>
                <a:gd name="T70" fmla="*/ 706 w 839"/>
                <a:gd name="T71" fmla="*/ 502 h 962"/>
                <a:gd name="T72" fmla="*/ 690 w 839"/>
                <a:gd name="T73" fmla="*/ 511 h 962"/>
                <a:gd name="T74" fmla="*/ 737 w 839"/>
                <a:gd name="T75" fmla="*/ 559 h 962"/>
                <a:gd name="T76" fmla="*/ 751 w 839"/>
                <a:gd name="T77" fmla="*/ 617 h 962"/>
                <a:gd name="T78" fmla="*/ 659 w 839"/>
                <a:gd name="T79" fmla="*/ 584 h 962"/>
                <a:gd name="T80" fmla="*/ 634 w 839"/>
                <a:gd name="T81" fmla="*/ 522 h 962"/>
                <a:gd name="T82" fmla="*/ 595 w 839"/>
                <a:gd name="T83" fmla="*/ 581 h 962"/>
                <a:gd name="T84" fmla="*/ 530 w 839"/>
                <a:gd name="T85" fmla="*/ 569 h 962"/>
                <a:gd name="T86" fmla="*/ 549 w 839"/>
                <a:gd name="T87" fmla="*/ 620 h 962"/>
                <a:gd name="T88" fmla="*/ 564 w 839"/>
                <a:gd name="T89" fmla="*/ 698 h 962"/>
                <a:gd name="T90" fmla="*/ 500 w 839"/>
                <a:gd name="T91" fmla="*/ 698 h 962"/>
                <a:gd name="T92" fmla="*/ 427 w 839"/>
                <a:gd name="T93" fmla="*/ 653 h 962"/>
                <a:gd name="T94" fmla="*/ 389 w 839"/>
                <a:gd name="T95" fmla="*/ 755 h 962"/>
                <a:gd name="T96" fmla="*/ 421 w 839"/>
                <a:gd name="T97" fmla="*/ 946 h 962"/>
                <a:gd name="T98" fmla="*/ 307 w 839"/>
                <a:gd name="T99" fmla="*/ 189 h 962"/>
                <a:gd name="T100" fmla="*/ 191 w 839"/>
                <a:gd name="T101" fmla="*/ 407 h 962"/>
                <a:gd name="T102" fmla="*/ 452 w 839"/>
                <a:gd name="T103" fmla="*/ 410 h 962"/>
                <a:gd name="T104" fmla="*/ 567 w 839"/>
                <a:gd name="T105" fmla="*/ 436 h 962"/>
                <a:gd name="T106" fmla="*/ 517 w 839"/>
                <a:gd name="T107" fmla="*/ 555 h 962"/>
                <a:gd name="T108" fmla="*/ 485 w 839"/>
                <a:gd name="T109" fmla="*/ 505 h 962"/>
                <a:gd name="T110" fmla="*/ 384 w 839"/>
                <a:gd name="T111" fmla="*/ 617 h 962"/>
                <a:gd name="T112" fmla="*/ 339 w 839"/>
                <a:gd name="T113" fmla="*/ 664 h 962"/>
                <a:gd name="T114" fmla="*/ 216 w 839"/>
                <a:gd name="T115" fmla="*/ 679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9" h="962">
                  <a:moveTo>
                    <a:pt x="367" y="948"/>
                  </a:moveTo>
                  <a:cubicBezTo>
                    <a:pt x="368" y="948"/>
                    <a:pt x="368" y="949"/>
                    <a:pt x="368" y="951"/>
                  </a:cubicBezTo>
                  <a:cubicBezTo>
                    <a:pt x="354" y="945"/>
                    <a:pt x="338" y="962"/>
                    <a:pt x="320" y="957"/>
                  </a:cubicBezTo>
                  <a:cubicBezTo>
                    <a:pt x="328" y="929"/>
                    <a:pt x="332" y="905"/>
                    <a:pt x="335" y="872"/>
                  </a:cubicBezTo>
                  <a:cubicBezTo>
                    <a:pt x="336" y="860"/>
                    <a:pt x="338" y="847"/>
                    <a:pt x="339" y="835"/>
                  </a:cubicBezTo>
                  <a:cubicBezTo>
                    <a:pt x="339" y="826"/>
                    <a:pt x="336" y="817"/>
                    <a:pt x="337" y="808"/>
                  </a:cubicBezTo>
                  <a:cubicBezTo>
                    <a:pt x="338" y="805"/>
                    <a:pt x="340" y="802"/>
                    <a:pt x="340" y="799"/>
                  </a:cubicBezTo>
                  <a:cubicBezTo>
                    <a:pt x="341" y="779"/>
                    <a:pt x="332" y="759"/>
                    <a:pt x="336" y="737"/>
                  </a:cubicBezTo>
                  <a:cubicBezTo>
                    <a:pt x="298" y="716"/>
                    <a:pt x="223" y="751"/>
                    <a:pt x="206" y="708"/>
                  </a:cubicBezTo>
                  <a:cubicBezTo>
                    <a:pt x="204" y="715"/>
                    <a:pt x="193" y="712"/>
                    <a:pt x="185" y="713"/>
                  </a:cubicBezTo>
                  <a:cubicBezTo>
                    <a:pt x="173" y="731"/>
                    <a:pt x="135" y="713"/>
                    <a:pt x="117" y="720"/>
                  </a:cubicBezTo>
                  <a:cubicBezTo>
                    <a:pt x="109" y="713"/>
                    <a:pt x="101" y="706"/>
                    <a:pt x="103" y="688"/>
                  </a:cubicBezTo>
                  <a:cubicBezTo>
                    <a:pt x="117" y="681"/>
                    <a:pt x="130" y="696"/>
                    <a:pt x="140" y="689"/>
                  </a:cubicBezTo>
                  <a:cubicBezTo>
                    <a:pt x="137" y="677"/>
                    <a:pt x="118" y="679"/>
                    <a:pt x="115" y="666"/>
                  </a:cubicBezTo>
                  <a:cubicBezTo>
                    <a:pt x="114" y="661"/>
                    <a:pt x="116" y="656"/>
                    <a:pt x="117" y="650"/>
                  </a:cubicBezTo>
                  <a:cubicBezTo>
                    <a:pt x="120" y="648"/>
                    <a:pt x="124" y="646"/>
                    <a:pt x="130" y="647"/>
                  </a:cubicBezTo>
                  <a:cubicBezTo>
                    <a:pt x="129" y="642"/>
                    <a:pt x="124" y="643"/>
                    <a:pt x="122" y="639"/>
                  </a:cubicBezTo>
                  <a:cubicBezTo>
                    <a:pt x="124" y="631"/>
                    <a:pt x="138" y="635"/>
                    <a:pt x="142" y="628"/>
                  </a:cubicBezTo>
                  <a:cubicBezTo>
                    <a:pt x="139" y="620"/>
                    <a:pt x="134" y="616"/>
                    <a:pt x="124" y="616"/>
                  </a:cubicBezTo>
                  <a:cubicBezTo>
                    <a:pt x="123" y="620"/>
                    <a:pt x="122" y="625"/>
                    <a:pt x="121" y="629"/>
                  </a:cubicBezTo>
                  <a:cubicBezTo>
                    <a:pt x="114" y="630"/>
                    <a:pt x="112" y="625"/>
                    <a:pt x="106" y="625"/>
                  </a:cubicBezTo>
                  <a:cubicBezTo>
                    <a:pt x="102" y="635"/>
                    <a:pt x="96" y="642"/>
                    <a:pt x="86" y="647"/>
                  </a:cubicBezTo>
                  <a:cubicBezTo>
                    <a:pt x="82" y="644"/>
                    <a:pt x="79" y="640"/>
                    <a:pt x="80" y="632"/>
                  </a:cubicBezTo>
                  <a:cubicBezTo>
                    <a:pt x="73" y="632"/>
                    <a:pt x="70" y="631"/>
                    <a:pt x="64" y="628"/>
                  </a:cubicBezTo>
                  <a:cubicBezTo>
                    <a:pt x="64" y="622"/>
                    <a:pt x="61" y="619"/>
                    <a:pt x="63" y="612"/>
                  </a:cubicBezTo>
                  <a:cubicBezTo>
                    <a:pt x="53" y="611"/>
                    <a:pt x="52" y="603"/>
                    <a:pt x="46" y="598"/>
                  </a:cubicBezTo>
                  <a:cubicBezTo>
                    <a:pt x="35" y="598"/>
                    <a:pt x="32" y="592"/>
                    <a:pt x="25" y="585"/>
                  </a:cubicBezTo>
                  <a:cubicBezTo>
                    <a:pt x="22" y="583"/>
                    <a:pt x="17" y="582"/>
                    <a:pt x="14" y="579"/>
                  </a:cubicBezTo>
                  <a:cubicBezTo>
                    <a:pt x="12" y="578"/>
                    <a:pt x="12" y="574"/>
                    <a:pt x="10" y="572"/>
                  </a:cubicBezTo>
                  <a:cubicBezTo>
                    <a:pt x="8" y="571"/>
                    <a:pt x="6" y="572"/>
                    <a:pt x="4" y="571"/>
                  </a:cubicBezTo>
                  <a:cubicBezTo>
                    <a:pt x="2" y="568"/>
                    <a:pt x="2" y="563"/>
                    <a:pt x="0" y="562"/>
                  </a:cubicBezTo>
                  <a:cubicBezTo>
                    <a:pt x="11" y="558"/>
                    <a:pt x="9" y="542"/>
                    <a:pt x="23" y="540"/>
                  </a:cubicBezTo>
                  <a:cubicBezTo>
                    <a:pt x="28" y="540"/>
                    <a:pt x="27" y="546"/>
                    <a:pt x="32" y="546"/>
                  </a:cubicBezTo>
                  <a:cubicBezTo>
                    <a:pt x="39" y="546"/>
                    <a:pt x="40" y="541"/>
                    <a:pt x="45" y="540"/>
                  </a:cubicBezTo>
                  <a:cubicBezTo>
                    <a:pt x="48" y="535"/>
                    <a:pt x="55" y="540"/>
                    <a:pt x="57" y="536"/>
                  </a:cubicBezTo>
                  <a:cubicBezTo>
                    <a:pt x="52" y="533"/>
                    <a:pt x="46" y="531"/>
                    <a:pt x="44" y="527"/>
                  </a:cubicBezTo>
                  <a:cubicBezTo>
                    <a:pt x="43" y="519"/>
                    <a:pt x="47" y="512"/>
                    <a:pt x="48" y="506"/>
                  </a:cubicBezTo>
                  <a:cubicBezTo>
                    <a:pt x="49" y="500"/>
                    <a:pt x="42" y="493"/>
                    <a:pt x="51" y="489"/>
                  </a:cubicBezTo>
                  <a:cubicBezTo>
                    <a:pt x="65" y="490"/>
                    <a:pt x="73" y="498"/>
                    <a:pt x="84" y="502"/>
                  </a:cubicBezTo>
                  <a:cubicBezTo>
                    <a:pt x="90" y="502"/>
                    <a:pt x="88" y="496"/>
                    <a:pt x="95" y="498"/>
                  </a:cubicBezTo>
                  <a:cubicBezTo>
                    <a:pt x="103" y="500"/>
                    <a:pt x="99" y="515"/>
                    <a:pt x="111" y="515"/>
                  </a:cubicBezTo>
                  <a:cubicBezTo>
                    <a:pt x="114" y="507"/>
                    <a:pt x="115" y="495"/>
                    <a:pt x="109" y="489"/>
                  </a:cubicBezTo>
                  <a:cubicBezTo>
                    <a:pt x="104" y="486"/>
                    <a:pt x="94" y="489"/>
                    <a:pt x="90" y="492"/>
                  </a:cubicBezTo>
                  <a:cubicBezTo>
                    <a:pt x="84" y="480"/>
                    <a:pt x="69" y="485"/>
                    <a:pt x="61" y="477"/>
                  </a:cubicBezTo>
                  <a:cubicBezTo>
                    <a:pt x="43" y="483"/>
                    <a:pt x="26" y="467"/>
                    <a:pt x="10" y="461"/>
                  </a:cubicBezTo>
                  <a:cubicBezTo>
                    <a:pt x="7" y="446"/>
                    <a:pt x="20" y="446"/>
                    <a:pt x="29" y="442"/>
                  </a:cubicBezTo>
                  <a:cubicBezTo>
                    <a:pt x="25" y="428"/>
                    <a:pt x="47" y="421"/>
                    <a:pt x="61" y="424"/>
                  </a:cubicBezTo>
                  <a:cubicBezTo>
                    <a:pt x="65" y="420"/>
                    <a:pt x="69" y="417"/>
                    <a:pt x="73" y="413"/>
                  </a:cubicBezTo>
                  <a:cubicBezTo>
                    <a:pt x="85" y="419"/>
                    <a:pt x="89" y="410"/>
                    <a:pt x="103" y="411"/>
                  </a:cubicBezTo>
                  <a:cubicBezTo>
                    <a:pt x="107" y="406"/>
                    <a:pt x="106" y="396"/>
                    <a:pt x="112" y="394"/>
                  </a:cubicBezTo>
                  <a:cubicBezTo>
                    <a:pt x="116" y="396"/>
                    <a:pt x="121" y="398"/>
                    <a:pt x="127" y="398"/>
                  </a:cubicBezTo>
                  <a:cubicBezTo>
                    <a:pt x="123" y="386"/>
                    <a:pt x="122" y="381"/>
                    <a:pt x="114" y="381"/>
                  </a:cubicBezTo>
                  <a:cubicBezTo>
                    <a:pt x="106" y="380"/>
                    <a:pt x="92" y="405"/>
                    <a:pt x="84" y="389"/>
                  </a:cubicBezTo>
                  <a:cubicBezTo>
                    <a:pt x="82" y="392"/>
                    <a:pt x="78" y="393"/>
                    <a:pt x="73" y="392"/>
                  </a:cubicBezTo>
                  <a:cubicBezTo>
                    <a:pt x="62" y="382"/>
                    <a:pt x="53" y="370"/>
                    <a:pt x="48" y="354"/>
                  </a:cubicBezTo>
                  <a:cubicBezTo>
                    <a:pt x="51" y="350"/>
                    <a:pt x="53" y="344"/>
                    <a:pt x="55" y="338"/>
                  </a:cubicBezTo>
                  <a:cubicBezTo>
                    <a:pt x="61" y="338"/>
                    <a:pt x="67" y="339"/>
                    <a:pt x="68" y="335"/>
                  </a:cubicBezTo>
                  <a:cubicBezTo>
                    <a:pt x="64" y="326"/>
                    <a:pt x="44" y="333"/>
                    <a:pt x="44" y="319"/>
                  </a:cubicBezTo>
                  <a:cubicBezTo>
                    <a:pt x="46" y="308"/>
                    <a:pt x="63" y="306"/>
                    <a:pt x="61" y="296"/>
                  </a:cubicBezTo>
                  <a:cubicBezTo>
                    <a:pt x="60" y="287"/>
                    <a:pt x="48" y="290"/>
                    <a:pt x="42" y="283"/>
                  </a:cubicBezTo>
                  <a:cubicBezTo>
                    <a:pt x="41" y="276"/>
                    <a:pt x="45" y="274"/>
                    <a:pt x="46" y="271"/>
                  </a:cubicBezTo>
                  <a:cubicBezTo>
                    <a:pt x="57" y="271"/>
                    <a:pt x="61" y="269"/>
                    <a:pt x="67" y="262"/>
                  </a:cubicBezTo>
                  <a:cubicBezTo>
                    <a:pt x="80" y="262"/>
                    <a:pt x="92" y="265"/>
                    <a:pt x="102" y="271"/>
                  </a:cubicBezTo>
                  <a:cubicBezTo>
                    <a:pt x="117" y="259"/>
                    <a:pt x="151" y="277"/>
                    <a:pt x="165" y="267"/>
                  </a:cubicBezTo>
                  <a:cubicBezTo>
                    <a:pt x="161" y="256"/>
                    <a:pt x="136" y="254"/>
                    <a:pt x="146" y="239"/>
                  </a:cubicBezTo>
                  <a:cubicBezTo>
                    <a:pt x="157" y="236"/>
                    <a:pt x="157" y="244"/>
                    <a:pt x="165" y="245"/>
                  </a:cubicBezTo>
                  <a:cubicBezTo>
                    <a:pt x="165" y="242"/>
                    <a:pt x="167" y="242"/>
                    <a:pt x="168" y="240"/>
                  </a:cubicBezTo>
                  <a:cubicBezTo>
                    <a:pt x="167" y="235"/>
                    <a:pt x="164" y="232"/>
                    <a:pt x="162" y="227"/>
                  </a:cubicBezTo>
                  <a:cubicBezTo>
                    <a:pt x="169" y="223"/>
                    <a:pt x="180" y="211"/>
                    <a:pt x="172" y="201"/>
                  </a:cubicBezTo>
                  <a:cubicBezTo>
                    <a:pt x="162" y="199"/>
                    <a:pt x="158" y="203"/>
                    <a:pt x="152" y="205"/>
                  </a:cubicBezTo>
                  <a:cubicBezTo>
                    <a:pt x="146" y="202"/>
                    <a:pt x="141" y="199"/>
                    <a:pt x="142" y="189"/>
                  </a:cubicBezTo>
                  <a:cubicBezTo>
                    <a:pt x="139" y="185"/>
                    <a:pt x="131" y="187"/>
                    <a:pt x="131" y="182"/>
                  </a:cubicBezTo>
                  <a:cubicBezTo>
                    <a:pt x="132" y="173"/>
                    <a:pt x="140" y="172"/>
                    <a:pt x="140" y="163"/>
                  </a:cubicBezTo>
                  <a:cubicBezTo>
                    <a:pt x="155" y="163"/>
                    <a:pt x="166" y="168"/>
                    <a:pt x="178" y="158"/>
                  </a:cubicBezTo>
                  <a:cubicBezTo>
                    <a:pt x="176" y="131"/>
                    <a:pt x="140" y="152"/>
                    <a:pt x="136" y="132"/>
                  </a:cubicBezTo>
                  <a:cubicBezTo>
                    <a:pt x="141" y="131"/>
                    <a:pt x="148" y="131"/>
                    <a:pt x="152" y="129"/>
                  </a:cubicBezTo>
                  <a:cubicBezTo>
                    <a:pt x="149" y="116"/>
                    <a:pt x="135" y="115"/>
                    <a:pt x="130" y="104"/>
                  </a:cubicBezTo>
                  <a:cubicBezTo>
                    <a:pt x="142" y="82"/>
                    <a:pt x="167" y="113"/>
                    <a:pt x="182" y="100"/>
                  </a:cubicBezTo>
                  <a:cubicBezTo>
                    <a:pt x="187" y="101"/>
                    <a:pt x="191" y="112"/>
                    <a:pt x="196" y="109"/>
                  </a:cubicBezTo>
                  <a:cubicBezTo>
                    <a:pt x="192" y="102"/>
                    <a:pt x="183" y="101"/>
                    <a:pt x="182" y="91"/>
                  </a:cubicBezTo>
                  <a:cubicBezTo>
                    <a:pt x="193" y="87"/>
                    <a:pt x="193" y="73"/>
                    <a:pt x="200" y="65"/>
                  </a:cubicBezTo>
                  <a:cubicBezTo>
                    <a:pt x="208" y="64"/>
                    <a:pt x="215" y="65"/>
                    <a:pt x="222" y="66"/>
                  </a:cubicBezTo>
                  <a:cubicBezTo>
                    <a:pt x="224" y="62"/>
                    <a:pt x="228" y="59"/>
                    <a:pt x="234" y="59"/>
                  </a:cubicBezTo>
                  <a:cubicBezTo>
                    <a:pt x="239" y="60"/>
                    <a:pt x="240" y="66"/>
                    <a:pt x="244" y="69"/>
                  </a:cubicBezTo>
                  <a:cubicBezTo>
                    <a:pt x="251" y="67"/>
                    <a:pt x="259" y="66"/>
                    <a:pt x="269" y="66"/>
                  </a:cubicBezTo>
                  <a:cubicBezTo>
                    <a:pt x="275" y="85"/>
                    <a:pt x="283" y="101"/>
                    <a:pt x="299" y="109"/>
                  </a:cubicBezTo>
                  <a:cubicBezTo>
                    <a:pt x="298" y="114"/>
                    <a:pt x="303" y="114"/>
                    <a:pt x="302" y="119"/>
                  </a:cubicBezTo>
                  <a:cubicBezTo>
                    <a:pt x="300" y="123"/>
                    <a:pt x="294" y="123"/>
                    <a:pt x="294" y="129"/>
                  </a:cubicBezTo>
                  <a:cubicBezTo>
                    <a:pt x="297" y="146"/>
                    <a:pt x="314" y="131"/>
                    <a:pt x="324" y="135"/>
                  </a:cubicBezTo>
                  <a:cubicBezTo>
                    <a:pt x="328" y="132"/>
                    <a:pt x="329" y="126"/>
                    <a:pt x="332" y="122"/>
                  </a:cubicBezTo>
                  <a:cubicBezTo>
                    <a:pt x="336" y="121"/>
                    <a:pt x="335" y="126"/>
                    <a:pt x="340" y="125"/>
                  </a:cubicBezTo>
                  <a:cubicBezTo>
                    <a:pt x="341" y="120"/>
                    <a:pt x="338" y="120"/>
                    <a:pt x="340" y="117"/>
                  </a:cubicBezTo>
                  <a:cubicBezTo>
                    <a:pt x="347" y="121"/>
                    <a:pt x="354" y="118"/>
                    <a:pt x="362" y="122"/>
                  </a:cubicBezTo>
                  <a:cubicBezTo>
                    <a:pt x="364" y="115"/>
                    <a:pt x="362" y="108"/>
                    <a:pt x="367" y="103"/>
                  </a:cubicBezTo>
                  <a:cubicBezTo>
                    <a:pt x="357" y="102"/>
                    <a:pt x="345" y="104"/>
                    <a:pt x="337" y="101"/>
                  </a:cubicBezTo>
                  <a:cubicBezTo>
                    <a:pt x="338" y="88"/>
                    <a:pt x="347" y="84"/>
                    <a:pt x="351" y="75"/>
                  </a:cubicBezTo>
                  <a:cubicBezTo>
                    <a:pt x="358" y="73"/>
                    <a:pt x="365" y="75"/>
                    <a:pt x="368" y="75"/>
                  </a:cubicBezTo>
                  <a:cubicBezTo>
                    <a:pt x="367" y="69"/>
                    <a:pt x="359" y="70"/>
                    <a:pt x="355" y="66"/>
                  </a:cubicBezTo>
                  <a:cubicBezTo>
                    <a:pt x="356" y="58"/>
                    <a:pt x="353" y="55"/>
                    <a:pt x="346" y="54"/>
                  </a:cubicBezTo>
                  <a:cubicBezTo>
                    <a:pt x="344" y="40"/>
                    <a:pt x="358" y="42"/>
                    <a:pt x="354" y="25"/>
                  </a:cubicBezTo>
                  <a:cubicBezTo>
                    <a:pt x="366" y="26"/>
                    <a:pt x="376" y="26"/>
                    <a:pt x="387" y="19"/>
                  </a:cubicBezTo>
                  <a:cubicBezTo>
                    <a:pt x="394" y="24"/>
                    <a:pt x="396" y="34"/>
                    <a:pt x="405" y="37"/>
                  </a:cubicBezTo>
                  <a:cubicBezTo>
                    <a:pt x="404" y="27"/>
                    <a:pt x="412" y="26"/>
                    <a:pt x="415" y="19"/>
                  </a:cubicBezTo>
                  <a:cubicBezTo>
                    <a:pt x="414" y="16"/>
                    <a:pt x="411" y="15"/>
                    <a:pt x="412" y="11"/>
                  </a:cubicBezTo>
                  <a:cubicBezTo>
                    <a:pt x="416" y="7"/>
                    <a:pt x="418" y="12"/>
                    <a:pt x="424" y="11"/>
                  </a:cubicBezTo>
                  <a:cubicBezTo>
                    <a:pt x="429" y="9"/>
                    <a:pt x="429" y="1"/>
                    <a:pt x="435" y="0"/>
                  </a:cubicBezTo>
                  <a:cubicBezTo>
                    <a:pt x="443" y="0"/>
                    <a:pt x="442" y="7"/>
                    <a:pt x="449" y="6"/>
                  </a:cubicBezTo>
                  <a:cubicBezTo>
                    <a:pt x="461" y="2"/>
                    <a:pt x="474" y="8"/>
                    <a:pt x="476" y="18"/>
                  </a:cubicBezTo>
                  <a:cubicBezTo>
                    <a:pt x="472" y="21"/>
                    <a:pt x="474" y="26"/>
                    <a:pt x="471" y="33"/>
                  </a:cubicBezTo>
                  <a:cubicBezTo>
                    <a:pt x="483" y="40"/>
                    <a:pt x="489" y="34"/>
                    <a:pt x="501" y="40"/>
                  </a:cubicBezTo>
                  <a:cubicBezTo>
                    <a:pt x="503" y="34"/>
                    <a:pt x="508" y="31"/>
                    <a:pt x="510" y="25"/>
                  </a:cubicBezTo>
                  <a:cubicBezTo>
                    <a:pt x="521" y="26"/>
                    <a:pt x="524" y="41"/>
                    <a:pt x="536" y="35"/>
                  </a:cubicBezTo>
                  <a:cubicBezTo>
                    <a:pt x="539" y="37"/>
                    <a:pt x="536" y="44"/>
                    <a:pt x="541" y="44"/>
                  </a:cubicBezTo>
                  <a:cubicBezTo>
                    <a:pt x="549" y="46"/>
                    <a:pt x="548" y="40"/>
                    <a:pt x="554" y="40"/>
                  </a:cubicBezTo>
                  <a:cubicBezTo>
                    <a:pt x="563" y="45"/>
                    <a:pt x="574" y="48"/>
                    <a:pt x="571" y="65"/>
                  </a:cubicBezTo>
                  <a:cubicBezTo>
                    <a:pt x="571" y="68"/>
                    <a:pt x="566" y="66"/>
                    <a:pt x="566" y="69"/>
                  </a:cubicBezTo>
                  <a:cubicBezTo>
                    <a:pt x="569" y="74"/>
                    <a:pt x="571" y="79"/>
                    <a:pt x="569" y="87"/>
                  </a:cubicBezTo>
                  <a:cubicBezTo>
                    <a:pt x="572" y="90"/>
                    <a:pt x="574" y="96"/>
                    <a:pt x="573" y="104"/>
                  </a:cubicBezTo>
                  <a:cubicBezTo>
                    <a:pt x="563" y="105"/>
                    <a:pt x="563" y="97"/>
                    <a:pt x="555" y="95"/>
                  </a:cubicBezTo>
                  <a:cubicBezTo>
                    <a:pt x="553" y="100"/>
                    <a:pt x="550" y="104"/>
                    <a:pt x="547" y="107"/>
                  </a:cubicBezTo>
                  <a:cubicBezTo>
                    <a:pt x="533" y="103"/>
                    <a:pt x="527" y="114"/>
                    <a:pt x="513" y="113"/>
                  </a:cubicBezTo>
                  <a:cubicBezTo>
                    <a:pt x="517" y="120"/>
                    <a:pt x="519" y="129"/>
                    <a:pt x="513" y="135"/>
                  </a:cubicBezTo>
                  <a:cubicBezTo>
                    <a:pt x="522" y="135"/>
                    <a:pt x="518" y="148"/>
                    <a:pt x="517" y="154"/>
                  </a:cubicBezTo>
                  <a:cubicBezTo>
                    <a:pt x="526" y="152"/>
                    <a:pt x="535" y="149"/>
                    <a:pt x="544" y="148"/>
                  </a:cubicBezTo>
                  <a:cubicBezTo>
                    <a:pt x="546" y="153"/>
                    <a:pt x="552" y="157"/>
                    <a:pt x="551" y="161"/>
                  </a:cubicBezTo>
                  <a:cubicBezTo>
                    <a:pt x="560" y="159"/>
                    <a:pt x="565" y="161"/>
                    <a:pt x="570" y="163"/>
                  </a:cubicBezTo>
                  <a:cubicBezTo>
                    <a:pt x="571" y="172"/>
                    <a:pt x="575" y="178"/>
                    <a:pt x="574" y="189"/>
                  </a:cubicBezTo>
                  <a:cubicBezTo>
                    <a:pt x="573" y="193"/>
                    <a:pt x="565" y="191"/>
                    <a:pt x="567" y="198"/>
                  </a:cubicBezTo>
                  <a:cubicBezTo>
                    <a:pt x="570" y="198"/>
                    <a:pt x="572" y="198"/>
                    <a:pt x="573" y="199"/>
                  </a:cubicBezTo>
                  <a:cubicBezTo>
                    <a:pt x="582" y="193"/>
                    <a:pt x="578" y="173"/>
                    <a:pt x="583" y="163"/>
                  </a:cubicBezTo>
                  <a:cubicBezTo>
                    <a:pt x="590" y="159"/>
                    <a:pt x="591" y="165"/>
                    <a:pt x="596" y="166"/>
                  </a:cubicBezTo>
                  <a:cubicBezTo>
                    <a:pt x="593" y="159"/>
                    <a:pt x="605" y="161"/>
                    <a:pt x="608" y="157"/>
                  </a:cubicBezTo>
                  <a:cubicBezTo>
                    <a:pt x="615" y="162"/>
                    <a:pt x="625" y="156"/>
                    <a:pt x="634" y="155"/>
                  </a:cubicBezTo>
                  <a:cubicBezTo>
                    <a:pt x="638" y="149"/>
                    <a:pt x="642" y="142"/>
                    <a:pt x="642" y="132"/>
                  </a:cubicBezTo>
                  <a:cubicBezTo>
                    <a:pt x="646" y="131"/>
                    <a:pt x="653" y="130"/>
                    <a:pt x="659" y="132"/>
                  </a:cubicBezTo>
                  <a:cubicBezTo>
                    <a:pt x="661" y="144"/>
                    <a:pt x="675" y="145"/>
                    <a:pt x="688" y="145"/>
                  </a:cubicBezTo>
                  <a:cubicBezTo>
                    <a:pt x="680" y="159"/>
                    <a:pt x="697" y="174"/>
                    <a:pt x="693" y="188"/>
                  </a:cubicBezTo>
                  <a:cubicBezTo>
                    <a:pt x="690" y="191"/>
                    <a:pt x="685" y="187"/>
                    <a:pt x="683" y="186"/>
                  </a:cubicBezTo>
                  <a:cubicBezTo>
                    <a:pt x="678" y="188"/>
                    <a:pt x="673" y="202"/>
                    <a:pt x="680" y="207"/>
                  </a:cubicBezTo>
                  <a:cubicBezTo>
                    <a:pt x="697" y="208"/>
                    <a:pt x="697" y="193"/>
                    <a:pt x="707" y="189"/>
                  </a:cubicBezTo>
                  <a:cubicBezTo>
                    <a:pt x="716" y="187"/>
                    <a:pt x="730" y="187"/>
                    <a:pt x="738" y="195"/>
                  </a:cubicBezTo>
                  <a:cubicBezTo>
                    <a:pt x="734" y="209"/>
                    <a:pt x="757" y="208"/>
                    <a:pt x="757" y="223"/>
                  </a:cubicBezTo>
                  <a:cubicBezTo>
                    <a:pt x="754" y="224"/>
                    <a:pt x="751" y="227"/>
                    <a:pt x="748" y="230"/>
                  </a:cubicBezTo>
                  <a:cubicBezTo>
                    <a:pt x="743" y="229"/>
                    <a:pt x="736" y="227"/>
                    <a:pt x="735" y="234"/>
                  </a:cubicBezTo>
                  <a:cubicBezTo>
                    <a:pt x="742" y="239"/>
                    <a:pt x="746" y="239"/>
                    <a:pt x="754" y="243"/>
                  </a:cubicBezTo>
                  <a:cubicBezTo>
                    <a:pt x="756" y="251"/>
                    <a:pt x="749" y="255"/>
                    <a:pt x="744" y="261"/>
                  </a:cubicBezTo>
                  <a:cubicBezTo>
                    <a:pt x="736" y="266"/>
                    <a:pt x="732" y="253"/>
                    <a:pt x="719" y="255"/>
                  </a:cubicBezTo>
                  <a:cubicBezTo>
                    <a:pt x="717" y="273"/>
                    <a:pt x="731" y="272"/>
                    <a:pt x="741" y="275"/>
                  </a:cubicBezTo>
                  <a:cubicBezTo>
                    <a:pt x="742" y="293"/>
                    <a:pt x="719" y="289"/>
                    <a:pt x="709" y="284"/>
                  </a:cubicBezTo>
                  <a:cubicBezTo>
                    <a:pt x="706" y="294"/>
                    <a:pt x="707" y="301"/>
                    <a:pt x="702" y="307"/>
                  </a:cubicBezTo>
                  <a:cubicBezTo>
                    <a:pt x="691" y="307"/>
                    <a:pt x="690" y="316"/>
                    <a:pt x="683" y="319"/>
                  </a:cubicBezTo>
                  <a:cubicBezTo>
                    <a:pt x="670" y="317"/>
                    <a:pt x="669" y="303"/>
                    <a:pt x="655" y="303"/>
                  </a:cubicBezTo>
                  <a:cubicBezTo>
                    <a:pt x="652" y="322"/>
                    <a:pt x="663" y="327"/>
                    <a:pt x="678" y="328"/>
                  </a:cubicBezTo>
                  <a:cubicBezTo>
                    <a:pt x="692" y="320"/>
                    <a:pt x="713" y="318"/>
                    <a:pt x="735" y="318"/>
                  </a:cubicBezTo>
                  <a:cubicBezTo>
                    <a:pt x="744" y="327"/>
                    <a:pt x="752" y="337"/>
                    <a:pt x="760" y="347"/>
                  </a:cubicBezTo>
                  <a:cubicBezTo>
                    <a:pt x="754" y="353"/>
                    <a:pt x="761" y="357"/>
                    <a:pt x="764" y="362"/>
                  </a:cubicBezTo>
                  <a:cubicBezTo>
                    <a:pt x="765" y="377"/>
                    <a:pt x="743" y="370"/>
                    <a:pt x="737" y="379"/>
                  </a:cubicBezTo>
                  <a:cubicBezTo>
                    <a:pt x="741" y="387"/>
                    <a:pt x="746" y="394"/>
                    <a:pt x="750" y="401"/>
                  </a:cubicBezTo>
                  <a:cubicBezTo>
                    <a:pt x="752" y="398"/>
                    <a:pt x="752" y="396"/>
                    <a:pt x="757" y="398"/>
                  </a:cubicBezTo>
                  <a:cubicBezTo>
                    <a:pt x="757" y="396"/>
                    <a:pt x="757" y="394"/>
                    <a:pt x="757" y="392"/>
                  </a:cubicBezTo>
                  <a:cubicBezTo>
                    <a:pt x="767" y="393"/>
                    <a:pt x="766" y="385"/>
                    <a:pt x="773" y="383"/>
                  </a:cubicBezTo>
                  <a:cubicBezTo>
                    <a:pt x="788" y="381"/>
                    <a:pt x="793" y="396"/>
                    <a:pt x="802" y="404"/>
                  </a:cubicBezTo>
                  <a:cubicBezTo>
                    <a:pt x="802" y="410"/>
                    <a:pt x="795" y="410"/>
                    <a:pt x="795" y="417"/>
                  </a:cubicBezTo>
                  <a:cubicBezTo>
                    <a:pt x="798" y="414"/>
                    <a:pt x="802" y="421"/>
                    <a:pt x="804" y="423"/>
                  </a:cubicBezTo>
                  <a:cubicBezTo>
                    <a:pt x="807" y="426"/>
                    <a:pt x="809" y="425"/>
                    <a:pt x="810" y="426"/>
                  </a:cubicBezTo>
                  <a:cubicBezTo>
                    <a:pt x="817" y="436"/>
                    <a:pt x="811" y="443"/>
                    <a:pt x="808" y="452"/>
                  </a:cubicBezTo>
                  <a:cubicBezTo>
                    <a:pt x="806" y="456"/>
                    <a:pt x="798" y="454"/>
                    <a:pt x="797" y="460"/>
                  </a:cubicBezTo>
                  <a:cubicBezTo>
                    <a:pt x="806" y="468"/>
                    <a:pt x="812" y="451"/>
                    <a:pt x="819" y="446"/>
                  </a:cubicBezTo>
                  <a:cubicBezTo>
                    <a:pt x="827" y="450"/>
                    <a:pt x="834" y="455"/>
                    <a:pt x="839" y="461"/>
                  </a:cubicBezTo>
                  <a:cubicBezTo>
                    <a:pt x="836" y="470"/>
                    <a:pt x="835" y="481"/>
                    <a:pt x="833" y="490"/>
                  </a:cubicBezTo>
                  <a:cubicBezTo>
                    <a:pt x="824" y="487"/>
                    <a:pt x="820" y="489"/>
                    <a:pt x="808" y="489"/>
                  </a:cubicBezTo>
                  <a:cubicBezTo>
                    <a:pt x="807" y="492"/>
                    <a:pt x="806" y="496"/>
                    <a:pt x="802" y="496"/>
                  </a:cubicBezTo>
                  <a:cubicBezTo>
                    <a:pt x="798" y="496"/>
                    <a:pt x="796" y="490"/>
                    <a:pt x="792" y="493"/>
                  </a:cubicBezTo>
                  <a:cubicBezTo>
                    <a:pt x="788" y="498"/>
                    <a:pt x="787" y="501"/>
                    <a:pt x="786" y="506"/>
                  </a:cubicBezTo>
                  <a:cubicBezTo>
                    <a:pt x="792" y="504"/>
                    <a:pt x="797" y="509"/>
                    <a:pt x="797" y="517"/>
                  </a:cubicBezTo>
                  <a:cubicBezTo>
                    <a:pt x="802" y="516"/>
                    <a:pt x="803" y="520"/>
                    <a:pt x="804" y="524"/>
                  </a:cubicBezTo>
                  <a:cubicBezTo>
                    <a:pt x="800" y="530"/>
                    <a:pt x="798" y="537"/>
                    <a:pt x="792" y="541"/>
                  </a:cubicBezTo>
                  <a:cubicBezTo>
                    <a:pt x="787" y="540"/>
                    <a:pt x="785" y="537"/>
                    <a:pt x="781" y="536"/>
                  </a:cubicBezTo>
                  <a:cubicBezTo>
                    <a:pt x="755" y="534"/>
                    <a:pt x="725" y="527"/>
                    <a:pt x="707" y="514"/>
                  </a:cubicBezTo>
                  <a:cubicBezTo>
                    <a:pt x="707" y="506"/>
                    <a:pt x="707" y="507"/>
                    <a:pt x="706" y="502"/>
                  </a:cubicBezTo>
                  <a:cubicBezTo>
                    <a:pt x="699" y="499"/>
                    <a:pt x="695" y="492"/>
                    <a:pt x="684" y="493"/>
                  </a:cubicBezTo>
                  <a:cubicBezTo>
                    <a:pt x="684" y="491"/>
                    <a:pt x="685" y="488"/>
                    <a:pt x="683" y="487"/>
                  </a:cubicBezTo>
                  <a:cubicBezTo>
                    <a:pt x="673" y="488"/>
                    <a:pt x="663" y="488"/>
                    <a:pt x="662" y="498"/>
                  </a:cubicBezTo>
                  <a:cubicBezTo>
                    <a:pt x="666" y="501"/>
                    <a:pt x="667" y="509"/>
                    <a:pt x="672" y="511"/>
                  </a:cubicBezTo>
                  <a:cubicBezTo>
                    <a:pt x="678" y="511"/>
                    <a:pt x="684" y="511"/>
                    <a:pt x="690" y="511"/>
                  </a:cubicBezTo>
                  <a:cubicBezTo>
                    <a:pt x="706" y="525"/>
                    <a:pt x="673" y="548"/>
                    <a:pt x="696" y="556"/>
                  </a:cubicBezTo>
                  <a:cubicBezTo>
                    <a:pt x="702" y="553"/>
                    <a:pt x="700" y="542"/>
                    <a:pt x="706" y="540"/>
                  </a:cubicBezTo>
                  <a:cubicBezTo>
                    <a:pt x="712" y="540"/>
                    <a:pt x="710" y="549"/>
                    <a:pt x="716" y="549"/>
                  </a:cubicBezTo>
                  <a:cubicBezTo>
                    <a:pt x="721" y="547"/>
                    <a:pt x="722" y="541"/>
                    <a:pt x="728" y="540"/>
                  </a:cubicBezTo>
                  <a:cubicBezTo>
                    <a:pt x="730" y="546"/>
                    <a:pt x="739" y="553"/>
                    <a:pt x="737" y="559"/>
                  </a:cubicBezTo>
                  <a:cubicBezTo>
                    <a:pt x="735" y="562"/>
                    <a:pt x="728" y="559"/>
                    <a:pt x="728" y="563"/>
                  </a:cubicBezTo>
                  <a:cubicBezTo>
                    <a:pt x="733" y="575"/>
                    <a:pt x="754" y="567"/>
                    <a:pt x="754" y="585"/>
                  </a:cubicBezTo>
                  <a:cubicBezTo>
                    <a:pt x="749" y="590"/>
                    <a:pt x="740" y="582"/>
                    <a:pt x="735" y="587"/>
                  </a:cubicBezTo>
                  <a:cubicBezTo>
                    <a:pt x="736" y="596"/>
                    <a:pt x="743" y="600"/>
                    <a:pt x="748" y="604"/>
                  </a:cubicBezTo>
                  <a:cubicBezTo>
                    <a:pt x="745" y="612"/>
                    <a:pt x="751" y="610"/>
                    <a:pt x="751" y="617"/>
                  </a:cubicBezTo>
                  <a:cubicBezTo>
                    <a:pt x="742" y="616"/>
                    <a:pt x="731" y="615"/>
                    <a:pt x="725" y="610"/>
                  </a:cubicBezTo>
                  <a:cubicBezTo>
                    <a:pt x="721" y="615"/>
                    <a:pt x="711" y="618"/>
                    <a:pt x="703" y="615"/>
                  </a:cubicBezTo>
                  <a:cubicBezTo>
                    <a:pt x="693" y="625"/>
                    <a:pt x="673" y="619"/>
                    <a:pt x="672" y="606"/>
                  </a:cubicBezTo>
                  <a:cubicBezTo>
                    <a:pt x="671" y="596"/>
                    <a:pt x="681" y="593"/>
                    <a:pt x="685" y="585"/>
                  </a:cubicBezTo>
                  <a:cubicBezTo>
                    <a:pt x="681" y="574"/>
                    <a:pt x="667" y="582"/>
                    <a:pt x="659" y="584"/>
                  </a:cubicBezTo>
                  <a:cubicBezTo>
                    <a:pt x="652" y="580"/>
                    <a:pt x="644" y="576"/>
                    <a:pt x="642" y="568"/>
                  </a:cubicBezTo>
                  <a:cubicBezTo>
                    <a:pt x="637" y="566"/>
                    <a:pt x="632" y="565"/>
                    <a:pt x="631" y="559"/>
                  </a:cubicBezTo>
                  <a:cubicBezTo>
                    <a:pt x="632" y="553"/>
                    <a:pt x="641" y="557"/>
                    <a:pt x="640" y="550"/>
                  </a:cubicBezTo>
                  <a:cubicBezTo>
                    <a:pt x="633" y="547"/>
                    <a:pt x="626" y="544"/>
                    <a:pt x="618" y="541"/>
                  </a:cubicBezTo>
                  <a:cubicBezTo>
                    <a:pt x="617" y="530"/>
                    <a:pt x="625" y="527"/>
                    <a:pt x="634" y="522"/>
                  </a:cubicBezTo>
                  <a:cubicBezTo>
                    <a:pt x="631" y="521"/>
                    <a:pt x="632" y="516"/>
                    <a:pt x="627" y="517"/>
                  </a:cubicBezTo>
                  <a:cubicBezTo>
                    <a:pt x="610" y="518"/>
                    <a:pt x="603" y="531"/>
                    <a:pt x="599" y="546"/>
                  </a:cubicBezTo>
                  <a:cubicBezTo>
                    <a:pt x="601" y="556"/>
                    <a:pt x="613" y="557"/>
                    <a:pt x="615" y="566"/>
                  </a:cubicBezTo>
                  <a:cubicBezTo>
                    <a:pt x="608" y="569"/>
                    <a:pt x="599" y="569"/>
                    <a:pt x="593" y="574"/>
                  </a:cubicBezTo>
                  <a:cubicBezTo>
                    <a:pt x="592" y="578"/>
                    <a:pt x="595" y="577"/>
                    <a:pt x="595" y="581"/>
                  </a:cubicBezTo>
                  <a:cubicBezTo>
                    <a:pt x="587" y="587"/>
                    <a:pt x="586" y="600"/>
                    <a:pt x="573" y="601"/>
                  </a:cubicBezTo>
                  <a:cubicBezTo>
                    <a:pt x="568" y="596"/>
                    <a:pt x="566" y="588"/>
                    <a:pt x="561" y="582"/>
                  </a:cubicBezTo>
                  <a:cubicBezTo>
                    <a:pt x="556" y="583"/>
                    <a:pt x="550" y="582"/>
                    <a:pt x="547" y="581"/>
                  </a:cubicBezTo>
                  <a:cubicBezTo>
                    <a:pt x="545" y="576"/>
                    <a:pt x="549" y="573"/>
                    <a:pt x="547" y="571"/>
                  </a:cubicBezTo>
                  <a:cubicBezTo>
                    <a:pt x="543" y="568"/>
                    <a:pt x="536" y="570"/>
                    <a:pt x="530" y="569"/>
                  </a:cubicBezTo>
                  <a:cubicBezTo>
                    <a:pt x="531" y="572"/>
                    <a:pt x="534" y="573"/>
                    <a:pt x="533" y="578"/>
                  </a:cubicBezTo>
                  <a:cubicBezTo>
                    <a:pt x="528" y="580"/>
                    <a:pt x="524" y="583"/>
                    <a:pt x="516" y="582"/>
                  </a:cubicBezTo>
                  <a:cubicBezTo>
                    <a:pt x="516" y="591"/>
                    <a:pt x="509" y="592"/>
                    <a:pt x="507" y="598"/>
                  </a:cubicBezTo>
                  <a:cubicBezTo>
                    <a:pt x="510" y="610"/>
                    <a:pt x="528" y="606"/>
                    <a:pt x="528" y="622"/>
                  </a:cubicBezTo>
                  <a:cubicBezTo>
                    <a:pt x="536" y="623"/>
                    <a:pt x="541" y="620"/>
                    <a:pt x="549" y="620"/>
                  </a:cubicBezTo>
                  <a:cubicBezTo>
                    <a:pt x="556" y="628"/>
                    <a:pt x="555" y="635"/>
                    <a:pt x="557" y="645"/>
                  </a:cubicBezTo>
                  <a:cubicBezTo>
                    <a:pt x="565" y="647"/>
                    <a:pt x="569" y="653"/>
                    <a:pt x="580" y="651"/>
                  </a:cubicBezTo>
                  <a:cubicBezTo>
                    <a:pt x="593" y="661"/>
                    <a:pt x="579" y="673"/>
                    <a:pt x="573" y="680"/>
                  </a:cubicBezTo>
                  <a:cubicBezTo>
                    <a:pt x="568" y="682"/>
                    <a:pt x="561" y="681"/>
                    <a:pt x="560" y="686"/>
                  </a:cubicBezTo>
                  <a:cubicBezTo>
                    <a:pt x="561" y="691"/>
                    <a:pt x="565" y="691"/>
                    <a:pt x="564" y="698"/>
                  </a:cubicBezTo>
                  <a:cubicBezTo>
                    <a:pt x="560" y="700"/>
                    <a:pt x="557" y="694"/>
                    <a:pt x="555" y="698"/>
                  </a:cubicBezTo>
                  <a:cubicBezTo>
                    <a:pt x="554" y="704"/>
                    <a:pt x="559" y="707"/>
                    <a:pt x="555" y="711"/>
                  </a:cubicBezTo>
                  <a:cubicBezTo>
                    <a:pt x="540" y="708"/>
                    <a:pt x="535" y="694"/>
                    <a:pt x="516" y="695"/>
                  </a:cubicBezTo>
                  <a:cubicBezTo>
                    <a:pt x="513" y="694"/>
                    <a:pt x="517" y="686"/>
                    <a:pt x="511" y="688"/>
                  </a:cubicBezTo>
                  <a:cubicBezTo>
                    <a:pt x="506" y="690"/>
                    <a:pt x="502" y="693"/>
                    <a:pt x="500" y="698"/>
                  </a:cubicBezTo>
                  <a:cubicBezTo>
                    <a:pt x="487" y="694"/>
                    <a:pt x="481" y="709"/>
                    <a:pt x="471" y="710"/>
                  </a:cubicBezTo>
                  <a:cubicBezTo>
                    <a:pt x="457" y="711"/>
                    <a:pt x="447" y="697"/>
                    <a:pt x="446" y="685"/>
                  </a:cubicBezTo>
                  <a:cubicBezTo>
                    <a:pt x="452" y="681"/>
                    <a:pt x="464" y="681"/>
                    <a:pt x="462" y="669"/>
                  </a:cubicBezTo>
                  <a:cubicBezTo>
                    <a:pt x="451" y="663"/>
                    <a:pt x="446" y="674"/>
                    <a:pt x="434" y="672"/>
                  </a:cubicBezTo>
                  <a:cubicBezTo>
                    <a:pt x="428" y="668"/>
                    <a:pt x="432" y="656"/>
                    <a:pt x="427" y="653"/>
                  </a:cubicBezTo>
                  <a:cubicBezTo>
                    <a:pt x="420" y="652"/>
                    <a:pt x="416" y="655"/>
                    <a:pt x="413" y="658"/>
                  </a:cubicBezTo>
                  <a:cubicBezTo>
                    <a:pt x="421" y="661"/>
                    <a:pt x="413" y="664"/>
                    <a:pt x="416" y="670"/>
                  </a:cubicBezTo>
                  <a:cubicBezTo>
                    <a:pt x="401" y="677"/>
                    <a:pt x="402" y="695"/>
                    <a:pt x="396" y="713"/>
                  </a:cubicBezTo>
                  <a:cubicBezTo>
                    <a:pt x="395" y="715"/>
                    <a:pt x="392" y="717"/>
                    <a:pt x="392" y="718"/>
                  </a:cubicBezTo>
                  <a:cubicBezTo>
                    <a:pt x="386" y="731"/>
                    <a:pt x="388" y="740"/>
                    <a:pt x="389" y="755"/>
                  </a:cubicBezTo>
                  <a:cubicBezTo>
                    <a:pt x="390" y="789"/>
                    <a:pt x="385" y="832"/>
                    <a:pt x="387" y="862"/>
                  </a:cubicBezTo>
                  <a:cubicBezTo>
                    <a:pt x="388" y="874"/>
                    <a:pt x="386" y="881"/>
                    <a:pt x="386" y="889"/>
                  </a:cubicBezTo>
                  <a:cubicBezTo>
                    <a:pt x="386" y="898"/>
                    <a:pt x="389" y="904"/>
                    <a:pt x="389" y="911"/>
                  </a:cubicBezTo>
                  <a:cubicBezTo>
                    <a:pt x="401" y="919"/>
                    <a:pt x="406" y="935"/>
                    <a:pt x="425" y="936"/>
                  </a:cubicBezTo>
                  <a:cubicBezTo>
                    <a:pt x="426" y="942"/>
                    <a:pt x="422" y="943"/>
                    <a:pt x="421" y="946"/>
                  </a:cubicBezTo>
                  <a:cubicBezTo>
                    <a:pt x="402" y="941"/>
                    <a:pt x="379" y="947"/>
                    <a:pt x="367" y="948"/>
                  </a:cubicBezTo>
                  <a:close/>
                  <a:moveTo>
                    <a:pt x="305" y="177"/>
                  </a:moveTo>
                  <a:cubicBezTo>
                    <a:pt x="300" y="179"/>
                    <a:pt x="300" y="182"/>
                    <a:pt x="295" y="182"/>
                  </a:cubicBezTo>
                  <a:cubicBezTo>
                    <a:pt x="295" y="185"/>
                    <a:pt x="297" y="186"/>
                    <a:pt x="298" y="189"/>
                  </a:cubicBezTo>
                  <a:cubicBezTo>
                    <a:pt x="301" y="189"/>
                    <a:pt x="304" y="189"/>
                    <a:pt x="307" y="189"/>
                  </a:cubicBezTo>
                  <a:cubicBezTo>
                    <a:pt x="307" y="186"/>
                    <a:pt x="308" y="185"/>
                    <a:pt x="310" y="185"/>
                  </a:cubicBezTo>
                  <a:cubicBezTo>
                    <a:pt x="309" y="182"/>
                    <a:pt x="307" y="180"/>
                    <a:pt x="305" y="177"/>
                  </a:cubicBezTo>
                  <a:close/>
                  <a:moveTo>
                    <a:pt x="134" y="400"/>
                  </a:moveTo>
                  <a:cubicBezTo>
                    <a:pt x="136" y="418"/>
                    <a:pt x="156" y="407"/>
                    <a:pt x="158" y="397"/>
                  </a:cubicBezTo>
                  <a:cubicBezTo>
                    <a:pt x="177" y="392"/>
                    <a:pt x="181" y="408"/>
                    <a:pt x="191" y="407"/>
                  </a:cubicBezTo>
                  <a:cubicBezTo>
                    <a:pt x="189" y="397"/>
                    <a:pt x="187" y="388"/>
                    <a:pt x="181" y="385"/>
                  </a:cubicBezTo>
                  <a:cubicBezTo>
                    <a:pt x="167" y="377"/>
                    <a:pt x="151" y="398"/>
                    <a:pt x="134" y="400"/>
                  </a:cubicBezTo>
                  <a:close/>
                  <a:moveTo>
                    <a:pt x="449" y="404"/>
                  </a:moveTo>
                  <a:cubicBezTo>
                    <a:pt x="443" y="408"/>
                    <a:pt x="435" y="410"/>
                    <a:pt x="431" y="416"/>
                  </a:cubicBezTo>
                  <a:cubicBezTo>
                    <a:pt x="439" y="418"/>
                    <a:pt x="448" y="416"/>
                    <a:pt x="452" y="410"/>
                  </a:cubicBezTo>
                  <a:cubicBezTo>
                    <a:pt x="453" y="406"/>
                    <a:pt x="449" y="407"/>
                    <a:pt x="449" y="404"/>
                  </a:cubicBezTo>
                  <a:close/>
                  <a:moveTo>
                    <a:pt x="551" y="446"/>
                  </a:moveTo>
                  <a:cubicBezTo>
                    <a:pt x="555" y="446"/>
                    <a:pt x="557" y="447"/>
                    <a:pt x="557" y="451"/>
                  </a:cubicBezTo>
                  <a:cubicBezTo>
                    <a:pt x="559" y="449"/>
                    <a:pt x="561" y="447"/>
                    <a:pt x="566" y="448"/>
                  </a:cubicBezTo>
                  <a:cubicBezTo>
                    <a:pt x="563" y="443"/>
                    <a:pt x="566" y="441"/>
                    <a:pt x="567" y="436"/>
                  </a:cubicBezTo>
                  <a:cubicBezTo>
                    <a:pt x="559" y="432"/>
                    <a:pt x="550" y="434"/>
                    <a:pt x="551" y="446"/>
                  </a:cubicBezTo>
                  <a:close/>
                  <a:moveTo>
                    <a:pt x="485" y="505"/>
                  </a:moveTo>
                  <a:cubicBezTo>
                    <a:pt x="485" y="515"/>
                    <a:pt x="503" y="513"/>
                    <a:pt x="497" y="524"/>
                  </a:cubicBezTo>
                  <a:cubicBezTo>
                    <a:pt x="500" y="530"/>
                    <a:pt x="506" y="532"/>
                    <a:pt x="510" y="537"/>
                  </a:cubicBezTo>
                  <a:cubicBezTo>
                    <a:pt x="505" y="546"/>
                    <a:pt x="514" y="550"/>
                    <a:pt x="517" y="555"/>
                  </a:cubicBezTo>
                  <a:cubicBezTo>
                    <a:pt x="521" y="552"/>
                    <a:pt x="514" y="549"/>
                    <a:pt x="514" y="546"/>
                  </a:cubicBezTo>
                  <a:cubicBezTo>
                    <a:pt x="517" y="543"/>
                    <a:pt x="524" y="546"/>
                    <a:pt x="526" y="543"/>
                  </a:cubicBezTo>
                  <a:cubicBezTo>
                    <a:pt x="522" y="536"/>
                    <a:pt x="518" y="530"/>
                    <a:pt x="510" y="528"/>
                  </a:cubicBezTo>
                  <a:cubicBezTo>
                    <a:pt x="511" y="518"/>
                    <a:pt x="517" y="510"/>
                    <a:pt x="530" y="509"/>
                  </a:cubicBezTo>
                  <a:cubicBezTo>
                    <a:pt x="525" y="491"/>
                    <a:pt x="494" y="489"/>
                    <a:pt x="485" y="505"/>
                  </a:cubicBezTo>
                  <a:close/>
                  <a:moveTo>
                    <a:pt x="384" y="617"/>
                  </a:moveTo>
                  <a:cubicBezTo>
                    <a:pt x="376" y="634"/>
                    <a:pt x="376" y="667"/>
                    <a:pt x="378" y="689"/>
                  </a:cubicBezTo>
                  <a:cubicBezTo>
                    <a:pt x="397" y="681"/>
                    <a:pt x="389" y="644"/>
                    <a:pt x="397" y="626"/>
                  </a:cubicBezTo>
                  <a:cubicBezTo>
                    <a:pt x="392" y="623"/>
                    <a:pt x="391" y="621"/>
                    <a:pt x="386" y="625"/>
                  </a:cubicBezTo>
                  <a:cubicBezTo>
                    <a:pt x="386" y="621"/>
                    <a:pt x="385" y="619"/>
                    <a:pt x="384" y="617"/>
                  </a:cubicBezTo>
                  <a:close/>
                  <a:moveTo>
                    <a:pt x="250" y="642"/>
                  </a:moveTo>
                  <a:cubicBezTo>
                    <a:pt x="245" y="642"/>
                    <a:pt x="244" y="645"/>
                    <a:pt x="238" y="644"/>
                  </a:cubicBezTo>
                  <a:cubicBezTo>
                    <a:pt x="239" y="650"/>
                    <a:pt x="243" y="654"/>
                    <a:pt x="250" y="654"/>
                  </a:cubicBezTo>
                  <a:cubicBezTo>
                    <a:pt x="252" y="652"/>
                    <a:pt x="252" y="644"/>
                    <a:pt x="250" y="642"/>
                  </a:cubicBezTo>
                  <a:close/>
                  <a:moveTo>
                    <a:pt x="339" y="664"/>
                  </a:moveTo>
                  <a:cubicBezTo>
                    <a:pt x="324" y="671"/>
                    <a:pt x="331" y="685"/>
                    <a:pt x="326" y="698"/>
                  </a:cubicBezTo>
                  <a:cubicBezTo>
                    <a:pt x="329" y="701"/>
                    <a:pt x="330" y="700"/>
                    <a:pt x="336" y="699"/>
                  </a:cubicBezTo>
                  <a:cubicBezTo>
                    <a:pt x="339" y="689"/>
                    <a:pt x="344" y="674"/>
                    <a:pt x="339" y="664"/>
                  </a:cubicBezTo>
                  <a:close/>
                  <a:moveTo>
                    <a:pt x="231" y="672"/>
                  </a:moveTo>
                  <a:cubicBezTo>
                    <a:pt x="226" y="674"/>
                    <a:pt x="225" y="680"/>
                    <a:pt x="216" y="679"/>
                  </a:cubicBezTo>
                  <a:cubicBezTo>
                    <a:pt x="209" y="684"/>
                    <a:pt x="213" y="694"/>
                    <a:pt x="215" y="698"/>
                  </a:cubicBezTo>
                  <a:cubicBezTo>
                    <a:pt x="220" y="697"/>
                    <a:pt x="223" y="694"/>
                    <a:pt x="226" y="692"/>
                  </a:cubicBezTo>
                  <a:cubicBezTo>
                    <a:pt x="226" y="685"/>
                    <a:pt x="227" y="680"/>
                    <a:pt x="232" y="679"/>
                  </a:cubicBezTo>
                  <a:cubicBezTo>
                    <a:pt x="233" y="675"/>
                    <a:pt x="229" y="676"/>
                    <a:pt x="231" y="672"/>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297" name="big tree"/>
            <p:cNvSpPr>
              <a:spLocks noEditPoints="1"/>
            </p:cNvSpPr>
            <p:nvPr/>
          </p:nvSpPr>
          <p:spPr bwMode="auto">
            <a:xfrm>
              <a:off x="5709012" y="2491853"/>
              <a:ext cx="809125" cy="927922"/>
            </a:xfrm>
            <a:custGeom>
              <a:avLst/>
              <a:gdLst>
                <a:gd name="T0" fmla="*/ 339 w 839"/>
                <a:gd name="T1" fmla="*/ 835 h 962"/>
                <a:gd name="T2" fmla="*/ 185 w 839"/>
                <a:gd name="T3" fmla="*/ 713 h 962"/>
                <a:gd name="T4" fmla="*/ 117 w 839"/>
                <a:gd name="T5" fmla="*/ 650 h 962"/>
                <a:gd name="T6" fmla="*/ 121 w 839"/>
                <a:gd name="T7" fmla="*/ 629 h 962"/>
                <a:gd name="T8" fmla="*/ 63 w 839"/>
                <a:gd name="T9" fmla="*/ 612 h 962"/>
                <a:gd name="T10" fmla="*/ 4 w 839"/>
                <a:gd name="T11" fmla="*/ 571 h 962"/>
                <a:gd name="T12" fmla="*/ 57 w 839"/>
                <a:gd name="T13" fmla="*/ 536 h 962"/>
                <a:gd name="T14" fmla="*/ 95 w 839"/>
                <a:gd name="T15" fmla="*/ 498 h 962"/>
                <a:gd name="T16" fmla="*/ 10 w 839"/>
                <a:gd name="T17" fmla="*/ 461 h 962"/>
                <a:gd name="T18" fmla="*/ 112 w 839"/>
                <a:gd name="T19" fmla="*/ 394 h 962"/>
                <a:gd name="T20" fmla="*/ 48 w 839"/>
                <a:gd name="T21" fmla="*/ 354 h 962"/>
                <a:gd name="T22" fmla="*/ 42 w 839"/>
                <a:gd name="T23" fmla="*/ 283 h 962"/>
                <a:gd name="T24" fmla="*/ 146 w 839"/>
                <a:gd name="T25" fmla="*/ 239 h 962"/>
                <a:gd name="T26" fmla="*/ 152 w 839"/>
                <a:gd name="T27" fmla="*/ 205 h 962"/>
                <a:gd name="T28" fmla="*/ 136 w 839"/>
                <a:gd name="T29" fmla="*/ 132 h 962"/>
                <a:gd name="T30" fmla="*/ 182 w 839"/>
                <a:gd name="T31" fmla="*/ 91 h 962"/>
                <a:gd name="T32" fmla="*/ 269 w 839"/>
                <a:gd name="T33" fmla="*/ 66 h 962"/>
                <a:gd name="T34" fmla="*/ 332 w 839"/>
                <a:gd name="T35" fmla="*/ 122 h 962"/>
                <a:gd name="T36" fmla="*/ 337 w 839"/>
                <a:gd name="T37" fmla="*/ 101 h 962"/>
                <a:gd name="T38" fmla="*/ 354 w 839"/>
                <a:gd name="T39" fmla="*/ 25 h 962"/>
                <a:gd name="T40" fmla="*/ 424 w 839"/>
                <a:gd name="T41" fmla="*/ 11 h 962"/>
                <a:gd name="T42" fmla="*/ 501 w 839"/>
                <a:gd name="T43" fmla="*/ 40 h 962"/>
                <a:gd name="T44" fmla="*/ 571 w 839"/>
                <a:gd name="T45" fmla="*/ 65 h 962"/>
                <a:gd name="T46" fmla="*/ 547 w 839"/>
                <a:gd name="T47" fmla="*/ 107 h 962"/>
                <a:gd name="T48" fmla="*/ 551 w 839"/>
                <a:gd name="T49" fmla="*/ 161 h 962"/>
                <a:gd name="T50" fmla="*/ 583 w 839"/>
                <a:gd name="T51" fmla="*/ 163 h 962"/>
                <a:gd name="T52" fmla="*/ 659 w 839"/>
                <a:gd name="T53" fmla="*/ 132 h 962"/>
                <a:gd name="T54" fmla="*/ 707 w 839"/>
                <a:gd name="T55" fmla="*/ 189 h 962"/>
                <a:gd name="T56" fmla="*/ 754 w 839"/>
                <a:gd name="T57" fmla="*/ 243 h 962"/>
                <a:gd name="T58" fmla="*/ 702 w 839"/>
                <a:gd name="T59" fmla="*/ 307 h 962"/>
                <a:gd name="T60" fmla="*/ 760 w 839"/>
                <a:gd name="T61" fmla="*/ 347 h 962"/>
                <a:gd name="T62" fmla="*/ 757 w 839"/>
                <a:gd name="T63" fmla="*/ 392 h 962"/>
                <a:gd name="T64" fmla="*/ 810 w 839"/>
                <a:gd name="T65" fmla="*/ 426 h 962"/>
                <a:gd name="T66" fmla="*/ 833 w 839"/>
                <a:gd name="T67" fmla="*/ 490 h 962"/>
                <a:gd name="T68" fmla="*/ 797 w 839"/>
                <a:gd name="T69" fmla="*/ 517 h 962"/>
                <a:gd name="T70" fmla="*/ 706 w 839"/>
                <a:gd name="T71" fmla="*/ 502 h 962"/>
                <a:gd name="T72" fmla="*/ 690 w 839"/>
                <a:gd name="T73" fmla="*/ 511 h 962"/>
                <a:gd name="T74" fmla="*/ 737 w 839"/>
                <a:gd name="T75" fmla="*/ 559 h 962"/>
                <a:gd name="T76" fmla="*/ 751 w 839"/>
                <a:gd name="T77" fmla="*/ 617 h 962"/>
                <a:gd name="T78" fmla="*/ 659 w 839"/>
                <a:gd name="T79" fmla="*/ 584 h 962"/>
                <a:gd name="T80" fmla="*/ 634 w 839"/>
                <a:gd name="T81" fmla="*/ 522 h 962"/>
                <a:gd name="T82" fmla="*/ 595 w 839"/>
                <a:gd name="T83" fmla="*/ 581 h 962"/>
                <a:gd name="T84" fmla="*/ 530 w 839"/>
                <a:gd name="T85" fmla="*/ 569 h 962"/>
                <a:gd name="T86" fmla="*/ 549 w 839"/>
                <a:gd name="T87" fmla="*/ 620 h 962"/>
                <a:gd name="T88" fmla="*/ 564 w 839"/>
                <a:gd name="T89" fmla="*/ 698 h 962"/>
                <a:gd name="T90" fmla="*/ 500 w 839"/>
                <a:gd name="T91" fmla="*/ 698 h 962"/>
                <a:gd name="T92" fmla="*/ 427 w 839"/>
                <a:gd name="T93" fmla="*/ 653 h 962"/>
                <a:gd name="T94" fmla="*/ 389 w 839"/>
                <a:gd name="T95" fmla="*/ 755 h 962"/>
                <a:gd name="T96" fmla="*/ 421 w 839"/>
                <a:gd name="T97" fmla="*/ 946 h 962"/>
                <a:gd name="T98" fmla="*/ 307 w 839"/>
                <a:gd name="T99" fmla="*/ 189 h 962"/>
                <a:gd name="T100" fmla="*/ 191 w 839"/>
                <a:gd name="T101" fmla="*/ 407 h 962"/>
                <a:gd name="T102" fmla="*/ 452 w 839"/>
                <a:gd name="T103" fmla="*/ 410 h 962"/>
                <a:gd name="T104" fmla="*/ 567 w 839"/>
                <a:gd name="T105" fmla="*/ 436 h 962"/>
                <a:gd name="T106" fmla="*/ 517 w 839"/>
                <a:gd name="T107" fmla="*/ 555 h 962"/>
                <a:gd name="T108" fmla="*/ 485 w 839"/>
                <a:gd name="T109" fmla="*/ 505 h 962"/>
                <a:gd name="T110" fmla="*/ 384 w 839"/>
                <a:gd name="T111" fmla="*/ 617 h 962"/>
                <a:gd name="T112" fmla="*/ 339 w 839"/>
                <a:gd name="T113" fmla="*/ 664 h 962"/>
                <a:gd name="T114" fmla="*/ 216 w 839"/>
                <a:gd name="T115" fmla="*/ 679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9" h="962">
                  <a:moveTo>
                    <a:pt x="367" y="948"/>
                  </a:moveTo>
                  <a:cubicBezTo>
                    <a:pt x="368" y="948"/>
                    <a:pt x="368" y="949"/>
                    <a:pt x="368" y="951"/>
                  </a:cubicBezTo>
                  <a:cubicBezTo>
                    <a:pt x="354" y="945"/>
                    <a:pt x="338" y="962"/>
                    <a:pt x="320" y="957"/>
                  </a:cubicBezTo>
                  <a:cubicBezTo>
                    <a:pt x="328" y="929"/>
                    <a:pt x="332" y="905"/>
                    <a:pt x="335" y="872"/>
                  </a:cubicBezTo>
                  <a:cubicBezTo>
                    <a:pt x="336" y="860"/>
                    <a:pt x="338" y="847"/>
                    <a:pt x="339" y="835"/>
                  </a:cubicBezTo>
                  <a:cubicBezTo>
                    <a:pt x="339" y="826"/>
                    <a:pt x="336" y="817"/>
                    <a:pt x="337" y="808"/>
                  </a:cubicBezTo>
                  <a:cubicBezTo>
                    <a:pt x="338" y="805"/>
                    <a:pt x="340" y="802"/>
                    <a:pt x="340" y="799"/>
                  </a:cubicBezTo>
                  <a:cubicBezTo>
                    <a:pt x="341" y="779"/>
                    <a:pt x="332" y="759"/>
                    <a:pt x="336" y="737"/>
                  </a:cubicBezTo>
                  <a:cubicBezTo>
                    <a:pt x="298" y="716"/>
                    <a:pt x="223" y="751"/>
                    <a:pt x="206" y="708"/>
                  </a:cubicBezTo>
                  <a:cubicBezTo>
                    <a:pt x="204" y="715"/>
                    <a:pt x="193" y="712"/>
                    <a:pt x="185" y="713"/>
                  </a:cubicBezTo>
                  <a:cubicBezTo>
                    <a:pt x="173" y="731"/>
                    <a:pt x="135" y="713"/>
                    <a:pt x="117" y="720"/>
                  </a:cubicBezTo>
                  <a:cubicBezTo>
                    <a:pt x="109" y="713"/>
                    <a:pt x="101" y="706"/>
                    <a:pt x="103" y="688"/>
                  </a:cubicBezTo>
                  <a:cubicBezTo>
                    <a:pt x="117" y="681"/>
                    <a:pt x="130" y="696"/>
                    <a:pt x="140" y="689"/>
                  </a:cubicBezTo>
                  <a:cubicBezTo>
                    <a:pt x="137" y="677"/>
                    <a:pt x="118" y="679"/>
                    <a:pt x="115" y="666"/>
                  </a:cubicBezTo>
                  <a:cubicBezTo>
                    <a:pt x="114" y="661"/>
                    <a:pt x="116" y="656"/>
                    <a:pt x="117" y="650"/>
                  </a:cubicBezTo>
                  <a:cubicBezTo>
                    <a:pt x="120" y="648"/>
                    <a:pt x="124" y="646"/>
                    <a:pt x="130" y="647"/>
                  </a:cubicBezTo>
                  <a:cubicBezTo>
                    <a:pt x="129" y="642"/>
                    <a:pt x="124" y="643"/>
                    <a:pt x="122" y="639"/>
                  </a:cubicBezTo>
                  <a:cubicBezTo>
                    <a:pt x="124" y="631"/>
                    <a:pt x="138" y="635"/>
                    <a:pt x="142" y="628"/>
                  </a:cubicBezTo>
                  <a:cubicBezTo>
                    <a:pt x="139" y="620"/>
                    <a:pt x="134" y="616"/>
                    <a:pt x="124" y="616"/>
                  </a:cubicBezTo>
                  <a:cubicBezTo>
                    <a:pt x="123" y="620"/>
                    <a:pt x="122" y="625"/>
                    <a:pt x="121" y="629"/>
                  </a:cubicBezTo>
                  <a:cubicBezTo>
                    <a:pt x="114" y="630"/>
                    <a:pt x="112" y="625"/>
                    <a:pt x="106" y="625"/>
                  </a:cubicBezTo>
                  <a:cubicBezTo>
                    <a:pt x="102" y="635"/>
                    <a:pt x="96" y="642"/>
                    <a:pt x="86" y="647"/>
                  </a:cubicBezTo>
                  <a:cubicBezTo>
                    <a:pt x="82" y="644"/>
                    <a:pt x="79" y="640"/>
                    <a:pt x="80" y="632"/>
                  </a:cubicBezTo>
                  <a:cubicBezTo>
                    <a:pt x="73" y="632"/>
                    <a:pt x="70" y="631"/>
                    <a:pt x="64" y="628"/>
                  </a:cubicBezTo>
                  <a:cubicBezTo>
                    <a:pt x="64" y="622"/>
                    <a:pt x="61" y="619"/>
                    <a:pt x="63" y="612"/>
                  </a:cubicBezTo>
                  <a:cubicBezTo>
                    <a:pt x="53" y="611"/>
                    <a:pt x="52" y="603"/>
                    <a:pt x="46" y="598"/>
                  </a:cubicBezTo>
                  <a:cubicBezTo>
                    <a:pt x="35" y="598"/>
                    <a:pt x="32" y="592"/>
                    <a:pt x="25" y="585"/>
                  </a:cubicBezTo>
                  <a:cubicBezTo>
                    <a:pt x="22" y="583"/>
                    <a:pt x="17" y="582"/>
                    <a:pt x="14" y="579"/>
                  </a:cubicBezTo>
                  <a:cubicBezTo>
                    <a:pt x="12" y="578"/>
                    <a:pt x="12" y="574"/>
                    <a:pt x="10" y="572"/>
                  </a:cubicBezTo>
                  <a:cubicBezTo>
                    <a:pt x="8" y="571"/>
                    <a:pt x="6" y="572"/>
                    <a:pt x="4" y="571"/>
                  </a:cubicBezTo>
                  <a:cubicBezTo>
                    <a:pt x="2" y="568"/>
                    <a:pt x="2" y="563"/>
                    <a:pt x="0" y="562"/>
                  </a:cubicBezTo>
                  <a:cubicBezTo>
                    <a:pt x="11" y="558"/>
                    <a:pt x="9" y="542"/>
                    <a:pt x="23" y="540"/>
                  </a:cubicBezTo>
                  <a:cubicBezTo>
                    <a:pt x="28" y="540"/>
                    <a:pt x="27" y="546"/>
                    <a:pt x="32" y="546"/>
                  </a:cubicBezTo>
                  <a:cubicBezTo>
                    <a:pt x="39" y="546"/>
                    <a:pt x="40" y="541"/>
                    <a:pt x="45" y="540"/>
                  </a:cubicBezTo>
                  <a:cubicBezTo>
                    <a:pt x="48" y="535"/>
                    <a:pt x="55" y="540"/>
                    <a:pt x="57" y="536"/>
                  </a:cubicBezTo>
                  <a:cubicBezTo>
                    <a:pt x="52" y="533"/>
                    <a:pt x="46" y="531"/>
                    <a:pt x="44" y="527"/>
                  </a:cubicBezTo>
                  <a:cubicBezTo>
                    <a:pt x="43" y="519"/>
                    <a:pt x="47" y="512"/>
                    <a:pt x="48" y="506"/>
                  </a:cubicBezTo>
                  <a:cubicBezTo>
                    <a:pt x="49" y="500"/>
                    <a:pt x="42" y="493"/>
                    <a:pt x="51" y="489"/>
                  </a:cubicBezTo>
                  <a:cubicBezTo>
                    <a:pt x="65" y="490"/>
                    <a:pt x="73" y="498"/>
                    <a:pt x="84" y="502"/>
                  </a:cubicBezTo>
                  <a:cubicBezTo>
                    <a:pt x="90" y="502"/>
                    <a:pt x="88" y="496"/>
                    <a:pt x="95" y="498"/>
                  </a:cubicBezTo>
                  <a:cubicBezTo>
                    <a:pt x="103" y="500"/>
                    <a:pt x="99" y="515"/>
                    <a:pt x="111" y="515"/>
                  </a:cubicBezTo>
                  <a:cubicBezTo>
                    <a:pt x="114" y="507"/>
                    <a:pt x="115" y="495"/>
                    <a:pt x="109" y="489"/>
                  </a:cubicBezTo>
                  <a:cubicBezTo>
                    <a:pt x="104" y="486"/>
                    <a:pt x="94" y="489"/>
                    <a:pt x="90" y="492"/>
                  </a:cubicBezTo>
                  <a:cubicBezTo>
                    <a:pt x="84" y="480"/>
                    <a:pt x="69" y="485"/>
                    <a:pt x="61" y="477"/>
                  </a:cubicBezTo>
                  <a:cubicBezTo>
                    <a:pt x="43" y="483"/>
                    <a:pt x="26" y="467"/>
                    <a:pt x="10" y="461"/>
                  </a:cubicBezTo>
                  <a:cubicBezTo>
                    <a:pt x="7" y="446"/>
                    <a:pt x="20" y="446"/>
                    <a:pt x="29" y="442"/>
                  </a:cubicBezTo>
                  <a:cubicBezTo>
                    <a:pt x="25" y="428"/>
                    <a:pt x="47" y="421"/>
                    <a:pt x="61" y="424"/>
                  </a:cubicBezTo>
                  <a:cubicBezTo>
                    <a:pt x="65" y="420"/>
                    <a:pt x="69" y="417"/>
                    <a:pt x="73" y="413"/>
                  </a:cubicBezTo>
                  <a:cubicBezTo>
                    <a:pt x="85" y="419"/>
                    <a:pt x="89" y="410"/>
                    <a:pt x="103" y="411"/>
                  </a:cubicBezTo>
                  <a:cubicBezTo>
                    <a:pt x="107" y="406"/>
                    <a:pt x="106" y="396"/>
                    <a:pt x="112" y="394"/>
                  </a:cubicBezTo>
                  <a:cubicBezTo>
                    <a:pt x="116" y="396"/>
                    <a:pt x="121" y="398"/>
                    <a:pt x="127" y="398"/>
                  </a:cubicBezTo>
                  <a:cubicBezTo>
                    <a:pt x="123" y="386"/>
                    <a:pt x="122" y="381"/>
                    <a:pt x="114" y="381"/>
                  </a:cubicBezTo>
                  <a:cubicBezTo>
                    <a:pt x="106" y="380"/>
                    <a:pt x="92" y="405"/>
                    <a:pt x="84" y="389"/>
                  </a:cubicBezTo>
                  <a:cubicBezTo>
                    <a:pt x="82" y="392"/>
                    <a:pt x="78" y="393"/>
                    <a:pt x="73" y="392"/>
                  </a:cubicBezTo>
                  <a:cubicBezTo>
                    <a:pt x="62" y="382"/>
                    <a:pt x="53" y="370"/>
                    <a:pt x="48" y="354"/>
                  </a:cubicBezTo>
                  <a:cubicBezTo>
                    <a:pt x="51" y="350"/>
                    <a:pt x="53" y="344"/>
                    <a:pt x="55" y="338"/>
                  </a:cubicBezTo>
                  <a:cubicBezTo>
                    <a:pt x="61" y="338"/>
                    <a:pt x="67" y="339"/>
                    <a:pt x="68" y="335"/>
                  </a:cubicBezTo>
                  <a:cubicBezTo>
                    <a:pt x="64" y="326"/>
                    <a:pt x="44" y="333"/>
                    <a:pt x="44" y="319"/>
                  </a:cubicBezTo>
                  <a:cubicBezTo>
                    <a:pt x="46" y="308"/>
                    <a:pt x="63" y="306"/>
                    <a:pt x="61" y="296"/>
                  </a:cubicBezTo>
                  <a:cubicBezTo>
                    <a:pt x="60" y="287"/>
                    <a:pt x="48" y="290"/>
                    <a:pt x="42" y="283"/>
                  </a:cubicBezTo>
                  <a:cubicBezTo>
                    <a:pt x="41" y="276"/>
                    <a:pt x="45" y="274"/>
                    <a:pt x="46" y="271"/>
                  </a:cubicBezTo>
                  <a:cubicBezTo>
                    <a:pt x="57" y="271"/>
                    <a:pt x="61" y="269"/>
                    <a:pt x="67" y="262"/>
                  </a:cubicBezTo>
                  <a:cubicBezTo>
                    <a:pt x="80" y="262"/>
                    <a:pt x="92" y="265"/>
                    <a:pt x="102" y="271"/>
                  </a:cubicBezTo>
                  <a:cubicBezTo>
                    <a:pt x="117" y="259"/>
                    <a:pt x="151" y="277"/>
                    <a:pt x="165" y="267"/>
                  </a:cubicBezTo>
                  <a:cubicBezTo>
                    <a:pt x="161" y="256"/>
                    <a:pt x="136" y="254"/>
                    <a:pt x="146" y="239"/>
                  </a:cubicBezTo>
                  <a:cubicBezTo>
                    <a:pt x="157" y="236"/>
                    <a:pt x="157" y="244"/>
                    <a:pt x="165" y="245"/>
                  </a:cubicBezTo>
                  <a:cubicBezTo>
                    <a:pt x="165" y="242"/>
                    <a:pt x="167" y="242"/>
                    <a:pt x="168" y="240"/>
                  </a:cubicBezTo>
                  <a:cubicBezTo>
                    <a:pt x="167" y="235"/>
                    <a:pt x="164" y="232"/>
                    <a:pt x="162" y="227"/>
                  </a:cubicBezTo>
                  <a:cubicBezTo>
                    <a:pt x="169" y="223"/>
                    <a:pt x="180" y="211"/>
                    <a:pt x="172" y="201"/>
                  </a:cubicBezTo>
                  <a:cubicBezTo>
                    <a:pt x="162" y="199"/>
                    <a:pt x="158" y="203"/>
                    <a:pt x="152" y="205"/>
                  </a:cubicBezTo>
                  <a:cubicBezTo>
                    <a:pt x="146" y="202"/>
                    <a:pt x="141" y="199"/>
                    <a:pt x="142" y="189"/>
                  </a:cubicBezTo>
                  <a:cubicBezTo>
                    <a:pt x="139" y="185"/>
                    <a:pt x="131" y="187"/>
                    <a:pt x="131" y="182"/>
                  </a:cubicBezTo>
                  <a:cubicBezTo>
                    <a:pt x="132" y="173"/>
                    <a:pt x="140" y="172"/>
                    <a:pt x="140" y="163"/>
                  </a:cubicBezTo>
                  <a:cubicBezTo>
                    <a:pt x="155" y="163"/>
                    <a:pt x="166" y="168"/>
                    <a:pt x="178" y="158"/>
                  </a:cubicBezTo>
                  <a:cubicBezTo>
                    <a:pt x="176" y="131"/>
                    <a:pt x="140" y="152"/>
                    <a:pt x="136" y="132"/>
                  </a:cubicBezTo>
                  <a:cubicBezTo>
                    <a:pt x="141" y="131"/>
                    <a:pt x="148" y="131"/>
                    <a:pt x="152" y="129"/>
                  </a:cubicBezTo>
                  <a:cubicBezTo>
                    <a:pt x="149" y="116"/>
                    <a:pt x="135" y="115"/>
                    <a:pt x="130" y="104"/>
                  </a:cubicBezTo>
                  <a:cubicBezTo>
                    <a:pt x="142" y="82"/>
                    <a:pt x="167" y="113"/>
                    <a:pt x="182" y="100"/>
                  </a:cubicBezTo>
                  <a:cubicBezTo>
                    <a:pt x="187" y="101"/>
                    <a:pt x="191" y="112"/>
                    <a:pt x="196" y="109"/>
                  </a:cubicBezTo>
                  <a:cubicBezTo>
                    <a:pt x="192" y="102"/>
                    <a:pt x="183" y="101"/>
                    <a:pt x="182" y="91"/>
                  </a:cubicBezTo>
                  <a:cubicBezTo>
                    <a:pt x="193" y="87"/>
                    <a:pt x="193" y="73"/>
                    <a:pt x="200" y="65"/>
                  </a:cubicBezTo>
                  <a:cubicBezTo>
                    <a:pt x="208" y="64"/>
                    <a:pt x="215" y="65"/>
                    <a:pt x="222" y="66"/>
                  </a:cubicBezTo>
                  <a:cubicBezTo>
                    <a:pt x="224" y="62"/>
                    <a:pt x="228" y="59"/>
                    <a:pt x="234" y="59"/>
                  </a:cubicBezTo>
                  <a:cubicBezTo>
                    <a:pt x="239" y="60"/>
                    <a:pt x="240" y="66"/>
                    <a:pt x="244" y="69"/>
                  </a:cubicBezTo>
                  <a:cubicBezTo>
                    <a:pt x="251" y="67"/>
                    <a:pt x="259" y="66"/>
                    <a:pt x="269" y="66"/>
                  </a:cubicBezTo>
                  <a:cubicBezTo>
                    <a:pt x="275" y="85"/>
                    <a:pt x="283" y="101"/>
                    <a:pt x="299" y="109"/>
                  </a:cubicBezTo>
                  <a:cubicBezTo>
                    <a:pt x="298" y="114"/>
                    <a:pt x="303" y="114"/>
                    <a:pt x="302" y="119"/>
                  </a:cubicBezTo>
                  <a:cubicBezTo>
                    <a:pt x="300" y="123"/>
                    <a:pt x="294" y="123"/>
                    <a:pt x="294" y="129"/>
                  </a:cubicBezTo>
                  <a:cubicBezTo>
                    <a:pt x="297" y="146"/>
                    <a:pt x="314" y="131"/>
                    <a:pt x="324" y="135"/>
                  </a:cubicBezTo>
                  <a:cubicBezTo>
                    <a:pt x="328" y="132"/>
                    <a:pt x="329" y="126"/>
                    <a:pt x="332" y="122"/>
                  </a:cubicBezTo>
                  <a:cubicBezTo>
                    <a:pt x="336" y="121"/>
                    <a:pt x="335" y="126"/>
                    <a:pt x="340" y="125"/>
                  </a:cubicBezTo>
                  <a:cubicBezTo>
                    <a:pt x="341" y="120"/>
                    <a:pt x="338" y="120"/>
                    <a:pt x="340" y="117"/>
                  </a:cubicBezTo>
                  <a:cubicBezTo>
                    <a:pt x="347" y="121"/>
                    <a:pt x="354" y="118"/>
                    <a:pt x="362" y="122"/>
                  </a:cubicBezTo>
                  <a:cubicBezTo>
                    <a:pt x="364" y="115"/>
                    <a:pt x="362" y="108"/>
                    <a:pt x="367" y="103"/>
                  </a:cubicBezTo>
                  <a:cubicBezTo>
                    <a:pt x="357" y="102"/>
                    <a:pt x="345" y="104"/>
                    <a:pt x="337" y="101"/>
                  </a:cubicBezTo>
                  <a:cubicBezTo>
                    <a:pt x="338" y="88"/>
                    <a:pt x="347" y="84"/>
                    <a:pt x="351" y="75"/>
                  </a:cubicBezTo>
                  <a:cubicBezTo>
                    <a:pt x="358" y="73"/>
                    <a:pt x="365" y="75"/>
                    <a:pt x="368" y="75"/>
                  </a:cubicBezTo>
                  <a:cubicBezTo>
                    <a:pt x="367" y="69"/>
                    <a:pt x="359" y="70"/>
                    <a:pt x="355" y="66"/>
                  </a:cubicBezTo>
                  <a:cubicBezTo>
                    <a:pt x="356" y="58"/>
                    <a:pt x="353" y="55"/>
                    <a:pt x="346" y="54"/>
                  </a:cubicBezTo>
                  <a:cubicBezTo>
                    <a:pt x="344" y="40"/>
                    <a:pt x="358" y="42"/>
                    <a:pt x="354" y="25"/>
                  </a:cubicBezTo>
                  <a:cubicBezTo>
                    <a:pt x="366" y="26"/>
                    <a:pt x="376" y="26"/>
                    <a:pt x="387" y="19"/>
                  </a:cubicBezTo>
                  <a:cubicBezTo>
                    <a:pt x="394" y="24"/>
                    <a:pt x="396" y="34"/>
                    <a:pt x="405" y="37"/>
                  </a:cubicBezTo>
                  <a:cubicBezTo>
                    <a:pt x="404" y="27"/>
                    <a:pt x="412" y="26"/>
                    <a:pt x="415" y="19"/>
                  </a:cubicBezTo>
                  <a:cubicBezTo>
                    <a:pt x="414" y="16"/>
                    <a:pt x="411" y="15"/>
                    <a:pt x="412" y="11"/>
                  </a:cubicBezTo>
                  <a:cubicBezTo>
                    <a:pt x="416" y="7"/>
                    <a:pt x="418" y="12"/>
                    <a:pt x="424" y="11"/>
                  </a:cubicBezTo>
                  <a:cubicBezTo>
                    <a:pt x="429" y="9"/>
                    <a:pt x="429" y="1"/>
                    <a:pt x="435" y="0"/>
                  </a:cubicBezTo>
                  <a:cubicBezTo>
                    <a:pt x="443" y="0"/>
                    <a:pt x="442" y="7"/>
                    <a:pt x="449" y="6"/>
                  </a:cubicBezTo>
                  <a:cubicBezTo>
                    <a:pt x="461" y="2"/>
                    <a:pt x="474" y="8"/>
                    <a:pt x="476" y="18"/>
                  </a:cubicBezTo>
                  <a:cubicBezTo>
                    <a:pt x="472" y="21"/>
                    <a:pt x="474" y="26"/>
                    <a:pt x="471" y="33"/>
                  </a:cubicBezTo>
                  <a:cubicBezTo>
                    <a:pt x="483" y="40"/>
                    <a:pt x="489" y="34"/>
                    <a:pt x="501" y="40"/>
                  </a:cubicBezTo>
                  <a:cubicBezTo>
                    <a:pt x="503" y="34"/>
                    <a:pt x="508" y="31"/>
                    <a:pt x="510" y="25"/>
                  </a:cubicBezTo>
                  <a:cubicBezTo>
                    <a:pt x="521" y="26"/>
                    <a:pt x="524" y="41"/>
                    <a:pt x="536" y="35"/>
                  </a:cubicBezTo>
                  <a:cubicBezTo>
                    <a:pt x="539" y="37"/>
                    <a:pt x="536" y="44"/>
                    <a:pt x="541" y="44"/>
                  </a:cubicBezTo>
                  <a:cubicBezTo>
                    <a:pt x="549" y="46"/>
                    <a:pt x="548" y="40"/>
                    <a:pt x="554" y="40"/>
                  </a:cubicBezTo>
                  <a:cubicBezTo>
                    <a:pt x="563" y="45"/>
                    <a:pt x="574" y="48"/>
                    <a:pt x="571" y="65"/>
                  </a:cubicBezTo>
                  <a:cubicBezTo>
                    <a:pt x="571" y="68"/>
                    <a:pt x="566" y="66"/>
                    <a:pt x="566" y="69"/>
                  </a:cubicBezTo>
                  <a:cubicBezTo>
                    <a:pt x="569" y="74"/>
                    <a:pt x="571" y="79"/>
                    <a:pt x="569" y="87"/>
                  </a:cubicBezTo>
                  <a:cubicBezTo>
                    <a:pt x="572" y="90"/>
                    <a:pt x="574" y="96"/>
                    <a:pt x="573" y="104"/>
                  </a:cubicBezTo>
                  <a:cubicBezTo>
                    <a:pt x="563" y="105"/>
                    <a:pt x="563" y="97"/>
                    <a:pt x="555" y="95"/>
                  </a:cubicBezTo>
                  <a:cubicBezTo>
                    <a:pt x="553" y="100"/>
                    <a:pt x="550" y="104"/>
                    <a:pt x="547" y="107"/>
                  </a:cubicBezTo>
                  <a:cubicBezTo>
                    <a:pt x="533" y="103"/>
                    <a:pt x="527" y="114"/>
                    <a:pt x="513" y="113"/>
                  </a:cubicBezTo>
                  <a:cubicBezTo>
                    <a:pt x="517" y="120"/>
                    <a:pt x="519" y="129"/>
                    <a:pt x="513" y="135"/>
                  </a:cubicBezTo>
                  <a:cubicBezTo>
                    <a:pt x="522" y="135"/>
                    <a:pt x="518" y="148"/>
                    <a:pt x="517" y="154"/>
                  </a:cubicBezTo>
                  <a:cubicBezTo>
                    <a:pt x="526" y="152"/>
                    <a:pt x="535" y="149"/>
                    <a:pt x="544" y="148"/>
                  </a:cubicBezTo>
                  <a:cubicBezTo>
                    <a:pt x="546" y="153"/>
                    <a:pt x="552" y="157"/>
                    <a:pt x="551" y="161"/>
                  </a:cubicBezTo>
                  <a:cubicBezTo>
                    <a:pt x="560" y="159"/>
                    <a:pt x="565" y="161"/>
                    <a:pt x="570" y="163"/>
                  </a:cubicBezTo>
                  <a:cubicBezTo>
                    <a:pt x="571" y="172"/>
                    <a:pt x="575" y="178"/>
                    <a:pt x="574" y="189"/>
                  </a:cubicBezTo>
                  <a:cubicBezTo>
                    <a:pt x="573" y="193"/>
                    <a:pt x="565" y="191"/>
                    <a:pt x="567" y="198"/>
                  </a:cubicBezTo>
                  <a:cubicBezTo>
                    <a:pt x="570" y="198"/>
                    <a:pt x="572" y="198"/>
                    <a:pt x="573" y="199"/>
                  </a:cubicBezTo>
                  <a:cubicBezTo>
                    <a:pt x="582" y="193"/>
                    <a:pt x="578" y="173"/>
                    <a:pt x="583" y="163"/>
                  </a:cubicBezTo>
                  <a:cubicBezTo>
                    <a:pt x="590" y="159"/>
                    <a:pt x="591" y="165"/>
                    <a:pt x="596" y="166"/>
                  </a:cubicBezTo>
                  <a:cubicBezTo>
                    <a:pt x="593" y="159"/>
                    <a:pt x="605" y="161"/>
                    <a:pt x="608" y="157"/>
                  </a:cubicBezTo>
                  <a:cubicBezTo>
                    <a:pt x="615" y="162"/>
                    <a:pt x="625" y="156"/>
                    <a:pt x="634" y="155"/>
                  </a:cubicBezTo>
                  <a:cubicBezTo>
                    <a:pt x="638" y="149"/>
                    <a:pt x="642" y="142"/>
                    <a:pt x="642" y="132"/>
                  </a:cubicBezTo>
                  <a:cubicBezTo>
                    <a:pt x="646" y="131"/>
                    <a:pt x="653" y="130"/>
                    <a:pt x="659" y="132"/>
                  </a:cubicBezTo>
                  <a:cubicBezTo>
                    <a:pt x="661" y="144"/>
                    <a:pt x="675" y="145"/>
                    <a:pt x="688" y="145"/>
                  </a:cubicBezTo>
                  <a:cubicBezTo>
                    <a:pt x="680" y="159"/>
                    <a:pt x="697" y="174"/>
                    <a:pt x="693" y="188"/>
                  </a:cubicBezTo>
                  <a:cubicBezTo>
                    <a:pt x="690" y="191"/>
                    <a:pt x="685" y="187"/>
                    <a:pt x="683" y="186"/>
                  </a:cubicBezTo>
                  <a:cubicBezTo>
                    <a:pt x="678" y="188"/>
                    <a:pt x="673" y="202"/>
                    <a:pt x="680" y="207"/>
                  </a:cubicBezTo>
                  <a:cubicBezTo>
                    <a:pt x="697" y="208"/>
                    <a:pt x="697" y="193"/>
                    <a:pt x="707" y="189"/>
                  </a:cubicBezTo>
                  <a:cubicBezTo>
                    <a:pt x="716" y="187"/>
                    <a:pt x="730" y="187"/>
                    <a:pt x="738" y="195"/>
                  </a:cubicBezTo>
                  <a:cubicBezTo>
                    <a:pt x="734" y="209"/>
                    <a:pt x="757" y="208"/>
                    <a:pt x="757" y="223"/>
                  </a:cubicBezTo>
                  <a:cubicBezTo>
                    <a:pt x="754" y="224"/>
                    <a:pt x="751" y="227"/>
                    <a:pt x="748" y="230"/>
                  </a:cubicBezTo>
                  <a:cubicBezTo>
                    <a:pt x="743" y="229"/>
                    <a:pt x="736" y="227"/>
                    <a:pt x="735" y="234"/>
                  </a:cubicBezTo>
                  <a:cubicBezTo>
                    <a:pt x="742" y="239"/>
                    <a:pt x="746" y="239"/>
                    <a:pt x="754" y="243"/>
                  </a:cubicBezTo>
                  <a:cubicBezTo>
                    <a:pt x="756" y="251"/>
                    <a:pt x="749" y="255"/>
                    <a:pt x="744" y="261"/>
                  </a:cubicBezTo>
                  <a:cubicBezTo>
                    <a:pt x="736" y="266"/>
                    <a:pt x="732" y="253"/>
                    <a:pt x="719" y="255"/>
                  </a:cubicBezTo>
                  <a:cubicBezTo>
                    <a:pt x="717" y="273"/>
                    <a:pt x="731" y="272"/>
                    <a:pt x="741" y="275"/>
                  </a:cubicBezTo>
                  <a:cubicBezTo>
                    <a:pt x="742" y="293"/>
                    <a:pt x="719" y="289"/>
                    <a:pt x="709" y="284"/>
                  </a:cubicBezTo>
                  <a:cubicBezTo>
                    <a:pt x="706" y="294"/>
                    <a:pt x="707" y="301"/>
                    <a:pt x="702" y="307"/>
                  </a:cubicBezTo>
                  <a:cubicBezTo>
                    <a:pt x="691" y="307"/>
                    <a:pt x="690" y="316"/>
                    <a:pt x="683" y="319"/>
                  </a:cubicBezTo>
                  <a:cubicBezTo>
                    <a:pt x="670" y="317"/>
                    <a:pt x="669" y="303"/>
                    <a:pt x="655" y="303"/>
                  </a:cubicBezTo>
                  <a:cubicBezTo>
                    <a:pt x="652" y="322"/>
                    <a:pt x="663" y="327"/>
                    <a:pt x="678" y="328"/>
                  </a:cubicBezTo>
                  <a:cubicBezTo>
                    <a:pt x="692" y="320"/>
                    <a:pt x="713" y="318"/>
                    <a:pt x="735" y="318"/>
                  </a:cubicBezTo>
                  <a:cubicBezTo>
                    <a:pt x="744" y="327"/>
                    <a:pt x="752" y="337"/>
                    <a:pt x="760" y="347"/>
                  </a:cubicBezTo>
                  <a:cubicBezTo>
                    <a:pt x="754" y="353"/>
                    <a:pt x="761" y="357"/>
                    <a:pt x="764" y="362"/>
                  </a:cubicBezTo>
                  <a:cubicBezTo>
                    <a:pt x="765" y="377"/>
                    <a:pt x="743" y="370"/>
                    <a:pt x="737" y="379"/>
                  </a:cubicBezTo>
                  <a:cubicBezTo>
                    <a:pt x="741" y="387"/>
                    <a:pt x="746" y="394"/>
                    <a:pt x="750" y="401"/>
                  </a:cubicBezTo>
                  <a:cubicBezTo>
                    <a:pt x="752" y="398"/>
                    <a:pt x="752" y="396"/>
                    <a:pt x="757" y="398"/>
                  </a:cubicBezTo>
                  <a:cubicBezTo>
                    <a:pt x="757" y="396"/>
                    <a:pt x="757" y="394"/>
                    <a:pt x="757" y="392"/>
                  </a:cubicBezTo>
                  <a:cubicBezTo>
                    <a:pt x="767" y="393"/>
                    <a:pt x="766" y="385"/>
                    <a:pt x="773" y="383"/>
                  </a:cubicBezTo>
                  <a:cubicBezTo>
                    <a:pt x="788" y="381"/>
                    <a:pt x="793" y="396"/>
                    <a:pt x="802" y="404"/>
                  </a:cubicBezTo>
                  <a:cubicBezTo>
                    <a:pt x="802" y="410"/>
                    <a:pt x="795" y="410"/>
                    <a:pt x="795" y="417"/>
                  </a:cubicBezTo>
                  <a:cubicBezTo>
                    <a:pt x="798" y="414"/>
                    <a:pt x="802" y="421"/>
                    <a:pt x="804" y="423"/>
                  </a:cubicBezTo>
                  <a:cubicBezTo>
                    <a:pt x="807" y="426"/>
                    <a:pt x="809" y="425"/>
                    <a:pt x="810" y="426"/>
                  </a:cubicBezTo>
                  <a:cubicBezTo>
                    <a:pt x="817" y="436"/>
                    <a:pt x="811" y="443"/>
                    <a:pt x="808" y="452"/>
                  </a:cubicBezTo>
                  <a:cubicBezTo>
                    <a:pt x="806" y="456"/>
                    <a:pt x="798" y="454"/>
                    <a:pt x="797" y="460"/>
                  </a:cubicBezTo>
                  <a:cubicBezTo>
                    <a:pt x="806" y="468"/>
                    <a:pt x="812" y="451"/>
                    <a:pt x="819" y="446"/>
                  </a:cubicBezTo>
                  <a:cubicBezTo>
                    <a:pt x="827" y="450"/>
                    <a:pt x="834" y="455"/>
                    <a:pt x="839" y="461"/>
                  </a:cubicBezTo>
                  <a:cubicBezTo>
                    <a:pt x="836" y="470"/>
                    <a:pt x="835" y="481"/>
                    <a:pt x="833" y="490"/>
                  </a:cubicBezTo>
                  <a:cubicBezTo>
                    <a:pt x="824" y="487"/>
                    <a:pt x="820" y="489"/>
                    <a:pt x="808" y="489"/>
                  </a:cubicBezTo>
                  <a:cubicBezTo>
                    <a:pt x="807" y="492"/>
                    <a:pt x="806" y="496"/>
                    <a:pt x="802" y="496"/>
                  </a:cubicBezTo>
                  <a:cubicBezTo>
                    <a:pt x="798" y="496"/>
                    <a:pt x="796" y="490"/>
                    <a:pt x="792" y="493"/>
                  </a:cubicBezTo>
                  <a:cubicBezTo>
                    <a:pt x="788" y="498"/>
                    <a:pt x="787" y="501"/>
                    <a:pt x="786" y="506"/>
                  </a:cubicBezTo>
                  <a:cubicBezTo>
                    <a:pt x="792" y="504"/>
                    <a:pt x="797" y="509"/>
                    <a:pt x="797" y="517"/>
                  </a:cubicBezTo>
                  <a:cubicBezTo>
                    <a:pt x="802" y="516"/>
                    <a:pt x="803" y="520"/>
                    <a:pt x="804" y="524"/>
                  </a:cubicBezTo>
                  <a:cubicBezTo>
                    <a:pt x="800" y="530"/>
                    <a:pt x="798" y="537"/>
                    <a:pt x="792" y="541"/>
                  </a:cubicBezTo>
                  <a:cubicBezTo>
                    <a:pt x="787" y="540"/>
                    <a:pt x="785" y="537"/>
                    <a:pt x="781" y="536"/>
                  </a:cubicBezTo>
                  <a:cubicBezTo>
                    <a:pt x="755" y="534"/>
                    <a:pt x="725" y="527"/>
                    <a:pt x="707" y="514"/>
                  </a:cubicBezTo>
                  <a:cubicBezTo>
                    <a:pt x="707" y="506"/>
                    <a:pt x="707" y="507"/>
                    <a:pt x="706" y="502"/>
                  </a:cubicBezTo>
                  <a:cubicBezTo>
                    <a:pt x="699" y="499"/>
                    <a:pt x="695" y="492"/>
                    <a:pt x="684" y="493"/>
                  </a:cubicBezTo>
                  <a:cubicBezTo>
                    <a:pt x="684" y="491"/>
                    <a:pt x="685" y="488"/>
                    <a:pt x="683" y="487"/>
                  </a:cubicBezTo>
                  <a:cubicBezTo>
                    <a:pt x="673" y="488"/>
                    <a:pt x="663" y="488"/>
                    <a:pt x="662" y="498"/>
                  </a:cubicBezTo>
                  <a:cubicBezTo>
                    <a:pt x="666" y="501"/>
                    <a:pt x="667" y="509"/>
                    <a:pt x="672" y="511"/>
                  </a:cubicBezTo>
                  <a:cubicBezTo>
                    <a:pt x="678" y="511"/>
                    <a:pt x="684" y="511"/>
                    <a:pt x="690" y="511"/>
                  </a:cubicBezTo>
                  <a:cubicBezTo>
                    <a:pt x="706" y="525"/>
                    <a:pt x="673" y="548"/>
                    <a:pt x="696" y="556"/>
                  </a:cubicBezTo>
                  <a:cubicBezTo>
                    <a:pt x="702" y="553"/>
                    <a:pt x="700" y="542"/>
                    <a:pt x="706" y="540"/>
                  </a:cubicBezTo>
                  <a:cubicBezTo>
                    <a:pt x="712" y="540"/>
                    <a:pt x="710" y="549"/>
                    <a:pt x="716" y="549"/>
                  </a:cubicBezTo>
                  <a:cubicBezTo>
                    <a:pt x="721" y="547"/>
                    <a:pt x="722" y="541"/>
                    <a:pt x="728" y="540"/>
                  </a:cubicBezTo>
                  <a:cubicBezTo>
                    <a:pt x="730" y="546"/>
                    <a:pt x="739" y="553"/>
                    <a:pt x="737" y="559"/>
                  </a:cubicBezTo>
                  <a:cubicBezTo>
                    <a:pt x="735" y="562"/>
                    <a:pt x="728" y="559"/>
                    <a:pt x="728" y="563"/>
                  </a:cubicBezTo>
                  <a:cubicBezTo>
                    <a:pt x="733" y="575"/>
                    <a:pt x="754" y="567"/>
                    <a:pt x="754" y="585"/>
                  </a:cubicBezTo>
                  <a:cubicBezTo>
                    <a:pt x="749" y="590"/>
                    <a:pt x="740" y="582"/>
                    <a:pt x="735" y="587"/>
                  </a:cubicBezTo>
                  <a:cubicBezTo>
                    <a:pt x="736" y="596"/>
                    <a:pt x="743" y="600"/>
                    <a:pt x="748" y="604"/>
                  </a:cubicBezTo>
                  <a:cubicBezTo>
                    <a:pt x="745" y="612"/>
                    <a:pt x="751" y="610"/>
                    <a:pt x="751" y="617"/>
                  </a:cubicBezTo>
                  <a:cubicBezTo>
                    <a:pt x="742" y="616"/>
                    <a:pt x="731" y="615"/>
                    <a:pt x="725" y="610"/>
                  </a:cubicBezTo>
                  <a:cubicBezTo>
                    <a:pt x="721" y="615"/>
                    <a:pt x="711" y="618"/>
                    <a:pt x="703" y="615"/>
                  </a:cubicBezTo>
                  <a:cubicBezTo>
                    <a:pt x="693" y="625"/>
                    <a:pt x="673" y="619"/>
                    <a:pt x="672" y="606"/>
                  </a:cubicBezTo>
                  <a:cubicBezTo>
                    <a:pt x="671" y="596"/>
                    <a:pt x="681" y="593"/>
                    <a:pt x="685" y="585"/>
                  </a:cubicBezTo>
                  <a:cubicBezTo>
                    <a:pt x="681" y="574"/>
                    <a:pt x="667" y="582"/>
                    <a:pt x="659" y="584"/>
                  </a:cubicBezTo>
                  <a:cubicBezTo>
                    <a:pt x="652" y="580"/>
                    <a:pt x="644" y="576"/>
                    <a:pt x="642" y="568"/>
                  </a:cubicBezTo>
                  <a:cubicBezTo>
                    <a:pt x="637" y="566"/>
                    <a:pt x="632" y="565"/>
                    <a:pt x="631" y="559"/>
                  </a:cubicBezTo>
                  <a:cubicBezTo>
                    <a:pt x="632" y="553"/>
                    <a:pt x="641" y="557"/>
                    <a:pt x="640" y="550"/>
                  </a:cubicBezTo>
                  <a:cubicBezTo>
                    <a:pt x="633" y="547"/>
                    <a:pt x="626" y="544"/>
                    <a:pt x="618" y="541"/>
                  </a:cubicBezTo>
                  <a:cubicBezTo>
                    <a:pt x="617" y="530"/>
                    <a:pt x="625" y="527"/>
                    <a:pt x="634" y="522"/>
                  </a:cubicBezTo>
                  <a:cubicBezTo>
                    <a:pt x="631" y="521"/>
                    <a:pt x="632" y="516"/>
                    <a:pt x="627" y="517"/>
                  </a:cubicBezTo>
                  <a:cubicBezTo>
                    <a:pt x="610" y="518"/>
                    <a:pt x="603" y="531"/>
                    <a:pt x="599" y="546"/>
                  </a:cubicBezTo>
                  <a:cubicBezTo>
                    <a:pt x="601" y="556"/>
                    <a:pt x="613" y="557"/>
                    <a:pt x="615" y="566"/>
                  </a:cubicBezTo>
                  <a:cubicBezTo>
                    <a:pt x="608" y="569"/>
                    <a:pt x="599" y="569"/>
                    <a:pt x="593" y="574"/>
                  </a:cubicBezTo>
                  <a:cubicBezTo>
                    <a:pt x="592" y="578"/>
                    <a:pt x="595" y="577"/>
                    <a:pt x="595" y="581"/>
                  </a:cubicBezTo>
                  <a:cubicBezTo>
                    <a:pt x="587" y="587"/>
                    <a:pt x="586" y="600"/>
                    <a:pt x="573" y="601"/>
                  </a:cubicBezTo>
                  <a:cubicBezTo>
                    <a:pt x="568" y="596"/>
                    <a:pt x="566" y="588"/>
                    <a:pt x="561" y="582"/>
                  </a:cubicBezTo>
                  <a:cubicBezTo>
                    <a:pt x="556" y="583"/>
                    <a:pt x="550" y="582"/>
                    <a:pt x="547" y="581"/>
                  </a:cubicBezTo>
                  <a:cubicBezTo>
                    <a:pt x="545" y="576"/>
                    <a:pt x="549" y="573"/>
                    <a:pt x="547" y="571"/>
                  </a:cubicBezTo>
                  <a:cubicBezTo>
                    <a:pt x="543" y="568"/>
                    <a:pt x="536" y="570"/>
                    <a:pt x="530" y="569"/>
                  </a:cubicBezTo>
                  <a:cubicBezTo>
                    <a:pt x="531" y="572"/>
                    <a:pt x="534" y="573"/>
                    <a:pt x="533" y="578"/>
                  </a:cubicBezTo>
                  <a:cubicBezTo>
                    <a:pt x="528" y="580"/>
                    <a:pt x="524" y="583"/>
                    <a:pt x="516" y="582"/>
                  </a:cubicBezTo>
                  <a:cubicBezTo>
                    <a:pt x="516" y="591"/>
                    <a:pt x="509" y="592"/>
                    <a:pt x="507" y="598"/>
                  </a:cubicBezTo>
                  <a:cubicBezTo>
                    <a:pt x="510" y="610"/>
                    <a:pt x="528" y="606"/>
                    <a:pt x="528" y="622"/>
                  </a:cubicBezTo>
                  <a:cubicBezTo>
                    <a:pt x="536" y="623"/>
                    <a:pt x="541" y="620"/>
                    <a:pt x="549" y="620"/>
                  </a:cubicBezTo>
                  <a:cubicBezTo>
                    <a:pt x="556" y="628"/>
                    <a:pt x="555" y="635"/>
                    <a:pt x="557" y="645"/>
                  </a:cubicBezTo>
                  <a:cubicBezTo>
                    <a:pt x="565" y="647"/>
                    <a:pt x="569" y="653"/>
                    <a:pt x="580" y="651"/>
                  </a:cubicBezTo>
                  <a:cubicBezTo>
                    <a:pt x="593" y="661"/>
                    <a:pt x="579" y="673"/>
                    <a:pt x="573" y="680"/>
                  </a:cubicBezTo>
                  <a:cubicBezTo>
                    <a:pt x="568" y="682"/>
                    <a:pt x="561" y="681"/>
                    <a:pt x="560" y="686"/>
                  </a:cubicBezTo>
                  <a:cubicBezTo>
                    <a:pt x="561" y="691"/>
                    <a:pt x="565" y="691"/>
                    <a:pt x="564" y="698"/>
                  </a:cubicBezTo>
                  <a:cubicBezTo>
                    <a:pt x="560" y="700"/>
                    <a:pt x="557" y="694"/>
                    <a:pt x="555" y="698"/>
                  </a:cubicBezTo>
                  <a:cubicBezTo>
                    <a:pt x="554" y="704"/>
                    <a:pt x="559" y="707"/>
                    <a:pt x="555" y="711"/>
                  </a:cubicBezTo>
                  <a:cubicBezTo>
                    <a:pt x="540" y="708"/>
                    <a:pt x="535" y="694"/>
                    <a:pt x="516" y="695"/>
                  </a:cubicBezTo>
                  <a:cubicBezTo>
                    <a:pt x="513" y="694"/>
                    <a:pt x="517" y="686"/>
                    <a:pt x="511" y="688"/>
                  </a:cubicBezTo>
                  <a:cubicBezTo>
                    <a:pt x="506" y="690"/>
                    <a:pt x="502" y="693"/>
                    <a:pt x="500" y="698"/>
                  </a:cubicBezTo>
                  <a:cubicBezTo>
                    <a:pt x="487" y="694"/>
                    <a:pt x="481" y="709"/>
                    <a:pt x="471" y="710"/>
                  </a:cubicBezTo>
                  <a:cubicBezTo>
                    <a:pt x="457" y="711"/>
                    <a:pt x="447" y="697"/>
                    <a:pt x="446" y="685"/>
                  </a:cubicBezTo>
                  <a:cubicBezTo>
                    <a:pt x="452" y="681"/>
                    <a:pt x="464" y="681"/>
                    <a:pt x="462" y="669"/>
                  </a:cubicBezTo>
                  <a:cubicBezTo>
                    <a:pt x="451" y="663"/>
                    <a:pt x="446" y="674"/>
                    <a:pt x="434" y="672"/>
                  </a:cubicBezTo>
                  <a:cubicBezTo>
                    <a:pt x="428" y="668"/>
                    <a:pt x="432" y="656"/>
                    <a:pt x="427" y="653"/>
                  </a:cubicBezTo>
                  <a:cubicBezTo>
                    <a:pt x="420" y="652"/>
                    <a:pt x="416" y="655"/>
                    <a:pt x="413" y="658"/>
                  </a:cubicBezTo>
                  <a:cubicBezTo>
                    <a:pt x="421" y="661"/>
                    <a:pt x="413" y="664"/>
                    <a:pt x="416" y="670"/>
                  </a:cubicBezTo>
                  <a:cubicBezTo>
                    <a:pt x="401" y="677"/>
                    <a:pt x="402" y="695"/>
                    <a:pt x="396" y="713"/>
                  </a:cubicBezTo>
                  <a:cubicBezTo>
                    <a:pt x="395" y="715"/>
                    <a:pt x="392" y="717"/>
                    <a:pt x="392" y="718"/>
                  </a:cubicBezTo>
                  <a:cubicBezTo>
                    <a:pt x="386" y="731"/>
                    <a:pt x="388" y="740"/>
                    <a:pt x="389" y="755"/>
                  </a:cubicBezTo>
                  <a:cubicBezTo>
                    <a:pt x="390" y="789"/>
                    <a:pt x="385" y="832"/>
                    <a:pt x="387" y="862"/>
                  </a:cubicBezTo>
                  <a:cubicBezTo>
                    <a:pt x="388" y="874"/>
                    <a:pt x="386" y="881"/>
                    <a:pt x="386" y="889"/>
                  </a:cubicBezTo>
                  <a:cubicBezTo>
                    <a:pt x="386" y="898"/>
                    <a:pt x="389" y="904"/>
                    <a:pt x="389" y="911"/>
                  </a:cubicBezTo>
                  <a:cubicBezTo>
                    <a:pt x="401" y="919"/>
                    <a:pt x="406" y="935"/>
                    <a:pt x="425" y="936"/>
                  </a:cubicBezTo>
                  <a:cubicBezTo>
                    <a:pt x="426" y="942"/>
                    <a:pt x="422" y="943"/>
                    <a:pt x="421" y="946"/>
                  </a:cubicBezTo>
                  <a:cubicBezTo>
                    <a:pt x="402" y="941"/>
                    <a:pt x="379" y="947"/>
                    <a:pt x="367" y="948"/>
                  </a:cubicBezTo>
                  <a:close/>
                  <a:moveTo>
                    <a:pt x="305" y="177"/>
                  </a:moveTo>
                  <a:cubicBezTo>
                    <a:pt x="300" y="179"/>
                    <a:pt x="300" y="182"/>
                    <a:pt x="295" y="182"/>
                  </a:cubicBezTo>
                  <a:cubicBezTo>
                    <a:pt x="295" y="185"/>
                    <a:pt x="297" y="186"/>
                    <a:pt x="298" y="189"/>
                  </a:cubicBezTo>
                  <a:cubicBezTo>
                    <a:pt x="301" y="189"/>
                    <a:pt x="304" y="189"/>
                    <a:pt x="307" y="189"/>
                  </a:cubicBezTo>
                  <a:cubicBezTo>
                    <a:pt x="307" y="186"/>
                    <a:pt x="308" y="185"/>
                    <a:pt x="310" y="185"/>
                  </a:cubicBezTo>
                  <a:cubicBezTo>
                    <a:pt x="309" y="182"/>
                    <a:pt x="307" y="180"/>
                    <a:pt x="305" y="177"/>
                  </a:cubicBezTo>
                  <a:close/>
                  <a:moveTo>
                    <a:pt x="134" y="400"/>
                  </a:moveTo>
                  <a:cubicBezTo>
                    <a:pt x="136" y="418"/>
                    <a:pt x="156" y="407"/>
                    <a:pt x="158" y="397"/>
                  </a:cubicBezTo>
                  <a:cubicBezTo>
                    <a:pt x="177" y="392"/>
                    <a:pt x="181" y="408"/>
                    <a:pt x="191" y="407"/>
                  </a:cubicBezTo>
                  <a:cubicBezTo>
                    <a:pt x="189" y="397"/>
                    <a:pt x="187" y="388"/>
                    <a:pt x="181" y="385"/>
                  </a:cubicBezTo>
                  <a:cubicBezTo>
                    <a:pt x="167" y="377"/>
                    <a:pt x="151" y="398"/>
                    <a:pt x="134" y="400"/>
                  </a:cubicBezTo>
                  <a:close/>
                  <a:moveTo>
                    <a:pt x="449" y="404"/>
                  </a:moveTo>
                  <a:cubicBezTo>
                    <a:pt x="443" y="408"/>
                    <a:pt x="435" y="410"/>
                    <a:pt x="431" y="416"/>
                  </a:cubicBezTo>
                  <a:cubicBezTo>
                    <a:pt x="439" y="418"/>
                    <a:pt x="448" y="416"/>
                    <a:pt x="452" y="410"/>
                  </a:cubicBezTo>
                  <a:cubicBezTo>
                    <a:pt x="453" y="406"/>
                    <a:pt x="449" y="407"/>
                    <a:pt x="449" y="404"/>
                  </a:cubicBezTo>
                  <a:close/>
                  <a:moveTo>
                    <a:pt x="551" y="446"/>
                  </a:moveTo>
                  <a:cubicBezTo>
                    <a:pt x="555" y="446"/>
                    <a:pt x="557" y="447"/>
                    <a:pt x="557" y="451"/>
                  </a:cubicBezTo>
                  <a:cubicBezTo>
                    <a:pt x="559" y="449"/>
                    <a:pt x="561" y="447"/>
                    <a:pt x="566" y="448"/>
                  </a:cubicBezTo>
                  <a:cubicBezTo>
                    <a:pt x="563" y="443"/>
                    <a:pt x="566" y="441"/>
                    <a:pt x="567" y="436"/>
                  </a:cubicBezTo>
                  <a:cubicBezTo>
                    <a:pt x="559" y="432"/>
                    <a:pt x="550" y="434"/>
                    <a:pt x="551" y="446"/>
                  </a:cubicBezTo>
                  <a:close/>
                  <a:moveTo>
                    <a:pt x="485" y="505"/>
                  </a:moveTo>
                  <a:cubicBezTo>
                    <a:pt x="485" y="515"/>
                    <a:pt x="503" y="513"/>
                    <a:pt x="497" y="524"/>
                  </a:cubicBezTo>
                  <a:cubicBezTo>
                    <a:pt x="500" y="530"/>
                    <a:pt x="506" y="532"/>
                    <a:pt x="510" y="537"/>
                  </a:cubicBezTo>
                  <a:cubicBezTo>
                    <a:pt x="505" y="546"/>
                    <a:pt x="514" y="550"/>
                    <a:pt x="517" y="555"/>
                  </a:cubicBezTo>
                  <a:cubicBezTo>
                    <a:pt x="521" y="552"/>
                    <a:pt x="514" y="549"/>
                    <a:pt x="514" y="546"/>
                  </a:cubicBezTo>
                  <a:cubicBezTo>
                    <a:pt x="517" y="543"/>
                    <a:pt x="524" y="546"/>
                    <a:pt x="526" y="543"/>
                  </a:cubicBezTo>
                  <a:cubicBezTo>
                    <a:pt x="522" y="536"/>
                    <a:pt x="518" y="530"/>
                    <a:pt x="510" y="528"/>
                  </a:cubicBezTo>
                  <a:cubicBezTo>
                    <a:pt x="511" y="518"/>
                    <a:pt x="517" y="510"/>
                    <a:pt x="530" y="509"/>
                  </a:cubicBezTo>
                  <a:cubicBezTo>
                    <a:pt x="525" y="491"/>
                    <a:pt x="494" y="489"/>
                    <a:pt x="485" y="505"/>
                  </a:cubicBezTo>
                  <a:close/>
                  <a:moveTo>
                    <a:pt x="384" y="617"/>
                  </a:moveTo>
                  <a:cubicBezTo>
                    <a:pt x="376" y="634"/>
                    <a:pt x="376" y="667"/>
                    <a:pt x="378" y="689"/>
                  </a:cubicBezTo>
                  <a:cubicBezTo>
                    <a:pt x="397" y="681"/>
                    <a:pt x="389" y="644"/>
                    <a:pt x="397" y="626"/>
                  </a:cubicBezTo>
                  <a:cubicBezTo>
                    <a:pt x="392" y="623"/>
                    <a:pt x="391" y="621"/>
                    <a:pt x="386" y="625"/>
                  </a:cubicBezTo>
                  <a:cubicBezTo>
                    <a:pt x="386" y="621"/>
                    <a:pt x="385" y="619"/>
                    <a:pt x="384" y="617"/>
                  </a:cubicBezTo>
                  <a:close/>
                  <a:moveTo>
                    <a:pt x="250" y="642"/>
                  </a:moveTo>
                  <a:cubicBezTo>
                    <a:pt x="245" y="642"/>
                    <a:pt x="244" y="645"/>
                    <a:pt x="238" y="644"/>
                  </a:cubicBezTo>
                  <a:cubicBezTo>
                    <a:pt x="239" y="650"/>
                    <a:pt x="243" y="654"/>
                    <a:pt x="250" y="654"/>
                  </a:cubicBezTo>
                  <a:cubicBezTo>
                    <a:pt x="252" y="652"/>
                    <a:pt x="252" y="644"/>
                    <a:pt x="250" y="642"/>
                  </a:cubicBezTo>
                  <a:close/>
                  <a:moveTo>
                    <a:pt x="339" y="664"/>
                  </a:moveTo>
                  <a:cubicBezTo>
                    <a:pt x="324" y="671"/>
                    <a:pt x="331" y="685"/>
                    <a:pt x="326" y="698"/>
                  </a:cubicBezTo>
                  <a:cubicBezTo>
                    <a:pt x="329" y="701"/>
                    <a:pt x="330" y="700"/>
                    <a:pt x="336" y="699"/>
                  </a:cubicBezTo>
                  <a:cubicBezTo>
                    <a:pt x="339" y="689"/>
                    <a:pt x="344" y="674"/>
                    <a:pt x="339" y="664"/>
                  </a:cubicBezTo>
                  <a:close/>
                  <a:moveTo>
                    <a:pt x="231" y="672"/>
                  </a:moveTo>
                  <a:cubicBezTo>
                    <a:pt x="226" y="674"/>
                    <a:pt x="225" y="680"/>
                    <a:pt x="216" y="679"/>
                  </a:cubicBezTo>
                  <a:cubicBezTo>
                    <a:pt x="209" y="684"/>
                    <a:pt x="213" y="694"/>
                    <a:pt x="215" y="698"/>
                  </a:cubicBezTo>
                  <a:cubicBezTo>
                    <a:pt x="220" y="697"/>
                    <a:pt x="223" y="694"/>
                    <a:pt x="226" y="692"/>
                  </a:cubicBezTo>
                  <a:cubicBezTo>
                    <a:pt x="226" y="685"/>
                    <a:pt x="227" y="680"/>
                    <a:pt x="232" y="679"/>
                  </a:cubicBezTo>
                  <a:cubicBezTo>
                    <a:pt x="233" y="675"/>
                    <a:pt x="229" y="676"/>
                    <a:pt x="231" y="672"/>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sp>
        <p:nvSpPr>
          <p:cNvPr id="631" name="Freeform 14"/>
          <p:cNvSpPr>
            <a:spLocks noEditPoints="1"/>
          </p:cNvSpPr>
          <p:nvPr/>
        </p:nvSpPr>
        <p:spPr bwMode="auto">
          <a:xfrm>
            <a:off x="5219866" y="1847883"/>
            <a:ext cx="381707" cy="438903"/>
          </a:xfrm>
          <a:custGeom>
            <a:avLst/>
            <a:gdLst>
              <a:gd name="T0" fmla="*/ 289 w 537"/>
              <a:gd name="T1" fmla="*/ 552 h 617"/>
              <a:gd name="T2" fmla="*/ 272 w 537"/>
              <a:gd name="T3" fmla="*/ 422 h 617"/>
              <a:gd name="T4" fmla="*/ 236 w 537"/>
              <a:gd name="T5" fmla="*/ 455 h 617"/>
              <a:gd name="T6" fmla="*/ 182 w 537"/>
              <a:gd name="T7" fmla="*/ 447 h 617"/>
              <a:gd name="T8" fmla="*/ 181 w 537"/>
              <a:gd name="T9" fmla="*/ 414 h 617"/>
              <a:gd name="T10" fmla="*/ 196 w 537"/>
              <a:gd name="T11" fmla="*/ 371 h 617"/>
              <a:gd name="T12" fmla="*/ 170 w 537"/>
              <a:gd name="T13" fmla="*/ 386 h 617"/>
              <a:gd name="T14" fmla="*/ 136 w 537"/>
              <a:gd name="T15" fmla="*/ 331 h 617"/>
              <a:gd name="T16" fmla="*/ 126 w 537"/>
              <a:gd name="T17" fmla="*/ 364 h 617"/>
              <a:gd name="T18" fmla="*/ 73 w 537"/>
              <a:gd name="T19" fmla="*/ 391 h 617"/>
              <a:gd name="T20" fmla="*/ 71 w 537"/>
              <a:gd name="T21" fmla="*/ 361 h 617"/>
              <a:gd name="T22" fmla="*/ 92 w 537"/>
              <a:gd name="T23" fmla="*/ 357 h 617"/>
              <a:gd name="T24" fmla="*/ 99 w 537"/>
              <a:gd name="T25" fmla="*/ 316 h 617"/>
              <a:gd name="T26" fmla="*/ 22 w 537"/>
              <a:gd name="T27" fmla="*/ 336 h 617"/>
              <a:gd name="T28" fmla="*/ 20 w 537"/>
              <a:gd name="T29" fmla="*/ 313 h 617"/>
              <a:gd name="T30" fmla="*/ 20 w 537"/>
              <a:gd name="T31" fmla="*/ 290 h 617"/>
              <a:gd name="T32" fmla="*/ 42 w 537"/>
              <a:gd name="T33" fmla="*/ 246 h 617"/>
              <a:gd name="T34" fmla="*/ 48 w 537"/>
              <a:gd name="T35" fmla="*/ 232 h 617"/>
              <a:gd name="T36" fmla="*/ 100 w 537"/>
              <a:gd name="T37" fmla="*/ 205 h 617"/>
              <a:gd name="T38" fmla="*/ 61 w 537"/>
              <a:gd name="T39" fmla="*/ 167 h 617"/>
              <a:gd name="T40" fmla="*/ 65 w 537"/>
              <a:gd name="T41" fmla="*/ 125 h 617"/>
              <a:gd name="T42" fmla="*/ 96 w 537"/>
              <a:gd name="T43" fmla="*/ 93 h 617"/>
              <a:gd name="T44" fmla="*/ 155 w 537"/>
              <a:gd name="T45" fmla="*/ 107 h 617"/>
              <a:gd name="T46" fmla="*/ 172 w 537"/>
              <a:gd name="T47" fmla="*/ 105 h 617"/>
              <a:gd name="T48" fmla="*/ 209 w 537"/>
              <a:gd name="T49" fmla="*/ 73 h 617"/>
              <a:gd name="T50" fmla="*/ 175 w 537"/>
              <a:gd name="T51" fmla="*/ 45 h 617"/>
              <a:gd name="T52" fmla="*/ 211 w 537"/>
              <a:gd name="T53" fmla="*/ 17 h 617"/>
              <a:gd name="T54" fmla="*/ 258 w 537"/>
              <a:gd name="T55" fmla="*/ 1 h 617"/>
              <a:gd name="T56" fmla="*/ 289 w 537"/>
              <a:gd name="T57" fmla="*/ 13 h 617"/>
              <a:gd name="T58" fmla="*/ 313 w 537"/>
              <a:gd name="T59" fmla="*/ 49 h 617"/>
              <a:gd name="T60" fmla="*/ 319 w 537"/>
              <a:gd name="T61" fmla="*/ 80 h 617"/>
              <a:gd name="T62" fmla="*/ 346 w 537"/>
              <a:gd name="T63" fmla="*/ 70 h 617"/>
              <a:gd name="T64" fmla="*/ 409 w 537"/>
              <a:gd name="T65" fmla="*/ 42 h 617"/>
              <a:gd name="T66" fmla="*/ 440 w 537"/>
              <a:gd name="T67" fmla="*/ 83 h 617"/>
              <a:gd name="T68" fmla="*/ 447 w 537"/>
              <a:gd name="T69" fmla="*/ 122 h 617"/>
              <a:gd name="T70" fmla="*/ 432 w 537"/>
              <a:gd name="T71" fmla="*/ 157 h 617"/>
              <a:gd name="T72" fmla="*/ 508 w 537"/>
              <a:gd name="T73" fmla="*/ 174 h 617"/>
              <a:gd name="T74" fmla="*/ 502 w 537"/>
              <a:gd name="T75" fmla="*/ 217 h 617"/>
              <a:gd name="T76" fmla="*/ 456 w 537"/>
              <a:gd name="T77" fmla="*/ 255 h 617"/>
              <a:gd name="T78" fmla="*/ 519 w 537"/>
              <a:gd name="T79" fmla="*/ 284 h 617"/>
              <a:gd name="T80" fmla="*/ 466 w 537"/>
              <a:gd name="T81" fmla="*/ 330 h 617"/>
              <a:gd name="T82" fmla="*/ 509 w 537"/>
              <a:gd name="T83" fmla="*/ 338 h 617"/>
              <a:gd name="T84" fmla="*/ 537 w 537"/>
              <a:gd name="T85" fmla="*/ 360 h 617"/>
              <a:gd name="T86" fmla="*/ 508 w 537"/>
              <a:gd name="T87" fmla="*/ 384 h 617"/>
              <a:gd name="T88" fmla="*/ 469 w 537"/>
              <a:gd name="T89" fmla="*/ 401 h 617"/>
              <a:gd name="T90" fmla="*/ 454 w 537"/>
              <a:gd name="T91" fmla="*/ 415 h 617"/>
              <a:gd name="T92" fmla="*/ 463 w 537"/>
              <a:gd name="T93" fmla="*/ 461 h 617"/>
              <a:gd name="T94" fmla="*/ 321 w 537"/>
              <a:gd name="T95" fmla="*/ 518 h 617"/>
              <a:gd name="T96" fmla="*/ 302 w 537"/>
              <a:gd name="T97" fmla="*/ 607 h 617"/>
              <a:gd name="T98" fmla="*/ 348 w 537"/>
              <a:gd name="T99" fmla="*/ 117 h 617"/>
              <a:gd name="T100" fmla="*/ 436 w 537"/>
              <a:gd name="T101" fmla="*/ 254 h 617"/>
              <a:gd name="T102" fmla="*/ 250 w 537"/>
              <a:gd name="T103" fmla="*/ 259 h 617"/>
              <a:gd name="T104" fmla="*/ 184 w 537"/>
              <a:gd name="T105" fmla="*/ 286 h 617"/>
              <a:gd name="T106" fmla="*/ 208 w 537"/>
              <a:gd name="T107" fmla="*/ 350 h 617"/>
              <a:gd name="T108" fmla="*/ 198 w 537"/>
              <a:gd name="T109" fmla="*/ 327 h 617"/>
              <a:gd name="T110" fmla="*/ 290 w 537"/>
              <a:gd name="T111" fmla="*/ 401 h 617"/>
              <a:gd name="T112" fmla="*/ 322 w 537"/>
              <a:gd name="T113" fmla="*/ 448 h 617"/>
              <a:gd name="T114" fmla="*/ 392 w 537"/>
              <a:gd name="T115" fmla="*/ 44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7" h="617">
                <a:moveTo>
                  <a:pt x="268" y="607"/>
                </a:moveTo>
                <a:cubicBezTo>
                  <a:pt x="267" y="604"/>
                  <a:pt x="265" y="604"/>
                  <a:pt x="265" y="600"/>
                </a:cubicBezTo>
                <a:cubicBezTo>
                  <a:pt x="277" y="599"/>
                  <a:pt x="280" y="589"/>
                  <a:pt x="288" y="584"/>
                </a:cubicBezTo>
                <a:cubicBezTo>
                  <a:pt x="288" y="579"/>
                  <a:pt x="290" y="575"/>
                  <a:pt x="290" y="570"/>
                </a:cubicBezTo>
                <a:cubicBezTo>
                  <a:pt x="290" y="565"/>
                  <a:pt x="289" y="560"/>
                  <a:pt x="289" y="552"/>
                </a:cubicBezTo>
                <a:cubicBezTo>
                  <a:pt x="291" y="533"/>
                  <a:pt x="287" y="505"/>
                  <a:pt x="288" y="484"/>
                </a:cubicBezTo>
                <a:cubicBezTo>
                  <a:pt x="289" y="474"/>
                  <a:pt x="290" y="469"/>
                  <a:pt x="287" y="460"/>
                </a:cubicBezTo>
                <a:cubicBezTo>
                  <a:pt x="286" y="459"/>
                  <a:pt x="284" y="458"/>
                  <a:pt x="284" y="457"/>
                </a:cubicBezTo>
                <a:cubicBezTo>
                  <a:pt x="280" y="446"/>
                  <a:pt x="281" y="434"/>
                  <a:pt x="271" y="430"/>
                </a:cubicBezTo>
                <a:cubicBezTo>
                  <a:pt x="273" y="426"/>
                  <a:pt x="267" y="424"/>
                  <a:pt x="272" y="422"/>
                </a:cubicBezTo>
                <a:cubicBezTo>
                  <a:pt x="271" y="420"/>
                  <a:pt x="268" y="418"/>
                  <a:pt x="264" y="418"/>
                </a:cubicBezTo>
                <a:cubicBezTo>
                  <a:pt x="261" y="421"/>
                  <a:pt x="263" y="428"/>
                  <a:pt x="259" y="431"/>
                </a:cubicBezTo>
                <a:cubicBezTo>
                  <a:pt x="251" y="432"/>
                  <a:pt x="248" y="425"/>
                  <a:pt x="242" y="429"/>
                </a:cubicBezTo>
                <a:cubicBezTo>
                  <a:pt x="240" y="437"/>
                  <a:pt x="248" y="436"/>
                  <a:pt x="252" y="439"/>
                </a:cubicBezTo>
                <a:cubicBezTo>
                  <a:pt x="251" y="447"/>
                  <a:pt x="245" y="456"/>
                  <a:pt x="236" y="455"/>
                </a:cubicBezTo>
                <a:cubicBezTo>
                  <a:pt x="229" y="454"/>
                  <a:pt x="225" y="445"/>
                  <a:pt x="217" y="447"/>
                </a:cubicBezTo>
                <a:cubicBezTo>
                  <a:pt x="216" y="444"/>
                  <a:pt x="213" y="442"/>
                  <a:pt x="210" y="441"/>
                </a:cubicBezTo>
                <a:cubicBezTo>
                  <a:pt x="206" y="440"/>
                  <a:pt x="209" y="445"/>
                  <a:pt x="207" y="446"/>
                </a:cubicBezTo>
                <a:cubicBezTo>
                  <a:pt x="195" y="445"/>
                  <a:pt x="192" y="454"/>
                  <a:pt x="182" y="456"/>
                </a:cubicBezTo>
                <a:cubicBezTo>
                  <a:pt x="179" y="453"/>
                  <a:pt x="183" y="451"/>
                  <a:pt x="182" y="447"/>
                </a:cubicBezTo>
                <a:cubicBezTo>
                  <a:pt x="181" y="445"/>
                  <a:pt x="179" y="449"/>
                  <a:pt x="176" y="447"/>
                </a:cubicBezTo>
                <a:cubicBezTo>
                  <a:pt x="175" y="443"/>
                  <a:pt x="178" y="443"/>
                  <a:pt x="179" y="440"/>
                </a:cubicBezTo>
                <a:cubicBezTo>
                  <a:pt x="178" y="436"/>
                  <a:pt x="173" y="437"/>
                  <a:pt x="170" y="436"/>
                </a:cubicBezTo>
                <a:cubicBezTo>
                  <a:pt x="166" y="431"/>
                  <a:pt x="158" y="423"/>
                  <a:pt x="166" y="417"/>
                </a:cubicBezTo>
                <a:cubicBezTo>
                  <a:pt x="173" y="419"/>
                  <a:pt x="176" y="415"/>
                  <a:pt x="181" y="414"/>
                </a:cubicBezTo>
                <a:cubicBezTo>
                  <a:pt x="182" y="407"/>
                  <a:pt x="181" y="402"/>
                  <a:pt x="185" y="398"/>
                </a:cubicBezTo>
                <a:cubicBezTo>
                  <a:pt x="191" y="397"/>
                  <a:pt x="194" y="399"/>
                  <a:pt x="199" y="399"/>
                </a:cubicBezTo>
                <a:cubicBezTo>
                  <a:pt x="199" y="389"/>
                  <a:pt x="211" y="391"/>
                  <a:pt x="213" y="384"/>
                </a:cubicBezTo>
                <a:cubicBezTo>
                  <a:pt x="212" y="379"/>
                  <a:pt x="207" y="379"/>
                  <a:pt x="207" y="373"/>
                </a:cubicBezTo>
                <a:cubicBezTo>
                  <a:pt x="202" y="374"/>
                  <a:pt x="199" y="372"/>
                  <a:pt x="196" y="371"/>
                </a:cubicBezTo>
                <a:cubicBezTo>
                  <a:pt x="195" y="368"/>
                  <a:pt x="197" y="367"/>
                  <a:pt x="198" y="365"/>
                </a:cubicBezTo>
                <a:cubicBezTo>
                  <a:pt x="194" y="365"/>
                  <a:pt x="189" y="364"/>
                  <a:pt x="187" y="366"/>
                </a:cubicBezTo>
                <a:cubicBezTo>
                  <a:pt x="186" y="367"/>
                  <a:pt x="188" y="369"/>
                  <a:pt x="187" y="372"/>
                </a:cubicBezTo>
                <a:cubicBezTo>
                  <a:pt x="185" y="373"/>
                  <a:pt x="182" y="374"/>
                  <a:pt x="178" y="373"/>
                </a:cubicBezTo>
                <a:cubicBezTo>
                  <a:pt x="175" y="377"/>
                  <a:pt x="173" y="382"/>
                  <a:pt x="170" y="386"/>
                </a:cubicBezTo>
                <a:cubicBezTo>
                  <a:pt x="162" y="385"/>
                  <a:pt x="161" y="377"/>
                  <a:pt x="156" y="372"/>
                </a:cubicBezTo>
                <a:cubicBezTo>
                  <a:pt x="156" y="370"/>
                  <a:pt x="158" y="370"/>
                  <a:pt x="157" y="368"/>
                </a:cubicBezTo>
                <a:cubicBezTo>
                  <a:pt x="154" y="365"/>
                  <a:pt x="148" y="365"/>
                  <a:pt x="143" y="363"/>
                </a:cubicBezTo>
                <a:cubicBezTo>
                  <a:pt x="145" y="357"/>
                  <a:pt x="152" y="357"/>
                  <a:pt x="154" y="350"/>
                </a:cubicBezTo>
                <a:cubicBezTo>
                  <a:pt x="151" y="340"/>
                  <a:pt x="147" y="332"/>
                  <a:pt x="136" y="331"/>
                </a:cubicBezTo>
                <a:cubicBezTo>
                  <a:pt x="133" y="331"/>
                  <a:pt x="133" y="334"/>
                  <a:pt x="131" y="335"/>
                </a:cubicBezTo>
                <a:cubicBezTo>
                  <a:pt x="137" y="338"/>
                  <a:pt x="142" y="340"/>
                  <a:pt x="141" y="347"/>
                </a:cubicBezTo>
                <a:cubicBezTo>
                  <a:pt x="136" y="349"/>
                  <a:pt x="132" y="351"/>
                  <a:pt x="127" y="353"/>
                </a:cubicBezTo>
                <a:cubicBezTo>
                  <a:pt x="127" y="357"/>
                  <a:pt x="133" y="355"/>
                  <a:pt x="133" y="358"/>
                </a:cubicBezTo>
                <a:cubicBezTo>
                  <a:pt x="133" y="362"/>
                  <a:pt x="130" y="363"/>
                  <a:pt x="126" y="364"/>
                </a:cubicBezTo>
                <a:cubicBezTo>
                  <a:pt x="125" y="369"/>
                  <a:pt x="120" y="372"/>
                  <a:pt x="115" y="374"/>
                </a:cubicBezTo>
                <a:cubicBezTo>
                  <a:pt x="110" y="373"/>
                  <a:pt x="101" y="368"/>
                  <a:pt x="98" y="375"/>
                </a:cubicBezTo>
                <a:cubicBezTo>
                  <a:pt x="102" y="380"/>
                  <a:pt x="107" y="382"/>
                  <a:pt x="107" y="388"/>
                </a:cubicBezTo>
                <a:cubicBezTo>
                  <a:pt x="106" y="397"/>
                  <a:pt x="94" y="401"/>
                  <a:pt x="87" y="394"/>
                </a:cubicBezTo>
                <a:cubicBezTo>
                  <a:pt x="82" y="396"/>
                  <a:pt x="75" y="394"/>
                  <a:pt x="73" y="391"/>
                </a:cubicBezTo>
                <a:cubicBezTo>
                  <a:pt x="69" y="394"/>
                  <a:pt x="62" y="395"/>
                  <a:pt x="56" y="396"/>
                </a:cubicBezTo>
                <a:cubicBezTo>
                  <a:pt x="56" y="391"/>
                  <a:pt x="60" y="393"/>
                  <a:pt x="58" y="387"/>
                </a:cubicBezTo>
                <a:cubicBezTo>
                  <a:pt x="62" y="384"/>
                  <a:pt x="66" y="382"/>
                  <a:pt x="67" y="376"/>
                </a:cubicBezTo>
                <a:cubicBezTo>
                  <a:pt x="63" y="373"/>
                  <a:pt x="57" y="378"/>
                  <a:pt x="54" y="375"/>
                </a:cubicBezTo>
                <a:cubicBezTo>
                  <a:pt x="54" y="363"/>
                  <a:pt x="68" y="369"/>
                  <a:pt x="71" y="361"/>
                </a:cubicBezTo>
                <a:cubicBezTo>
                  <a:pt x="71" y="359"/>
                  <a:pt x="66" y="360"/>
                  <a:pt x="66" y="358"/>
                </a:cubicBezTo>
                <a:cubicBezTo>
                  <a:pt x="64" y="354"/>
                  <a:pt x="70" y="350"/>
                  <a:pt x="71" y="346"/>
                </a:cubicBezTo>
                <a:cubicBezTo>
                  <a:pt x="75" y="347"/>
                  <a:pt x="76" y="351"/>
                  <a:pt x="79" y="352"/>
                </a:cubicBezTo>
                <a:cubicBezTo>
                  <a:pt x="83" y="352"/>
                  <a:pt x="81" y="346"/>
                  <a:pt x="85" y="346"/>
                </a:cubicBezTo>
                <a:cubicBezTo>
                  <a:pt x="89" y="348"/>
                  <a:pt x="88" y="355"/>
                  <a:pt x="92" y="357"/>
                </a:cubicBezTo>
                <a:cubicBezTo>
                  <a:pt x="107" y="351"/>
                  <a:pt x="85" y="336"/>
                  <a:pt x="96" y="328"/>
                </a:cubicBezTo>
                <a:cubicBezTo>
                  <a:pt x="99" y="328"/>
                  <a:pt x="103" y="328"/>
                  <a:pt x="107" y="328"/>
                </a:cubicBezTo>
                <a:cubicBezTo>
                  <a:pt x="110" y="326"/>
                  <a:pt x="111" y="322"/>
                  <a:pt x="113" y="319"/>
                </a:cubicBezTo>
                <a:cubicBezTo>
                  <a:pt x="113" y="313"/>
                  <a:pt x="106" y="313"/>
                  <a:pt x="100" y="313"/>
                </a:cubicBezTo>
                <a:cubicBezTo>
                  <a:pt x="99" y="313"/>
                  <a:pt x="99" y="315"/>
                  <a:pt x="99" y="316"/>
                </a:cubicBezTo>
                <a:cubicBezTo>
                  <a:pt x="92" y="316"/>
                  <a:pt x="90" y="320"/>
                  <a:pt x="85" y="322"/>
                </a:cubicBezTo>
                <a:cubicBezTo>
                  <a:pt x="85" y="325"/>
                  <a:pt x="85" y="325"/>
                  <a:pt x="84" y="329"/>
                </a:cubicBezTo>
                <a:cubicBezTo>
                  <a:pt x="73" y="338"/>
                  <a:pt x="54" y="343"/>
                  <a:pt x="37" y="343"/>
                </a:cubicBezTo>
                <a:cubicBezTo>
                  <a:pt x="35" y="344"/>
                  <a:pt x="33" y="347"/>
                  <a:pt x="30" y="347"/>
                </a:cubicBezTo>
                <a:cubicBezTo>
                  <a:pt x="27" y="344"/>
                  <a:pt x="25" y="340"/>
                  <a:pt x="22" y="336"/>
                </a:cubicBezTo>
                <a:cubicBezTo>
                  <a:pt x="23" y="333"/>
                  <a:pt x="23" y="331"/>
                  <a:pt x="27" y="331"/>
                </a:cubicBezTo>
                <a:cubicBezTo>
                  <a:pt x="27" y="327"/>
                  <a:pt x="30" y="323"/>
                  <a:pt x="34" y="325"/>
                </a:cubicBezTo>
                <a:cubicBezTo>
                  <a:pt x="33" y="322"/>
                  <a:pt x="33" y="319"/>
                  <a:pt x="30" y="316"/>
                </a:cubicBezTo>
                <a:cubicBezTo>
                  <a:pt x="28" y="314"/>
                  <a:pt x="27" y="318"/>
                  <a:pt x="23" y="318"/>
                </a:cubicBezTo>
                <a:cubicBezTo>
                  <a:pt x="21" y="318"/>
                  <a:pt x="20" y="316"/>
                  <a:pt x="20" y="313"/>
                </a:cubicBezTo>
                <a:cubicBezTo>
                  <a:pt x="12" y="313"/>
                  <a:pt x="9" y="313"/>
                  <a:pt x="4" y="314"/>
                </a:cubicBezTo>
                <a:cubicBezTo>
                  <a:pt x="2" y="308"/>
                  <a:pt x="2" y="301"/>
                  <a:pt x="0" y="296"/>
                </a:cubicBezTo>
                <a:cubicBezTo>
                  <a:pt x="3" y="292"/>
                  <a:pt x="8" y="289"/>
                  <a:pt x="13" y="286"/>
                </a:cubicBezTo>
                <a:cubicBezTo>
                  <a:pt x="17" y="289"/>
                  <a:pt x="21" y="300"/>
                  <a:pt x="27" y="295"/>
                </a:cubicBezTo>
                <a:cubicBezTo>
                  <a:pt x="26" y="291"/>
                  <a:pt x="21" y="293"/>
                  <a:pt x="20" y="290"/>
                </a:cubicBezTo>
                <a:cubicBezTo>
                  <a:pt x="18" y="284"/>
                  <a:pt x="14" y="280"/>
                  <a:pt x="19" y="273"/>
                </a:cubicBezTo>
                <a:cubicBezTo>
                  <a:pt x="19" y="273"/>
                  <a:pt x="21" y="273"/>
                  <a:pt x="22" y="271"/>
                </a:cubicBezTo>
                <a:cubicBezTo>
                  <a:pt x="23" y="270"/>
                  <a:pt x="26" y="265"/>
                  <a:pt x="28" y="268"/>
                </a:cubicBezTo>
                <a:cubicBezTo>
                  <a:pt x="28" y="263"/>
                  <a:pt x="24" y="263"/>
                  <a:pt x="23" y="259"/>
                </a:cubicBezTo>
                <a:cubicBezTo>
                  <a:pt x="29" y="254"/>
                  <a:pt x="33" y="245"/>
                  <a:pt x="42" y="246"/>
                </a:cubicBezTo>
                <a:cubicBezTo>
                  <a:pt x="47" y="247"/>
                  <a:pt x="46" y="252"/>
                  <a:pt x="52" y="252"/>
                </a:cubicBezTo>
                <a:cubicBezTo>
                  <a:pt x="52" y="253"/>
                  <a:pt x="52" y="254"/>
                  <a:pt x="52" y="255"/>
                </a:cubicBezTo>
                <a:cubicBezTo>
                  <a:pt x="56" y="254"/>
                  <a:pt x="56" y="255"/>
                  <a:pt x="57" y="257"/>
                </a:cubicBezTo>
                <a:cubicBezTo>
                  <a:pt x="60" y="252"/>
                  <a:pt x="63" y="248"/>
                  <a:pt x="66" y="243"/>
                </a:cubicBezTo>
                <a:cubicBezTo>
                  <a:pt x="62" y="237"/>
                  <a:pt x="48" y="242"/>
                  <a:pt x="48" y="232"/>
                </a:cubicBezTo>
                <a:cubicBezTo>
                  <a:pt x="50" y="229"/>
                  <a:pt x="54" y="226"/>
                  <a:pt x="51" y="223"/>
                </a:cubicBezTo>
                <a:cubicBezTo>
                  <a:pt x="56" y="216"/>
                  <a:pt x="61" y="210"/>
                  <a:pt x="67" y="204"/>
                </a:cubicBezTo>
                <a:cubicBezTo>
                  <a:pt x="81" y="204"/>
                  <a:pt x="94" y="205"/>
                  <a:pt x="103" y="210"/>
                </a:cubicBezTo>
                <a:cubicBezTo>
                  <a:pt x="113" y="210"/>
                  <a:pt x="120" y="207"/>
                  <a:pt x="118" y="195"/>
                </a:cubicBezTo>
                <a:cubicBezTo>
                  <a:pt x="109" y="195"/>
                  <a:pt x="108" y="204"/>
                  <a:pt x="100" y="205"/>
                </a:cubicBezTo>
                <a:cubicBezTo>
                  <a:pt x="95" y="203"/>
                  <a:pt x="95" y="197"/>
                  <a:pt x="88" y="197"/>
                </a:cubicBezTo>
                <a:cubicBezTo>
                  <a:pt x="85" y="193"/>
                  <a:pt x="85" y="188"/>
                  <a:pt x="83" y="182"/>
                </a:cubicBezTo>
                <a:cubicBezTo>
                  <a:pt x="77" y="185"/>
                  <a:pt x="62" y="188"/>
                  <a:pt x="63" y="177"/>
                </a:cubicBezTo>
                <a:cubicBezTo>
                  <a:pt x="69" y="174"/>
                  <a:pt x="78" y="175"/>
                  <a:pt x="77" y="164"/>
                </a:cubicBezTo>
                <a:cubicBezTo>
                  <a:pt x="69" y="162"/>
                  <a:pt x="66" y="171"/>
                  <a:pt x="61" y="167"/>
                </a:cubicBezTo>
                <a:cubicBezTo>
                  <a:pt x="57" y="164"/>
                  <a:pt x="54" y="161"/>
                  <a:pt x="54" y="156"/>
                </a:cubicBezTo>
                <a:cubicBezTo>
                  <a:pt x="60" y="153"/>
                  <a:pt x="62" y="154"/>
                  <a:pt x="67" y="151"/>
                </a:cubicBezTo>
                <a:cubicBezTo>
                  <a:pt x="66" y="146"/>
                  <a:pt x="62" y="147"/>
                  <a:pt x="58" y="148"/>
                </a:cubicBezTo>
                <a:cubicBezTo>
                  <a:pt x="57" y="146"/>
                  <a:pt x="55" y="144"/>
                  <a:pt x="52" y="143"/>
                </a:cubicBezTo>
                <a:cubicBezTo>
                  <a:pt x="52" y="133"/>
                  <a:pt x="67" y="134"/>
                  <a:pt x="65" y="125"/>
                </a:cubicBezTo>
                <a:cubicBezTo>
                  <a:pt x="70" y="120"/>
                  <a:pt x="79" y="120"/>
                  <a:pt x="84" y="122"/>
                </a:cubicBezTo>
                <a:cubicBezTo>
                  <a:pt x="91" y="124"/>
                  <a:pt x="91" y="134"/>
                  <a:pt x="102" y="133"/>
                </a:cubicBezTo>
                <a:cubicBezTo>
                  <a:pt x="106" y="130"/>
                  <a:pt x="103" y="121"/>
                  <a:pt x="100" y="120"/>
                </a:cubicBezTo>
                <a:cubicBezTo>
                  <a:pt x="98" y="121"/>
                  <a:pt x="96" y="123"/>
                  <a:pt x="94" y="121"/>
                </a:cubicBezTo>
                <a:cubicBezTo>
                  <a:pt x="91" y="112"/>
                  <a:pt x="102" y="102"/>
                  <a:pt x="96" y="93"/>
                </a:cubicBezTo>
                <a:cubicBezTo>
                  <a:pt x="105" y="93"/>
                  <a:pt x="114" y="93"/>
                  <a:pt x="115" y="85"/>
                </a:cubicBezTo>
                <a:cubicBezTo>
                  <a:pt x="119" y="84"/>
                  <a:pt x="124" y="85"/>
                  <a:pt x="126" y="85"/>
                </a:cubicBezTo>
                <a:cubicBezTo>
                  <a:pt x="126" y="92"/>
                  <a:pt x="129" y="96"/>
                  <a:pt x="131" y="100"/>
                </a:cubicBezTo>
                <a:cubicBezTo>
                  <a:pt x="137" y="101"/>
                  <a:pt x="143" y="104"/>
                  <a:pt x="148" y="101"/>
                </a:cubicBezTo>
                <a:cubicBezTo>
                  <a:pt x="150" y="104"/>
                  <a:pt x="158" y="102"/>
                  <a:pt x="155" y="107"/>
                </a:cubicBezTo>
                <a:cubicBezTo>
                  <a:pt x="159" y="106"/>
                  <a:pt x="160" y="102"/>
                  <a:pt x="164" y="105"/>
                </a:cubicBezTo>
                <a:cubicBezTo>
                  <a:pt x="167" y="111"/>
                  <a:pt x="164" y="124"/>
                  <a:pt x="170" y="128"/>
                </a:cubicBezTo>
                <a:cubicBezTo>
                  <a:pt x="171" y="127"/>
                  <a:pt x="173" y="127"/>
                  <a:pt x="174" y="127"/>
                </a:cubicBezTo>
                <a:cubicBezTo>
                  <a:pt x="175" y="123"/>
                  <a:pt x="170" y="124"/>
                  <a:pt x="169" y="122"/>
                </a:cubicBezTo>
                <a:cubicBezTo>
                  <a:pt x="169" y="114"/>
                  <a:pt x="172" y="110"/>
                  <a:pt x="172" y="105"/>
                </a:cubicBezTo>
                <a:cubicBezTo>
                  <a:pt x="175" y="104"/>
                  <a:pt x="179" y="102"/>
                  <a:pt x="184" y="104"/>
                </a:cubicBezTo>
                <a:cubicBezTo>
                  <a:pt x="184" y="101"/>
                  <a:pt x="187" y="98"/>
                  <a:pt x="189" y="95"/>
                </a:cubicBezTo>
                <a:cubicBezTo>
                  <a:pt x="195" y="96"/>
                  <a:pt x="200" y="98"/>
                  <a:pt x="206" y="99"/>
                </a:cubicBezTo>
                <a:cubicBezTo>
                  <a:pt x="205" y="95"/>
                  <a:pt x="203" y="87"/>
                  <a:pt x="209" y="87"/>
                </a:cubicBezTo>
                <a:cubicBezTo>
                  <a:pt x="205" y="83"/>
                  <a:pt x="206" y="77"/>
                  <a:pt x="209" y="73"/>
                </a:cubicBezTo>
                <a:cubicBezTo>
                  <a:pt x="200" y="73"/>
                  <a:pt x="196" y="67"/>
                  <a:pt x="187" y="69"/>
                </a:cubicBezTo>
                <a:cubicBezTo>
                  <a:pt x="185" y="67"/>
                  <a:pt x="183" y="65"/>
                  <a:pt x="182" y="62"/>
                </a:cubicBezTo>
                <a:cubicBezTo>
                  <a:pt x="177" y="62"/>
                  <a:pt x="177" y="68"/>
                  <a:pt x="170" y="67"/>
                </a:cubicBezTo>
                <a:cubicBezTo>
                  <a:pt x="170" y="62"/>
                  <a:pt x="171" y="58"/>
                  <a:pt x="173" y="56"/>
                </a:cubicBezTo>
                <a:cubicBezTo>
                  <a:pt x="172" y="51"/>
                  <a:pt x="173" y="48"/>
                  <a:pt x="175" y="45"/>
                </a:cubicBezTo>
                <a:cubicBezTo>
                  <a:pt x="175" y="43"/>
                  <a:pt x="172" y="44"/>
                  <a:pt x="171" y="42"/>
                </a:cubicBezTo>
                <a:cubicBezTo>
                  <a:pt x="170" y="31"/>
                  <a:pt x="177" y="29"/>
                  <a:pt x="183" y="26"/>
                </a:cubicBezTo>
                <a:cubicBezTo>
                  <a:pt x="186" y="26"/>
                  <a:pt x="186" y="30"/>
                  <a:pt x="191" y="29"/>
                </a:cubicBezTo>
                <a:cubicBezTo>
                  <a:pt x="194" y="29"/>
                  <a:pt x="192" y="24"/>
                  <a:pt x="194" y="23"/>
                </a:cubicBezTo>
                <a:cubicBezTo>
                  <a:pt x="202" y="27"/>
                  <a:pt x="204" y="17"/>
                  <a:pt x="211" y="17"/>
                </a:cubicBezTo>
                <a:cubicBezTo>
                  <a:pt x="212" y="20"/>
                  <a:pt x="215" y="22"/>
                  <a:pt x="216" y="26"/>
                </a:cubicBezTo>
                <a:cubicBezTo>
                  <a:pt x="224" y="22"/>
                  <a:pt x="228" y="26"/>
                  <a:pt x="236" y="21"/>
                </a:cubicBezTo>
                <a:cubicBezTo>
                  <a:pt x="234" y="17"/>
                  <a:pt x="235" y="14"/>
                  <a:pt x="232" y="12"/>
                </a:cubicBezTo>
                <a:cubicBezTo>
                  <a:pt x="234" y="5"/>
                  <a:pt x="242" y="2"/>
                  <a:pt x="250" y="5"/>
                </a:cubicBezTo>
                <a:cubicBezTo>
                  <a:pt x="254" y="5"/>
                  <a:pt x="254" y="0"/>
                  <a:pt x="258" y="1"/>
                </a:cubicBezTo>
                <a:cubicBezTo>
                  <a:pt x="263" y="1"/>
                  <a:pt x="263" y="6"/>
                  <a:pt x="266" y="7"/>
                </a:cubicBezTo>
                <a:cubicBezTo>
                  <a:pt x="269" y="8"/>
                  <a:pt x="271" y="5"/>
                  <a:pt x="273" y="7"/>
                </a:cubicBezTo>
                <a:cubicBezTo>
                  <a:pt x="274" y="10"/>
                  <a:pt x="272" y="11"/>
                  <a:pt x="272" y="13"/>
                </a:cubicBezTo>
                <a:cubicBezTo>
                  <a:pt x="274" y="17"/>
                  <a:pt x="279" y="18"/>
                  <a:pt x="278" y="24"/>
                </a:cubicBezTo>
                <a:cubicBezTo>
                  <a:pt x="284" y="22"/>
                  <a:pt x="285" y="16"/>
                  <a:pt x="289" y="13"/>
                </a:cubicBezTo>
                <a:cubicBezTo>
                  <a:pt x="296" y="17"/>
                  <a:pt x="303" y="17"/>
                  <a:pt x="311" y="17"/>
                </a:cubicBezTo>
                <a:cubicBezTo>
                  <a:pt x="308" y="27"/>
                  <a:pt x="317" y="26"/>
                  <a:pt x="316" y="35"/>
                </a:cubicBezTo>
                <a:cubicBezTo>
                  <a:pt x="311" y="36"/>
                  <a:pt x="309" y="38"/>
                  <a:pt x="310" y="43"/>
                </a:cubicBezTo>
                <a:cubicBezTo>
                  <a:pt x="308" y="45"/>
                  <a:pt x="302" y="45"/>
                  <a:pt x="302" y="49"/>
                </a:cubicBezTo>
                <a:cubicBezTo>
                  <a:pt x="303" y="48"/>
                  <a:pt x="308" y="47"/>
                  <a:pt x="313" y="49"/>
                </a:cubicBezTo>
                <a:cubicBezTo>
                  <a:pt x="315" y="55"/>
                  <a:pt x="321" y="57"/>
                  <a:pt x="321" y="65"/>
                </a:cubicBezTo>
                <a:cubicBezTo>
                  <a:pt x="317" y="67"/>
                  <a:pt x="309" y="66"/>
                  <a:pt x="302" y="66"/>
                </a:cubicBezTo>
                <a:cubicBezTo>
                  <a:pt x="306" y="70"/>
                  <a:pt x="304" y="74"/>
                  <a:pt x="305" y="78"/>
                </a:cubicBezTo>
                <a:cubicBezTo>
                  <a:pt x="311" y="76"/>
                  <a:pt x="315" y="78"/>
                  <a:pt x="319" y="76"/>
                </a:cubicBezTo>
                <a:cubicBezTo>
                  <a:pt x="321" y="77"/>
                  <a:pt x="319" y="77"/>
                  <a:pt x="319" y="80"/>
                </a:cubicBezTo>
                <a:cubicBezTo>
                  <a:pt x="323" y="81"/>
                  <a:pt x="322" y="78"/>
                  <a:pt x="325" y="78"/>
                </a:cubicBezTo>
                <a:cubicBezTo>
                  <a:pt x="326" y="81"/>
                  <a:pt x="327" y="85"/>
                  <a:pt x="330" y="87"/>
                </a:cubicBezTo>
                <a:cubicBezTo>
                  <a:pt x="336" y="84"/>
                  <a:pt x="347" y="94"/>
                  <a:pt x="349" y="83"/>
                </a:cubicBezTo>
                <a:cubicBezTo>
                  <a:pt x="349" y="79"/>
                  <a:pt x="345" y="79"/>
                  <a:pt x="344" y="77"/>
                </a:cubicBezTo>
                <a:cubicBezTo>
                  <a:pt x="344" y="74"/>
                  <a:pt x="346" y="73"/>
                  <a:pt x="346" y="70"/>
                </a:cubicBezTo>
                <a:cubicBezTo>
                  <a:pt x="356" y="65"/>
                  <a:pt x="361" y="55"/>
                  <a:pt x="365" y="43"/>
                </a:cubicBezTo>
                <a:cubicBezTo>
                  <a:pt x="371" y="43"/>
                  <a:pt x="377" y="43"/>
                  <a:pt x="381" y="45"/>
                </a:cubicBezTo>
                <a:cubicBezTo>
                  <a:pt x="383" y="43"/>
                  <a:pt x="384" y="39"/>
                  <a:pt x="388" y="38"/>
                </a:cubicBezTo>
                <a:cubicBezTo>
                  <a:pt x="392" y="38"/>
                  <a:pt x="394" y="40"/>
                  <a:pt x="395" y="43"/>
                </a:cubicBezTo>
                <a:cubicBezTo>
                  <a:pt x="400" y="42"/>
                  <a:pt x="404" y="42"/>
                  <a:pt x="409" y="42"/>
                </a:cubicBezTo>
                <a:cubicBezTo>
                  <a:pt x="413" y="47"/>
                  <a:pt x="413" y="56"/>
                  <a:pt x="420" y="59"/>
                </a:cubicBezTo>
                <a:cubicBezTo>
                  <a:pt x="420" y="65"/>
                  <a:pt x="415" y="66"/>
                  <a:pt x="412" y="70"/>
                </a:cubicBezTo>
                <a:cubicBezTo>
                  <a:pt x="415" y="72"/>
                  <a:pt x="417" y="66"/>
                  <a:pt x="420" y="64"/>
                </a:cubicBezTo>
                <a:cubicBezTo>
                  <a:pt x="430" y="73"/>
                  <a:pt x="446" y="53"/>
                  <a:pt x="454" y="67"/>
                </a:cubicBezTo>
                <a:cubicBezTo>
                  <a:pt x="451" y="74"/>
                  <a:pt x="442" y="75"/>
                  <a:pt x="440" y="83"/>
                </a:cubicBezTo>
                <a:cubicBezTo>
                  <a:pt x="443" y="85"/>
                  <a:pt x="447" y="84"/>
                  <a:pt x="450" y="85"/>
                </a:cubicBezTo>
                <a:cubicBezTo>
                  <a:pt x="447" y="98"/>
                  <a:pt x="425" y="85"/>
                  <a:pt x="423" y="102"/>
                </a:cubicBezTo>
                <a:cubicBezTo>
                  <a:pt x="431" y="108"/>
                  <a:pt x="438" y="105"/>
                  <a:pt x="448" y="105"/>
                </a:cubicBezTo>
                <a:cubicBezTo>
                  <a:pt x="447" y="111"/>
                  <a:pt x="453" y="111"/>
                  <a:pt x="453" y="117"/>
                </a:cubicBezTo>
                <a:cubicBezTo>
                  <a:pt x="453" y="120"/>
                  <a:pt x="448" y="119"/>
                  <a:pt x="447" y="122"/>
                </a:cubicBezTo>
                <a:cubicBezTo>
                  <a:pt x="447" y="128"/>
                  <a:pt x="444" y="130"/>
                  <a:pt x="440" y="132"/>
                </a:cubicBezTo>
                <a:cubicBezTo>
                  <a:pt x="436" y="131"/>
                  <a:pt x="433" y="128"/>
                  <a:pt x="427" y="129"/>
                </a:cubicBezTo>
                <a:cubicBezTo>
                  <a:pt x="422" y="135"/>
                  <a:pt x="429" y="143"/>
                  <a:pt x="434" y="146"/>
                </a:cubicBezTo>
                <a:cubicBezTo>
                  <a:pt x="432" y="149"/>
                  <a:pt x="430" y="151"/>
                  <a:pt x="430" y="154"/>
                </a:cubicBezTo>
                <a:cubicBezTo>
                  <a:pt x="430" y="156"/>
                  <a:pt x="431" y="156"/>
                  <a:pt x="432" y="157"/>
                </a:cubicBezTo>
                <a:cubicBezTo>
                  <a:pt x="437" y="157"/>
                  <a:pt x="437" y="152"/>
                  <a:pt x="444" y="153"/>
                </a:cubicBezTo>
                <a:cubicBezTo>
                  <a:pt x="450" y="163"/>
                  <a:pt x="434" y="164"/>
                  <a:pt x="432" y="171"/>
                </a:cubicBezTo>
                <a:cubicBezTo>
                  <a:pt x="441" y="178"/>
                  <a:pt x="462" y="166"/>
                  <a:pt x="472" y="174"/>
                </a:cubicBezTo>
                <a:cubicBezTo>
                  <a:pt x="479" y="170"/>
                  <a:pt x="486" y="168"/>
                  <a:pt x="494" y="168"/>
                </a:cubicBezTo>
                <a:cubicBezTo>
                  <a:pt x="498" y="173"/>
                  <a:pt x="500" y="174"/>
                  <a:pt x="508" y="174"/>
                </a:cubicBezTo>
                <a:cubicBezTo>
                  <a:pt x="509" y="176"/>
                  <a:pt x="511" y="177"/>
                  <a:pt x="510" y="181"/>
                </a:cubicBezTo>
                <a:cubicBezTo>
                  <a:pt x="506" y="186"/>
                  <a:pt x="499" y="184"/>
                  <a:pt x="498" y="190"/>
                </a:cubicBezTo>
                <a:cubicBezTo>
                  <a:pt x="497" y="197"/>
                  <a:pt x="508" y="198"/>
                  <a:pt x="509" y="205"/>
                </a:cubicBezTo>
                <a:cubicBezTo>
                  <a:pt x="509" y="213"/>
                  <a:pt x="496" y="209"/>
                  <a:pt x="493" y="215"/>
                </a:cubicBezTo>
                <a:cubicBezTo>
                  <a:pt x="494" y="218"/>
                  <a:pt x="498" y="217"/>
                  <a:pt x="502" y="217"/>
                </a:cubicBezTo>
                <a:cubicBezTo>
                  <a:pt x="503" y="221"/>
                  <a:pt x="505" y="224"/>
                  <a:pt x="507" y="227"/>
                </a:cubicBezTo>
                <a:cubicBezTo>
                  <a:pt x="503" y="238"/>
                  <a:pt x="498" y="245"/>
                  <a:pt x="491" y="252"/>
                </a:cubicBezTo>
                <a:cubicBezTo>
                  <a:pt x="487" y="252"/>
                  <a:pt x="485" y="251"/>
                  <a:pt x="483" y="250"/>
                </a:cubicBezTo>
                <a:cubicBezTo>
                  <a:pt x="479" y="260"/>
                  <a:pt x="469" y="244"/>
                  <a:pt x="464" y="244"/>
                </a:cubicBezTo>
                <a:cubicBezTo>
                  <a:pt x="459" y="244"/>
                  <a:pt x="459" y="247"/>
                  <a:pt x="456" y="255"/>
                </a:cubicBezTo>
                <a:cubicBezTo>
                  <a:pt x="460" y="255"/>
                  <a:pt x="463" y="254"/>
                  <a:pt x="465" y="253"/>
                </a:cubicBezTo>
                <a:cubicBezTo>
                  <a:pt x="469" y="254"/>
                  <a:pt x="469" y="261"/>
                  <a:pt x="471" y="264"/>
                </a:cubicBezTo>
                <a:cubicBezTo>
                  <a:pt x="481" y="263"/>
                  <a:pt x="483" y="269"/>
                  <a:pt x="491" y="265"/>
                </a:cubicBezTo>
                <a:cubicBezTo>
                  <a:pt x="493" y="267"/>
                  <a:pt x="496" y="270"/>
                  <a:pt x="498" y="272"/>
                </a:cubicBezTo>
                <a:cubicBezTo>
                  <a:pt x="507" y="270"/>
                  <a:pt x="521" y="275"/>
                  <a:pt x="519" y="284"/>
                </a:cubicBezTo>
                <a:cubicBezTo>
                  <a:pt x="524" y="286"/>
                  <a:pt x="533" y="286"/>
                  <a:pt x="531" y="296"/>
                </a:cubicBezTo>
                <a:cubicBezTo>
                  <a:pt x="521" y="299"/>
                  <a:pt x="510" y="310"/>
                  <a:pt x="498" y="306"/>
                </a:cubicBezTo>
                <a:cubicBezTo>
                  <a:pt x="493" y="311"/>
                  <a:pt x="483" y="308"/>
                  <a:pt x="479" y="315"/>
                </a:cubicBezTo>
                <a:cubicBezTo>
                  <a:pt x="477" y="313"/>
                  <a:pt x="470" y="312"/>
                  <a:pt x="467" y="313"/>
                </a:cubicBezTo>
                <a:cubicBezTo>
                  <a:pt x="464" y="318"/>
                  <a:pt x="464" y="325"/>
                  <a:pt x="466" y="330"/>
                </a:cubicBezTo>
                <a:cubicBezTo>
                  <a:pt x="474" y="330"/>
                  <a:pt x="471" y="321"/>
                  <a:pt x="477" y="319"/>
                </a:cubicBezTo>
                <a:cubicBezTo>
                  <a:pt x="481" y="318"/>
                  <a:pt x="480" y="322"/>
                  <a:pt x="483" y="322"/>
                </a:cubicBezTo>
                <a:cubicBezTo>
                  <a:pt x="491" y="319"/>
                  <a:pt x="496" y="315"/>
                  <a:pt x="505" y="313"/>
                </a:cubicBezTo>
                <a:cubicBezTo>
                  <a:pt x="510" y="316"/>
                  <a:pt x="506" y="321"/>
                  <a:pt x="507" y="325"/>
                </a:cubicBezTo>
                <a:cubicBezTo>
                  <a:pt x="507" y="329"/>
                  <a:pt x="510" y="333"/>
                  <a:pt x="509" y="338"/>
                </a:cubicBezTo>
                <a:cubicBezTo>
                  <a:pt x="508" y="341"/>
                  <a:pt x="504" y="342"/>
                  <a:pt x="501" y="343"/>
                </a:cubicBezTo>
                <a:cubicBezTo>
                  <a:pt x="502" y="346"/>
                  <a:pt x="506" y="343"/>
                  <a:pt x="508" y="346"/>
                </a:cubicBezTo>
                <a:cubicBezTo>
                  <a:pt x="512" y="347"/>
                  <a:pt x="513" y="350"/>
                  <a:pt x="517" y="350"/>
                </a:cubicBezTo>
                <a:cubicBezTo>
                  <a:pt x="520" y="350"/>
                  <a:pt x="519" y="346"/>
                  <a:pt x="522" y="346"/>
                </a:cubicBezTo>
                <a:cubicBezTo>
                  <a:pt x="531" y="347"/>
                  <a:pt x="530" y="358"/>
                  <a:pt x="537" y="360"/>
                </a:cubicBezTo>
                <a:cubicBezTo>
                  <a:pt x="536" y="361"/>
                  <a:pt x="536" y="364"/>
                  <a:pt x="535" y="366"/>
                </a:cubicBezTo>
                <a:cubicBezTo>
                  <a:pt x="534" y="367"/>
                  <a:pt x="532" y="366"/>
                  <a:pt x="531" y="367"/>
                </a:cubicBezTo>
                <a:cubicBezTo>
                  <a:pt x="530" y="368"/>
                  <a:pt x="529" y="370"/>
                  <a:pt x="528" y="372"/>
                </a:cubicBezTo>
                <a:cubicBezTo>
                  <a:pt x="526" y="373"/>
                  <a:pt x="523" y="374"/>
                  <a:pt x="522" y="375"/>
                </a:cubicBezTo>
                <a:cubicBezTo>
                  <a:pt x="517" y="380"/>
                  <a:pt x="515" y="384"/>
                  <a:pt x="508" y="384"/>
                </a:cubicBezTo>
                <a:cubicBezTo>
                  <a:pt x="504" y="386"/>
                  <a:pt x="503" y="392"/>
                  <a:pt x="497" y="392"/>
                </a:cubicBezTo>
                <a:cubicBezTo>
                  <a:pt x="498" y="397"/>
                  <a:pt x="496" y="399"/>
                  <a:pt x="496" y="402"/>
                </a:cubicBezTo>
                <a:cubicBezTo>
                  <a:pt x="492" y="405"/>
                  <a:pt x="491" y="405"/>
                  <a:pt x="486" y="405"/>
                </a:cubicBezTo>
                <a:cubicBezTo>
                  <a:pt x="487" y="410"/>
                  <a:pt x="485" y="413"/>
                  <a:pt x="482" y="415"/>
                </a:cubicBezTo>
                <a:cubicBezTo>
                  <a:pt x="476" y="412"/>
                  <a:pt x="472" y="407"/>
                  <a:pt x="469" y="401"/>
                </a:cubicBezTo>
                <a:cubicBezTo>
                  <a:pt x="465" y="401"/>
                  <a:pt x="464" y="404"/>
                  <a:pt x="460" y="403"/>
                </a:cubicBezTo>
                <a:cubicBezTo>
                  <a:pt x="459" y="401"/>
                  <a:pt x="459" y="398"/>
                  <a:pt x="458" y="395"/>
                </a:cubicBezTo>
                <a:cubicBezTo>
                  <a:pt x="452" y="395"/>
                  <a:pt x="448" y="398"/>
                  <a:pt x="447" y="402"/>
                </a:cubicBezTo>
                <a:cubicBezTo>
                  <a:pt x="449" y="407"/>
                  <a:pt x="458" y="404"/>
                  <a:pt x="459" y="410"/>
                </a:cubicBezTo>
                <a:cubicBezTo>
                  <a:pt x="458" y="412"/>
                  <a:pt x="455" y="412"/>
                  <a:pt x="454" y="415"/>
                </a:cubicBezTo>
                <a:cubicBezTo>
                  <a:pt x="458" y="414"/>
                  <a:pt x="460" y="415"/>
                  <a:pt x="463" y="416"/>
                </a:cubicBezTo>
                <a:cubicBezTo>
                  <a:pt x="463" y="421"/>
                  <a:pt x="464" y="424"/>
                  <a:pt x="464" y="427"/>
                </a:cubicBezTo>
                <a:cubicBezTo>
                  <a:pt x="462" y="435"/>
                  <a:pt x="450" y="434"/>
                  <a:pt x="448" y="442"/>
                </a:cubicBezTo>
                <a:cubicBezTo>
                  <a:pt x="454" y="446"/>
                  <a:pt x="462" y="437"/>
                  <a:pt x="471" y="441"/>
                </a:cubicBezTo>
                <a:cubicBezTo>
                  <a:pt x="473" y="452"/>
                  <a:pt x="468" y="457"/>
                  <a:pt x="463" y="461"/>
                </a:cubicBezTo>
                <a:cubicBezTo>
                  <a:pt x="451" y="457"/>
                  <a:pt x="426" y="468"/>
                  <a:pt x="419" y="457"/>
                </a:cubicBezTo>
                <a:cubicBezTo>
                  <a:pt x="414" y="456"/>
                  <a:pt x="406" y="458"/>
                  <a:pt x="405" y="454"/>
                </a:cubicBezTo>
                <a:cubicBezTo>
                  <a:pt x="394" y="481"/>
                  <a:pt x="347" y="459"/>
                  <a:pt x="322" y="473"/>
                </a:cubicBezTo>
                <a:cubicBezTo>
                  <a:pt x="325" y="486"/>
                  <a:pt x="319" y="499"/>
                  <a:pt x="319" y="512"/>
                </a:cubicBezTo>
                <a:cubicBezTo>
                  <a:pt x="319" y="514"/>
                  <a:pt x="321" y="516"/>
                  <a:pt x="321" y="518"/>
                </a:cubicBezTo>
                <a:cubicBezTo>
                  <a:pt x="322" y="523"/>
                  <a:pt x="320" y="529"/>
                  <a:pt x="320" y="535"/>
                </a:cubicBezTo>
                <a:cubicBezTo>
                  <a:pt x="321" y="543"/>
                  <a:pt x="322" y="551"/>
                  <a:pt x="323" y="559"/>
                </a:cubicBezTo>
                <a:cubicBezTo>
                  <a:pt x="325" y="580"/>
                  <a:pt x="327" y="595"/>
                  <a:pt x="332" y="613"/>
                </a:cubicBezTo>
                <a:cubicBezTo>
                  <a:pt x="321" y="617"/>
                  <a:pt x="311" y="605"/>
                  <a:pt x="302" y="609"/>
                </a:cubicBezTo>
                <a:cubicBezTo>
                  <a:pt x="301" y="608"/>
                  <a:pt x="302" y="608"/>
                  <a:pt x="302" y="607"/>
                </a:cubicBezTo>
                <a:cubicBezTo>
                  <a:pt x="295" y="607"/>
                  <a:pt x="280" y="603"/>
                  <a:pt x="268" y="607"/>
                </a:cubicBezTo>
                <a:close/>
                <a:moveTo>
                  <a:pt x="339" y="119"/>
                </a:moveTo>
                <a:cubicBezTo>
                  <a:pt x="340" y="119"/>
                  <a:pt x="341" y="120"/>
                  <a:pt x="341" y="122"/>
                </a:cubicBezTo>
                <a:cubicBezTo>
                  <a:pt x="343" y="122"/>
                  <a:pt x="345" y="122"/>
                  <a:pt x="346" y="122"/>
                </a:cubicBezTo>
                <a:cubicBezTo>
                  <a:pt x="347" y="120"/>
                  <a:pt x="348" y="119"/>
                  <a:pt x="348" y="117"/>
                </a:cubicBezTo>
                <a:cubicBezTo>
                  <a:pt x="345" y="117"/>
                  <a:pt x="345" y="115"/>
                  <a:pt x="342" y="114"/>
                </a:cubicBezTo>
                <a:cubicBezTo>
                  <a:pt x="341" y="116"/>
                  <a:pt x="340" y="117"/>
                  <a:pt x="339" y="119"/>
                </a:cubicBezTo>
                <a:close/>
                <a:moveTo>
                  <a:pt x="421" y="247"/>
                </a:moveTo>
                <a:cubicBezTo>
                  <a:pt x="418" y="249"/>
                  <a:pt x="416" y="255"/>
                  <a:pt x="415" y="261"/>
                </a:cubicBezTo>
                <a:cubicBezTo>
                  <a:pt x="421" y="262"/>
                  <a:pt x="424" y="251"/>
                  <a:pt x="436" y="254"/>
                </a:cubicBezTo>
                <a:cubicBezTo>
                  <a:pt x="437" y="261"/>
                  <a:pt x="450" y="268"/>
                  <a:pt x="451" y="256"/>
                </a:cubicBezTo>
                <a:cubicBezTo>
                  <a:pt x="441" y="255"/>
                  <a:pt x="430" y="242"/>
                  <a:pt x="421" y="247"/>
                </a:cubicBezTo>
                <a:close/>
                <a:moveTo>
                  <a:pt x="248" y="263"/>
                </a:moveTo>
                <a:cubicBezTo>
                  <a:pt x="250" y="267"/>
                  <a:pt x="256" y="268"/>
                  <a:pt x="261" y="267"/>
                </a:cubicBezTo>
                <a:cubicBezTo>
                  <a:pt x="259" y="263"/>
                  <a:pt x="253" y="262"/>
                  <a:pt x="250" y="259"/>
                </a:cubicBezTo>
                <a:cubicBezTo>
                  <a:pt x="250" y="261"/>
                  <a:pt x="247" y="260"/>
                  <a:pt x="248" y="263"/>
                </a:cubicBezTo>
                <a:close/>
                <a:moveTo>
                  <a:pt x="174" y="280"/>
                </a:moveTo>
                <a:cubicBezTo>
                  <a:pt x="175" y="283"/>
                  <a:pt x="177" y="284"/>
                  <a:pt x="175" y="287"/>
                </a:cubicBezTo>
                <a:cubicBezTo>
                  <a:pt x="178" y="287"/>
                  <a:pt x="179" y="288"/>
                  <a:pt x="181" y="289"/>
                </a:cubicBezTo>
                <a:cubicBezTo>
                  <a:pt x="180" y="287"/>
                  <a:pt x="182" y="286"/>
                  <a:pt x="184" y="286"/>
                </a:cubicBezTo>
                <a:cubicBezTo>
                  <a:pt x="185" y="278"/>
                  <a:pt x="179" y="277"/>
                  <a:pt x="174" y="280"/>
                </a:cubicBezTo>
                <a:close/>
                <a:moveTo>
                  <a:pt x="198" y="327"/>
                </a:moveTo>
                <a:cubicBezTo>
                  <a:pt x="206" y="327"/>
                  <a:pt x="210" y="332"/>
                  <a:pt x="211" y="339"/>
                </a:cubicBezTo>
                <a:cubicBezTo>
                  <a:pt x="205" y="340"/>
                  <a:pt x="203" y="344"/>
                  <a:pt x="200" y="348"/>
                </a:cubicBezTo>
                <a:cubicBezTo>
                  <a:pt x="202" y="350"/>
                  <a:pt x="207" y="348"/>
                  <a:pt x="208" y="350"/>
                </a:cubicBezTo>
                <a:cubicBezTo>
                  <a:pt x="208" y="352"/>
                  <a:pt x="203" y="354"/>
                  <a:pt x="206" y="356"/>
                </a:cubicBezTo>
                <a:cubicBezTo>
                  <a:pt x="208" y="352"/>
                  <a:pt x="214" y="350"/>
                  <a:pt x="211" y="344"/>
                </a:cubicBezTo>
                <a:cubicBezTo>
                  <a:pt x="213" y="341"/>
                  <a:pt x="217" y="340"/>
                  <a:pt x="219" y="336"/>
                </a:cubicBezTo>
                <a:cubicBezTo>
                  <a:pt x="215" y="329"/>
                  <a:pt x="227" y="330"/>
                  <a:pt x="227" y="324"/>
                </a:cubicBezTo>
                <a:cubicBezTo>
                  <a:pt x="221" y="314"/>
                  <a:pt x="201" y="315"/>
                  <a:pt x="198" y="327"/>
                </a:cubicBezTo>
                <a:close/>
                <a:moveTo>
                  <a:pt x="290" y="401"/>
                </a:moveTo>
                <a:cubicBezTo>
                  <a:pt x="287" y="398"/>
                  <a:pt x="286" y="400"/>
                  <a:pt x="283" y="401"/>
                </a:cubicBezTo>
                <a:cubicBezTo>
                  <a:pt x="288" y="413"/>
                  <a:pt x="283" y="437"/>
                  <a:pt x="295" y="442"/>
                </a:cubicBezTo>
                <a:cubicBezTo>
                  <a:pt x="296" y="428"/>
                  <a:pt x="296" y="407"/>
                  <a:pt x="291" y="396"/>
                </a:cubicBezTo>
                <a:cubicBezTo>
                  <a:pt x="290" y="397"/>
                  <a:pt x="290" y="398"/>
                  <a:pt x="290" y="401"/>
                </a:cubicBezTo>
                <a:close/>
                <a:moveTo>
                  <a:pt x="377" y="419"/>
                </a:moveTo>
                <a:cubicBezTo>
                  <a:pt x="382" y="419"/>
                  <a:pt x="384" y="417"/>
                  <a:pt x="385" y="413"/>
                </a:cubicBezTo>
                <a:cubicBezTo>
                  <a:pt x="381" y="413"/>
                  <a:pt x="380" y="412"/>
                  <a:pt x="377" y="412"/>
                </a:cubicBezTo>
                <a:cubicBezTo>
                  <a:pt x="376" y="413"/>
                  <a:pt x="376" y="418"/>
                  <a:pt x="377" y="419"/>
                </a:cubicBezTo>
                <a:close/>
                <a:moveTo>
                  <a:pt x="322" y="448"/>
                </a:moveTo>
                <a:cubicBezTo>
                  <a:pt x="326" y="449"/>
                  <a:pt x="327" y="450"/>
                  <a:pt x="329" y="447"/>
                </a:cubicBezTo>
                <a:cubicBezTo>
                  <a:pt x="326" y="439"/>
                  <a:pt x="330" y="430"/>
                  <a:pt x="320" y="426"/>
                </a:cubicBezTo>
                <a:cubicBezTo>
                  <a:pt x="317" y="432"/>
                  <a:pt x="320" y="442"/>
                  <a:pt x="322" y="448"/>
                </a:cubicBezTo>
                <a:close/>
                <a:moveTo>
                  <a:pt x="389" y="435"/>
                </a:moveTo>
                <a:cubicBezTo>
                  <a:pt x="392" y="436"/>
                  <a:pt x="393" y="439"/>
                  <a:pt x="392" y="444"/>
                </a:cubicBezTo>
                <a:cubicBezTo>
                  <a:pt x="395" y="445"/>
                  <a:pt x="397" y="447"/>
                  <a:pt x="400" y="447"/>
                </a:cubicBezTo>
                <a:cubicBezTo>
                  <a:pt x="401" y="445"/>
                  <a:pt x="403" y="438"/>
                  <a:pt x="399" y="435"/>
                </a:cubicBezTo>
                <a:cubicBezTo>
                  <a:pt x="393" y="436"/>
                  <a:pt x="392" y="432"/>
                  <a:pt x="390" y="431"/>
                </a:cubicBezTo>
                <a:cubicBezTo>
                  <a:pt x="390" y="433"/>
                  <a:pt x="388" y="433"/>
                  <a:pt x="389" y="435"/>
                </a:cubicBez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49" name="Rectangle 8"/>
          <p:cNvSpPr>
            <a:spLocks noChangeArrowheads="1"/>
          </p:cNvSpPr>
          <p:nvPr/>
        </p:nvSpPr>
        <p:spPr bwMode="auto">
          <a:xfrm>
            <a:off x="6390089" y="870828"/>
            <a:ext cx="2579834" cy="1391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52" name="Freeform 12"/>
          <p:cNvSpPr>
            <a:spLocks noEditPoints="1"/>
          </p:cNvSpPr>
          <p:nvPr/>
        </p:nvSpPr>
        <p:spPr bwMode="auto">
          <a:xfrm>
            <a:off x="7138468" y="1948272"/>
            <a:ext cx="347691" cy="398264"/>
          </a:xfrm>
          <a:custGeom>
            <a:avLst/>
            <a:gdLst>
              <a:gd name="T0" fmla="*/ 263 w 489"/>
              <a:gd name="T1" fmla="*/ 501 h 560"/>
              <a:gd name="T2" fmla="*/ 248 w 489"/>
              <a:gd name="T3" fmla="*/ 383 h 560"/>
              <a:gd name="T4" fmla="*/ 215 w 489"/>
              <a:gd name="T5" fmla="*/ 413 h 560"/>
              <a:gd name="T6" fmla="*/ 165 w 489"/>
              <a:gd name="T7" fmla="*/ 406 h 560"/>
              <a:gd name="T8" fmla="*/ 165 w 489"/>
              <a:gd name="T9" fmla="*/ 375 h 560"/>
              <a:gd name="T10" fmla="*/ 178 w 489"/>
              <a:gd name="T11" fmla="*/ 336 h 560"/>
              <a:gd name="T12" fmla="*/ 155 w 489"/>
              <a:gd name="T13" fmla="*/ 350 h 560"/>
              <a:gd name="T14" fmla="*/ 124 w 489"/>
              <a:gd name="T15" fmla="*/ 300 h 560"/>
              <a:gd name="T16" fmla="*/ 115 w 489"/>
              <a:gd name="T17" fmla="*/ 330 h 560"/>
              <a:gd name="T18" fmla="*/ 67 w 489"/>
              <a:gd name="T19" fmla="*/ 355 h 560"/>
              <a:gd name="T20" fmla="*/ 65 w 489"/>
              <a:gd name="T21" fmla="*/ 328 h 560"/>
              <a:gd name="T22" fmla="*/ 84 w 489"/>
              <a:gd name="T23" fmla="*/ 323 h 560"/>
              <a:gd name="T24" fmla="*/ 90 w 489"/>
              <a:gd name="T25" fmla="*/ 287 h 560"/>
              <a:gd name="T26" fmla="*/ 21 w 489"/>
              <a:gd name="T27" fmla="*/ 305 h 560"/>
              <a:gd name="T28" fmla="*/ 18 w 489"/>
              <a:gd name="T29" fmla="*/ 284 h 560"/>
              <a:gd name="T30" fmla="*/ 18 w 489"/>
              <a:gd name="T31" fmla="*/ 263 h 560"/>
              <a:gd name="T32" fmla="*/ 39 w 489"/>
              <a:gd name="T33" fmla="*/ 223 h 560"/>
              <a:gd name="T34" fmla="*/ 44 w 489"/>
              <a:gd name="T35" fmla="*/ 210 h 560"/>
              <a:gd name="T36" fmla="*/ 91 w 489"/>
              <a:gd name="T37" fmla="*/ 185 h 560"/>
              <a:gd name="T38" fmla="*/ 56 w 489"/>
              <a:gd name="T39" fmla="*/ 151 h 560"/>
              <a:gd name="T40" fmla="*/ 59 w 489"/>
              <a:gd name="T41" fmla="*/ 113 h 560"/>
              <a:gd name="T42" fmla="*/ 88 w 489"/>
              <a:gd name="T43" fmla="*/ 84 h 560"/>
              <a:gd name="T44" fmla="*/ 142 w 489"/>
              <a:gd name="T45" fmla="*/ 96 h 560"/>
              <a:gd name="T46" fmla="*/ 157 w 489"/>
              <a:gd name="T47" fmla="*/ 94 h 560"/>
              <a:gd name="T48" fmla="*/ 190 w 489"/>
              <a:gd name="T49" fmla="*/ 65 h 560"/>
              <a:gd name="T50" fmla="*/ 159 w 489"/>
              <a:gd name="T51" fmla="*/ 40 h 560"/>
              <a:gd name="T52" fmla="*/ 192 w 489"/>
              <a:gd name="T53" fmla="*/ 14 h 560"/>
              <a:gd name="T54" fmla="*/ 235 w 489"/>
              <a:gd name="T55" fmla="*/ 0 h 560"/>
              <a:gd name="T56" fmla="*/ 263 w 489"/>
              <a:gd name="T57" fmla="*/ 11 h 560"/>
              <a:gd name="T58" fmla="*/ 284 w 489"/>
              <a:gd name="T59" fmla="*/ 43 h 560"/>
              <a:gd name="T60" fmla="*/ 290 w 489"/>
              <a:gd name="T61" fmla="*/ 72 h 560"/>
              <a:gd name="T62" fmla="*/ 314 w 489"/>
              <a:gd name="T63" fmla="*/ 63 h 560"/>
              <a:gd name="T64" fmla="*/ 372 w 489"/>
              <a:gd name="T65" fmla="*/ 37 h 560"/>
              <a:gd name="T66" fmla="*/ 400 w 489"/>
              <a:gd name="T67" fmla="*/ 75 h 560"/>
              <a:gd name="T68" fmla="*/ 406 w 489"/>
              <a:gd name="T69" fmla="*/ 110 h 560"/>
              <a:gd name="T70" fmla="*/ 393 w 489"/>
              <a:gd name="T71" fmla="*/ 142 h 560"/>
              <a:gd name="T72" fmla="*/ 461 w 489"/>
              <a:gd name="T73" fmla="*/ 157 h 560"/>
              <a:gd name="T74" fmla="*/ 456 w 489"/>
              <a:gd name="T75" fmla="*/ 197 h 560"/>
              <a:gd name="T76" fmla="*/ 415 w 489"/>
              <a:gd name="T77" fmla="*/ 231 h 560"/>
              <a:gd name="T78" fmla="*/ 472 w 489"/>
              <a:gd name="T79" fmla="*/ 257 h 560"/>
              <a:gd name="T80" fmla="*/ 424 w 489"/>
              <a:gd name="T81" fmla="*/ 299 h 560"/>
              <a:gd name="T82" fmla="*/ 463 w 489"/>
              <a:gd name="T83" fmla="*/ 306 h 560"/>
              <a:gd name="T84" fmla="*/ 489 w 489"/>
              <a:gd name="T85" fmla="*/ 327 h 560"/>
              <a:gd name="T86" fmla="*/ 461 w 489"/>
              <a:gd name="T87" fmla="*/ 348 h 560"/>
              <a:gd name="T88" fmla="*/ 427 w 489"/>
              <a:gd name="T89" fmla="*/ 363 h 560"/>
              <a:gd name="T90" fmla="*/ 413 w 489"/>
              <a:gd name="T91" fmla="*/ 376 h 560"/>
              <a:gd name="T92" fmla="*/ 421 w 489"/>
              <a:gd name="T93" fmla="*/ 419 h 560"/>
              <a:gd name="T94" fmla="*/ 292 w 489"/>
              <a:gd name="T95" fmla="*/ 470 h 560"/>
              <a:gd name="T96" fmla="*/ 275 w 489"/>
              <a:gd name="T97" fmla="*/ 551 h 560"/>
              <a:gd name="T98" fmla="*/ 317 w 489"/>
              <a:gd name="T99" fmla="*/ 105 h 560"/>
              <a:gd name="T100" fmla="*/ 397 w 489"/>
              <a:gd name="T101" fmla="*/ 231 h 560"/>
              <a:gd name="T102" fmla="*/ 227 w 489"/>
              <a:gd name="T103" fmla="*/ 235 h 560"/>
              <a:gd name="T104" fmla="*/ 168 w 489"/>
              <a:gd name="T105" fmla="*/ 259 h 560"/>
              <a:gd name="T106" fmla="*/ 189 w 489"/>
              <a:gd name="T107" fmla="*/ 317 h 560"/>
              <a:gd name="T108" fmla="*/ 180 w 489"/>
              <a:gd name="T109" fmla="*/ 296 h 560"/>
              <a:gd name="T110" fmla="*/ 264 w 489"/>
              <a:gd name="T111" fmla="*/ 363 h 560"/>
              <a:gd name="T112" fmla="*/ 293 w 489"/>
              <a:gd name="T113" fmla="*/ 407 h 560"/>
              <a:gd name="T114" fmla="*/ 357 w 489"/>
              <a:gd name="T115" fmla="*/ 40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9" h="560">
                <a:moveTo>
                  <a:pt x="244" y="550"/>
                </a:moveTo>
                <a:cubicBezTo>
                  <a:pt x="243" y="548"/>
                  <a:pt x="241" y="548"/>
                  <a:pt x="241" y="544"/>
                </a:cubicBezTo>
                <a:cubicBezTo>
                  <a:pt x="252" y="544"/>
                  <a:pt x="255" y="535"/>
                  <a:pt x="262" y="530"/>
                </a:cubicBezTo>
                <a:cubicBezTo>
                  <a:pt x="262" y="526"/>
                  <a:pt x="264" y="522"/>
                  <a:pt x="264" y="517"/>
                </a:cubicBezTo>
                <a:cubicBezTo>
                  <a:pt x="264" y="512"/>
                  <a:pt x="263" y="508"/>
                  <a:pt x="263" y="501"/>
                </a:cubicBezTo>
                <a:cubicBezTo>
                  <a:pt x="264" y="484"/>
                  <a:pt x="261" y="459"/>
                  <a:pt x="262" y="439"/>
                </a:cubicBezTo>
                <a:cubicBezTo>
                  <a:pt x="263" y="430"/>
                  <a:pt x="264" y="425"/>
                  <a:pt x="261" y="418"/>
                </a:cubicBezTo>
                <a:cubicBezTo>
                  <a:pt x="260" y="417"/>
                  <a:pt x="259" y="416"/>
                  <a:pt x="258" y="414"/>
                </a:cubicBezTo>
                <a:cubicBezTo>
                  <a:pt x="254" y="404"/>
                  <a:pt x="255" y="393"/>
                  <a:pt x="246" y="390"/>
                </a:cubicBezTo>
                <a:cubicBezTo>
                  <a:pt x="248" y="386"/>
                  <a:pt x="243" y="385"/>
                  <a:pt x="248" y="383"/>
                </a:cubicBezTo>
                <a:cubicBezTo>
                  <a:pt x="246" y="381"/>
                  <a:pt x="244" y="379"/>
                  <a:pt x="240" y="379"/>
                </a:cubicBezTo>
                <a:cubicBezTo>
                  <a:pt x="237" y="382"/>
                  <a:pt x="239" y="389"/>
                  <a:pt x="236" y="391"/>
                </a:cubicBezTo>
                <a:cubicBezTo>
                  <a:pt x="229" y="392"/>
                  <a:pt x="226" y="385"/>
                  <a:pt x="220" y="389"/>
                </a:cubicBezTo>
                <a:cubicBezTo>
                  <a:pt x="219" y="396"/>
                  <a:pt x="225" y="396"/>
                  <a:pt x="229" y="398"/>
                </a:cubicBezTo>
                <a:cubicBezTo>
                  <a:pt x="228" y="405"/>
                  <a:pt x="223" y="413"/>
                  <a:pt x="215" y="413"/>
                </a:cubicBezTo>
                <a:cubicBezTo>
                  <a:pt x="209" y="412"/>
                  <a:pt x="205" y="403"/>
                  <a:pt x="198" y="406"/>
                </a:cubicBezTo>
                <a:cubicBezTo>
                  <a:pt x="196" y="403"/>
                  <a:pt x="194" y="401"/>
                  <a:pt x="191" y="400"/>
                </a:cubicBezTo>
                <a:cubicBezTo>
                  <a:pt x="188" y="399"/>
                  <a:pt x="190" y="404"/>
                  <a:pt x="188" y="404"/>
                </a:cubicBezTo>
                <a:cubicBezTo>
                  <a:pt x="177" y="404"/>
                  <a:pt x="174" y="412"/>
                  <a:pt x="165" y="413"/>
                </a:cubicBezTo>
                <a:cubicBezTo>
                  <a:pt x="163" y="411"/>
                  <a:pt x="166" y="409"/>
                  <a:pt x="165" y="406"/>
                </a:cubicBezTo>
                <a:cubicBezTo>
                  <a:pt x="165" y="403"/>
                  <a:pt x="163" y="407"/>
                  <a:pt x="160" y="406"/>
                </a:cubicBezTo>
                <a:cubicBezTo>
                  <a:pt x="160" y="402"/>
                  <a:pt x="162" y="402"/>
                  <a:pt x="163" y="399"/>
                </a:cubicBezTo>
                <a:cubicBezTo>
                  <a:pt x="162" y="396"/>
                  <a:pt x="158" y="397"/>
                  <a:pt x="155" y="396"/>
                </a:cubicBezTo>
                <a:cubicBezTo>
                  <a:pt x="152" y="391"/>
                  <a:pt x="144" y="384"/>
                  <a:pt x="151" y="379"/>
                </a:cubicBezTo>
                <a:cubicBezTo>
                  <a:pt x="158" y="380"/>
                  <a:pt x="160" y="376"/>
                  <a:pt x="165" y="375"/>
                </a:cubicBezTo>
                <a:cubicBezTo>
                  <a:pt x="165" y="369"/>
                  <a:pt x="165" y="365"/>
                  <a:pt x="169" y="361"/>
                </a:cubicBezTo>
                <a:cubicBezTo>
                  <a:pt x="174" y="360"/>
                  <a:pt x="176" y="362"/>
                  <a:pt x="182" y="362"/>
                </a:cubicBezTo>
                <a:cubicBezTo>
                  <a:pt x="181" y="353"/>
                  <a:pt x="192" y="355"/>
                  <a:pt x="193" y="348"/>
                </a:cubicBezTo>
                <a:cubicBezTo>
                  <a:pt x="193" y="344"/>
                  <a:pt x="188" y="344"/>
                  <a:pt x="188" y="339"/>
                </a:cubicBezTo>
                <a:cubicBezTo>
                  <a:pt x="183" y="339"/>
                  <a:pt x="181" y="337"/>
                  <a:pt x="178" y="336"/>
                </a:cubicBezTo>
                <a:cubicBezTo>
                  <a:pt x="178" y="333"/>
                  <a:pt x="179" y="333"/>
                  <a:pt x="180" y="331"/>
                </a:cubicBezTo>
                <a:cubicBezTo>
                  <a:pt x="177" y="331"/>
                  <a:pt x="172" y="330"/>
                  <a:pt x="170" y="332"/>
                </a:cubicBezTo>
                <a:cubicBezTo>
                  <a:pt x="169" y="333"/>
                  <a:pt x="171" y="335"/>
                  <a:pt x="170" y="338"/>
                </a:cubicBezTo>
                <a:cubicBezTo>
                  <a:pt x="168" y="339"/>
                  <a:pt x="165" y="339"/>
                  <a:pt x="162" y="339"/>
                </a:cubicBezTo>
                <a:cubicBezTo>
                  <a:pt x="159" y="342"/>
                  <a:pt x="158" y="346"/>
                  <a:pt x="155" y="350"/>
                </a:cubicBezTo>
                <a:cubicBezTo>
                  <a:pt x="148" y="349"/>
                  <a:pt x="147" y="341"/>
                  <a:pt x="142" y="338"/>
                </a:cubicBezTo>
                <a:cubicBezTo>
                  <a:pt x="142" y="336"/>
                  <a:pt x="144" y="336"/>
                  <a:pt x="143" y="333"/>
                </a:cubicBezTo>
                <a:cubicBezTo>
                  <a:pt x="140" y="331"/>
                  <a:pt x="135" y="331"/>
                  <a:pt x="130" y="329"/>
                </a:cubicBezTo>
                <a:cubicBezTo>
                  <a:pt x="132" y="324"/>
                  <a:pt x="139" y="323"/>
                  <a:pt x="140" y="317"/>
                </a:cubicBezTo>
                <a:cubicBezTo>
                  <a:pt x="138" y="308"/>
                  <a:pt x="134" y="301"/>
                  <a:pt x="124" y="300"/>
                </a:cubicBezTo>
                <a:cubicBezTo>
                  <a:pt x="121" y="300"/>
                  <a:pt x="121" y="303"/>
                  <a:pt x="119" y="304"/>
                </a:cubicBezTo>
                <a:cubicBezTo>
                  <a:pt x="125" y="306"/>
                  <a:pt x="129" y="308"/>
                  <a:pt x="129" y="315"/>
                </a:cubicBezTo>
                <a:cubicBezTo>
                  <a:pt x="124" y="316"/>
                  <a:pt x="120" y="318"/>
                  <a:pt x="116" y="320"/>
                </a:cubicBezTo>
                <a:cubicBezTo>
                  <a:pt x="116" y="324"/>
                  <a:pt x="121" y="322"/>
                  <a:pt x="121" y="325"/>
                </a:cubicBezTo>
                <a:cubicBezTo>
                  <a:pt x="121" y="329"/>
                  <a:pt x="118" y="329"/>
                  <a:pt x="115" y="330"/>
                </a:cubicBezTo>
                <a:cubicBezTo>
                  <a:pt x="114" y="335"/>
                  <a:pt x="109" y="337"/>
                  <a:pt x="105" y="339"/>
                </a:cubicBezTo>
                <a:cubicBezTo>
                  <a:pt x="100" y="338"/>
                  <a:pt x="92" y="334"/>
                  <a:pt x="90" y="340"/>
                </a:cubicBezTo>
                <a:cubicBezTo>
                  <a:pt x="93" y="345"/>
                  <a:pt x="98" y="347"/>
                  <a:pt x="97" y="352"/>
                </a:cubicBezTo>
                <a:cubicBezTo>
                  <a:pt x="97" y="360"/>
                  <a:pt x="85" y="363"/>
                  <a:pt x="79" y="357"/>
                </a:cubicBezTo>
                <a:cubicBezTo>
                  <a:pt x="75" y="359"/>
                  <a:pt x="69" y="358"/>
                  <a:pt x="67" y="355"/>
                </a:cubicBezTo>
                <a:cubicBezTo>
                  <a:pt x="63" y="358"/>
                  <a:pt x="57" y="358"/>
                  <a:pt x="51" y="359"/>
                </a:cubicBezTo>
                <a:cubicBezTo>
                  <a:pt x="51" y="355"/>
                  <a:pt x="55" y="356"/>
                  <a:pt x="53" y="351"/>
                </a:cubicBezTo>
                <a:cubicBezTo>
                  <a:pt x="56" y="349"/>
                  <a:pt x="60" y="347"/>
                  <a:pt x="61" y="341"/>
                </a:cubicBezTo>
                <a:cubicBezTo>
                  <a:pt x="58" y="338"/>
                  <a:pt x="52" y="343"/>
                  <a:pt x="50" y="340"/>
                </a:cubicBezTo>
                <a:cubicBezTo>
                  <a:pt x="50" y="329"/>
                  <a:pt x="62" y="334"/>
                  <a:pt x="65" y="328"/>
                </a:cubicBezTo>
                <a:cubicBezTo>
                  <a:pt x="65" y="325"/>
                  <a:pt x="61" y="327"/>
                  <a:pt x="60" y="325"/>
                </a:cubicBezTo>
                <a:cubicBezTo>
                  <a:pt x="58" y="321"/>
                  <a:pt x="64" y="318"/>
                  <a:pt x="65" y="314"/>
                </a:cubicBezTo>
                <a:cubicBezTo>
                  <a:pt x="69" y="314"/>
                  <a:pt x="69" y="318"/>
                  <a:pt x="72" y="319"/>
                </a:cubicBezTo>
                <a:cubicBezTo>
                  <a:pt x="75" y="319"/>
                  <a:pt x="74" y="314"/>
                  <a:pt x="78" y="314"/>
                </a:cubicBezTo>
                <a:cubicBezTo>
                  <a:pt x="81" y="315"/>
                  <a:pt x="80" y="322"/>
                  <a:pt x="84" y="323"/>
                </a:cubicBezTo>
                <a:cubicBezTo>
                  <a:pt x="97" y="319"/>
                  <a:pt x="78" y="305"/>
                  <a:pt x="87" y="297"/>
                </a:cubicBezTo>
                <a:cubicBezTo>
                  <a:pt x="90" y="297"/>
                  <a:pt x="94" y="297"/>
                  <a:pt x="97" y="297"/>
                </a:cubicBezTo>
                <a:cubicBezTo>
                  <a:pt x="101" y="296"/>
                  <a:pt x="101" y="291"/>
                  <a:pt x="103" y="289"/>
                </a:cubicBezTo>
                <a:cubicBezTo>
                  <a:pt x="103" y="284"/>
                  <a:pt x="97" y="284"/>
                  <a:pt x="91" y="283"/>
                </a:cubicBezTo>
                <a:cubicBezTo>
                  <a:pt x="90" y="284"/>
                  <a:pt x="91" y="285"/>
                  <a:pt x="90" y="287"/>
                </a:cubicBezTo>
                <a:cubicBezTo>
                  <a:pt x="84" y="286"/>
                  <a:pt x="82" y="290"/>
                  <a:pt x="78" y="292"/>
                </a:cubicBezTo>
                <a:cubicBezTo>
                  <a:pt x="77" y="295"/>
                  <a:pt x="77" y="294"/>
                  <a:pt x="77" y="299"/>
                </a:cubicBezTo>
                <a:cubicBezTo>
                  <a:pt x="67" y="307"/>
                  <a:pt x="49" y="311"/>
                  <a:pt x="34" y="311"/>
                </a:cubicBezTo>
                <a:cubicBezTo>
                  <a:pt x="32" y="312"/>
                  <a:pt x="30" y="314"/>
                  <a:pt x="28" y="315"/>
                </a:cubicBezTo>
                <a:cubicBezTo>
                  <a:pt x="24" y="312"/>
                  <a:pt x="23" y="308"/>
                  <a:pt x="21" y="305"/>
                </a:cubicBezTo>
                <a:cubicBezTo>
                  <a:pt x="21" y="302"/>
                  <a:pt x="22" y="300"/>
                  <a:pt x="25" y="300"/>
                </a:cubicBezTo>
                <a:cubicBezTo>
                  <a:pt x="25" y="296"/>
                  <a:pt x="28" y="293"/>
                  <a:pt x="31" y="294"/>
                </a:cubicBezTo>
                <a:cubicBezTo>
                  <a:pt x="30" y="291"/>
                  <a:pt x="30" y="289"/>
                  <a:pt x="28" y="287"/>
                </a:cubicBezTo>
                <a:cubicBezTo>
                  <a:pt x="25" y="285"/>
                  <a:pt x="24" y="289"/>
                  <a:pt x="22" y="288"/>
                </a:cubicBezTo>
                <a:cubicBezTo>
                  <a:pt x="19" y="288"/>
                  <a:pt x="19" y="286"/>
                  <a:pt x="18" y="284"/>
                </a:cubicBezTo>
                <a:cubicBezTo>
                  <a:pt x="11" y="284"/>
                  <a:pt x="9" y="283"/>
                  <a:pt x="4" y="285"/>
                </a:cubicBezTo>
                <a:cubicBezTo>
                  <a:pt x="2" y="279"/>
                  <a:pt x="2" y="273"/>
                  <a:pt x="0" y="268"/>
                </a:cubicBezTo>
                <a:cubicBezTo>
                  <a:pt x="3" y="264"/>
                  <a:pt x="7" y="262"/>
                  <a:pt x="12" y="259"/>
                </a:cubicBezTo>
                <a:cubicBezTo>
                  <a:pt x="16" y="262"/>
                  <a:pt x="20" y="272"/>
                  <a:pt x="25" y="267"/>
                </a:cubicBezTo>
                <a:cubicBezTo>
                  <a:pt x="24" y="264"/>
                  <a:pt x="19" y="265"/>
                  <a:pt x="18" y="263"/>
                </a:cubicBezTo>
                <a:cubicBezTo>
                  <a:pt x="17" y="258"/>
                  <a:pt x="13" y="253"/>
                  <a:pt x="17" y="248"/>
                </a:cubicBezTo>
                <a:cubicBezTo>
                  <a:pt x="18" y="247"/>
                  <a:pt x="19" y="248"/>
                  <a:pt x="21" y="246"/>
                </a:cubicBezTo>
                <a:cubicBezTo>
                  <a:pt x="22" y="245"/>
                  <a:pt x="24" y="241"/>
                  <a:pt x="26" y="242"/>
                </a:cubicBezTo>
                <a:cubicBezTo>
                  <a:pt x="26" y="238"/>
                  <a:pt x="22" y="238"/>
                  <a:pt x="22" y="235"/>
                </a:cubicBezTo>
                <a:cubicBezTo>
                  <a:pt x="27" y="230"/>
                  <a:pt x="30" y="222"/>
                  <a:pt x="39" y="223"/>
                </a:cubicBezTo>
                <a:cubicBezTo>
                  <a:pt x="43" y="224"/>
                  <a:pt x="42" y="228"/>
                  <a:pt x="48" y="228"/>
                </a:cubicBezTo>
                <a:cubicBezTo>
                  <a:pt x="48" y="229"/>
                  <a:pt x="48" y="230"/>
                  <a:pt x="48" y="231"/>
                </a:cubicBezTo>
                <a:cubicBezTo>
                  <a:pt x="51" y="230"/>
                  <a:pt x="51" y="231"/>
                  <a:pt x="52" y="233"/>
                </a:cubicBezTo>
                <a:cubicBezTo>
                  <a:pt x="55" y="229"/>
                  <a:pt x="57" y="225"/>
                  <a:pt x="60" y="220"/>
                </a:cubicBezTo>
                <a:cubicBezTo>
                  <a:pt x="56" y="215"/>
                  <a:pt x="43" y="219"/>
                  <a:pt x="44" y="210"/>
                </a:cubicBezTo>
                <a:cubicBezTo>
                  <a:pt x="45" y="207"/>
                  <a:pt x="50" y="205"/>
                  <a:pt x="46" y="202"/>
                </a:cubicBezTo>
                <a:cubicBezTo>
                  <a:pt x="51" y="196"/>
                  <a:pt x="56" y="190"/>
                  <a:pt x="61" y="185"/>
                </a:cubicBezTo>
                <a:cubicBezTo>
                  <a:pt x="74" y="185"/>
                  <a:pt x="86" y="186"/>
                  <a:pt x="94" y="191"/>
                </a:cubicBezTo>
                <a:cubicBezTo>
                  <a:pt x="103" y="190"/>
                  <a:pt x="109" y="187"/>
                  <a:pt x="108" y="176"/>
                </a:cubicBezTo>
                <a:cubicBezTo>
                  <a:pt x="99" y="176"/>
                  <a:pt x="99" y="184"/>
                  <a:pt x="91" y="185"/>
                </a:cubicBezTo>
                <a:cubicBezTo>
                  <a:pt x="87" y="184"/>
                  <a:pt x="86" y="179"/>
                  <a:pt x="80" y="179"/>
                </a:cubicBezTo>
                <a:cubicBezTo>
                  <a:pt x="77" y="175"/>
                  <a:pt x="78" y="171"/>
                  <a:pt x="76" y="165"/>
                </a:cubicBezTo>
                <a:cubicBezTo>
                  <a:pt x="70" y="168"/>
                  <a:pt x="57" y="170"/>
                  <a:pt x="57" y="160"/>
                </a:cubicBezTo>
                <a:cubicBezTo>
                  <a:pt x="63" y="158"/>
                  <a:pt x="71" y="159"/>
                  <a:pt x="70" y="148"/>
                </a:cubicBezTo>
                <a:cubicBezTo>
                  <a:pt x="63" y="147"/>
                  <a:pt x="60" y="155"/>
                  <a:pt x="56" y="151"/>
                </a:cubicBezTo>
                <a:cubicBezTo>
                  <a:pt x="52" y="148"/>
                  <a:pt x="49" y="146"/>
                  <a:pt x="50" y="141"/>
                </a:cubicBezTo>
                <a:cubicBezTo>
                  <a:pt x="54" y="139"/>
                  <a:pt x="57" y="139"/>
                  <a:pt x="61" y="136"/>
                </a:cubicBezTo>
                <a:cubicBezTo>
                  <a:pt x="60" y="132"/>
                  <a:pt x="56" y="133"/>
                  <a:pt x="53" y="134"/>
                </a:cubicBezTo>
                <a:cubicBezTo>
                  <a:pt x="52" y="132"/>
                  <a:pt x="50" y="130"/>
                  <a:pt x="48" y="129"/>
                </a:cubicBezTo>
                <a:cubicBezTo>
                  <a:pt x="48" y="121"/>
                  <a:pt x="61" y="122"/>
                  <a:pt x="59" y="113"/>
                </a:cubicBezTo>
                <a:cubicBezTo>
                  <a:pt x="64" y="109"/>
                  <a:pt x="72" y="109"/>
                  <a:pt x="77" y="110"/>
                </a:cubicBezTo>
                <a:cubicBezTo>
                  <a:pt x="83" y="112"/>
                  <a:pt x="83" y="121"/>
                  <a:pt x="93" y="120"/>
                </a:cubicBezTo>
                <a:cubicBezTo>
                  <a:pt x="97" y="117"/>
                  <a:pt x="94" y="109"/>
                  <a:pt x="91" y="108"/>
                </a:cubicBezTo>
                <a:cubicBezTo>
                  <a:pt x="90" y="109"/>
                  <a:pt x="87" y="111"/>
                  <a:pt x="85" y="109"/>
                </a:cubicBezTo>
                <a:cubicBezTo>
                  <a:pt x="83" y="101"/>
                  <a:pt x="93" y="92"/>
                  <a:pt x="88" y="84"/>
                </a:cubicBezTo>
                <a:cubicBezTo>
                  <a:pt x="96" y="84"/>
                  <a:pt x="104" y="84"/>
                  <a:pt x="105" y="77"/>
                </a:cubicBezTo>
                <a:cubicBezTo>
                  <a:pt x="109" y="76"/>
                  <a:pt x="113" y="76"/>
                  <a:pt x="115" y="77"/>
                </a:cubicBezTo>
                <a:cubicBezTo>
                  <a:pt x="115" y="83"/>
                  <a:pt x="117" y="87"/>
                  <a:pt x="119" y="90"/>
                </a:cubicBezTo>
                <a:cubicBezTo>
                  <a:pt x="125" y="91"/>
                  <a:pt x="131" y="94"/>
                  <a:pt x="135" y="91"/>
                </a:cubicBezTo>
                <a:cubicBezTo>
                  <a:pt x="137" y="93"/>
                  <a:pt x="144" y="92"/>
                  <a:pt x="142" y="96"/>
                </a:cubicBezTo>
                <a:cubicBezTo>
                  <a:pt x="145" y="96"/>
                  <a:pt x="145" y="92"/>
                  <a:pt x="149" y="94"/>
                </a:cubicBezTo>
                <a:cubicBezTo>
                  <a:pt x="152" y="100"/>
                  <a:pt x="150" y="112"/>
                  <a:pt x="155" y="116"/>
                </a:cubicBezTo>
                <a:cubicBezTo>
                  <a:pt x="156" y="115"/>
                  <a:pt x="157" y="115"/>
                  <a:pt x="159" y="115"/>
                </a:cubicBezTo>
                <a:cubicBezTo>
                  <a:pt x="160" y="111"/>
                  <a:pt x="155" y="112"/>
                  <a:pt x="154" y="110"/>
                </a:cubicBezTo>
                <a:cubicBezTo>
                  <a:pt x="154" y="103"/>
                  <a:pt x="156" y="100"/>
                  <a:pt x="157" y="94"/>
                </a:cubicBezTo>
                <a:cubicBezTo>
                  <a:pt x="159" y="94"/>
                  <a:pt x="163" y="92"/>
                  <a:pt x="168" y="94"/>
                </a:cubicBezTo>
                <a:cubicBezTo>
                  <a:pt x="167" y="91"/>
                  <a:pt x="171" y="89"/>
                  <a:pt x="172" y="86"/>
                </a:cubicBezTo>
                <a:cubicBezTo>
                  <a:pt x="177" y="87"/>
                  <a:pt x="182" y="88"/>
                  <a:pt x="187" y="89"/>
                </a:cubicBezTo>
                <a:cubicBezTo>
                  <a:pt x="187" y="86"/>
                  <a:pt x="185" y="78"/>
                  <a:pt x="190" y="78"/>
                </a:cubicBezTo>
                <a:cubicBezTo>
                  <a:pt x="187" y="75"/>
                  <a:pt x="188" y="70"/>
                  <a:pt x="190" y="65"/>
                </a:cubicBezTo>
                <a:cubicBezTo>
                  <a:pt x="182" y="66"/>
                  <a:pt x="178" y="60"/>
                  <a:pt x="170" y="62"/>
                </a:cubicBezTo>
                <a:cubicBezTo>
                  <a:pt x="168" y="60"/>
                  <a:pt x="166" y="58"/>
                  <a:pt x="165" y="55"/>
                </a:cubicBezTo>
                <a:cubicBezTo>
                  <a:pt x="161" y="56"/>
                  <a:pt x="161" y="61"/>
                  <a:pt x="155" y="60"/>
                </a:cubicBezTo>
                <a:cubicBezTo>
                  <a:pt x="155" y="56"/>
                  <a:pt x="156" y="52"/>
                  <a:pt x="158" y="50"/>
                </a:cubicBezTo>
                <a:cubicBezTo>
                  <a:pt x="156" y="46"/>
                  <a:pt x="158" y="43"/>
                  <a:pt x="159" y="40"/>
                </a:cubicBezTo>
                <a:cubicBezTo>
                  <a:pt x="159" y="38"/>
                  <a:pt x="156" y="39"/>
                  <a:pt x="156" y="37"/>
                </a:cubicBezTo>
                <a:cubicBezTo>
                  <a:pt x="154" y="28"/>
                  <a:pt x="161" y="26"/>
                  <a:pt x="166" y="23"/>
                </a:cubicBezTo>
                <a:cubicBezTo>
                  <a:pt x="169" y="23"/>
                  <a:pt x="169" y="27"/>
                  <a:pt x="174" y="26"/>
                </a:cubicBezTo>
                <a:cubicBezTo>
                  <a:pt x="176" y="25"/>
                  <a:pt x="175" y="21"/>
                  <a:pt x="176" y="20"/>
                </a:cubicBezTo>
                <a:cubicBezTo>
                  <a:pt x="184" y="23"/>
                  <a:pt x="185" y="15"/>
                  <a:pt x="192" y="14"/>
                </a:cubicBezTo>
                <a:cubicBezTo>
                  <a:pt x="193" y="18"/>
                  <a:pt x="196" y="20"/>
                  <a:pt x="197" y="23"/>
                </a:cubicBezTo>
                <a:cubicBezTo>
                  <a:pt x="204" y="19"/>
                  <a:pt x="207" y="23"/>
                  <a:pt x="215" y="19"/>
                </a:cubicBezTo>
                <a:cubicBezTo>
                  <a:pt x="213" y="15"/>
                  <a:pt x="214" y="12"/>
                  <a:pt x="211" y="10"/>
                </a:cubicBezTo>
                <a:cubicBezTo>
                  <a:pt x="213" y="4"/>
                  <a:pt x="220" y="1"/>
                  <a:pt x="227" y="3"/>
                </a:cubicBezTo>
                <a:cubicBezTo>
                  <a:pt x="231" y="4"/>
                  <a:pt x="231" y="0"/>
                  <a:pt x="235" y="0"/>
                </a:cubicBezTo>
                <a:cubicBezTo>
                  <a:pt x="239" y="0"/>
                  <a:pt x="239" y="5"/>
                  <a:pt x="242" y="6"/>
                </a:cubicBezTo>
                <a:cubicBezTo>
                  <a:pt x="245" y="7"/>
                  <a:pt x="247" y="4"/>
                  <a:pt x="249" y="6"/>
                </a:cubicBezTo>
                <a:cubicBezTo>
                  <a:pt x="249" y="9"/>
                  <a:pt x="248" y="9"/>
                  <a:pt x="247" y="11"/>
                </a:cubicBezTo>
                <a:cubicBezTo>
                  <a:pt x="249" y="15"/>
                  <a:pt x="254" y="15"/>
                  <a:pt x="253" y="21"/>
                </a:cubicBezTo>
                <a:cubicBezTo>
                  <a:pt x="258" y="19"/>
                  <a:pt x="259" y="14"/>
                  <a:pt x="263" y="11"/>
                </a:cubicBezTo>
                <a:cubicBezTo>
                  <a:pt x="270" y="15"/>
                  <a:pt x="276" y="15"/>
                  <a:pt x="283" y="14"/>
                </a:cubicBezTo>
                <a:cubicBezTo>
                  <a:pt x="280" y="24"/>
                  <a:pt x="288" y="23"/>
                  <a:pt x="287" y="31"/>
                </a:cubicBezTo>
                <a:cubicBezTo>
                  <a:pt x="283" y="32"/>
                  <a:pt x="281" y="34"/>
                  <a:pt x="282" y="38"/>
                </a:cubicBezTo>
                <a:cubicBezTo>
                  <a:pt x="280" y="40"/>
                  <a:pt x="275" y="40"/>
                  <a:pt x="274" y="43"/>
                </a:cubicBezTo>
                <a:cubicBezTo>
                  <a:pt x="276" y="43"/>
                  <a:pt x="280" y="42"/>
                  <a:pt x="284" y="43"/>
                </a:cubicBezTo>
                <a:cubicBezTo>
                  <a:pt x="287" y="49"/>
                  <a:pt x="292" y="51"/>
                  <a:pt x="292" y="59"/>
                </a:cubicBezTo>
                <a:cubicBezTo>
                  <a:pt x="288" y="61"/>
                  <a:pt x="281" y="59"/>
                  <a:pt x="275" y="60"/>
                </a:cubicBezTo>
                <a:cubicBezTo>
                  <a:pt x="278" y="63"/>
                  <a:pt x="277" y="67"/>
                  <a:pt x="278" y="71"/>
                </a:cubicBezTo>
                <a:cubicBezTo>
                  <a:pt x="283" y="69"/>
                  <a:pt x="287" y="70"/>
                  <a:pt x="290" y="68"/>
                </a:cubicBezTo>
                <a:cubicBezTo>
                  <a:pt x="292" y="70"/>
                  <a:pt x="290" y="70"/>
                  <a:pt x="290" y="72"/>
                </a:cubicBezTo>
                <a:cubicBezTo>
                  <a:pt x="294" y="73"/>
                  <a:pt x="293" y="70"/>
                  <a:pt x="296" y="71"/>
                </a:cubicBezTo>
                <a:cubicBezTo>
                  <a:pt x="297" y="73"/>
                  <a:pt x="298" y="76"/>
                  <a:pt x="300" y="78"/>
                </a:cubicBezTo>
                <a:cubicBezTo>
                  <a:pt x="306" y="76"/>
                  <a:pt x="316" y="85"/>
                  <a:pt x="318" y="75"/>
                </a:cubicBezTo>
                <a:cubicBezTo>
                  <a:pt x="318" y="71"/>
                  <a:pt x="314" y="71"/>
                  <a:pt x="313" y="69"/>
                </a:cubicBezTo>
                <a:cubicBezTo>
                  <a:pt x="312" y="66"/>
                  <a:pt x="315" y="66"/>
                  <a:pt x="314" y="63"/>
                </a:cubicBezTo>
                <a:cubicBezTo>
                  <a:pt x="324" y="58"/>
                  <a:pt x="329" y="49"/>
                  <a:pt x="332" y="38"/>
                </a:cubicBezTo>
                <a:cubicBezTo>
                  <a:pt x="338" y="38"/>
                  <a:pt x="343" y="39"/>
                  <a:pt x="347" y="40"/>
                </a:cubicBezTo>
                <a:cubicBezTo>
                  <a:pt x="349" y="38"/>
                  <a:pt x="349" y="35"/>
                  <a:pt x="353" y="34"/>
                </a:cubicBezTo>
                <a:cubicBezTo>
                  <a:pt x="356" y="34"/>
                  <a:pt x="358" y="36"/>
                  <a:pt x="359" y="38"/>
                </a:cubicBezTo>
                <a:cubicBezTo>
                  <a:pt x="363" y="38"/>
                  <a:pt x="367" y="37"/>
                  <a:pt x="372" y="37"/>
                </a:cubicBezTo>
                <a:cubicBezTo>
                  <a:pt x="376" y="42"/>
                  <a:pt x="376" y="51"/>
                  <a:pt x="382" y="53"/>
                </a:cubicBezTo>
                <a:cubicBezTo>
                  <a:pt x="382" y="58"/>
                  <a:pt x="377" y="59"/>
                  <a:pt x="375" y="63"/>
                </a:cubicBezTo>
                <a:cubicBezTo>
                  <a:pt x="377" y="65"/>
                  <a:pt x="380" y="59"/>
                  <a:pt x="382" y="58"/>
                </a:cubicBezTo>
                <a:cubicBezTo>
                  <a:pt x="391" y="66"/>
                  <a:pt x="406" y="47"/>
                  <a:pt x="413" y="60"/>
                </a:cubicBezTo>
                <a:cubicBezTo>
                  <a:pt x="410" y="66"/>
                  <a:pt x="402" y="67"/>
                  <a:pt x="400" y="75"/>
                </a:cubicBezTo>
                <a:cubicBezTo>
                  <a:pt x="402" y="76"/>
                  <a:pt x="406" y="76"/>
                  <a:pt x="410" y="77"/>
                </a:cubicBezTo>
                <a:cubicBezTo>
                  <a:pt x="407" y="88"/>
                  <a:pt x="386" y="76"/>
                  <a:pt x="385" y="92"/>
                </a:cubicBezTo>
                <a:cubicBezTo>
                  <a:pt x="392" y="97"/>
                  <a:pt x="398" y="94"/>
                  <a:pt x="407" y="94"/>
                </a:cubicBezTo>
                <a:cubicBezTo>
                  <a:pt x="407" y="100"/>
                  <a:pt x="412" y="100"/>
                  <a:pt x="412" y="105"/>
                </a:cubicBezTo>
                <a:cubicBezTo>
                  <a:pt x="412" y="109"/>
                  <a:pt x="407" y="108"/>
                  <a:pt x="406" y="110"/>
                </a:cubicBezTo>
                <a:cubicBezTo>
                  <a:pt x="407" y="115"/>
                  <a:pt x="404" y="117"/>
                  <a:pt x="400" y="119"/>
                </a:cubicBezTo>
                <a:cubicBezTo>
                  <a:pt x="396" y="118"/>
                  <a:pt x="394" y="116"/>
                  <a:pt x="388" y="117"/>
                </a:cubicBezTo>
                <a:cubicBezTo>
                  <a:pt x="383" y="122"/>
                  <a:pt x="390" y="129"/>
                  <a:pt x="394" y="132"/>
                </a:cubicBezTo>
                <a:cubicBezTo>
                  <a:pt x="393" y="135"/>
                  <a:pt x="391" y="136"/>
                  <a:pt x="391" y="140"/>
                </a:cubicBezTo>
                <a:cubicBezTo>
                  <a:pt x="391" y="141"/>
                  <a:pt x="392" y="141"/>
                  <a:pt x="393" y="142"/>
                </a:cubicBezTo>
                <a:cubicBezTo>
                  <a:pt x="397" y="142"/>
                  <a:pt x="397" y="137"/>
                  <a:pt x="404" y="139"/>
                </a:cubicBezTo>
                <a:cubicBezTo>
                  <a:pt x="409" y="148"/>
                  <a:pt x="395" y="148"/>
                  <a:pt x="393" y="155"/>
                </a:cubicBezTo>
                <a:cubicBezTo>
                  <a:pt x="401" y="161"/>
                  <a:pt x="420" y="150"/>
                  <a:pt x="429" y="157"/>
                </a:cubicBezTo>
                <a:cubicBezTo>
                  <a:pt x="435" y="154"/>
                  <a:pt x="442" y="152"/>
                  <a:pt x="450" y="152"/>
                </a:cubicBezTo>
                <a:cubicBezTo>
                  <a:pt x="453" y="156"/>
                  <a:pt x="455" y="158"/>
                  <a:pt x="461" y="157"/>
                </a:cubicBezTo>
                <a:cubicBezTo>
                  <a:pt x="463" y="159"/>
                  <a:pt x="465" y="161"/>
                  <a:pt x="464" y="164"/>
                </a:cubicBezTo>
                <a:cubicBezTo>
                  <a:pt x="460" y="168"/>
                  <a:pt x="454" y="167"/>
                  <a:pt x="453" y="172"/>
                </a:cubicBezTo>
                <a:cubicBezTo>
                  <a:pt x="452" y="178"/>
                  <a:pt x="462" y="179"/>
                  <a:pt x="463" y="185"/>
                </a:cubicBezTo>
                <a:cubicBezTo>
                  <a:pt x="463" y="193"/>
                  <a:pt x="451" y="189"/>
                  <a:pt x="449" y="195"/>
                </a:cubicBezTo>
                <a:cubicBezTo>
                  <a:pt x="450" y="197"/>
                  <a:pt x="453" y="196"/>
                  <a:pt x="456" y="197"/>
                </a:cubicBezTo>
                <a:cubicBezTo>
                  <a:pt x="458" y="200"/>
                  <a:pt x="459" y="203"/>
                  <a:pt x="461" y="206"/>
                </a:cubicBezTo>
                <a:cubicBezTo>
                  <a:pt x="458" y="215"/>
                  <a:pt x="453" y="222"/>
                  <a:pt x="446" y="228"/>
                </a:cubicBezTo>
                <a:cubicBezTo>
                  <a:pt x="443" y="228"/>
                  <a:pt x="441" y="228"/>
                  <a:pt x="439" y="226"/>
                </a:cubicBezTo>
                <a:cubicBezTo>
                  <a:pt x="435" y="236"/>
                  <a:pt x="427" y="221"/>
                  <a:pt x="422" y="221"/>
                </a:cubicBezTo>
                <a:cubicBezTo>
                  <a:pt x="418" y="221"/>
                  <a:pt x="417" y="224"/>
                  <a:pt x="415" y="231"/>
                </a:cubicBezTo>
                <a:cubicBezTo>
                  <a:pt x="418" y="231"/>
                  <a:pt x="421" y="230"/>
                  <a:pt x="423" y="229"/>
                </a:cubicBezTo>
                <a:cubicBezTo>
                  <a:pt x="427" y="230"/>
                  <a:pt x="426" y="236"/>
                  <a:pt x="428" y="239"/>
                </a:cubicBezTo>
                <a:cubicBezTo>
                  <a:pt x="437" y="238"/>
                  <a:pt x="439" y="244"/>
                  <a:pt x="446" y="240"/>
                </a:cubicBezTo>
                <a:cubicBezTo>
                  <a:pt x="448" y="242"/>
                  <a:pt x="451" y="244"/>
                  <a:pt x="453" y="247"/>
                </a:cubicBezTo>
                <a:cubicBezTo>
                  <a:pt x="461" y="245"/>
                  <a:pt x="474" y="249"/>
                  <a:pt x="472" y="257"/>
                </a:cubicBezTo>
                <a:cubicBezTo>
                  <a:pt x="477" y="259"/>
                  <a:pt x="484" y="259"/>
                  <a:pt x="483" y="268"/>
                </a:cubicBezTo>
                <a:cubicBezTo>
                  <a:pt x="473" y="271"/>
                  <a:pt x="463" y="281"/>
                  <a:pt x="453" y="277"/>
                </a:cubicBezTo>
                <a:cubicBezTo>
                  <a:pt x="448" y="282"/>
                  <a:pt x="439" y="279"/>
                  <a:pt x="436" y="286"/>
                </a:cubicBezTo>
                <a:cubicBezTo>
                  <a:pt x="434" y="284"/>
                  <a:pt x="428" y="283"/>
                  <a:pt x="425" y="284"/>
                </a:cubicBezTo>
                <a:cubicBezTo>
                  <a:pt x="422" y="288"/>
                  <a:pt x="422" y="295"/>
                  <a:pt x="424" y="299"/>
                </a:cubicBezTo>
                <a:cubicBezTo>
                  <a:pt x="431" y="300"/>
                  <a:pt x="429" y="291"/>
                  <a:pt x="433" y="289"/>
                </a:cubicBezTo>
                <a:cubicBezTo>
                  <a:pt x="437" y="288"/>
                  <a:pt x="436" y="292"/>
                  <a:pt x="439" y="292"/>
                </a:cubicBezTo>
                <a:cubicBezTo>
                  <a:pt x="446" y="290"/>
                  <a:pt x="451" y="285"/>
                  <a:pt x="459" y="284"/>
                </a:cubicBezTo>
                <a:cubicBezTo>
                  <a:pt x="464" y="286"/>
                  <a:pt x="460" y="291"/>
                  <a:pt x="461" y="294"/>
                </a:cubicBezTo>
                <a:cubicBezTo>
                  <a:pt x="461" y="298"/>
                  <a:pt x="464" y="302"/>
                  <a:pt x="463" y="306"/>
                </a:cubicBezTo>
                <a:cubicBezTo>
                  <a:pt x="462" y="309"/>
                  <a:pt x="458" y="310"/>
                  <a:pt x="455" y="311"/>
                </a:cubicBezTo>
                <a:cubicBezTo>
                  <a:pt x="456" y="314"/>
                  <a:pt x="460" y="311"/>
                  <a:pt x="462" y="314"/>
                </a:cubicBezTo>
                <a:cubicBezTo>
                  <a:pt x="465" y="315"/>
                  <a:pt x="466" y="318"/>
                  <a:pt x="470" y="317"/>
                </a:cubicBezTo>
                <a:cubicBezTo>
                  <a:pt x="473" y="318"/>
                  <a:pt x="472" y="314"/>
                  <a:pt x="475" y="314"/>
                </a:cubicBezTo>
                <a:cubicBezTo>
                  <a:pt x="483" y="315"/>
                  <a:pt x="482" y="324"/>
                  <a:pt x="489" y="327"/>
                </a:cubicBezTo>
                <a:cubicBezTo>
                  <a:pt x="487" y="327"/>
                  <a:pt x="487" y="330"/>
                  <a:pt x="486" y="332"/>
                </a:cubicBezTo>
                <a:cubicBezTo>
                  <a:pt x="485" y="333"/>
                  <a:pt x="484" y="332"/>
                  <a:pt x="483" y="333"/>
                </a:cubicBezTo>
                <a:cubicBezTo>
                  <a:pt x="482" y="333"/>
                  <a:pt x="481" y="336"/>
                  <a:pt x="480" y="337"/>
                </a:cubicBezTo>
                <a:cubicBezTo>
                  <a:pt x="479" y="338"/>
                  <a:pt x="476" y="339"/>
                  <a:pt x="474" y="340"/>
                </a:cubicBezTo>
                <a:cubicBezTo>
                  <a:pt x="470" y="344"/>
                  <a:pt x="468" y="348"/>
                  <a:pt x="461" y="348"/>
                </a:cubicBezTo>
                <a:cubicBezTo>
                  <a:pt x="458" y="350"/>
                  <a:pt x="458" y="355"/>
                  <a:pt x="452" y="356"/>
                </a:cubicBezTo>
                <a:cubicBezTo>
                  <a:pt x="453" y="360"/>
                  <a:pt x="451" y="361"/>
                  <a:pt x="451" y="365"/>
                </a:cubicBezTo>
                <a:cubicBezTo>
                  <a:pt x="448" y="367"/>
                  <a:pt x="446" y="367"/>
                  <a:pt x="442" y="368"/>
                </a:cubicBezTo>
                <a:cubicBezTo>
                  <a:pt x="443" y="372"/>
                  <a:pt x="441" y="375"/>
                  <a:pt x="438" y="376"/>
                </a:cubicBezTo>
                <a:cubicBezTo>
                  <a:pt x="433" y="374"/>
                  <a:pt x="429" y="369"/>
                  <a:pt x="427" y="363"/>
                </a:cubicBezTo>
                <a:cubicBezTo>
                  <a:pt x="423" y="363"/>
                  <a:pt x="422" y="366"/>
                  <a:pt x="418" y="366"/>
                </a:cubicBezTo>
                <a:cubicBezTo>
                  <a:pt x="417" y="363"/>
                  <a:pt x="417" y="361"/>
                  <a:pt x="416" y="358"/>
                </a:cubicBezTo>
                <a:cubicBezTo>
                  <a:pt x="411" y="358"/>
                  <a:pt x="407" y="361"/>
                  <a:pt x="406" y="365"/>
                </a:cubicBezTo>
                <a:cubicBezTo>
                  <a:pt x="408" y="369"/>
                  <a:pt x="416" y="367"/>
                  <a:pt x="417" y="372"/>
                </a:cubicBezTo>
                <a:cubicBezTo>
                  <a:pt x="417" y="374"/>
                  <a:pt x="413" y="374"/>
                  <a:pt x="413" y="376"/>
                </a:cubicBezTo>
                <a:cubicBezTo>
                  <a:pt x="416" y="376"/>
                  <a:pt x="418" y="377"/>
                  <a:pt x="421" y="378"/>
                </a:cubicBezTo>
                <a:cubicBezTo>
                  <a:pt x="421" y="382"/>
                  <a:pt x="422" y="385"/>
                  <a:pt x="421" y="387"/>
                </a:cubicBezTo>
                <a:cubicBezTo>
                  <a:pt x="420" y="395"/>
                  <a:pt x="409" y="394"/>
                  <a:pt x="407" y="401"/>
                </a:cubicBezTo>
                <a:cubicBezTo>
                  <a:pt x="413" y="405"/>
                  <a:pt x="420" y="396"/>
                  <a:pt x="428" y="400"/>
                </a:cubicBezTo>
                <a:cubicBezTo>
                  <a:pt x="430" y="410"/>
                  <a:pt x="425" y="414"/>
                  <a:pt x="421" y="419"/>
                </a:cubicBezTo>
                <a:cubicBezTo>
                  <a:pt x="410" y="415"/>
                  <a:pt x="388" y="425"/>
                  <a:pt x="381" y="414"/>
                </a:cubicBezTo>
                <a:cubicBezTo>
                  <a:pt x="376" y="414"/>
                  <a:pt x="370" y="416"/>
                  <a:pt x="369" y="412"/>
                </a:cubicBezTo>
                <a:cubicBezTo>
                  <a:pt x="358" y="436"/>
                  <a:pt x="315" y="416"/>
                  <a:pt x="293" y="429"/>
                </a:cubicBezTo>
                <a:cubicBezTo>
                  <a:pt x="295" y="441"/>
                  <a:pt x="290" y="453"/>
                  <a:pt x="290" y="465"/>
                </a:cubicBezTo>
                <a:cubicBezTo>
                  <a:pt x="290" y="466"/>
                  <a:pt x="292" y="468"/>
                  <a:pt x="292" y="470"/>
                </a:cubicBezTo>
                <a:cubicBezTo>
                  <a:pt x="293" y="475"/>
                  <a:pt x="291" y="480"/>
                  <a:pt x="291" y="486"/>
                </a:cubicBezTo>
                <a:cubicBezTo>
                  <a:pt x="292" y="493"/>
                  <a:pt x="293" y="500"/>
                  <a:pt x="294" y="507"/>
                </a:cubicBezTo>
                <a:cubicBezTo>
                  <a:pt x="295" y="526"/>
                  <a:pt x="297" y="540"/>
                  <a:pt x="302" y="556"/>
                </a:cubicBezTo>
                <a:cubicBezTo>
                  <a:pt x="292" y="560"/>
                  <a:pt x="283" y="549"/>
                  <a:pt x="274" y="553"/>
                </a:cubicBezTo>
                <a:cubicBezTo>
                  <a:pt x="274" y="552"/>
                  <a:pt x="274" y="551"/>
                  <a:pt x="275" y="551"/>
                </a:cubicBezTo>
                <a:cubicBezTo>
                  <a:pt x="268" y="551"/>
                  <a:pt x="254" y="548"/>
                  <a:pt x="244" y="550"/>
                </a:cubicBezTo>
                <a:close/>
                <a:moveTo>
                  <a:pt x="308" y="107"/>
                </a:moveTo>
                <a:cubicBezTo>
                  <a:pt x="309" y="108"/>
                  <a:pt x="310" y="108"/>
                  <a:pt x="310" y="110"/>
                </a:cubicBezTo>
                <a:cubicBezTo>
                  <a:pt x="312" y="110"/>
                  <a:pt x="313" y="110"/>
                  <a:pt x="315" y="110"/>
                </a:cubicBezTo>
                <a:cubicBezTo>
                  <a:pt x="315" y="108"/>
                  <a:pt x="317" y="108"/>
                  <a:pt x="317" y="105"/>
                </a:cubicBezTo>
                <a:cubicBezTo>
                  <a:pt x="314" y="106"/>
                  <a:pt x="314" y="104"/>
                  <a:pt x="311" y="103"/>
                </a:cubicBezTo>
                <a:cubicBezTo>
                  <a:pt x="310" y="104"/>
                  <a:pt x="309" y="105"/>
                  <a:pt x="308" y="107"/>
                </a:cubicBezTo>
                <a:close/>
                <a:moveTo>
                  <a:pt x="383" y="224"/>
                </a:moveTo>
                <a:cubicBezTo>
                  <a:pt x="380" y="226"/>
                  <a:pt x="378" y="231"/>
                  <a:pt x="377" y="237"/>
                </a:cubicBezTo>
                <a:cubicBezTo>
                  <a:pt x="383" y="237"/>
                  <a:pt x="386" y="228"/>
                  <a:pt x="397" y="231"/>
                </a:cubicBezTo>
                <a:cubicBezTo>
                  <a:pt x="398" y="237"/>
                  <a:pt x="410" y="243"/>
                  <a:pt x="410" y="232"/>
                </a:cubicBezTo>
                <a:cubicBezTo>
                  <a:pt x="401" y="231"/>
                  <a:pt x="391" y="219"/>
                  <a:pt x="383" y="224"/>
                </a:cubicBezTo>
                <a:close/>
                <a:moveTo>
                  <a:pt x="226" y="238"/>
                </a:moveTo>
                <a:cubicBezTo>
                  <a:pt x="228" y="242"/>
                  <a:pt x="233" y="243"/>
                  <a:pt x="238" y="242"/>
                </a:cubicBezTo>
                <a:cubicBezTo>
                  <a:pt x="235" y="238"/>
                  <a:pt x="231" y="237"/>
                  <a:pt x="227" y="235"/>
                </a:cubicBezTo>
                <a:cubicBezTo>
                  <a:pt x="227" y="236"/>
                  <a:pt x="225" y="236"/>
                  <a:pt x="226" y="238"/>
                </a:cubicBezTo>
                <a:close/>
                <a:moveTo>
                  <a:pt x="159" y="254"/>
                </a:moveTo>
                <a:cubicBezTo>
                  <a:pt x="159" y="257"/>
                  <a:pt x="161" y="257"/>
                  <a:pt x="159" y="260"/>
                </a:cubicBezTo>
                <a:cubicBezTo>
                  <a:pt x="162" y="260"/>
                  <a:pt x="163" y="261"/>
                  <a:pt x="165" y="262"/>
                </a:cubicBezTo>
                <a:cubicBezTo>
                  <a:pt x="164" y="260"/>
                  <a:pt x="166" y="259"/>
                  <a:pt x="168" y="259"/>
                </a:cubicBezTo>
                <a:cubicBezTo>
                  <a:pt x="169" y="252"/>
                  <a:pt x="163" y="251"/>
                  <a:pt x="159" y="254"/>
                </a:cubicBezTo>
                <a:close/>
                <a:moveTo>
                  <a:pt x="180" y="296"/>
                </a:moveTo>
                <a:cubicBezTo>
                  <a:pt x="188" y="297"/>
                  <a:pt x="191" y="301"/>
                  <a:pt x="192" y="307"/>
                </a:cubicBezTo>
                <a:cubicBezTo>
                  <a:pt x="187" y="308"/>
                  <a:pt x="185" y="312"/>
                  <a:pt x="182" y="316"/>
                </a:cubicBezTo>
                <a:cubicBezTo>
                  <a:pt x="184" y="317"/>
                  <a:pt x="188" y="316"/>
                  <a:pt x="189" y="317"/>
                </a:cubicBezTo>
                <a:cubicBezTo>
                  <a:pt x="189" y="319"/>
                  <a:pt x="185" y="321"/>
                  <a:pt x="187" y="322"/>
                </a:cubicBezTo>
                <a:cubicBezTo>
                  <a:pt x="190" y="320"/>
                  <a:pt x="195" y="317"/>
                  <a:pt x="192" y="312"/>
                </a:cubicBezTo>
                <a:cubicBezTo>
                  <a:pt x="194" y="309"/>
                  <a:pt x="198" y="308"/>
                  <a:pt x="199" y="305"/>
                </a:cubicBezTo>
                <a:cubicBezTo>
                  <a:pt x="196" y="298"/>
                  <a:pt x="207" y="299"/>
                  <a:pt x="206" y="294"/>
                </a:cubicBezTo>
                <a:cubicBezTo>
                  <a:pt x="201" y="284"/>
                  <a:pt x="183" y="285"/>
                  <a:pt x="180" y="296"/>
                </a:cubicBezTo>
                <a:close/>
                <a:moveTo>
                  <a:pt x="264" y="363"/>
                </a:moveTo>
                <a:cubicBezTo>
                  <a:pt x="261" y="361"/>
                  <a:pt x="260" y="363"/>
                  <a:pt x="257" y="364"/>
                </a:cubicBezTo>
                <a:cubicBezTo>
                  <a:pt x="262" y="375"/>
                  <a:pt x="257" y="396"/>
                  <a:pt x="268" y="401"/>
                </a:cubicBezTo>
                <a:cubicBezTo>
                  <a:pt x="270" y="388"/>
                  <a:pt x="270" y="369"/>
                  <a:pt x="265" y="359"/>
                </a:cubicBezTo>
                <a:cubicBezTo>
                  <a:pt x="264" y="360"/>
                  <a:pt x="264" y="361"/>
                  <a:pt x="264" y="363"/>
                </a:cubicBezTo>
                <a:close/>
                <a:moveTo>
                  <a:pt x="343" y="380"/>
                </a:moveTo>
                <a:cubicBezTo>
                  <a:pt x="347" y="380"/>
                  <a:pt x="350" y="378"/>
                  <a:pt x="350" y="374"/>
                </a:cubicBezTo>
                <a:cubicBezTo>
                  <a:pt x="347" y="375"/>
                  <a:pt x="346" y="373"/>
                  <a:pt x="343" y="373"/>
                </a:cubicBezTo>
                <a:cubicBezTo>
                  <a:pt x="342" y="375"/>
                  <a:pt x="342" y="379"/>
                  <a:pt x="343" y="380"/>
                </a:cubicBezTo>
                <a:close/>
                <a:moveTo>
                  <a:pt x="293" y="407"/>
                </a:moveTo>
                <a:cubicBezTo>
                  <a:pt x="296" y="407"/>
                  <a:pt x="297" y="408"/>
                  <a:pt x="299" y="406"/>
                </a:cubicBezTo>
                <a:cubicBezTo>
                  <a:pt x="296" y="398"/>
                  <a:pt x="300" y="390"/>
                  <a:pt x="291" y="386"/>
                </a:cubicBezTo>
                <a:cubicBezTo>
                  <a:pt x="289" y="392"/>
                  <a:pt x="291" y="401"/>
                  <a:pt x="293" y="407"/>
                </a:cubicBezTo>
                <a:close/>
                <a:moveTo>
                  <a:pt x="353" y="395"/>
                </a:moveTo>
                <a:cubicBezTo>
                  <a:pt x="356" y="395"/>
                  <a:pt x="357" y="398"/>
                  <a:pt x="357" y="402"/>
                </a:cubicBezTo>
                <a:cubicBezTo>
                  <a:pt x="359" y="404"/>
                  <a:pt x="361" y="405"/>
                  <a:pt x="364" y="406"/>
                </a:cubicBezTo>
                <a:cubicBezTo>
                  <a:pt x="364" y="403"/>
                  <a:pt x="367" y="398"/>
                  <a:pt x="363" y="395"/>
                </a:cubicBezTo>
                <a:cubicBezTo>
                  <a:pt x="358" y="396"/>
                  <a:pt x="357" y="392"/>
                  <a:pt x="354" y="391"/>
                </a:cubicBezTo>
                <a:cubicBezTo>
                  <a:pt x="355" y="393"/>
                  <a:pt x="353" y="393"/>
                  <a:pt x="353" y="395"/>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653" name="Freeform 13"/>
          <p:cNvSpPr>
            <a:spLocks noEditPoints="1"/>
          </p:cNvSpPr>
          <p:nvPr/>
        </p:nvSpPr>
        <p:spPr bwMode="auto">
          <a:xfrm>
            <a:off x="6494620" y="1932521"/>
            <a:ext cx="347691" cy="398264"/>
          </a:xfrm>
          <a:custGeom>
            <a:avLst/>
            <a:gdLst>
              <a:gd name="T0" fmla="*/ 263 w 489"/>
              <a:gd name="T1" fmla="*/ 501 h 560"/>
              <a:gd name="T2" fmla="*/ 248 w 489"/>
              <a:gd name="T3" fmla="*/ 383 h 560"/>
              <a:gd name="T4" fmla="*/ 215 w 489"/>
              <a:gd name="T5" fmla="*/ 413 h 560"/>
              <a:gd name="T6" fmla="*/ 165 w 489"/>
              <a:gd name="T7" fmla="*/ 406 h 560"/>
              <a:gd name="T8" fmla="*/ 165 w 489"/>
              <a:gd name="T9" fmla="*/ 375 h 560"/>
              <a:gd name="T10" fmla="*/ 178 w 489"/>
              <a:gd name="T11" fmla="*/ 336 h 560"/>
              <a:gd name="T12" fmla="*/ 155 w 489"/>
              <a:gd name="T13" fmla="*/ 350 h 560"/>
              <a:gd name="T14" fmla="*/ 124 w 489"/>
              <a:gd name="T15" fmla="*/ 300 h 560"/>
              <a:gd name="T16" fmla="*/ 115 w 489"/>
              <a:gd name="T17" fmla="*/ 330 h 560"/>
              <a:gd name="T18" fmla="*/ 67 w 489"/>
              <a:gd name="T19" fmla="*/ 355 h 560"/>
              <a:gd name="T20" fmla="*/ 65 w 489"/>
              <a:gd name="T21" fmla="*/ 328 h 560"/>
              <a:gd name="T22" fmla="*/ 84 w 489"/>
              <a:gd name="T23" fmla="*/ 323 h 560"/>
              <a:gd name="T24" fmla="*/ 90 w 489"/>
              <a:gd name="T25" fmla="*/ 287 h 560"/>
              <a:gd name="T26" fmla="*/ 21 w 489"/>
              <a:gd name="T27" fmla="*/ 305 h 560"/>
              <a:gd name="T28" fmla="*/ 18 w 489"/>
              <a:gd name="T29" fmla="*/ 284 h 560"/>
              <a:gd name="T30" fmla="*/ 18 w 489"/>
              <a:gd name="T31" fmla="*/ 263 h 560"/>
              <a:gd name="T32" fmla="*/ 39 w 489"/>
              <a:gd name="T33" fmla="*/ 223 h 560"/>
              <a:gd name="T34" fmla="*/ 44 w 489"/>
              <a:gd name="T35" fmla="*/ 210 h 560"/>
              <a:gd name="T36" fmla="*/ 91 w 489"/>
              <a:gd name="T37" fmla="*/ 185 h 560"/>
              <a:gd name="T38" fmla="*/ 56 w 489"/>
              <a:gd name="T39" fmla="*/ 151 h 560"/>
              <a:gd name="T40" fmla="*/ 59 w 489"/>
              <a:gd name="T41" fmla="*/ 113 h 560"/>
              <a:gd name="T42" fmla="*/ 88 w 489"/>
              <a:gd name="T43" fmla="*/ 84 h 560"/>
              <a:gd name="T44" fmla="*/ 142 w 489"/>
              <a:gd name="T45" fmla="*/ 96 h 560"/>
              <a:gd name="T46" fmla="*/ 157 w 489"/>
              <a:gd name="T47" fmla="*/ 94 h 560"/>
              <a:gd name="T48" fmla="*/ 190 w 489"/>
              <a:gd name="T49" fmla="*/ 65 h 560"/>
              <a:gd name="T50" fmla="*/ 159 w 489"/>
              <a:gd name="T51" fmla="*/ 40 h 560"/>
              <a:gd name="T52" fmla="*/ 192 w 489"/>
              <a:gd name="T53" fmla="*/ 14 h 560"/>
              <a:gd name="T54" fmla="*/ 235 w 489"/>
              <a:gd name="T55" fmla="*/ 0 h 560"/>
              <a:gd name="T56" fmla="*/ 263 w 489"/>
              <a:gd name="T57" fmla="*/ 11 h 560"/>
              <a:gd name="T58" fmla="*/ 284 w 489"/>
              <a:gd name="T59" fmla="*/ 43 h 560"/>
              <a:gd name="T60" fmla="*/ 290 w 489"/>
              <a:gd name="T61" fmla="*/ 72 h 560"/>
              <a:gd name="T62" fmla="*/ 314 w 489"/>
              <a:gd name="T63" fmla="*/ 63 h 560"/>
              <a:gd name="T64" fmla="*/ 372 w 489"/>
              <a:gd name="T65" fmla="*/ 37 h 560"/>
              <a:gd name="T66" fmla="*/ 400 w 489"/>
              <a:gd name="T67" fmla="*/ 75 h 560"/>
              <a:gd name="T68" fmla="*/ 406 w 489"/>
              <a:gd name="T69" fmla="*/ 110 h 560"/>
              <a:gd name="T70" fmla="*/ 393 w 489"/>
              <a:gd name="T71" fmla="*/ 142 h 560"/>
              <a:gd name="T72" fmla="*/ 461 w 489"/>
              <a:gd name="T73" fmla="*/ 157 h 560"/>
              <a:gd name="T74" fmla="*/ 456 w 489"/>
              <a:gd name="T75" fmla="*/ 197 h 560"/>
              <a:gd name="T76" fmla="*/ 415 w 489"/>
              <a:gd name="T77" fmla="*/ 231 h 560"/>
              <a:gd name="T78" fmla="*/ 472 w 489"/>
              <a:gd name="T79" fmla="*/ 257 h 560"/>
              <a:gd name="T80" fmla="*/ 424 w 489"/>
              <a:gd name="T81" fmla="*/ 299 h 560"/>
              <a:gd name="T82" fmla="*/ 463 w 489"/>
              <a:gd name="T83" fmla="*/ 306 h 560"/>
              <a:gd name="T84" fmla="*/ 489 w 489"/>
              <a:gd name="T85" fmla="*/ 327 h 560"/>
              <a:gd name="T86" fmla="*/ 461 w 489"/>
              <a:gd name="T87" fmla="*/ 348 h 560"/>
              <a:gd name="T88" fmla="*/ 427 w 489"/>
              <a:gd name="T89" fmla="*/ 363 h 560"/>
              <a:gd name="T90" fmla="*/ 413 w 489"/>
              <a:gd name="T91" fmla="*/ 376 h 560"/>
              <a:gd name="T92" fmla="*/ 421 w 489"/>
              <a:gd name="T93" fmla="*/ 419 h 560"/>
              <a:gd name="T94" fmla="*/ 292 w 489"/>
              <a:gd name="T95" fmla="*/ 470 h 560"/>
              <a:gd name="T96" fmla="*/ 275 w 489"/>
              <a:gd name="T97" fmla="*/ 551 h 560"/>
              <a:gd name="T98" fmla="*/ 317 w 489"/>
              <a:gd name="T99" fmla="*/ 105 h 560"/>
              <a:gd name="T100" fmla="*/ 397 w 489"/>
              <a:gd name="T101" fmla="*/ 231 h 560"/>
              <a:gd name="T102" fmla="*/ 227 w 489"/>
              <a:gd name="T103" fmla="*/ 235 h 560"/>
              <a:gd name="T104" fmla="*/ 168 w 489"/>
              <a:gd name="T105" fmla="*/ 259 h 560"/>
              <a:gd name="T106" fmla="*/ 189 w 489"/>
              <a:gd name="T107" fmla="*/ 317 h 560"/>
              <a:gd name="T108" fmla="*/ 180 w 489"/>
              <a:gd name="T109" fmla="*/ 296 h 560"/>
              <a:gd name="T110" fmla="*/ 264 w 489"/>
              <a:gd name="T111" fmla="*/ 363 h 560"/>
              <a:gd name="T112" fmla="*/ 293 w 489"/>
              <a:gd name="T113" fmla="*/ 407 h 560"/>
              <a:gd name="T114" fmla="*/ 357 w 489"/>
              <a:gd name="T115" fmla="*/ 402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9" h="560">
                <a:moveTo>
                  <a:pt x="244" y="550"/>
                </a:moveTo>
                <a:cubicBezTo>
                  <a:pt x="243" y="548"/>
                  <a:pt x="241" y="548"/>
                  <a:pt x="241" y="544"/>
                </a:cubicBezTo>
                <a:cubicBezTo>
                  <a:pt x="252" y="544"/>
                  <a:pt x="255" y="535"/>
                  <a:pt x="262" y="530"/>
                </a:cubicBezTo>
                <a:cubicBezTo>
                  <a:pt x="262" y="526"/>
                  <a:pt x="264" y="522"/>
                  <a:pt x="264" y="517"/>
                </a:cubicBezTo>
                <a:cubicBezTo>
                  <a:pt x="264" y="512"/>
                  <a:pt x="263" y="508"/>
                  <a:pt x="263" y="501"/>
                </a:cubicBezTo>
                <a:cubicBezTo>
                  <a:pt x="264" y="484"/>
                  <a:pt x="261" y="459"/>
                  <a:pt x="262" y="439"/>
                </a:cubicBezTo>
                <a:cubicBezTo>
                  <a:pt x="263" y="430"/>
                  <a:pt x="264" y="425"/>
                  <a:pt x="261" y="418"/>
                </a:cubicBezTo>
                <a:cubicBezTo>
                  <a:pt x="260" y="417"/>
                  <a:pt x="259" y="416"/>
                  <a:pt x="258" y="414"/>
                </a:cubicBezTo>
                <a:cubicBezTo>
                  <a:pt x="254" y="404"/>
                  <a:pt x="255" y="393"/>
                  <a:pt x="246" y="390"/>
                </a:cubicBezTo>
                <a:cubicBezTo>
                  <a:pt x="248" y="386"/>
                  <a:pt x="243" y="385"/>
                  <a:pt x="248" y="383"/>
                </a:cubicBezTo>
                <a:cubicBezTo>
                  <a:pt x="246" y="381"/>
                  <a:pt x="244" y="379"/>
                  <a:pt x="240" y="379"/>
                </a:cubicBezTo>
                <a:cubicBezTo>
                  <a:pt x="237" y="382"/>
                  <a:pt x="239" y="389"/>
                  <a:pt x="236" y="391"/>
                </a:cubicBezTo>
                <a:cubicBezTo>
                  <a:pt x="229" y="392"/>
                  <a:pt x="226" y="385"/>
                  <a:pt x="220" y="389"/>
                </a:cubicBezTo>
                <a:cubicBezTo>
                  <a:pt x="219" y="396"/>
                  <a:pt x="225" y="396"/>
                  <a:pt x="229" y="398"/>
                </a:cubicBezTo>
                <a:cubicBezTo>
                  <a:pt x="228" y="405"/>
                  <a:pt x="223" y="413"/>
                  <a:pt x="215" y="413"/>
                </a:cubicBezTo>
                <a:cubicBezTo>
                  <a:pt x="209" y="412"/>
                  <a:pt x="205" y="403"/>
                  <a:pt x="198" y="406"/>
                </a:cubicBezTo>
                <a:cubicBezTo>
                  <a:pt x="196" y="403"/>
                  <a:pt x="194" y="401"/>
                  <a:pt x="191" y="400"/>
                </a:cubicBezTo>
                <a:cubicBezTo>
                  <a:pt x="188" y="399"/>
                  <a:pt x="190" y="404"/>
                  <a:pt x="188" y="404"/>
                </a:cubicBezTo>
                <a:cubicBezTo>
                  <a:pt x="177" y="404"/>
                  <a:pt x="174" y="412"/>
                  <a:pt x="165" y="413"/>
                </a:cubicBezTo>
                <a:cubicBezTo>
                  <a:pt x="163" y="411"/>
                  <a:pt x="166" y="409"/>
                  <a:pt x="165" y="406"/>
                </a:cubicBezTo>
                <a:cubicBezTo>
                  <a:pt x="165" y="403"/>
                  <a:pt x="163" y="407"/>
                  <a:pt x="160" y="406"/>
                </a:cubicBezTo>
                <a:cubicBezTo>
                  <a:pt x="160" y="402"/>
                  <a:pt x="162" y="402"/>
                  <a:pt x="163" y="399"/>
                </a:cubicBezTo>
                <a:cubicBezTo>
                  <a:pt x="162" y="396"/>
                  <a:pt x="158" y="397"/>
                  <a:pt x="155" y="396"/>
                </a:cubicBezTo>
                <a:cubicBezTo>
                  <a:pt x="152" y="391"/>
                  <a:pt x="144" y="384"/>
                  <a:pt x="151" y="379"/>
                </a:cubicBezTo>
                <a:cubicBezTo>
                  <a:pt x="158" y="380"/>
                  <a:pt x="160" y="376"/>
                  <a:pt x="165" y="375"/>
                </a:cubicBezTo>
                <a:cubicBezTo>
                  <a:pt x="165" y="369"/>
                  <a:pt x="165" y="365"/>
                  <a:pt x="169" y="361"/>
                </a:cubicBezTo>
                <a:cubicBezTo>
                  <a:pt x="174" y="360"/>
                  <a:pt x="176" y="362"/>
                  <a:pt x="182" y="362"/>
                </a:cubicBezTo>
                <a:cubicBezTo>
                  <a:pt x="181" y="353"/>
                  <a:pt x="192" y="355"/>
                  <a:pt x="193" y="348"/>
                </a:cubicBezTo>
                <a:cubicBezTo>
                  <a:pt x="193" y="344"/>
                  <a:pt x="188" y="344"/>
                  <a:pt x="188" y="339"/>
                </a:cubicBezTo>
                <a:cubicBezTo>
                  <a:pt x="183" y="339"/>
                  <a:pt x="181" y="337"/>
                  <a:pt x="178" y="336"/>
                </a:cubicBezTo>
                <a:cubicBezTo>
                  <a:pt x="178" y="333"/>
                  <a:pt x="179" y="333"/>
                  <a:pt x="180" y="331"/>
                </a:cubicBezTo>
                <a:cubicBezTo>
                  <a:pt x="177" y="331"/>
                  <a:pt x="172" y="330"/>
                  <a:pt x="170" y="332"/>
                </a:cubicBezTo>
                <a:cubicBezTo>
                  <a:pt x="169" y="333"/>
                  <a:pt x="171" y="335"/>
                  <a:pt x="170" y="338"/>
                </a:cubicBezTo>
                <a:cubicBezTo>
                  <a:pt x="168" y="339"/>
                  <a:pt x="165" y="339"/>
                  <a:pt x="162" y="339"/>
                </a:cubicBezTo>
                <a:cubicBezTo>
                  <a:pt x="159" y="342"/>
                  <a:pt x="158" y="346"/>
                  <a:pt x="155" y="350"/>
                </a:cubicBezTo>
                <a:cubicBezTo>
                  <a:pt x="148" y="349"/>
                  <a:pt x="147" y="341"/>
                  <a:pt x="142" y="338"/>
                </a:cubicBezTo>
                <a:cubicBezTo>
                  <a:pt x="142" y="336"/>
                  <a:pt x="144" y="336"/>
                  <a:pt x="143" y="333"/>
                </a:cubicBezTo>
                <a:cubicBezTo>
                  <a:pt x="140" y="331"/>
                  <a:pt x="135" y="331"/>
                  <a:pt x="130" y="329"/>
                </a:cubicBezTo>
                <a:cubicBezTo>
                  <a:pt x="132" y="324"/>
                  <a:pt x="139" y="323"/>
                  <a:pt x="140" y="317"/>
                </a:cubicBezTo>
                <a:cubicBezTo>
                  <a:pt x="138" y="308"/>
                  <a:pt x="134" y="301"/>
                  <a:pt x="124" y="300"/>
                </a:cubicBezTo>
                <a:cubicBezTo>
                  <a:pt x="121" y="300"/>
                  <a:pt x="121" y="303"/>
                  <a:pt x="119" y="304"/>
                </a:cubicBezTo>
                <a:cubicBezTo>
                  <a:pt x="125" y="306"/>
                  <a:pt x="129" y="308"/>
                  <a:pt x="129" y="315"/>
                </a:cubicBezTo>
                <a:cubicBezTo>
                  <a:pt x="124" y="316"/>
                  <a:pt x="120" y="318"/>
                  <a:pt x="116" y="320"/>
                </a:cubicBezTo>
                <a:cubicBezTo>
                  <a:pt x="116" y="324"/>
                  <a:pt x="121" y="322"/>
                  <a:pt x="121" y="325"/>
                </a:cubicBezTo>
                <a:cubicBezTo>
                  <a:pt x="121" y="329"/>
                  <a:pt x="118" y="329"/>
                  <a:pt x="115" y="330"/>
                </a:cubicBezTo>
                <a:cubicBezTo>
                  <a:pt x="114" y="335"/>
                  <a:pt x="109" y="337"/>
                  <a:pt x="105" y="339"/>
                </a:cubicBezTo>
                <a:cubicBezTo>
                  <a:pt x="100" y="338"/>
                  <a:pt x="92" y="334"/>
                  <a:pt x="90" y="340"/>
                </a:cubicBezTo>
                <a:cubicBezTo>
                  <a:pt x="93" y="345"/>
                  <a:pt x="98" y="347"/>
                  <a:pt x="97" y="352"/>
                </a:cubicBezTo>
                <a:cubicBezTo>
                  <a:pt x="97" y="360"/>
                  <a:pt x="85" y="363"/>
                  <a:pt x="79" y="357"/>
                </a:cubicBezTo>
                <a:cubicBezTo>
                  <a:pt x="75" y="359"/>
                  <a:pt x="69" y="358"/>
                  <a:pt x="67" y="355"/>
                </a:cubicBezTo>
                <a:cubicBezTo>
                  <a:pt x="63" y="358"/>
                  <a:pt x="57" y="358"/>
                  <a:pt x="51" y="359"/>
                </a:cubicBezTo>
                <a:cubicBezTo>
                  <a:pt x="51" y="355"/>
                  <a:pt x="55" y="356"/>
                  <a:pt x="53" y="351"/>
                </a:cubicBezTo>
                <a:cubicBezTo>
                  <a:pt x="56" y="349"/>
                  <a:pt x="60" y="347"/>
                  <a:pt x="61" y="341"/>
                </a:cubicBezTo>
                <a:cubicBezTo>
                  <a:pt x="58" y="338"/>
                  <a:pt x="52" y="343"/>
                  <a:pt x="50" y="340"/>
                </a:cubicBezTo>
                <a:cubicBezTo>
                  <a:pt x="50" y="329"/>
                  <a:pt x="62" y="334"/>
                  <a:pt x="65" y="328"/>
                </a:cubicBezTo>
                <a:cubicBezTo>
                  <a:pt x="65" y="325"/>
                  <a:pt x="61" y="327"/>
                  <a:pt x="60" y="325"/>
                </a:cubicBezTo>
                <a:cubicBezTo>
                  <a:pt x="58" y="321"/>
                  <a:pt x="64" y="318"/>
                  <a:pt x="65" y="314"/>
                </a:cubicBezTo>
                <a:cubicBezTo>
                  <a:pt x="69" y="314"/>
                  <a:pt x="69" y="318"/>
                  <a:pt x="72" y="319"/>
                </a:cubicBezTo>
                <a:cubicBezTo>
                  <a:pt x="75" y="319"/>
                  <a:pt x="74" y="314"/>
                  <a:pt x="78" y="314"/>
                </a:cubicBezTo>
                <a:cubicBezTo>
                  <a:pt x="81" y="315"/>
                  <a:pt x="80" y="322"/>
                  <a:pt x="84" y="323"/>
                </a:cubicBezTo>
                <a:cubicBezTo>
                  <a:pt x="97" y="319"/>
                  <a:pt x="78" y="305"/>
                  <a:pt x="87" y="297"/>
                </a:cubicBezTo>
                <a:cubicBezTo>
                  <a:pt x="90" y="297"/>
                  <a:pt x="94" y="297"/>
                  <a:pt x="97" y="297"/>
                </a:cubicBezTo>
                <a:cubicBezTo>
                  <a:pt x="101" y="296"/>
                  <a:pt x="101" y="291"/>
                  <a:pt x="103" y="289"/>
                </a:cubicBezTo>
                <a:cubicBezTo>
                  <a:pt x="103" y="284"/>
                  <a:pt x="97" y="284"/>
                  <a:pt x="91" y="283"/>
                </a:cubicBezTo>
                <a:cubicBezTo>
                  <a:pt x="90" y="284"/>
                  <a:pt x="91" y="285"/>
                  <a:pt x="90" y="287"/>
                </a:cubicBezTo>
                <a:cubicBezTo>
                  <a:pt x="84" y="286"/>
                  <a:pt x="82" y="290"/>
                  <a:pt x="78" y="292"/>
                </a:cubicBezTo>
                <a:cubicBezTo>
                  <a:pt x="77" y="295"/>
                  <a:pt x="77" y="294"/>
                  <a:pt x="77" y="299"/>
                </a:cubicBezTo>
                <a:cubicBezTo>
                  <a:pt x="67" y="307"/>
                  <a:pt x="49" y="311"/>
                  <a:pt x="34" y="311"/>
                </a:cubicBezTo>
                <a:cubicBezTo>
                  <a:pt x="32" y="312"/>
                  <a:pt x="30" y="314"/>
                  <a:pt x="28" y="315"/>
                </a:cubicBezTo>
                <a:cubicBezTo>
                  <a:pt x="24" y="312"/>
                  <a:pt x="23" y="308"/>
                  <a:pt x="21" y="305"/>
                </a:cubicBezTo>
                <a:cubicBezTo>
                  <a:pt x="21" y="302"/>
                  <a:pt x="22" y="300"/>
                  <a:pt x="25" y="300"/>
                </a:cubicBezTo>
                <a:cubicBezTo>
                  <a:pt x="25" y="296"/>
                  <a:pt x="28" y="293"/>
                  <a:pt x="31" y="294"/>
                </a:cubicBezTo>
                <a:cubicBezTo>
                  <a:pt x="30" y="291"/>
                  <a:pt x="30" y="289"/>
                  <a:pt x="28" y="287"/>
                </a:cubicBezTo>
                <a:cubicBezTo>
                  <a:pt x="25" y="285"/>
                  <a:pt x="24" y="289"/>
                  <a:pt x="22" y="288"/>
                </a:cubicBezTo>
                <a:cubicBezTo>
                  <a:pt x="19" y="288"/>
                  <a:pt x="19" y="286"/>
                  <a:pt x="18" y="284"/>
                </a:cubicBezTo>
                <a:cubicBezTo>
                  <a:pt x="11" y="284"/>
                  <a:pt x="9" y="283"/>
                  <a:pt x="4" y="285"/>
                </a:cubicBezTo>
                <a:cubicBezTo>
                  <a:pt x="2" y="279"/>
                  <a:pt x="2" y="273"/>
                  <a:pt x="0" y="268"/>
                </a:cubicBezTo>
                <a:cubicBezTo>
                  <a:pt x="3" y="264"/>
                  <a:pt x="7" y="262"/>
                  <a:pt x="12" y="259"/>
                </a:cubicBezTo>
                <a:cubicBezTo>
                  <a:pt x="16" y="262"/>
                  <a:pt x="20" y="272"/>
                  <a:pt x="25" y="267"/>
                </a:cubicBezTo>
                <a:cubicBezTo>
                  <a:pt x="24" y="264"/>
                  <a:pt x="19" y="265"/>
                  <a:pt x="18" y="263"/>
                </a:cubicBezTo>
                <a:cubicBezTo>
                  <a:pt x="17" y="258"/>
                  <a:pt x="13" y="253"/>
                  <a:pt x="17" y="248"/>
                </a:cubicBezTo>
                <a:cubicBezTo>
                  <a:pt x="18" y="247"/>
                  <a:pt x="19" y="248"/>
                  <a:pt x="21" y="246"/>
                </a:cubicBezTo>
                <a:cubicBezTo>
                  <a:pt x="22" y="245"/>
                  <a:pt x="24" y="241"/>
                  <a:pt x="26" y="242"/>
                </a:cubicBezTo>
                <a:cubicBezTo>
                  <a:pt x="26" y="238"/>
                  <a:pt x="22" y="238"/>
                  <a:pt x="22" y="235"/>
                </a:cubicBezTo>
                <a:cubicBezTo>
                  <a:pt x="27" y="230"/>
                  <a:pt x="30" y="222"/>
                  <a:pt x="39" y="223"/>
                </a:cubicBezTo>
                <a:cubicBezTo>
                  <a:pt x="43" y="224"/>
                  <a:pt x="42" y="228"/>
                  <a:pt x="48" y="228"/>
                </a:cubicBezTo>
                <a:cubicBezTo>
                  <a:pt x="48" y="229"/>
                  <a:pt x="48" y="230"/>
                  <a:pt x="48" y="231"/>
                </a:cubicBezTo>
                <a:cubicBezTo>
                  <a:pt x="51" y="230"/>
                  <a:pt x="51" y="231"/>
                  <a:pt x="52" y="233"/>
                </a:cubicBezTo>
                <a:cubicBezTo>
                  <a:pt x="55" y="229"/>
                  <a:pt x="57" y="225"/>
                  <a:pt x="60" y="220"/>
                </a:cubicBezTo>
                <a:cubicBezTo>
                  <a:pt x="56" y="215"/>
                  <a:pt x="43" y="219"/>
                  <a:pt x="44" y="210"/>
                </a:cubicBezTo>
                <a:cubicBezTo>
                  <a:pt x="45" y="207"/>
                  <a:pt x="50" y="205"/>
                  <a:pt x="46" y="202"/>
                </a:cubicBezTo>
                <a:cubicBezTo>
                  <a:pt x="51" y="196"/>
                  <a:pt x="56" y="190"/>
                  <a:pt x="61" y="185"/>
                </a:cubicBezTo>
                <a:cubicBezTo>
                  <a:pt x="74" y="185"/>
                  <a:pt x="86" y="186"/>
                  <a:pt x="94" y="191"/>
                </a:cubicBezTo>
                <a:cubicBezTo>
                  <a:pt x="103" y="190"/>
                  <a:pt x="109" y="187"/>
                  <a:pt x="108" y="176"/>
                </a:cubicBezTo>
                <a:cubicBezTo>
                  <a:pt x="99" y="176"/>
                  <a:pt x="99" y="184"/>
                  <a:pt x="91" y="185"/>
                </a:cubicBezTo>
                <a:cubicBezTo>
                  <a:pt x="87" y="184"/>
                  <a:pt x="86" y="179"/>
                  <a:pt x="80" y="179"/>
                </a:cubicBezTo>
                <a:cubicBezTo>
                  <a:pt x="77" y="175"/>
                  <a:pt x="78" y="171"/>
                  <a:pt x="76" y="165"/>
                </a:cubicBezTo>
                <a:cubicBezTo>
                  <a:pt x="70" y="168"/>
                  <a:pt x="57" y="170"/>
                  <a:pt x="57" y="160"/>
                </a:cubicBezTo>
                <a:cubicBezTo>
                  <a:pt x="63" y="158"/>
                  <a:pt x="71" y="159"/>
                  <a:pt x="70" y="148"/>
                </a:cubicBezTo>
                <a:cubicBezTo>
                  <a:pt x="63" y="147"/>
                  <a:pt x="60" y="155"/>
                  <a:pt x="56" y="151"/>
                </a:cubicBezTo>
                <a:cubicBezTo>
                  <a:pt x="52" y="148"/>
                  <a:pt x="49" y="146"/>
                  <a:pt x="50" y="141"/>
                </a:cubicBezTo>
                <a:cubicBezTo>
                  <a:pt x="54" y="139"/>
                  <a:pt x="57" y="139"/>
                  <a:pt x="61" y="136"/>
                </a:cubicBezTo>
                <a:cubicBezTo>
                  <a:pt x="60" y="132"/>
                  <a:pt x="56" y="133"/>
                  <a:pt x="53" y="134"/>
                </a:cubicBezTo>
                <a:cubicBezTo>
                  <a:pt x="52" y="132"/>
                  <a:pt x="50" y="130"/>
                  <a:pt x="48" y="129"/>
                </a:cubicBezTo>
                <a:cubicBezTo>
                  <a:pt x="48" y="121"/>
                  <a:pt x="61" y="122"/>
                  <a:pt x="59" y="113"/>
                </a:cubicBezTo>
                <a:cubicBezTo>
                  <a:pt x="64" y="109"/>
                  <a:pt x="72" y="109"/>
                  <a:pt x="77" y="110"/>
                </a:cubicBezTo>
                <a:cubicBezTo>
                  <a:pt x="83" y="112"/>
                  <a:pt x="83" y="121"/>
                  <a:pt x="93" y="120"/>
                </a:cubicBezTo>
                <a:cubicBezTo>
                  <a:pt x="97" y="117"/>
                  <a:pt x="94" y="109"/>
                  <a:pt x="91" y="108"/>
                </a:cubicBezTo>
                <a:cubicBezTo>
                  <a:pt x="90" y="109"/>
                  <a:pt x="87" y="111"/>
                  <a:pt x="85" y="109"/>
                </a:cubicBezTo>
                <a:cubicBezTo>
                  <a:pt x="83" y="101"/>
                  <a:pt x="93" y="92"/>
                  <a:pt x="88" y="84"/>
                </a:cubicBezTo>
                <a:cubicBezTo>
                  <a:pt x="96" y="84"/>
                  <a:pt x="104" y="84"/>
                  <a:pt x="105" y="77"/>
                </a:cubicBezTo>
                <a:cubicBezTo>
                  <a:pt x="109" y="76"/>
                  <a:pt x="113" y="76"/>
                  <a:pt x="115" y="77"/>
                </a:cubicBezTo>
                <a:cubicBezTo>
                  <a:pt x="115" y="83"/>
                  <a:pt x="117" y="87"/>
                  <a:pt x="119" y="90"/>
                </a:cubicBezTo>
                <a:cubicBezTo>
                  <a:pt x="125" y="91"/>
                  <a:pt x="131" y="94"/>
                  <a:pt x="135" y="91"/>
                </a:cubicBezTo>
                <a:cubicBezTo>
                  <a:pt x="137" y="93"/>
                  <a:pt x="144" y="92"/>
                  <a:pt x="142" y="96"/>
                </a:cubicBezTo>
                <a:cubicBezTo>
                  <a:pt x="145" y="96"/>
                  <a:pt x="145" y="92"/>
                  <a:pt x="149" y="94"/>
                </a:cubicBezTo>
                <a:cubicBezTo>
                  <a:pt x="152" y="100"/>
                  <a:pt x="150" y="112"/>
                  <a:pt x="155" y="116"/>
                </a:cubicBezTo>
                <a:cubicBezTo>
                  <a:pt x="156" y="115"/>
                  <a:pt x="157" y="115"/>
                  <a:pt x="159" y="115"/>
                </a:cubicBezTo>
                <a:cubicBezTo>
                  <a:pt x="160" y="111"/>
                  <a:pt x="155" y="112"/>
                  <a:pt x="154" y="110"/>
                </a:cubicBezTo>
                <a:cubicBezTo>
                  <a:pt x="154" y="103"/>
                  <a:pt x="156" y="100"/>
                  <a:pt x="157" y="94"/>
                </a:cubicBezTo>
                <a:cubicBezTo>
                  <a:pt x="159" y="94"/>
                  <a:pt x="163" y="92"/>
                  <a:pt x="168" y="94"/>
                </a:cubicBezTo>
                <a:cubicBezTo>
                  <a:pt x="167" y="91"/>
                  <a:pt x="171" y="89"/>
                  <a:pt x="172" y="86"/>
                </a:cubicBezTo>
                <a:cubicBezTo>
                  <a:pt x="177" y="87"/>
                  <a:pt x="182" y="88"/>
                  <a:pt x="187" y="89"/>
                </a:cubicBezTo>
                <a:cubicBezTo>
                  <a:pt x="187" y="86"/>
                  <a:pt x="185" y="78"/>
                  <a:pt x="190" y="78"/>
                </a:cubicBezTo>
                <a:cubicBezTo>
                  <a:pt x="187" y="75"/>
                  <a:pt x="188" y="70"/>
                  <a:pt x="190" y="65"/>
                </a:cubicBezTo>
                <a:cubicBezTo>
                  <a:pt x="182" y="66"/>
                  <a:pt x="178" y="60"/>
                  <a:pt x="170" y="62"/>
                </a:cubicBezTo>
                <a:cubicBezTo>
                  <a:pt x="168" y="60"/>
                  <a:pt x="166" y="58"/>
                  <a:pt x="165" y="55"/>
                </a:cubicBezTo>
                <a:cubicBezTo>
                  <a:pt x="161" y="56"/>
                  <a:pt x="161" y="61"/>
                  <a:pt x="155" y="60"/>
                </a:cubicBezTo>
                <a:cubicBezTo>
                  <a:pt x="155" y="56"/>
                  <a:pt x="156" y="52"/>
                  <a:pt x="158" y="50"/>
                </a:cubicBezTo>
                <a:cubicBezTo>
                  <a:pt x="156" y="46"/>
                  <a:pt x="158" y="43"/>
                  <a:pt x="159" y="40"/>
                </a:cubicBezTo>
                <a:cubicBezTo>
                  <a:pt x="159" y="38"/>
                  <a:pt x="156" y="39"/>
                  <a:pt x="156" y="37"/>
                </a:cubicBezTo>
                <a:cubicBezTo>
                  <a:pt x="154" y="28"/>
                  <a:pt x="161" y="26"/>
                  <a:pt x="166" y="23"/>
                </a:cubicBezTo>
                <a:cubicBezTo>
                  <a:pt x="169" y="23"/>
                  <a:pt x="169" y="27"/>
                  <a:pt x="174" y="26"/>
                </a:cubicBezTo>
                <a:cubicBezTo>
                  <a:pt x="176" y="25"/>
                  <a:pt x="175" y="21"/>
                  <a:pt x="176" y="20"/>
                </a:cubicBezTo>
                <a:cubicBezTo>
                  <a:pt x="184" y="23"/>
                  <a:pt x="185" y="15"/>
                  <a:pt x="192" y="14"/>
                </a:cubicBezTo>
                <a:cubicBezTo>
                  <a:pt x="193" y="18"/>
                  <a:pt x="196" y="20"/>
                  <a:pt x="197" y="23"/>
                </a:cubicBezTo>
                <a:cubicBezTo>
                  <a:pt x="204" y="19"/>
                  <a:pt x="207" y="23"/>
                  <a:pt x="215" y="19"/>
                </a:cubicBezTo>
                <a:cubicBezTo>
                  <a:pt x="213" y="15"/>
                  <a:pt x="214" y="12"/>
                  <a:pt x="211" y="10"/>
                </a:cubicBezTo>
                <a:cubicBezTo>
                  <a:pt x="213" y="4"/>
                  <a:pt x="220" y="1"/>
                  <a:pt x="227" y="3"/>
                </a:cubicBezTo>
                <a:cubicBezTo>
                  <a:pt x="231" y="4"/>
                  <a:pt x="231" y="0"/>
                  <a:pt x="235" y="0"/>
                </a:cubicBezTo>
                <a:cubicBezTo>
                  <a:pt x="239" y="0"/>
                  <a:pt x="239" y="5"/>
                  <a:pt x="242" y="6"/>
                </a:cubicBezTo>
                <a:cubicBezTo>
                  <a:pt x="245" y="7"/>
                  <a:pt x="247" y="4"/>
                  <a:pt x="249" y="6"/>
                </a:cubicBezTo>
                <a:cubicBezTo>
                  <a:pt x="249" y="9"/>
                  <a:pt x="248" y="9"/>
                  <a:pt x="247" y="11"/>
                </a:cubicBezTo>
                <a:cubicBezTo>
                  <a:pt x="249" y="15"/>
                  <a:pt x="254" y="15"/>
                  <a:pt x="253" y="21"/>
                </a:cubicBezTo>
                <a:cubicBezTo>
                  <a:pt x="258" y="19"/>
                  <a:pt x="259" y="14"/>
                  <a:pt x="263" y="11"/>
                </a:cubicBezTo>
                <a:cubicBezTo>
                  <a:pt x="270" y="15"/>
                  <a:pt x="276" y="15"/>
                  <a:pt x="283" y="14"/>
                </a:cubicBezTo>
                <a:cubicBezTo>
                  <a:pt x="280" y="24"/>
                  <a:pt x="288" y="23"/>
                  <a:pt x="287" y="31"/>
                </a:cubicBezTo>
                <a:cubicBezTo>
                  <a:pt x="283" y="32"/>
                  <a:pt x="281" y="34"/>
                  <a:pt x="282" y="38"/>
                </a:cubicBezTo>
                <a:cubicBezTo>
                  <a:pt x="280" y="40"/>
                  <a:pt x="275" y="40"/>
                  <a:pt x="274" y="43"/>
                </a:cubicBezTo>
                <a:cubicBezTo>
                  <a:pt x="276" y="43"/>
                  <a:pt x="280" y="42"/>
                  <a:pt x="284" y="43"/>
                </a:cubicBezTo>
                <a:cubicBezTo>
                  <a:pt x="287" y="49"/>
                  <a:pt x="292" y="51"/>
                  <a:pt x="292" y="59"/>
                </a:cubicBezTo>
                <a:cubicBezTo>
                  <a:pt x="288" y="61"/>
                  <a:pt x="281" y="59"/>
                  <a:pt x="275" y="60"/>
                </a:cubicBezTo>
                <a:cubicBezTo>
                  <a:pt x="278" y="63"/>
                  <a:pt x="277" y="67"/>
                  <a:pt x="278" y="71"/>
                </a:cubicBezTo>
                <a:cubicBezTo>
                  <a:pt x="283" y="69"/>
                  <a:pt x="287" y="70"/>
                  <a:pt x="290" y="68"/>
                </a:cubicBezTo>
                <a:cubicBezTo>
                  <a:pt x="292" y="70"/>
                  <a:pt x="290" y="70"/>
                  <a:pt x="290" y="72"/>
                </a:cubicBezTo>
                <a:cubicBezTo>
                  <a:pt x="294" y="73"/>
                  <a:pt x="293" y="70"/>
                  <a:pt x="296" y="71"/>
                </a:cubicBezTo>
                <a:cubicBezTo>
                  <a:pt x="297" y="73"/>
                  <a:pt x="298" y="76"/>
                  <a:pt x="300" y="78"/>
                </a:cubicBezTo>
                <a:cubicBezTo>
                  <a:pt x="306" y="76"/>
                  <a:pt x="316" y="85"/>
                  <a:pt x="318" y="75"/>
                </a:cubicBezTo>
                <a:cubicBezTo>
                  <a:pt x="318" y="71"/>
                  <a:pt x="314" y="71"/>
                  <a:pt x="313" y="69"/>
                </a:cubicBezTo>
                <a:cubicBezTo>
                  <a:pt x="312" y="66"/>
                  <a:pt x="315" y="66"/>
                  <a:pt x="314" y="63"/>
                </a:cubicBezTo>
                <a:cubicBezTo>
                  <a:pt x="324" y="58"/>
                  <a:pt x="329" y="49"/>
                  <a:pt x="332" y="38"/>
                </a:cubicBezTo>
                <a:cubicBezTo>
                  <a:pt x="338" y="38"/>
                  <a:pt x="343" y="39"/>
                  <a:pt x="347" y="40"/>
                </a:cubicBezTo>
                <a:cubicBezTo>
                  <a:pt x="349" y="38"/>
                  <a:pt x="349" y="35"/>
                  <a:pt x="353" y="34"/>
                </a:cubicBezTo>
                <a:cubicBezTo>
                  <a:pt x="356" y="34"/>
                  <a:pt x="358" y="36"/>
                  <a:pt x="359" y="38"/>
                </a:cubicBezTo>
                <a:cubicBezTo>
                  <a:pt x="363" y="38"/>
                  <a:pt x="367" y="37"/>
                  <a:pt x="372" y="37"/>
                </a:cubicBezTo>
                <a:cubicBezTo>
                  <a:pt x="376" y="42"/>
                  <a:pt x="376" y="51"/>
                  <a:pt x="382" y="53"/>
                </a:cubicBezTo>
                <a:cubicBezTo>
                  <a:pt x="382" y="58"/>
                  <a:pt x="377" y="59"/>
                  <a:pt x="375" y="63"/>
                </a:cubicBezTo>
                <a:cubicBezTo>
                  <a:pt x="377" y="65"/>
                  <a:pt x="380" y="59"/>
                  <a:pt x="382" y="58"/>
                </a:cubicBezTo>
                <a:cubicBezTo>
                  <a:pt x="391" y="66"/>
                  <a:pt x="406" y="47"/>
                  <a:pt x="413" y="60"/>
                </a:cubicBezTo>
                <a:cubicBezTo>
                  <a:pt x="410" y="66"/>
                  <a:pt x="402" y="67"/>
                  <a:pt x="400" y="75"/>
                </a:cubicBezTo>
                <a:cubicBezTo>
                  <a:pt x="402" y="76"/>
                  <a:pt x="406" y="76"/>
                  <a:pt x="410" y="77"/>
                </a:cubicBezTo>
                <a:cubicBezTo>
                  <a:pt x="407" y="88"/>
                  <a:pt x="386" y="76"/>
                  <a:pt x="385" y="92"/>
                </a:cubicBezTo>
                <a:cubicBezTo>
                  <a:pt x="392" y="97"/>
                  <a:pt x="398" y="94"/>
                  <a:pt x="407" y="94"/>
                </a:cubicBezTo>
                <a:cubicBezTo>
                  <a:pt x="407" y="100"/>
                  <a:pt x="412" y="100"/>
                  <a:pt x="412" y="105"/>
                </a:cubicBezTo>
                <a:cubicBezTo>
                  <a:pt x="412" y="109"/>
                  <a:pt x="407" y="108"/>
                  <a:pt x="406" y="110"/>
                </a:cubicBezTo>
                <a:cubicBezTo>
                  <a:pt x="407" y="115"/>
                  <a:pt x="404" y="117"/>
                  <a:pt x="400" y="119"/>
                </a:cubicBezTo>
                <a:cubicBezTo>
                  <a:pt x="396" y="118"/>
                  <a:pt x="394" y="116"/>
                  <a:pt x="388" y="117"/>
                </a:cubicBezTo>
                <a:cubicBezTo>
                  <a:pt x="383" y="122"/>
                  <a:pt x="390" y="129"/>
                  <a:pt x="394" y="132"/>
                </a:cubicBezTo>
                <a:cubicBezTo>
                  <a:pt x="393" y="135"/>
                  <a:pt x="391" y="136"/>
                  <a:pt x="391" y="140"/>
                </a:cubicBezTo>
                <a:cubicBezTo>
                  <a:pt x="391" y="141"/>
                  <a:pt x="392" y="141"/>
                  <a:pt x="393" y="142"/>
                </a:cubicBezTo>
                <a:cubicBezTo>
                  <a:pt x="397" y="142"/>
                  <a:pt x="397" y="137"/>
                  <a:pt x="404" y="139"/>
                </a:cubicBezTo>
                <a:cubicBezTo>
                  <a:pt x="409" y="148"/>
                  <a:pt x="395" y="148"/>
                  <a:pt x="393" y="155"/>
                </a:cubicBezTo>
                <a:cubicBezTo>
                  <a:pt x="401" y="161"/>
                  <a:pt x="420" y="150"/>
                  <a:pt x="429" y="157"/>
                </a:cubicBezTo>
                <a:cubicBezTo>
                  <a:pt x="435" y="154"/>
                  <a:pt x="442" y="152"/>
                  <a:pt x="450" y="152"/>
                </a:cubicBezTo>
                <a:cubicBezTo>
                  <a:pt x="453" y="156"/>
                  <a:pt x="455" y="158"/>
                  <a:pt x="461" y="157"/>
                </a:cubicBezTo>
                <a:cubicBezTo>
                  <a:pt x="463" y="159"/>
                  <a:pt x="465" y="161"/>
                  <a:pt x="464" y="164"/>
                </a:cubicBezTo>
                <a:cubicBezTo>
                  <a:pt x="460" y="168"/>
                  <a:pt x="454" y="167"/>
                  <a:pt x="453" y="172"/>
                </a:cubicBezTo>
                <a:cubicBezTo>
                  <a:pt x="452" y="178"/>
                  <a:pt x="462" y="179"/>
                  <a:pt x="463" y="185"/>
                </a:cubicBezTo>
                <a:cubicBezTo>
                  <a:pt x="463" y="193"/>
                  <a:pt x="451" y="189"/>
                  <a:pt x="449" y="195"/>
                </a:cubicBezTo>
                <a:cubicBezTo>
                  <a:pt x="450" y="197"/>
                  <a:pt x="453" y="196"/>
                  <a:pt x="456" y="197"/>
                </a:cubicBezTo>
                <a:cubicBezTo>
                  <a:pt x="458" y="200"/>
                  <a:pt x="459" y="203"/>
                  <a:pt x="461" y="206"/>
                </a:cubicBezTo>
                <a:cubicBezTo>
                  <a:pt x="458" y="215"/>
                  <a:pt x="453" y="222"/>
                  <a:pt x="446" y="228"/>
                </a:cubicBezTo>
                <a:cubicBezTo>
                  <a:pt x="443" y="228"/>
                  <a:pt x="441" y="228"/>
                  <a:pt x="439" y="226"/>
                </a:cubicBezTo>
                <a:cubicBezTo>
                  <a:pt x="435" y="236"/>
                  <a:pt x="427" y="221"/>
                  <a:pt x="422" y="221"/>
                </a:cubicBezTo>
                <a:cubicBezTo>
                  <a:pt x="418" y="221"/>
                  <a:pt x="417" y="224"/>
                  <a:pt x="415" y="231"/>
                </a:cubicBezTo>
                <a:cubicBezTo>
                  <a:pt x="418" y="231"/>
                  <a:pt x="421" y="230"/>
                  <a:pt x="423" y="229"/>
                </a:cubicBezTo>
                <a:cubicBezTo>
                  <a:pt x="427" y="230"/>
                  <a:pt x="426" y="236"/>
                  <a:pt x="428" y="239"/>
                </a:cubicBezTo>
                <a:cubicBezTo>
                  <a:pt x="437" y="238"/>
                  <a:pt x="439" y="244"/>
                  <a:pt x="446" y="240"/>
                </a:cubicBezTo>
                <a:cubicBezTo>
                  <a:pt x="448" y="242"/>
                  <a:pt x="451" y="244"/>
                  <a:pt x="453" y="247"/>
                </a:cubicBezTo>
                <a:cubicBezTo>
                  <a:pt x="461" y="245"/>
                  <a:pt x="474" y="249"/>
                  <a:pt x="472" y="257"/>
                </a:cubicBezTo>
                <a:cubicBezTo>
                  <a:pt x="477" y="259"/>
                  <a:pt x="484" y="259"/>
                  <a:pt x="483" y="268"/>
                </a:cubicBezTo>
                <a:cubicBezTo>
                  <a:pt x="473" y="271"/>
                  <a:pt x="463" y="281"/>
                  <a:pt x="453" y="277"/>
                </a:cubicBezTo>
                <a:cubicBezTo>
                  <a:pt x="448" y="282"/>
                  <a:pt x="439" y="279"/>
                  <a:pt x="436" y="286"/>
                </a:cubicBezTo>
                <a:cubicBezTo>
                  <a:pt x="434" y="284"/>
                  <a:pt x="428" y="283"/>
                  <a:pt x="425" y="284"/>
                </a:cubicBezTo>
                <a:cubicBezTo>
                  <a:pt x="422" y="288"/>
                  <a:pt x="422" y="295"/>
                  <a:pt x="424" y="299"/>
                </a:cubicBezTo>
                <a:cubicBezTo>
                  <a:pt x="431" y="300"/>
                  <a:pt x="429" y="291"/>
                  <a:pt x="433" y="289"/>
                </a:cubicBezTo>
                <a:cubicBezTo>
                  <a:pt x="437" y="288"/>
                  <a:pt x="436" y="292"/>
                  <a:pt x="439" y="292"/>
                </a:cubicBezTo>
                <a:cubicBezTo>
                  <a:pt x="446" y="290"/>
                  <a:pt x="451" y="285"/>
                  <a:pt x="459" y="284"/>
                </a:cubicBezTo>
                <a:cubicBezTo>
                  <a:pt x="464" y="286"/>
                  <a:pt x="460" y="291"/>
                  <a:pt x="461" y="294"/>
                </a:cubicBezTo>
                <a:cubicBezTo>
                  <a:pt x="461" y="298"/>
                  <a:pt x="464" y="302"/>
                  <a:pt x="463" y="306"/>
                </a:cubicBezTo>
                <a:cubicBezTo>
                  <a:pt x="462" y="309"/>
                  <a:pt x="458" y="310"/>
                  <a:pt x="455" y="311"/>
                </a:cubicBezTo>
                <a:cubicBezTo>
                  <a:pt x="456" y="314"/>
                  <a:pt x="460" y="311"/>
                  <a:pt x="462" y="314"/>
                </a:cubicBezTo>
                <a:cubicBezTo>
                  <a:pt x="465" y="315"/>
                  <a:pt x="466" y="318"/>
                  <a:pt x="470" y="317"/>
                </a:cubicBezTo>
                <a:cubicBezTo>
                  <a:pt x="473" y="318"/>
                  <a:pt x="472" y="314"/>
                  <a:pt x="475" y="314"/>
                </a:cubicBezTo>
                <a:cubicBezTo>
                  <a:pt x="483" y="315"/>
                  <a:pt x="482" y="324"/>
                  <a:pt x="489" y="327"/>
                </a:cubicBezTo>
                <a:cubicBezTo>
                  <a:pt x="487" y="327"/>
                  <a:pt x="487" y="330"/>
                  <a:pt x="486" y="332"/>
                </a:cubicBezTo>
                <a:cubicBezTo>
                  <a:pt x="485" y="333"/>
                  <a:pt x="484" y="332"/>
                  <a:pt x="483" y="333"/>
                </a:cubicBezTo>
                <a:cubicBezTo>
                  <a:pt x="482" y="333"/>
                  <a:pt x="481" y="336"/>
                  <a:pt x="480" y="337"/>
                </a:cubicBezTo>
                <a:cubicBezTo>
                  <a:pt x="479" y="338"/>
                  <a:pt x="476" y="339"/>
                  <a:pt x="474" y="340"/>
                </a:cubicBezTo>
                <a:cubicBezTo>
                  <a:pt x="470" y="344"/>
                  <a:pt x="468" y="348"/>
                  <a:pt x="461" y="348"/>
                </a:cubicBezTo>
                <a:cubicBezTo>
                  <a:pt x="458" y="350"/>
                  <a:pt x="458" y="355"/>
                  <a:pt x="452" y="356"/>
                </a:cubicBezTo>
                <a:cubicBezTo>
                  <a:pt x="453" y="360"/>
                  <a:pt x="451" y="361"/>
                  <a:pt x="451" y="365"/>
                </a:cubicBezTo>
                <a:cubicBezTo>
                  <a:pt x="448" y="367"/>
                  <a:pt x="446" y="367"/>
                  <a:pt x="442" y="368"/>
                </a:cubicBezTo>
                <a:cubicBezTo>
                  <a:pt x="443" y="372"/>
                  <a:pt x="441" y="375"/>
                  <a:pt x="438" y="376"/>
                </a:cubicBezTo>
                <a:cubicBezTo>
                  <a:pt x="433" y="374"/>
                  <a:pt x="429" y="369"/>
                  <a:pt x="427" y="363"/>
                </a:cubicBezTo>
                <a:cubicBezTo>
                  <a:pt x="423" y="363"/>
                  <a:pt x="422" y="366"/>
                  <a:pt x="418" y="366"/>
                </a:cubicBezTo>
                <a:cubicBezTo>
                  <a:pt x="417" y="363"/>
                  <a:pt x="417" y="361"/>
                  <a:pt x="416" y="358"/>
                </a:cubicBezTo>
                <a:cubicBezTo>
                  <a:pt x="411" y="358"/>
                  <a:pt x="407" y="361"/>
                  <a:pt x="406" y="365"/>
                </a:cubicBezTo>
                <a:cubicBezTo>
                  <a:pt x="408" y="369"/>
                  <a:pt x="416" y="367"/>
                  <a:pt x="417" y="372"/>
                </a:cubicBezTo>
                <a:cubicBezTo>
                  <a:pt x="417" y="374"/>
                  <a:pt x="413" y="374"/>
                  <a:pt x="413" y="376"/>
                </a:cubicBezTo>
                <a:cubicBezTo>
                  <a:pt x="416" y="376"/>
                  <a:pt x="418" y="377"/>
                  <a:pt x="421" y="378"/>
                </a:cubicBezTo>
                <a:cubicBezTo>
                  <a:pt x="421" y="382"/>
                  <a:pt x="422" y="385"/>
                  <a:pt x="421" y="387"/>
                </a:cubicBezTo>
                <a:cubicBezTo>
                  <a:pt x="420" y="395"/>
                  <a:pt x="409" y="394"/>
                  <a:pt x="407" y="401"/>
                </a:cubicBezTo>
                <a:cubicBezTo>
                  <a:pt x="413" y="405"/>
                  <a:pt x="420" y="396"/>
                  <a:pt x="428" y="400"/>
                </a:cubicBezTo>
                <a:cubicBezTo>
                  <a:pt x="430" y="410"/>
                  <a:pt x="425" y="414"/>
                  <a:pt x="421" y="419"/>
                </a:cubicBezTo>
                <a:cubicBezTo>
                  <a:pt x="410" y="415"/>
                  <a:pt x="388" y="425"/>
                  <a:pt x="381" y="414"/>
                </a:cubicBezTo>
                <a:cubicBezTo>
                  <a:pt x="376" y="414"/>
                  <a:pt x="370" y="416"/>
                  <a:pt x="369" y="412"/>
                </a:cubicBezTo>
                <a:cubicBezTo>
                  <a:pt x="358" y="436"/>
                  <a:pt x="315" y="416"/>
                  <a:pt x="293" y="429"/>
                </a:cubicBezTo>
                <a:cubicBezTo>
                  <a:pt x="295" y="441"/>
                  <a:pt x="290" y="453"/>
                  <a:pt x="290" y="465"/>
                </a:cubicBezTo>
                <a:cubicBezTo>
                  <a:pt x="290" y="466"/>
                  <a:pt x="292" y="468"/>
                  <a:pt x="292" y="470"/>
                </a:cubicBezTo>
                <a:cubicBezTo>
                  <a:pt x="293" y="475"/>
                  <a:pt x="291" y="480"/>
                  <a:pt x="291" y="486"/>
                </a:cubicBezTo>
                <a:cubicBezTo>
                  <a:pt x="292" y="493"/>
                  <a:pt x="293" y="500"/>
                  <a:pt x="294" y="507"/>
                </a:cubicBezTo>
                <a:cubicBezTo>
                  <a:pt x="295" y="526"/>
                  <a:pt x="297" y="540"/>
                  <a:pt x="302" y="556"/>
                </a:cubicBezTo>
                <a:cubicBezTo>
                  <a:pt x="292" y="560"/>
                  <a:pt x="283" y="549"/>
                  <a:pt x="274" y="553"/>
                </a:cubicBezTo>
                <a:cubicBezTo>
                  <a:pt x="274" y="552"/>
                  <a:pt x="274" y="551"/>
                  <a:pt x="275" y="551"/>
                </a:cubicBezTo>
                <a:cubicBezTo>
                  <a:pt x="268" y="551"/>
                  <a:pt x="254" y="548"/>
                  <a:pt x="244" y="550"/>
                </a:cubicBezTo>
                <a:close/>
                <a:moveTo>
                  <a:pt x="308" y="107"/>
                </a:moveTo>
                <a:cubicBezTo>
                  <a:pt x="309" y="108"/>
                  <a:pt x="310" y="108"/>
                  <a:pt x="310" y="110"/>
                </a:cubicBezTo>
                <a:cubicBezTo>
                  <a:pt x="312" y="110"/>
                  <a:pt x="313" y="110"/>
                  <a:pt x="315" y="110"/>
                </a:cubicBezTo>
                <a:cubicBezTo>
                  <a:pt x="315" y="108"/>
                  <a:pt x="317" y="108"/>
                  <a:pt x="317" y="105"/>
                </a:cubicBezTo>
                <a:cubicBezTo>
                  <a:pt x="314" y="106"/>
                  <a:pt x="314" y="104"/>
                  <a:pt x="311" y="103"/>
                </a:cubicBezTo>
                <a:cubicBezTo>
                  <a:pt x="310" y="104"/>
                  <a:pt x="309" y="105"/>
                  <a:pt x="308" y="107"/>
                </a:cubicBezTo>
                <a:close/>
                <a:moveTo>
                  <a:pt x="383" y="224"/>
                </a:moveTo>
                <a:cubicBezTo>
                  <a:pt x="380" y="226"/>
                  <a:pt x="378" y="231"/>
                  <a:pt x="377" y="237"/>
                </a:cubicBezTo>
                <a:cubicBezTo>
                  <a:pt x="383" y="237"/>
                  <a:pt x="386" y="228"/>
                  <a:pt x="397" y="231"/>
                </a:cubicBezTo>
                <a:cubicBezTo>
                  <a:pt x="398" y="237"/>
                  <a:pt x="410" y="243"/>
                  <a:pt x="410" y="232"/>
                </a:cubicBezTo>
                <a:cubicBezTo>
                  <a:pt x="401" y="231"/>
                  <a:pt x="391" y="219"/>
                  <a:pt x="383" y="224"/>
                </a:cubicBezTo>
                <a:close/>
                <a:moveTo>
                  <a:pt x="226" y="238"/>
                </a:moveTo>
                <a:cubicBezTo>
                  <a:pt x="228" y="242"/>
                  <a:pt x="233" y="243"/>
                  <a:pt x="238" y="242"/>
                </a:cubicBezTo>
                <a:cubicBezTo>
                  <a:pt x="235" y="238"/>
                  <a:pt x="231" y="237"/>
                  <a:pt x="227" y="235"/>
                </a:cubicBezTo>
                <a:cubicBezTo>
                  <a:pt x="227" y="236"/>
                  <a:pt x="225" y="236"/>
                  <a:pt x="226" y="238"/>
                </a:cubicBezTo>
                <a:close/>
                <a:moveTo>
                  <a:pt x="159" y="254"/>
                </a:moveTo>
                <a:cubicBezTo>
                  <a:pt x="159" y="257"/>
                  <a:pt x="161" y="257"/>
                  <a:pt x="159" y="260"/>
                </a:cubicBezTo>
                <a:cubicBezTo>
                  <a:pt x="162" y="260"/>
                  <a:pt x="163" y="261"/>
                  <a:pt x="165" y="262"/>
                </a:cubicBezTo>
                <a:cubicBezTo>
                  <a:pt x="164" y="260"/>
                  <a:pt x="166" y="259"/>
                  <a:pt x="168" y="259"/>
                </a:cubicBezTo>
                <a:cubicBezTo>
                  <a:pt x="169" y="252"/>
                  <a:pt x="163" y="251"/>
                  <a:pt x="159" y="254"/>
                </a:cubicBezTo>
                <a:close/>
                <a:moveTo>
                  <a:pt x="180" y="296"/>
                </a:moveTo>
                <a:cubicBezTo>
                  <a:pt x="188" y="297"/>
                  <a:pt x="191" y="301"/>
                  <a:pt x="192" y="307"/>
                </a:cubicBezTo>
                <a:cubicBezTo>
                  <a:pt x="187" y="308"/>
                  <a:pt x="185" y="312"/>
                  <a:pt x="182" y="316"/>
                </a:cubicBezTo>
                <a:cubicBezTo>
                  <a:pt x="184" y="317"/>
                  <a:pt x="188" y="316"/>
                  <a:pt x="189" y="317"/>
                </a:cubicBezTo>
                <a:cubicBezTo>
                  <a:pt x="189" y="319"/>
                  <a:pt x="185" y="321"/>
                  <a:pt x="187" y="322"/>
                </a:cubicBezTo>
                <a:cubicBezTo>
                  <a:pt x="190" y="320"/>
                  <a:pt x="195" y="317"/>
                  <a:pt x="192" y="312"/>
                </a:cubicBezTo>
                <a:cubicBezTo>
                  <a:pt x="194" y="309"/>
                  <a:pt x="198" y="308"/>
                  <a:pt x="199" y="305"/>
                </a:cubicBezTo>
                <a:cubicBezTo>
                  <a:pt x="196" y="298"/>
                  <a:pt x="207" y="299"/>
                  <a:pt x="206" y="294"/>
                </a:cubicBezTo>
                <a:cubicBezTo>
                  <a:pt x="201" y="284"/>
                  <a:pt x="183" y="285"/>
                  <a:pt x="180" y="296"/>
                </a:cubicBezTo>
                <a:close/>
                <a:moveTo>
                  <a:pt x="264" y="363"/>
                </a:moveTo>
                <a:cubicBezTo>
                  <a:pt x="261" y="361"/>
                  <a:pt x="260" y="363"/>
                  <a:pt x="257" y="364"/>
                </a:cubicBezTo>
                <a:cubicBezTo>
                  <a:pt x="262" y="375"/>
                  <a:pt x="257" y="396"/>
                  <a:pt x="268" y="401"/>
                </a:cubicBezTo>
                <a:cubicBezTo>
                  <a:pt x="270" y="388"/>
                  <a:pt x="270" y="369"/>
                  <a:pt x="265" y="359"/>
                </a:cubicBezTo>
                <a:cubicBezTo>
                  <a:pt x="264" y="360"/>
                  <a:pt x="264" y="361"/>
                  <a:pt x="264" y="363"/>
                </a:cubicBezTo>
                <a:close/>
                <a:moveTo>
                  <a:pt x="343" y="380"/>
                </a:moveTo>
                <a:cubicBezTo>
                  <a:pt x="347" y="380"/>
                  <a:pt x="350" y="378"/>
                  <a:pt x="350" y="374"/>
                </a:cubicBezTo>
                <a:cubicBezTo>
                  <a:pt x="347" y="375"/>
                  <a:pt x="346" y="373"/>
                  <a:pt x="343" y="373"/>
                </a:cubicBezTo>
                <a:cubicBezTo>
                  <a:pt x="342" y="375"/>
                  <a:pt x="342" y="379"/>
                  <a:pt x="343" y="380"/>
                </a:cubicBezTo>
                <a:close/>
                <a:moveTo>
                  <a:pt x="293" y="407"/>
                </a:moveTo>
                <a:cubicBezTo>
                  <a:pt x="296" y="407"/>
                  <a:pt x="297" y="408"/>
                  <a:pt x="299" y="406"/>
                </a:cubicBezTo>
                <a:cubicBezTo>
                  <a:pt x="296" y="398"/>
                  <a:pt x="300" y="390"/>
                  <a:pt x="291" y="386"/>
                </a:cubicBezTo>
                <a:cubicBezTo>
                  <a:pt x="289" y="392"/>
                  <a:pt x="291" y="401"/>
                  <a:pt x="293" y="407"/>
                </a:cubicBezTo>
                <a:close/>
                <a:moveTo>
                  <a:pt x="353" y="395"/>
                </a:moveTo>
                <a:cubicBezTo>
                  <a:pt x="356" y="395"/>
                  <a:pt x="357" y="398"/>
                  <a:pt x="357" y="402"/>
                </a:cubicBezTo>
                <a:cubicBezTo>
                  <a:pt x="359" y="404"/>
                  <a:pt x="361" y="405"/>
                  <a:pt x="364" y="406"/>
                </a:cubicBezTo>
                <a:cubicBezTo>
                  <a:pt x="364" y="403"/>
                  <a:pt x="367" y="398"/>
                  <a:pt x="363" y="395"/>
                </a:cubicBezTo>
                <a:cubicBezTo>
                  <a:pt x="358" y="396"/>
                  <a:pt x="357" y="392"/>
                  <a:pt x="354" y="391"/>
                </a:cubicBezTo>
                <a:cubicBezTo>
                  <a:pt x="355" y="393"/>
                  <a:pt x="353" y="393"/>
                  <a:pt x="353" y="395"/>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654" name="Freeform 14"/>
          <p:cNvSpPr>
            <a:spLocks noEditPoints="1"/>
          </p:cNvSpPr>
          <p:nvPr/>
        </p:nvSpPr>
        <p:spPr bwMode="auto">
          <a:xfrm>
            <a:off x="8287480" y="1852439"/>
            <a:ext cx="381707" cy="438903"/>
          </a:xfrm>
          <a:custGeom>
            <a:avLst/>
            <a:gdLst>
              <a:gd name="T0" fmla="*/ 289 w 537"/>
              <a:gd name="T1" fmla="*/ 552 h 617"/>
              <a:gd name="T2" fmla="*/ 272 w 537"/>
              <a:gd name="T3" fmla="*/ 422 h 617"/>
              <a:gd name="T4" fmla="*/ 236 w 537"/>
              <a:gd name="T5" fmla="*/ 455 h 617"/>
              <a:gd name="T6" fmla="*/ 182 w 537"/>
              <a:gd name="T7" fmla="*/ 447 h 617"/>
              <a:gd name="T8" fmla="*/ 181 w 537"/>
              <a:gd name="T9" fmla="*/ 414 h 617"/>
              <a:gd name="T10" fmla="*/ 196 w 537"/>
              <a:gd name="T11" fmla="*/ 371 h 617"/>
              <a:gd name="T12" fmla="*/ 170 w 537"/>
              <a:gd name="T13" fmla="*/ 386 h 617"/>
              <a:gd name="T14" fmla="*/ 136 w 537"/>
              <a:gd name="T15" fmla="*/ 331 h 617"/>
              <a:gd name="T16" fmla="*/ 126 w 537"/>
              <a:gd name="T17" fmla="*/ 364 h 617"/>
              <a:gd name="T18" fmla="*/ 73 w 537"/>
              <a:gd name="T19" fmla="*/ 391 h 617"/>
              <a:gd name="T20" fmla="*/ 71 w 537"/>
              <a:gd name="T21" fmla="*/ 361 h 617"/>
              <a:gd name="T22" fmla="*/ 92 w 537"/>
              <a:gd name="T23" fmla="*/ 357 h 617"/>
              <a:gd name="T24" fmla="*/ 99 w 537"/>
              <a:gd name="T25" fmla="*/ 316 h 617"/>
              <a:gd name="T26" fmla="*/ 22 w 537"/>
              <a:gd name="T27" fmla="*/ 336 h 617"/>
              <a:gd name="T28" fmla="*/ 20 w 537"/>
              <a:gd name="T29" fmla="*/ 313 h 617"/>
              <a:gd name="T30" fmla="*/ 20 w 537"/>
              <a:gd name="T31" fmla="*/ 290 h 617"/>
              <a:gd name="T32" fmla="*/ 42 w 537"/>
              <a:gd name="T33" fmla="*/ 246 h 617"/>
              <a:gd name="T34" fmla="*/ 48 w 537"/>
              <a:gd name="T35" fmla="*/ 232 h 617"/>
              <a:gd name="T36" fmla="*/ 100 w 537"/>
              <a:gd name="T37" fmla="*/ 205 h 617"/>
              <a:gd name="T38" fmla="*/ 61 w 537"/>
              <a:gd name="T39" fmla="*/ 167 h 617"/>
              <a:gd name="T40" fmla="*/ 65 w 537"/>
              <a:gd name="T41" fmla="*/ 125 h 617"/>
              <a:gd name="T42" fmla="*/ 96 w 537"/>
              <a:gd name="T43" fmla="*/ 93 h 617"/>
              <a:gd name="T44" fmla="*/ 155 w 537"/>
              <a:gd name="T45" fmla="*/ 107 h 617"/>
              <a:gd name="T46" fmla="*/ 172 w 537"/>
              <a:gd name="T47" fmla="*/ 105 h 617"/>
              <a:gd name="T48" fmla="*/ 209 w 537"/>
              <a:gd name="T49" fmla="*/ 73 h 617"/>
              <a:gd name="T50" fmla="*/ 175 w 537"/>
              <a:gd name="T51" fmla="*/ 45 h 617"/>
              <a:gd name="T52" fmla="*/ 211 w 537"/>
              <a:gd name="T53" fmla="*/ 17 h 617"/>
              <a:gd name="T54" fmla="*/ 258 w 537"/>
              <a:gd name="T55" fmla="*/ 1 h 617"/>
              <a:gd name="T56" fmla="*/ 289 w 537"/>
              <a:gd name="T57" fmla="*/ 13 h 617"/>
              <a:gd name="T58" fmla="*/ 313 w 537"/>
              <a:gd name="T59" fmla="*/ 49 h 617"/>
              <a:gd name="T60" fmla="*/ 319 w 537"/>
              <a:gd name="T61" fmla="*/ 80 h 617"/>
              <a:gd name="T62" fmla="*/ 346 w 537"/>
              <a:gd name="T63" fmla="*/ 70 h 617"/>
              <a:gd name="T64" fmla="*/ 409 w 537"/>
              <a:gd name="T65" fmla="*/ 42 h 617"/>
              <a:gd name="T66" fmla="*/ 440 w 537"/>
              <a:gd name="T67" fmla="*/ 83 h 617"/>
              <a:gd name="T68" fmla="*/ 447 w 537"/>
              <a:gd name="T69" fmla="*/ 122 h 617"/>
              <a:gd name="T70" fmla="*/ 432 w 537"/>
              <a:gd name="T71" fmla="*/ 157 h 617"/>
              <a:gd name="T72" fmla="*/ 508 w 537"/>
              <a:gd name="T73" fmla="*/ 174 h 617"/>
              <a:gd name="T74" fmla="*/ 502 w 537"/>
              <a:gd name="T75" fmla="*/ 217 h 617"/>
              <a:gd name="T76" fmla="*/ 456 w 537"/>
              <a:gd name="T77" fmla="*/ 255 h 617"/>
              <a:gd name="T78" fmla="*/ 519 w 537"/>
              <a:gd name="T79" fmla="*/ 284 h 617"/>
              <a:gd name="T80" fmla="*/ 466 w 537"/>
              <a:gd name="T81" fmla="*/ 330 h 617"/>
              <a:gd name="T82" fmla="*/ 509 w 537"/>
              <a:gd name="T83" fmla="*/ 338 h 617"/>
              <a:gd name="T84" fmla="*/ 537 w 537"/>
              <a:gd name="T85" fmla="*/ 360 h 617"/>
              <a:gd name="T86" fmla="*/ 508 w 537"/>
              <a:gd name="T87" fmla="*/ 384 h 617"/>
              <a:gd name="T88" fmla="*/ 469 w 537"/>
              <a:gd name="T89" fmla="*/ 401 h 617"/>
              <a:gd name="T90" fmla="*/ 454 w 537"/>
              <a:gd name="T91" fmla="*/ 415 h 617"/>
              <a:gd name="T92" fmla="*/ 463 w 537"/>
              <a:gd name="T93" fmla="*/ 461 h 617"/>
              <a:gd name="T94" fmla="*/ 321 w 537"/>
              <a:gd name="T95" fmla="*/ 518 h 617"/>
              <a:gd name="T96" fmla="*/ 302 w 537"/>
              <a:gd name="T97" fmla="*/ 607 h 617"/>
              <a:gd name="T98" fmla="*/ 348 w 537"/>
              <a:gd name="T99" fmla="*/ 117 h 617"/>
              <a:gd name="T100" fmla="*/ 436 w 537"/>
              <a:gd name="T101" fmla="*/ 254 h 617"/>
              <a:gd name="T102" fmla="*/ 250 w 537"/>
              <a:gd name="T103" fmla="*/ 259 h 617"/>
              <a:gd name="T104" fmla="*/ 184 w 537"/>
              <a:gd name="T105" fmla="*/ 286 h 617"/>
              <a:gd name="T106" fmla="*/ 208 w 537"/>
              <a:gd name="T107" fmla="*/ 350 h 617"/>
              <a:gd name="T108" fmla="*/ 198 w 537"/>
              <a:gd name="T109" fmla="*/ 327 h 617"/>
              <a:gd name="T110" fmla="*/ 290 w 537"/>
              <a:gd name="T111" fmla="*/ 401 h 617"/>
              <a:gd name="T112" fmla="*/ 322 w 537"/>
              <a:gd name="T113" fmla="*/ 448 h 617"/>
              <a:gd name="T114" fmla="*/ 392 w 537"/>
              <a:gd name="T115" fmla="*/ 44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7" h="617">
                <a:moveTo>
                  <a:pt x="268" y="607"/>
                </a:moveTo>
                <a:cubicBezTo>
                  <a:pt x="267" y="604"/>
                  <a:pt x="265" y="604"/>
                  <a:pt x="265" y="600"/>
                </a:cubicBezTo>
                <a:cubicBezTo>
                  <a:pt x="277" y="599"/>
                  <a:pt x="280" y="589"/>
                  <a:pt x="288" y="584"/>
                </a:cubicBezTo>
                <a:cubicBezTo>
                  <a:pt x="288" y="579"/>
                  <a:pt x="290" y="575"/>
                  <a:pt x="290" y="570"/>
                </a:cubicBezTo>
                <a:cubicBezTo>
                  <a:pt x="290" y="565"/>
                  <a:pt x="289" y="560"/>
                  <a:pt x="289" y="552"/>
                </a:cubicBezTo>
                <a:cubicBezTo>
                  <a:pt x="291" y="533"/>
                  <a:pt x="287" y="505"/>
                  <a:pt x="288" y="484"/>
                </a:cubicBezTo>
                <a:cubicBezTo>
                  <a:pt x="289" y="474"/>
                  <a:pt x="290" y="469"/>
                  <a:pt x="287" y="460"/>
                </a:cubicBezTo>
                <a:cubicBezTo>
                  <a:pt x="286" y="459"/>
                  <a:pt x="284" y="458"/>
                  <a:pt x="284" y="457"/>
                </a:cubicBezTo>
                <a:cubicBezTo>
                  <a:pt x="280" y="446"/>
                  <a:pt x="281" y="434"/>
                  <a:pt x="271" y="430"/>
                </a:cubicBezTo>
                <a:cubicBezTo>
                  <a:pt x="273" y="426"/>
                  <a:pt x="267" y="424"/>
                  <a:pt x="272" y="422"/>
                </a:cubicBezTo>
                <a:cubicBezTo>
                  <a:pt x="271" y="420"/>
                  <a:pt x="268" y="418"/>
                  <a:pt x="264" y="418"/>
                </a:cubicBezTo>
                <a:cubicBezTo>
                  <a:pt x="261" y="421"/>
                  <a:pt x="263" y="428"/>
                  <a:pt x="259" y="431"/>
                </a:cubicBezTo>
                <a:cubicBezTo>
                  <a:pt x="251" y="432"/>
                  <a:pt x="248" y="425"/>
                  <a:pt x="242" y="429"/>
                </a:cubicBezTo>
                <a:cubicBezTo>
                  <a:pt x="240" y="437"/>
                  <a:pt x="248" y="436"/>
                  <a:pt x="252" y="439"/>
                </a:cubicBezTo>
                <a:cubicBezTo>
                  <a:pt x="251" y="447"/>
                  <a:pt x="245" y="456"/>
                  <a:pt x="236" y="455"/>
                </a:cubicBezTo>
                <a:cubicBezTo>
                  <a:pt x="229" y="454"/>
                  <a:pt x="225" y="445"/>
                  <a:pt x="217" y="447"/>
                </a:cubicBezTo>
                <a:cubicBezTo>
                  <a:pt x="216" y="444"/>
                  <a:pt x="213" y="442"/>
                  <a:pt x="210" y="441"/>
                </a:cubicBezTo>
                <a:cubicBezTo>
                  <a:pt x="206" y="440"/>
                  <a:pt x="209" y="445"/>
                  <a:pt x="207" y="446"/>
                </a:cubicBezTo>
                <a:cubicBezTo>
                  <a:pt x="195" y="445"/>
                  <a:pt x="192" y="454"/>
                  <a:pt x="182" y="456"/>
                </a:cubicBezTo>
                <a:cubicBezTo>
                  <a:pt x="179" y="453"/>
                  <a:pt x="183" y="451"/>
                  <a:pt x="182" y="447"/>
                </a:cubicBezTo>
                <a:cubicBezTo>
                  <a:pt x="181" y="445"/>
                  <a:pt x="179" y="449"/>
                  <a:pt x="176" y="447"/>
                </a:cubicBezTo>
                <a:cubicBezTo>
                  <a:pt x="175" y="443"/>
                  <a:pt x="178" y="443"/>
                  <a:pt x="179" y="440"/>
                </a:cubicBezTo>
                <a:cubicBezTo>
                  <a:pt x="178" y="436"/>
                  <a:pt x="173" y="437"/>
                  <a:pt x="170" y="436"/>
                </a:cubicBezTo>
                <a:cubicBezTo>
                  <a:pt x="166" y="431"/>
                  <a:pt x="158" y="423"/>
                  <a:pt x="166" y="417"/>
                </a:cubicBezTo>
                <a:cubicBezTo>
                  <a:pt x="173" y="419"/>
                  <a:pt x="176" y="415"/>
                  <a:pt x="181" y="414"/>
                </a:cubicBezTo>
                <a:cubicBezTo>
                  <a:pt x="182" y="407"/>
                  <a:pt x="181" y="402"/>
                  <a:pt x="185" y="398"/>
                </a:cubicBezTo>
                <a:cubicBezTo>
                  <a:pt x="191" y="397"/>
                  <a:pt x="194" y="399"/>
                  <a:pt x="199" y="399"/>
                </a:cubicBezTo>
                <a:cubicBezTo>
                  <a:pt x="199" y="389"/>
                  <a:pt x="211" y="391"/>
                  <a:pt x="213" y="384"/>
                </a:cubicBezTo>
                <a:cubicBezTo>
                  <a:pt x="212" y="379"/>
                  <a:pt x="207" y="379"/>
                  <a:pt x="207" y="373"/>
                </a:cubicBezTo>
                <a:cubicBezTo>
                  <a:pt x="202" y="374"/>
                  <a:pt x="199" y="372"/>
                  <a:pt x="196" y="371"/>
                </a:cubicBezTo>
                <a:cubicBezTo>
                  <a:pt x="195" y="368"/>
                  <a:pt x="197" y="367"/>
                  <a:pt x="198" y="365"/>
                </a:cubicBezTo>
                <a:cubicBezTo>
                  <a:pt x="194" y="365"/>
                  <a:pt x="189" y="364"/>
                  <a:pt x="187" y="366"/>
                </a:cubicBezTo>
                <a:cubicBezTo>
                  <a:pt x="186" y="367"/>
                  <a:pt x="188" y="369"/>
                  <a:pt x="187" y="372"/>
                </a:cubicBezTo>
                <a:cubicBezTo>
                  <a:pt x="185" y="373"/>
                  <a:pt x="182" y="374"/>
                  <a:pt x="178" y="373"/>
                </a:cubicBezTo>
                <a:cubicBezTo>
                  <a:pt x="175" y="377"/>
                  <a:pt x="173" y="382"/>
                  <a:pt x="170" y="386"/>
                </a:cubicBezTo>
                <a:cubicBezTo>
                  <a:pt x="162" y="385"/>
                  <a:pt x="161" y="377"/>
                  <a:pt x="156" y="372"/>
                </a:cubicBezTo>
                <a:cubicBezTo>
                  <a:pt x="156" y="370"/>
                  <a:pt x="158" y="370"/>
                  <a:pt x="157" y="368"/>
                </a:cubicBezTo>
                <a:cubicBezTo>
                  <a:pt x="154" y="365"/>
                  <a:pt x="148" y="365"/>
                  <a:pt x="143" y="363"/>
                </a:cubicBezTo>
                <a:cubicBezTo>
                  <a:pt x="145" y="357"/>
                  <a:pt x="152" y="357"/>
                  <a:pt x="154" y="350"/>
                </a:cubicBezTo>
                <a:cubicBezTo>
                  <a:pt x="151" y="340"/>
                  <a:pt x="147" y="332"/>
                  <a:pt x="136" y="331"/>
                </a:cubicBezTo>
                <a:cubicBezTo>
                  <a:pt x="133" y="331"/>
                  <a:pt x="133" y="334"/>
                  <a:pt x="131" y="335"/>
                </a:cubicBezTo>
                <a:cubicBezTo>
                  <a:pt x="137" y="338"/>
                  <a:pt x="142" y="340"/>
                  <a:pt x="141" y="347"/>
                </a:cubicBezTo>
                <a:cubicBezTo>
                  <a:pt x="136" y="349"/>
                  <a:pt x="132" y="351"/>
                  <a:pt x="127" y="353"/>
                </a:cubicBezTo>
                <a:cubicBezTo>
                  <a:pt x="127" y="357"/>
                  <a:pt x="133" y="355"/>
                  <a:pt x="133" y="358"/>
                </a:cubicBezTo>
                <a:cubicBezTo>
                  <a:pt x="133" y="362"/>
                  <a:pt x="130" y="363"/>
                  <a:pt x="126" y="364"/>
                </a:cubicBezTo>
                <a:cubicBezTo>
                  <a:pt x="125" y="369"/>
                  <a:pt x="120" y="372"/>
                  <a:pt x="115" y="374"/>
                </a:cubicBezTo>
                <a:cubicBezTo>
                  <a:pt x="110" y="373"/>
                  <a:pt x="101" y="368"/>
                  <a:pt x="98" y="375"/>
                </a:cubicBezTo>
                <a:cubicBezTo>
                  <a:pt x="102" y="380"/>
                  <a:pt x="107" y="382"/>
                  <a:pt x="107" y="388"/>
                </a:cubicBezTo>
                <a:cubicBezTo>
                  <a:pt x="106" y="397"/>
                  <a:pt x="94" y="401"/>
                  <a:pt x="87" y="394"/>
                </a:cubicBezTo>
                <a:cubicBezTo>
                  <a:pt x="82" y="396"/>
                  <a:pt x="75" y="394"/>
                  <a:pt x="73" y="391"/>
                </a:cubicBezTo>
                <a:cubicBezTo>
                  <a:pt x="69" y="394"/>
                  <a:pt x="62" y="395"/>
                  <a:pt x="56" y="396"/>
                </a:cubicBezTo>
                <a:cubicBezTo>
                  <a:pt x="56" y="391"/>
                  <a:pt x="60" y="393"/>
                  <a:pt x="58" y="387"/>
                </a:cubicBezTo>
                <a:cubicBezTo>
                  <a:pt x="62" y="384"/>
                  <a:pt x="66" y="382"/>
                  <a:pt x="67" y="376"/>
                </a:cubicBezTo>
                <a:cubicBezTo>
                  <a:pt x="63" y="373"/>
                  <a:pt x="57" y="378"/>
                  <a:pt x="54" y="375"/>
                </a:cubicBezTo>
                <a:cubicBezTo>
                  <a:pt x="54" y="363"/>
                  <a:pt x="68" y="369"/>
                  <a:pt x="71" y="361"/>
                </a:cubicBezTo>
                <a:cubicBezTo>
                  <a:pt x="71" y="359"/>
                  <a:pt x="66" y="360"/>
                  <a:pt x="66" y="358"/>
                </a:cubicBezTo>
                <a:cubicBezTo>
                  <a:pt x="64" y="354"/>
                  <a:pt x="70" y="350"/>
                  <a:pt x="71" y="346"/>
                </a:cubicBezTo>
                <a:cubicBezTo>
                  <a:pt x="75" y="347"/>
                  <a:pt x="76" y="351"/>
                  <a:pt x="79" y="352"/>
                </a:cubicBezTo>
                <a:cubicBezTo>
                  <a:pt x="83" y="352"/>
                  <a:pt x="81" y="346"/>
                  <a:pt x="85" y="346"/>
                </a:cubicBezTo>
                <a:cubicBezTo>
                  <a:pt x="89" y="348"/>
                  <a:pt x="88" y="355"/>
                  <a:pt x="92" y="357"/>
                </a:cubicBezTo>
                <a:cubicBezTo>
                  <a:pt x="107" y="351"/>
                  <a:pt x="85" y="336"/>
                  <a:pt x="96" y="328"/>
                </a:cubicBezTo>
                <a:cubicBezTo>
                  <a:pt x="99" y="328"/>
                  <a:pt x="103" y="328"/>
                  <a:pt x="107" y="328"/>
                </a:cubicBezTo>
                <a:cubicBezTo>
                  <a:pt x="110" y="326"/>
                  <a:pt x="111" y="322"/>
                  <a:pt x="113" y="319"/>
                </a:cubicBezTo>
                <a:cubicBezTo>
                  <a:pt x="113" y="313"/>
                  <a:pt x="106" y="313"/>
                  <a:pt x="100" y="313"/>
                </a:cubicBezTo>
                <a:cubicBezTo>
                  <a:pt x="99" y="313"/>
                  <a:pt x="99" y="315"/>
                  <a:pt x="99" y="316"/>
                </a:cubicBezTo>
                <a:cubicBezTo>
                  <a:pt x="92" y="316"/>
                  <a:pt x="90" y="320"/>
                  <a:pt x="85" y="322"/>
                </a:cubicBezTo>
                <a:cubicBezTo>
                  <a:pt x="85" y="325"/>
                  <a:pt x="85" y="325"/>
                  <a:pt x="84" y="329"/>
                </a:cubicBezTo>
                <a:cubicBezTo>
                  <a:pt x="73" y="338"/>
                  <a:pt x="54" y="343"/>
                  <a:pt x="37" y="343"/>
                </a:cubicBezTo>
                <a:cubicBezTo>
                  <a:pt x="35" y="344"/>
                  <a:pt x="33" y="347"/>
                  <a:pt x="30" y="347"/>
                </a:cubicBezTo>
                <a:cubicBezTo>
                  <a:pt x="27" y="344"/>
                  <a:pt x="25" y="340"/>
                  <a:pt x="22" y="336"/>
                </a:cubicBezTo>
                <a:cubicBezTo>
                  <a:pt x="23" y="333"/>
                  <a:pt x="23" y="331"/>
                  <a:pt x="27" y="331"/>
                </a:cubicBezTo>
                <a:cubicBezTo>
                  <a:pt x="27" y="327"/>
                  <a:pt x="30" y="323"/>
                  <a:pt x="34" y="325"/>
                </a:cubicBezTo>
                <a:cubicBezTo>
                  <a:pt x="33" y="322"/>
                  <a:pt x="33" y="319"/>
                  <a:pt x="30" y="316"/>
                </a:cubicBezTo>
                <a:cubicBezTo>
                  <a:pt x="28" y="314"/>
                  <a:pt x="27" y="318"/>
                  <a:pt x="23" y="318"/>
                </a:cubicBezTo>
                <a:cubicBezTo>
                  <a:pt x="21" y="318"/>
                  <a:pt x="20" y="316"/>
                  <a:pt x="20" y="313"/>
                </a:cubicBezTo>
                <a:cubicBezTo>
                  <a:pt x="12" y="313"/>
                  <a:pt x="9" y="313"/>
                  <a:pt x="4" y="314"/>
                </a:cubicBezTo>
                <a:cubicBezTo>
                  <a:pt x="2" y="308"/>
                  <a:pt x="2" y="301"/>
                  <a:pt x="0" y="296"/>
                </a:cubicBezTo>
                <a:cubicBezTo>
                  <a:pt x="3" y="292"/>
                  <a:pt x="8" y="289"/>
                  <a:pt x="13" y="286"/>
                </a:cubicBezTo>
                <a:cubicBezTo>
                  <a:pt x="17" y="289"/>
                  <a:pt x="21" y="300"/>
                  <a:pt x="27" y="295"/>
                </a:cubicBezTo>
                <a:cubicBezTo>
                  <a:pt x="26" y="291"/>
                  <a:pt x="21" y="293"/>
                  <a:pt x="20" y="290"/>
                </a:cubicBezTo>
                <a:cubicBezTo>
                  <a:pt x="18" y="284"/>
                  <a:pt x="14" y="280"/>
                  <a:pt x="19" y="273"/>
                </a:cubicBezTo>
                <a:cubicBezTo>
                  <a:pt x="19" y="273"/>
                  <a:pt x="21" y="273"/>
                  <a:pt x="22" y="271"/>
                </a:cubicBezTo>
                <a:cubicBezTo>
                  <a:pt x="23" y="270"/>
                  <a:pt x="26" y="265"/>
                  <a:pt x="28" y="268"/>
                </a:cubicBezTo>
                <a:cubicBezTo>
                  <a:pt x="28" y="263"/>
                  <a:pt x="24" y="263"/>
                  <a:pt x="23" y="259"/>
                </a:cubicBezTo>
                <a:cubicBezTo>
                  <a:pt x="29" y="254"/>
                  <a:pt x="33" y="245"/>
                  <a:pt x="42" y="246"/>
                </a:cubicBezTo>
                <a:cubicBezTo>
                  <a:pt x="47" y="247"/>
                  <a:pt x="46" y="252"/>
                  <a:pt x="52" y="252"/>
                </a:cubicBezTo>
                <a:cubicBezTo>
                  <a:pt x="52" y="253"/>
                  <a:pt x="52" y="254"/>
                  <a:pt x="52" y="255"/>
                </a:cubicBezTo>
                <a:cubicBezTo>
                  <a:pt x="56" y="254"/>
                  <a:pt x="56" y="255"/>
                  <a:pt x="57" y="257"/>
                </a:cubicBezTo>
                <a:cubicBezTo>
                  <a:pt x="60" y="252"/>
                  <a:pt x="63" y="248"/>
                  <a:pt x="66" y="243"/>
                </a:cubicBezTo>
                <a:cubicBezTo>
                  <a:pt x="62" y="237"/>
                  <a:pt x="48" y="242"/>
                  <a:pt x="48" y="232"/>
                </a:cubicBezTo>
                <a:cubicBezTo>
                  <a:pt x="50" y="229"/>
                  <a:pt x="54" y="226"/>
                  <a:pt x="51" y="223"/>
                </a:cubicBezTo>
                <a:cubicBezTo>
                  <a:pt x="56" y="216"/>
                  <a:pt x="61" y="210"/>
                  <a:pt x="67" y="204"/>
                </a:cubicBezTo>
                <a:cubicBezTo>
                  <a:pt x="81" y="204"/>
                  <a:pt x="94" y="205"/>
                  <a:pt x="103" y="210"/>
                </a:cubicBezTo>
                <a:cubicBezTo>
                  <a:pt x="113" y="210"/>
                  <a:pt x="120" y="207"/>
                  <a:pt x="118" y="195"/>
                </a:cubicBezTo>
                <a:cubicBezTo>
                  <a:pt x="109" y="195"/>
                  <a:pt x="108" y="204"/>
                  <a:pt x="100" y="205"/>
                </a:cubicBezTo>
                <a:cubicBezTo>
                  <a:pt x="95" y="203"/>
                  <a:pt x="95" y="197"/>
                  <a:pt x="88" y="197"/>
                </a:cubicBezTo>
                <a:cubicBezTo>
                  <a:pt x="85" y="193"/>
                  <a:pt x="85" y="188"/>
                  <a:pt x="83" y="182"/>
                </a:cubicBezTo>
                <a:cubicBezTo>
                  <a:pt x="77" y="185"/>
                  <a:pt x="62" y="188"/>
                  <a:pt x="63" y="177"/>
                </a:cubicBezTo>
                <a:cubicBezTo>
                  <a:pt x="69" y="174"/>
                  <a:pt x="78" y="175"/>
                  <a:pt x="77" y="164"/>
                </a:cubicBezTo>
                <a:cubicBezTo>
                  <a:pt x="69" y="162"/>
                  <a:pt x="66" y="171"/>
                  <a:pt x="61" y="167"/>
                </a:cubicBezTo>
                <a:cubicBezTo>
                  <a:pt x="57" y="164"/>
                  <a:pt x="54" y="161"/>
                  <a:pt x="54" y="156"/>
                </a:cubicBezTo>
                <a:cubicBezTo>
                  <a:pt x="60" y="153"/>
                  <a:pt x="62" y="154"/>
                  <a:pt x="67" y="151"/>
                </a:cubicBezTo>
                <a:cubicBezTo>
                  <a:pt x="66" y="146"/>
                  <a:pt x="62" y="147"/>
                  <a:pt x="58" y="148"/>
                </a:cubicBezTo>
                <a:cubicBezTo>
                  <a:pt x="57" y="146"/>
                  <a:pt x="55" y="144"/>
                  <a:pt x="52" y="143"/>
                </a:cubicBezTo>
                <a:cubicBezTo>
                  <a:pt x="52" y="133"/>
                  <a:pt x="67" y="134"/>
                  <a:pt x="65" y="125"/>
                </a:cubicBezTo>
                <a:cubicBezTo>
                  <a:pt x="70" y="120"/>
                  <a:pt x="79" y="120"/>
                  <a:pt x="84" y="122"/>
                </a:cubicBezTo>
                <a:cubicBezTo>
                  <a:pt x="91" y="124"/>
                  <a:pt x="91" y="134"/>
                  <a:pt x="102" y="133"/>
                </a:cubicBezTo>
                <a:cubicBezTo>
                  <a:pt x="106" y="130"/>
                  <a:pt x="103" y="121"/>
                  <a:pt x="100" y="120"/>
                </a:cubicBezTo>
                <a:cubicBezTo>
                  <a:pt x="98" y="121"/>
                  <a:pt x="96" y="123"/>
                  <a:pt x="94" y="121"/>
                </a:cubicBezTo>
                <a:cubicBezTo>
                  <a:pt x="91" y="112"/>
                  <a:pt x="102" y="102"/>
                  <a:pt x="96" y="93"/>
                </a:cubicBezTo>
                <a:cubicBezTo>
                  <a:pt x="105" y="93"/>
                  <a:pt x="114" y="93"/>
                  <a:pt x="115" y="85"/>
                </a:cubicBezTo>
                <a:cubicBezTo>
                  <a:pt x="119" y="84"/>
                  <a:pt x="124" y="85"/>
                  <a:pt x="126" y="85"/>
                </a:cubicBezTo>
                <a:cubicBezTo>
                  <a:pt x="126" y="92"/>
                  <a:pt x="129" y="96"/>
                  <a:pt x="131" y="100"/>
                </a:cubicBezTo>
                <a:cubicBezTo>
                  <a:pt x="137" y="101"/>
                  <a:pt x="143" y="104"/>
                  <a:pt x="148" y="101"/>
                </a:cubicBezTo>
                <a:cubicBezTo>
                  <a:pt x="150" y="104"/>
                  <a:pt x="158" y="102"/>
                  <a:pt x="155" y="107"/>
                </a:cubicBezTo>
                <a:cubicBezTo>
                  <a:pt x="159" y="106"/>
                  <a:pt x="160" y="102"/>
                  <a:pt x="164" y="105"/>
                </a:cubicBezTo>
                <a:cubicBezTo>
                  <a:pt x="167" y="111"/>
                  <a:pt x="164" y="124"/>
                  <a:pt x="170" y="128"/>
                </a:cubicBezTo>
                <a:cubicBezTo>
                  <a:pt x="171" y="127"/>
                  <a:pt x="173" y="127"/>
                  <a:pt x="174" y="127"/>
                </a:cubicBezTo>
                <a:cubicBezTo>
                  <a:pt x="175" y="123"/>
                  <a:pt x="170" y="124"/>
                  <a:pt x="169" y="122"/>
                </a:cubicBezTo>
                <a:cubicBezTo>
                  <a:pt x="169" y="114"/>
                  <a:pt x="172" y="110"/>
                  <a:pt x="172" y="105"/>
                </a:cubicBezTo>
                <a:cubicBezTo>
                  <a:pt x="175" y="104"/>
                  <a:pt x="179" y="102"/>
                  <a:pt x="184" y="104"/>
                </a:cubicBezTo>
                <a:cubicBezTo>
                  <a:pt x="184" y="101"/>
                  <a:pt x="187" y="98"/>
                  <a:pt x="189" y="95"/>
                </a:cubicBezTo>
                <a:cubicBezTo>
                  <a:pt x="195" y="96"/>
                  <a:pt x="200" y="98"/>
                  <a:pt x="206" y="99"/>
                </a:cubicBezTo>
                <a:cubicBezTo>
                  <a:pt x="205" y="95"/>
                  <a:pt x="203" y="87"/>
                  <a:pt x="209" y="87"/>
                </a:cubicBezTo>
                <a:cubicBezTo>
                  <a:pt x="205" y="83"/>
                  <a:pt x="206" y="77"/>
                  <a:pt x="209" y="73"/>
                </a:cubicBezTo>
                <a:cubicBezTo>
                  <a:pt x="200" y="73"/>
                  <a:pt x="196" y="67"/>
                  <a:pt x="187" y="69"/>
                </a:cubicBezTo>
                <a:cubicBezTo>
                  <a:pt x="185" y="67"/>
                  <a:pt x="183" y="65"/>
                  <a:pt x="182" y="62"/>
                </a:cubicBezTo>
                <a:cubicBezTo>
                  <a:pt x="177" y="62"/>
                  <a:pt x="177" y="68"/>
                  <a:pt x="170" y="67"/>
                </a:cubicBezTo>
                <a:cubicBezTo>
                  <a:pt x="170" y="62"/>
                  <a:pt x="171" y="58"/>
                  <a:pt x="173" y="56"/>
                </a:cubicBezTo>
                <a:cubicBezTo>
                  <a:pt x="172" y="51"/>
                  <a:pt x="173" y="48"/>
                  <a:pt x="175" y="45"/>
                </a:cubicBezTo>
                <a:cubicBezTo>
                  <a:pt x="175" y="43"/>
                  <a:pt x="172" y="44"/>
                  <a:pt x="171" y="42"/>
                </a:cubicBezTo>
                <a:cubicBezTo>
                  <a:pt x="170" y="31"/>
                  <a:pt x="177" y="29"/>
                  <a:pt x="183" y="26"/>
                </a:cubicBezTo>
                <a:cubicBezTo>
                  <a:pt x="186" y="26"/>
                  <a:pt x="186" y="30"/>
                  <a:pt x="191" y="29"/>
                </a:cubicBezTo>
                <a:cubicBezTo>
                  <a:pt x="194" y="29"/>
                  <a:pt x="192" y="24"/>
                  <a:pt x="194" y="23"/>
                </a:cubicBezTo>
                <a:cubicBezTo>
                  <a:pt x="202" y="27"/>
                  <a:pt x="204" y="17"/>
                  <a:pt x="211" y="17"/>
                </a:cubicBezTo>
                <a:cubicBezTo>
                  <a:pt x="212" y="20"/>
                  <a:pt x="215" y="22"/>
                  <a:pt x="216" y="26"/>
                </a:cubicBezTo>
                <a:cubicBezTo>
                  <a:pt x="224" y="22"/>
                  <a:pt x="228" y="26"/>
                  <a:pt x="236" y="21"/>
                </a:cubicBezTo>
                <a:cubicBezTo>
                  <a:pt x="234" y="17"/>
                  <a:pt x="235" y="14"/>
                  <a:pt x="232" y="12"/>
                </a:cubicBezTo>
                <a:cubicBezTo>
                  <a:pt x="234" y="5"/>
                  <a:pt x="242" y="2"/>
                  <a:pt x="250" y="5"/>
                </a:cubicBezTo>
                <a:cubicBezTo>
                  <a:pt x="254" y="5"/>
                  <a:pt x="254" y="0"/>
                  <a:pt x="258" y="1"/>
                </a:cubicBezTo>
                <a:cubicBezTo>
                  <a:pt x="263" y="1"/>
                  <a:pt x="263" y="6"/>
                  <a:pt x="266" y="7"/>
                </a:cubicBezTo>
                <a:cubicBezTo>
                  <a:pt x="269" y="8"/>
                  <a:pt x="271" y="5"/>
                  <a:pt x="273" y="7"/>
                </a:cubicBezTo>
                <a:cubicBezTo>
                  <a:pt x="274" y="10"/>
                  <a:pt x="272" y="11"/>
                  <a:pt x="272" y="13"/>
                </a:cubicBezTo>
                <a:cubicBezTo>
                  <a:pt x="274" y="17"/>
                  <a:pt x="279" y="18"/>
                  <a:pt x="278" y="24"/>
                </a:cubicBezTo>
                <a:cubicBezTo>
                  <a:pt x="284" y="22"/>
                  <a:pt x="285" y="16"/>
                  <a:pt x="289" y="13"/>
                </a:cubicBezTo>
                <a:cubicBezTo>
                  <a:pt x="296" y="17"/>
                  <a:pt x="303" y="17"/>
                  <a:pt x="311" y="17"/>
                </a:cubicBezTo>
                <a:cubicBezTo>
                  <a:pt x="308" y="27"/>
                  <a:pt x="317" y="26"/>
                  <a:pt x="316" y="35"/>
                </a:cubicBezTo>
                <a:cubicBezTo>
                  <a:pt x="311" y="36"/>
                  <a:pt x="309" y="38"/>
                  <a:pt x="310" y="43"/>
                </a:cubicBezTo>
                <a:cubicBezTo>
                  <a:pt x="308" y="45"/>
                  <a:pt x="302" y="45"/>
                  <a:pt x="302" y="49"/>
                </a:cubicBezTo>
                <a:cubicBezTo>
                  <a:pt x="303" y="48"/>
                  <a:pt x="308" y="47"/>
                  <a:pt x="313" y="49"/>
                </a:cubicBezTo>
                <a:cubicBezTo>
                  <a:pt x="315" y="55"/>
                  <a:pt x="321" y="57"/>
                  <a:pt x="321" y="65"/>
                </a:cubicBezTo>
                <a:cubicBezTo>
                  <a:pt x="317" y="67"/>
                  <a:pt x="309" y="66"/>
                  <a:pt x="302" y="66"/>
                </a:cubicBezTo>
                <a:cubicBezTo>
                  <a:pt x="306" y="70"/>
                  <a:pt x="304" y="74"/>
                  <a:pt x="305" y="78"/>
                </a:cubicBezTo>
                <a:cubicBezTo>
                  <a:pt x="311" y="76"/>
                  <a:pt x="315" y="78"/>
                  <a:pt x="319" y="76"/>
                </a:cubicBezTo>
                <a:cubicBezTo>
                  <a:pt x="321" y="77"/>
                  <a:pt x="319" y="77"/>
                  <a:pt x="319" y="80"/>
                </a:cubicBezTo>
                <a:cubicBezTo>
                  <a:pt x="323" y="81"/>
                  <a:pt x="322" y="78"/>
                  <a:pt x="325" y="78"/>
                </a:cubicBezTo>
                <a:cubicBezTo>
                  <a:pt x="326" y="81"/>
                  <a:pt x="327" y="85"/>
                  <a:pt x="330" y="87"/>
                </a:cubicBezTo>
                <a:cubicBezTo>
                  <a:pt x="336" y="84"/>
                  <a:pt x="347" y="94"/>
                  <a:pt x="349" y="83"/>
                </a:cubicBezTo>
                <a:cubicBezTo>
                  <a:pt x="349" y="79"/>
                  <a:pt x="345" y="79"/>
                  <a:pt x="344" y="77"/>
                </a:cubicBezTo>
                <a:cubicBezTo>
                  <a:pt x="344" y="74"/>
                  <a:pt x="346" y="73"/>
                  <a:pt x="346" y="70"/>
                </a:cubicBezTo>
                <a:cubicBezTo>
                  <a:pt x="356" y="65"/>
                  <a:pt x="361" y="55"/>
                  <a:pt x="365" y="43"/>
                </a:cubicBezTo>
                <a:cubicBezTo>
                  <a:pt x="371" y="43"/>
                  <a:pt x="377" y="43"/>
                  <a:pt x="381" y="45"/>
                </a:cubicBezTo>
                <a:cubicBezTo>
                  <a:pt x="383" y="43"/>
                  <a:pt x="384" y="39"/>
                  <a:pt x="388" y="38"/>
                </a:cubicBezTo>
                <a:cubicBezTo>
                  <a:pt x="392" y="38"/>
                  <a:pt x="394" y="40"/>
                  <a:pt x="395" y="43"/>
                </a:cubicBezTo>
                <a:cubicBezTo>
                  <a:pt x="400" y="42"/>
                  <a:pt x="404" y="42"/>
                  <a:pt x="409" y="42"/>
                </a:cubicBezTo>
                <a:cubicBezTo>
                  <a:pt x="413" y="47"/>
                  <a:pt x="413" y="56"/>
                  <a:pt x="420" y="59"/>
                </a:cubicBezTo>
                <a:cubicBezTo>
                  <a:pt x="420" y="65"/>
                  <a:pt x="415" y="66"/>
                  <a:pt x="412" y="70"/>
                </a:cubicBezTo>
                <a:cubicBezTo>
                  <a:pt x="415" y="72"/>
                  <a:pt x="417" y="66"/>
                  <a:pt x="420" y="64"/>
                </a:cubicBezTo>
                <a:cubicBezTo>
                  <a:pt x="430" y="73"/>
                  <a:pt x="446" y="53"/>
                  <a:pt x="454" y="67"/>
                </a:cubicBezTo>
                <a:cubicBezTo>
                  <a:pt x="451" y="74"/>
                  <a:pt x="442" y="75"/>
                  <a:pt x="440" y="83"/>
                </a:cubicBezTo>
                <a:cubicBezTo>
                  <a:pt x="443" y="85"/>
                  <a:pt x="447" y="84"/>
                  <a:pt x="450" y="85"/>
                </a:cubicBezTo>
                <a:cubicBezTo>
                  <a:pt x="447" y="98"/>
                  <a:pt x="425" y="85"/>
                  <a:pt x="423" y="102"/>
                </a:cubicBezTo>
                <a:cubicBezTo>
                  <a:pt x="431" y="108"/>
                  <a:pt x="438" y="105"/>
                  <a:pt x="448" y="105"/>
                </a:cubicBezTo>
                <a:cubicBezTo>
                  <a:pt x="447" y="111"/>
                  <a:pt x="453" y="111"/>
                  <a:pt x="453" y="117"/>
                </a:cubicBezTo>
                <a:cubicBezTo>
                  <a:pt x="453" y="120"/>
                  <a:pt x="448" y="119"/>
                  <a:pt x="447" y="122"/>
                </a:cubicBezTo>
                <a:cubicBezTo>
                  <a:pt x="447" y="128"/>
                  <a:pt x="444" y="130"/>
                  <a:pt x="440" y="132"/>
                </a:cubicBezTo>
                <a:cubicBezTo>
                  <a:pt x="436" y="131"/>
                  <a:pt x="433" y="128"/>
                  <a:pt x="427" y="129"/>
                </a:cubicBezTo>
                <a:cubicBezTo>
                  <a:pt x="422" y="135"/>
                  <a:pt x="429" y="143"/>
                  <a:pt x="434" y="146"/>
                </a:cubicBezTo>
                <a:cubicBezTo>
                  <a:pt x="432" y="149"/>
                  <a:pt x="430" y="151"/>
                  <a:pt x="430" y="154"/>
                </a:cubicBezTo>
                <a:cubicBezTo>
                  <a:pt x="430" y="156"/>
                  <a:pt x="431" y="156"/>
                  <a:pt x="432" y="157"/>
                </a:cubicBezTo>
                <a:cubicBezTo>
                  <a:pt x="437" y="157"/>
                  <a:pt x="437" y="152"/>
                  <a:pt x="444" y="153"/>
                </a:cubicBezTo>
                <a:cubicBezTo>
                  <a:pt x="450" y="163"/>
                  <a:pt x="434" y="164"/>
                  <a:pt x="432" y="171"/>
                </a:cubicBezTo>
                <a:cubicBezTo>
                  <a:pt x="441" y="178"/>
                  <a:pt x="462" y="166"/>
                  <a:pt x="472" y="174"/>
                </a:cubicBezTo>
                <a:cubicBezTo>
                  <a:pt x="479" y="170"/>
                  <a:pt x="486" y="168"/>
                  <a:pt x="494" y="168"/>
                </a:cubicBezTo>
                <a:cubicBezTo>
                  <a:pt x="498" y="173"/>
                  <a:pt x="500" y="174"/>
                  <a:pt x="508" y="174"/>
                </a:cubicBezTo>
                <a:cubicBezTo>
                  <a:pt x="509" y="176"/>
                  <a:pt x="511" y="177"/>
                  <a:pt x="510" y="181"/>
                </a:cubicBezTo>
                <a:cubicBezTo>
                  <a:pt x="506" y="186"/>
                  <a:pt x="499" y="184"/>
                  <a:pt x="498" y="190"/>
                </a:cubicBezTo>
                <a:cubicBezTo>
                  <a:pt x="497" y="197"/>
                  <a:pt x="508" y="198"/>
                  <a:pt x="509" y="205"/>
                </a:cubicBezTo>
                <a:cubicBezTo>
                  <a:pt x="509" y="213"/>
                  <a:pt x="496" y="209"/>
                  <a:pt x="493" y="215"/>
                </a:cubicBezTo>
                <a:cubicBezTo>
                  <a:pt x="494" y="218"/>
                  <a:pt x="498" y="217"/>
                  <a:pt x="502" y="217"/>
                </a:cubicBezTo>
                <a:cubicBezTo>
                  <a:pt x="503" y="221"/>
                  <a:pt x="505" y="224"/>
                  <a:pt x="507" y="227"/>
                </a:cubicBezTo>
                <a:cubicBezTo>
                  <a:pt x="503" y="238"/>
                  <a:pt x="498" y="245"/>
                  <a:pt x="491" y="252"/>
                </a:cubicBezTo>
                <a:cubicBezTo>
                  <a:pt x="487" y="252"/>
                  <a:pt x="485" y="251"/>
                  <a:pt x="483" y="250"/>
                </a:cubicBezTo>
                <a:cubicBezTo>
                  <a:pt x="479" y="260"/>
                  <a:pt x="469" y="244"/>
                  <a:pt x="464" y="244"/>
                </a:cubicBezTo>
                <a:cubicBezTo>
                  <a:pt x="459" y="244"/>
                  <a:pt x="459" y="247"/>
                  <a:pt x="456" y="255"/>
                </a:cubicBezTo>
                <a:cubicBezTo>
                  <a:pt x="460" y="255"/>
                  <a:pt x="463" y="254"/>
                  <a:pt x="465" y="253"/>
                </a:cubicBezTo>
                <a:cubicBezTo>
                  <a:pt x="469" y="254"/>
                  <a:pt x="469" y="261"/>
                  <a:pt x="471" y="264"/>
                </a:cubicBezTo>
                <a:cubicBezTo>
                  <a:pt x="481" y="263"/>
                  <a:pt x="483" y="269"/>
                  <a:pt x="491" y="265"/>
                </a:cubicBezTo>
                <a:cubicBezTo>
                  <a:pt x="493" y="267"/>
                  <a:pt x="496" y="270"/>
                  <a:pt x="498" y="272"/>
                </a:cubicBezTo>
                <a:cubicBezTo>
                  <a:pt x="507" y="270"/>
                  <a:pt x="521" y="275"/>
                  <a:pt x="519" y="284"/>
                </a:cubicBezTo>
                <a:cubicBezTo>
                  <a:pt x="524" y="286"/>
                  <a:pt x="533" y="286"/>
                  <a:pt x="531" y="296"/>
                </a:cubicBezTo>
                <a:cubicBezTo>
                  <a:pt x="521" y="299"/>
                  <a:pt x="510" y="310"/>
                  <a:pt x="498" y="306"/>
                </a:cubicBezTo>
                <a:cubicBezTo>
                  <a:pt x="493" y="311"/>
                  <a:pt x="483" y="308"/>
                  <a:pt x="479" y="315"/>
                </a:cubicBezTo>
                <a:cubicBezTo>
                  <a:pt x="477" y="313"/>
                  <a:pt x="470" y="312"/>
                  <a:pt x="467" y="313"/>
                </a:cubicBezTo>
                <a:cubicBezTo>
                  <a:pt x="464" y="318"/>
                  <a:pt x="464" y="325"/>
                  <a:pt x="466" y="330"/>
                </a:cubicBezTo>
                <a:cubicBezTo>
                  <a:pt x="474" y="330"/>
                  <a:pt x="471" y="321"/>
                  <a:pt x="477" y="319"/>
                </a:cubicBezTo>
                <a:cubicBezTo>
                  <a:pt x="481" y="318"/>
                  <a:pt x="480" y="322"/>
                  <a:pt x="483" y="322"/>
                </a:cubicBezTo>
                <a:cubicBezTo>
                  <a:pt x="491" y="319"/>
                  <a:pt x="496" y="315"/>
                  <a:pt x="505" y="313"/>
                </a:cubicBezTo>
                <a:cubicBezTo>
                  <a:pt x="510" y="316"/>
                  <a:pt x="506" y="321"/>
                  <a:pt x="507" y="325"/>
                </a:cubicBezTo>
                <a:cubicBezTo>
                  <a:pt x="507" y="329"/>
                  <a:pt x="510" y="333"/>
                  <a:pt x="509" y="338"/>
                </a:cubicBezTo>
                <a:cubicBezTo>
                  <a:pt x="508" y="341"/>
                  <a:pt x="504" y="342"/>
                  <a:pt x="501" y="343"/>
                </a:cubicBezTo>
                <a:cubicBezTo>
                  <a:pt x="502" y="346"/>
                  <a:pt x="506" y="343"/>
                  <a:pt x="508" y="346"/>
                </a:cubicBezTo>
                <a:cubicBezTo>
                  <a:pt x="512" y="347"/>
                  <a:pt x="513" y="350"/>
                  <a:pt x="517" y="350"/>
                </a:cubicBezTo>
                <a:cubicBezTo>
                  <a:pt x="520" y="350"/>
                  <a:pt x="519" y="346"/>
                  <a:pt x="522" y="346"/>
                </a:cubicBezTo>
                <a:cubicBezTo>
                  <a:pt x="531" y="347"/>
                  <a:pt x="530" y="358"/>
                  <a:pt x="537" y="360"/>
                </a:cubicBezTo>
                <a:cubicBezTo>
                  <a:pt x="536" y="361"/>
                  <a:pt x="536" y="364"/>
                  <a:pt x="535" y="366"/>
                </a:cubicBezTo>
                <a:cubicBezTo>
                  <a:pt x="534" y="367"/>
                  <a:pt x="532" y="366"/>
                  <a:pt x="531" y="367"/>
                </a:cubicBezTo>
                <a:cubicBezTo>
                  <a:pt x="530" y="368"/>
                  <a:pt x="529" y="370"/>
                  <a:pt x="528" y="372"/>
                </a:cubicBezTo>
                <a:cubicBezTo>
                  <a:pt x="526" y="373"/>
                  <a:pt x="523" y="374"/>
                  <a:pt x="522" y="375"/>
                </a:cubicBezTo>
                <a:cubicBezTo>
                  <a:pt x="517" y="380"/>
                  <a:pt x="515" y="384"/>
                  <a:pt x="508" y="384"/>
                </a:cubicBezTo>
                <a:cubicBezTo>
                  <a:pt x="504" y="386"/>
                  <a:pt x="503" y="392"/>
                  <a:pt x="497" y="392"/>
                </a:cubicBezTo>
                <a:cubicBezTo>
                  <a:pt x="498" y="397"/>
                  <a:pt x="496" y="399"/>
                  <a:pt x="496" y="402"/>
                </a:cubicBezTo>
                <a:cubicBezTo>
                  <a:pt x="492" y="405"/>
                  <a:pt x="491" y="405"/>
                  <a:pt x="486" y="405"/>
                </a:cubicBezTo>
                <a:cubicBezTo>
                  <a:pt x="487" y="410"/>
                  <a:pt x="485" y="413"/>
                  <a:pt x="482" y="415"/>
                </a:cubicBezTo>
                <a:cubicBezTo>
                  <a:pt x="476" y="412"/>
                  <a:pt x="472" y="407"/>
                  <a:pt x="469" y="401"/>
                </a:cubicBezTo>
                <a:cubicBezTo>
                  <a:pt x="465" y="401"/>
                  <a:pt x="464" y="404"/>
                  <a:pt x="460" y="403"/>
                </a:cubicBezTo>
                <a:cubicBezTo>
                  <a:pt x="459" y="401"/>
                  <a:pt x="459" y="398"/>
                  <a:pt x="458" y="395"/>
                </a:cubicBezTo>
                <a:cubicBezTo>
                  <a:pt x="452" y="395"/>
                  <a:pt x="448" y="398"/>
                  <a:pt x="447" y="402"/>
                </a:cubicBezTo>
                <a:cubicBezTo>
                  <a:pt x="449" y="407"/>
                  <a:pt x="458" y="404"/>
                  <a:pt x="459" y="410"/>
                </a:cubicBezTo>
                <a:cubicBezTo>
                  <a:pt x="458" y="412"/>
                  <a:pt x="455" y="412"/>
                  <a:pt x="454" y="415"/>
                </a:cubicBezTo>
                <a:cubicBezTo>
                  <a:pt x="458" y="414"/>
                  <a:pt x="460" y="415"/>
                  <a:pt x="463" y="416"/>
                </a:cubicBezTo>
                <a:cubicBezTo>
                  <a:pt x="463" y="421"/>
                  <a:pt x="464" y="424"/>
                  <a:pt x="464" y="427"/>
                </a:cubicBezTo>
                <a:cubicBezTo>
                  <a:pt x="462" y="435"/>
                  <a:pt x="450" y="434"/>
                  <a:pt x="448" y="442"/>
                </a:cubicBezTo>
                <a:cubicBezTo>
                  <a:pt x="454" y="446"/>
                  <a:pt x="462" y="437"/>
                  <a:pt x="471" y="441"/>
                </a:cubicBezTo>
                <a:cubicBezTo>
                  <a:pt x="473" y="452"/>
                  <a:pt x="468" y="457"/>
                  <a:pt x="463" y="461"/>
                </a:cubicBezTo>
                <a:cubicBezTo>
                  <a:pt x="451" y="457"/>
                  <a:pt x="426" y="468"/>
                  <a:pt x="419" y="457"/>
                </a:cubicBezTo>
                <a:cubicBezTo>
                  <a:pt x="414" y="456"/>
                  <a:pt x="406" y="458"/>
                  <a:pt x="405" y="454"/>
                </a:cubicBezTo>
                <a:cubicBezTo>
                  <a:pt x="394" y="481"/>
                  <a:pt x="347" y="459"/>
                  <a:pt x="322" y="473"/>
                </a:cubicBezTo>
                <a:cubicBezTo>
                  <a:pt x="325" y="486"/>
                  <a:pt x="319" y="499"/>
                  <a:pt x="319" y="512"/>
                </a:cubicBezTo>
                <a:cubicBezTo>
                  <a:pt x="319" y="514"/>
                  <a:pt x="321" y="516"/>
                  <a:pt x="321" y="518"/>
                </a:cubicBezTo>
                <a:cubicBezTo>
                  <a:pt x="322" y="523"/>
                  <a:pt x="320" y="529"/>
                  <a:pt x="320" y="535"/>
                </a:cubicBezTo>
                <a:cubicBezTo>
                  <a:pt x="321" y="543"/>
                  <a:pt x="322" y="551"/>
                  <a:pt x="323" y="559"/>
                </a:cubicBezTo>
                <a:cubicBezTo>
                  <a:pt x="325" y="580"/>
                  <a:pt x="327" y="595"/>
                  <a:pt x="332" y="613"/>
                </a:cubicBezTo>
                <a:cubicBezTo>
                  <a:pt x="321" y="617"/>
                  <a:pt x="311" y="605"/>
                  <a:pt x="302" y="609"/>
                </a:cubicBezTo>
                <a:cubicBezTo>
                  <a:pt x="301" y="608"/>
                  <a:pt x="302" y="608"/>
                  <a:pt x="302" y="607"/>
                </a:cubicBezTo>
                <a:cubicBezTo>
                  <a:pt x="295" y="607"/>
                  <a:pt x="280" y="603"/>
                  <a:pt x="268" y="607"/>
                </a:cubicBezTo>
                <a:close/>
                <a:moveTo>
                  <a:pt x="339" y="119"/>
                </a:moveTo>
                <a:cubicBezTo>
                  <a:pt x="340" y="119"/>
                  <a:pt x="341" y="120"/>
                  <a:pt x="341" y="122"/>
                </a:cubicBezTo>
                <a:cubicBezTo>
                  <a:pt x="343" y="122"/>
                  <a:pt x="345" y="122"/>
                  <a:pt x="346" y="122"/>
                </a:cubicBezTo>
                <a:cubicBezTo>
                  <a:pt x="347" y="120"/>
                  <a:pt x="348" y="119"/>
                  <a:pt x="348" y="117"/>
                </a:cubicBezTo>
                <a:cubicBezTo>
                  <a:pt x="345" y="117"/>
                  <a:pt x="345" y="115"/>
                  <a:pt x="342" y="114"/>
                </a:cubicBezTo>
                <a:cubicBezTo>
                  <a:pt x="341" y="116"/>
                  <a:pt x="340" y="117"/>
                  <a:pt x="339" y="119"/>
                </a:cubicBezTo>
                <a:close/>
                <a:moveTo>
                  <a:pt x="421" y="247"/>
                </a:moveTo>
                <a:cubicBezTo>
                  <a:pt x="418" y="249"/>
                  <a:pt x="416" y="255"/>
                  <a:pt x="415" y="261"/>
                </a:cubicBezTo>
                <a:cubicBezTo>
                  <a:pt x="421" y="262"/>
                  <a:pt x="424" y="251"/>
                  <a:pt x="436" y="254"/>
                </a:cubicBezTo>
                <a:cubicBezTo>
                  <a:pt x="437" y="261"/>
                  <a:pt x="450" y="268"/>
                  <a:pt x="451" y="256"/>
                </a:cubicBezTo>
                <a:cubicBezTo>
                  <a:pt x="441" y="255"/>
                  <a:pt x="430" y="242"/>
                  <a:pt x="421" y="247"/>
                </a:cubicBezTo>
                <a:close/>
                <a:moveTo>
                  <a:pt x="248" y="263"/>
                </a:moveTo>
                <a:cubicBezTo>
                  <a:pt x="250" y="267"/>
                  <a:pt x="256" y="268"/>
                  <a:pt x="261" y="267"/>
                </a:cubicBezTo>
                <a:cubicBezTo>
                  <a:pt x="259" y="263"/>
                  <a:pt x="253" y="262"/>
                  <a:pt x="250" y="259"/>
                </a:cubicBezTo>
                <a:cubicBezTo>
                  <a:pt x="250" y="261"/>
                  <a:pt x="247" y="260"/>
                  <a:pt x="248" y="263"/>
                </a:cubicBezTo>
                <a:close/>
                <a:moveTo>
                  <a:pt x="174" y="280"/>
                </a:moveTo>
                <a:cubicBezTo>
                  <a:pt x="175" y="283"/>
                  <a:pt x="177" y="284"/>
                  <a:pt x="175" y="287"/>
                </a:cubicBezTo>
                <a:cubicBezTo>
                  <a:pt x="178" y="287"/>
                  <a:pt x="179" y="288"/>
                  <a:pt x="181" y="289"/>
                </a:cubicBezTo>
                <a:cubicBezTo>
                  <a:pt x="180" y="287"/>
                  <a:pt x="182" y="286"/>
                  <a:pt x="184" y="286"/>
                </a:cubicBezTo>
                <a:cubicBezTo>
                  <a:pt x="185" y="278"/>
                  <a:pt x="179" y="277"/>
                  <a:pt x="174" y="280"/>
                </a:cubicBezTo>
                <a:close/>
                <a:moveTo>
                  <a:pt x="198" y="327"/>
                </a:moveTo>
                <a:cubicBezTo>
                  <a:pt x="206" y="327"/>
                  <a:pt x="210" y="332"/>
                  <a:pt x="211" y="339"/>
                </a:cubicBezTo>
                <a:cubicBezTo>
                  <a:pt x="205" y="340"/>
                  <a:pt x="203" y="344"/>
                  <a:pt x="200" y="348"/>
                </a:cubicBezTo>
                <a:cubicBezTo>
                  <a:pt x="202" y="350"/>
                  <a:pt x="207" y="348"/>
                  <a:pt x="208" y="350"/>
                </a:cubicBezTo>
                <a:cubicBezTo>
                  <a:pt x="208" y="352"/>
                  <a:pt x="203" y="354"/>
                  <a:pt x="206" y="356"/>
                </a:cubicBezTo>
                <a:cubicBezTo>
                  <a:pt x="208" y="352"/>
                  <a:pt x="214" y="350"/>
                  <a:pt x="211" y="344"/>
                </a:cubicBezTo>
                <a:cubicBezTo>
                  <a:pt x="213" y="341"/>
                  <a:pt x="217" y="340"/>
                  <a:pt x="219" y="336"/>
                </a:cubicBezTo>
                <a:cubicBezTo>
                  <a:pt x="215" y="329"/>
                  <a:pt x="227" y="330"/>
                  <a:pt x="227" y="324"/>
                </a:cubicBezTo>
                <a:cubicBezTo>
                  <a:pt x="221" y="314"/>
                  <a:pt x="201" y="315"/>
                  <a:pt x="198" y="327"/>
                </a:cubicBezTo>
                <a:close/>
                <a:moveTo>
                  <a:pt x="290" y="401"/>
                </a:moveTo>
                <a:cubicBezTo>
                  <a:pt x="287" y="398"/>
                  <a:pt x="286" y="400"/>
                  <a:pt x="283" y="401"/>
                </a:cubicBezTo>
                <a:cubicBezTo>
                  <a:pt x="288" y="413"/>
                  <a:pt x="283" y="437"/>
                  <a:pt x="295" y="442"/>
                </a:cubicBezTo>
                <a:cubicBezTo>
                  <a:pt x="296" y="428"/>
                  <a:pt x="296" y="407"/>
                  <a:pt x="291" y="396"/>
                </a:cubicBezTo>
                <a:cubicBezTo>
                  <a:pt x="290" y="397"/>
                  <a:pt x="290" y="398"/>
                  <a:pt x="290" y="401"/>
                </a:cubicBezTo>
                <a:close/>
                <a:moveTo>
                  <a:pt x="377" y="419"/>
                </a:moveTo>
                <a:cubicBezTo>
                  <a:pt x="382" y="419"/>
                  <a:pt x="384" y="417"/>
                  <a:pt x="385" y="413"/>
                </a:cubicBezTo>
                <a:cubicBezTo>
                  <a:pt x="381" y="413"/>
                  <a:pt x="380" y="412"/>
                  <a:pt x="377" y="412"/>
                </a:cubicBezTo>
                <a:cubicBezTo>
                  <a:pt x="376" y="413"/>
                  <a:pt x="376" y="418"/>
                  <a:pt x="377" y="419"/>
                </a:cubicBezTo>
                <a:close/>
                <a:moveTo>
                  <a:pt x="322" y="448"/>
                </a:moveTo>
                <a:cubicBezTo>
                  <a:pt x="326" y="449"/>
                  <a:pt x="327" y="450"/>
                  <a:pt x="329" y="447"/>
                </a:cubicBezTo>
                <a:cubicBezTo>
                  <a:pt x="326" y="439"/>
                  <a:pt x="330" y="430"/>
                  <a:pt x="320" y="426"/>
                </a:cubicBezTo>
                <a:cubicBezTo>
                  <a:pt x="317" y="432"/>
                  <a:pt x="320" y="442"/>
                  <a:pt x="322" y="448"/>
                </a:cubicBezTo>
                <a:close/>
                <a:moveTo>
                  <a:pt x="389" y="435"/>
                </a:moveTo>
                <a:cubicBezTo>
                  <a:pt x="392" y="436"/>
                  <a:pt x="393" y="439"/>
                  <a:pt x="392" y="444"/>
                </a:cubicBezTo>
                <a:cubicBezTo>
                  <a:pt x="395" y="445"/>
                  <a:pt x="397" y="447"/>
                  <a:pt x="400" y="447"/>
                </a:cubicBezTo>
                <a:cubicBezTo>
                  <a:pt x="401" y="445"/>
                  <a:pt x="403" y="438"/>
                  <a:pt x="399" y="435"/>
                </a:cubicBezTo>
                <a:cubicBezTo>
                  <a:pt x="393" y="436"/>
                  <a:pt x="392" y="432"/>
                  <a:pt x="390" y="431"/>
                </a:cubicBezTo>
                <a:cubicBezTo>
                  <a:pt x="390" y="433"/>
                  <a:pt x="388" y="433"/>
                  <a:pt x="389" y="435"/>
                </a:cubicBez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4" name="palm tree"/>
          <p:cNvGrpSpPr/>
          <p:nvPr/>
        </p:nvGrpSpPr>
        <p:grpSpPr>
          <a:xfrm>
            <a:off x="4315146" y="1585661"/>
            <a:ext cx="361982" cy="1206329"/>
            <a:chOff x="4315146" y="1578518"/>
            <a:chExt cx="361982" cy="1206329"/>
          </a:xfrm>
        </p:grpSpPr>
        <p:sp>
          <p:nvSpPr>
            <p:cNvPr id="651" name="Freeform 11"/>
            <p:cNvSpPr>
              <a:spLocks noEditPoints="1"/>
            </p:cNvSpPr>
            <p:nvPr/>
          </p:nvSpPr>
          <p:spPr bwMode="auto">
            <a:xfrm>
              <a:off x="4328534" y="1578518"/>
              <a:ext cx="348594" cy="519579"/>
            </a:xfrm>
            <a:custGeom>
              <a:avLst/>
              <a:gdLst>
                <a:gd name="T0" fmla="*/ 453 w 490"/>
                <a:gd name="T1" fmla="*/ 207 h 731"/>
                <a:gd name="T2" fmla="*/ 443 w 490"/>
                <a:gd name="T3" fmla="*/ 177 h 731"/>
                <a:gd name="T4" fmla="*/ 395 w 490"/>
                <a:gd name="T5" fmla="*/ 167 h 731"/>
                <a:gd name="T6" fmla="*/ 351 w 490"/>
                <a:gd name="T7" fmla="*/ 135 h 731"/>
                <a:gd name="T8" fmla="*/ 319 w 490"/>
                <a:gd name="T9" fmla="*/ 116 h 731"/>
                <a:gd name="T10" fmla="*/ 388 w 490"/>
                <a:gd name="T11" fmla="*/ 128 h 731"/>
                <a:gd name="T12" fmla="*/ 424 w 490"/>
                <a:gd name="T13" fmla="*/ 112 h 731"/>
                <a:gd name="T14" fmla="*/ 397 w 490"/>
                <a:gd name="T15" fmla="*/ 78 h 731"/>
                <a:gd name="T16" fmla="*/ 376 w 490"/>
                <a:gd name="T17" fmla="*/ 43 h 731"/>
                <a:gd name="T18" fmla="*/ 343 w 490"/>
                <a:gd name="T19" fmla="*/ 17 h 731"/>
                <a:gd name="T20" fmla="*/ 291 w 490"/>
                <a:gd name="T21" fmla="*/ 58 h 731"/>
                <a:gd name="T22" fmla="*/ 227 w 490"/>
                <a:gd name="T23" fmla="*/ 79 h 731"/>
                <a:gd name="T24" fmla="*/ 204 w 490"/>
                <a:gd name="T25" fmla="*/ 63 h 731"/>
                <a:gd name="T26" fmla="*/ 156 w 490"/>
                <a:gd name="T27" fmla="*/ 26 h 731"/>
                <a:gd name="T28" fmla="*/ 114 w 490"/>
                <a:gd name="T29" fmla="*/ 33 h 731"/>
                <a:gd name="T30" fmla="*/ 85 w 490"/>
                <a:gd name="T31" fmla="*/ 51 h 731"/>
                <a:gd name="T32" fmla="*/ 74 w 490"/>
                <a:gd name="T33" fmla="*/ 96 h 731"/>
                <a:gd name="T34" fmla="*/ 82 w 490"/>
                <a:gd name="T35" fmla="*/ 128 h 731"/>
                <a:gd name="T36" fmla="*/ 101 w 490"/>
                <a:gd name="T37" fmla="*/ 135 h 731"/>
                <a:gd name="T38" fmla="*/ 13 w 490"/>
                <a:gd name="T39" fmla="*/ 192 h 731"/>
                <a:gd name="T40" fmla="*/ 11 w 490"/>
                <a:gd name="T41" fmla="*/ 240 h 731"/>
                <a:gd name="T42" fmla="*/ 19 w 490"/>
                <a:gd name="T43" fmla="*/ 266 h 731"/>
                <a:gd name="T44" fmla="*/ 52 w 490"/>
                <a:gd name="T45" fmla="*/ 265 h 731"/>
                <a:gd name="T46" fmla="*/ 26 w 490"/>
                <a:gd name="T47" fmla="*/ 302 h 731"/>
                <a:gd name="T48" fmla="*/ 17 w 490"/>
                <a:gd name="T49" fmla="*/ 362 h 731"/>
                <a:gd name="T50" fmla="*/ 40 w 490"/>
                <a:gd name="T51" fmla="*/ 393 h 731"/>
                <a:gd name="T52" fmla="*/ 53 w 490"/>
                <a:gd name="T53" fmla="*/ 414 h 731"/>
                <a:gd name="T54" fmla="*/ 73 w 490"/>
                <a:gd name="T55" fmla="*/ 414 h 731"/>
                <a:gd name="T56" fmla="*/ 106 w 490"/>
                <a:gd name="T57" fmla="*/ 294 h 731"/>
                <a:gd name="T58" fmla="*/ 148 w 490"/>
                <a:gd name="T59" fmla="*/ 258 h 731"/>
                <a:gd name="T60" fmla="*/ 171 w 490"/>
                <a:gd name="T61" fmla="*/ 267 h 731"/>
                <a:gd name="T62" fmla="*/ 197 w 490"/>
                <a:gd name="T63" fmla="*/ 270 h 731"/>
                <a:gd name="T64" fmla="*/ 261 w 490"/>
                <a:gd name="T65" fmla="*/ 254 h 731"/>
                <a:gd name="T66" fmla="*/ 299 w 490"/>
                <a:gd name="T67" fmla="*/ 251 h 731"/>
                <a:gd name="T68" fmla="*/ 370 w 490"/>
                <a:gd name="T69" fmla="*/ 391 h 731"/>
                <a:gd name="T70" fmla="*/ 393 w 490"/>
                <a:gd name="T71" fmla="*/ 384 h 731"/>
                <a:gd name="T72" fmla="*/ 416 w 490"/>
                <a:gd name="T73" fmla="*/ 376 h 731"/>
                <a:gd name="T74" fmla="*/ 438 w 490"/>
                <a:gd name="T75" fmla="*/ 361 h 731"/>
                <a:gd name="T76" fmla="*/ 457 w 490"/>
                <a:gd name="T77" fmla="*/ 320 h 731"/>
                <a:gd name="T78" fmla="*/ 470 w 490"/>
                <a:gd name="T79" fmla="*/ 306 h 731"/>
                <a:gd name="T80" fmla="*/ 479 w 490"/>
                <a:gd name="T81" fmla="*/ 296 h 731"/>
                <a:gd name="T82" fmla="*/ 21 w 490"/>
                <a:gd name="T83" fmla="*/ 263 h 731"/>
                <a:gd name="T84" fmla="*/ 124 w 490"/>
                <a:gd name="T85" fmla="*/ 161 h 731"/>
                <a:gd name="T86" fmla="*/ 106 w 490"/>
                <a:gd name="T87" fmla="*/ 154 h 731"/>
                <a:gd name="T88" fmla="*/ 125 w 490"/>
                <a:gd name="T89" fmla="*/ 215 h 731"/>
                <a:gd name="T90" fmla="*/ 75 w 490"/>
                <a:gd name="T91" fmla="*/ 234 h 731"/>
                <a:gd name="T92" fmla="*/ 133 w 490"/>
                <a:gd name="T93" fmla="*/ 218 h 731"/>
                <a:gd name="T94" fmla="*/ 147 w 490"/>
                <a:gd name="T95" fmla="*/ 154 h 731"/>
                <a:gd name="T96" fmla="*/ 165 w 490"/>
                <a:gd name="T97" fmla="*/ 132 h 731"/>
                <a:gd name="T98" fmla="*/ 229 w 490"/>
                <a:gd name="T99" fmla="*/ 104 h 731"/>
                <a:gd name="T100" fmla="*/ 223 w 490"/>
                <a:gd name="T101" fmla="*/ 88 h 731"/>
                <a:gd name="T102" fmla="*/ 241 w 490"/>
                <a:gd name="T103" fmla="*/ 79 h 731"/>
                <a:gd name="T104" fmla="*/ 334 w 490"/>
                <a:gd name="T105" fmla="*/ 119 h 731"/>
                <a:gd name="T106" fmla="*/ 295 w 490"/>
                <a:gd name="T107" fmla="*/ 123 h 731"/>
                <a:gd name="T108" fmla="*/ 313 w 490"/>
                <a:gd name="T109" fmla="*/ 170 h 731"/>
                <a:gd name="T110" fmla="*/ 354 w 490"/>
                <a:gd name="T111" fmla="*/ 172 h 731"/>
                <a:gd name="T112" fmla="*/ 425 w 490"/>
                <a:gd name="T113" fmla="*/ 296 h 731"/>
                <a:gd name="T114" fmla="*/ 425 w 490"/>
                <a:gd name="T115" fmla="*/ 287 h 731"/>
                <a:gd name="T116" fmla="*/ 384 w 490"/>
                <a:gd name="T117" fmla="*/ 221 h 731"/>
                <a:gd name="T118" fmla="*/ 395 w 490"/>
                <a:gd name="T119" fmla="*/ 246 h 731"/>
                <a:gd name="T120" fmla="*/ 421 w 490"/>
                <a:gd name="T121" fmla="*/ 277 h 731"/>
                <a:gd name="T122" fmla="*/ 433 w 490"/>
                <a:gd name="T123" fmla="*/ 32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731">
                  <a:moveTo>
                    <a:pt x="480" y="274"/>
                  </a:moveTo>
                  <a:cubicBezTo>
                    <a:pt x="480" y="266"/>
                    <a:pt x="470" y="268"/>
                    <a:pt x="467" y="262"/>
                  </a:cubicBezTo>
                  <a:cubicBezTo>
                    <a:pt x="470" y="261"/>
                    <a:pt x="473" y="267"/>
                    <a:pt x="474" y="262"/>
                  </a:cubicBezTo>
                  <a:cubicBezTo>
                    <a:pt x="468" y="256"/>
                    <a:pt x="456" y="255"/>
                    <a:pt x="452" y="246"/>
                  </a:cubicBezTo>
                  <a:cubicBezTo>
                    <a:pt x="458" y="248"/>
                    <a:pt x="463" y="249"/>
                    <a:pt x="469" y="251"/>
                  </a:cubicBezTo>
                  <a:cubicBezTo>
                    <a:pt x="469" y="249"/>
                    <a:pt x="469" y="249"/>
                    <a:pt x="469" y="249"/>
                  </a:cubicBezTo>
                  <a:cubicBezTo>
                    <a:pt x="481" y="257"/>
                    <a:pt x="481" y="257"/>
                    <a:pt x="481" y="257"/>
                  </a:cubicBezTo>
                  <a:cubicBezTo>
                    <a:pt x="482" y="256"/>
                    <a:pt x="482" y="256"/>
                    <a:pt x="482" y="256"/>
                  </a:cubicBezTo>
                  <a:cubicBezTo>
                    <a:pt x="479" y="253"/>
                    <a:pt x="476" y="251"/>
                    <a:pt x="473" y="250"/>
                  </a:cubicBezTo>
                  <a:cubicBezTo>
                    <a:pt x="472" y="249"/>
                    <a:pt x="471" y="248"/>
                    <a:pt x="471" y="248"/>
                  </a:cubicBezTo>
                  <a:cubicBezTo>
                    <a:pt x="472" y="247"/>
                    <a:pt x="472" y="247"/>
                    <a:pt x="472" y="247"/>
                  </a:cubicBezTo>
                  <a:cubicBezTo>
                    <a:pt x="472" y="243"/>
                    <a:pt x="466" y="245"/>
                    <a:pt x="466" y="241"/>
                  </a:cubicBezTo>
                  <a:cubicBezTo>
                    <a:pt x="467" y="241"/>
                    <a:pt x="470" y="241"/>
                    <a:pt x="470" y="239"/>
                  </a:cubicBezTo>
                  <a:cubicBezTo>
                    <a:pt x="460" y="236"/>
                    <a:pt x="451" y="232"/>
                    <a:pt x="441" y="228"/>
                  </a:cubicBezTo>
                  <a:cubicBezTo>
                    <a:pt x="448" y="227"/>
                    <a:pt x="454" y="225"/>
                    <a:pt x="462" y="226"/>
                  </a:cubicBezTo>
                  <a:cubicBezTo>
                    <a:pt x="462" y="224"/>
                    <a:pt x="462" y="224"/>
                    <a:pt x="462" y="224"/>
                  </a:cubicBezTo>
                  <a:cubicBezTo>
                    <a:pt x="465" y="225"/>
                    <a:pt x="469" y="225"/>
                    <a:pt x="473" y="225"/>
                  </a:cubicBezTo>
                  <a:cubicBezTo>
                    <a:pt x="473" y="224"/>
                    <a:pt x="473" y="224"/>
                    <a:pt x="473" y="224"/>
                  </a:cubicBezTo>
                  <a:cubicBezTo>
                    <a:pt x="462" y="222"/>
                    <a:pt x="462" y="222"/>
                    <a:pt x="462" y="222"/>
                  </a:cubicBezTo>
                  <a:cubicBezTo>
                    <a:pt x="464" y="221"/>
                    <a:pt x="464" y="221"/>
                    <a:pt x="464" y="221"/>
                  </a:cubicBezTo>
                  <a:cubicBezTo>
                    <a:pt x="469" y="215"/>
                    <a:pt x="450" y="217"/>
                    <a:pt x="451" y="213"/>
                  </a:cubicBezTo>
                  <a:cubicBezTo>
                    <a:pt x="452" y="210"/>
                    <a:pt x="473" y="218"/>
                    <a:pt x="457" y="211"/>
                  </a:cubicBezTo>
                  <a:cubicBezTo>
                    <a:pt x="455" y="211"/>
                    <a:pt x="451" y="212"/>
                    <a:pt x="451" y="210"/>
                  </a:cubicBezTo>
                  <a:cubicBezTo>
                    <a:pt x="450" y="209"/>
                    <a:pt x="450" y="209"/>
                    <a:pt x="450" y="209"/>
                  </a:cubicBezTo>
                  <a:cubicBezTo>
                    <a:pt x="453" y="208"/>
                    <a:pt x="453" y="208"/>
                    <a:pt x="453" y="208"/>
                  </a:cubicBezTo>
                  <a:cubicBezTo>
                    <a:pt x="453" y="207"/>
                    <a:pt x="453" y="207"/>
                    <a:pt x="453" y="207"/>
                  </a:cubicBezTo>
                  <a:cubicBezTo>
                    <a:pt x="452" y="207"/>
                    <a:pt x="451" y="207"/>
                    <a:pt x="451" y="207"/>
                  </a:cubicBezTo>
                  <a:cubicBezTo>
                    <a:pt x="451" y="207"/>
                    <a:pt x="451" y="207"/>
                    <a:pt x="451" y="207"/>
                  </a:cubicBezTo>
                  <a:cubicBezTo>
                    <a:pt x="448" y="206"/>
                    <a:pt x="442" y="208"/>
                    <a:pt x="443" y="205"/>
                  </a:cubicBezTo>
                  <a:cubicBezTo>
                    <a:pt x="449" y="206"/>
                    <a:pt x="451" y="202"/>
                    <a:pt x="457" y="203"/>
                  </a:cubicBezTo>
                  <a:cubicBezTo>
                    <a:pt x="457" y="202"/>
                    <a:pt x="457" y="202"/>
                    <a:pt x="457" y="202"/>
                  </a:cubicBezTo>
                  <a:cubicBezTo>
                    <a:pt x="458" y="202"/>
                    <a:pt x="459" y="202"/>
                    <a:pt x="459" y="202"/>
                  </a:cubicBezTo>
                  <a:cubicBezTo>
                    <a:pt x="474" y="205"/>
                    <a:pt x="474" y="205"/>
                    <a:pt x="474" y="205"/>
                  </a:cubicBezTo>
                  <a:cubicBezTo>
                    <a:pt x="475" y="203"/>
                    <a:pt x="475" y="203"/>
                    <a:pt x="475" y="203"/>
                  </a:cubicBezTo>
                  <a:cubicBezTo>
                    <a:pt x="471" y="201"/>
                    <a:pt x="468" y="201"/>
                    <a:pt x="464" y="201"/>
                  </a:cubicBezTo>
                  <a:cubicBezTo>
                    <a:pt x="462" y="201"/>
                    <a:pt x="461" y="201"/>
                    <a:pt x="460" y="201"/>
                  </a:cubicBezTo>
                  <a:cubicBezTo>
                    <a:pt x="457" y="200"/>
                    <a:pt x="457" y="200"/>
                    <a:pt x="457" y="200"/>
                  </a:cubicBezTo>
                  <a:cubicBezTo>
                    <a:pt x="457" y="201"/>
                    <a:pt x="457" y="201"/>
                    <a:pt x="457" y="201"/>
                  </a:cubicBezTo>
                  <a:cubicBezTo>
                    <a:pt x="456" y="198"/>
                    <a:pt x="456" y="198"/>
                    <a:pt x="456" y="198"/>
                  </a:cubicBezTo>
                  <a:cubicBezTo>
                    <a:pt x="448" y="197"/>
                    <a:pt x="435" y="201"/>
                    <a:pt x="430" y="197"/>
                  </a:cubicBezTo>
                  <a:cubicBezTo>
                    <a:pt x="437" y="196"/>
                    <a:pt x="443" y="193"/>
                    <a:pt x="449" y="190"/>
                  </a:cubicBezTo>
                  <a:cubicBezTo>
                    <a:pt x="448" y="190"/>
                    <a:pt x="448" y="190"/>
                    <a:pt x="448" y="190"/>
                  </a:cubicBezTo>
                  <a:cubicBezTo>
                    <a:pt x="452" y="189"/>
                    <a:pt x="452" y="189"/>
                    <a:pt x="452" y="189"/>
                  </a:cubicBezTo>
                  <a:cubicBezTo>
                    <a:pt x="453" y="189"/>
                    <a:pt x="453" y="189"/>
                    <a:pt x="453" y="189"/>
                  </a:cubicBezTo>
                  <a:cubicBezTo>
                    <a:pt x="456" y="189"/>
                    <a:pt x="458" y="189"/>
                    <a:pt x="461" y="188"/>
                  </a:cubicBezTo>
                  <a:cubicBezTo>
                    <a:pt x="460" y="186"/>
                    <a:pt x="460" y="186"/>
                    <a:pt x="460" y="186"/>
                  </a:cubicBezTo>
                  <a:cubicBezTo>
                    <a:pt x="452" y="188"/>
                    <a:pt x="452" y="188"/>
                    <a:pt x="452" y="188"/>
                  </a:cubicBezTo>
                  <a:cubicBezTo>
                    <a:pt x="451" y="188"/>
                    <a:pt x="449" y="188"/>
                    <a:pt x="447" y="188"/>
                  </a:cubicBezTo>
                  <a:cubicBezTo>
                    <a:pt x="448" y="187"/>
                    <a:pt x="448" y="187"/>
                    <a:pt x="448" y="187"/>
                  </a:cubicBezTo>
                  <a:cubicBezTo>
                    <a:pt x="439" y="184"/>
                    <a:pt x="424" y="190"/>
                    <a:pt x="415" y="185"/>
                  </a:cubicBezTo>
                  <a:cubicBezTo>
                    <a:pt x="413" y="184"/>
                    <a:pt x="413" y="184"/>
                    <a:pt x="413" y="184"/>
                  </a:cubicBezTo>
                  <a:cubicBezTo>
                    <a:pt x="423" y="182"/>
                    <a:pt x="433" y="179"/>
                    <a:pt x="443" y="177"/>
                  </a:cubicBezTo>
                  <a:cubicBezTo>
                    <a:pt x="446" y="176"/>
                    <a:pt x="448" y="175"/>
                    <a:pt x="451" y="174"/>
                  </a:cubicBezTo>
                  <a:cubicBezTo>
                    <a:pt x="465" y="171"/>
                    <a:pt x="465" y="171"/>
                    <a:pt x="465" y="171"/>
                  </a:cubicBezTo>
                  <a:cubicBezTo>
                    <a:pt x="465" y="169"/>
                    <a:pt x="465" y="169"/>
                    <a:pt x="465" y="169"/>
                  </a:cubicBezTo>
                  <a:cubicBezTo>
                    <a:pt x="460" y="170"/>
                    <a:pt x="456" y="171"/>
                    <a:pt x="451" y="173"/>
                  </a:cubicBezTo>
                  <a:cubicBezTo>
                    <a:pt x="413" y="182"/>
                    <a:pt x="413" y="182"/>
                    <a:pt x="413" y="182"/>
                  </a:cubicBezTo>
                  <a:cubicBezTo>
                    <a:pt x="413" y="180"/>
                    <a:pt x="413" y="180"/>
                    <a:pt x="413" y="180"/>
                  </a:cubicBezTo>
                  <a:cubicBezTo>
                    <a:pt x="406" y="180"/>
                    <a:pt x="396" y="187"/>
                    <a:pt x="389" y="182"/>
                  </a:cubicBezTo>
                  <a:cubicBezTo>
                    <a:pt x="393" y="182"/>
                    <a:pt x="395" y="181"/>
                    <a:pt x="397" y="179"/>
                  </a:cubicBezTo>
                  <a:cubicBezTo>
                    <a:pt x="396" y="178"/>
                    <a:pt x="396" y="178"/>
                    <a:pt x="396" y="178"/>
                  </a:cubicBezTo>
                  <a:cubicBezTo>
                    <a:pt x="398" y="178"/>
                    <a:pt x="398" y="178"/>
                    <a:pt x="398" y="178"/>
                  </a:cubicBezTo>
                  <a:cubicBezTo>
                    <a:pt x="398" y="178"/>
                    <a:pt x="398" y="178"/>
                    <a:pt x="398" y="178"/>
                  </a:cubicBezTo>
                  <a:cubicBezTo>
                    <a:pt x="400" y="178"/>
                    <a:pt x="401" y="178"/>
                    <a:pt x="401" y="177"/>
                  </a:cubicBezTo>
                  <a:cubicBezTo>
                    <a:pt x="401" y="176"/>
                    <a:pt x="401" y="176"/>
                    <a:pt x="401" y="176"/>
                  </a:cubicBezTo>
                  <a:cubicBezTo>
                    <a:pt x="397" y="176"/>
                    <a:pt x="397" y="176"/>
                    <a:pt x="397" y="176"/>
                  </a:cubicBezTo>
                  <a:cubicBezTo>
                    <a:pt x="397" y="177"/>
                    <a:pt x="396" y="177"/>
                    <a:pt x="395" y="177"/>
                  </a:cubicBezTo>
                  <a:cubicBezTo>
                    <a:pt x="395" y="176"/>
                    <a:pt x="395" y="176"/>
                    <a:pt x="395" y="176"/>
                  </a:cubicBezTo>
                  <a:cubicBezTo>
                    <a:pt x="393" y="175"/>
                    <a:pt x="389" y="176"/>
                    <a:pt x="389" y="174"/>
                  </a:cubicBezTo>
                  <a:cubicBezTo>
                    <a:pt x="393" y="174"/>
                    <a:pt x="395" y="173"/>
                    <a:pt x="397" y="171"/>
                  </a:cubicBezTo>
                  <a:cubicBezTo>
                    <a:pt x="396" y="170"/>
                    <a:pt x="396" y="170"/>
                    <a:pt x="396" y="170"/>
                  </a:cubicBezTo>
                  <a:cubicBezTo>
                    <a:pt x="397" y="170"/>
                    <a:pt x="399" y="170"/>
                    <a:pt x="400" y="169"/>
                  </a:cubicBezTo>
                  <a:cubicBezTo>
                    <a:pt x="414" y="166"/>
                    <a:pt x="414" y="166"/>
                    <a:pt x="414" y="166"/>
                  </a:cubicBezTo>
                  <a:cubicBezTo>
                    <a:pt x="414" y="164"/>
                    <a:pt x="414" y="164"/>
                    <a:pt x="414" y="164"/>
                  </a:cubicBezTo>
                  <a:cubicBezTo>
                    <a:pt x="410" y="164"/>
                    <a:pt x="406" y="165"/>
                    <a:pt x="403" y="167"/>
                  </a:cubicBezTo>
                  <a:cubicBezTo>
                    <a:pt x="402" y="167"/>
                    <a:pt x="401" y="167"/>
                    <a:pt x="400" y="168"/>
                  </a:cubicBezTo>
                  <a:cubicBezTo>
                    <a:pt x="395" y="169"/>
                    <a:pt x="395" y="169"/>
                    <a:pt x="395" y="169"/>
                  </a:cubicBezTo>
                  <a:cubicBezTo>
                    <a:pt x="395" y="167"/>
                    <a:pt x="395" y="167"/>
                    <a:pt x="395" y="167"/>
                  </a:cubicBezTo>
                  <a:cubicBezTo>
                    <a:pt x="383" y="169"/>
                    <a:pt x="361" y="171"/>
                    <a:pt x="361" y="161"/>
                  </a:cubicBezTo>
                  <a:cubicBezTo>
                    <a:pt x="363" y="161"/>
                    <a:pt x="363" y="162"/>
                    <a:pt x="364" y="162"/>
                  </a:cubicBezTo>
                  <a:cubicBezTo>
                    <a:pt x="364" y="162"/>
                    <a:pt x="364" y="162"/>
                    <a:pt x="364" y="162"/>
                  </a:cubicBezTo>
                  <a:cubicBezTo>
                    <a:pt x="365" y="162"/>
                    <a:pt x="366" y="162"/>
                    <a:pt x="367" y="162"/>
                  </a:cubicBezTo>
                  <a:cubicBezTo>
                    <a:pt x="368" y="162"/>
                    <a:pt x="368" y="162"/>
                    <a:pt x="368" y="162"/>
                  </a:cubicBezTo>
                  <a:cubicBezTo>
                    <a:pt x="368" y="161"/>
                    <a:pt x="368" y="161"/>
                    <a:pt x="368" y="161"/>
                  </a:cubicBezTo>
                  <a:cubicBezTo>
                    <a:pt x="366" y="160"/>
                    <a:pt x="366" y="160"/>
                    <a:pt x="366" y="160"/>
                  </a:cubicBezTo>
                  <a:cubicBezTo>
                    <a:pt x="366" y="159"/>
                    <a:pt x="367" y="159"/>
                    <a:pt x="367" y="158"/>
                  </a:cubicBezTo>
                  <a:cubicBezTo>
                    <a:pt x="366" y="156"/>
                    <a:pt x="366" y="156"/>
                    <a:pt x="366" y="156"/>
                  </a:cubicBezTo>
                  <a:cubicBezTo>
                    <a:pt x="368" y="156"/>
                    <a:pt x="368" y="156"/>
                    <a:pt x="368" y="156"/>
                  </a:cubicBezTo>
                  <a:cubicBezTo>
                    <a:pt x="368" y="154"/>
                    <a:pt x="368" y="154"/>
                    <a:pt x="368" y="154"/>
                  </a:cubicBezTo>
                  <a:cubicBezTo>
                    <a:pt x="367" y="154"/>
                    <a:pt x="366" y="154"/>
                    <a:pt x="365" y="155"/>
                  </a:cubicBezTo>
                  <a:cubicBezTo>
                    <a:pt x="366" y="153"/>
                    <a:pt x="366" y="153"/>
                    <a:pt x="366" y="153"/>
                  </a:cubicBezTo>
                  <a:cubicBezTo>
                    <a:pt x="360" y="154"/>
                    <a:pt x="354" y="152"/>
                    <a:pt x="361" y="149"/>
                  </a:cubicBezTo>
                  <a:cubicBezTo>
                    <a:pt x="360" y="148"/>
                    <a:pt x="360" y="148"/>
                    <a:pt x="360" y="148"/>
                  </a:cubicBezTo>
                  <a:cubicBezTo>
                    <a:pt x="359" y="146"/>
                    <a:pt x="359" y="146"/>
                    <a:pt x="359" y="146"/>
                  </a:cubicBezTo>
                  <a:cubicBezTo>
                    <a:pt x="359" y="145"/>
                    <a:pt x="360" y="144"/>
                    <a:pt x="361" y="144"/>
                  </a:cubicBezTo>
                  <a:cubicBezTo>
                    <a:pt x="360" y="143"/>
                    <a:pt x="360" y="143"/>
                    <a:pt x="360" y="143"/>
                  </a:cubicBezTo>
                  <a:cubicBezTo>
                    <a:pt x="362" y="143"/>
                    <a:pt x="364" y="144"/>
                    <a:pt x="366" y="144"/>
                  </a:cubicBezTo>
                  <a:cubicBezTo>
                    <a:pt x="367" y="144"/>
                    <a:pt x="367" y="144"/>
                    <a:pt x="367" y="144"/>
                  </a:cubicBezTo>
                  <a:cubicBezTo>
                    <a:pt x="367" y="142"/>
                    <a:pt x="367" y="142"/>
                    <a:pt x="367" y="142"/>
                  </a:cubicBezTo>
                  <a:cubicBezTo>
                    <a:pt x="362" y="141"/>
                    <a:pt x="362" y="141"/>
                    <a:pt x="362" y="141"/>
                  </a:cubicBezTo>
                  <a:cubicBezTo>
                    <a:pt x="363" y="141"/>
                    <a:pt x="363" y="141"/>
                    <a:pt x="363" y="141"/>
                  </a:cubicBezTo>
                  <a:cubicBezTo>
                    <a:pt x="363" y="140"/>
                    <a:pt x="364" y="139"/>
                    <a:pt x="364" y="138"/>
                  </a:cubicBezTo>
                  <a:cubicBezTo>
                    <a:pt x="360" y="137"/>
                    <a:pt x="352" y="140"/>
                    <a:pt x="351" y="136"/>
                  </a:cubicBezTo>
                  <a:cubicBezTo>
                    <a:pt x="351" y="136"/>
                    <a:pt x="351" y="135"/>
                    <a:pt x="351" y="135"/>
                  </a:cubicBezTo>
                  <a:cubicBezTo>
                    <a:pt x="350" y="134"/>
                    <a:pt x="350" y="134"/>
                    <a:pt x="350" y="134"/>
                  </a:cubicBezTo>
                  <a:cubicBezTo>
                    <a:pt x="354" y="134"/>
                    <a:pt x="354" y="134"/>
                    <a:pt x="354" y="134"/>
                  </a:cubicBezTo>
                  <a:cubicBezTo>
                    <a:pt x="356" y="134"/>
                    <a:pt x="357" y="133"/>
                    <a:pt x="359" y="133"/>
                  </a:cubicBezTo>
                  <a:cubicBezTo>
                    <a:pt x="358" y="131"/>
                    <a:pt x="358" y="131"/>
                    <a:pt x="358" y="131"/>
                  </a:cubicBezTo>
                  <a:cubicBezTo>
                    <a:pt x="354" y="132"/>
                    <a:pt x="354" y="132"/>
                    <a:pt x="354" y="132"/>
                  </a:cubicBezTo>
                  <a:cubicBezTo>
                    <a:pt x="354" y="132"/>
                    <a:pt x="354" y="132"/>
                    <a:pt x="354" y="132"/>
                  </a:cubicBezTo>
                  <a:cubicBezTo>
                    <a:pt x="352" y="132"/>
                    <a:pt x="351" y="132"/>
                    <a:pt x="349" y="133"/>
                  </a:cubicBezTo>
                  <a:cubicBezTo>
                    <a:pt x="349" y="131"/>
                    <a:pt x="349" y="131"/>
                    <a:pt x="349" y="131"/>
                  </a:cubicBezTo>
                  <a:cubicBezTo>
                    <a:pt x="344" y="130"/>
                    <a:pt x="345" y="134"/>
                    <a:pt x="340" y="133"/>
                  </a:cubicBezTo>
                  <a:cubicBezTo>
                    <a:pt x="339" y="129"/>
                    <a:pt x="346" y="132"/>
                    <a:pt x="345" y="126"/>
                  </a:cubicBezTo>
                  <a:cubicBezTo>
                    <a:pt x="336" y="125"/>
                    <a:pt x="338" y="125"/>
                    <a:pt x="331" y="122"/>
                  </a:cubicBezTo>
                  <a:cubicBezTo>
                    <a:pt x="331" y="122"/>
                    <a:pt x="331" y="122"/>
                    <a:pt x="331" y="122"/>
                  </a:cubicBezTo>
                  <a:cubicBezTo>
                    <a:pt x="331" y="121"/>
                    <a:pt x="332" y="120"/>
                    <a:pt x="332" y="119"/>
                  </a:cubicBezTo>
                  <a:cubicBezTo>
                    <a:pt x="332" y="119"/>
                    <a:pt x="332" y="119"/>
                    <a:pt x="332" y="119"/>
                  </a:cubicBezTo>
                  <a:cubicBezTo>
                    <a:pt x="348" y="126"/>
                    <a:pt x="348" y="126"/>
                    <a:pt x="348" y="126"/>
                  </a:cubicBezTo>
                  <a:cubicBezTo>
                    <a:pt x="347" y="124"/>
                    <a:pt x="347" y="124"/>
                    <a:pt x="347" y="124"/>
                  </a:cubicBezTo>
                  <a:cubicBezTo>
                    <a:pt x="345" y="120"/>
                    <a:pt x="340" y="117"/>
                    <a:pt x="335" y="117"/>
                  </a:cubicBezTo>
                  <a:cubicBezTo>
                    <a:pt x="334" y="117"/>
                    <a:pt x="333" y="117"/>
                    <a:pt x="332" y="117"/>
                  </a:cubicBezTo>
                  <a:cubicBezTo>
                    <a:pt x="331" y="117"/>
                    <a:pt x="329" y="117"/>
                    <a:pt x="328" y="117"/>
                  </a:cubicBezTo>
                  <a:cubicBezTo>
                    <a:pt x="327" y="117"/>
                    <a:pt x="326" y="117"/>
                    <a:pt x="325" y="117"/>
                  </a:cubicBezTo>
                  <a:cubicBezTo>
                    <a:pt x="324" y="117"/>
                    <a:pt x="324" y="117"/>
                    <a:pt x="324" y="117"/>
                  </a:cubicBezTo>
                  <a:cubicBezTo>
                    <a:pt x="321" y="117"/>
                    <a:pt x="321" y="117"/>
                    <a:pt x="321" y="117"/>
                  </a:cubicBezTo>
                  <a:cubicBezTo>
                    <a:pt x="323" y="113"/>
                    <a:pt x="323" y="113"/>
                    <a:pt x="323" y="113"/>
                  </a:cubicBezTo>
                  <a:cubicBezTo>
                    <a:pt x="322" y="112"/>
                    <a:pt x="322" y="112"/>
                    <a:pt x="322" y="112"/>
                  </a:cubicBezTo>
                  <a:cubicBezTo>
                    <a:pt x="321" y="113"/>
                    <a:pt x="321" y="113"/>
                    <a:pt x="321" y="113"/>
                  </a:cubicBezTo>
                  <a:cubicBezTo>
                    <a:pt x="320" y="114"/>
                    <a:pt x="320" y="115"/>
                    <a:pt x="319" y="116"/>
                  </a:cubicBezTo>
                  <a:cubicBezTo>
                    <a:pt x="318" y="115"/>
                    <a:pt x="318" y="115"/>
                    <a:pt x="318" y="115"/>
                  </a:cubicBezTo>
                  <a:cubicBezTo>
                    <a:pt x="314" y="114"/>
                    <a:pt x="315" y="118"/>
                    <a:pt x="310" y="117"/>
                  </a:cubicBezTo>
                  <a:cubicBezTo>
                    <a:pt x="310" y="116"/>
                    <a:pt x="310" y="116"/>
                    <a:pt x="310" y="115"/>
                  </a:cubicBezTo>
                  <a:cubicBezTo>
                    <a:pt x="309" y="113"/>
                    <a:pt x="309" y="113"/>
                    <a:pt x="309" y="113"/>
                  </a:cubicBezTo>
                  <a:cubicBezTo>
                    <a:pt x="310" y="113"/>
                    <a:pt x="310" y="113"/>
                    <a:pt x="310" y="113"/>
                  </a:cubicBezTo>
                  <a:cubicBezTo>
                    <a:pt x="311" y="112"/>
                    <a:pt x="311" y="112"/>
                    <a:pt x="311" y="112"/>
                  </a:cubicBezTo>
                  <a:cubicBezTo>
                    <a:pt x="313" y="111"/>
                    <a:pt x="315" y="110"/>
                    <a:pt x="316" y="109"/>
                  </a:cubicBezTo>
                  <a:cubicBezTo>
                    <a:pt x="320" y="107"/>
                    <a:pt x="325" y="104"/>
                    <a:pt x="327" y="100"/>
                  </a:cubicBezTo>
                  <a:cubicBezTo>
                    <a:pt x="325" y="99"/>
                    <a:pt x="325" y="99"/>
                    <a:pt x="325" y="99"/>
                  </a:cubicBezTo>
                  <a:cubicBezTo>
                    <a:pt x="310" y="111"/>
                    <a:pt x="310" y="111"/>
                    <a:pt x="310" y="111"/>
                  </a:cubicBezTo>
                  <a:cubicBezTo>
                    <a:pt x="310" y="111"/>
                    <a:pt x="310" y="111"/>
                    <a:pt x="310" y="111"/>
                  </a:cubicBezTo>
                  <a:cubicBezTo>
                    <a:pt x="310" y="110"/>
                    <a:pt x="310" y="110"/>
                    <a:pt x="310" y="110"/>
                  </a:cubicBezTo>
                  <a:cubicBezTo>
                    <a:pt x="309" y="110"/>
                    <a:pt x="308" y="110"/>
                    <a:pt x="307" y="110"/>
                  </a:cubicBezTo>
                  <a:cubicBezTo>
                    <a:pt x="304" y="107"/>
                    <a:pt x="307" y="106"/>
                    <a:pt x="307" y="102"/>
                  </a:cubicBezTo>
                  <a:cubicBezTo>
                    <a:pt x="305" y="101"/>
                    <a:pt x="305" y="101"/>
                    <a:pt x="305" y="101"/>
                  </a:cubicBezTo>
                  <a:cubicBezTo>
                    <a:pt x="306" y="101"/>
                    <a:pt x="307" y="100"/>
                    <a:pt x="308" y="99"/>
                  </a:cubicBezTo>
                  <a:cubicBezTo>
                    <a:pt x="310" y="98"/>
                    <a:pt x="313" y="96"/>
                    <a:pt x="314" y="93"/>
                  </a:cubicBezTo>
                  <a:cubicBezTo>
                    <a:pt x="314" y="93"/>
                    <a:pt x="314" y="93"/>
                    <a:pt x="314" y="93"/>
                  </a:cubicBezTo>
                  <a:cubicBezTo>
                    <a:pt x="315" y="94"/>
                    <a:pt x="315" y="94"/>
                    <a:pt x="315" y="94"/>
                  </a:cubicBezTo>
                  <a:cubicBezTo>
                    <a:pt x="315" y="93"/>
                    <a:pt x="315" y="93"/>
                    <a:pt x="315" y="92"/>
                  </a:cubicBezTo>
                  <a:cubicBezTo>
                    <a:pt x="319" y="90"/>
                    <a:pt x="324" y="91"/>
                    <a:pt x="318" y="87"/>
                  </a:cubicBezTo>
                  <a:cubicBezTo>
                    <a:pt x="351" y="73"/>
                    <a:pt x="379" y="92"/>
                    <a:pt x="382" y="123"/>
                  </a:cubicBezTo>
                  <a:cubicBezTo>
                    <a:pt x="384" y="124"/>
                    <a:pt x="384" y="124"/>
                    <a:pt x="384" y="124"/>
                  </a:cubicBezTo>
                  <a:cubicBezTo>
                    <a:pt x="385" y="125"/>
                    <a:pt x="385" y="125"/>
                    <a:pt x="385" y="125"/>
                  </a:cubicBezTo>
                  <a:cubicBezTo>
                    <a:pt x="385" y="124"/>
                    <a:pt x="385" y="124"/>
                    <a:pt x="385" y="123"/>
                  </a:cubicBezTo>
                  <a:cubicBezTo>
                    <a:pt x="388" y="128"/>
                    <a:pt x="388" y="128"/>
                    <a:pt x="388" y="128"/>
                  </a:cubicBezTo>
                  <a:cubicBezTo>
                    <a:pt x="389" y="126"/>
                    <a:pt x="389" y="126"/>
                    <a:pt x="389" y="126"/>
                  </a:cubicBezTo>
                  <a:cubicBezTo>
                    <a:pt x="389" y="124"/>
                    <a:pt x="388" y="123"/>
                    <a:pt x="386" y="121"/>
                  </a:cubicBezTo>
                  <a:cubicBezTo>
                    <a:pt x="387" y="122"/>
                    <a:pt x="387" y="122"/>
                    <a:pt x="387" y="122"/>
                  </a:cubicBezTo>
                  <a:cubicBezTo>
                    <a:pt x="387" y="120"/>
                    <a:pt x="387" y="118"/>
                    <a:pt x="389" y="118"/>
                  </a:cubicBezTo>
                  <a:cubicBezTo>
                    <a:pt x="389" y="118"/>
                    <a:pt x="389" y="118"/>
                    <a:pt x="389" y="118"/>
                  </a:cubicBezTo>
                  <a:cubicBezTo>
                    <a:pt x="400" y="138"/>
                    <a:pt x="400" y="138"/>
                    <a:pt x="400" y="138"/>
                  </a:cubicBezTo>
                  <a:cubicBezTo>
                    <a:pt x="402" y="137"/>
                    <a:pt x="402" y="137"/>
                    <a:pt x="402" y="137"/>
                  </a:cubicBezTo>
                  <a:cubicBezTo>
                    <a:pt x="399" y="131"/>
                    <a:pt x="396" y="126"/>
                    <a:pt x="392" y="121"/>
                  </a:cubicBezTo>
                  <a:cubicBezTo>
                    <a:pt x="391" y="119"/>
                    <a:pt x="391" y="118"/>
                    <a:pt x="390" y="117"/>
                  </a:cubicBezTo>
                  <a:cubicBezTo>
                    <a:pt x="390" y="117"/>
                    <a:pt x="390" y="117"/>
                    <a:pt x="390" y="117"/>
                  </a:cubicBezTo>
                  <a:cubicBezTo>
                    <a:pt x="389" y="113"/>
                    <a:pt x="387" y="110"/>
                    <a:pt x="385" y="107"/>
                  </a:cubicBezTo>
                  <a:cubicBezTo>
                    <a:pt x="386" y="107"/>
                    <a:pt x="387" y="107"/>
                    <a:pt x="387" y="107"/>
                  </a:cubicBezTo>
                  <a:cubicBezTo>
                    <a:pt x="387" y="106"/>
                    <a:pt x="387" y="106"/>
                    <a:pt x="387" y="106"/>
                  </a:cubicBezTo>
                  <a:cubicBezTo>
                    <a:pt x="397" y="117"/>
                    <a:pt x="397" y="117"/>
                    <a:pt x="397" y="117"/>
                  </a:cubicBezTo>
                  <a:cubicBezTo>
                    <a:pt x="398" y="118"/>
                    <a:pt x="398" y="118"/>
                    <a:pt x="398" y="118"/>
                  </a:cubicBezTo>
                  <a:cubicBezTo>
                    <a:pt x="402" y="123"/>
                    <a:pt x="406" y="127"/>
                    <a:pt x="410" y="131"/>
                  </a:cubicBezTo>
                  <a:cubicBezTo>
                    <a:pt x="411" y="130"/>
                    <a:pt x="411" y="130"/>
                    <a:pt x="411" y="130"/>
                  </a:cubicBezTo>
                  <a:cubicBezTo>
                    <a:pt x="398" y="116"/>
                    <a:pt x="398" y="116"/>
                    <a:pt x="398" y="116"/>
                  </a:cubicBezTo>
                  <a:cubicBezTo>
                    <a:pt x="395" y="112"/>
                    <a:pt x="392" y="108"/>
                    <a:pt x="388" y="105"/>
                  </a:cubicBezTo>
                  <a:cubicBezTo>
                    <a:pt x="389" y="105"/>
                    <a:pt x="389" y="105"/>
                    <a:pt x="389" y="105"/>
                  </a:cubicBezTo>
                  <a:cubicBezTo>
                    <a:pt x="390" y="100"/>
                    <a:pt x="380" y="98"/>
                    <a:pt x="384" y="95"/>
                  </a:cubicBezTo>
                  <a:cubicBezTo>
                    <a:pt x="386" y="98"/>
                    <a:pt x="389" y="100"/>
                    <a:pt x="394" y="100"/>
                  </a:cubicBezTo>
                  <a:cubicBezTo>
                    <a:pt x="393" y="99"/>
                    <a:pt x="393" y="99"/>
                    <a:pt x="393" y="99"/>
                  </a:cubicBezTo>
                  <a:cubicBezTo>
                    <a:pt x="399" y="102"/>
                    <a:pt x="399" y="102"/>
                    <a:pt x="399" y="102"/>
                  </a:cubicBezTo>
                  <a:cubicBezTo>
                    <a:pt x="401" y="102"/>
                    <a:pt x="403" y="103"/>
                    <a:pt x="405" y="104"/>
                  </a:cubicBezTo>
                  <a:cubicBezTo>
                    <a:pt x="411" y="107"/>
                    <a:pt x="417" y="110"/>
                    <a:pt x="424" y="112"/>
                  </a:cubicBezTo>
                  <a:cubicBezTo>
                    <a:pt x="424" y="110"/>
                    <a:pt x="424" y="110"/>
                    <a:pt x="424" y="110"/>
                  </a:cubicBezTo>
                  <a:cubicBezTo>
                    <a:pt x="400" y="100"/>
                    <a:pt x="400" y="100"/>
                    <a:pt x="400" y="100"/>
                  </a:cubicBezTo>
                  <a:cubicBezTo>
                    <a:pt x="398" y="99"/>
                    <a:pt x="396" y="98"/>
                    <a:pt x="394" y="97"/>
                  </a:cubicBezTo>
                  <a:cubicBezTo>
                    <a:pt x="395" y="97"/>
                    <a:pt x="395" y="97"/>
                    <a:pt x="395" y="97"/>
                  </a:cubicBezTo>
                  <a:cubicBezTo>
                    <a:pt x="399" y="92"/>
                    <a:pt x="404" y="99"/>
                    <a:pt x="410" y="97"/>
                  </a:cubicBezTo>
                  <a:cubicBezTo>
                    <a:pt x="409" y="96"/>
                    <a:pt x="409" y="96"/>
                    <a:pt x="409" y="96"/>
                  </a:cubicBezTo>
                  <a:cubicBezTo>
                    <a:pt x="415" y="97"/>
                    <a:pt x="421" y="99"/>
                    <a:pt x="427" y="100"/>
                  </a:cubicBezTo>
                  <a:cubicBezTo>
                    <a:pt x="429" y="100"/>
                    <a:pt x="431" y="101"/>
                    <a:pt x="433" y="101"/>
                  </a:cubicBezTo>
                  <a:cubicBezTo>
                    <a:pt x="433" y="100"/>
                    <a:pt x="433" y="100"/>
                    <a:pt x="433" y="100"/>
                  </a:cubicBezTo>
                  <a:cubicBezTo>
                    <a:pt x="409" y="94"/>
                    <a:pt x="409" y="94"/>
                    <a:pt x="409" y="94"/>
                  </a:cubicBezTo>
                  <a:cubicBezTo>
                    <a:pt x="410" y="92"/>
                    <a:pt x="410" y="92"/>
                    <a:pt x="410" y="92"/>
                  </a:cubicBezTo>
                  <a:cubicBezTo>
                    <a:pt x="410" y="92"/>
                    <a:pt x="410" y="91"/>
                    <a:pt x="410" y="90"/>
                  </a:cubicBezTo>
                  <a:cubicBezTo>
                    <a:pt x="410" y="90"/>
                    <a:pt x="410" y="90"/>
                    <a:pt x="410" y="90"/>
                  </a:cubicBezTo>
                  <a:cubicBezTo>
                    <a:pt x="422" y="90"/>
                    <a:pt x="422" y="90"/>
                    <a:pt x="422" y="90"/>
                  </a:cubicBezTo>
                  <a:cubicBezTo>
                    <a:pt x="424" y="90"/>
                    <a:pt x="427" y="91"/>
                    <a:pt x="430" y="91"/>
                  </a:cubicBezTo>
                  <a:cubicBezTo>
                    <a:pt x="431" y="91"/>
                    <a:pt x="433" y="91"/>
                    <a:pt x="434" y="90"/>
                  </a:cubicBezTo>
                  <a:cubicBezTo>
                    <a:pt x="434" y="89"/>
                    <a:pt x="434" y="89"/>
                    <a:pt x="434" y="89"/>
                  </a:cubicBezTo>
                  <a:cubicBezTo>
                    <a:pt x="422" y="88"/>
                    <a:pt x="422" y="88"/>
                    <a:pt x="422" y="88"/>
                  </a:cubicBezTo>
                  <a:cubicBezTo>
                    <a:pt x="422" y="88"/>
                    <a:pt x="422" y="88"/>
                    <a:pt x="422" y="88"/>
                  </a:cubicBezTo>
                  <a:cubicBezTo>
                    <a:pt x="419" y="88"/>
                    <a:pt x="416" y="88"/>
                    <a:pt x="413" y="88"/>
                  </a:cubicBezTo>
                  <a:cubicBezTo>
                    <a:pt x="412" y="88"/>
                    <a:pt x="411" y="88"/>
                    <a:pt x="410" y="88"/>
                  </a:cubicBezTo>
                  <a:cubicBezTo>
                    <a:pt x="410" y="87"/>
                    <a:pt x="410" y="87"/>
                    <a:pt x="410" y="87"/>
                  </a:cubicBezTo>
                  <a:cubicBezTo>
                    <a:pt x="400" y="84"/>
                    <a:pt x="383" y="87"/>
                    <a:pt x="376" y="81"/>
                  </a:cubicBezTo>
                  <a:cubicBezTo>
                    <a:pt x="380" y="74"/>
                    <a:pt x="388" y="80"/>
                    <a:pt x="397" y="79"/>
                  </a:cubicBezTo>
                  <a:cubicBezTo>
                    <a:pt x="397" y="78"/>
                    <a:pt x="397" y="78"/>
                    <a:pt x="397" y="78"/>
                  </a:cubicBezTo>
                  <a:cubicBezTo>
                    <a:pt x="397" y="78"/>
                    <a:pt x="397" y="78"/>
                    <a:pt x="397" y="78"/>
                  </a:cubicBezTo>
                  <a:cubicBezTo>
                    <a:pt x="398" y="79"/>
                    <a:pt x="400" y="79"/>
                    <a:pt x="401" y="79"/>
                  </a:cubicBezTo>
                  <a:cubicBezTo>
                    <a:pt x="404" y="80"/>
                    <a:pt x="406" y="81"/>
                    <a:pt x="409" y="81"/>
                  </a:cubicBezTo>
                  <a:cubicBezTo>
                    <a:pt x="410" y="81"/>
                    <a:pt x="410" y="81"/>
                    <a:pt x="411" y="81"/>
                  </a:cubicBezTo>
                  <a:cubicBezTo>
                    <a:pt x="411" y="79"/>
                    <a:pt x="411" y="79"/>
                    <a:pt x="411" y="79"/>
                  </a:cubicBezTo>
                  <a:cubicBezTo>
                    <a:pt x="397" y="77"/>
                    <a:pt x="397" y="77"/>
                    <a:pt x="397" y="77"/>
                  </a:cubicBezTo>
                  <a:cubicBezTo>
                    <a:pt x="396" y="77"/>
                    <a:pt x="396" y="77"/>
                    <a:pt x="396" y="77"/>
                  </a:cubicBezTo>
                  <a:cubicBezTo>
                    <a:pt x="396" y="77"/>
                    <a:pt x="396" y="77"/>
                    <a:pt x="396" y="77"/>
                  </a:cubicBezTo>
                  <a:cubicBezTo>
                    <a:pt x="395" y="76"/>
                    <a:pt x="395" y="76"/>
                    <a:pt x="395" y="76"/>
                  </a:cubicBezTo>
                  <a:cubicBezTo>
                    <a:pt x="393" y="76"/>
                    <a:pt x="391" y="76"/>
                    <a:pt x="390" y="74"/>
                  </a:cubicBezTo>
                  <a:cubicBezTo>
                    <a:pt x="405" y="73"/>
                    <a:pt x="428" y="79"/>
                    <a:pt x="431" y="66"/>
                  </a:cubicBezTo>
                  <a:cubicBezTo>
                    <a:pt x="407" y="65"/>
                    <a:pt x="388" y="68"/>
                    <a:pt x="371" y="69"/>
                  </a:cubicBezTo>
                  <a:cubicBezTo>
                    <a:pt x="371" y="67"/>
                    <a:pt x="374" y="68"/>
                    <a:pt x="374" y="66"/>
                  </a:cubicBezTo>
                  <a:cubicBezTo>
                    <a:pt x="373" y="66"/>
                    <a:pt x="373" y="66"/>
                    <a:pt x="373" y="66"/>
                  </a:cubicBezTo>
                  <a:cubicBezTo>
                    <a:pt x="398" y="61"/>
                    <a:pt x="398" y="61"/>
                    <a:pt x="398" y="61"/>
                  </a:cubicBezTo>
                  <a:cubicBezTo>
                    <a:pt x="398" y="59"/>
                    <a:pt x="398" y="59"/>
                    <a:pt x="398" y="59"/>
                  </a:cubicBezTo>
                  <a:cubicBezTo>
                    <a:pt x="396" y="60"/>
                    <a:pt x="393" y="60"/>
                    <a:pt x="391" y="60"/>
                  </a:cubicBezTo>
                  <a:cubicBezTo>
                    <a:pt x="385" y="61"/>
                    <a:pt x="378" y="62"/>
                    <a:pt x="372" y="64"/>
                  </a:cubicBezTo>
                  <a:cubicBezTo>
                    <a:pt x="372" y="63"/>
                    <a:pt x="372" y="63"/>
                    <a:pt x="372" y="63"/>
                  </a:cubicBezTo>
                  <a:cubicBezTo>
                    <a:pt x="369" y="62"/>
                    <a:pt x="363" y="65"/>
                    <a:pt x="363" y="61"/>
                  </a:cubicBezTo>
                  <a:cubicBezTo>
                    <a:pt x="365" y="54"/>
                    <a:pt x="373" y="51"/>
                    <a:pt x="377" y="46"/>
                  </a:cubicBezTo>
                  <a:cubicBezTo>
                    <a:pt x="377" y="46"/>
                    <a:pt x="377" y="46"/>
                    <a:pt x="377" y="46"/>
                  </a:cubicBezTo>
                  <a:cubicBezTo>
                    <a:pt x="388" y="45"/>
                    <a:pt x="388" y="45"/>
                    <a:pt x="388" y="45"/>
                  </a:cubicBezTo>
                  <a:cubicBezTo>
                    <a:pt x="388" y="43"/>
                    <a:pt x="388" y="43"/>
                    <a:pt x="388" y="43"/>
                  </a:cubicBezTo>
                  <a:cubicBezTo>
                    <a:pt x="387" y="43"/>
                    <a:pt x="386" y="43"/>
                    <a:pt x="385" y="43"/>
                  </a:cubicBezTo>
                  <a:cubicBezTo>
                    <a:pt x="382" y="43"/>
                    <a:pt x="378" y="44"/>
                    <a:pt x="375" y="45"/>
                  </a:cubicBezTo>
                  <a:cubicBezTo>
                    <a:pt x="376" y="43"/>
                    <a:pt x="376" y="43"/>
                    <a:pt x="376" y="43"/>
                  </a:cubicBezTo>
                  <a:cubicBezTo>
                    <a:pt x="373" y="42"/>
                    <a:pt x="369" y="48"/>
                    <a:pt x="369" y="42"/>
                  </a:cubicBezTo>
                  <a:cubicBezTo>
                    <a:pt x="390" y="30"/>
                    <a:pt x="390" y="30"/>
                    <a:pt x="390" y="30"/>
                  </a:cubicBezTo>
                  <a:cubicBezTo>
                    <a:pt x="389" y="28"/>
                    <a:pt x="389" y="28"/>
                    <a:pt x="389" y="28"/>
                  </a:cubicBezTo>
                  <a:cubicBezTo>
                    <a:pt x="381" y="29"/>
                    <a:pt x="374" y="35"/>
                    <a:pt x="367" y="42"/>
                  </a:cubicBezTo>
                  <a:cubicBezTo>
                    <a:pt x="367" y="42"/>
                    <a:pt x="367" y="42"/>
                    <a:pt x="367" y="42"/>
                  </a:cubicBezTo>
                  <a:cubicBezTo>
                    <a:pt x="366" y="41"/>
                    <a:pt x="366" y="41"/>
                    <a:pt x="366" y="41"/>
                  </a:cubicBezTo>
                  <a:cubicBezTo>
                    <a:pt x="359" y="42"/>
                    <a:pt x="354" y="53"/>
                    <a:pt x="349" y="51"/>
                  </a:cubicBezTo>
                  <a:cubicBezTo>
                    <a:pt x="349" y="51"/>
                    <a:pt x="349" y="51"/>
                    <a:pt x="349" y="50"/>
                  </a:cubicBezTo>
                  <a:cubicBezTo>
                    <a:pt x="351" y="50"/>
                    <a:pt x="351" y="50"/>
                    <a:pt x="351" y="50"/>
                  </a:cubicBezTo>
                  <a:cubicBezTo>
                    <a:pt x="350" y="48"/>
                    <a:pt x="350" y="48"/>
                    <a:pt x="350" y="48"/>
                  </a:cubicBezTo>
                  <a:cubicBezTo>
                    <a:pt x="349" y="48"/>
                    <a:pt x="348" y="49"/>
                    <a:pt x="347" y="49"/>
                  </a:cubicBezTo>
                  <a:cubicBezTo>
                    <a:pt x="348" y="48"/>
                    <a:pt x="348" y="48"/>
                    <a:pt x="348" y="48"/>
                  </a:cubicBezTo>
                  <a:cubicBezTo>
                    <a:pt x="346" y="42"/>
                    <a:pt x="356" y="34"/>
                    <a:pt x="358" y="27"/>
                  </a:cubicBezTo>
                  <a:cubicBezTo>
                    <a:pt x="356" y="25"/>
                    <a:pt x="356" y="25"/>
                    <a:pt x="356" y="25"/>
                  </a:cubicBezTo>
                  <a:cubicBezTo>
                    <a:pt x="358" y="23"/>
                    <a:pt x="360" y="21"/>
                    <a:pt x="362" y="19"/>
                  </a:cubicBezTo>
                  <a:cubicBezTo>
                    <a:pt x="362" y="18"/>
                    <a:pt x="362" y="18"/>
                    <a:pt x="362" y="18"/>
                  </a:cubicBezTo>
                  <a:cubicBezTo>
                    <a:pt x="366" y="13"/>
                    <a:pt x="366" y="13"/>
                    <a:pt x="366" y="13"/>
                  </a:cubicBezTo>
                  <a:cubicBezTo>
                    <a:pt x="365" y="12"/>
                    <a:pt x="365" y="12"/>
                    <a:pt x="365" y="12"/>
                  </a:cubicBezTo>
                  <a:cubicBezTo>
                    <a:pt x="364" y="14"/>
                    <a:pt x="362" y="16"/>
                    <a:pt x="361" y="17"/>
                  </a:cubicBezTo>
                  <a:cubicBezTo>
                    <a:pt x="355" y="24"/>
                    <a:pt x="355" y="24"/>
                    <a:pt x="355" y="24"/>
                  </a:cubicBezTo>
                  <a:cubicBezTo>
                    <a:pt x="354" y="22"/>
                    <a:pt x="354" y="22"/>
                    <a:pt x="354" y="22"/>
                  </a:cubicBezTo>
                  <a:cubicBezTo>
                    <a:pt x="347" y="26"/>
                    <a:pt x="344" y="34"/>
                    <a:pt x="336" y="38"/>
                  </a:cubicBezTo>
                  <a:cubicBezTo>
                    <a:pt x="336" y="36"/>
                    <a:pt x="338" y="36"/>
                    <a:pt x="338" y="33"/>
                  </a:cubicBezTo>
                  <a:cubicBezTo>
                    <a:pt x="337" y="34"/>
                    <a:pt x="337" y="34"/>
                    <a:pt x="337" y="34"/>
                  </a:cubicBezTo>
                  <a:cubicBezTo>
                    <a:pt x="340" y="29"/>
                    <a:pt x="343" y="24"/>
                    <a:pt x="345" y="18"/>
                  </a:cubicBezTo>
                  <a:cubicBezTo>
                    <a:pt x="343" y="17"/>
                    <a:pt x="343" y="17"/>
                    <a:pt x="343" y="17"/>
                  </a:cubicBezTo>
                  <a:cubicBezTo>
                    <a:pt x="336" y="32"/>
                    <a:pt x="336" y="32"/>
                    <a:pt x="336" y="32"/>
                  </a:cubicBezTo>
                  <a:cubicBezTo>
                    <a:pt x="332" y="30"/>
                    <a:pt x="338" y="27"/>
                    <a:pt x="336" y="23"/>
                  </a:cubicBezTo>
                  <a:cubicBezTo>
                    <a:pt x="336" y="24"/>
                    <a:pt x="336" y="24"/>
                    <a:pt x="336" y="24"/>
                  </a:cubicBezTo>
                  <a:cubicBezTo>
                    <a:pt x="337" y="22"/>
                    <a:pt x="337" y="22"/>
                    <a:pt x="337" y="22"/>
                  </a:cubicBezTo>
                  <a:cubicBezTo>
                    <a:pt x="337" y="20"/>
                    <a:pt x="338" y="19"/>
                    <a:pt x="339" y="18"/>
                  </a:cubicBezTo>
                  <a:cubicBezTo>
                    <a:pt x="341" y="14"/>
                    <a:pt x="342" y="10"/>
                    <a:pt x="343" y="6"/>
                  </a:cubicBezTo>
                  <a:cubicBezTo>
                    <a:pt x="341" y="6"/>
                    <a:pt x="341" y="6"/>
                    <a:pt x="341" y="6"/>
                  </a:cubicBezTo>
                  <a:cubicBezTo>
                    <a:pt x="335" y="21"/>
                    <a:pt x="335" y="21"/>
                    <a:pt x="335" y="21"/>
                  </a:cubicBezTo>
                  <a:cubicBezTo>
                    <a:pt x="335" y="21"/>
                    <a:pt x="335" y="21"/>
                    <a:pt x="335" y="21"/>
                  </a:cubicBezTo>
                  <a:cubicBezTo>
                    <a:pt x="335" y="22"/>
                    <a:pt x="334" y="23"/>
                    <a:pt x="334" y="24"/>
                  </a:cubicBezTo>
                  <a:cubicBezTo>
                    <a:pt x="333" y="23"/>
                    <a:pt x="333" y="23"/>
                    <a:pt x="333" y="23"/>
                  </a:cubicBezTo>
                  <a:cubicBezTo>
                    <a:pt x="332" y="23"/>
                    <a:pt x="331" y="23"/>
                    <a:pt x="331" y="22"/>
                  </a:cubicBezTo>
                  <a:cubicBezTo>
                    <a:pt x="331" y="22"/>
                    <a:pt x="331" y="22"/>
                    <a:pt x="331" y="22"/>
                  </a:cubicBezTo>
                  <a:cubicBezTo>
                    <a:pt x="332" y="19"/>
                    <a:pt x="334" y="15"/>
                    <a:pt x="335" y="11"/>
                  </a:cubicBezTo>
                  <a:cubicBezTo>
                    <a:pt x="333" y="11"/>
                    <a:pt x="333" y="11"/>
                    <a:pt x="333" y="11"/>
                  </a:cubicBezTo>
                  <a:cubicBezTo>
                    <a:pt x="329" y="21"/>
                    <a:pt x="329" y="21"/>
                    <a:pt x="329" y="21"/>
                  </a:cubicBezTo>
                  <a:cubicBezTo>
                    <a:pt x="322" y="29"/>
                    <a:pt x="321" y="43"/>
                    <a:pt x="312" y="50"/>
                  </a:cubicBezTo>
                  <a:cubicBezTo>
                    <a:pt x="313" y="46"/>
                    <a:pt x="314" y="42"/>
                    <a:pt x="314" y="37"/>
                  </a:cubicBezTo>
                  <a:cubicBezTo>
                    <a:pt x="309" y="36"/>
                    <a:pt x="308" y="39"/>
                    <a:pt x="305" y="40"/>
                  </a:cubicBezTo>
                  <a:cubicBezTo>
                    <a:pt x="304" y="41"/>
                    <a:pt x="304" y="41"/>
                    <a:pt x="304" y="41"/>
                  </a:cubicBezTo>
                  <a:cubicBezTo>
                    <a:pt x="309" y="1"/>
                    <a:pt x="309" y="1"/>
                    <a:pt x="309" y="1"/>
                  </a:cubicBezTo>
                  <a:cubicBezTo>
                    <a:pt x="308" y="0"/>
                    <a:pt x="308" y="0"/>
                    <a:pt x="308" y="0"/>
                  </a:cubicBezTo>
                  <a:cubicBezTo>
                    <a:pt x="302" y="15"/>
                    <a:pt x="301" y="29"/>
                    <a:pt x="303" y="42"/>
                  </a:cubicBezTo>
                  <a:cubicBezTo>
                    <a:pt x="300" y="41"/>
                    <a:pt x="300" y="41"/>
                    <a:pt x="300" y="41"/>
                  </a:cubicBezTo>
                  <a:cubicBezTo>
                    <a:pt x="299" y="47"/>
                    <a:pt x="303" y="48"/>
                    <a:pt x="302" y="53"/>
                  </a:cubicBezTo>
                  <a:cubicBezTo>
                    <a:pt x="296" y="52"/>
                    <a:pt x="296" y="58"/>
                    <a:pt x="291" y="58"/>
                  </a:cubicBezTo>
                  <a:cubicBezTo>
                    <a:pt x="291" y="57"/>
                    <a:pt x="291" y="56"/>
                    <a:pt x="291" y="55"/>
                  </a:cubicBezTo>
                  <a:cubicBezTo>
                    <a:pt x="288" y="55"/>
                    <a:pt x="288" y="55"/>
                    <a:pt x="288" y="55"/>
                  </a:cubicBezTo>
                  <a:cubicBezTo>
                    <a:pt x="287" y="53"/>
                    <a:pt x="287" y="53"/>
                    <a:pt x="287" y="53"/>
                  </a:cubicBezTo>
                  <a:cubicBezTo>
                    <a:pt x="287" y="53"/>
                    <a:pt x="286" y="53"/>
                    <a:pt x="286" y="53"/>
                  </a:cubicBezTo>
                  <a:cubicBezTo>
                    <a:pt x="286" y="47"/>
                    <a:pt x="286" y="41"/>
                    <a:pt x="282" y="38"/>
                  </a:cubicBezTo>
                  <a:cubicBezTo>
                    <a:pt x="280" y="40"/>
                    <a:pt x="282" y="46"/>
                    <a:pt x="278" y="46"/>
                  </a:cubicBezTo>
                  <a:cubicBezTo>
                    <a:pt x="277" y="42"/>
                    <a:pt x="277" y="38"/>
                    <a:pt x="273" y="38"/>
                  </a:cubicBezTo>
                  <a:cubicBezTo>
                    <a:pt x="273" y="55"/>
                    <a:pt x="265" y="54"/>
                    <a:pt x="263" y="68"/>
                  </a:cubicBezTo>
                  <a:cubicBezTo>
                    <a:pt x="263" y="63"/>
                    <a:pt x="263" y="59"/>
                    <a:pt x="263" y="55"/>
                  </a:cubicBezTo>
                  <a:cubicBezTo>
                    <a:pt x="258" y="56"/>
                    <a:pt x="257" y="57"/>
                    <a:pt x="255" y="53"/>
                  </a:cubicBezTo>
                  <a:cubicBezTo>
                    <a:pt x="254" y="69"/>
                    <a:pt x="256" y="89"/>
                    <a:pt x="253" y="99"/>
                  </a:cubicBezTo>
                  <a:cubicBezTo>
                    <a:pt x="249" y="91"/>
                    <a:pt x="249" y="79"/>
                    <a:pt x="245" y="71"/>
                  </a:cubicBezTo>
                  <a:cubicBezTo>
                    <a:pt x="244" y="73"/>
                    <a:pt x="243" y="74"/>
                    <a:pt x="243" y="77"/>
                  </a:cubicBezTo>
                  <a:cubicBezTo>
                    <a:pt x="244" y="79"/>
                    <a:pt x="244" y="79"/>
                    <a:pt x="244" y="79"/>
                  </a:cubicBezTo>
                  <a:cubicBezTo>
                    <a:pt x="243" y="78"/>
                    <a:pt x="242" y="78"/>
                    <a:pt x="241" y="77"/>
                  </a:cubicBezTo>
                  <a:cubicBezTo>
                    <a:pt x="241" y="78"/>
                    <a:pt x="241" y="78"/>
                    <a:pt x="241" y="78"/>
                  </a:cubicBezTo>
                  <a:cubicBezTo>
                    <a:pt x="240" y="79"/>
                    <a:pt x="240" y="79"/>
                    <a:pt x="240" y="79"/>
                  </a:cubicBezTo>
                  <a:cubicBezTo>
                    <a:pt x="239" y="82"/>
                    <a:pt x="238" y="86"/>
                    <a:pt x="241" y="88"/>
                  </a:cubicBezTo>
                  <a:cubicBezTo>
                    <a:pt x="238" y="87"/>
                    <a:pt x="238" y="87"/>
                    <a:pt x="238" y="87"/>
                  </a:cubicBezTo>
                  <a:cubicBezTo>
                    <a:pt x="233" y="86"/>
                    <a:pt x="236" y="75"/>
                    <a:pt x="232" y="73"/>
                  </a:cubicBezTo>
                  <a:cubicBezTo>
                    <a:pt x="232" y="74"/>
                    <a:pt x="232" y="77"/>
                    <a:pt x="230" y="77"/>
                  </a:cubicBezTo>
                  <a:cubicBezTo>
                    <a:pt x="230" y="79"/>
                    <a:pt x="230" y="79"/>
                    <a:pt x="230" y="79"/>
                  </a:cubicBezTo>
                  <a:cubicBezTo>
                    <a:pt x="228" y="75"/>
                    <a:pt x="228" y="75"/>
                    <a:pt x="228" y="75"/>
                  </a:cubicBezTo>
                  <a:cubicBezTo>
                    <a:pt x="227" y="75"/>
                    <a:pt x="227" y="75"/>
                    <a:pt x="227" y="75"/>
                  </a:cubicBezTo>
                  <a:cubicBezTo>
                    <a:pt x="227" y="77"/>
                    <a:pt x="228" y="78"/>
                    <a:pt x="228" y="80"/>
                  </a:cubicBezTo>
                  <a:cubicBezTo>
                    <a:pt x="227" y="79"/>
                    <a:pt x="227" y="79"/>
                    <a:pt x="227" y="79"/>
                  </a:cubicBezTo>
                  <a:cubicBezTo>
                    <a:pt x="227" y="81"/>
                    <a:pt x="227" y="82"/>
                    <a:pt x="227" y="84"/>
                  </a:cubicBezTo>
                  <a:cubicBezTo>
                    <a:pt x="229" y="84"/>
                    <a:pt x="229" y="84"/>
                    <a:pt x="229" y="84"/>
                  </a:cubicBezTo>
                  <a:cubicBezTo>
                    <a:pt x="227" y="85"/>
                    <a:pt x="226" y="86"/>
                    <a:pt x="224" y="87"/>
                  </a:cubicBezTo>
                  <a:cubicBezTo>
                    <a:pt x="224" y="86"/>
                    <a:pt x="224" y="86"/>
                    <a:pt x="224" y="86"/>
                  </a:cubicBezTo>
                  <a:cubicBezTo>
                    <a:pt x="224" y="86"/>
                    <a:pt x="224" y="86"/>
                    <a:pt x="224" y="86"/>
                  </a:cubicBezTo>
                  <a:cubicBezTo>
                    <a:pt x="223" y="86"/>
                    <a:pt x="222" y="87"/>
                    <a:pt x="221" y="87"/>
                  </a:cubicBezTo>
                  <a:cubicBezTo>
                    <a:pt x="221" y="88"/>
                    <a:pt x="221" y="88"/>
                    <a:pt x="221" y="89"/>
                  </a:cubicBezTo>
                  <a:cubicBezTo>
                    <a:pt x="221" y="89"/>
                    <a:pt x="221" y="89"/>
                    <a:pt x="221" y="89"/>
                  </a:cubicBezTo>
                  <a:cubicBezTo>
                    <a:pt x="223" y="90"/>
                    <a:pt x="223" y="90"/>
                    <a:pt x="223" y="90"/>
                  </a:cubicBezTo>
                  <a:cubicBezTo>
                    <a:pt x="223" y="91"/>
                    <a:pt x="222" y="92"/>
                    <a:pt x="222" y="93"/>
                  </a:cubicBezTo>
                  <a:cubicBezTo>
                    <a:pt x="220" y="92"/>
                    <a:pt x="220" y="92"/>
                    <a:pt x="220" y="92"/>
                  </a:cubicBezTo>
                  <a:cubicBezTo>
                    <a:pt x="217" y="92"/>
                    <a:pt x="219" y="97"/>
                    <a:pt x="215" y="97"/>
                  </a:cubicBezTo>
                  <a:cubicBezTo>
                    <a:pt x="215" y="87"/>
                    <a:pt x="219" y="81"/>
                    <a:pt x="219" y="71"/>
                  </a:cubicBezTo>
                  <a:cubicBezTo>
                    <a:pt x="217" y="71"/>
                    <a:pt x="217" y="71"/>
                    <a:pt x="217" y="71"/>
                  </a:cubicBezTo>
                  <a:cubicBezTo>
                    <a:pt x="218" y="69"/>
                    <a:pt x="219" y="66"/>
                    <a:pt x="220" y="64"/>
                  </a:cubicBezTo>
                  <a:cubicBezTo>
                    <a:pt x="218" y="64"/>
                    <a:pt x="218" y="64"/>
                    <a:pt x="218" y="64"/>
                  </a:cubicBezTo>
                  <a:cubicBezTo>
                    <a:pt x="215" y="71"/>
                    <a:pt x="215" y="71"/>
                    <a:pt x="215" y="71"/>
                  </a:cubicBezTo>
                  <a:cubicBezTo>
                    <a:pt x="214" y="71"/>
                    <a:pt x="214" y="71"/>
                    <a:pt x="214" y="71"/>
                  </a:cubicBezTo>
                  <a:cubicBezTo>
                    <a:pt x="211" y="71"/>
                    <a:pt x="213" y="76"/>
                    <a:pt x="209" y="76"/>
                  </a:cubicBezTo>
                  <a:cubicBezTo>
                    <a:pt x="209" y="72"/>
                    <a:pt x="209" y="68"/>
                    <a:pt x="209" y="64"/>
                  </a:cubicBezTo>
                  <a:cubicBezTo>
                    <a:pt x="207" y="65"/>
                    <a:pt x="207" y="65"/>
                    <a:pt x="207" y="65"/>
                  </a:cubicBezTo>
                  <a:cubicBezTo>
                    <a:pt x="210" y="48"/>
                    <a:pt x="210" y="48"/>
                    <a:pt x="210" y="48"/>
                  </a:cubicBezTo>
                  <a:cubicBezTo>
                    <a:pt x="208" y="48"/>
                    <a:pt x="208" y="48"/>
                    <a:pt x="208" y="48"/>
                  </a:cubicBezTo>
                  <a:cubicBezTo>
                    <a:pt x="208" y="49"/>
                    <a:pt x="208" y="50"/>
                    <a:pt x="207" y="51"/>
                  </a:cubicBezTo>
                  <a:cubicBezTo>
                    <a:pt x="206" y="56"/>
                    <a:pt x="206" y="60"/>
                    <a:pt x="205" y="64"/>
                  </a:cubicBezTo>
                  <a:cubicBezTo>
                    <a:pt x="204" y="63"/>
                    <a:pt x="204" y="63"/>
                    <a:pt x="204" y="63"/>
                  </a:cubicBezTo>
                  <a:cubicBezTo>
                    <a:pt x="201" y="63"/>
                    <a:pt x="203" y="67"/>
                    <a:pt x="201" y="68"/>
                  </a:cubicBezTo>
                  <a:cubicBezTo>
                    <a:pt x="199" y="62"/>
                    <a:pt x="201" y="63"/>
                    <a:pt x="199" y="59"/>
                  </a:cubicBezTo>
                  <a:cubicBezTo>
                    <a:pt x="198" y="60"/>
                    <a:pt x="198" y="60"/>
                    <a:pt x="198" y="60"/>
                  </a:cubicBezTo>
                  <a:cubicBezTo>
                    <a:pt x="198" y="58"/>
                    <a:pt x="198" y="56"/>
                    <a:pt x="198" y="53"/>
                  </a:cubicBezTo>
                  <a:cubicBezTo>
                    <a:pt x="198" y="52"/>
                    <a:pt x="198" y="51"/>
                    <a:pt x="198" y="50"/>
                  </a:cubicBezTo>
                  <a:cubicBezTo>
                    <a:pt x="197" y="50"/>
                    <a:pt x="197" y="50"/>
                    <a:pt x="197" y="50"/>
                  </a:cubicBezTo>
                  <a:cubicBezTo>
                    <a:pt x="196" y="58"/>
                    <a:pt x="196" y="58"/>
                    <a:pt x="196" y="58"/>
                  </a:cubicBezTo>
                  <a:cubicBezTo>
                    <a:pt x="196" y="58"/>
                    <a:pt x="196" y="58"/>
                    <a:pt x="196" y="58"/>
                  </a:cubicBezTo>
                  <a:cubicBezTo>
                    <a:pt x="192" y="56"/>
                    <a:pt x="194" y="49"/>
                    <a:pt x="191" y="48"/>
                  </a:cubicBezTo>
                  <a:cubicBezTo>
                    <a:pt x="191" y="49"/>
                    <a:pt x="191" y="49"/>
                    <a:pt x="191" y="49"/>
                  </a:cubicBezTo>
                  <a:cubicBezTo>
                    <a:pt x="190" y="41"/>
                    <a:pt x="190" y="41"/>
                    <a:pt x="190" y="41"/>
                  </a:cubicBezTo>
                  <a:cubicBezTo>
                    <a:pt x="190" y="40"/>
                    <a:pt x="190" y="39"/>
                    <a:pt x="189" y="37"/>
                  </a:cubicBezTo>
                  <a:cubicBezTo>
                    <a:pt x="188" y="37"/>
                    <a:pt x="188" y="37"/>
                    <a:pt x="188" y="37"/>
                  </a:cubicBezTo>
                  <a:cubicBezTo>
                    <a:pt x="188" y="42"/>
                    <a:pt x="188" y="42"/>
                    <a:pt x="188" y="42"/>
                  </a:cubicBezTo>
                  <a:cubicBezTo>
                    <a:pt x="188" y="42"/>
                    <a:pt x="188" y="43"/>
                    <a:pt x="188" y="43"/>
                  </a:cubicBezTo>
                  <a:cubicBezTo>
                    <a:pt x="188" y="45"/>
                    <a:pt x="189" y="48"/>
                    <a:pt x="189" y="50"/>
                  </a:cubicBezTo>
                  <a:cubicBezTo>
                    <a:pt x="188" y="50"/>
                    <a:pt x="188" y="50"/>
                    <a:pt x="188" y="50"/>
                  </a:cubicBezTo>
                  <a:cubicBezTo>
                    <a:pt x="187" y="52"/>
                    <a:pt x="188" y="54"/>
                    <a:pt x="186" y="55"/>
                  </a:cubicBezTo>
                  <a:cubicBezTo>
                    <a:pt x="183" y="53"/>
                    <a:pt x="185" y="47"/>
                    <a:pt x="181" y="46"/>
                  </a:cubicBezTo>
                  <a:cubicBezTo>
                    <a:pt x="181" y="47"/>
                    <a:pt x="181" y="50"/>
                    <a:pt x="179" y="50"/>
                  </a:cubicBezTo>
                  <a:cubicBezTo>
                    <a:pt x="170" y="48"/>
                    <a:pt x="166" y="31"/>
                    <a:pt x="160" y="25"/>
                  </a:cubicBezTo>
                  <a:cubicBezTo>
                    <a:pt x="158" y="29"/>
                    <a:pt x="165" y="32"/>
                    <a:pt x="160" y="33"/>
                  </a:cubicBezTo>
                  <a:cubicBezTo>
                    <a:pt x="159" y="32"/>
                    <a:pt x="160" y="30"/>
                    <a:pt x="158" y="30"/>
                  </a:cubicBezTo>
                  <a:cubicBezTo>
                    <a:pt x="158" y="31"/>
                    <a:pt x="158" y="31"/>
                    <a:pt x="158" y="31"/>
                  </a:cubicBezTo>
                  <a:cubicBezTo>
                    <a:pt x="157" y="30"/>
                    <a:pt x="157" y="28"/>
                    <a:pt x="156" y="27"/>
                  </a:cubicBezTo>
                  <a:cubicBezTo>
                    <a:pt x="156" y="27"/>
                    <a:pt x="156" y="26"/>
                    <a:pt x="156" y="26"/>
                  </a:cubicBezTo>
                  <a:cubicBezTo>
                    <a:pt x="154" y="26"/>
                    <a:pt x="154" y="26"/>
                    <a:pt x="154" y="26"/>
                  </a:cubicBezTo>
                  <a:cubicBezTo>
                    <a:pt x="156" y="32"/>
                    <a:pt x="156" y="32"/>
                    <a:pt x="156" y="32"/>
                  </a:cubicBezTo>
                  <a:cubicBezTo>
                    <a:pt x="155" y="32"/>
                    <a:pt x="155" y="32"/>
                    <a:pt x="155" y="32"/>
                  </a:cubicBezTo>
                  <a:cubicBezTo>
                    <a:pt x="154" y="35"/>
                    <a:pt x="157" y="41"/>
                    <a:pt x="153" y="41"/>
                  </a:cubicBezTo>
                  <a:cubicBezTo>
                    <a:pt x="152" y="35"/>
                    <a:pt x="149" y="31"/>
                    <a:pt x="145" y="27"/>
                  </a:cubicBezTo>
                  <a:cubicBezTo>
                    <a:pt x="145" y="29"/>
                    <a:pt x="145" y="31"/>
                    <a:pt x="143" y="32"/>
                  </a:cubicBezTo>
                  <a:cubicBezTo>
                    <a:pt x="141" y="23"/>
                    <a:pt x="135" y="23"/>
                    <a:pt x="135" y="19"/>
                  </a:cubicBezTo>
                  <a:cubicBezTo>
                    <a:pt x="131" y="18"/>
                    <a:pt x="130" y="21"/>
                    <a:pt x="126" y="17"/>
                  </a:cubicBezTo>
                  <a:cubicBezTo>
                    <a:pt x="125" y="18"/>
                    <a:pt x="125" y="18"/>
                    <a:pt x="125" y="18"/>
                  </a:cubicBezTo>
                  <a:cubicBezTo>
                    <a:pt x="125" y="17"/>
                    <a:pt x="124" y="16"/>
                    <a:pt x="124" y="16"/>
                  </a:cubicBezTo>
                  <a:cubicBezTo>
                    <a:pt x="122" y="16"/>
                    <a:pt x="122" y="16"/>
                    <a:pt x="122" y="16"/>
                  </a:cubicBezTo>
                  <a:cubicBezTo>
                    <a:pt x="124" y="19"/>
                    <a:pt x="124" y="19"/>
                    <a:pt x="124" y="19"/>
                  </a:cubicBezTo>
                  <a:cubicBezTo>
                    <a:pt x="122" y="19"/>
                    <a:pt x="122" y="19"/>
                    <a:pt x="122" y="19"/>
                  </a:cubicBezTo>
                  <a:cubicBezTo>
                    <a:pt x="120" y="18"/>
                    <a:pt x="118" y="16"/>
                    <a:pt x="116" y="15"/>
                  </a:cubicBezTo>
                  <a:cubicBezTo>
                    <a:pt x="116" y="16"/>
                    <a:pt x="116" y="16"/>
                    <a:pt x="116" y="16"/>
                  </a:cubicBezTo>
                  <a:cubicBezTo>
                    <a:pt x="115" y="16"/>
                    <a:pt x="115" y="16"/>
                    <a:pt x="115" y="16"/>
                  </a:cubicBezTo>
                  <a:cubicBezTo>
                    <a:pt x="114" y="15"/>
                    <a:pt x="113" y="14"/>
                    <a:pt x="112" y="14"/>
                  </a:cubicBezTo>
                  <a:cubicBezTo>
                    <a:pt x="111" y="15"/>
                    <a:pt x="111" y="15"/>
                    <a:pt x="111" y="15"/>
                  </a:cubicBezTo>
                  <a:cubicBezTo>
                    <a:pt x="114" y="17"/>
                    <a:pt x="114" y="17"/>
                    <a:pt x="114" y="17"/>
                  </a:cubicBezTo>
                  <a:cubicBezTo>
                    <a:pt x="114" y="17"/>
                    <a:pt x="114" y="17"/>
                    <a:pt x="114" y="17"/>
                  </a:cubicBezTo>
                  <a:cubicBezTo>
                    <a:pt x="106" y="22"/>
                    <a:pt x="118" y="24"/>
                    <a:pt x="117" y="32"/>
                  </a:cubicBezTo>
                  <a:cubicBezTo>
                    <a:pt x="117" y="32"/>
                    <a:pt x="116" y="32"/>
                    <a:pt x="116" y="32"/>
                  </a:cubicBezTo>
                  <a:cubicBezTo>
                    <a:pt x="116" y="32"/>
                    <a:pt x="116" y="32"/>
                    <a:pt x="116" y="32"/>
                  </a:cubicBezTo>
                  <a:cubicBezTo>
                    <a:pt x="112" y="29"/>
                    <a:pt x="112" y="29"/>
                    <a:pt x="112" y="29"/>
                  </a:cubicBezTo>
                  <a:cubicBezTo>
                    <a:pt x="111" y="30"/>
                    <a:pt x="111" y="30"/>
                    <a:pt x="111" y="30"/>
                  </a:cubicBezTo>
                  <a:cubicBezTo>
                    <a:pt x="111" y="31"/>
                    <a:pt x="112" y="32"/>
                    <a:pt x="114" y="33"/>
                  </a:cubicBezTo>
                  <a:cubicBezTo>
                    <a:pt x="114" y="33"/>
                    <a:pt x="114" y="33"/>
                    <a:pt x="114" y="33"/>
                  </a:cubicBezTo>
                  <a:cubicBezTo>
                    <a:pt x="114" y="33"/>
                    <a:pt x="114" y="33"/>
                    <a:pt x="114" y="33"/>
                  </a:cubicBezTo>
                  <a:cubicBezTo>
                    <a:pt x="117" y="41"/>
                    <a:pt x="107" y="30"/>
                    <a:pt x="99" y="33"/>
                  </a:cubicBezTo>
                  <a:cubicBezTo>
                    <a:pt x="100" y="35"/>
                    <a:pt x="100" y="35"/>
                    <a:pt x="100" y="35"/>
                  </a:cubicBezTo>
                  <a:cubicBezTo>
                    <a:pt x="97" y="33"/>
                    <a:pt x="97" y="33"/>
                    <a:pt x="97" y="33"/>
                  </a:cubicBezTo>
                  <a:cubicBezTo>
                    <a:pt x="97" y="33"/>
                    <a:pt x="97" y="33"/>
                    <a:pt x="97" y="33"/>
                  </a:cubicBezTo>
                  <a:cubicBezTo>
                    <a:pt x="95" y="33"/>
                    <a:pt x="94" y="32"/>
                    <a:pt x="92" y="32"/>
                  </a:cubicBezTo>
                  <a:cubicBezTo>
                    <a:pt x="92" y="33"/>
                    <a:pt x="92" y="33"/>
                    <a:pt x="92" y="33"/>
                  </a:cubicBezTo>
                  <a:cubicBezTo>
                    <a:pt x="96" y="35"/>
                    <a:pt x="96" y="35"/>
                    <a:pt x="96" y="35"/>
                  </a:cubicBezTo>
                  <a:cubicBezTo>
                    <a:pt x="97" y="35"/>
                    <a:pt x="98" y="36"/>
                    <a:pt x="99" y="36"/>
                  </a:cubicBezTo>
                  <a:cubicBezTo>
                    <a:pt x="98" y="37"/>
                    <a:pt x="98" y="37"/>
                    <a:pt x="98" y="37"/>
                  </a:cubicBezTo>
                  <a:cubicBezTo>
                    <a:pt x="98" y="38"/>
                    <a:pt x="100" y="39"/>
                    <a:pt x="98" y="40"/>
                  </a:cubicBezTo>
                  <a:cubicBezTo>
                    <a:pt x="98" y="41"/>
                    <a:pt x="98" y="41"/>
                    <a:pt x="98" y="41"/>
                  </a:cubicBezTo>
                  <a:cubicBezTo>
                    <a:pt x="95" y="41"/>
                    <a:pt x="92" y="40"/>
                    <a:pt x="89" y="40"/>
                  </a:cubicBezTo>
                  <a:cubicBezTo>
                    <a:pt x="85" y="39"/>
                    <a:pt x="80" y="38"/>
                    <a:pt x="76" y="38"/>
                  </a:cubicBezTo>
                  <a:cubicBezTo>
                    <a:pt x="73" y="38"/>
                    <a:pt x="70" y="38"/>
                    <a:pt x="68" y="39"/>
                  </a:cubicBezTo>
                  <a:cubicBezTo>
                    <a:pt x="68" y="41"/>
                    <a:pt x="68" y="41"/>
                    <a:pt x="68" y="41"/>
                  </a:cubicBezTo>
                  <a:cubicBezTo>
                    <a:pt x="98" y="43"/>
                    <a:pt x="98" y="43"/>
                    <a:pt x="98" y="43"/>
                  </a:cubicBezTo>
                  <a:cubicBezTo>
                    <a:pt x="98" y="45"/>
                    <a:pt x="98" y="45"/>
                    <a:pt x="98" y="45"/>
                  </a:cubicBezTo>
                  <a:cubicBezTo>
                    <a:pt x="97" y="48"/>
                    <a:pt x="90" y="45"/>
                    <a:pt x="86" y="46"/>
                  </a:cubicBezTo>
                  <a:cubicBezTo>
                    <a:pt x="87" y="48"/>
                    <a:pt x="87" y="48"/>
                    <a:pt x="87" y="48"/>
                  </a:cubicBezTo>
                  <a:cubicBezTo>
                    <a:pt x="84" y="47"/>
                    <a:pt x="82" y="46"/>
                    <a:pt x="79" y="46"/>
                  </a:cubicBezTo>
                  <a:cubicBezTo>
                    <a:pt x="78" y="46"/>
                    <a:pt x="76" y="46"/>
                    <a:pt x="75" y="46"/>
                  </a:cubicBezTo>
                  <a:cubicBezTo>
                    <a:pt x="75" y="47"/>
                    <a:pt x="75" y="47"/>
                    <a:pt x="75" y="47"/>
                  </a:cubicBezTo>
                  <a:cubicBezTo>
                    <a:pt x="86" y="50"/>
                    <a:pt x="86" y="50"/>
                    <a:pt x="86" y="50"/>
                  </a:cubicBezTo>
                  <a:cubicBezTo>
                    <a:pt x="85" y="51"/>
                    <a:pt x="85" y="51"/>
                    <a:pt x="85" y="51"/>
                  </a:cubicBezTo>
                  <a:cubicBezTo>
                    <a:pt x="83" y="56"/>
                    <a:pt x="92" y="50"/>
                    <a:pt x="91" y="55"/>
                  </a:cubicBezTo>
                  <a:cubicBezTo>
                    <a:pt x="89" y="55"/>
                    <a:pt x="85" y="54"/>
                    <a:pt x="85" y="56"/>
                  </a:cubicBezTo>
                  <a:cubicBezTo>
                    <a:pt x="86" y="57"/>
                    <a:pt x="86" y="57"/>
                    <a:pt x="86" y="57"/>
                  </a:cubicBezTo>
                  <a:cubicBezTo>
                    <a:pt x="85" y="58"/>
                    <a:pt x="83" y="58"/>
                    <a:pt x="82" y="58"/>
                  </a:cubicBezTo>
                  <a:cubicBezTo>
                    <a:pt x="74" y="59"/>
                    <a:pt x="65" y="60"/>
                    <a:pt x="63" y="70"/>
                  </a:cubicBezTo>
                  <a:cubicBezTo>
                    <a:pt x="63" y="72"/>
                    <a:pt x="63" y="72"/>
                    <a:pt x="63" y="72"/>
                  </a:cubicBezTo>
                  <a:cubicBezTo>
                    <a:pt x="87" y="59"/>
                    <a:pt x="87" y="59"/>
                    <a:pt x="87" y="59"/>
                  </a:cubicBezTo>
                  <a:cubicBezTo>
                    <a:pt x="86" y="61"/>
                    <a:pt x="86" y="61"/>
                    <a:pt x="86" y="61"/>
                  </a:cubicBezTo>
                  <a:cubicBezTo>
                    <a:pt x="90" y="64"/>
                    <a:pt x="96" y="59"/>
                    <a:pt x="98" y="63"/>
                  </a:cubicBezTo>
                  <a:cubicBezTo>
                    <a:pt x="90" y="67"/>
                    <a:pt x="81" y="72"/>
                    <a:pt x="76" y="79"/>
                  </a:cubicBezTo>
                  <a:cubicBezTo>
                    <a:pt x="77" y="79"/>
                    <a:pt x="77" y="79"/>
                    <a:pt x="77" y="79"/>
                  </a:cubicBezTo>
                  <a:cubicBezTo>
                    <a:pt x="75" y="80"/>
                    <a:pt x="74" y="81"/>
                    <a:pt x="73" y="81"/>
                  </a:cubicBezTo>
                  <a:cubicBezTo>
                    <a:pt x="67" y="86"/>
                    <a:pt x="67" y="86"/>
                    <a:pt x="67" y="86"/>
                  </a:cubicBezTo>
                  <a:cubicBezTo>
                    <a:pt x="68" y="87"/>
                    <a:pt x="68" y="87"/>
                    <a:pt x="68" y="87"/>
                  </a:cubicBezTo>
                  <a:cubicBezTo>
                    <a:pt x="70" y="86"/>
                    <a:pt x="72" y="85"/>
                    <a:pt x="74" y="83"/>
                  </a:cubicBezTo>
                  <a:cubicBezTo>
                    <a:pt x="74" y="83"/>
                    <a:pt x="74" y="83"/>
                    <a:pt x="74" y="83"/>
                  </a:cubicBezTo>
                  <a:cubicBezTo>
                    <a:pt x="78" y="80"/>
                    <a:pt x="78" y="80"/>
                    <a:pt x="78" y="80"/>
                  </a:cubicBezTo>
                  <a:cubicBezTo>
                    <a:pt x="78" y="81"/>
                    <a:pt x="78" y="81"/>
                    <a:pt x="78" y="81"/>
                  </a:cubicBezTo>
                  <a:cubicBezTo>
                    <a:pt x="83" y="82"/>
                    <a:pt x="76" y="83"/>
                    <a:pt x="76" y="86"/>
                  </a:cubicBezTo>
                  <a:cubicBezTo>
                    <a:pt x="78" y="87"/>
                    <a:pt x="78" y="87"/>
                    <a:pt x="78" y="87"/>
                  </a:cubicBezTo>
                  <a:cubicBezTo>
                    <a:pt x="74" y="87"/>
                    <a:pt x="70" y="89"/>
                    <a:pt x="68" y="93"/>
                  </a:cubicBezTo>
                  <a:cubicBezTo>
                    <a:pt x="67" y="95"/>
                    <a:pt x="67" y="95"/>
                    <a:pt x="67" y="95"/>
                  </a:cubicBezTo>
                  <a:cubicBezTo>
                    <a:pt x="76" y="90"/>
                    <a:pt x="76" y="90"/>
                    <a:pt x="76" y="90"/>
                  </a:cubicBezTo>
                  <a:cubicBezTo>
                    <a:pt x="70" y="97"/>
                    <a:pt x="70" y="97"/>
                    <a:pt x="70" y="97"/>
                  </a:cubicBezTo>
                  <a:cubicBezTo>
                    <a:pt x="71" y="98"/>
                    <a:pt x="71" y="98"/>
                    <a:pt x="71" y="98"/>
                  </a:cubicBezTo>
                  <a:cubicBezTo>
                    <a:pt x="72" y="98"/>
                    <a:pt x="73" y="97"/>
                    <a:pt x="74" y="96"/>
                  </a:cubicBezTo>
                  <a:cubicBezTo>
                    <a:pt x="76" y="94"/>
                    <a:pt x="79" y="91"/>
                    <a:pt x="79" y="87"/>
                  </a:cubicBezTo>
                  <a:cubicBezTo>
                    <a:pt x="79" y="87"/>
                    <a:pt x="79" y="87"/>
                    <a:pt x="79" y="87"/>
                  </a:cubicBezTo>
                  <a:cubicBezTo>
                    <a:pt x="81" y="87"/>
                    <a:pt x="81" y="87"/>
                    <a:pt x="81" y="87"/>
                  </a:cubicBezTo>
                  <a:cubicBezTo>
                    <a:pt x="90" y="85"/>
                    <a:pt x="94" y="79"/>
                    <a:pt x="103" y="77"/>
                  </a:cubicBezTo>
                  <a:cubicBezTo>
                    <a:pt x="100" y="82"/>
                    <a:pt x="95" y="84"/>
                    <a:pt x="93" y="89"/>
                  </a:cubicBezTo>
                  <a:cubicBezTo>
                    <a:pt x="95" y="90"/>
                    <a:pt x="95" y="90"/>
                    <a:pt x="95" y="90"/>
                  </a:cubicBezTo>
                  <a:cubicBezTo>
                    <a:pt x="80" y="104"/>
                    <a:pt x="80" y="104"/>
                    <a:pt x="80" y="104"/>
                  </a:cubicBezTo>
                  <a:cubicBezTo>
                    <a:pt x="81" y="105"/>
                    <a:pt x="81" y="105"/>
                    <a:pt x="81" y="105"/>
                  </a:cubicBezTo>
                  <a:cubicBezTo>
                    <a:pt x="86" y="101"/>
                    <a:pt x="90" y="97"/>
                    <a:pt x="94" y="93"/>
                  </a:cubicBezTo>
                  <a:cubicBezTo>
                    <a:pt x="96" y="91"/>
                    <a:pt x="96" y="91"/>
                    <a:pt x="96" y="91"/>
                  </a:cubicBezTo>
                  <a:cubicBezTo>
                    <a:pt x="98" y="92"/>
                    <a:pt x="98" y="92"/>
                    <a:pt x="98" y="92"/>
                  </a:cubicBezTo>
                  <a:cubicBezTo>
                    <a:pt x="102" y="92"/>
                    <a:pt x="101" y="86"/>
                    <a:pt x="106" y="87"/>
                  </a:cubicBezTo>
                  <a:cubicBezTo>
                    <a:pt x="103" y="95"/>
                    <a:pt x="91" y="100"/>
                    <a:pt x="94" y="108"/>
                  </a:cubicBezTo>
                  <a:cubicBezTo>
                    <a:pt x="90" y="105"/>
                    <a:pt x="87" y="112"/>
                    <a:pt x="85" y="115"/>
                  </a:cubicBezTo>
                  <a:cubicBezTo>
                    <a:pt x="85" y="116"/>
                    <a:pt x="85" y="116"/>
                    <a:pt x="85" y="116"/>
                  </a:cubicBezTo>
                  <a:cubicBezTo>
                    <a:pt x="84" y="116"/>
                    <a:pt x="82" y="117"/>
                    <a:pt x="82" y="118"/>
                  </a:cubicBezTo>
                  <a:cubicBezTo>
                    <a:pt x="74" y="122"/>
                    <a:pt x="74" y="122"/>
                    <a:pt x="74" y="122"/>
                  </a:cubicBezTo>
                  <a:cubicBezTo>
                    <a:pt x="74" y="123"/>
                    <a:pt x="74" y="123"/>
                    <a:pt x="74" y="123"/>
                  </a:cubicBezTo>
                  <a:cubicBezTo>
                    <a:pt x="74" y="123"/>
                    <a:pt x="74" y="123"/>
                    <a:pt x="74" y="123"/>
                  </a:cubicBezTo>
                  <a:cubicBezTo>
                    <a:pt x="77" y="123"/>
                    <a:pt x="79" y="122"/>
                    <a:pt x="81" y="120"/>
                  </a:cubicBezTo>
                  <a:cubicBezTo>
                    <a:pt x="82" y="120"/>
                    <a:pt x="82" y="119"/>
                    <a:pt x="82" y="119"/>
                  </a:cubicBezTo>
                  <a:cubicBezTo>
                    <a:pt x="85" y="118"/>
                    <a:pt x="85" y="118"/>
                    <a:pt x="85" y="118"/>
                  </a:cubicBezTo>
                  <a:cubicBezTo>
                    <a:pt x="85" y="118"/>
                    <a:pt x="85" y="118"/>
                    <a:pt x="85" y="118"/>
                  </a:cubicBezTo>
                  <a:cubicBezTo>
                    <a:pt x="86" y="119"/>
                    <a:pt x="87" y="120"/>
                    <a:pt x="86" y="122"/>
                  </a:cubicBezTo>
                  <a:cubicBezTo>
                    <a:pt x="87" y="122"/>
                    <a:pt x="87" y="122"/>
                    <a:pt x="87" y="122"/>
                  </a:cubicBezTo>
                  <a:cubicBezTo>
                    <a:pt x="85" y="124"/>
                    <a:pt x="83" y="126"/>
                    <a:pt x="82" y="128"/>
                  </a:cubicBezTo>
                  <a:cubicBezTo>
                    <a:pt x="73" y="138"/>
                    <a:pt x="73" y="138"/>
                    <a:pt x="73" y="138"/>
                  </a:cubicBezTo>
                  <a:cubicBezTo>
                    <a:pt x="75" y="139"/>
                    <a:pt x="75" y="139"/>
                    <a:pt x="75" y="139"/>
                  </a:cubicBezTo>
                  <a:cubicBezTo>
                    <a:pt x="78" y="137"/>
                    <a:pt x="80" y="134"/>
                    <a:pt x="82" y="130"/>
                  </a:cubicBezTo>
                  <a:cubicBezTo>
                    <a:pt x="83" y="129"/>
                    <a:pt x="83" y="129"/>
                    <a:pt x="83" y="129"/>
                  </a:cubicBezTo>
                  <a:cubicBezTo>
                    <a:pt x="88" y="123"/>
                    <a:pt x="88" y="123"/>
                    <a:pt x="88" y="123"/>
                  </a:cubicBezTo>
                  <a:cubicBezTo>
                    <a:pt x="88" y="123"/>
                    <a:pt x="88" y="123"/>
                    <a:pt x="88" y="123"/>
                  </a:cubicBezTo>
                  <a:cubicBezTo>
                    <a:pt x="92" y="124"/>
                    <a:pt x="93" y="112"/>
                    <a:pt x="96" y="117"/>
                  </a:cubicBezTo>
                  <a:cubicBezTo>
                    <a:pt x="96" y="117"/>
                    <a:pt x="96" y="118"/>
                    <a:pt x="96" y="118"/>
                  </a:cubicBezTo>
                  <a:cubicBezTo>
                    <a:pt x="97" y="118"/>
                    <a:pt x="97" y="118"/>
                    <a:pt x="97" y="118"/>
                  </a:cubicBezTo>
                  <a:cubicBezTo>
                    <a:pt x="95" y="121"/>
                    <a:pt x="93" y="124"/>
                    <a:pt x="91" y="127"/>
                  </a:cubicBezTo>
                  <a:cubicBezTo>
                    <a:pt x="80" y="145"/>
                    <a:pt x="80" y="145"/>
                    <a:pt x="80" y="145"/>
                  </a:cubicBezTo>
                  <a:cubicBezTo>
                    <a:pt x="81" y="146"/>
                    <a:pt x="81" y="146"/>
                    <a:pt x="81" y="146"/>
                  </a:cubicBezTo>
                  <a:cubicBezTo>
                    <a:pt x="85" y="141"/>
                    <a:pt x="88" y="136"/>
                    <a:pt x="91" y="131"/>
                  </a:cubicBezTo>
                  <a:cubicBezTo>
                    <a:pt x="91" y="130"/>
                    <a:pt x="92" y="129"/>
                    <a:pt x="93" y="128"/>
                  </a:cubicBezTo>
                  <a:cubicBezTo>
                    <a:pt x="98" y="120"/>
                    <a:pt x="98" y="120"/>
                    <a:pt x="98" y="120"/>
                  </a:cubicBezTo>
                  <a:cubicBezTo>
                    <a:pt x="98" y="120"/>
                    <a:pt x="98" y="120"/>
                    <a:pt x="98" y="120"/>
                  </a:cubicBezTo>
                  <a:cubicBezTo>
                    <a:pt x="99" y="120"/>
                    <a:pt x="100" y="119"/>
                    <a:pt x="101" y="118"/>
                  </a:cubicBezTo>
                  <a:cubicBezTo>
                    <a:pt x="99" y="123"/>
                    <a:pt x="95" y="127"/>
                    <a:pt x="94" y="133"/>
                  </a:cubicBezTo>
                  <a:cubicBezTo>
                    <a:pt x="96" y="133"/>
                    <a:pt x="96" y="133"/>
                    <a:pt x="96" y="133"/>
                  </a:cubicBezTo>
                  <a:cubicBezTo>
                    <a:pt x="96" y="135"/>
                    <a:pt x="96" y="135"/>
                    <a:pt x="96" y="135"/>
                  </a:cubicBezTo>
                  <a:cubicBezTo>
                    <a:pt x="98" y="135"/>
                    <a:pt x="99" y="132"/>
                    <a:pt x="99" y="135"/>
                  </a:cubicBezTo>
                  <a:cubicBezTo>
                    <a:pt x="100" y="135"/>
                    <a:pt x="100" y="135"/>
                    <a:pt x="100" y="135"/>
                  </a:cubicBezTo>
                  <a:cubicBezTo>
                    <a:pt x="99" y="135"/>
                    <a:pt x="99" y="136"/>
                    <a:pt x="98" y="137"/>
                  </a:cubicBezTo>
                  <a:cubicBezTo>
                    <a:pt x="97" y="139"/>
                    <a:pt x="95" y="141"/>
                    <a:pt x="94" y="143"/>
                  </a:cubicBezTo>
                  <a:cubicBezTo>
                    <a:pt x="96" y="144"/>
                    <a:pt x="96" y="144"/>
                    <a:pt x="96" y="144"/>
                  </a:cubicBezTo>
                  <a:cubicBezTo>
                    <a:pt x="101" y="135"/>
                    <a:pt x="101" y="135"/>
                    <a:pt x="101" y="135"/>
                  </a:cubicBezTo>
                  <a:cubicBezTo>
                    <a:pt x="100" y="134"/>
                    <a:pt x="100" y="134"/>
                    <a:pt x="100" y="134"/>
                  </a:cubicBezTo>
                  <a:cubicBezTo>
                    <a:pt x="101" y="134"/>
                    <a:pt x="101" y="134"/>
                    <a:pt x="101" y="134"/>
                  </a:cubicBezTo>
                  <a:cubicBezTo>
                    <a:pt x="103" y="135"/>
                    <a:pt x="103" y="135"/>
                    <a:pt x="103" y="135"/>
                  </a:cubicBezTo>
                  <a:cubicBezTo>
                    <a:pt x="105" y="131"/>
                    <a:pt x="107" y="127"/>
                    <a:pt x="109" y="123"/>
                  </a:cubicBezTo>
                  <a:cubicBezTo>
                    <a:pt x="111" y="123"/>
                    <a:pt x="111" y="126"/>
                    <a:pt x="111" y="128"/>
                  </a:cubicBezTo>
                  <a:cubicBezTo>
                    <a:pt x="112" y="129"/>
                    <a:pt x="112" y="129"/>
                    <a:pt x="112" y="129"/>
                  </a:cubicBezTo>
                  <a:cubicBezTo>
                    <a:pt x="109" y="136"/>
                    <a:pt x="107" y="143"/>
                    <a:pt x="105" y="151"/>
                  </a:cubicBezTo>
                  <a:cubicBezTo>
                    <a:pt x="105" y="152"/>
                    <a:pt x="105" y="152"/>
                    <a:pt x="105" y="152"/>
                  </a:cubicBezTo>
                  <a:cubicBezTo>
                    <a:pt x="104" y="151"/>
                    <a:pt x="104" y="151"/>
                    <a:pt x="104" y="151"/>
                  </a:cubicBezTo>
                  <a:cubicBezTo>
                    <a:pt x="103" y="154"/>
                    <a:pt x="95" y="152"/>
                    <a:pt x="91" y="153"/>
                  </a:cubicBezTo>
                  <a:cubicBezTo>
                    <a:pt x="96" y="133"/>
                    <a:pt x="96" y="133"/>
                    <a:pt x="96" y="133"/>
                  </a:cubicBezTo>
                  <a:cubicBezTo>
                    <a:pt x="92" y="140"/>
                    <a:pt x="86" y="147"/>
                    <a:pt x="86" y="155"/>
                  </a:cubicBezTo>
                  <a:cubicBezTo>
                    <a:pt x="87" y="155"/>
                    <a:pt x="89" y="156"/>
                    <a:pt x="90" y="157"/>
                  </a:cubicBezTo>
                  <a:cubicBezTo>
                    <a:pt x="88" y="156"/>
                    <a:pt x="88" y="156"/>
                    <a:pt x="88" y="156"/>
                  </a:cubicBezTo>
                  <a:cubicBezTo>
                    <a:pt x="84" y="163"/>
                    <a:pt x="61" y="158"/>
                    <a:pt x="55" y="167"/>
                  </a:cubicBezTo>
                  <a:cubicBezTo>
                    <a:pt x="57" y="168"/>
                    <a:pt x="59" y="169"/>
                    <a:pt x="60" y="171"/>
                  </a:cubicBezTo>
                  <a:cubicBezTo>
                    <a:pt x="59" y="171"/>
                    <a:pt x="58" y="171"/>
                    <a:pt x="57" y="171"/>
                  </a:cubicBezTo>
                  <a:cubicBezTo>
                    <a:pt x="57" y="171"/>
                    <a:pt x="57" y="171"/>
                    <a:pt x="57" y="171"/>
                  </a:cubicBezTo>
                  <a:cubicBezTo>
                    <a:pt x="56" y="170"/>
                    <a:pt x="56" y="170"/>
                    <a:pt x="55" y="169"/>
                  </a:cubicBezTo>
                  <a:cubicBezTo>
                    <a:pt x="54" y="170"/>
                    <a:pt x="54" y="170"/>
                    <a:pt x="54" y="170"/>
                  </a:cubicBezTo>
                  <a:cubicBezTo>
                    <a:pt x="56" y="172"/>
                    <a:pt x="56" y="172"/>
                    <a:pt x="56" y="172"/>
                  </a:cubicBezTo>
                  <a:cubicBezTo>
                    <a:pt x="55" y="172"/>
                    <a:pt x="55" y="172"/>
                    <a:pt x="55" y="172"/>
                  </a:cubicBezTo>
                  <a:cubicBezTo>
                    <a:pt x="46" y="177"/>
                    <a:pt x="34" y="181"/>
                    <a:pt x="26" y="187"/>
                  </a:cubicBezTo>
                  <a:cubicBezTo>
                    <a:pt x="27" y="187"/>
                    <a:pt x="27" y="187"/>
                    <a:pt x="27" y="187"/>
                  </a:cubicBezTo>
                  <a:cubicBezTo>
                    <a:pt x="15" y="191"/>
                    <a:pt x="15" y="191"/>
                    <a:pt x="15" y="191"/>
                  </a:cubicBezTo>
                  <a:cubicBezTo>
                    <a:pt x="14" y="192"/>
                    <a:pt x="14" y="192"/>
                    <a:pt x="13" y="192"/>
                  </a:cubicBezTo>
                  <a:cubicBezTo>
                    <a:pt x="14" y="193"/>
                    <a:pt x="14" y="193"/>
                    <a:pt x="14" y="193"/>
                  </a:cubicBezTo>
                  <a:cubicBezTo>
                    <a:pt x="15" y="193"/>
                    <a:pt x="15" y="193"/>
                    <a:pt x="15" y="193"/>
                  </a:cubicBezTo>
                  <a:cubicBezTo>
                    <a:pt x="17" y="193"/>
                    <a:pt x="18" y="192"/>
                    <a:pt x="19" y="192"/>
                  </a:cubicBezTo>
                  <a:cubicBezTo>
                    <a:pt x="22" y="191"/>
                    <a:pt x="25" y="191"/>
                    <a:pt x="28" y="189"/>
                  </a:cubicBezTo>
                  <a:cubicBezTo>
                    <a:pt x="27" y="190"/>
                    <a:pt x="27" y="190"/>
                    <a:pt x="27" y="190"/>
                  </a:cubicBezTo>
                  <a:cubicBezTo>
                    <a:pt x="30" y="190"/>
                    <a:pt x="33" y="190"/>
                    <a:pt x="34" y="192"/>
                  </a:cubicBezTo>
                  <a:cubicBezTo>
                    <a:pt x="22" y="194"/>
                    <a:pt x="12" y="199"/>
                    <a:pt x="8" y="210"/>
                  </a:cubicBezTo>
                  <a:cubicBezTo>
                    <a:pt x="9" y="210"/>
                    <a:pt x="9" y="210"/>
                    <a:pt x="9" y="210"/>
                  </a:cubicBezTo>
                  <a:cubicBezTo>
                    <a:pt x="3" y="215"/>
                    <a:pt x="3" y="215"/>
                    <a:pt x="3" y="215"/>
                  </a:cubicBezTo>
                  <a:cubicBezTo>
                    <a:pt x="2" y="216"/>
                    <a:pt x="1" y="217"/>
                    <a:pt x="0" y="218"/>
                  </a:cubicBezTo>
                  <a:cubicBezTo>
                    <a:pt x="1" y="219"/>
                    <a:pt x="1" y="219"/>
                    <a:pt x="1" y="219"/>
                  </a:cubicBezTo>
                  <a:cubicBezTo>
                    <a:pt x="4" y="216"/>
                    <a:pt x="4" y="216"/>
                    <a:pt x="4" y="216"/>
                  </a:cubicBezTo>
                  <a:cubicBezTo>
                    <a:pt x="5" y="216"/>
                    <a:pt x="5" y="216"/>
                    <a:pt x="5" y="215"/>
                  </a:cubicBezTo>
                  <a:cubicBezTo>
                    <a:pt x="7" y="214"/>
                    <a:pt x="9" y="212"/>
                    <a:pt x="11" y="210"/>
                  </a:cubicBezTo>
                  <a:cubicBezTo>
                    <a:pt x="11" y="211"/>
                    <a:pt x="11" y="211"/>
                    <a:pt x="11" y="211"/>
                  </a:cubicBezTo>
                  <a:cubicBezTo>
                    <a:pt x="16" y="208"/>
                    <a:pt x="26" y="203"/>
                    <a:pt x="32" y="207"/>
                  </a:cubicBezTo>
                  <a:cubicBezTo>
                    <a:pt x="30" y="207"/>
                    <a:pt x="27" y="207"/>
                    <a:pt x="26" y="209"/>
                  </a:cubicBezTo>
                  <a:cubicBezTo>
                    <a:pt x="23" y="210"/>
                    <a:pt x="23" y="210"/>
                    <a:pt x="23" y="210"/>
                  </a:cubicBezTo>
                  <a:cubicBezTo>
                    <a:pt x="23" y="211"/>
                    <a:pt x="23" y="211"/>
                    <a:pt x="23" y="211"/>
                  </a:cubicBezTo>
                  <a:cubicBezTo>
                    <a:pt x="24" y="211"/>
                    <a:pt x="24" y="211"/>
                    <a:pt x="24" y="211"/>
                  </a:cubicBezTo>
                  <a:cubicBezTo>
                    <a:pt x="25" y="211"/>
                    <a:pt x="27" y="211"/>
                    <a:pt x="27" y="211"/>
                  </a:cubicBezTo>
                  <a:cubicBezTo>
                    <a:pt x="27" y="211"/>
                    <a:pt x="27" y="211"/>
                    <a:pt x="27" y="211"/>
                  </a:cubicBezTo>
                  <a:cubicBezTo>
                    <a:pt x="23" y="217"/>
                    <a:pt x="11" y="216"/>
                    <a:pt x="11" y="226"/>
                  </a:cubicBezTo>
                  <a:cubicBezTo>
                    <a:pt x="13" y="226"/>
                    <a:pt x="13" y="226"/>
                    <a:pt x="13" y="226"/>
                  </a:cubicBezTo>
                  <a:cubicBezTo>
                    <a:pt x="9" y="240"/>
                    <a:pt x="9" y="240"/>
                    <a:pt x="9" y="240"/>
                  </a:cubicBezTo>
                  <a:cubicBezTo>
                    <a:pt x="11" y="240"/>
                    <a:pt x="11" y="240"/>
                    <a:pt x="11" y="240"/>
                  </a:cubicBezTo>
                  <a:cubicBezTo>
                    <a:pt x="12" y="236"/>
                    <a:pt x="13" y="231"/>
                    <a:pt x="14" y="227"/>
                  </a:cubicBezTo>
                  <a:cubicBezTo>
                    <a:pt x="14" y="228"/>
                    <a:pt x="14" y="228"/>
                    <a:pt x="14" y="228"/>
                  </a:cubicBezTo>
                  <a:cubicBezTo>
                    <a:pt x="18" y="228"/>
                    <a:pt x="16" y="223"/>
                    <a:pt x="21" y="225"/>
                  </a:cubicBezTo>
                  <a:cubicBezTo>
                    <a:pt x="21" y="227"/>
                    <a:pt x="19" y="227"/>
                    <a:pt x="19" y="229"/>
                  </a:cubicBezTo>
                  <a:cubicBezTo>
                    <a:pt x="21" y="230"/>
                    <a:pt x="21" y="230"/>
                    <a:pt x="21" y="230"/>
                  </a:cubicBezTo>
                  <a:cubicBezTo>
                    <a:pt x="17" y="235"/>
                    <a:pt x="16" y="241"/>
                    <a:pt x="16" y="246"/>
                  </a:cubicBezTo>
                  <a:cubicBezTo>
                    <a:pt x="15" y="248"/>
                    <a:pt x="15" y="249"/>
                    <a:pt x="15" y="251"/>
                  </a:cubicBezTo>
                  <a:cubicBezTo>
                    <a:pt x="13" y="258"/>
                    <a:pt x="13" y="258"/>
                    <a:pt x="13" y="258"/>
                  </a:cubicBezTo>
                  <a:cubicBezTo>
                    <a:pt x="14" y="258"/>
                    <a:pt x="14" y="258"/>
                    <a:pt x="14" y="258"/>
                  </a:cubicBezTo>
                  <a:cubicBezTo>
                    <a:pt x="15" y="256"/>
                    <a:pt x="16" y="254"/>
                    <a:pt x="16" y="251"/>
                  </a:cubicBezTo>
                  <a:cubicBezTo>
                    <a:pt x="22" y="232"/>
                    <a:pt x="22" y="232"/>
                    <a:pt x="22" y="232"/>
                  </a:cubicBezTo>
                  <a:cubicBezTo>
                    <a:pt x="23" y="233"/>
                    <a:pt x="23" y="233"/>
                    <a:pt x="23" y="233"/>
                  </a:cubicBezTo>
                  <a:cubicBezTo>
                    <a:pt x="28" y="231"/>
                    <a:pt x="33" y="222"/>
                    <a:pt x="37" y="225"/>
                  </a:cubicBezTo>
                  <a:cubicBezTo>
                    <a:pt x="36" y="225"/>
                    <a:pt x="35" y="226"/>
                    <a:pt x="36" y="228"/>
                  </a:cubicBezTo>
                  <a:cubicBezTo>
                    <a:pt x="31" y="234"/>
                    <a:pt x="31" y="234"/>
                    <a:pt x="31" y="234"/>
                  </a:cubicBezTo>
                  <a:cubicBezTo>
                    <a:pt x="30" y="235"/>
                    <a:pt x="30" y="235"/>
                    <a:pt x="30" y="235"/>
                  </a:cubicBezTo>
                  <a:cubicBezTo>
                    <a:pt x="28" y="238"/>
                    <a:pt x="25" y="241"/>
                    <a:pt x="23" y="245"/>
                  </a:cubicBezTo>
                  <a:cubicBezTo>
                    <a:pt x="24" y="245"/>
                    <a:pt x="24" y="245"/>
                    <a:pt x="24" y="245"/>
                  </a:cubicBezTo>
                  <a:cubicBezTo>
                    <a:pt x="32" y="235"/>
                    <a:pt x="32" y="235"/>
                    <a:pt x="32" y="235"/>
                  </a:cubicBezTo>
                  <a:cubicBezTo>
                    <a:pt x="34" y="232"/>
                    <a:pt x="36" y="230"/>
                    <a:pt x="38" y="227"/>
                  </a:cubicBezTo>
                  <a:cubicBezTo>
                    <a:pt x="37" y="227"/>
                    <a:pt x="37" y="227"/>
                    <a:pt x="37" y="227"/>
                  </a:cubicBezTo>
                  <a:cubicBezTo>
                    <a:pt x="39" y="228"/>
                    <a:pt x="39" y="228"/>
                    <a:pt x="39" y="228"/>
                  </a:cubicBezTo>
                  <a:cubicBezTo>
                    <a:pt x="40" y="228"/>
                    <a:pt x="41" y="228"/>
                    <a:pt x="42" y="228"/>
                  </a:cubicBezTo>
                  <a:cubicBezTo>
                    <a:pt x="41" y="232"/>
                    <a:pt x="35" y="232"/>
                    <a:pt x="36" y="238"/>
                  </a:cubicBezTo>
                  <a:cubicBezTo>
                    <a:pt x="36" y="237"/>
                    <a:pt x="36" y="237"/>
                    <a:pt x="36" y="237"/>
                  </a:cubicBezTo>
                  <a:cubicBezTo>
                    <a:pt x="28" y="246"/>
                    <a:pt x="20" y="254"/>
                    <a:pt x="19" y="266"/>
                  </a:cubicBezTo>
                  <a:cubicBezTo>
                    <a:pt x="21" y="267"/>
                    <a:pt x="21" y="267"/>
                    <a:pt x="21" y="267"/>
                  </a:cubicBezTo>
                  <a:cubicBezTo>
                    <a:pt x="38" y="238"/>
                    <a:pt x="38" y="238"/>
                    <a:pt x="38" y="238"/>
                  </a:cubicBezTo>
                  <a:cubicBezTo>
                    <a:pt x="39" y="239"/>
                    <a:pt x="39" y="239"/>
                    <a:pt x="39" y="239"/>
                  </a:cubicBezTo>
                  <a:cubicBezTo>
                    <a:pt x="41" y="239"/>
                    <a:pt x="42" y="237"/>
                    <a:pt x="42" y="241"/>
                  </a:cubicBezTo>
                  <a:cubicBezTo>
                    <a:pt x="43" y="240"/>
                    <a:pt x="43" y="240"/>
                    <a:pt x="43" y="240"/>
                  </a:cubicBezTo>
                  <a:cubicBezTo>
                    <a:pt x="42" y="243"/>
                    <a:pt x="40" y="245"/>
                    <a:pt x="39" y="248"/>
                  </a:cubicBezTo>
                  <a:cubicBezTo>
                    <a:pt x="39" y="250"/>
                    <a:pt x="38" y="251"/>
                    <a:pt x="37" y="252"/>
                  </a:cubicBezTo>
                  <a:cubicBezTo>
                    <a:pt x="21" y="276"/>
                    <a:pt x="21" y="276"/>
                    <a:pt x="21" y="276"/>
                  </a:cubicBezTo>
                  <a:cubicBezTo>
                    <a:pt x="22" y="277"/>
                    <a:pt x="22" y="277"/>
                    <a:pt x="22" y="277"/>
                  </a:cubicBezTo>
                  <a:cubicBezTo>
                    <a:pt x="27" y="272"/>
                    <a:pt x="31" y="266"/>
                    <a:pt x="34" y="260"/>
                  </a:cubicBezTo>
                  <a:cubicBezTo>
                    <a:pt x="35" y="258"/>
                    <a:pt x="37" y="255"/>
                    <a:pt x="38" y="253"/>
                  </a:cubicBezTo>
                  <a:cubicBezTo>
                    <a:pt x="40" y="250"/>
                    <a:pt x="40" y="250"/>
                    <a:pt x="40" y="250"/>
                  </a:cubicBezTo>
                  <a:cubicBezTo>
                    <a:pt x="42" y="250"/>
                    <a:pt x="43" y="251"/>
                    <a:pt x="45" y="251"/>
                  </a:cubicBezTo>
                  <a:cubicBezTo>
                    <a:pt x="46" y="251"/>
                    <a:pt x="48" y="251"/>
                    <a:pt x="49" y="250"/>
                  </a:cubicBezTo>
                  <a:cubicBezTo>
                    <a:pt x="50" y="250"/>
                    <a:pt x="50" y="250"/>
                    <a:pt x="50" y="250"/>
                  </a:cubicBezTo>
                  <a:cubicBezTo>
                    <a:pt x="56" y="251"/>
                    <a:pt x="56" y="251"/>
                    <a:pt x="56" y="251"/>
                  </a:cubicBezTo>
                  <a:cubicBezTo>
                    <a:pt x="55" y="251"/>
                    <a:pt x="55" y="251"/>
                    <a:pt x="55" y="251"/>
                  </a:cubicBezTo>
                  <a:cubicBezTo>
                    <a:pt x="60" y="255"/>
                    <a:pt x="70" y="253"/>
                    <a:pt x="73" y="259"/>
                  </a:cubicBezTo>
                  <a:cubicBezTo>
                    <a:pt x="68" y="258"/>
                    <a:pt x="64" y="260"/>
                    <a:pt x="60" y="261"/>
                  </a:cubicBezTo>
                  <a:cubicBezTo>
                    <a:pt x="61" y="262"/>
                    <a:pt x="61" y="262"/>
                    <a:pt x="61" y="262"/>
                  </a:cubicBezTo>
                  <a:cubicBezTo>
                    <a:pt x="59" y="262"/>
                    <a:pt x="57" y="261"/>
                    <a:pt x="55" y="261"/>
                  </a:cubicBezTo>
                  <a:cubicBezTo>
                    <a:pt x="55" y="261"/>
                    <a:pt x="54" y="261"/>
                    <a:pt x="54" y="261"/>
                  </a:cubicBezTo>
                  <a:cubicBezTo>
                    <a:pt x="53" y="263"/>
                    <a:pt x="53" y="263"/>
                    <a:pt x="53" y="263"/>
                  </a:cubicBezTo>
                  <a:cubicBezTo>
                    <a:pt x="59" y="264"/>
                    <a:pt x="59" y="264"/>
                    <a:pt x="59" y="264"/>
                  </a:cubicBezTo>
                  <a:cubicBezTo>
                    <a:pt x="58" y="264"/>
                    <a:pt x="58" y="264"/>
                    <a:pt x="58" y="264"/>
                  </a:cubicBezTo>
                  <a:cubicBezTo>
                    <a:pt x="58" y="266"/>
                    <a:pt x="55" y="265"/>
                    <a:pt x="52" y="265"/>
                  </a:cubicBezTo>
                  <a:cubicBezTo>
                    <a:pt x="49" y="271"/>
                    <a:pt x="57" y="266"/>
                    <a:pt x="57" y="270"/>
                  </a:cubicBezTo>
                  <a:cubicBezTo>
                    <a:pt x="55" y="270"/>
                    <a:pt x="54" y="270"/>
                    <a:pt x="52" y="270"/>
                  </a:cubicBezTo>
                  <a:cubicBezTo>
                    <a:pt x="52" y="269"/>
                    <a:pt x="52" y="269"/>
                    <a:pt x="52" y="269"/>
                  </a:cubicBezTo>
                  <a:cubicBezTo>
                    <a:pt x="50" y="270"/>
                    <a:pt x="50" y="270"/>
                    <a:pt x="50" y="270"/>
                  </a:cubicBezTo>
                  <a:cubicBezTo>
                    <a:pt x="51" y="271"/>
                    <a:pt x="51" y="272"/>
                    <a:pt x="51" y="272"/>
                  </a:cubicBezTo>
                  <a:cubicBezTo>
                    <a:pt x="50" y="272"/>
                    <a:pt x="50" y="272"/>
                    <a:pt x="50" y="272"/>
                  </a:cubicBezTo>
                  <a:cubicBezTo>
                    <a:pt x="48" y="273"/>
                    <a:pt x="42" y="270"/>
                    <a:pt x="42" y="274"/>
                  </a:cubicBezTo>
                  <a:cubicBezTo>
                    <a:pt x="43" y="275"/>
                    <a:pt x="43" y="275"/>
                    <a:pt x="43" y="275"/>
                  </a:cubicBezTo>
                  <a:cubicBezTo>
                    <a:pt x="43" y="275"/>
                    <a:pt x="43" y="275"/>
                    <a:pt x="43" y="275"/>
                  </a:cubicBezTo>
                  <a:cubicBezTo>
                    <a:pt x="34" y="275"/>
                    <a:pt x="26" y="279"/>
                    <a:pt x="21" y="287"/>
                  </a:cubicBezTo>
                  <a:cubicBezTo>
                    <a:pt x="22" y="288"/>
                    <a:pt x="22" y="288"/>
                    <a:pt x="22" y="288"/>
                  </a:cubicBezTo>
                  <a:cubicBezTo>
                    <a:pt x="44" y="277"/>
                    <a:pt x="44" y="277"/>
                    <a:pt x="44" y="277"/>
                  </a:cubicBezTo>
                  <a:cubicBezTo>
                    <a:pt x="44" y="279"/>
                    <a:pt x="44" y="279"/>
                    <a:pt x="44" y="279"/>
                  </a:cubicBezTo>
                  <a:cubicBezTo>
                    <a:pt x="47" y="277"/>
                    <a:pt x="57" y="274"/>
                    <a:pt x="58" y="280"/>
                  </a:cubicBezTo>
                  <a:cubicBezTo>
                    <a:pt x="43" y="282"/>
                    <a:pt x="28" y="286"/>
                    <a:pt x="21" y="296"/>
                  </a:cubicBezTo>
                  <a:cubicBezTo>
                    <a:pt x="22" y="297"/>
                    <a:pt x="22" y="297"/>
                    <a:pt x="22" y="297"/>
                  </a:cubicBezTo>
                  <a:cubicBezTo>
                    <a:pt x="19" y="298"/>
                    <a:pt x="16" y="300"/>
                    <a:pt x="15" y="302"/>
                  </a:cubicBezTo>
                  <a:cubicBezTo>
                    <a:pt x="16" y="303"/>
                    <a:pt x="16" y="303"/>
                    <a:pt x="16" y="303"/>
                  </a:cubicBezTo>
                  <a:cubicBezTo>
                    <a:pt x="23" y="298"/>
                    <a:pt x="23" y="298"/>
                    <a:pt x="23" y="298"/>
                  </a:cubicBezTo>
                  <a:cubicBezTo>
                    <a:pt x="23" y="300"/>
                    <a:pt x="23" y="300"/>
                    <a:pt x="23" y="300"/>
                  </a:cubicBezTo>
                  <a:cubicBezTo>
                    <a:pt x="24" y="300"/>
                    <a:pt x="24" y="300"/>
                    <a:pt x="24" y="301"/>
                  </a:cubicBezTo>
                  <a:cubicBezTo>
                    <a:pt x="24" y="301"/>
                    <a:pt x="24" y="301"/>
                    <a:pt x="24" y="301"/>
                  </a:cubicBezTo>
                  <a:cubicBezTo>
                    <a:pt x="19" y="305"/>
                    <a:pt x="15" y="310"/>
                    <a:pt x="11" y="314"/>
                  </a:cubicBezTo>
                  <a:cubicBezTo>
                    <a:pt x="10" y="316"/>
                    <a:pt x="8" y="318"/>
                    <a:pt x="6" y="320"/>
                  </a:cubicBezTo>
                  <a:cubicBezTo>
                    <a:pt x="8" y="321"/>
                    <a:pt x="8" y="321"/>
                    <a:pt x="8" y="321"/>
                  </a:cubicBezTo>
                  <a:cubicBezTo>
                    <a:pt x="26" y="302"/>
                    <a:pt x="26" y="302"/>
                    <a:pt x="26" y="302"/>
                  </a:cubicBezTo>
                  <a:cubicBezTo>
                    <a:pt x="26" y="303"/>
                    <a:pt x="26" y="303"/>
                    <a:pt x="26" y="303"/>
                  </a:cubicBezTo>
                  <a:cubicBezTo>
                    <a:pt x="35" y="304"/>
                    <a:pt x="45" y="297"/>
                    <a:pt x="52" y="301"/>
                  </a:cubicBezTo>
                  <a:cubicBezTo>
                    <a:pt x="45" y="304"/>
                    <a:pt x="39" y="309"/>
                    <a:pt x="32" y="313"/>
                  </a:cubicBezTo>
                  <a:cubicBezTo>
                    <a:pt x="33" y="314"/>
                    <a:pt x="33" y="314"/>
                    <a:pt x="33" y="314"/>
                  </a:cubicBezTo>
                  <a:cubicBezTo>
                    <a:pt x="27" y="315"/>
                    <a:pt x="24" y="319"/>
                    <a:pt x="21" y="323"/>
                  </a:cubicBezTo>
                  <a:cubicBezTo>
                    <a:pt x="19" y="324"/>
                    <a:pt x="18" y="326"/>
                    <a:pt x="16" y="328"/>
                  </a:cubicBezTo>
                  <a:cubicBezTo>
                    <a:pt x="16" y="328"/>
                    <a:pt x="16" y="328"/>
                    <a:pt x="16" y="328"/>
                  </a:cubicBezTo>
                  <a:cubicBezTo>
                    <a:pt x="17" y="328"/>
                    <a:pt x="17" y="328"/>
                    <a:pt x="17" y="328"/>
                  </a:cubicBezTo>
                  <a:cubicBezTo>
                    <a:pt x="17" y="329"/>
                    <a:pt x="17" y="329"/>
                    <a:pt x="17" y="329"/>
                  </a:cubicBezTo>
                  <a:cubicBezTo>
                    <a:pt x="32" y="316"/>
                    <a:pt x="32" y="316"/>
                    <a:pt x="32" y="316"/>
                  </a:cubicBezTo>
                  <a:cubicBezTo>
                    <a:pt x="34" y="316"/>
                    <a:pt x="35" y="316"/>
                    <a:pt x="36" y="316"/>
                  </a:cubicBezTo>
                  <a:cubicBezTo>
                    <a:pt x="30" y="325"/>
                    <a:pt x="20" y="337"/>
                    <a:pt x="21" y="346"/>
                  </a:cubicBezTo>
                  <a:cubicBezTo>
                    <a:pt x="22" y="343"/>
                    <a:pt x="24" y="342"/>
                    <a:pt x="27" y="342"/>
                  </a:cubicBezTo>
                  <a:cubicBezTo>
                    <a:pt x="27" y="346"/>
                    <a:pt x="23" y="345"/>
                    <a:pt x="23" y="349"/>
                  </a:cubicBezTo>
                  <a:cubicBezTo>
                    <a:pt x="23" y="349"/>
                    <a:pt x="23" y="349"/>
                    <a:pt x="23" y="349"/>
                  </a:cubicBezTo>
                  <a:cubicBezTo>
                    <a:pt x="22" y="349"/>
                    <a:pt x="22" y="349"/>
                    <a:pt x="22" y="349"/>
                  </a:cubicBezTo>
                  <a:cubicBezTo>
                    <a:pt x="22" y="350"/>
                    <a:pt x="21" y="350"/>
                    <a:pt x="21" y="350"/>
                  </a:cubicBezTo>
                  <a:cubicBezTo>
                    <a:pt x="19" y="351"/>
                    <a:pt x="17" y="353"/>
                    <a:pt x="16" y="354"/>
                  </a:cubicBezTo>
                  <a:cubicBezTo>
                    <a:pt x="17" y="355"/>
                    <a:pt x="17" y="355"/>
                    <a:pt x="17" y="355"/>
                  </a:cubicBezTo>
                  <a:cubicBezTo>
                    <a:pt x="23" y="350"/>
                    <a:pt x="23" y="350"/>
                    <a:pt x="23" y="350"/>
                  </a:cubicBezTo>
                  <a:cubicBezTo>
                    <a:pt x="24" y="350"/>
                    <a:pt x="24" y="350"/>
                    <a:pt x="24" y="350"/>
                  </a:cubicBezTo>
                  <a:cubicBezTo>
                    <a:pt x="24" y="350"/>
                    <a:pt x="24" y="350"/>
                    <a:pt x="24" y="350"/>
                  </a:cubicBezTo>
                  <a:cubicBezTo>
                    <a:pt x="23" y="354"/>
                    <a:pt x="21" y="356"/>
                    <a:pt x="19" y="359"/>
                  </a:cubicBezTo>
                  <a:cubicBezTo>
                    <a:pt x="20" y="360"/>
                    <a:pt x="20" y="360"/>
                    <a:pt x="20" y="360"/>
                  </a:cubicBezTo>
                  <a:cubicBezTo>
                    <a:pt x="19" y="360"/>
                    <a:pt x="18" y="361"/>
                    <a:pt x="17" y="362"/>
                  </a:cubicBezTo>
                  <a:cubicBezTo>
                    <a:pt x="17" y="362"/>
                    <a:pt x="17" y="362"/>
                    <a:pt x="17" y="362"/>
                  </a:cubicBezTo>
                  <a:cubicBezTo>
                    <a:pt x="13" y="364"/>
                    <a:pt x="13" y="364"/>
                    <a:pt x="13" y="364"/>
                  </a:cubicBezTo>
                  <a:cubicBezTo>
                    <a:pt x="14" y="365"/>
                    <a:pt x="14" y="365"/>
                    <a:pt x="14" y="365"/>
                  </a:cubicBezTo>
                  <a:cubicBezTo>
                    <a:pt x="15" y="365"/>
                    <a:pt x="16" y="364"/>
                    <a:pt x="17" y="364"/>
                  </a:cubicBezTo>
                  <a:cubicBezTo>
                    <a:pt x="19" y="363"/>
                    <a:pt x="19" y="363"/>
                    <a:pt x="19" y="363"/>
                  </a:cubicBezTo>
                  <a:cubicBezTo>
                    <a:pt x="15" y="369"/>
                    <a:pt x="15" y="369"/>
                    <a:pt x="15" y="369"/>
                  </a:cubicBezTo>
                  <a:cubicBezTo>
                    <a:pt x="17" y="368"/>
                    <a:pt x="17" y="368"/>
                    <a:pt x="17" y="368"/>
                  </a:cubicBezTo>
                  <a:cubicBezTo>
                    <a:pt x="20" y="368"/>
                    <a:pt x="21" y="365"/>
                    <a:pt x="22" y="362"/>
                  </a:cubicBezTo>
                  <a:cubicBezTo>
                    <a:pt x="23" y="364"/>
                    <a:pt x="23" y="364"/>
                    <a:pt x="23" y="364"/>
                  </a:cubicBezTo>
                  <a:cubicBezTo>
                    <a:pt x="26" y="363"/>
                    <a:pt x="26" y="358"/>
                    <a:pt x="31" y="359"/>
                  </a:cubicBezTo>
                  <a:cubicBezTo>
                    <a:pt x="31" y="359"/>
                    <a:pt x="31" y="360"/>
                    <a:pt x="31" y="360"/>
                  </a:cubicBezTo>
                  <a:cubicBezTo>
                    <a:pt x="31" y="360"/>
                    <a:pt x="31" y="360"/>
                    <a:pt x="31" y="360"/>
                  </a:cubicBezTo>
                  <a:cubicBezTo>
                    <a:pt x="30" y="361"/>
                    <a:pt x="29" y="362"/>
                    <a:pt x="28" y="363"/>
                  </a:cubicBezTo>
                  <a:cubicBezTo>
                    <a:pt x="21" y="370"/>
                    <a:pt x="21" y="370"/>
                    <a:pt x="21" y="370"/>
                  </a:cubicBezTo>
                  <a:cubicBezTo>
                    <a:pt x="22" y="372"/>
                    <a:pt x="22" y="372"/>
                    <a:pt x="22" y="372"/>
                  </a:cubicBezTo>
                  <a:cubicBezTo>
                    <a:pt x="25" y="370"/>
                    <a:pt x="27" y="368"/>
                    <a:pt x="28" y="366"/>
                  </a:cubicBezTo>
                  <a:cubicBezTo>
                    <a:pt x="29" y="365"/>
                    <a:pt x="29" y="365"/>
                    <a:pt x="29" y="364"/>
                  </a:cubicBezTo>
                  <a:cubicBezTo>
                    <a:pt x="32" y="361"/>
                    <a:pt x="32" y="361"/>
                    <a:pt x="32" y="361"/>
                  </a:cubicBezTo>
                  <a:cubicBezTo>
                    <a:pt x="32" y="362"/>
                    <a:pt x="32" y="362"/>
                    <a:pt x="32" y="362"/>
                  </a:cubicBezTo>
                  <a:cubicBezTo>
                    <a:pt x="34" y="362"/>
                    <a:pt x="35" y="360"/>
                    <a:pt x="37" y="360"/>
                  </a:cubicBezTo>
                  <a:cubicBezTo>
                    <a:pt x="38" y="364"/>
                    <a:pt x="34" y="364"/>
                    <a:pt x="36" y="368"/>
                  </a:cubicBezTo>
                  <a:cubicBezTo>
                    <a:pt x="36" y="368"/>
                    <a:pt x="36" y="368"/>
                    <a:pt x="36" y="368"/>
                  </a:cubicBezTo>
                  <a:cubicBezTo>
                    <a:pt x="32" y="374"/>
                    <a:pt x="29" y="382"/>
                    <a:pt x="27" y="389"/>
                  </a:cubicBezTo>
                  <a:cubicBezTo>
                    <a:pt x="29" y="389"/>
                    <a:pt x="29" y="389"/>
                    <a:pt x="29" y="389"/>
                  </a:cubicBezTo>
                  <a:cubicBezTo>
                    <a:pt x="37" y="371"/>
                    <a:pt x="37" y="371"/>
                    <a:pt x="37" y="371"/>
                  </a:cubicBezTo>
                  <a:cubicBezTo>
                    <a:pt x="39" y="378"/>
                    <a:pt x="38" y="382"/>
                    <a:pt x="39" y="393"/>
                  </a:cubicBezTo>
                  <a:cubicBezTo>
                    <a:pt x="40" y="393"/>
                    <a:pt x="40" y="393"/>
                    <a:pt x="40" y="393"/>
                  </a:cubicBezTo>
                  <a:cubicBezTo>
                    <a:pt x="39" y="394"/>
                    <a:pt x="39" y="394"/>
                    <a:pt x="39" y="394"/>
                  </a:cubicBezTo>
                  <a:cubicBezTo>
                    <a:pt x="39" y="394"/>
                    <a:pt x="39" y="394"/>
                    <a:pt x="39" y="394"/>
                  </a:cubicBezTo>
                  <a:cubicBezTo>
                    <a:pt x="38" y="396"/>
                    <a:pt x="38" y="398"/>
                    <a:pt x="38" y="399"/>
                  </a:cubicBezTo>
                  <a:cubicBezTo>
                    <a:pt x="38" y="400"/>
                    <a:pt x="38" y="400"/>
                    <a:pt x="38" y="400"/>
                  </a:cubicBezTo>
                  <a:cubicBezTo>
                    <a:pt x="40" y="401"/>
                    <a:pt x="40" y="401"/>
                    <a:pt x="40" y="401"/>
                  </a:cubicBezTo>
                  <a:cubicBezTo>
                    <a:pt x="41" y="397"/>
                    <a:pt x="41" y="397"/>
                    <a:pt x="41" y="397"/>
                  </a:cubicBezTo>
                  <a:cubicBezTo>
                    <a:pt x="44" y="400"/>
                    <a:pt x="41" y="408"/>
                    <a:pt x="42" y="413"/>
                  </a:cubicBezTo>
                  <a:cubicBezTo>
                    <a:pt x="42" y="412"/>
                    <a:pt x="42" y="412"/>
                    <a:pt x="42" y="412"/>
                  </a:cubicBezTo>
                  <a:cubicBezTo>
                    <a:pt x="42" y="413"/>
                    <a:pt x="42" y="413"/>
                    <a:pt x="41" y="413"/>
                  </a:cubicBezTo>
                  <a:cubicBezTo>
                    <a:pt x="41" y="413"/>
                    <a:pt x="41" y="413"/>
                    <a:pt x="41" y="413"/>
                  </a:cubicBezTo>
                  <a:cubicBezTo>
                    <a:pt x="41" y="414"/>
                    <a:pt x="41" y="414"/>
                    <a:pt x="41" y="414"/>
                  </a:cubicBezTo>
                  <a:cubicBezTo>
                    <a:pt x="41" y="415"/>
                    <a:pt x="40" y="417"/>
                    <a:pt x="40" y="418"/>
                  </a:cubicBezTo>
                  <a:cubicBezTo>
                    <a:pt x="41" y="421"/>
                    <a:pt x="41" y="421"/>
                    <a:pt x="41" y="421"/>
                  </a:cubicBezTo>
                  <a:cubicBezTo>
                    <a:pt x="44" y="415"/>
                    <a:pt x="44" y="415"/>
                    <a:pt x="44" y="415"/>
                  </a:cubicBezTo>
                  <a:cubicBezTo>
                    <a:pt x="44" y="416"/>
                    <a:pt x="44" y="416"/>
                    <a:pt x="44" y="416"/>
                  </a:cubicBezTo>
                  <a:cubicBezTo>
                    <a:pt x="46" y="416"/>
                    <a:pt x="46" y="416"/>
                    <a:pt x="46" y="416"/>
                  </a:cubicBezTo>
                  <a:cubicBezTo>
                    <a:pt x="45" y="416"/>
                    <a:pt x="45" y="416"/>
                    <a:pt x="45" y="416"/>
                  </a:cubicBezTo>
                  <a:cubicBezTo>
                    <a:pt x="45" y="419"/>
                    <a:pt x="44" y="421"/>
                    <a:pt x="45" y="423"/>
                  </a:cubicBezTo>
                  <a:cubicBezTo>
                    <a:pt x="46" y="423"/>
                    <a:pt x="46" y="423"/>
                    <a:pt x="46" y="423"/>
                  </a:cubicBezTo>
                  <a:cubicBezTo>
                    <a:pt x="47" y="418"/>
                    <a:pt x="47" y="418"/>
                    <a:pt x="47" y="418"/>
                  </a:cubicBezTo>
                  <a:cubicBezTo>
                    <a:pt x="47" y="419"/>
                    <a:pt x="47" y="419"/>
                    <a:pt x="47" y="419"/>
                  </a:cubicBezTo>
                  <a:cubicBezTo>
                    <a:pt x="51" y="420"/>
                    <a:pt x="46" y="411"/>
                    <a:pt x="50" y="413"/>
                  </a:cubicBezTo>
                  <a:cubicBezTo>
                    <a:pt x="51" y="412"/>
                    <a:pt x="51" y="412"/>
                    <a:pt x="51" y="412"/>
                  </a:cubicBezTo>
                  <a:cubicBezTo>
                    <a:pt x="50" y="430"/>
                    <a:pt x="50" y="430"/>
                    <a:pt x="50" y="430"/>
                  </a:cubicBezTo>
                  <a:cubicBezTo>
                    <a:pt x="52" y="430"/>
                    <a:pt x="52" y="430"/>
                    <a:pt x="52" y="430"/>
                  </a:cubicBezTo>
                  <a:cubicBezTo>
                    <a:pt x="53" y="425"/>
                    <a:pt x="53" y="419"/>
                    <a:pt x="53" y="414"/>
                  </a:cubicBezTo>
                  <a:cubicBezTo>
                    <a:pt x="53" y="414"/>
                    <a:pt x="53" y="413"/>
                    <a:pt x="53" y="412"/>
                  </a:cubicBezTo>
                  <a:cubicBezTo>
                    <a:pt x="54" y="413"/>
                    <a:pt x="54" y="413"/>
                    <a:pt x="54" y="413"/>
                  </a:cubicBezTo>
                  <a:cubicBezTo>
                    <a:pt x="57" y="411"/>
                    <a:pt x="53" y="403"/>
                    <a:pt x="57" y="403"/>
                  </a:cubicBezTo>
                  <a:cubicBezTo>
                    <a:pt x="58" y="407"/>
                    <a:pt x="55" y="416"/>
                    <a:pt x="58" y="417"/>
                  </a:cubicBezTo>
                  <a:cubicBezTo>
                    <a:pt x="59" y="416"/>
                    <a:pt x="59" y="414"/>
                    <a:pt x="60" y="414"/>
                  </a:cubicBezTo>
                  <a:cubicBezTo>
                    <a:pt x="60" y="417"/>
                    <a:pt x="60" y="420"/>
                    <a:pt x="62" y="421"/>
                  </a:cubicBezTo>
                  <a:cubicBezTo>
                    <a:pt x="62" y="420"/>
                    <a:pt x="62" y="420"/>
                    <a:pt x="62" y="420"/>
                  </a:cubicBezTo>
                  <a:cubicBezTo>
                    <a:pt x="63" y="423"/>
                    <a:pt x="63" y="423"/>
                    <a:pt x="63" y="423"/>
                  </a:cubicBezTo>
                  <a:cubicBezTo>
                    <a:pt x="63" y="424"/>
                    <a:pt x="63" y="426"/>
                    <a:pt x="63" y="427"/>
                  </a:cubicBezTo>
                  <a:cubicBezTo>
                    <a:pt x="65" y="426"/>
                    <a:pt x="65" y="426"/>
                    <a:pt x="65" y="426"/>
                  </a:cubicBezTo>
                  <a:cubicBezTo>
                    <a:pt x="64" y="423"/>
                    <a:pt x="64" y="423"/>
                    <a:pt x="64" y="423"/>
                  </a:cubicBezTo>
                  <a:cubicBezTo>
                    <a:pt x="64" y="423"/>
                    <a:pt x="64" y="423"/>
                    <a:pt x="64" y="423"/>
                  </a:cubicBezTo>
                  <a:cubicBezTo>
                    <a:pt x="64" y="421"/>
                    <a:pt x="64" y="420"/>
                    <a:pt x="64" y="419"/>
                  </a:cubicBezTo>
                  <a:cubicBezTo>
                    <a:pt x="65" y="419"/>
                    <a:pt x="65" y="419"/>
                    <a:pt x="65" y="419"/>
                  </a:cubicBezTo>
                  <a:cubicBezTo>
                    <a:pt x="65" y="418"/>
                    <a:pt x="65" y="417"/>
                    <a:pt x="67" y="417"/>
                  </a:cubicBezTo>
                  <a:cubicBezTo>
                    <a:pt x="67" y="421"/>
                    <a:pt x="68" y="423"/>
                    <a:pt x="70" y="424"/>
                  </a:cubicBezTo>
                  <a:cubicBezTo>
                    <a:pt x="72" y="424"/>
                    <a:pt x="72" y="424"/>
                    <a:pt x="72" y="424"/>
                  </a:cubicBezTo>
                  <a:cubicBezTo>
                    <a:pt x="70" y="427"/>
                    <a:pt x="71" y="430"/>
                    <a:pt x="72" y="432"/>
                  </a:cubicBezTo>
                  <a:cubicBezTo>
                    <a:pt x="73" y="433"/>
                    <a:pt x="73" y="434"/>
                    <a:pt x="73" y="435"/>
                  </a:cubicBezTo>
                  <a:cubicBezTo>
                    <a:pt x="75" y="435"/>
                    <a:pt x="75" y="435"/>
                    <a:pt x="75" y="435"/>
                  </a:cubicBezTo>
                  <a:cubicBezTo>
                    <a:pt x="74" y="428"/>
                    <a:pt x="74" y="428"/>
                    <a:pt x="74" y="428"/>
                  </a:cubicBezTo>
                  <a:cubicBezTo>
                    <a:pt x="77" y="432"/>
                    <a:pt x="77" y="432"/>
                    <a:pt x="77" y="432"/>
                  </a:cubicBezTo>
                  <a:cubicBezTo>
                    <a:pt x="78" y="431"/>
                    <a:pt x="78" y="431"/>
                    <a:pt x="78" y="431"/>
                  </a:cubicBezTo>
                  <a:cubicBezTo>
                    <a:pt x="78" y="428"/>
                    <a:pt x="77" y="426"/>
                    <a:pt x="74" y="424"/>
                  </a:cubicBezTo>
                  <a:cubicBezTo>
                    <a:pt x="76" y="424"/>
                    <a:pt x="76" y="424"/>
                    <a:pt x="76" y="424"/>
                  </a:cubicBezTo>
                  <a:cubicBezTo>
                    <a:pt x="77" y="419"/>
                    <a:pt x="73" y="419"/>
                    <a:pt x="73" y="414"/>
                  </a:cubicBezTo>
                  <a:cubicBezTo>
                    <a:pt x="79" y="415"/>
                    <a:pt x="78" y="424"/>
                    <a:pt x="83" y="426"/>
                  </a:cubicBezTo>
                  <a:cubicBezTo>
                    <a:pt x="83" y="426"/>
                    <a:pt x="83" y="426"/>
                    <a:pt x="83" y="426"/>
                  </a:cubicBezTo>
                  <a:cubicBezTo>
                    <a:pt x="83" y="428"/>
                    <a:pt x="84" y="429"/>
                    <a:pt x="85" y="430"/>
                  </a:cubicBezTo>
                  <a:cubicBezTo>
                    <a:pt x="86" y="429"/>
                    <a:pt x="86" y="429"/>
                    <a:pt x="86" y="429"/>
                  </a:cubicBezTo>
                  <a:cubicBezTo>
                    <a:pt x="85" y="425"/>
                    <a:pt x="85" y="425"/>
                    <a:pt x="85" y="425"/>
                  </a:cubicBezTo>
                  <a:cubicBezTo>
                    <a:pt x="86" y="424"/>
                    <a:pt x="88" y="425"/>
                    <a:pt x="91" y="426"/>
                  </a:cubicBezTo>
                  <a:cubicBezTo>
                    <a:pt x="91" y="426"/>
                    <a:pt x="91" y="426"/>
                    <a:pt x="91" y="426"/>
                  </a:cubicBezTo>
                  <a:cubicBezTo>
                    <a:pt x="93" y="429"/>
                    <a:pt x="93" y="429"/>
                    <a:pt x="93" y="429"/>
                  </a:cubicBezTo>
                  <a:cubicBezTo>
                    <a:pt x="94" y="428"/>
                    <a:pt x="94" y="428"/>
                    <a:pt x="94" y="428"/>
                  </a:cubicBezTo>
                  <a:cubicBezTo>
                    <a:pt x="94" y="427"/>
                    <a:pt x="94" y="427"/>
                    <a:pt x="94" y="426"/>
                  </a:cubicBezTo>
                  <a:cubicBezTo>
                    <a:pt x="93" y="426"/>
                    <a:pt x="93" y="425"/>
                    <a:pt x="92" y="424"/>
                  </a:cubicBezTo>
                  <a:cubicBezTo>
                    <a:pt x="93" y="424"/>
                    <a:pt x="93" y="424"/>
                    <a:pt x="93" y="424"/>
                  </a:cubicBezTo>
                  <a:cubicBezTo>
                    <a:pt x="81" y="403"/>
                    <a:pt x="74" y="378"/>
                    <a:pt x="70" y="350"/>
                  </a:cubicBezTo>
                  <a:cubicBezTo>
                    <a:pt x="72" y="350"/>
                    <a:pt x="74" y="351"/>
                    <a:pt x="75" y="352"/>
                  </a:cubicBezTo>
                  <a:cubicBezTo>
                    <a:pt x="76" y="347"/>
                    <a:pt x="72" y="346"/>
                    <a:pt x="73" y="341"/>
                  </a:cubicBezTo>
                  <a:cubicBezTo>
                    <a:pt x="74" y="341"/>
                    <a:pt x="74" y="341"/>
                    <a:pt x="75" y="341"/>
                  </a:cubicBezTo>
                  <a:cubicBezTo>
                    <a:pt x="75" y="340"/>
                    <a:pt x="75" y="340"/>
                    <a:pt x="75" y="340"/>
                  </a:cubicBezTo>
                  <a:cubicBezTo>
                    <a:pt x="77" y="342"/>
                    <a:pt x="77" y="342"/>
                    <a:pt x="77" y="342"/>
                  </a:cubicBezTo>
                  <a:cubicBezTo>
                    <a:pt x="78" y="341"/>
                    <a:pt x="78" y="341"/>
                    <a:pt x="78" y="341"/>
                  </a:cubicBezTo>
                  <a:cubicBezTo>
                    <a:pt x="78" y="340"/>
                    <a:pt x="77" y="339"/>
                    <a:pt x="75" y="338"/>
                  </a:cubicBezTo>
                  <a:cubicBezTo>
                    <a:pt x="76" y="337"/>
                    <a:pt x="76" y="337"/>
                    <a:pt x="76" y="337"/>
                  </a:cubicBezTo>
                  <a:cubicBezTo>
                    <a:pt x="71" y="330"/>
                    <a:pt x="71" y="320"/>
                    <a:pt x="78" y="314"/>
                  </a:cubicBezTo>
                  <a:cubicBezTo>
                    <a:pt x="78" y="323"/>
                    <a:pt x="78" y="331"/>
                    <a:pt x="85" y="332"/>
                  </a:cubicBezTo>
                  <a:cubicBezTo>
                    <a:pt x="90" y="316"/>
                    <a:pt x="95" y="298"/>
                    <a:pt x="104" y="285"/>
                  </a:cubicBezTo>
                  <a:cubicBezTo>
                    <a:pt x="104" y="288"/>
                    <a:pt x="104" y="290"/>
                    <a:pt x="104" y="293"/>
                  </a:cubicBezTo>
                  <a:cubicBezTo>
                    <a:pt x="106" y="294"/>
                    <a:pt x="106" y="294"/>
                    <a:pt x="106" y="294"/>
                  </a:cubicBezTo>
                  <a:cubicBezTo>
                    <a:pt x="102" y="297"/>
                    <a:pt x="101" y="303"/>
                    <a:pt x="101" y="309"/>
                  </a:cubicBezTo>
                  <a:cubicBezTo>
                    <a:pt x="103" y="309"/>
                    <a:pt x="103" y="309"/>
                    <a:pt x="103" y="309"/>
                  </a:cubicBezTo>
                  <a:cubicBezTo>
                    <a:pt x="107" y="297"/>
                    <a:pt x="107" y="297"/>
                    <a:pt x="107" y="297"/>
                  </a:cubicBezTo>
                  <a:cubicBezTo>
                    <a:pt x="108" y="299"/>
                    <a:pt x="108" y="299"/>
                    <a:pt x="108" y="299"/>
                  </a:cubicBezTo>
                  <a:cubicBezTo>
                    <a:pt x="109" y="299"/>
                    <a:pt x="109" y="299"/>
                    <a:pt x="109" y="299"/>
                  </a:cubicBezTo>
                  <a:cubicBezTo>
                    <a:pt x="109" y="298"/>
                    <a:pt x="109" y="298"/>
                    <a:pt x="109" y="298"/>
                  </a:cubicBezTo>
                  <a:cubicBezTo>
                    <a:pt x="109" y="297"/>
                    <a:pt x="108" y="296"/>
                    <a:pt x="108" y="294"/>
                  </a:cubicBezTo>
                  <a:cubicBezTo>
                    <a:pt x="109" y="295"/>
                    <a:pt x="109" y="295"/>
                    <a:pt x="109" y="295"/>
                  </a:cubicBezTo>
                  <a:cubicBezTo>
                    <a:pt x="111" y="287"/>
                    <a:pt x="114" y="279"/>
                    <a:pt x="119" y="274"/>
                  </a:cubicBezTo>
                  <a:cubicBezTo>
                    <a:pt x="120" y="273"/>
                    <a:pt x="120" y="273"/>
                    <a:pt x="120" y="273"/>
                  </a:cubicBezTo>
                  <a:cubicBezTo>
                    <a:pt x="120" y="274"/>
                    <a:pt x="120" y="276"/>
                    <a:pt x="120" y="277"/>
                  </a:cubicBezTo>
                  <a:cubicBezTo>
                    <a:pt x="121" y="277"/>
                    <a:pt x="121" y="277"/>
                    <a:pt x="121" y="277"/>
                  </a:cubicBezTo>
                  <a:cubicBezTo>
                    <a:pt x="122" y="274"/>
                    <a:pt x="122" y="274"/>
                    <a:pt x="122" y="274"/>
                  </a:cubicBezTo>
                  <a:cubicBezTo>
                    <a:pt x="122" y="275"/>
                    <a:pt x="122" y="275"/>
                    <a:pt x="122" y="275"/>
                  </a:cubicBezTo>
                  <a:cubicBezTo>
                    <a:pt x="124" y="275"/>
                    <a:pt x="124" y="272"/>
                    <a:pt x="126" y="272"/>
                  </a:cubicBezTo>
                  <a:cubicBezTo>
                    <a:pt x="127" y="272"/>
                    <a:pt x="127" y="272"/>
                    <a:pt x="127" y="272"/>
                  </a:cubicBezTo>
                  <a:cubicBezTo>
                    <a:pt x="126" y="274"/>
                    <a:pt x="126" y="274"/>
                    <a:pt x="126" y="274"/>
                  </a:cubicBezTo>
                  <a:cubicBezTo>
                    <a:pt x="127" y="275"/>
                    <a:pt x="127" y="275"/>
                    <a:pt x="127" y="275"/>
                  </a:cubicBezTo>
                  <a:cubicBezTo>
                    <a:pt x="127" y="274"/>
                    <a:pt x="128" y="274"/>
                    <a:pt x="128" y="273"/>
                  </a:cubicBezTo>
                  <a:cubicBezTo>
                    <a:pt x="128" y="272"/>
                    <a:pt x="128" y="272"/>
                    <a:pt x="128" y="272"/>
                  </a:cubicBezTo>
                  <a:cubicBezTo>
                    <a:pt x="129" y="274"/>
                    <a:pt x="129" y="274"/>
                    <a:pt x="129" y="274"/>
                  </a:cubicBezTo>
                  <a:cubicBezTo>
                    <a:pt x="138" y="265"/>
                    <a:pt x="140" y="249"/>
                    <a:pt x="155" y="246"/>
                  </a:cubicBezTo>
                  <a:cubicBezTo>
                    <a:pt x="155" y="248"/>
                    <a:pt x="153" y="248"/>
                    <a:pt x="153" y="251"/>
                  </a:cubicBezTo>
                  <a:cubicBezTo>
                    <a:pt x="155" y="251"/>
                    <a:pt x="155" y="251"/>
                    <a:pt x="155" y="251"/>
                  </a:cubicBezTo>
                  <a:cubicBezTo>
                    <a:pt x="154" y="252"/>
                    <a:pt x="154" y="252"/>
                    <a:pt x="153" y="253"/>
                  </a:cubicBezTo>
                  <a:cubicBezTo>
                    <a:pt x="151" y="254"/>
                    <a:pt x="149" y="256"/>
                    <a:pt x="148" y="258"/>
                  </a:cubicBezTo>
                  <a:cubicBezTo>
                    <a:pt x="148" y="261"/>
                    <a:pt x="148" y="261"/>
                    <a:pt x="148" y="261"/>
                  </a:cubicBezTo>
                  <a:cubicBezTo>
                    <a:pt x="155" y="253"/>
                    <a:pt x="155" y="253"/>
                    <a:pt x="155" y="253"/>
                  </a:cubicBezTo>
                  <a:cubicBezTo>
                    <a:pt x="155" y="254"/>
                    <a:pt x="155" y="254"/>
                    <a:pt x="155" y="254"/>
                  </a:cubicBezTo>
                  <a:cubicBezTo>
                    <a:pt x="156" y="254"/>
                    <a:pt x="157" y="254"/>
                    <a:pt x="158" y="254"/>
                  </a:cubicBezTo>
                  <a:cubicBezTo>
                    <a:pt x="160" y="253"/>
                    <a:pt x="160" y="253"/>
                    <a:pt x="160" y="253"/>
                  </a:cubicBezTo>
                  <a:cubicBezTo>
                    <a:pt x="158" y="261"/>
                    <a:pt x="158" y="261"/>
                    <a:pt x="158" y="261"/>
                  </a:cubicBezTo>
                  <a:cubicBezTo>
                    <a:pt x="157" y="262"/>
                    <a:pt x="157" y="262"/>
                    <a:pt x="157" y="262"/>
                  </a:cubicBezTo>
                  <a:cubicBezTo>
                    <a:pt x="156" y="265"/>
                    <a:pt x="155" y="268"/>
                    <a:pt x="155" y="271"/>
                  </a:cubicBezTo>
                  <a:cubicBezTo>
                    <a:pt x="157" y="271"/>
                    <a:pt x="157" y="271"/>
                    <a:pt x="157" y="271"/>
                  </a:cubicBezTo>
                  <a:cubicBezTo>
                    <a:pt x="159" y="262"/>
                    <a:pt x="159" y="262"/>
                    <a:pt x="159" y="262"/>
                  </a:cubicBezTo>
                  <a:cubicBezTo>
                    <a:pt x="160" y="259"/>
                    <a:pt x="161" y="257"/>
                    <a:pt x="161" y="255"/>
                  </a:cubicBezTo>
                  <a:cubicBezTo>
                    <a:pt x="161" y="256"/>
                    <a:pt x="161" y="256"/>
                    <a:pt x="161" y="256"/>
                  </a:cubicBezTo>
                  <a:cubicBezTo>
                    <a:pt x="165" y="255"/>
                    <a:pt x="163" y="250"/>
                    <a:pt x="166" y="249"/>
                  </a:cubicBezTo>
                  <a:cubicBezTo>
                    <a:pt x="166" y="251"/>
                    <a:pt x="166" y="252"/>
                    <a:pt x="166" y="254"/>
                  </a:cubicBezTo>
                  <a:cubicBezTo>
                    <a:pt x="168" y="255"/>
                    <a:pt x="168" y="255"/>
                    <a:pt x="168" y="255"/>
                  </a:cubicBezTo>
                  <a:cubicBezTo>
                    <a:pt x="166" y="258"/>
                    <a:pt x="165" y="262"/>
                    <a:pt x="164" y="265"/>
                  </a:cubicBezTo>
                  <a:cubicBezTo>
                    <a:pt x="164" y="266"/>
                    <a:pt x="164" y="266"/>
                    <a:pt x="164" y="266"/>
                  </a:cubicBezTo>
                  <a:cubicBezTo>
                    <a:pt x="160" y="276"/>
                    <a:pt x="160" y="276"/>
                    <a:pt x="160" y="276"/>
                  </a:cubicBezTo>
                  <a:cubicBezTo>
                    <a:pt x="161" y="277"/>
                    <a:pt x="161" y="277"/>
                    <a:pt x="161" y="277"/>
                  </a:cubicBezTo>
                  <a:cubicBezTo>
                    <a:pt x="164" y="273"/>
                    <a:pt x="165" y="269"/>
                    <a:pt x="165" y="266"/>
                  </a:cubicBezTo>
                  <a:cubicBezTo>
                    <a:pt x="169" y="257"/>
                    <a:pt x="169" y="257"/>
                    <a:pt x="169" y="257"/>
                  </a:cubicBezTo>
                  <a:cubicBezTo>
                    <a:pt x="169" y="257"/>
                    <a:pt x="170" y="258"/>
                    <a:pt x="170" y="259"/>
                  </a:cubicBezTo>
                  <a:cubicBezTo>
                    <a:pt x="170" y="259"/>
                    <a:pt x="170" y="259"/>
                    <a:pt x="170" y="259"/>
                  </a:cubicBezTo>
                  <a:cubicBezTo>
                    <a:pt x="169" y="270"/>
                    <a:pt x="169" y="270"/>
                    <a:pt x="169" y="270"/>
                  </a:cubicBezTo>
                  <a:cubicBezTo>
                    <a:pt x="170" y="270"/>
                    <a:pt x="170" y="270"/>
                    <a:pt x="170" y="270"/>
                  </a:cubicBezTo>
                  <a:cubicBezTo>
                    <a:pt x="171" y="269"/>
                    <a:pt x="171" y="268"/>
                    <a:pt x="171" y="267"/>
                  </a:cubicBezTo>
                  <a:cubicBezTo>
                    <a:pt x="172" y="264"/>
                    <a:pt x="172" y="261"/>
                    <a:pt x="172" y="258"/>
                  </a:cubicBezTo>
                  <a:cubicBezTo>
                    <a:pt x="173" y="259"/>
                    <a:pt x="173" y="259"/>
                    <a:pt x="173" y="259"/>
                  </a:cubicBezTo>
                  <a:cubicBezTo>
                    <a:pt x="176" y="253"/>
                    <a:pt x="179" y="245"/>
                    <a:pt x="184" y="241"/>
                  </a:cubicBezTo>
                  <a:cubicBezTo>
                    <a:pt x="183" y="243"/>
                    <a:pt x="182" y="245"/>
                    <a:pt x="183" y="249"/>
                  </a:cubicBezTo>
                  <a:cubicBezTo>
                    <a:pt x="183" y="249"/>
                    <a:pt x="183" y="249"/>
                    <a:pt x="183" y="249"/>
                  </a:cubicBezTo>
                  <a:cubicBezTo>
                    <a:pt x="183" y="250"/>
                    <a:pt x="183" y="250"/>
                    <a:pt x="183" y="250"/>
                  </a:cubicBezTo>
                  <a:cubicBezTo>
                    <a:pt x="183" y="250"/>
                    <a:pt x="183" y="250"/>
                    <a:pt x="183" y="250"/>
                  </a:cubicBezTo>
                  <a:cubicBezTo>
                    <a:pt x="183" y="250"/>
                    <a:pt x="183" y="251"/>
                    <a:pt x="183" y="251"/>
                  </a:cubicBezTo>
                  <a:cubicBezTo>
                    <a:pt x="184" y="252"/>
                    <a:pt x="184" y="252"/>
                    <a:pt x="184" y="252"/>
                  </a:cubicBezTo>
                  <a:cubicBezTo>
                    <a:pt x="185" y="250"/>
                    <a:pt x="185" y="250"/>
                    <a:pt x="185" y="250"/>
                  </a:cubicBezTo>
                  <a:cubicBezTo>
                    <a:pt x="185" y="250"/>
                    <a:pt x="185" y="250"/>
                    <a:pt x="185" y="250"/>
                  </a:cubicBezTo>
                  <a:cubicBezTo>
                    <a:pt x="185" y="250"/>
                    <a:pt x="185" y="249"/>
                    <a:pt x="185" y="249"/>
                  </a:cubicBezTo>
                  <a:cubicBezTo>
                    <a:pt x="186" y="249"/>
                    <a:pt x="186" y="249"/>
                    <a:pt x="186" y="249"/>
                  </a:cubicBezTo>
                  <a:cubicBezTo>
                    <a:pt x="187" y="249"/>
                    <a:pt x="187" y="249"/>
                    <a:pt x="188" y="249"/>
                  </a:cubicBezTo>
                  <a:cubicBezTo>
                    <a:pt x="189" y="249"/>
                    <a:pt x="189" y="249"/>
                    <a:pt x="189" y="249"/>
                  </a:cubicBezTo>
                  <a:cubicBezTo>
                    <a:pt x="188" y="253"/>
                    <a:pt x="188" y="253"/>
                    <a:pt x="188" y="253"/>
                  </a:cubicBezTo>
                  <a:cubicBezTo>
                    <a:pt x="187" y="254"/>
                    <a:pt x="187" y="254"/>
                    <a:pt x="187" y="255"/>
                  </a:cubicBezTo>
                  <a:cubicBezTo>
                    <a:pt x="186" y="257"/>
                    <a:pt x="185" y="260"/>
                    <a:pt x="184" y="263"/>
                  </a:cubicBezTo>
                  <a:cubicBezTo>
                    <a:pt x="186" y="263"/>
                    <a:pt x="186" y="263"/>
                    <a:pt x="186" y="263"/>
                  </a:cubicBezTo>
                  <a:cubicBezTo>
                    <a:pt x="189" y="254"/>
                    <a:pt x="189" y="254"/>
                    <a:pt x="189" y="254"/>
                  </a:cubicBezTo>
                  <a:cubicBezTo>
                    <a:pt x="190" y="253"/>
                    <a:pt x="190" y="251"/>
                    <a:pt x="191" y="250"/>
                  </a:cubicBezTo>
                  <a:cubicBezTo>
                    <a:pt x="191" y="251"/>
                    <a:pt x="191" y="251"/>
                    <a:pt x="191" y="251"/>
                  </a:cubicBezTo>
                  <a:cubicBezTo>
                    <a:pt x="193" y="251"/>
                    <a:pt x="193" y="249"/>
                    <a:pt x="194" y="249"/>
                  </a:cubicBezTo>
                  <a:cubicBezTo>
                    <a:pt x="196" y="259"/>
                    <a:pt x="189" y="268"/>
                    <a:pt x="193" y="275"/>
                  </a:cubicBezTo>
                  <a:cubicBezTo>
                    <a:pt x="193" y="273"/>
                    <a:pt x="194" y="272"/>
                    <a:pt x="196" y="270"/>
                  </a:cubicBezTo>
                  <a:cubicBezTo>
                    <a:pt x="197" y="270"/>
                    <a:pt x="197" y="270"/>
                    <a:pt x="197" y="270"/>
                  </a:cubicBezTo>
                  <a:cubicBezTo>
                    <a:pt x="196" y="274"/>
                    <a:pt x="196" y="274"/>
                    <a:pt x="196" y="274"/>
                  </a:cubicBezTo>
                  <a:cubicBezTo>
                    <a:pt x="197" y="275"/>
                    <a:pt x="197" y="275"/>
                    <a:pt x="197" y="275"/>
                  </a:cubicBezTo>
                  <a:cubicBezTo>
                    <a:pt x="198" y="273"/>
                    <a:pt x="198" y="272"/>
                    <a:pt x="198" y="270"/>
                  </a:cubicBezTo>
                  <a:cubicBezTo>
                    <a:pt x="199" y="270"/>
                    <a:pt x="199" y="270"/>
                    <a:pt x="199" y="270"/>
                  </a:cubicBezTo>
                  <a:cubicBezTo>
                    <a:pt x="203" y="264"/>
                    <a:pt x="203" y="254"/>
                    <a:pt x="209" y="251"/>
                  </a:cubicBezTo>
                  <a:cubicBezTo>
                    <a:pt x="209" y="252"/>
                    <a:pt x="209" y="253"/>
                    <a:pt x="209" y="254"/>
                  </a:cubicBezTo>
                  <a:cubicBezTo>
                    <a:pt x="210" y="253"/>
                    <a:pt x="210" y="253"/>
                    <a:pt x="210" y="253"/>
                  </a:cubicBezTo>
                  <a:cubicBezTo>
                    <a:pt x="206" y="268"/>
                    <a:pt x="202" y="285"/>
                    <a:pt x="205" y="302"/>
                  </a:cubicBezTo>
                  <a:cubicBezTo>
                    <a:pt x="206" y="301"/>
                    <a:pt x="206" y="301"/>
                    <a:pt x="206" y="301"/>
                  </a:cubicBezTo>
                  <a:cubicBezTo>
                    <a:pt x="212" y="255"/>
                    <a:pt x="212" y="255"/>
                    <a:pt x="212" y="255"/>
                  </a:cubicBezTo>
                  <a:cubicBezTo>
                    <a:pt x="212" y="256"/>
                    <a:pt x="212" y="256"/>
                    <a:pt x="212" y="256"/>
                  </a:cubicBezTo>
                  <a:cubicBezTo>
                    <a:pt x="213" y="256"/>
                    <a:pt x="214" y="256"/>
                    <a:pt x="215" y="256"/>
                  </a:cubicBezTo>
                  <a:cubicBezTo>
                    <a:pt x="228" y="314"/>
                    <a:pt x="216" y="366"/>
                    <a:pt x="212" y="424"/>
                  </a:cubicBezTo>
                  <a:cubicBezTo>
                    <a:pt x="208" y="478"/>
                    <a:pt x="212" y="535"/>
                    <a:pt x="209" y="587"/>
                  </a:cubicBezTo>
                  <a:cubicBezTo>
                    <a:pt x="206" y="635"/>
                    <a:pt x="204" y="681"/>
                    <a:pt x="201" y="723"/>
                  </a:cubicBezTo>
                  <a:cubicBezTo>
                    <a:pt x="210" y="728"/>
                    <a:pt x="228" y="731"/>
                    <a:pt x="238" y="725"/>
                  </a:cubicBezTo>
                  <a:cubicBezTo>
                    <a:pt x="238" y="644"/>
                    <a:pt x="235" y="568"/>
                    <a:pt x="235" y="488"/>
                  </a:cubicBezTo>
                  <a:cubicBezTo>
                    <a:pt x="235" y="460"/>
                    <a:pt x="232" y="433"/>
                    <a:pt x="235" y="409"/>
                  </a:cubicBezTo>
                  <a:cubicBezTo>
                    <a:pt x="237" y="391"/>
                    <a:pt x="243" y="373"/>
                    <a:pt x="245" y="355"/>
                  </a:cubicBezTo>
                  <a:cubicBezTo>
                    <a:pt x="245" y="353"/>
                    <a:pt x="243" y="350"/>
                    <a:pt x="243" y="347"/>
                  </a:cubicBezTo>
                  <a:cubicBezTo>
                    <a:pt x="244" y="338"/>
                    <a:pt x="250" y="330"/>
                    <a:pt x="250" y="323"/>
                  </a:cubicBezTo>
                  <a:cubicBezTo>
                    <a:pt x="250" y="319"/>
                    <a:pt x="247" y="314"/>
                    <a:pt x="246" y="310"/>
                  </a:cubicBezTo>
                  <a:cubicBezTo>
                    <a:pt x="244" y="292"/>
                    <a:pt x="248" y="269"/>
                    <a:pt x="246" y="254"/>
                  </a:cubicBezTo>
                  <a:cubicBezTo>
                    <a:pt x="253" y="257"/>
                    <a:pt x="259" y="270"/>
                    <a:pt x="264" y="269"/>
                  </a:cubicBezTo>
                  <a:cubicBezTo>
                    <a:pt x="259" y="264"/>
                    <a:pt x="267" y="269"/>
                    <a:pt x="268" y="265"/>
                  </a:cubicBezTo>
                  <a:cubicBezTo>
                    <a:pt x="264" y="264"/>
                    <a:pt x="259" y="256"/>
                    <a:pt x="261" y="254"/>
                  </a:cubicBezTo>
                  <a:cubicBezTo>
                    <a:pt x="266" y="258"/>
                    <a:pt x="273" y="261"/>
                    <a:pt x="279" y="264"/>
                  </a:cubicBezTo>
                  <a:cubicBezTo>
                    <a:pt x="279" y="263"/>
                    <a:pt x="279" y="263"/>
                    <a:pt x="279" y="263"/>
                  </a:cubicBezTo>
                  <a:cubicBezTo>
                    <a:pt x="281" y="265"/>
                    <a:pt x="283" y="268"/>
                    <a:pt x="285" y="270"/>
                  </a:cubicBezTo>
                  <a:cubicBezTo>
                    <a:pt x="290" y="278"/>
                    <a:pt x="295" y="285"/>
                    <a:pt x="306" y="285"/>
                  </a:cubicBezTo>
                  <a:cubicBezTo>
                    <a:pt x="308" y="285"/>
                    <a:pt x="308" y="285"/>
                    <a:pt x="308" y="285"/>
                  </a:cubicBezTo>
                  <a:cubicBezTo>
                    <a:pt x="279" y="261"/>
                    <a:pt x="279" y="261"/>
                    <a:pt x="279" y="261"/>
                  </a:cubicBezTo>
                  <a:cubicBezTo>
                    <a:pt x="281" y="261"/>
                    <a:pt x="281" y="261"/>
                    <a:pt x="281" y="261"/>
                  </a:cubicBezTo>
                  <a:cubicBezTo>
                    <a:pt x="279" y="257"/>
                    <a:pt x="277" y="254"/>
                    <a:pt x="276" y="251"/>
                  </a:cubicBezTo>
                  <a:cubicBezTo>
                    <a:pt x="273" y="250"/>
                    <a:pt x="273" y="250"/>
                    <a:pt x="273" y="250"/>
                  </a:cubicBezTo>
                  <a:cubicBezTo>
                    <a:pt x="274" y="249"/>
                    <a:pt x="274" y="249"/>
                    <a:pt x="274" y="249"/>
                  </a:cubicBezTo>
                  <a:cubicBezTo>
                    <a:pt x="271" y="245"/>
                    <a:pt x="271" y="245"/>
                    <a:pt x="271" y="245"/>
                  </a:cubicBezTo>
                  <a:cubicBezTo>
                    <a:pt x="273" y="246"/>
                    <a:pt x="273" y="246"/>
                    <a:pt x="273" y="246"/>
                  </a:cubicBezTo>
                  <a:cubicBezTo>
                    <a:pt x="275" y="241"/>
                    <a:pt x="279" y="247"/>
                    <a:pt x="279" y="249"/>
                  </a:cubicBezTo>
                  <a:cubicBezTo>
                    <a:pt x="282" y="250"/>
                    <a:pt x="282" y="250"/>
                    <a:pt x="282" y="250"/>
                  </a:cubicBezTo>
                  <a:cubicBezTo>
                    <a:pt x="279" y="251"/>
                    <a:pt x="279" y="251"/>
                    <a:pt x="279" y="251"/>
                  </a:cubicBezTo>
                  <a:cubicBezTo>
                    <a:pt x="280" y="253"/>
                    <a:pt x="282" y="255"/>
                    <a:pt x="284" y="256"/>
                  </a:cubicBezTo>
                  <a:cubicBezTo>
                    <a:pt x="285" y="254"/>
                    <a:pt x="285" y="254"/>
                    <a:pt x="285" y="254"/>
                  </a:cubicBezTo>
                  <a:cubicBezTo>
                    <a:pt x="286" y="257"/>
                    <a:pt x="286" y="257"/>
                    <a:pt x="286" y="257"/>
                  </a:cubicBezTo>
                  <a:cubicBezTo>
                    <a:pt x="287" y="258"/>
                    <a:pt x="288" y="259"/>
                    <a:pt x="289" y="260"/>
                  </a:cubicBezTo>
                  <a:cubicBezTo>
                    <a:pt x="290" y="264"/>
                    <a:pt x="293" y="267"/>
                    <a:pt x="296" y="270"/>
                  </a:cubicBezTo>
                  <a:cubicBezTo>
                    <a:pt x="297" y="269"/>
                    <a:pt x="297" y="269"/>
                    <a:pt x="297" y="269"/>
                  </a:cubicBezTo>
                  <a:cubicBezTo>
                    <a:pt x="288" y="256"/>
                    <a:pt x="288" y="256"/>
                    <a:pt x="288" y="256"/>
                  </a:cubicBezTo>
                  <a:cubicBezTo>
                    <a:pt x="287" y="255"/>
                    <a:pt x="286" y="254"/>
                    <a:pt x="286" y="253"/>
                  </a:cubicBezTo>
                  <a:cubicBezTo>
                    <a:pt x="287" y="252"/>
                    <a:pt x="287" y="252"/>
                    <a:pt x="287" y="252"/>
                  </a:cubicBezTo>
                  <a:cubicBezTo>
                    <a:pt x="286" y="244"/>
                    <a:pt x="282" y="239"/>
                    <a:pt x="281" y="231"/>
                  </a:cubicBezTo>
                  <a:cubicBezTo>
                    <a:pt x="293" y="231"/>
                    <a:pt x="290" y="247"/>
                    <a:pt x="299" y="251"/>
                  </a:cubicBezTo>
                  <a:cubicBezTo>
                    <a:pt x="299" y="249"/>
                    <a:pt x="299" y="249"/>
                    <a:pt x="299" y="249"/>
                  </a:cubicBezTo>
                  <a:cubicBezTo>
                    <a:pt x="302" y="254"/>
                    <a:pt x="304" y="258"/>
                    <a:pt x="306" y="262"/>
                  </a:cubicBezTo>
                  <a:cubicBezTo>
                    <a:pt x="322" y="290"/>
                    <a:pt x="322" y="290"/>
                    <a:pt x="322" y="290"/>
                  </a:cubicBezTo>
                  <a:cubicBezTo>
                    <a:pt x="323" y="289"/>
                    <a:pt x="323" y="289"/>
                    <a:pt x="323" y="289"/>
                  </a:cubicBezTo>
                  <a:cubicBezTo>
                    <a:pt x="320" y="281"/>
                    <a:pt x="315" y="273"/>
                    <a:pt x="311" y="266"/>
                  </a:cubicBezTo>
                  <a:cubicBezTo>
                    <a:pt x="310" y="264"/>
                    <a:pt x="309" y="262"/>
                    <a:pt x="308" y="261"/>
                  </a:cubicBezTo>
                  <a:cubicBezTo>
                    <a:pt x="300" y="248"/>
                    <a:pt x="300" y="248"/>
                    <a:pt x="300" y="248"/>
                  </a:cubicBezTo>
                  <a:cubicBezTo>
                    <a:pt x="302" y="247"/>
                    <a:pt x="302" y="247"/>
                    <a:pt x="302" y="247"/>
                  </a:cubicBezTo>
                  <a:cubicBezTo>
                    <a:pt x="302" y="241"/>
                    <a:pt x="297" y="240"/>
                    <a:pt x="297" y="233"/>
                  </a:cubicBezTo>
                  <a:cubicBezTo>
                    <a:pt x="323" y="240"/>
                    <a:pt x="340" y="256"/>
                    <a:pt x="358" y="272"/>
                  </a:cubicBezTo>
                  <a:cubicBezTo>
                    <a:pt x="359" y="282"/>
                    <a:pt x="361" y="293"/>
                    <a:pt x="363" y="303"/>
                  </a:cubicBezTo>
                  <a:cubicBezTo>
                    <a:pt x="363" y="303"/>
                    <a:pt x="363" y="303"/>
                    <a:pt x="363" y="303"/>
                  </a:cubicBezTo>
                  <a:cubicBezTo>
                    <a:pt x="365" y="327"/>
                    <a:pt x="365" y="327"/>
                    <a:pt x="365" y="327"/>
                  </a:cubicBezTo>
                  <a:cubicBezTo>
                    <a:pt x="365" y="331"/>
                    <a:pt x="365" y="331"/>
                    <a:pt x="365" y="331"/>
                  </a:cubicBezTo>
                  <a:cubicBezTo>
                    <a:pt x="365" y="341"/>
                    <a:pt x="366" y="352"/>
                    <a:pt x="367" y="363"/>
                  </a:cubicBezTo>
                  <a:cubicBezTo>
                    <a:pt x="369" y="363"/>
                    <a:pt x="369" y="363"/>
                    <a:pt x="369" y="363"/>
                  </a:cubicBezTo>
                  <a:cubicBezTo>
                    <a:pt x="367" y="327"/>
                    <a:pt x="367" y="327"/>
                    <a:pt x="367" y="327"/>
                  </a:cubicBezTo>
                  <a:cubicBezTo>
                    <a:pt x="366" y="319"/>
                    <a:pt x="366" y="311"/>
                    <a:pt x="365" y="303"/>
                  </a:cubicBezTo>
                  <a:cubicBezTo>
                    <a:pt x="366" y="303"/>
                    <a:pt x="366" y="303"/>
                    <a:pt x="366" y="303"/>
                  </a:cubicBezTo>
                  <a:cubicBezTo>
                    <a:pt x="384" y="327"/>
                    <a:pt x="375" y="354"/>
                    <a:pt x="371" y="386"/>
                  </a:cubicBezTo>
                  <a:cubicBezTo>
                    <a:pt x="373" y="386"/>
                    <a:pt x="373" y="386"/>
                    <a:pt x="373" y="386"/>
                  </a:cubicBezTo>
                  <a:cubicBezTo>
                    <a:pt x="372" y="387"/>
                    <a:pt x="372" y="387"/>
                    <a:pt x="372" y="387"/>
                  </a:cubicBezTo>
                  <a:cubicBezTo>
                    <a:pt x="371" y="387"/>
                    <a:pt x="371" y="388"/>
                    <a:pt x="370" y="388"/>
                  </a:cubicBezTo>
                  <a:cubicBezTo>
                    <a:pt x="370" y="389"/>
                    <a:pt x="370" y="389"/>
                    <a:pt x="370" y="389"/>
                  </a:cubicBezTo>
                  <a:cubicBezTo>
                    <a:pt x="370" y="389"/>
                    <a:pt x="370" y="389"/>
                    <a:pt x="370" y="389"/>
                  </a:cubicBezTo>
                  <a:cubicBezTo>
                    <a:pt x="370" y="390"/>
                    <a:pt x="370" y="390"/>
                    <a:pt x="370" y="391"/>
                  </a:cubicBezTo>
                  <a:cubicBezTo>
                    <a:pt x="371" y="392"/>
                    <a:pt x="371" y="393"/>
                    <a:pt x="371" y="394"/>
                  </a:cubicBezTo>
                  <a:cubicBezTo>
                    <a:pt x="372" y="394"/>
                    <a:pt x="372" y="394"/>
                    <a:pt x="372" y="394"/>
                  </a:cubicBezTo>
                  <a:cubicBezTo>
                    <a:pt x="374" y="390"/>
                    <a:pt x="374" y="390"/>
                    <a:pt x="374" y="390"/>
                  </a:cubicBezTo>
                  <a:cubicBezTo>
                    <a:pt x="374" y="392"/>
                    <a:pt x="374" y="392"/>
                    <a:pt x="374" y="392"/>
                  </a:cubicBezTo>
                  <a:cubicBezTo>
                    <a:pt x="376" y="392"/>
                    <a:pt x="376" y="392"/>
                    <a:pt x="376" y="392"/>
                  </a:cubicBezTo>
                  <a:cubicBezTo>
                    <a:pt x="376" y="392"/>
                    <a:pt x="376" y="391"/>
                    <a:pt x="376" y="391"/>
                  </a:cubicBezTo>
                  <a:cubicBezTo>
                    <a:pt x="375" y="389"/>
                    <a:pt x="375" y="388"/>
                    <a:pt x="375" y="386"/>
                  </a:cubicBezTo>
                  <a:cubicBezTo>
                    <a:pt x="375" y="386"/>
                    <a:pt x="375" y="386"/>
                    <a:pt x="375" y="386"/>
                  </a:cubicBezTo>
                  <a:cubicBezTo>
                    <a:pt x="377" y="386"/>
                    <a:pt x="377" y="386"/>
                    <a:pt x="377" y="386"/>
                  </a:cubicBezTo>
                  <a:cubicBezTo>
                    <a:pt x="382" y="387"/>
                    <a:pt x="376" y="377"/>
                    <a:pt x="381" y="378"/>
                  </a:cubicBezTo>
                  <a:cubicBezTo>
                    <a:pt x="381" y="379"/>
                    <a:pt x="381" y="379"/>
                    <a:pt x="381" y="380"/>
                  </a:cubicBezTo>
                  <a:cubicBezTo>
                    <a:pt x="383" y="379"/>
                    <a:pt x="383" y="379"/>
                    <a:pt x="383" y="379"/>
                  </a:cubicBezTo>
                  <a:cubicBezTo>
                    <a:pt x="380" y="382"/>
                    <a:pt x="382" y="386"/>
                    <a:pt x="381" y="389"/>
                  </a:cubicBezTo>
                  <a:cubicBezTo>
                    <a:pt x="383" y="382"/>
                    <a:pt x="383" y="382"/>
                    <a:pt x="383" y="382"/>
                  </a:cubicBezTo>
                  <a:cubicBezTo>
                    <a:pt x="384" y="382"/>
                    <a:pt x="384" y="383"/>
                    <a:pt x="385" y="383"/>
                  </a:cubicBezTo>
                  <a:cubicBezTo>
                    <a:pt x="385" y="391"/>
                    <a:pt x="385" y="391"/>
                    <a:pt x="385" y="391"/>
                  </a:cubicBezTo>
                  <a:cubicBezTo>
                    <a:pt x="385" y="391"/>
                    <a:pt x="385" y="391"/>
                    <a:pt x="385" y="391"/>
                  </a:cubicBezTo>
                  <a:cubicBezTo>
                    <a:pt x="385" y="395"/>
                    <a:pt x="384" y="398"/>
                    <a:pt x="385" y="402"/>
                  </a:cubicBezTo>
                  <a:cubicBezTo>
                    <a:pt x="386" y="402"/>
                    <a:pt x="386" y="402"/>
                    <a:pt x="386" y="402"/>
                  </a:cubicBezTo>
                  <a:cubicBezTo>
                    <a:pt x="387" y="391"/>
                    <a:pt x="387" y="391"/>
                    <a:pt x="387" y="391"/>
                  </a:cubicBezTo>
                  <a:cubicBezTo>
                    <a:pt x="387" y="388"/>
                    <a:pt x="388" y="384"/>
                    <a:pt x="387" y="381"/>
                  </a:cubicBezTo>
                  <a:cubicBezTo>
                    <a:pt x="389" y="381"/>
                    <a:pt x="389" y="381"/>
                    <a:pt x="389" y="381"/>
                  </a:cubicBezTo>
                  <a:cubicBezTo>
                    <a:pt x="389" y="381"/>
                    <a:pt x="390" y="381"/>
                    <a:pt x="390" y="381"/>
                  </a:cubicBezTo>
                  <a:cubicBezTo>
                    <a:pt x="391" y="381"/>
                    <a:pt x="391" y="381"/>
                    <a:pt x="391" y="381"/>
                  </a:cubicBezTo>
                  <a:cubicBezTo>
                    <a:pt x="391" y="384"/>
                    <a:pt x="391" y="384"/>
                    <a:pt x="391" y="384"/>
                  </a:cubicBezTo>
                  <a:cubicBezTo>
                    <a:pt x="393" y="384"/>
                    <a:pt x="393" y="384"/>
                    <a:pt x="393" y="384"/>
                  </a:cubicBezTo>
                  <a:cubicBezTo>
                    <a:pt x="393" y="382"/>
                    <a:pt x="393" y="381"/>
                    <a:pt x="392" y="379"/>
                  </a:cubicBezTo>
                  <a:cubicBezTo>
                    <a:pt x="394" y="380"/>
                    <a:pt x="394" y="380"/>
                    <a:pt x="394" y="380"/>
                  </a:cubicBezTo>
                  <a:cubicBezTo>
                    <a:pt x="395" y="374"/>
                    <a:pt x="391" y="364"/>
                    <a:pt x="395" y="360"/>
                  </a:cubicBezTo>
                  <a:cubicBezTo>
                    <a:pt x="395" y="361"/>
                    <a:pt x="395" y="362"/>
                    <a:pt x="395" y="364"/>
                  </a:cubicBezTo>
                  <a:cubicBezTo>
                    <a:pt x="397" y="363"/>
                    <a:pt x="397" y="363"/>
                    <a:pt x="397" y="363"/>
                  </a:cubicBezTo>
                  <a:cubicBezTo>
                    <a:pt x="397" y="365"/>
                    <a:pt x="397" y="366"/>
                    <a:pt x="397" y="367"/>
                  </a:cubicBezTo>
                  <a:cubicBezTo>
                    <a:pt x="398" y="377"/>
                    <a:pt x="398" y="377"/>
                    <a:pt x="398" y="377"/>
                  </a:cubicBezTo>
                  <a:cubicBezTo>
                    <a:pt x="399" y="377"/>
                    <a:pt x="399" y="377"/>
                    <a:pt x="399" y="377"/>
                  </a:cubicBezTo>
                  <a:cubicBezTo>
                    <a:pt x="400" y="375"/>
                    <a:pt x="399" y="372"/>
                    <a:pt x="399" y="369"/>
                  </a:cubicBezTo>
                  <a:cubicBezTo>
                    <a:pt x="399" y="369"/>
                    <a:pt x="399" y="368"/>
                    <a:pt x="399" y="367"/>
                  </a:cubicBezTo>
                  <a:cubicBezTo>
                    <a:pt x="399" y="363"/>
                    <a:pt x="399" y="363"/>
                    <a:pt x="399" y="363"/>
                  </a:cubicBezTo>
                  <a:cubicBezTo>
                    <a:pt x="400" y="364"/>
                    <a:pt x="400" y="364"/>
                    <a:pt x="400" y="364"/>
                  </a:cubicBezTo>
                  <a:cubicBezTo>
                    <a:pt x="405" y="362"/>
                    <a:pt x="399" y="371"/>
                    <a:pt x="403" y="370"/>
                  </a:cubicBezTo>
                  <a:cubicBezTo>
                    <a:pt x="404" y="369"/>
                    <a:pt x="404" y="369"/>
                    <a:pt x="404" y="369"/>
                  </a:cubicBezTo>
                  <a:cubicBezTo>
                    <a:pt x="405" y="375"/>
                    <a:pt x="405" y="375"/>
                    <a:pt x="405" y="375"/>
                  </a:cubicBezTo>
                  <a:cubicBezTo>
                    <a:pt x="406" y="376"/>
                    <a:pt x="406" y="376"/>
                    <a:pt x="406" y="376"/>
                  </a:cubicBezTo>
                  <a:cubicBezTo>
                    <a:pt x="406" y="378"/>
                    <a:pt x="407" y="381"/>
                    <a:pt x="408" y="384"/>
                  </a:cubicBezTo>
                  <a:cubicBezTo>
                    <a:pt x="410" y="384"/>
                    <a:pt x="410" y="384"/>
                    <a:pt x="410" y="384"/>
                  </a:cubicBezTo>
                  <a:cubicBezTo>
                    <a:pt x="407" y="374"/>
                    <a:pt x="407" y="374"/>
                    <a:pt x="407" y="374"/>
                  </a:cubicBezTo>
                  <a:cubicBezTo>
                    <a:pt x="407" y="372"/>
                    <a:pt x="406" y="370"/>
                    <a:pt x="405" y="368"/>
                  </a:cubicBezTo>
                  <a:cubicBezTo>
                    <a:pt x="407" y="368"/>
                    <a:pt x="407" y="368"/>
                    <a:pt x="407" y="368"/>
                  </a:cubicBezTo>
                  <a:cubicBezTo>
                    <a:pt x="408" y="366"/>
                    <a:pt x="405" y="360"/>
                    <a:pt x="408" y="360"/>
                  </a:cubicBezTo>
                  <a:cubicBezTo>
                    <a:pt x="409" y="360"/>
                    <a:pt x="409" y="360"/>
                    <a:pt x="409" y="360"/>
                  </a:cubicBezTo>
                  <a:cubicBezTo>
                    <a:pt x="409" y="364"/>
                    <a:pt x="411" y="368"/>
                    <a:pt x="413" y="371"/>
                  </a:cubicBezTo>
                  <a:cubicBezTo>
                    <a:pt x="413" y="373"/>
                    <a:pt x="414" y="375"/>
                    <a:pt x="415" y="376"/>
                  </a:cubicBezTo>
                  <a:cubicBezTo>
                    <a:pt x="416" y="376"/>
                    <a:pt x="416" y="376"/>
                    <a:pt x="416" y="376"/>
                  </a:cubicBezTo>
                  <a:cubicBezTo>
                    <a:pt x="411" y="360"/>
                    <a:pt x="411" y="360"/>
                    <a:pt x="411" y="360"/>
                  </a:cubicBezTo>
                  <a:cubicBezTo>
                    <a:pt x="412" y="360"/>
                    <a:pt x="412" y="360"/>
                    <a:pt x="412" y="360"/>
                  </a:cubicBezTo>
                  <a:cubicBezTo>
                    <a:pt x="410" y="353"/>
                    <a:pt x="406" y="348"/>
                    <a:pt x="405" y="341"/>
                  </a:cubicBezTo>
                  <a:cubicBezTo>
                    <a:pt x="410" y="341"/>
                    <a:pt x="409" y="348"/>
                    <a:pt x="413" y="349"/>
                  </a:cubicBezTo>
                  <a:cubicBezTo>
                    <a:pt x="414" y="347"/>
                    <a:pt x="414" y="347"/>
                    <a:pt x="414" y="347"/>
                  </a:cubicBezTo>
                  <a:cubicBezTo>
                    <a:pt x="423" y="363"/>
                    <a:pt x="423" y="363"/>
                    <a:pt x="423" y="363"/>
                  </a:cubicBezTo>
                  <a:cubicBezTo>
                    <a:pt x="424" y="362"/>
                    <a:pt x="424" y="362"/>
                    <a:pt x="424" y="362"/>
                  </a:cubicBezTo>
                  <a:cubicBezTo>
                    <a:pt x="423" y="361"/>
                    <a:pt x="422" y="359"/>
                    <a:pt x="422" y="358"/>
                  </a:cubicBezTo>
                  <a:cubicBezTo>
                    <a:pt x="420" y="354"/>
                    <a:pt x="417" y="350"/>
                    <a:pt x="415" y="347"/>
                  </a:cubicBezTo>
                  <a:cubicBezTo>
                    <a:pt x="417" y="347"/>
                    <a:pt x="417" y="347"/>
                    <a:pt x="417" y="347"/>
                  </a:cubicBezTo>
                  <a:cubicBezTo>
                    <a:pt x="417" y="344"/>
                    <a:pt x="416" y="342"/>
                    <a:pt x="415" y="341"/>
                  </a:cubicBezTo>
                  <a:cubicBezTo>
                    <a:pt x="415" y="341"/>
                    <a:pt x="416" y="341"/>
                    <a:pt x="417" y="341"/>
                  </a:cubicBezTo>
                  <a:cubicBezTo>
                    <a:pt x="417" y="340"/>
                    <a:pt x="417" y="340"/>
                    <a:pt x="417" y="340"/>
                  </a:cubicBezTo>
                  <a:cubicBezTo>
                    <a:pt x="417" y="340"/>
                    <a:pt x="417" y="340"/>
                    <a:pt x="417" y="340"/>
                  </a:cubicBezTo>
                  <a:cubicBezTo>
                    <a:pt x="418" y="342"/>
                    <a:pt x="419" y="343"/>
                    <a:pt x="420" y="344"/>
                  </a:cubicBezTo>
                  <a:cubicBezTo>
                    <a:pt x="426" y="353"/>
                    <a:pt x="426" y="353"/>
                    <a:pt x="426" y="353"/>
                  </a:cubicBezTo>
                  <a:cubicBezTo>
                    <a:pt x="427" y="352"/>
                    <a:pt x="427" y="352"/>
                    <a:pt x="427" y="352"/>
                  </a:cubicBezTo>
                  <a:cubicBezTo>
                    <a:pt x="426" y="349"/>
                    <a:pt x="424" y="347"/>
                    <a:pt x="423" y="345"/>
                  </a:cubicBezTo>
                  <a:cubicBezTo>
                    <a:pt x="422" y="344"/>
                    <a:pt x="422" y="344"/>
                    <a:pt x="421" y="343"/>
                  </a:cubicBezTo>
                  <a:cubicBezTo>
                    <a:pt x="420" y="341"/>
                    <a:pt x="420" y="341"/>
                    <a:pt x="420" y="341"/>
                  </a:cubicBezTo>
                  <a:cubicBezTo>
                    <a:pt x="420" y="341"/>
                    <a:pt x="420" y="341"/>
                    <a:pt x="420" y="341"/>
                  </a:cubicBezTo>
                  <a:cubicBezTo>
                    <a:pt x="421" y="337"/>
                    <a:pt x="415" y="335"/>
                    <a:pt x="421" y="336"/>
                  </a:cubicBezTo>
                  <a:cubicBezTo>
                    <a:pt x="422" y="334"/>
                    <a:pt x="422" y="334"/>
                    <a:pt x="422" y="334"/>
                  </a:cubicBezTo>
                  <a:cubicBezTo>
                    <a:pt x="423" y="335"/>
                    <a:pt x="424" y="336"/>
                    <a:pt x="424" y="338"/>
                  </a:cubicBezTo>
                  <a:cubicBezTo>
                    <a:pt x="428" y="342"/>
                    <a:pt x="431" y="347"/>
                    <a:pt x="437" y="348"/>
                  </a:cubicBezTo>
                  <a:cubicBezTo>
                    <a:pt x="438" y="361"/>
                    <a:pt x="438" y="361"/>
                    <a:pt x="438" y="361"/>
                  </a:cubicBezTo>
                  <a:cubicBezTo>
                    <a:pt x="439" y="361"/>
                    <a:pt x="439" y="361"/>
                    <a:pt x="439" y="361"/>
                  </a:cubicBezTo>
                  <a:cubicBezTo>
                    <a:pt x="440" y="357"/>
                    <a:pt x="440" y="352"/>
                    <a:pt x="439" y="348"/>
                  </a:cubicBezTo>
                  <a:cubicBezTo>
                    <a:pt x="440" y="348"/>
                    <a:pt x="440" y="348"/>
                    <a:pt x="440" y="348"/>
                  </a:cubicBezTo>
                  <a:cubicBezTo>
                    <a:pt x="439" y="347"/>
                    <a:pt x="439" y="347"/>
                    <a:pt x="439" y="347"/>
                  </a:cubicBezTo>
                  <a:cubicBezTo>
                    <a:pt x="439" y="345"/>
                    <a:pt x="439" y="343"/>
                    <a:pt x="439" y="342"/>
                  </a:cubicBezTo>
                  <a:cubicBezTo>
                    <a:pt x="441" y="342"/>
                    <a:pt x="441" y="342"/>
                    <a:pt x="441" y="342"/>
                  </a:cubicBezTo>
                  <a:cubicBezTo>
                    <a:pt x="442" y="342"/>
                    <a:pt x="442" y="342"/>
                    <a:pt x="443" y="342"/>
                  </a:cubicBezTo>
                  <a:cubicBezTo>
                    <a:pt x="443" y="342"/>
                    <a:pt x="443" y="342"/>
                    <a:pt x="443" y="342"/>
                  </a:cubicBezTo>
                  <a:cubicBezTo>
                    <a:pt x="443" y="356"/>
                    <a:pt x="443" y="356"/>
                    <a:pt x="443" y="356"/>
                  </a:cubicBezTo>
                  <a:cubicBezTo>
                    <a:pt x="445" y="356"/>
                    <a:pt x="445" y="356"/>
                    <a:pt x="445" y="356"/>
                  </a:cubicBezTo>
                  <a:cubicBezTo>
                    <a:pt x="446" y="352"/>
                    <a:pt x="446" y="348"/>
                    <a:pt x="445" y="343"/>
                  </a:cubicBezTo>
                  <a:cubicBezTo>
                    <a:pt x="445" y="342"/>
                    <a:pt x="444" y="341"/>
                    <a:pt x="444" y="340"/>
                  </a:cubicBezTo>
                  <a:cubicBezTo>
                    <a:pt x="446" y="341"/>
                    <a:pt x="446" y="341"/>
                    <a:pt x="446" y="341"/>
                  </a:cubicBezTo>
                  <a:cubicBezTo>
                    <a:pt x="446" y="340"/>
                    <a:pt x="446" y="339"/>
                    <a:pt x="448" y="339"/>
                  </a:cubicBezTo>
                  <a:cubicBezTo>
                    <a:pt x="448" y="339"/>
                    <a:pt x="448" y="339"/>
                    <a:pt x="448" y="339"/>
                  </a:cubicBezTo>
                  <a:cubicBezTo>
                    <a:pt x="448" y="341"/>
                    <a:pt x="448" y="343"/>
                    <a:pt x="449" y="346"/>
                  </a:cubicBezTo>
                  <a:cubicBezTo>
                    <a:pt x="449" y="346"/>
                    <a:pt x="449" y="347"/>
                    <a:pt x="449" y="347"/>
                  </a:cubicBezTo>
                  <a:cubicBezTo>
                    <a:pt x="449" y="351"/>
                    <a:pt x="449" y="351"/>
                    <a:pt x="449" y="351"/>
                  </a:cubicBezTo>
                  <a:cubicBezTo>
                    <a:pt x="451" y="351"/>
                    <a:pt x="451" y="351"/>
                    <a:pt x="451" y="351"/>
                  </a:cubicBezTo>
                  <a:cubicBezTo>
                    <a:pt x="451" y="350"/>
                    <a:pt x="451" y="348"/>
                    <a:pt x="451" y="347"/>
                  </a:cubicBezTo>
                  <a:cubicBezTo>
                    <a:pt x="450" y="339"/>
                    <a:pt x="450" y="339"/>
                    <a:pt x="450" y="339"/>
                  </a:cubicBezTo>
                  <a:cubicBezTo>
                    <a:pt x="451" y="339"/>
                    <a:pt x="451" y="339"/>
                    <a:pt x="451" y="339"/>
                  </a:cubicBezTo>
                  <a:cubicBezTo>
                    <a:pt x="452" y="330"/>
                    <a:pt x="449" y="317"/>
                    <a:pt x="452" y="311"/>
                  </a:cubicBezTo>
                  <a:cubicBezTo>
                    <a:pt x="457" y="310"/>
                    <a:pt x="451" y="320"/>
                    <a:pt x="456" y="319"/>
                  </a:cubicBezTo>
                  <a:cubicBezTo>
                    <a:pt x="457" y="320"/>
                    <a:pt x="457" y="320"/>
                    <a:pt x="457" y="320"/>
                  </a:cubicBezTo>
                  <a:cubicBezTo>
                    <a:pt x="457" y="320"/>
                    <a:pt x="457" y="320"/>
                    <a:pt x="457" y="320"/>
                  </a:cubicBezTo>
                  <a:cubicBezTo>
                    <a:pt x="456" y="324"/>
                    <a:pt x="457" y="328"/>
                    <a:pt x="458" y="331"/>
                  </a:cubicBezTo>
                  <a:cubicBezTo>
                    <a:pt x="459" y="332"/>
                    <a:pt x="459" y="333"/>
                    <a:pt x="459" y="333"/>
                  </a:cubicBezTo>
                  <a:cubicBezTo>
                    <a:pt x="461" y="333"/>
                    <a:pt x="461" y="333"/>
                    <a:pt x="461" y="333"/>
                  </a:cubicBezTo>
                  <a:cubicBezTo>
                    <a:pt x="458" y="321"/>
                    <a:pt x="458" y="321"/>
                    <a:pt x="458" y="321"/>
                  </a:cubicBezTo>
                  <a:cubicBezTo>
                    <a:pt x="459" y="321"/>
                    <a:pt x="459" y="321"/>
                    <a:pt x="459" y="321"/>
                  </a:cubicBezTo>
                  <a:cubicBezTo>
                    <a:pt x="459" y="320"/>
                    <a:pt x="459" y="319"/>
                    <a:pt x="461" y="319"/>
                  </a:cubicBezTo>
                  <a:cubicBezTo>
                    <a:pt x="461" y="318"/>
                    <a:pt x="461" y="318"/>
                    <a:pt x="461" y="318"/>
                  </a:cubicBezTo>
                  <a:cubicBezTo>
                    <a:pt x="462" y="320"/>
                    <a:pt x="463" y="321"/>
                    <a:pt x="463" y="323"/>
                  </a:cubicBezTo>
                  <a:cubicBezTo>
                    <a:pt x="468" y="333"/>
                    <a:pt x="468" y="333"/>
                    <a:pt x="468" y="333"/>
                  </a:cubicBezTo>
                  <a:cubicBezTo>
                    <a:pt x="470" y="332"/>
                    <a:pt x="470" y="332"/>
                    <a:pt x="470" y="332"/>
                  </a:cubicBezTo>
                  <a:cubicBezTo>
                    <a:pt x="468" y="329"/>
                    <a:pt x="467" y="326"/>
                    <a:pt x="466" y="324"/>
                  </a:cubicBezTo>
                  <a:cubicBezTo>
                    <a:pt x="465" y="322"/>
                    <a:pt x="465" y="322"/>
                    <a:pt x="465" y="322"/>
                  </a:cubicBezTo>
                  <a:cubicBezTo>
                    <a:pt x="463" y="317"/>
                    <a:pt x="463" y="317"/>
                    <a:pt x="463" y="317"/>
                  </a:cubicBezTo>
                  <a:cubicBezTo>
                    <a:pt x="464" y="318"/>
                    <a:pt x="464" y="318"/>
                    <a:pt x="464" y="318"/>
                  </a:cubicBezTo>
                  <a:cubicBezTo>
                    <a:pt x="465" y="315"/>
                    <a:pt x="461" y="314"/>
                    <a:pt x="464" y="313"/>
                  </a:cubicBezTo>
                  <a:cubicBezTo>
                    <a:pt x="464" y="313"/>
                    <a:pt x="464" y="313"/>
                    <a:pt x="464" y="313"/>
                  </a:cubicBezTo>
                  <a:cubicBezTo>
                    <a:pt x="466" y="316"/>
                    <a:pt x="466" y="316"/>
                    <a:pt x="466" y="316"/>
                  </a:cubicBezTo>
                  <a:cubicBezTo>
                    <a:pt x="466" y="316"/>
                    <a:pt x="467" y="317"/>
                    <a:pt x="467" y="317"/>
                  </a:cubicBezTo>
                  <a:cubicBezTo>
                    <a:pt x="469" y="320"/>
                    <a:pt x="470" y="322"/>
                    <a:pt x="472" y="324"/>
                  </a:cubicBezTo>
                  <a:cubicBezTo>
                    <a:pt x="474" y="323"/>
                    <a:pt x="474" y="323"/>
                    <a:pt x="474" y="323"/>
                  </a:cubicBezTo>
                  <a:cubicBezTo>
                    <a:pt x="468" y="315"/>
                    <a:pt x="468" y="315"/>
                    <a:pt x="468" y="315"/>
                  </a:cubicBezTo>
                  <a:cubicBezTo>
                    <a:pt x="467" y="314"/>
                    <a:pt x="466" y="312"/>
                    <a:pt x="465" y="311"/>
                  </a:cubicBezTo>
                  <a:cubicBezTo>
                    <a:pt x="466" y="311"/>
                    <a:pt x="466" y="311"/>
                    <a:pt x="466" y="311"/>
                  </a:cubicBezTo>
                  <a:cubicBezTo>
                    <a:pt x="463" y="308"/>
                    <a:pt x="461" y="304"/>
                    <a:pt x="459" y="300"/>
                  </a:cubicBezTo>
                  <a:cubicBezTo>
                    <a:pt x="463" y="301"/>
                    <a:pt x="465" y="306"/>
                    <a:pt x="469" y="308"/>
                  </a:cubicBezTo>
                  <a:cubicBezTo>
                    <a:pt x="470" y="306"/>
                    <a:pt x="470" y="306"/>
                    <a:pt x="470" y="306"/>
                  </a:cubicBezTo>
                  <a:cubicBezTo>
                    <a:pt x="471" y="307"/>
                    <a:pt x="471" y="309"/>
                    <a:pt x="472" y="310"/>
                  </a:cubicBezTo>
                  <a:cubicBezTo>
                    <a:pt x="477" y="319"/>
                    <a:pt x="477" y="319"/>
                    <a:pt x="477" y="319"/>
                  </a:cubicBezTo>
                  <a:cubicBezTo>
                    <a:pt x="475" y="318"/>
                    <a:pt x="475" y="318"/>
                    <a:pt x="475" y="318"/>
                  </a:cubicBezTo>
                  <a:cubicBezTo>
                    <a:pt x="477" y="320"/>
                    <a:pt x="477" y="320"/>
                    <a:pt x="477" y="320"/>
                  </a:cubicBezTo>
                  <a:cubicBezTo>
                    <a:pt x="477" y="322"/>
                    <a:pt x="478" y="324"/>
                    <a:pt x="478" y="325"/>
                  </a:cubicBezTo>
                  <a:cubicBezTo>
                    <a:pt x="478" y="326"/>
                    <a:pt x="479" y="326"/>
                    <a:pt x="479" y="327"/>
                  </a:cubicBezTo>
                  <a:cubicBezTo>
                    <a:pt x="480" y="327"/>
                    <a:pt x="480" y="327"/>
                    <a:pt x="480" y="327"/>
                  </a:cubicBezTo>
                  <a:cubicBezTo>
                    <a:pt x="479" y="322"/>
                    <a:pt x="479" y="322"/>
                    <a:pt x="479" y="322"/>
                  </a:cubicBezTo>
                  <a:cubicBezTo>
                    <a:pt x="486" y="328"/>
                    <a:pt x="486" y="328"/>
                    <a:pt x="486" y="328"/>
                  </a:cubicBezTo>
                  <a:cubicBezTo>
                    <a:pt x="485" y="325"/>
                    <a:pt x="485" y="325"/>
                    <a:pt x="485" y="325"/>
                  </a:cubicBezTo>
                  <a:cubicBezTo>
                    <a:pt x="484" y="322"/>
                    <a:pt x="482" y="320"/>
                    <a:pt x="479" y="319"/>
                  </a:cubicBezTo>
                  <a:cubicBezTo>
                    <a:pt x="478" y="316"/>
                    <a:pt x="476" y="314"/>
                    <a:pt x="475" y="311"/>
                  </a:cubicBezTo>
                  <a:cubicBezTo>
                    <a:pt x="474" y="311"/>
                    <a:pt x="474" y="310"/>
                    <a:pt x="474" y="309"/>
                  </a:cubicBezTo>
                  <a:cubicBezTo>
                    <a:pt x="472" y="306"/>
                    <a:pt x="472" y="306"/>
                    <a:pt x="472" y="306"/>
                  </a:cubicBezTo>
                  <a:cubicBezTo>
                    <a:pt x="474" y="306"/>
                    <a:pt x="474" y="306"/>
                    <a:pt x="474" y="306"/>
                  </a:cubicBezTo>
                  <a:cubicBezTo>
                    <a:pt x="473" y="300"/>
                    <a:pt x="467" y="300"/>
                    <a:pt x="467" y="293"/>
                  </a:cubicBezTo>
                  <a:cubicBezTo>
                    <a:pt x="471" y="294"/>
                    <a:pt x="472" y="299"/>
                    <a:pt x="475" y="300"/>
                  </a:cubicBezTo>
                  <a:cubicBezTo>
                    <a:pt x="476" y="298"/>
                    <a:pt x="476" y="298"/>
                    <a:pt x="476" y="298"/>
                  </a:cubicBezTo>
                  <a:cubicBezTo>
                    <a:pt x="477" y="302"/>
                    <a:pt x="479" y="306"/>
                    <a:pt x="481" y="310"/>
                  </a:cubicBezTo>
                  <a:cubicBezTo>
                    <a:pt x="482" y="311"/>
                    <a:pt x="483" y="313"/>
                    <a:pt x="484" y="314"/>
                  </a:cubicBezTo>
                  <a:cubicBezTo>
                    <a:pt x="485" y="317"/>
                    <a:pt x="485" y="317"/>
                    <a:pt x="485" y="317"/>
                  </a:cubicBezTo>
                  <a:cubicBezTo>
                    <a:pt x="487" y="317"/>
                    <a:pt x="487" y="317"/>
                    <a:pt x="487" y="317"/>
                  </a:cubicBezTo>
                  <a:cubicBezTo>
                    <a:pt x="486" y="316"/>
                    <a:pt x="486" y="315"/>
                    <a:pt x="485" y="314"/>
                  </a:cubicBezTo>
                  <a:cubicBezTo>
                    <a:pt x="477" y="298"/>
                    <a:pt x="477" y="298"/>
                    <a:pt x="477" y="298"/>
                  </a:cubicBezTo>
                  <a:cubicBezTo>
                    <a:pt x="479" y="298"/>
                    <a:pt x="479" y="298"/>
                    <a:pt x="479" y="298"/>
                  </a:cubicBezTo>
                  <a:cubicBezTo>
                    <a:pt x="479" y="298"/>
                    <a:pt x="479" y="297"/>
                    <a:pt x="479" y="296"/>
                  </a:cubicBezTo>
                  <a:cubicBezTo>
                    <a:pt x="481" y="296"/>
                    <a:pt x="482" y="297"/>
                    <a:pt x="484" y="298"/>
                  </a:cubicBezTo>
                  <a:cubicBezTo>
                    <a:pt x="484" y="291"/>
                    <a:pt x="475" y="292"/>
                    <a:pt x="475" y="285"/>
                  </a:cubicBezTo>
                  <a:cubicBezTo>
                    <a:pt x="476" y="285"/>
                    <a:pt x="476" y="285"/>
                    <a:pt x="476" y="285"/>
                  </a:cubicBezTo>
                  <a:cubicBezTo>
                    <a:pt x="477" y="286"/>
                    <a:pt x="477" y="286"/>
                    <a:pt x="477" y="286"/>
                  </a:cubicBezTo>
                  <a:cubicBezTo>
                    <a:pt x="479" y="285"/>
                    <a:pt x="479" y="285"/>
                    <a:pt x="479" y="285"/>
                  </a:cubicBezTo>
                  <a:cubicBezTo>
                    <a:pt x="478" y="285"/>
                    <a:pt x="478" y="284"/>
                    <a:pt x="477" y="284"/>
                  </a:cubicBezTo>
                  <a:cubicBezTo>
                    <a:pt x="477" y="283"/>
                    <a:pt x="477" y="283"/>
                    <a:pt x="477" y="283"/>
                  </a:cubicBezTo>
                  <a:cubicBezTo>
                    <a:pt x="476" y="279"/>
                    <a:pt x="466" y="275"/>
                    <a:pt x="469" y="272"/>
                  </a:cubicBezTo>
                  <a:cubicBezTo>
                    <a:pt x="472" y="273"/>
                    <a:pt x="473" y="275"/>
                    <a:pt x="477" y="275"/>
                  </a:cubicBezTo>
                  <a:cubicBezTo>
                    <a:pt x="477" y="274"/>
                    <a:pt x="477" y="274"/>
                    <a:pt x="477" y="274"/>
                  </a:cubicBezTo>
                  <a:cubicBezTo>
                    <a:pt x="478" y="274"/>
                    <a:pt x="478" y="274"/>
                    <a:pt x="478" y="274"/>
                  </a:cubicBezTo>
                  <a:cubicBezTo>
                    <a:pt x="481" y="279"/>
                    <a:pt x="485" y="283"/>
                    <a:pt x="489" y="286"/>
                  </a:cubicBezTo>
                  <a:cubicBezTo>
                    <a:pt x="490" y="285"/>
                    <a:pt x="490" y="285"/>
                    <a:pt x="490" y="285"/>
                  </a:cubicBezTo>
                  <a:cubicBezTo>
                    <a:pt x="479" y="273"/>
                    <a:pt x="479" y="273"/>
                    <a:pt x="479" y="273"/>
                  </a:cubicBezTo>
                  <a:lnTo>
                    <a:pt x="480" y="274"/>
                  </a:lnTo>
                  <a:close/>
                  <a:moveTo>
                    <a:pt x="385" y="31"/>
                  </a:moveTo>
                  <a:cubicBezTo>
                    <a:pt x="374" y="38"/>
                    <a:pt x="374" y="38"/>
                    <a:pt x="374" y="38"/>
                  </a:cubicBezTo>
                  <a:cubicBezTo>
                    <a:pt x="377" y="35"/>
                    <a:pt x="381" y="32"/>
                    <a:pt x="385" y="31"/>
                  </a:cubicBezTo>
                  <a:close/>
                  <a:moveTo>
                    <a:pt x="76" y="40"/>
                  </a:moveTo>
                  <a:cubicBezTo>
                    <a:pt x="78" y="40"/>
                    <a:pt x="79" y="40"/>
                    <a:pt x="81" y="40"/>
                  </a:cubicBezTo>
                  <a:lnTo>
                    <a:pt x="76" y="40"/>
                  </a:lnTo>
                  <a:close/>
                  <a:moveTo>
                    <a:pt x="65" y="68"/>
                  </a:moveTo>
                  <a:cubicBezTo>
                    <a:pt x="68" y="61"/>
                    <a:pt x="75" y="60"/>
                    <a:pt x="82" y="60"/>
                  </a:cubicBezTo>
                  <a:cubicBezTo>
                    <a:pt x="83" y="59"/>
                    <a:pt x="83" y="59"/>
                    <a:pt x="83" y="59"/>
                  </a:cubicBezTo>
                  <a:lnTo>
                    <a:pt x="65" y="68"/>
                  </a:lnTo>
                  <a:close/>
                  <a:moveTo>
                    <a:pt x="21" y="263"/>
                  </a:moveTo>
                  <a:cubicBezTo>
                    <a:pt x="23" y="255"/>
                    <a:pt x="28" y="249"/>
                    <a:pt x="33" y="243"/>
                  </a:cubicBezTo>
                  <a:lnTo>
                    <a:pt x="21" y="263"/>
                  </a:lnTo>
                  <a:close/>
                  <a:moveTo>
                    <a:pt x="25" y="285"/>
                  </a:moveTo>
                  <a:cubicBezTo>
                    <a:pt x="29" y="280"/>
                    <a:pt x="35" y="277"/>
                    <a:pt x="41" y="276"/>
                  </a:cubicBezTo>
                  <a:lnTo>
                    <a:pt x="25" y="285"/>
                  </a:lnTo>
                  <a:close/>
                  <a:moveTo>
                    <a:pt x="25" y="320"/>
                  </a:moveTo>
                  <a:cubicBezTo>
                    <a:pt x="26" y="319"/>
                    <a:pt x="28" y="318"/>
                    <a:pt x="29" y="317"/>
                  </a:cubicBezTo>
                  <a:lnTo>
                    <a:pt x="25" y="320"/>
                  </a:lnTo>
                  <a:close/>
                  <a:moveTo>
                    <a:pt x="163" y="113"/>
                  </a:moveTo>
                  <a:cubicBezTo>
                    <a:pt x="161" y="118"/>
                    <a:pt x="157" y="112"/>
                    <a:pt x="153" y="113"/>
                  </a:cubicBezTo>
                  <a:cubicBezTo>
                    <a:pt x="154" y="115"/>
                    <a:pt x="154" y="115"/>
                    <a:pt x="154" y="115"/>
                  </a:cubicBezTo>
                  <a:cubicBezTo>
                    <a:pt x="150" y="113"/>
                    <a:pt x="145" y="112"/>
                    <a:pt x="140" y="111"/>
                  </a:cubicBezTo>
                  <a:cubicBezTo>
                    <a:pt x="140" y="111"/>
                    <a:pt x="140" y="111"/>
                    <a:pt x="140" y="111"/>
                  </a:cubicBezTo>
                  <a:cubicBezTo>
                    <a:pt x="142" y="110"/>
                    <a:pt x="142" y="110"/>
                    <a:pt x="142" y="110"/>
                  </a:cubicBezTo>
                  <a:cubicBezTo>
                    <a:pt x="147" y="102"/>
                    <a:pt x="160" y="109"/>
                    <a:pt x="163" y="113"/>
                  </a:cubicBezTo>
                  <a:close/>
                  <a:moveTo>
                    <a:pt x="124" y="159"/>
                  </a:moveTo>
                  <a:cubicBezTo>
                    <a:pt x="126" y="160"/>
                    <a:pt x="126" y="160"/>
                    <a:pt x="126" y="160"/>
                  </a:cubicBezTo>
                  <a:cubicBezTo>
                    <a:pt x="126" y="162"/>
                    <a:pt x="126" y="162"/>
                    <a:pt x="126" y="162"/>
                  </a:cubicBezTo>
                  <a:cubicBezTo>
                    <a:pt x="127" y="162"/>
                    <a:pt x="128" y="162"/>
                    <a:pt x="129" y="162"/>
                  </a:cubicBezTo>
                  <a:cubicBezTo>
                    <a:pt x="128" y="161"/>
                    <a:pt x="128" y="161"/>
                    <a:pt x="128" y="161"/>
                  </a:cubicBezTo>
                  <a:cubicBezTo>
                    <a:pt x="130" y="162"/>
                    <a:pt x="130" y="162"/>
                    <a:pt x="130" y="162"/>
                  </a:cubicBezTo>
                  <a:cubicBezTo>
                    <a:pt x="130" y="163"/>
                    <a:pt x="130" y="163"/>
                    <a:pt x="130" y="163"/>
                  </a:cubicBezTo>
                  <a:cubicBezTo>
                    <a:pt x="128" y="166"/>
                    <a:pt x="128" y="166"/>
                    <a:pt x="128" y="166"/>
                  </a:cubicBezTo>
                  <a:cubicBezTo>
                    <a:pt x="127" y="165"/>
                    <a:pt x="126" y="165"/>
                    <a:pt x="126" y="164"/>
                  </a:cubicBezTo>
                  <a:cubicBezTo>
                    <a:pt x="123" y="163"/>
                    <a:pt x="123" y="163"/>
                    <a:pt x="123" y="163"/>
                  </a:cubicBezTo>
                  <a:cubicBezTo>
                    <a:pt x="124" y="161"/>
                    <a:pt x="124" y="161"/>
                    <a:pt x="124" y="161"/>
                  </a:cubicBezTo>
                  <a:cubicBezTo>
                    <a:pt x="122" y="159"/>
                    <a:pt x="121" y="156"/>
                    <a:pt x="117" y="156"/>
                  </a:cubicBezTo>
                  <a:cubicBezTo>
                    <a:pt x="117" y="155"/>
                    <a:pt x="117" y="155"/>
                    <a:pt x="117" y="154"/>
                  </a:cubicBezTo>
                  <a:cubicBezTo>
                    <a:pt x="115" y="153"/>
                    <a:pt x="115" y="153"/>
                    <a:pt x="115" y="153"/>
                  </a:cubicBezTo>
                  <a:cubicBezTo>
                    <a:pt x="120" y="149"/>
                    <a:pt x="118" y="142"/>
                    <a:pt x="119" y="136"/>
                  </a:cubicBezTo>
                  <a:cubicBezTo>
                    <a:pt x="120" y="136"/>
                    <a:pt x="120" y="136"/>
                    <a:pt x="120" y="136"/>
                  </a:cubicBezTo>
                  <a:cubicBezTo>
                    <a:pt x="120" y="135"/>
                    <a:pt x="120" y="135"/>
                    <a:pt x="120" y="135"/>
                  </a:cubicBezTo>
                  <a:cubicBezTo>
                    <a:pt x="121" y="136"/>
                    <a:pt x="121" y="136"/>
                    <a:pt x="121" y="136"/>
                  </a:cubicBezTo>
                  <a:cubicBezTo>
                    <a:pt x="125" y="144"/>
                    <a:pt x="119" y="155"/>
                    <a:pt x="124" y="159"/>
                  </a:cubicBezTo>
                  <a:close/>
                  <a:moveTo>
                    <a:pt x="130" y="169"/>
                  </a:moveTo>
                  <a:cubicBezTo>
                    <a:pt x="129" y="168"/>
                    <a:pt x="129" y="168"/>
                    <a:pt x="129" y="168"/>
                  </a:cubicBezTo>
                  <a:cubicBezTo>
                    <a:pt x="130" y="167"/>
                    <a:pt x="130" y="166"/>
                    <a:pt x="131" y="165"/>
                  </a:cubicBezTo>
                  <a:cubicBezTo>
                    <a:pt x="131" y="164"/>
                    <a:pt x="131" y="164"/>
                    <a:pt x="131" y="163"/>
                  </a:cubicBezTo>
                  <a:cubicBezTo>
                    <a:pt x="132" y="163"/>
                    <a:pt x="132" y="163"/>
                    <a:pt x="132" y="163"/>
                  </a:cubicBezTo>
                  <a:cubicBezTo>
                    <a:pt x="134" y="163"/>
                    <a:pt x="134" y="163"/>
                    <a:pt x="134" y="163"/>
                  </a:cubicBezTo>
                  <a:cubicBezTo>
                    <a:pt x="132" y="164"/>
                    <a:pt x="132" y="164"/>
                    <a:pt x="132" y="164"/>
                  </a:cubicBezTo>
                  <a:cubicBezTo>
                    <a:pt x="133" y="166"/>
                    <a:pt x="136" y="170"/>
                    <a:pt x="130" y="169"/>
                  </a:cubicBezTo>
                  <a:close/>
                  <a:moveTo>
                    <a:pt x="114" y="130"/>
                  </a:moveTo>
                  <a:cubicBezTo>
                    <a:pt x="114" y="131"/>
                    <a:pt x="114" y="131"/>
                    <a:pt x="114" y="131"/>
                  </a:cubicBezTo>
                  <a:cubicBezTo>
                    <a:pt x="116" y="131"/>
                    <a:pt x="116" y="129"/>
                    <a:pt x="116" y="126"/>
                  </a:cubicBezTo>
                  <a:cubicBezTo>
                    <a:pt x="119" y="126"/>
                    <a:pt x="116" y="132"/>
                    <a:pt x="117" y="135"/>
                  </a:cubicBezTo>
                  <a:cubicBezTo>
                    <a:pt x="119" y="134"/>
                    <a:pt x="119" y="134"/>
                    <a:pt x="119" y="134"/>
                  </a:cubicBezTo>
                  <a:cubicBezTo>
                    <a:pt x="119" y="135"/>
                    <a:pt x="119" y="135"/>
                    <a:pt x="119" y="136"/>
                  </a:cubicBezTo>
                  <a:cubicBezTo>
                    <a:pt x="119" y="136"/>
                    <a:pt x="119" y="136"/>
                    <a:pt x="119" y="136"/>
                  </a:cubicBezTo>
                  <a:cubicBezTo>
                    <a:pt x="116" y="151"/>
                    <a:pt x="116" y="151"/>
                    <a:pt x="116" y="151"/>
                  </a:cubicBezTo>
                  <a:cubicBezTo>
                    <a:pt x="110" y="149"/>
                    <a:pt x="113" y="155"/>
                    <a:pt x="108" y="154"/>
                  </a:cubicBezTo>
                  <a:cubicBezTo>
                    <a:pt x="106" y="154"/>
                    <a:pt x="106" y="154"/>
                    <a:pt x="106" y="154"/>
                  </a:cubicBezTo>
                  <a:cubicBezTo>
                    <a:pt x="106" y="154"/>
                    <a:pt x="106" y="154"/>
                    <a:pt x="106" y="154"/>
                  </a:cubicBezTo>
                  <a:lnTo>
                    <a:pt x="114" y="130"/>
                  </a:lnTo>
                  <a:close/>
                  <a:moveTo>
                    <a:pt x="57" y="247"/>
                  </a:moveTo>
                  <a:cubicBezTo>
                    <a:pt x="57" y="249"/>
                    <a:pt x="57" y="249"/>
                    <a:pt x="57" y="249"/>
                  </a:cubicBezTo>
                  <a:cubicBezTo>
                    <a:pt x="56" y="248"/>
                    <a:pt x="55" y="248"/>
                    <a:pt x="54" y="248"/>
                  </a:cubicBezTo>
                  <a:cubicBezTo>
                    <a:pt x="52" y="248"/>
                    <a:pt x="51" y="248"/>
                    <a:pt x="50" y="249"/>
                  </a:cubicBezTo>
                  <a:cubicBezTo>
                    <a:pt x="42" y="248"/>
                    <a:pt x="42" y="248"/>
                    <a:pt x="42" y="248"/>
                  </a:cubicBezTo>
                  <a:cubicBezTo>
                    <a:pt x="45" y="241"/>
                    <a:pt x="45" y="241"/>
                    <a:pt x="45" y="241"/>
                  </a:cubicBezTo>
                  <a:cubicBezTo>
                    <a:pt x="45" y="243"/>
                    <a:pt x="45" y="243"/>
                    <a:pt x="45" y="243"/>
                  </a:cubicBezTo>
                  <a:cubicBezTo>
                    <a:pt x="64" y="220"/>
                    <a:pt x="74" y="189"/>
                    <a:pt x="121" y="193"/>
                  </a:cubicBezTo>
                  <a:cubicBezTo>
                    <a:pt x="120" y="195"/>
                    <a:pt x="120" y="197"/>
                    <a:pt x="117" y="197"/>
                  </a:cubicBezTo>
                  <a:cubicBezTo>
                    <a:pt x="123" y="200"/>
                    <a:pt x="136" y="197"/>
                    <a:pt x="142" y="195"/>
                  </a:cubicBezTo>
                  <a:cubicBezTo>
                    <a:pt x="148" y="198"/>
                    <a:pt x="137" y="199"/>
                    <a:pt x="137" y="202"/>
                  </a:cubicBezTo>
                  <a:cubicBezTo>
                    <a:pt x="138" y="202"/>
                    <a:pt x="138" y="202"/>
                    <a:pt x="138" y="202"/>
                  </a:cubicBezTo>
                  <a:cubicBezTo>
                    <a:pt x="126" y="207"/>
                    <a:pt x="126" y="207"/>
                    <a:pt x="126" y="207"/>
                  </a:cubicBezTo>
                  <a:cubicBezTo>
                    <a:pt x="127" y="208"/>
                    <a:pt x="127" y="208"/>
                    <a:pt x="127" y="208"/>
                  </a:cubicBezTo>
                  <a:cubicBezTo>
                    <a:pt x="129" y="207"/>
                    <a:pt x="129" y="207"/>
                    <a:pt x="129" y="207"/>
                  </a:cubicBezTo>
                  <a:cubicBezTo>
                    <a:pt x="132" y="206"/>
                    <a:pt x="136" y="205"/>
                    <a:pt x="139" y="203"/>
                  </a:cubicBezTo>
                  <a:cubicBezTo>
                    <a:pt x="139" y="205"/>
                    <a:pt x="139" y="205"/>
                    <a:pt x="139" y="205"/>
                  </a:cubicBezTo>
                  <a:cubicBezTo>
                    <a:pt x="143" y="206"/>
                    <a:pt x="143" y="203"/>
                    <a:pt x="147" y="203"/>
                  </a:cubicBezTo>
                  <a:cubicBezTo>
                    <a:pt x="146" y="207"/>
                    <a:pt x="141" y="205"/>
                    <a:pt x="140" y="208"/>
                  </a:cubicBezTo>
                  <a:cubicBezTo>
                    <a:pt x="142" y="209"/>
                    <a:pt x="142" y="209"/>
                    <a:pt x="142" y="209"/>
                  </a:cubicBezTo>
                  <a:cubicBezTo>
                    <a:pt x="141" y="209"/>
                    <a:pt x="140" y="209"/>
                    <a:pt x="140" y="209"/>
                  </a:cubicBezTo>
                  <a:cubicBezTo>
                    <a:pt x="137" y="210"/>
                    <a:pt x="133" y="212"/>
                    <a:pt x="132" y="215"/>
                  </a:cubicBezTo>
                  <a:cubicBezTo>
                    <a:pt x="130" y="215"/>
                    <a:pt x="128" y="215"/>
                    <a:pt x="127" y="215"/>
                  </a:cubicBezTo>
                  <a:cubicBezTo>
                    <a:pt x="126" y="215"/>
                    <a:pt x="126" y="215"/>
                    <a:pt x="125" y="215"/>
                  </a:cubicBezTo>
                  <a:cubicBezTo>
                    <a:pt x="122" y="212"/>
                    <a:pt x="119" y="210"/>
                    <a:pt x="115" y="210"/>
                  </a:cubicBezTo>
                  <a:cubicBezTo>
                    <a:pt x="115" y="211"/>
                    <a:pt x="115" y="211"/>
                    <a:pt x="115" y="211"/>
                  </a:cubicBezTo>
                  <a:cubicBezTo>
                    <a:pt x="123" y="216"/>
                    <a:pt x="123" y="216"/>
                    <a:pt x="123" y="216"/>
                  </a:cubicBezTo>
                  <a:cubicBezTo>
                    <a:pt x="121" y="220"/>
                    <a:pt x="121" y="220"/>
                    <a:pt x="121" y="220"/>
                  </a:cubicBezTo>
                  <a:cubicBezTo>
                    <a:pt x="120" y="220"/>
                    <a:pt x="120" y="219"/>
                    <a:pt x="119" y="219"/>
                  </a:cubicBezTo>
                  <a:cubicBezTo>
                    <a:pt x="117" y="219"/>
                    <a:pt x="116" y="219"/>
                    <a:pt x="114" y="219"/>
                  </a:cubicBezTo>
                  <a:cubicBezTo>
                    <a:pt x="109" y="215"/>
                    <a:pt x="102" y="214"/>
                    <a:pt x="97" y="213"/>
                  </a:cubicBezTo>
                  <a:cubicBezTo>
                    <a:pt x="97" y="215"/>
                    <a:pt x="97" y="215"/>
                    <a:pt x="97" y="215"/>
                  </a:cubicBezTo>
                  <a:cubicBezTo>
                    <a:pt x="113" y="220"/>
                    <a:pt x="113" y="220"/>
                    <a:pt x="113" y="220"/>
                  </a:cubicBezTo>
                  <a:cubicBezTo>
                    <a:pt x="113" y="221"/>
                    <a:pt x="113" y="221"/>
                    <a:pt x="113" y="221"/>
                  </a:cubicBezTo>
                  <a:cubicBezTo>
                    <a:pt x="113" y="221"/>
                    <a:pt x="113" y="221"/>
                    <a:pt x="113" y="221"/>
                  </a:cubicBezTo>
                  <a:cubicBezTo>
                    <a:pt x="113" y="221"/>
                    <a:pt x="113" y="221"/>
                    <a:pt x="113" y="221"/>
                  </a:cubicBezTo>
                  <a:cubicBezTo>
                    <a:pt x="112" y="222"/>
                    <a:pt x="112" y="223"/>
                    <a:pt x="112" y="223"/>
                  </a:cubicBezTo>
                  <a:cubicBezTo>
                    <a:pt x="111" y="223"/>
                    <a:pt x="111" y="223"/>
                    <a:pt x="111" y="223"/>
                  </a:cubicBezTo>
                  <a:cubicBezTo>
                    <a:pt x="107" y="223"/>
                    <a:pt x="103" y="223"/>
                    <a:pt x="99" y="223"/>
                  </a:cubicBezTo>
                  <a:cubicBezTo>
                    <a:pt x="100" y="225"/>
                    <a:pt x="100" y="225"/>
                    <a:pt x="100" y="225"/>
                  </a:cubicBezTo>
                  <a:cubicBezTo>
                    <a:pt x="97" y="224"/>
                    <a:pt x="94" y="224"/>
                    <a:pt x="91" y="224"/>
                  </a:cubicBezTo>
                  <a:cubicBezTo>
                    <a:pt x="90" y="224"/>
                    <a:pt x="90" y="224"/>
                    <a:pt x="89" y="224"/>
                  </a:cubicBezTo>
                  <a:cubicBezTo>
                    <a:pt x="89" y="225"/>
                    <a:pt x="89" y="225"/>
                    <a:pt x="89" y="225"/>
                  </a:cubicBezTo>
                  <a:cubicBezTo>
                    <a:pt x="99" y="227"/>
                    <a:pt x="99" y="227"/>
                    <a:pt x="99" y="227"/>
                  </a:cubicBezTo>
                  <a:cubicBezTo>
                    <a:pt x="98" y="228"/>
                    <a:pt x="98" y="228"/>
                    <a:pt x="98" y="228"/>
                  </a:cubicBezTo>
                  <a:cubicBezTo>
                    <a:pt x="99" y="233"/>
                    <a:pt x="94" y="231"/>
                    <a:pt x="91" y="231"/>
                  </a:cubicBezTo>
                  <a:cubicBezTo>
                    <a:pt x="92" y="233"/>
                    <a:pt x="92" y="233"/>
                    <a:pt x="92" y="233"/>
                  </a:cubicBezTo>
                  <a:cubicBezTo>
                    <a:pt x="91" y="233"/>
                    <a:pt x="90" y="233"/>
                    <a:pt x="89" y="233"/>
                  </a:cubicBezTo>
                  <a:cubicBezTo>
                    <a:pt x="84" y="232"/>
                    <a:pt x="80" y="232"/>
                    <a:pt x="75" y="232"/>
                  </a:cubicBezTo>
                  <a:cubicBezTo>
                    <a:pt x="75" y="234"/>
                    <a:pt x="75" y="234"/>
                    <a:pt x="75" y="234"/>
                  </a:cubicBezTo>
                  <a:cubicBezTo>
                    <a:pt x="91" y="235"/>
                    <a:pt x="91" y="235"/>
                    <a:pt x="91" y="235"/>
                  </a:cubicBezTo>
                  <a:cubicBezTo>
                    <a:pt x="90" y="236"/>
                    <a:pt x="90" y="236"/>
                    <a:pt x="90" y="236"/>
                  </a:cubicBezTo>
                  <a:cubicBezTo>
                    <a:pt x="97" y="240"/>
                    <a:pt x="105" y="242"/>
                    <a:pt x="114" y="244"/>
                  </a:cubicBezTo>
                  <a:cubicBezTo>
                    <a:pt x="97" y="249"/>
                    <a:pt x="73" y="240"/>
                    <a:pt x="57" y="247"/>
                  </a:cubicBezTo>
                  <a:close/>
                  <a:moveTo>
                    <a:pt x="126" y="221"/>
                  </a:moveTo>
                  <a:cubicBezTo>
                    <a:pt x="125" y="224"/>
                    <a:pt x="125" y="224"/>
                    <a:pt x="125" y="224"/>
                  </a:cubicBezTo>
                  <a:cubicBezTo>
                    <a:pt x="122" y="223"/>
                    <a:pt x="122" y="223"/>
                    <a:pt x="122" y="223"/>
                  </a:cubicBezTo>
                  <a:cubicBezTo>
                    <a:pt x="123" y="229"/>
                    <a:pt x="114" y="225"/>
                    <a:pt x="114" y="223"/>
                  </a:cubicBezTo>
                  <a:cubicBezTo>
                    <a:pt x="114" y="223"/>
                    <a:pt x="114" y="223"/>
                    <a:pt x="114" y="223"/>
                  </a:cubicBezTo>
                  <a:cubicBezTo>
                    <a:pt x="114" y="222"/>
                    <a:pt x="114" y="222"/>
                    <a:pt x="114" y="222"/>
                  </a:cubicBezTo>
                  <a:cubicBezTo>
                    <a:pt x="115" y="221"/>
                    <a:pt x="115" y="221"/>
                    <a:pt x="115" y="221"/>
                  </a:cubicBezTo>
                  <a:cubicBezTo>
                    <a:pt x="121" y="221"/>
                    <a:pt x="121" y="221"/>
                    <a:pt x="121" y="221"/>
                  </a:cubicBezTo>
                  <a:cubicBezTo>
                    <a:pt x="121" y="220"/>
                    <a:pt x="121" y="220"/>
                    <a:pt x="121" y="220"/>
                  </a:cubicBezTo>
                  <a:cubicBezTo>
                    <a:pt x="122" y="221"/>
                    <a:pt x="122" y="221"/>
                    <a:pt x="122" y="221"/>
                  </a:cubicBezTo>
                  <a:cubicBezTo>
                    <a:pt x="122" y="221"/>
                    <a:pt x="123" y="220"/>
                    <a:pt x="123" y="220"/>
                  </a:cubicBezTo>
                  <a:cubicBezTo>
                    <a:pt x="124" y="219"/>
                    <a:pt x="124" y="218"/>
                    <a:pt x="125" y="216"/>
                  </a:cubicBezTo>
                  <a:cubicBezTo>
                    <a:pt x="131" y="217"/>
                    <a:pt x="131" y="217"/>
                    <a:pt x="131" y="217"/>
                  </a:cubicBezTo>
                  <a:cubicBezTo>
                    <a:pt x="131" y="218"/>
                    <a:pt x="131" y="218"/>
                    <a:pt x="131" y="218"/>
                  </a:cubicBezTo>
                  <a:cubicBezTo>
                    <a:pt x="143" y="210"/>
                    <a:pt x="143" y="210"/>
                    <a:pt x="143" y="210"/>
                  </a:cubicBezTo>
                  <a:cubicBezTo>
                    <a:pt x="143" y="211"/>
                    <a:pt x="143" y="211"/>
                    <a:pt x="143" y="211"/>
                  </a:cubicBezTo>
                  <a:cubicBezTo>
                    <a:pt x="143" y="212"/>
                    <a:pt x="143" y="212"/>
                    <a:pt x="143" y="213"/>
                  </a:cubicBezTo>
                  <a:cubicBezTo>
                    <a:pt x="143" y="214"/>
                    <a:pt x="143" y="214"/>
                    <a:pt x="143" y="214"/>
                  </a:cubicBezTo>
                  <a:cubicBezTo>
                    <a:pt x="141" y="215"/>
                    <a:pt x="140" y="216"/>
                    <a:pt x="140" y="218"/>
                  </a:cubicBezTo>
                  <a:cubicBezTo>
                    <a:pt x="133" y="218"/>
                    <a:pt x="133" y="218"/>
                    <a:pt x="133" y="218"/>
                  </a:cubicBezTo>
                  <a:cubicBezTo>
                    <a:pt x="133" y="218"/>
                    <a:pt x="133" y="218"/>
                    <a:pt x="133" y="218"/>
                  </a:cubicBezTo>
                  <a:cubicBezTo>
                    <a:pt x="133" y="218"/>
                    <a:pt x="133" y="218"/>
                    <a:pt x="133" y="218"/>
                  </a:cubicBezTo>
                  <a:cubicBezTo>
                    <a:pt x="132" y="218"/>
                    <a:pt x="132" y="219"/>
                    <a:pt x="131" y="220"/>
                  </a:cubicBezTo>
                  <a:cubicBezTo>
                    <a:pt x="131" y="221"/>
                    <a:pt x="131" y="221"/>
                    <a:pt x="131" y="221"/>
                  </a:cubicBezTo>
                  <a:cubicBezTo>
                    <a:pt x="130" y="221"/>
                    <a:pt x="130" y="221"/>
                    <a:pt x="130" y="221"/>
                  </a:cubicBezTo>
                  <a:cubicBezTo>
                    <a:pt x="129" y="221"/>
                    <a:pt x="127" y="221"/>
                    <a:pt x="126" y="221"/>
                  </a:cubicBezTo>
                  <a:close/>
                  <a:moveTo>
                    <a:pt x="132" y="223"/>
                  </a:moveTo>
                  <a:cubicBezTo>
                    <a:pt x="131" y="223"/>
                    <a:pt x="131" y="223"/>
                    <a:pt x="131" y="223"/>
                  </a:cubicBezTo>
                  <a:cubicBezTo>
                    <a:pt x="131" y="223"/>
                    <a:pt x="132" y="222"/>
                    <a:pt x="132" y="222"/>
                  </a:cubicBezTo>
                  <a:cubicBezTo>
                    <a:pt x="134" y="219"/>
                    <a:pt x="134" y="219"/>
                    <a:pt x="134" y="219"/>
                  </a:cubicBezTo>
                  <a:cubicBezTo>
                    <a:pt x="135" y="220"/>
                    <a:pt x="137" y="220"/>
                    <a:pt x="139" y="220"/>
                  </a:cubicBezTo>
                  <a:cubicBezTo>
                    <a:pt x="140" y="220"/>
                    <a:pt x="140" y="220"/>
                    <a:pt x="140" y="220"/>
                  </a:cubicBezTo>
                  <a:cubicBezTo>
                    <a:pt x="140" y="220"/>
                    <a:pt x="140" y="220"/>
                    <a:pt x="140" y="220"/>
                  </a:cubicBezTo>
                  <a:cubicBezTo>
                    <a:pt x="139" y="221"/>
                    <a:pt x="139" y="221"/>
                    <a:pt x="139" y="221"/>
                  </a:cubicBezTo>
                  <a:cubicBezTo>
                    <a:pt x="137" y="226"/>
                    <a:pt x="136" y="223"/>
                    <a:pt x="132" y="223"/>
                  </a:cubicBezTo>
                  <a:close/>
                  <a:moveTo>
                    <a:pt x="143" y="218"/>
                  </a:moveTo>
                  <a:cubicBezTo>
                    <a:pt x="142" y="218"/>
                    <a:pt x="142" y="218"/>
                    <a:pt x="142" y="218"/>
                  </a:cubicBezTo>
                  <a:cubicBezTo>
                    <a:pt x="146" y="213"/>
                    <a:pt x="146" y="213"/>
                    <a:pt x="146" y="213"/>
                  </a:cubicBezTo>
                  <a:cubicBezTo>
                    <a:pt x="146" y="213"/>
                    <a:pt x="146" y="213"/>
                    <a:pt x="146" y="213"/>
                  </a:cubicBezTo>
                  <a:cubicBezTo>
                    <a:pt x="145" y="212"/>
                    <a:pt x="145" y="212"/>
                    <a:pt x="145" y="212"/>
                  </a:cubicBezTo>
                  <a:cubicBezTo>
                    <a:pt x="147" y="213"/>
                    <a:pt x="147" y="213"/>
                    <a:pt x="147" y="213"/>
                  </a:cubicBezTo>
                  <a:cubicBezTo>
                    <a:pt x="151" y="214"/>
                    <a:pt x="145" y="218"/>
                    <a:pt x="143" y="218"/>
                  </a:cubicBezTo>
                  <a:close/>
                  <a:moveTo>
                    <a:pt x="157" y="149"/>
                  </a:moveTo>
                  <a:cubicBezTo>
                    <a:pt x="159" y="150"/>
                    <a:pt x="159" y="150"/>
                    <a:pt x="159" y="150"/>
                  </a:cubicBezTo>
                  <a:cubicBezTo>
                    <a:pt x="158" y="153"/>
                    <a:pt x="158" y="153"/>
                    <a:pt x="158" y="153"/>
                  </a:cubicBezTo>
                  <a:cubicBezTo>
                    <a:pt x="161" y="154"/>
                    <a:pt x="157" y="156"/>
                    <a:pt x="154" y="158"/>
                  </a:cubicBezTo>
                  <a:cubicBezTo>
                    <a:pt x="159" y="150"/>
                    <a:pt x="159" y="150"/>
                    <a:pt x="159" y="150"/>
                  </a:cubicBezTo>
                  <a:cubicBezTo>
                    <a:pt x="155" y="151"/>
                    <a:pt x="151" y="153"/>
                    <a:pt x="147" y="154"/>
                  </a:cubicBezTo>
                  <a:cubicBezTo>
                    <a:pt x="146" y="157"/>
                    <a:pt x="150" y="159"/>
                    <a:pt x="151" y="162"/>
                  </a:cubicBezTo>
                  <a:cubicBezTo>
                    <a:pt x="148" y="161"/>
                    <a:pt x="148" y="161"/>
                    <a:pt x="148" y="161"/>
                  </a:cubicBezTo>
                  <a:cubicBezTo>
                    <a:pt x="144" y="166"/>
                    <a:pt x="144" y="155"/>
                    <a:pt x="139" y="156"/>
                  </a:cubicBezTo>
                  <a:cubicBezTo>
                    <a:pt x="139" y="158"/>
                    <a:pt x="139" y="158"/>
                    <a:pt x="139" y="158"/>
                  </a:cubicBezTo>
                  <a:cubicBezTo>
                    <a:pt x="137" y="158"/>
                    <a:pt x="137" y="158"/>
                    <a:pt x="137" y="158"/>
                  </a:cubicBezTo>
                  <a:cubicBezTo>
                    <a:pt x="137" y="159"/>
                    <a:pt x="136" y="159"/>
                    <a:pt x="134" y="159"/>
                  </a:cubicBezTo>
                  <a:cubicBezTo>
                    <a:pt x="134" y="161"/>
                    <a:pt x="134" y="161"/>
                    <a:pt x="134" y="161"/>
                  </a:cubicBezTo>
                  <a:cubicBezTo>
                    <a:pt x="133" y="161"/>
                    <a:pt x="132" y="161"/>
                    <a:pt x="132" y="161"/>
                  </a:cubicBezTo>
                  <a:cubicBezTo>
                    <a:pt x="131" y="160"/>
                    <a:pt x="130" y="159"/>
                    <a:pt x="129" y="159"/>
                  </a:cubicBezTo>
                  <a:cubicBezTo>
                    <a:pt x="130" y="158"/>
                    <a:pt x="130" y="158"/>
                    <a:pt x="130" y="158"/>
                  </a:cubicBezTo>
                  <a:cubicBezTo>
                    <a:pt x="130" y="143"/>
                    <a:pt x="132" y="127"/>
                    <a:pt x="127" y="117"/>
                  </a:cubicBezTo>
                  <a:cubicBezTo>
                    <a:pt x="125" y="116"/>
                    <a:pt x="125" y="116"/>
                    <a:pt x="125" y="116"/>
                  </a:cubicBezTo>
                  <a:cubicBezTo>
                    <a:pt x="126" y="116"/>
                    <a:pt x="129" y="116"/>
                    <a:pt x="131" y="115"/>
                  </a:cubicBezTo>
                  <a:cubicBezTo>
                    <a:pt x="131" y="114"/>
                    <a:pt x="132" y="114"/>
                    <a:pt x="133" y="113"/>
                  </a:cubicBezTo>
                  <a:cubicBezTo>
                    <a:pt x="127" y="115"/>
                    <a:pt x="127" y="115"/>
                    <a:pt x="127" y="115"/>
                  </a:cubicBezTo>
                  <a:cubicBezTo>
                    <a:pt x="127" y="114"/>
                    <a:pt x="127" y="113"/>
                    <a:pt x="126" y="113"/>
                  </a:cubicBezTo>
                  <a:cubicBezTo>
                    <a:pt x="126" y="111"/>
                    <a:pt x="130" y="111"/>
                    <a:pt x="130" y="113"/>
                  </a:cubicBezTo>
                  <a:cubicBezTo>
                    <a:pt x="133" y="113"/>
                    <a:pt x="133" y="113"/>
                    <a:pt x="133" y="113"/>
                  </a:cubicBezTo>
                  <a:cubicBezTo>
                    <a:pt x="132" y="115"/>
                    <a:pt x="132" y="115"/>
                    <a:pt x="132" y="115"/>
                  </a:cubicBezTo>
                  <a:cubicBezTo>
                    <a:pt x="135" y="115"/>
                    <a:pt x="137" y="115"/>
                    <a:pt x="140" y="115"/>
                  </a:cubicBezTo>
                  <a:cubicBezTo>
                    <a:pt x="140" y="113"/>
                    <a:pt x="140" y="113"/>
                    <a:pt x="140" y="113"/>
                  </a:cubicBezTo>
                  <a:cubicBezTo>
                    <a:pt x="153" y="117"/>
                    <a:pt x="153" y="117"/>
                    <a:pt x="153" y="117"/>
                  </a:cubicBezTo>
                  <a:cubicBezTo>
                    <a:pt x="152" y="118"/>
                    <a:pt x="152" y="118"/>
                    <a:pt x="152" y="118"/>
                  </a:cubicBezTo>
                  <a:cubicBezTo>
                    <a:pt x="156" y="123"/>
                    <a:pt x="164" y="125"/>
                    <a:pt x="170" y="130"/>
                  </a:cubicBezTo>
                  <a:cubicBezTo>
                    <a:pt x="169" y="131"/>
                    <a:pt x="168" y="132"/>
                    <a:pt x="166" y="131"/>
                  </a:cubicBezTo>
                  <a:cubicBezTo>
                    <a:pt x="165" y="132"/>
                    <a:pt x="165" y="132"/>
                    <a:pt x="165" y="132"/>
                  </a:cubicBezTo>
                  <a:cubicBezTo>
                    <a:pt x="165" y="130"/>
                    <a:pt x="163" y="129"/>
                    <a:pt x="161" y="129"/>
                  </a:cubicBezTo>
                  <a:cubicBezTo>
                    <a:pt x="162" y="128"/>
                    <a:pt x="162" y="128"/>
                    <a:pt x="162" y="128"/>
                  </a:cubicBezTo>
                  <a:cubicBezTo>
                    <a:pt x="160" y="129"/>
                    <a:pt x="160" y="129"/>
                    <a:pt x="160" y="129"/>
                  </a:cubicBezTo>
                  <a:cubicBezTo>
                    <a:pt x="159" y="128"/>
                    <a:pt x="159" y="128"/>
                    <a:pt x="158" y="128"/>
                  </a:cubicBezTo>
                  <a:cubicBezTo>
                    <a:pt x="156" y="126"/>
                    <a:pt x="154" y="125"/>
                    <a:pt x="151" y="125"/>
                  </a:cubicBezTo>
                  <a:cubicBezTo>
                    <a:pt x="148" y="125"/>
                    <a:pt x="148" y="125"/>
                    <a:pt x="148" y="125"/>
                  </a:cubicBezTo>
                  <a:cubicBezTo>
                    <a:pt x="158" y="130"/>
                    <a:pt x="158" y="130"/>
                    <a:pt x="158" y="130"/>
                  </a:cubicBezTo>
                  <a:cubicBezTo>
                    <a:pt x="155" y="131"/>
                    <a:pt x="155" y="131"/>
                    <a:pt x="155" y="131"/>
                  </a:cubicBezTo>
                  <a:cubicBezTo>
                    <a:pt x="156" y="133"/>
                    <a:pt x="156" y="133"/>
                    <a:pt x="156" y="133"/>
                  </a:cubicBezTo>
                  <a:cubicBezTo>
                    <a:pt x="157" y="133"/>
                    <a:pt x="158" y="133"/>
                    <a:pt x="159" y="133"/>
                  </a:cubicBezTo>
                  <a:cubicBezTo>
                    <a:pt x="159" y="132"/>
                    <a:pt x="159" y="132"/>
                    <a:pt x="159" y="132"/>
                  </a:cubicBezTo>
                  <a:cubicBezTo>
                    <a:pt x="159" y="132"/>
                    <a:pt x="159" y="132"/>
                    <a:pt x="159" y="132"/>
                  </a:cubicBezTo>
                  <a:cubicBezTo>
                    <a:pt x="160" y="132"/>
                    <a:pt x="160" y="131"/>
                    <a:pt x="160" y="131"/>
                  </a:cubicBezTo>
                  <a:cubicBezTo>
                    <a:pt x="163" y="132"/>
                    <a:pt x="163" y="132"/>
                    <a:pt x="163" y="132"/>
                  </a:cubicBezTo>
                  <a:cubicBezTo>
                    <a:pt x="162" y="133"/>
                    <a:pt x="161" y="133"/>
                    <a:pt x="160" y="133"/>
                  </a:cubicBezTo>
                  <a:cubicBezTo>
                    <a:pt x="162" y="137"/>
                    <a:pt x="167" y="139"/>
                    <a:pt x="173" y="140"/>
                  </a:cubicBezTo>
                  <a:cubicBezTo>
                    <a:pt x="169" y="144"/>
                    <a:pt x="162" y="146"/>
                    <a:pt x="157" y="149"/>
                  </a:cubicBezTo>
                  <a:close/>
                  <a:moveTo>
                    <a:pt x="206" y="295"/>
                  </a:moveTo>
                  <a:cubicBezTo>
                    <a:pt x="205" y="285"/>
                    <a:pt x="207" y="274"/>
                    <a:pt x="209" y="264"/>
                  </a:cubicBezTo>
                  <a:lnTo>
                    <a:pt x="206" y="295"/>
                  </a:lnTo>
                  <a:close/>
                  <a:moveTo>
                    <a:pt x="233" y="104"/>
                  </a:moveTo>
                  <a:cubicBezTo>
                    <a:pt x="234" y="104"/>
                    <a:pt x="234" y="104"/>
                    <a:pt x="234" y="104"/>
                  </a:cubicBezTo>
                  <a:cubicBezTo>
                    <a:pt x="233" y="105"/>
                    <a:pt x="233" y="105"/>
                    <a:pt x="232" y="105"/>
                  </a:cubicBezTo>
                  <a:cubicBezTo>
                    <a:pt x="233" y="103"/>
                    <a:pt x="233" y="103"/>
                    <a:pt x="233" y="103"/>
                  </a:cubicBezTo>
                  <a:cubicBezTo>
                    <a:pt x="229" y="103"/>
                    <a:pt x="229" y="103"/>
                    <a:pt x="229" y="103"/>
                  </a:cubicBezTo>
                  <a:cubicBezTo>
                    <a:pt x="229" y="104"/>
                    <a:pt x="229" y="104"/>
                    <a:pt x="229" y="104"/>
                  </a:cubicBezTo>
                  <a:cubicBezTo>
                    <a:pt x="227" y="102"/>
                    <a:pt x="227" y="102"/>
                    <a:pt x="227" y="102"/>
                  </a:cubicBezTo>
                  <a:cubicBezTo>
                    <a:pt x="228" y="102"/>
                    <a:pt x="228" y="102"/>
                    <a:pt x="228" y="102"/>
                  </a:cubicBezTo>
                  <a:cubicBezTo>
                    <a:pt x="228" y="100"/>
                    <a:pt x="228" y="99"/>
                    <a:pt x="228" y="97"/>
                  </a:cubicBezTo>
                  <a:cubicBezTo>
                    <a:pt x="228" y="97"/>
                    <a:pt x="228" y="97"/>
                    <a:pt x="228" y="97"/>
                  </a:cubicBezTo>
                  <a:cubicBezTo>
                    <a:pt x="229" y="97"/>
                    <a:pt x="230" y="96"/>
                    <a:pt x="230" y="95"/>
                  </a:cubicBezTo>
                  <a:cubicBezTo>
                    <a:pt x="230" y="95"/>
                    <a:pt x="230" y="95"/>
                    <a:pt x="230" y="95"/>
                  </a:cubicBezTo>
                  <a:cubicBezTo>
                    <a:pt x="233" y="97"/>
                    <a:pt x="234" y="100"/>
                    <a:pt x="233" y="104"/>
                  </a:cubicBezTo>
                  <a:close/>
                  <a:moveTo>
                    <a:pt x="224" y="92"/>
                  </a:moveTo>
                  <a:cubicBezTo>
                    <a:pt x="224" y="92"/>
                    <a:pt x="224" y="92"/>
                    <a:pt x="224" y="92"/>
                  </a:cubicBezTo>
                  <a:cubicBezTo>
                    <a:pt x="224" y="93"/>
                    <a:pt x="224" y="93"/>
                    <a:pt x="224" y="93"/>
                  </a:cubicBezTo>
                  <a:lnTo>
                    <a:pt x="224" y="92"/>
                  </a:lnTo>
                  <a:close/>
                  <a:moveTo>
                    <a:pt x="227" y="92"/>
                  </a:moveTo>
                  <a:cubicBezTo>
                    <a:pt x="228" y="92"/>
                    <a:pt x="228" y="91"/>
                    <a:pt x="228" y="90"/>
                  </a:cubicBezTo>
                  <a:cubicBezTo>
                    <a:pt x="228" y="90"/>
                    <a:pt x="228" y="90"/>
                    <a:pt x="228" y="90"/>
                  </a:cubicBezTo>
                  <a:cubicBezTo>
                    <a:pt x="226" y="89"/>
                    <a:pt x="226" y="89"/>
                    <a:pt x="226" y="89"/>
                  </a:cubicBezTo>
                  <a:cubicBezTo>
                    <a:pt x="229" y="87"/>
                    <a:pt x="229" y="87"/>
                    <a:pt x="229" y="87"/>
                  </a:cubicBezTo>
                  <a:cubicBezTo>
                    <a:pt x="228" y="87"/>
                    <a:pt x="228" y="87"/>
                    <a:pt x="228" y="87"/>
                  </a:cubicBezTo>
                  <a:cubicBezTo>
                    <a:pt x="230" y="90"/>
                    <a:pt x="230" y="91"/>
                    <a:pt x="228" y="94"/>
                  </a:cubicBezTo>
                  <a:cubicBezTo>
                    <a:pt x="229" y="94"/>
                    <a:pt x="229" y="94"/>
                    <a:pt x="229" y="94"/>
                  </a:cubicBezTo>
                  <a:cubicBezTo>
                    <a:pt x="227" y="96"/>
                    <a:pt x="227" y="96"/>
                    <a:pt x="227" y="96"/>
                  </a:cubicBezTo>
                  <a:cubicBezTo>
                    <a:pt x="227" y="95"/>
                    <a:pt x="227" y="95"/>
                    <a:pt x="227" y="95"/>
                  </a:cubicBezTo>
                  <a:cubicBezTo>
                    <a:pt x="227" y="94"/>
                    <a:pt x="226" y="94"/>
                    <a:pt x="226" y="93"/>
                  </a:cubicBezTo>
                  <a:cubicBezTo>
                    <a:pt x="226" y="93"/>
                    <a:pt x="227" y="93"/>
                    <a:pt x="227" y="92"/>
                  </a:cubicBezTo>
                  <a:close/>
                  <a:moveTo>
                    <a:pt x="223" y="88"/>
                  </a:moveTo>
                  <a:cubicBezTo>
                    <a:pt x="223" y="88"/>
                    <a:pt x="223" y="88"/>
                    <a:pt x="223" y="88"/>
                  </a:cubicBezTo>
                  <a:cubicBezTo>
                    <a:pt x="223" y="88"/>
                    <a:pt x="223" y="88"/>
                    <a:pt x="223" y="88"/>
                  </a:cubicBezTo>
                  <a:cubicBezTo>
                    <a:pt x="223" y="88"/>
                    <a:pt x="223" y="88"/>
                    <a:pt x="223" y="88"/>
                  </a:cubicBezTo>
                  <a:close/>
                  <a:moveTo>
                    <a:pt x="225" y="233"/>
                  </a:moveTo>
                  <a:cubicBezTo>
                    <a:pt x="226" y="229"/>
                    <a:pt x="222" y="229"/>
                    <a:pt x="224" y="225"/>
                  </a:cubicBezTo>
                  <a:cubicBezTo>
                    <a:pt x="222" y="221"/>
                    <a:pt x="220" y="217"/>
                    <a:pt x="217" y="215"/>
                  </a:cubicBezTo>
                  <a:cubicBezTo>
                    <a:pt x="217" y="213"/>
                    <a:pt x="220" y="213"/>
                    <a:pt x="222" y="213"/>
                  </a:cubicBezTo>
                  <a:cubicBezTo>
                    <a:pt x="224" y="212"/>
                    <a:pt x="229" y="247"/>
                    <a:pt x="225" y="233"/>
                  </a:cubicBezTo>
                  <a:close/>
                  <a:moveTo>
                    <a:pt x="222" y="115"/>
                  </a:moveTo>
                  <a:cubicBezTo>
                    <a:pt x="223" y="112"/>
                    <a:pt x="225" y="109"/>
                    <a:pt x="225" y="105"/>
                  </a:cubicBezTo>
                  <a:cubicBezTo>
                    <a:pt x="226" y="105"/>
                    <a:pt x="226" y="105"/>
                    <a:pt x="227" y="105"/>
                  </a:cubicBezTo>
                  <a:cubicBezTo>
                    <a:pt x="227" y="104"/>
                    <a:pt x="227" y="104"/>
                    <a:pt x="227" y="104"/>
                  </a:cubicBezTo>
                  <a:cubicBezTo>
                    <a:pt x="227" y="105"/>
                    <a:pt x="229" y="106"/>
                    <a:pt x="230" y="106"/>
                  </a:cubicBezTo>
                  <a:cubicBezTo>
                    <a:pt x="230" y="107"/>
                    <a:pt x="229" y="108"/>
                    <a:pt x="229" y="109"/>
                  </a:cubicBezTo>
                  <a:cubicBezTo>
                    <a:pt x="228" y="108"/>
                    <a:pt x="228" y="108"/>
                    <a:pt x="228" y="108"/>
                  </a:cubicBezTo>
                  <a:cubicBezTo>
                    <a:pt x="226" y="110"/>
                    <a:pt x="227" y="115"/>
                    <a:pt x="222" y="115"/>
                  </a:cubicBezTo>
                  <a:close/>
                  <a:moveTo>
                    <a:pt x="237" y="118"/>
                  </a:moveTo>
                  <a:cubicBezTo>
                    <a:pt x="233" y="118"/>
                    <a:pt x="235" y="111"/>
                    <a:pt x="232" y="110"/>
                  </a:cubicBezTo>
                  <a:cubicBezTo>
                    <a:pt x="230" y="109"/>
                    <a:pt x="230" y="109"/>
                    <a:pt x="230" y="109"/>
                  </a:cubicBezTo>
                  <a:cubicBezTo>
                    <a:pt x="231" y="109"/>
                    <a:pt x="231" y="109"/>
                    <a:pt x="231" y="109"/>
                  </a:cubicBezTo>
                  <a:cubicBezTo>
                    <a:pt x="231" y="109"/>
                    <a:pt x="231" y="109"/>
                    <a:pt x="231" y="109"/>
                  </a:cubicBezTo>
                  <a:cubicBezTo>
                    <a:pt x="231" y="109"/>
                    <a:pt x="231" y="109"/>
                    <a:pt x="231" y="109"/>
                  </a:cubicBezTo>
                  <a:cubicBezTo>
                    <a:pt x="232" y="109"/>
                    <a:pt x="232" y="109"/>
                    <a:pt x="232" y="109"/>
                  </a:cubicBezTo>
                  <a:cubicBezTo>
                    <a:pt x="232" y="109"/>
                    <a:pt x="233" y="109"/>
                    <a:pt x="234" y="108"/>
                  </a:cubicBezTo>
                  <a:cubicBezTo>
                    <a:pt x="234" y="108"/>
                    <a:pt x="234" y="108"/>
                    <a:pt x="234" y="108"/>
                  </a:cubicBezTo>
                  <a:cubicBezTo>
                    <a:pt x="236" y="110"/>
                    <a:pt x="237" y="114"/>
                    <a:pt x="237" y="118"/>
                  </a:cubicBezTo>
                  <a:close/>
                  <a:moveTo>
                    <a:pt x="241" y="85"/>
                  </a:moveTo>
                  <a:cubicBezTo>
                    <a:pt x="241" y="79"/>
                    <a:pt x="241" y="79"/>
                    <a:pt x="241" y="79"/>
                  </a:cubicBezTo>
                  <a:cubicBezTo>
                    <a:pt x="242" y="80"/>
                    <a:pt x="242" y="80"/>
                    <a:pt x="242" y="80"/>
                  </a:cubicBezTo>
                  <a:cubicBezTo>
                    <a:pt x="241" y="82"/>
                    <a:pt x="242" y="84"/>
                    <a:pt x="241" y="85"/>
                  </a:cubicBezTo>
                  <a:close/>
                  <a:moveTo>
                    <a:pt x="304" y="283"/>
                  </a:moveTo>
                  <a:cubicBezTo>
                    <a:pt x="295" y="282"/>
                    <a:pt x="291" y="276"/>
                    <a:pt x="286" y="270"/>
                  </a:cubicBezTo>
                  <a:cubicBezTo>
                    <a:pt x="286" y="269"/>
                    <a:pt x="285" y="268"/>
                    <a:pt x="285" y="268"/>
                  </a:cubicBezTo>
                  <a:lnTo>
                    <a:pt x="304" y="283"/>
                  </a:lnTo>
                  <a:close/>
                  <a:moveTo>
                    <a:pt x="261" y="161"/>
                  </a:moveTo>
                  <a:cubicBezTo>
                    <a:pt x="265" y="165"/>
                    <a:pt x="256" y="172"/>
                    <a:pt x="256" y="179"/>
                  </a:cubicBezTo>
                  <a:cubicBezTo>
                    <a:pt x="253" y="180"/>
                    <a:pt x="259" y="165"/>
                    <a:pt x="261" y="161"/>
                  </a:cubicBezTo>
                  <a:close/>
                  <a:moveTo>
                    <a:pt x="263" y="198"/>
                  </a:moveTo>
                  <a:cubicBezTo>
                    <a:pt x="262" y="201"/>
                    <a:pt x="262" y="201"/>
                    <a:pt x="262" y="201"/>
                  </a:cubicBezTo>
                  <a:cubicBezTo>
                    <a:pt x="262" y="201"/>
                    <a:pt x="260" y="200"/>
                    <a:pt x="256" y="213"/>
                  </a:cubicBezTo>
                  <a:cubicBezTo>
                    <a:pt x="254" y="213"/>
                    <a:pt x="252" y="213"/>
                    <a:pt x="250" y="213"/>
                  </a:cubicBezTo>
                  <a:cubicBezTo>
                    <a:pt x="250" y="207"/>
                    <a:pt x="256" y="206"/>
                    <a:pt x="260" y="200"/>
                  </a:cubicBezTo>
                  <a:cubicBezTo>
                    <a:pt x="260" y="198"/>
                    <a:pt x="260" y="198"/>
                    <a:pt x="260" y="198"/>
                  </a:cubicBezTo>
                  <a:cubicBezTo>
                    <a:pt x="260" y="198"/>
                    <a:pt x="263" y="198"/>
                    <a:pt x="268" y="189"/>
                  </a:cubicBezTo>
                  <a:cubicBezTo>
                    <a:pt x="269" y="194"/>
                    <a:pt x="265" y="195"/>
                    <a:pt x="264" y="198"/>
                  </a:cubicBezTo>
                  <a:cubicBezTo>
                    <a:pt x="263" y="196"/>
                    <a:pt x="263" y="198"/>
                    <a:pt x="263" y="198"/>
                  </a:cubicBezTo>
                  <a:close/>
                  <a:moveTo>
                    <a:pt x="272" y="249"/>
                  </a:moveTo>
                  <a:cubicBezTo>
                    <a:pt x="271" y="249"/>
                    <a:pt x="271" y="249"/>
                    <a:pt x="271" y="249"/>
                  </a:cubicBezTo>
                  <a:cubicBezTo>
                    <a:pt x="271" y="252"/>
                    <a:pt x="267" y="250"/>
                    <a:pt x="266" y="249"/>
                  </a:cubicBezTo>
                  <a:cubicBezTo>
                    <a:pt x="266" y="248"/>
                    <a:pt x="267" y="247"/>
                    <a:pt x="269" y="247"/>
                  </a:cubicBezTo>
                  <a:cubicBezTo>
                    <a:pt x="270" y="246"/>
                    <a:pt x="270" y="246"/>
                    <a:pt x="270" y="246"/>
                  </a:cubicBezTo>
                  <a:cubicBezTo>
                    <a:pt x="271" y="247"/>
                    <a:pt x="271" y="248"/>
                    <a:pt x="272" y="249"/>
                  </a:cubicBezTo>
                  <a:close/>
                  <a:moveTo>
                    <a:pt x="344" y="123"/>
                  </a:moveTo>
                  <a:cubicBezTo>
                    <a:pt x="334" y="119"/>
                    <a:pt x="334" y="119"/>
                    <a:pt x="334" y="119"/>
                  </a:cubicBezTo>
                  <a:cubicBezTo>
                    <a:pt x="338" y="119"/>
                    <a:pt x="342" y="120"/>
                    <a:pt x="344" y="123"/>
                  </a:cubicBezTo>
                  <a:close/>
                  <a:moveTo>
                    <a:pt x="320" y="120"/>
                  </a:moveTo>
                  <a:cubicBezTo>
                    <a:pt x="320" y="119"/>
                    <a:pt x="320" y="119"/>
                    <a:pt x="320" y="119"/>
                  </a:cubicBezTo>
                  <a:cubicBezTo>
                    <a:pt x="320" y="119"/>
                    <a:pt x="321" y="119"/>
                    <a:pt x="322" y="119"/>
                  </a:cubicBezTo>
                  <a:cubicBezTo>
                    <a:pt x="323" y="119"/>
                    <a:pt x="324" y="119"/>
                    <a:pt x="324" y="119"/>
                  </a:cubicBezTo>
                  <a:cubicBezTo>
                    <a:pt x="330" y="119"/>
                    <a:pt x="330" y="119"/>
                    <a:pt x="330" y="119"/>
                  </a:cubicBezTo>
                  <a:cubicBezTo>
                    <a:pt x="330" y="120"/>
                    <a:pt x="330" y="120"/>
                    <a:pt x="330" y="120"/>
                  </a:cubicBezTo>
                  <a:cubicBezTo>
                    <a:pt x="326" y="121"/>
                    <a:pt x="323" y="124"/>
                    <a:pt x="317" y="123"/>
                  </a:cubicBezTo>
                  <a:cubicBezTo>
                    <a:pt x="317" y="121"/>
                    <a:pt x="319" y="121"/>
                    <a:pt x="320" y="120"/>
                  </a:cubicBezTo>
                  <a:close/>
                  <a:moveTo>
                    <a:pt x="312" y="92"/>
                  </a:moveTo>
                  <a:cubicBezTo>
                    <a:pt x="313" y="93"/>
                    <a:pt x="313" y="93"/>
                    <a:pt x="313" y="93"/>
                  </a:cubicBezTo>
                  <a:cubicBezTo>
                    <a:pt x="305" y="100"/>
                    <a:pt x="305" y="100"/>
                    <a:pt x="305" y="100"/>
                  </a:cubicBezTo>
                  <a:cubicBezTo>
                    <a:pt x="305" y="99"/>
                    <a:pt x="305" y="99"/>
                    <a:pt x="305" y="99"/>
                  </a:cubicBezTo>
                  <a:cubicBezTo>
                    <a:pt x="302" y="98"/>
                    <a:pt x="308" y="92"/>
                    <a:pt x="312" y="92"/>
                  </a:cubicBezTo>
                  <a:close/>
                  <a:moveTo>
                    <a:pt x="307" y="9"/>
                  </a:moveTo>
                  <a:cubicBezTo>
                    <a:pt x="304" y="35"/>
                    <a:pt x="304" y="35"/>
                    <a:pt x="304" y="35"/>
                  </a:cubicBezTo>
                  <a:cubicBezTo>
                    <a:pt x="303" y="26"/>
                    <a:pt x="304" y="17"/>
                    <a:pt x="307" y="9"/>
                  </a:cubicBezTo>
                  <a:close/>
                  <a:moveTo>
                    <a:pt x="296" y="131"/>
                  </a:moveTo>
                  <a:cubicBezTo>
                    <a:pt x="294" y="132"/>
                    <a:pt x="294" y="132"/>
                    <a:pt x="294" y="132"/>
                  </a:cubicBezTo>
                  <a:cubicBezTo>
                    <a:pt x="296" y="127"/>
                    <a:pt x="296" y="127"/>
                    <a:pt x="296" y="127"/>
                  </a:cubicBezTo>
                  <a:cubicBezTo>
                    <a:pt x="296" y="126"/>
                    <a:pt x="296" y="125"/>
                    <a:pt x="297" y="124"/>
                  </a:cubicBezTo>
                  <a:cubicBezTo>
                    <a:pt x="297" y="125"/>
                    <a:pt x="297" y="125"/>
                    <a:pt x="297" y="125"/>
                  </a:cubicBezTo>
                  <a:cubicBezTo>
                    <a:pt x="303" y="120"/>
                    <a:pt x="300" y="132"/>
                    <a:pt x="296" y="131"/>
                  </a:cubicBezTo>
                  <a:close/>
                  <a:moveTo>
                    <a:pt x="286" y="123"/>
                  </a:moveTo>
                  <a:cubicBezTo>
                    <a:pt x="288" y="123"/>
                    <a:pt x="291" y="123"/>
                    <a:pt x="294" y="123"/>
                  </a:cubicBezTo>
                  <a:cubicBezTo>
                    <a:pt x="295" y="123"/>
                    <a:pt x="295" y="123"/>
                    <a:pt x="295" y="123"/>
                  </a:cubicBezTo>
                  <a:cubicBezTo>
                    <a:pt x="294" y="127"/>
                    <a:pt x="294" y="127"/>
                    <a:pt x="294" y="127"/>
                  </a:cubicBezTo>
                  <a:cubicBezTo>
                    <a:pt x="294" y="127"/>
                    <a:pt x="294" y="127"/>
                    <a:pt x="294" y="127"/>
                  </a:cubicBezTo>
                  <a:cubicBezTo>
                    <a:pt x="293" y="128"/>
                    <a:pt x="293" y="129"/>
                    <a:pt x="293" y="131"/>
                  </a:cubicBezTo>
                  <a:cubicBezTo>
                    <a:pt x="292" y="130"/>
                    <a:pt x="292" y="130"/>
                    <a:pt x="292" y="130"/>
                  </a:cubicBezTo>
                  <a:cubicBezTo>
                    <a:pt x="288" y="135"/>
                    <a:pt x="286" y="142"/>
                    <a:pt x="282" y="148"/>
                  </a:cubicBezTo>
                  <a:cubicBezTo>
                    <a:pt x="282" y="148"/>
                    <a:pt x="281" y="146"/>
                    <a:pt x="282" y="146"/>
                  </a:cubicBezTo>
                  <a:cubicBezTo>
                    <a:pt x="283" y="143"/>
                    <a:pt x="280" y="142"/>
                    <a:pt x="279" y="144"/>
                  </a:cubicBezTo>
                  <a:cubicBezTo>
                    <a:pt x="276" y="139"/>
                    <a:pt x="284" y="130"/>
                    <a:pt x="286" y="123"/>
                  </a:cubicBezTo>
                  <a:close/>
                  <a:moveTo>
                    <a:pt x="300" y="171"/>
                  </a:moveTo>
                  <a:cubicBezTo>
                    <a:pt x="298" y="170"/>
                    <a:pt x="298" y="170"/>
                    <a:pt x="298" y="170"/>
                  </a:cubicBezTo>
                  <a:cubicBezTo>
                    <a:pt x="297" y="167"/>
                    <a:pt x="297" y="167"/>
                    <a:pt x="297" y="167"/>
                  </a:cubicBezTo>
                  <a:cubicBezTo>
                    <a:pt x="290" y="172"/>
                    <a:pt x="284" y="180"/>
                    <a:pt x="279" y="187"/>
                  </a:cubicBezTo>
                  <a:cubicBezTo>
                    <a:pt x="275" y="181"/>
                    <a:pt x="284" y="174"/>
                    <a:pt x="286" y="167"/>
                  </a:cubicBezTo>
                  <a:cubicBezTo>
                    <a:pt x="291" y="169"/>
                    <a:pt x="292" y="165"/>
                    <a:pt x="297" y="166"/>
                  </a:cubicBezTo>
                  <a:cubicBezTo>
                    <a:pt x="300" y="167"/>
                    <a:pt x="300" y="167"/>
                    <a:pt x="300" y="167"/>
                  </a:cubicBezTo>
                  <a:cubicBezTo>
                    <a:pt x="300" y="169"/>
                    <a:pt x="300" y="169"/>
                    <a:pt x="300" y="169"/>
                  </a:cubicBezTo>
                  <a:cubicBezTo>
                    <a:pt x="304" y="165"/>
                    <a:pt x="309" y="157"/>
                    <a:pt x="315" y="164"/>
                  </a:cubicBezTo>
                  <a:cubicBezTo>
                    <a:pt x="316" y="166"/>
                    <a:pt x="316" y="166"/>
                    <a:pt x="316" y="166"/>
                  </a:cubicBezTo>
                  <a:cubicBezTo>
                    <a:pt x="315" y="166"/>
                    <a:pt x="315" y="166"/>
                    <a:pt x="315" y="166"/>
                  </a:cubicBezTo>
                  <a:cubicBezTo>
                    <a:pt x="315" y="166"/>
                    <a:pt x="315" y="166"/>
                    <a:pt x="315" y="166"/>
                  </a:cubicBezTo>
                  <a:cubicBezTo>
                    <a:pt x="314" y="167"/>
                    <a:pt x="313" y="168"/>
                    <a:pt x="312" y="169"/>
                  </a:cubicBezTo>
                  <a:cubicBezTo>
                    <a:pt x="312" y="169"/>
                    <a:pt x="312" y="169"/>
                    <a:pt x="312" y="169"/>
                  </a:cubicBezTo>
                  <a:cubicBezTo>
                    <a:pt x="310" y="167"/>
                    <a:pt x="310" y="167"/>
                    <a:pt x="310" y="167"/>
                  </a:cubicBezTo>
                  <a:cubicBezTo>
                    <a:pt x="305" y="167"/>
                    <a:pt x="307" y="172"/>
                    <a:pt x="300" y="171"/>
                  </a:cubicBezTo>
                  <a:close/>
                  <a:moveTo>
                    <a:pt x="315" y="171"/>
                  </a:moveTo>
                  <a:cubicBezTo>
                    <a:pt x="313" y="170"/>
                    <a:pt x="313" y="170"/>
                    <a:pt x="313" y="170"/>
                  </a:cubicBezTo>
                  <a:cubicBezTo>
                    <a:pt x="316" y="167"/>
                    <a:pt x="316" y="167"/>
                    <a:pt x="316" y="167"/>
                  </a:cubicBezTo>
                  <a:cubicBezTo>
                    <a:pt x="317" y="169"/>
                    <a:pt x="317" y="169"/>
                    <a:pt x="317" y="169"/>
                  </a:cubicBezTo>
                  <a:cubicBezTo>
                    <a:pt x="322" y="169"/>
                    <a:pt x="324" y="160"/>
                    <a:pt x="328" y="164"/>
                  </a:cubicBezTo>
                  <a:cubicBezTo>
                    <a:pt x="328" y="165"/>
                    <a:pt x="328" y="165"/>
                    <a:pt x="328" y="166"/>
                  </a:cubicBezTo>
                  <a:cubicBezTo>
                    <a:pt x="328" y="166"/>
                    <a:pt x="328" y="166"/>
                    <a:pt x="328" y="166"/>
                  </a:cubicBezTo>
                  <a:cubicBezTo>
                    <a:pt x="314" y="177"/>
                    <a:pt x="314" y="177"/>
                    <a:pt x="314" y="177"/>
                  </a:cubicBezTo>
                  <a:cubicBezTo>
                    <a:pt x="314" y="176"/>
                    <a:pt x="314" y="176"/>
                    <a:pt x="314" y="176"/>
                  </a:cubicBezTo>
                  <a:cubicBezTo>
                    <a:pt x="307" y="179"/>
                    <a:pt x="314" y="173"/>
                    <a:pt x="315" y="171"/>
                  </a:cubicBezTo>
                  <a:close/>
                  <a:moveTo>
                    <a:pt x="317" y="179"/>
                  </a:moveTo>
                  <a:cubicBezTo>
                    <a:pt x="315" y="178"/>
                    <a:pt x="315" y="178"/>
                    <a:pt x="315" y="178"/>
                  </a:cubicBezTo>
                  <a:cubicBezTo>
                    <a:pt x="317" y="177"/>
                    <a:pt x="318" y="176"/>
                    <a:pt x="320" y="175"/>
                  </a:cubicBezTo>
                  <a:cubicBezTo>
                    <a:pt x="324" y="173"/>
                    <a:pt x="328" y="170"/>
                    <a:pt x="331" y="166"/>
                  </a:cubicBezTo>
                  <a:cubicBezTo>
                    <a:pt x="331" y="167"/>
                    <a:pt x="331" y="167"/>
                    <a:pt x="331" y="167"/>
                  </a:cubicBezTo>
                  <a:cubicBezTo>
                    <a:pt x="333" y="167"/>
                    <a:pt x="334" y="167"/>
                    <a:pt x="335" y="167"/>
                  </a:cubicBezTo>
                  <a:cubicBezTo>
                    <a:pt x="331" y="177"/>
                    <a:pt x="331" y="177"/>
                    <a:pt x="331" y="177"/>
                  </a:cubicBezTo>
                  <a:cubicBezTo>
                    <a:pt x="324" y="178"/>
                    <a:pt x="320" y="182"/>
                    <a:pt x="314" y="184"/>
                  </a:cubicBezTo>
                  <a:cubicBezTo>
                    <a:pt x="314" y="181"/>
                    <a:pt x="318" y="182"/>
                    <a:pt x="317" y="179"/>
                  </a:cubicBezTo>
                  <a:close/>
                  <a:moveTo>
                    <a:pt x="330" y="184"/>
                  </a:moveTo>
                  <a:cubicBezTo>
                    <a:pt x="330" y="182"/>
                    <a:pt x="331" y="182"/>
                    <a:pt x="331" y="180"/>
                  </a:cubicBezTo>
                  <a:cubicBezTo>
                    <a:pt x="331" y="179"/>
                    <a:pt x="331" y="179"/>
                    <a:pt x="331" y="179"/>
                  </a:cubicBezTo>
                  <a:cubicBezTo>
                    <a:pt x="335" y="177"/>
                    <a:pt x="338" y="174"/>
                    <a:pt x="341" y="172"/>
                  </a:cubicBezTo>
                  <a:cubicBezTo>
                    <a:pt x="341" y="171"/>
                    <a:pt x="341" y="170"/>
                    <a:pt x="340" y="169"/>
                  </a:cubicBezTo>
                  <a:cubicBezTo>
                    <a:pt x="339" y="168"/>
                    <a:pt x="338" y="167"/>
                    <a:pt x="337" y="166"/>
                  </a:cubicBezTo>
                  <a:cubicBezTo>
                    <a:pt x="336" y="166"/>
                    <a:pt x="336" y="166"/>
                    <a:pt x="336" y="166"/>
                  </a:cubicBezTo>
                  <a:cubicBezTo>
                    <a:pt x="336" y="164"/>
                    <a:pt x="336" y="164"/>
                    <a:pt x="336" y="164"/>
                  </a:cubicBezTo>
                  <a:cubicBezTo>
                    <a:pt x="343" y="160"/>
                    <a:pt x="349" y="170"/>
                    <a:pt x="354" y="172"/>
                  </a:cubicBezTo>
                  <a:cubicBezTo>
                    <a:pt x="348" y="178"/>
                    <a:pt x="338" y="180"/>
                    <a:pt x="330" y="184"/>
                  </a:cubicBezTo>
                  <a:close/>
                  <a:moveTo>
                    <a:pt x="363" y="210"/>
                  </a:moveTo>
                  <a:cubicBezTo>
                    <a:pt x="363" y="210"/>
                    <a:pt x="363" y="210"/>
                    <a:pt x="363" y="210"/>
                  </a:cubicBezTo>
                  <a:moveTo>
                    <a:pt x="372" y="390"/>
                  </a:moveTo>
                  <a:cubicBezTo>
                    <a:pt x="372" y="389"/>
                    <a:pt x="372" y="389"/>
                    <a:pt x="372" y="389"/>
                  </a:cubicBezTo>
                  <a:cubicBezTo>
                    <a:pt x="372" y="389"/>
                    <a:pt x="372" y="389"/>
                    <a:pt x="372" y="389"/>
                  </a:cubicBezTo>
                  <a:lnTo>
                    <a:pt x="372" y="390"/>
                  </a:lnTo>
                  <a:close/>
                  <a:moveTo>
                    <a:pt x="434" y="318"/>
                  </a:moveTo>
                  <a:cubicBezTo>
                    <a:pt x="434" y="318"/>
                    <a:pt x="434" y="318"/>
                    <a:pt x="434" y="318"/>
                  </a:cubicBezTo>
                  <a:cubicBezTo>
                    <a:pt x="428" y="314"/>
                    <a:pt x="428" y="314"/>
                    <a:pt x="428" y="314"/>
                  </a:cubicBezTo>
                  <a:cubicBezTo>
                    <a:pt x="428" y="314"/>
                    <a:pt x="428" y="314"/>
                    <a:pt x="428" y="314"/>
                  </a:cubicBezTo>
                  <a:cubicBezTo>
                    <a:pt x="426" y="312"/>
                    <a:pt x="424" y="311"/>
                    <a:pt x="421" y="310"/>
                  </a:cubicBezTo>
                  <a:cubicBezTo>
                    <a:pt x="417" y="308"/>
                    <a:pt x="424" y="308"/>
                    <a:pt x="425" y="310"/>
                  </a:cubicBezTo>
                  <a:cubicBezTo>
                    <a:pt x="425" y="307"/>
                    <a:pt x="425" y="307"/>
                    <a:pt x="425" y="307"/>
                  </a:cubicBezTo>
                  <a:cubicBezTo>
                    <a:pt x="428" y="308"/>
                    <a:pt x="428" y="308"/>
                    <a:pt x="428" y="308"/>
                  </a:cubicBezTo>
                  <a:cubicBezTo>
                    <a:pt x="428" y="307"/>
                    <a:pt x="428" y="307"/>
                    <a:pt x="428" y="306"/>
                  </a:cubicBezTo>
                  <a:cubicBezTo>
                    <a:pt x="427" y="305"/>
                    <a:pt x="427" y="305"/>
                    <a:pt x="427" y="305"/>
                  </a:cubicBezTo>
                  <a:cubicBezTo>
                    <a:pt x="429" y="306"/>
                    <a:pt x="430" y="306"/>
                    <a:pt x="432" y="306"/>
                  </a:cubicBezTo>
                  <a:cubicBezTo>
                    <a:pt x="436" y="308"/>
                    <a:pt x="436" y="308"/>
                    <a:pt x="436" y="308"/>
                  </a:cubicBezTo>
                  <a:cubicBezTo>
                    <a:pt x="434" y="308"/>
                    <a:pt x="434" y="308"/>
                    <a:pt x="434" y="308"/>
                  </a:cubicBezTo>
                  <a:cubicBezTo>
                    <a:pt x="438" y="311"/>
                    <a:pt x="433" y="312"/>
                    <a:pt x="434" y="318"/>
                  </a:cubicBezTo>
                  <a:close/>
                  <a:moveTo>
                    <a:pt x="425" y="293"/>
                  </a:moveTo>
                  <a:cubicBezTo>
                    <a:pt x="426" y="293"/>
                    <a:pt x="426" y="293"/>
                    <a:pt x="426" y="293"/>
                  </a:cubicBezTo>
                  <a:cubicBezTo>
                    <a:pt x="426" y="294"/>
                    <a:pt x="426" y="295"/>
                    <a:pt x="425" y="296"/>
                  </a:cubicBezTo>
                  <a:cubicBezTo>
                    <a:pt x="425" y="297"/>
                    <a:pt x="425" y="297"/>
                    <a:pt x="425" y="297"/>
                  </a:cubicBezTo>
                  <a:cubicBezTo>
                    <a:pt x="425" y="296"/>
                    <a:pt x="425" y="296"/>
                    <a:pt x="425" y="296"/>
                  </a:cubicBezTo>
                  <a:cubicBezTo>
                    <a:pt x="424" y="296"/>
                    <a:pt x="422" y="296"/>
                    <a:pt x="421" y="296"/>
                  </a:cubicBezTo>
                  <a:cubicBezTo>
                    <a:pt x="421" y="295"/>
                    <a:pt x="421" y="295"/>
                    <a:pt x="420" y="295"/>
                  </a:cubicBezTo>
                  <a:cubicBezTo>
                    <a:pt x="420" y="293"/>
                    <a:pt x="422" y="293"/>
                    <a:pt x="425" y="293"/>
                  </a:cubicBezTo>
                  <a:close/>
                  <a:moveTo>
                    <a:pt x="436" y="305"/>
                  </a:moveTo>
                  <a:cubicBezTo>
                    <a:pt x="437" y="306"/>
                    <a:pt x="437" y="306"/>
                    <a:pt x="437" y="306"/>
                  </a:cubicBezTo>
                  <a:cubicBezTo>
                    <a:pt x="435" y="305"/>
                    <a:pt x="434" y="305"/>
                    <a:pt x="432" y="305"/>
                  </a:cubicBezTo>
                  <a:cubicBezTo>
                    <a:pt x="428" y="303"/>
                    <a:pt x="428" y="303"/>
                    <a:pt x="428" y="303"/>
                  </a:cubicBezTo>
                  <a:cubicBezTo>
                    <a:pt x="430" y="303"/>
                    <a:pt x="430" y="303"/>
                    <a:pt x="430" y="303"/>
                  </a:cubicBezTo>
                  <a:cubicBezTo>
                    <a:pt x="429" y="301"/>
                    <a:pt x="427" y="301"/>
                    <a:pt x="428" y="298"/>
                  </a:cubicBezTo>
                  <a:cubicBezTo>
                    <a:pt x="426" y="299"/>
                    <a:pt x="426" y="299"/>
                    <a:pt x="426" y="299"/>
                  </a:cubicBezTo>
                  <a:cubicBezTo>
                    <a:pt x="427" y="298"/>
                    <a:pt x="427" y="298"/>
                    <a:pt x="427" y="298"/>
                  </a:cubicBezTo>
                  <a:cubicBezTo>
                    <a:pt x="428" y="294"/>
                    <a:pt x="428" y="294"/>
                    <a:pt x="428" y="294"/>
                  </a:cubicBezTo>
                  <a:cubicBezTo>
                    <a:pt x="428" y="295"/>
                    <a:pt x="428" y="295"/>
                    <a:pt x="428" y="295"/>
                  </a:cubicBezTo>
                  <a:cubicBezTo>
                    <a:pt x="430" y="295"/>
                    <a:pt x="431" y="295"/>
                    <a:pt x="433" y="295"/>
                  </a:cubicBezTo>
                  <a:cubicBezTo>
                    <a:pt x="432" y="292"/>
                    <a:pt x="430" y="291"/>
                    <a:pt x="428" y="290"/>
                  </a:cubicBezTo>
                  <a:cubicBezTo>
                    <a:pt x="426" y="290"/>
                    <a:pt x="426" y="290"/>
                    <a:pt x="426" y="290"/>
                  </a:cubicBezTo>
                  <a:cubicBezTo>
                    <a:pt x="427" y="288"/>
                    <a:pt x="427" y="287"/>
                    <a:pt x="428" y="285"/>
                  </a:cubicBezTo>
                  <a:cubicBezTo>
                    <a:pt x="430" y="286"/>
                    <a:pt x="432" y="285"/>
                    <a:pt x="434" y="284"/>
                  </a:cubicBezTo>
                  <a:cubicBezTo>
                    <a:pt x="433" y="287"/>
                    <a:pt x="433" y="287"/>
                    <a:pt x="433" y="287"/>
                  </a:cubicBezTo>
                  <a:cubicBezTo>
                    <a:pt x="436" y="294"/>
                    <a:pt x="434" y="300"/>
                    <a:pt x="436" y="305"/>
                  </a:cubicBezTo>
                  <a:close/>
                  <a:moveTo>
                    <a:pt x="430" y="277"/>
                  </a:moveTo>
                  <a:cubicBezTo>
                    <a:pt x="433" y="277"/>
                    <a:pt x="431" y="282"/>
                    <a:pt x="431" y="284"/>
                  </a:cubicBezTo>
                  <a:cubicBezTo>
                    <a:pt x="427" y="284"/>
                    <a:pt x="427" y="284"/>
                    <a:pt x="427" y="284"/>
                  </a:cubicBezTo>
                  <a:cubicBezTo>
                    <a:pt x="426" y="284"/>
                    <a:pt x="426" y="284"/>
                    <a:pt x="426" y="284"/>
                  </a:cubicBezTo>
                  <a:cubicBezTo>
                    <a:pt x="425" y="288"/>
                    <a:pt x="425" y="288"/>
                    <a:pt x="425" y="288"/>
                  </a:cubicBezTo>
                  <a:cubicBezTo>
                    <a:pt x="425" y="287"/>
                    <a:pt x="425" y="287"/>
                    <a:pt x="425" y="287"/>
                  </a:cubicBezTo>
                  <a:cubicBezTo>
                    <a:pt x="421" y="288"/>
                    <a:pt x="415" y="285"/>
                    <a:pt x="420" y="283"/>
                  </a:cubicBezTo>
                  <a:cubicBezTo>
                    <a:pt x="419" y="283"/>
                    <a:pt x="419" y="283"/>
                    <a:pt x="419" y="283"/>
                  </a:cubicBezTo>
                  <a:cubicBezTo>
                    <a:pt x="421" y="283"/>
                    <a:pt x="422" y="283"/>
                    <a:pt x="423" y="283"/>
                  </a:cubicBezTo>
                  <a:cubicBezTo>
                    <a:pt x="424" y="283"/>
                    <a:pt x="425" y="283"/>
                    <a:pt x="425" y="283"/>
                  </a:cubicBezTo>
                  <a:cubicBezTo>
                    <a:pt x="425" y="282"/>
                    <a:pt x="425" y="282"/>
                    <a:pt x="425" y="282"/>
                  </a:cubicBezTo>
                  <a:cubicBezTo>
                    <a:pt x="426" y="282"/>
                    <a:pt x="426" y="282"/>
                    <a:pt x="426" y="282"/>
                  </a:cubicBezTo>
                  <a:cubicBezTo>
                    <a:pt x="426" y="281"/>
                    <a:pt x="426" y="280"/>
                    <a:pt x="426" y="280"/>
                  </a:cubicBezTo>
                  <a:cubicBezTo>
                    <a:pt x="428" y="280"/>
                    <a:pt x="428" y="280"/>
                    <a:pt x="428" y="280"/>
                  </a:cubicBezTo>
                  <a:cubicBezTo>
                    <a:pt x="428" y="278"/>
                    <a:pt x="429" y="278"/>
                    <a:pt x="430" y="277"/>
                  </a:cubicBezTo>
                  <a:close/>
                  <a:moveTo>
                    <a:pt x="417" y="259"/>
                  </a:moveTo>
                  <a:cubicBezTo>
                    <a:pt x="417" y="261"/>
                    <a:pt x="417" y="261"/>
                    <a:pt x="417" y="261"/>
                  </a:cubicBezTo>
                  <a:cubicBezTo>
                    <a:pt x="407" y="260"/>
                    <a:pt x="407" y="260"/>
                    <a:pt x="407" y="260"/>
                  </a:cubicBezTo>
                  <a:cubicBezTo>
                    <a:pt x="408" y="259"/>
                    <a:pt x="408" y="259"/>
                    <a:pt x="408" y="259"/>
                  </a:cubicBezTo>
                  <a:cubicBezTo>
                    <a:pt x="408" y="256"/>
                    <a:pt x="417" y="256"/>
                    <a:pt x="417" y="259"/>
                  </a:cubicBezTo>
                  <a:close/>
                  <a:moveTo>
                    <a:pt x="382" y="218"/>
                  </a:moveTo>
                  <a:cubicBezTo>
                    <a:pt x="383" y="218"/>
                    <a:pt x="383" y="218"/>
                    <a:pt x="383" y="218"/>
                  </a:cubicBezTo>
                  <a:cubicBezTo>
                    <a:pt x="383" y="219"/>
                    <a:pt x="382" y="219"/>
                    <a:pt x="381" y="219"/>
                  </a:cubicBezTo>
                  <a:cubicBezTo>
                    <a:pt x="380" y="219"/>
                    <a:pt x="378" y="219"/>
                    <a:pt x="377" y="220"/>
                  </a:cubicBezTo>
                  <a:cubicBezTo>
                    <a:pt x="377" y="220"/>
                    <a:pt x="377" y="220"/>
                    <a:pt x="377" y="220"/>
                  </a:cubicBezTo>
                  <a:cubicBezTo>
                    <a:pt x="376" y="220"/>
                    <a:pt x="374" y="220"/>
                    <a:pt x="372" y="220"/>
                  </a:cubicBezTo>
                  <a:cubicBezTo>
                    <a:pt x="375" y="217"/>
                    <a:pt x="381" y="212"/>
                    <a:pt x="382" y="218"/>
                  </a:cubicBezTo>
                  <a:close/>
                  <a:moveTo>
                    <a:pt x="379" y="223"/>
                  </a:moveTo>
                  <a:cubicBezTo>
                    <a:pt x="378" y="222"/>
                    <a:pt x="378" y="222"/>
                    <a:pt x="378" y="222"/>
                  </a:cubicBezTo>
                  <a:cubicBezTo>
                    <a:pt x="384" y="220"/>
                    <a:pt x="384" y="220"/>
                    <a:pt x="384" y="220"/>
                  </a:cubicBezTo>
                  <a:cubicBezTo>
                    <a:pt x="384" y="220"/>
                    <a:pt x="384" y="220"/>
                    <a:pt x="384" y="220"/>
                  </a:cubicBezTo>
                  <a:cubicBezTo>
                    <a:pt x="384" y="221"/>
                    <a:pt x="384" y="221"/>
                    <a:pt x="384" y="221"/>
                  </a:cubicBezTo>
                  <a:cubicBezTo>
                    <a:pt x="385" y="221"/>
                    <a:pt x="386" y="221"/>
                    <a:pt x="387" y="221"/>
                  </a:cubicBezTo>
                  <a:cubicBezTo>
                    <a:pt x="388" y="222"/>
                    <a:pt x="388" y="222"/>
                    <a:pt x="388" y="222"/>
                  </a:cubicBezTo>
                  <a:cubicBezTo>
                    <a:pt x="380" y="224"/>
                    <a:pt x="380" y="224"/>
                    <a:pt x="380" y="224"/>
                  </a:cubicBezTo>
                  <a:cubicBezTo>
                    <a:pt x="380" y="224"/>
                    <a:pt x="380" y="224"/>
                    <a:pt x="380" y="224"/>
                  </a:cubicBezTo>
                  <a:lnTo>
                    <a:pt x="379" y="223"/>
                  </a:lnTo>
                  <a:close/>
                  <a:moveTo>
                    <a:pt x="381" y="226"/>
                  </a:moveTo>
                  <a:cubicBezTo>
                    <a:pt x="380" y="225"/>
                    <a:pt x="380" y="225"/>
                    <a:pt x="380" y="225"/>
                  </a:cubicBezTo>
                  <a:cubicBezTo>
                    <a:pt x="381" y="225"/>
                    <a:pt x="381" y="225"/>
                    <a:pt x="382" y="225"/>
                  </a:cubicBezTo>
                  <a:cubicBezTo>
                    <a:pt x="384" y="225"/>
                    <a:pt x="387" y="225"/>
                    <a:pt x="389" y="224"/>
                  </a:cubicBezTo>
                  <a:cubicBezTo>
                    <a:pt x="389" y="225"/>
                    <a:pt x="389" y="225"/>
                    <a:pt x="389" y="225"/>
                  </a:cubicBezTo>
                  <a:cubicBezTo>
                    <a:pt x="390" y="225"/>
                    <a:pt x="391" y="226"/>
                    <a:pt x="392" y="226"/>
                  </a:cubicBezTo>
                  <a:cubicBezTo>
                    <a:pt x="393" y="227"/>
                    <a:pt x="393" y="227"/>
                    <a:pt x="393" y="227"/>
                  </a:cubicBezTo>
                  <a:cubicBezTo>
                    <a:pt x="388" y="229"/>
                    <a:pt x="388" y="229"/>
                    <a:pt x="388" y="229"/>
                  </a:cubicBezTo>
                  <a:cubicBezTo>
                    <a:pt x="389" y="228"/>
                    <a:pt x="389" y="228"/>
                    <a:pt x="389" y="228"/>
                  </a:cubicBezTo>
                  <a:cubicBezTo>
                    <a:pt x="386" y="228"/>
                    <a:pt x="375" y="228"/>
                    <a:pt x="381" y="226"/>
                  </a:cubicBezTo>
                  <a:close/>
                  <a:moveTo>
                    <a:pt x="394" y="236"/>
                  </a:moveTo>
                  <a:cubicBezTo>
                    <a:pt x="394" y="235"/>
                    <a:pt x="394" y="234"/>
                    <a:pt x="395" y="234"/>
                  </a:cubicBezTo>
                  <a:cubicBezTo>
                    <a:pt x="395" y="232"/>
                    <a:pt x="391" y="233"/>
                    <a:pt x="390" y="231"/>
                  </a:cubicBezTo>
                  <a:cubicBezTo>
                    <a:pt x="389" y="231"/>
                    <a:pt x="389" y="231"/>
                    <a:pt x="389" y="231"/>
                  </a:cubicBezTo>
                  <a:cubicBezTo>
                    <a:pt x="391" y="230"/>
                    <a:pt x="392" y="230"/>
                    <a:pt x="394" y="228"/>
                  </a:cubicBezTo>
                  <a:cubicBezTo>
                    <a:pt x="394" y="229"/>
                    <a:pt x="394" y="229"/>
                    <a:pt x="394" y="229"/>
                  </a:cubicBezTo>
                  <a:cubicBezTo>
                    <a:pt x="395" y="229"/>
                    <a:pt x="396" y="229"/>
                    <a:pt x="397" y="229"/>
                  </a:cubicBezTo>
                  <a:cubicBezTo>
                    <a:pt x="397" y="231"/>
                    <a:pt x="397" y="233"/>
                    <a:pt x="397" y="234"/>
                  </a:cubicBezTo>
                  <a:cubicBezTo>
                    <a:pt x="399" y="234"/>
                    <a:pt x="400" y="234"/>
                    <a:pt x="402" y="234"/>
                  </a:cubicBezTo>
                  <a:cubicBezTo>
                    <a:pt x="402" y="238"/>
                    <a:pt x="396" y="235"/>
                    <a:pt x="394" y="236"/>
                  </a:cubicBezTo>
                  <a:close/>
                  <a:moveTo>
                    <a:pt x="395" y="246"/>
                  </a:moveTo>
                  <a:cubicBezTo>
                    <a:pt x="400" y="243"/>
                    <a:pt x="408" y="242"/>
                    <a:pt x="410" y="246"/>
                  </a:cubicBezTo>
                  <a:cubicBezTo>
                    <a:pt x="408" y="252"/>
                    <a:pt x="400" y="246"/>
                    <a:pt x="395" y="246"/>
                  </a:cubicBezTo>
                  <a:close/>
                  <a:moveTo>
                    <a:pt x="403" y="265"/>
                  </a:moveTo>
                  <a:cubicBezTo>
                    <a:pt x="404" y="264"/>
                    <a:pt x="405" y="264"/>
                    <a:pt x="407" y="264"/>
                  </a:cubicBezTo>
                  <a:cubicBezTo>
                    <a:pt x="406" y="262"/>
                    <a:pt x="406" y="262"/>
                    <a:pt x="406" y="262"/>
                  </a:cubicBezTo>
                  <a:cubicBezTo>
                    <a:pt x="408" y="262"/>
                    <a:pt x="410" y="262"/>
                    <a:pt x="411" y="262"/>
                  </a:cubicBezTo>
                  <a:cubicBezTo>
                    <a:pt x="412" y="262"/>
                    <a:pt x="413" y="262"/>
                    <a:pt x="413" y="262"/>
                  </a:cubicBezTo>
                  <a:cubicBezTo>
                    <a:pt x="415" y="262"/>
                    <a:pt x="416" y="262"/>
                    <a:pt x="417" y="262"/>
                  </a:cubicBezTo>
                  <a:cubicBezTo>
                    <a:pt x="417" y="264"/>
                    <a:pt x="417" y="264"/>
                    <a:pt x="417" y="264"/>
                  </a:cubicBezTo>
                  <a:cubicBezTo>
                    <a:pt x="418" y="264"/>
                    <a:pt x="418" y="265"/>
                    <a:pt x="418" y="267"/>
                  </a:cubicBezTo>
                  <a:cubicBezTo>
                    <a:pt x="419" y="267"/>
                    <a:pt x="419" y="267"/>
                    <a:pt x="419" y="267"/>
                  </a:cubicBezTo>
                  <a:cubicBezTo>
                    <a:pt x="411" y="268"/>
                    <a:pt x="411" y="268"/>
                    <a:pt x="411" y="268"/>
                  </a:cubicBezTo>
                  <a:cubicBezTo>
                    <a:pt x="411" y="269"/>
                    <a:pt x="411" y="269"/>
                    <a:pt x="411" y="269"/>
                  </a:cubicBezTo>
                  <a:cubicBezTo>
                    <a:pt x="410" y="267"/>
                    <a:pt x="410" y="267"/>
                    <a:pt x="410" y="267"/>
                  </a:cubicBezTo>
                  <a:cubicBezTo>
                    <a:pt x="410" y="265"/>
                    <a:pt x="406" y="266"/>
                    <a:pt x="403" y="265"/>
                  </a:cubicBezTo>
                  <a:close/>
                  <a:moveTo>
                    <a:pt x="410" y="272"/>
                  </a:moveTo>
                  <a:cubicBezTo>
                    <a:pt x="410" y="271"/>
                    <a:pt x="410" y="270"/>
                    <a:pt x="412" y="270"/>
                  </a:cubicBezTo>
                  <a:cubicBezTo>
                    <a:pt x="411" y="269"/>
                    <a:pt x="411" y="269"/>
                    <a:pt x="411" y="269"/>
                  </a:cubicBezTo>
                  <a:cubicBezTo>
                    <a:pt x="412" y="269"/>
                    <a:pt x="413" y="269"/>
                    <a:pt x="414" y="269"/>
                  </a:cubicBezTo>
                  <a:cubicBezTo>
                    <a:pt x="414" y="270"/>
                    <a:pt x="415" y="270"/>
                    <a:pt x="415" y="270"/>
                  </a:cubicBezTo>
                  <a:cubicBezTo>
                    <a:pt x="417" y="270"/>
                    <a:pt x="419" y="269"/>
                    <a:pt x="420" y="269"/>
                  </a:cubicBezTo>
                  <a:cubicBezTo>
                    <a:pt x="420" y="270"/>
                    <a:pt x="420" y="270"/>
                    <a:pt x="420" y="270"/>
                  </a:cubicBezTo>
                  <a:cubicBezTo>
                    <a:pt x="421" y="271"/>
                    <a:pt x="422" y="272"/>
                    <a:pt x="421" y="274"/>
                  </a:cubicBezTo>
                  <a:cubicBezTo>
                    <a:pt x="421" y="274"/>
                    <a:pt x="420" y="274"/>
                    <a:pt x="420" y="274"/>
                  </a:cubicBezTo>
                  <a:cubicBezTo>
                    <a:pt x="421" y="275"/>
                    <a:pt x="421" y="275"/>
                    <a:pt x="421" y="275"/>
                  </a:cubicBezTo>
                  <a:cubicBezTo>
                    <a:pt x="421" y="277"/>
                    <a:pt x="421" y="277"/>
                    <a:pt x="421" y="277"/>
                  </a:cubicBezTo>
                  <a:cubicBezTo>
                    <a:pt x="421" y="278"/>
                    <a:pt x="422" y="279"/>
                    <a:pt x="423" y="279"/>
                  </a:cubicBezTo>
                  <a:cubicBezTo>
                    <a:pt x="425" y="279"/>
                    <a:pt x="425" y="279"/>
                    <a:pt x="425" y="279"/>
                  </a:cubicBezTo>
                  <a:cubicBezTo>
                    <a:pt x="425" y="279"/>
                    <a:pt x="425" y="279"/>
                    <a:pt x="425" y="279"/>
                  </a:cubicBezTo>
                  <a:cubicBezTo>
                    <a:pt x="424" y="281"/>
                    <a:pt x="424" y="281"/>
                    <a:pt x="424" y="281"/>
                  </a:cubicBezTo>
                  <a:cubicBezTo>
                    <a:pt x="419" y="281"/>
                    <a:pt x="419" y="281"/>
                    <a:pt x="419" y="281"/>
                  </a:cubicBezTo>
                  <a:cubicBezTo>
                    <a:pt x="419" y="282"/>
                    <a:pt x="419" y="282"/>
                    <a:pt x="419" y="282"/>
                  </a:cubicBezTo>
                  <a:cubicBezTo>
                    <a:pt x="418" y="280"/>
                    <a:pt x="418" y="280"/>
                    <a:pt x="418" y="280"/>
                  </a:cubicBezTo>
                  <a:cubicBezTo>
                    <a:pt x="418" y="278"/>
                    <a:pt x="413" y="278"/>
                    <a:pt x="417" y="277"/>
                  </a:cubicBezTo>
                  <a:cubicBezTo>
                    <a:pt x="416" y="275"/>
                    <a:pt x="416" y="275"/>
                    <a:pt x="416" y="275"/>
                  </a:cubicBezTo>
                  <a:cubicBezTo>
                    <a:pt x="415" y="274"/>
                    <a:pt x="415" y="274"/>
                    <a:pt x="415" y="274"/>
                  </a:cubicBezTo>
                  <a:cubicBezTo>
                    <a:pt x="415" y="272"/>
                    <a:pt x="412" y="272"/>
                    <a:pt x="410" y="272"/>
                  </a:cubicBezTo>
                  <a:close/>
                  <a:moveTo>
                    <a:pt x="427" y="338"/>
                  </a:moveTo>
                  <a:cubicBezTo>
                    <a:pt x="435" y="346"/>
                    <a:pt x="435" y="346"/>
                    <a:pt x="435" y="346"/>
                  </a:cubicBezTo>
                  <a:cubicBezTo>
                    <a:pt x="432" y="345"/>
                    <a:pt x="429" y="342"/>
                    <a:pt x="427" y="338"/>
                  </a:cubicBezTo>
                  <a:close/>
                  <a:moveTo>
                    <a:pt x="424" y="334"/>
                  </a:moveTo>
                  <a:cubicBezTo>
                    <a:pt x="425" y="334"/>
                    <a:pt x="425" y="334"/>
                    <a:pt x="425" y="334"/>
                  </a:cubicBezTo>
                  <a:cubicBezTo>
                    <a:pt x="422" y="327"/>
                    <a:pt x="417" y="321"/>
                    <a:pt x="412" y="316"/>
                  </a:cubicBezTo>
                  <a:cubicBezTo>
                    <a:pt x="415" y="311"/>
                    <a:pt x="416" y="321"/>
                    <a:pt x="421" y="319"/>
                  </a:cubicBezTo>
                  <a:cubicBezTo>
                    <a:pt x="422" y="318"/>
                    <a:pt x="422" y="318"/>
                    <a:pt x="422" y="318"/>
                  </a:cubicBezTo>
                  <a:cubicBezTo>
                    <a:pt x="423" y="320"/>
                    <a:pt x="425" y="323"/>
                    <a:pt x="428" y="323"/>
                  </a:cubicBezTo>
                  <a:cubicBezTo>
                    <a:pt x="429" y="322"/>
                    <a:pt x="429" y="322"/>
                    <a:pt x="429" y="322"/>
                  </a:cubicBezTo>
                  <a:cubicBezTo>
                    <a:pt x="424" y="317"/>
                    <a:pt x="424" y="317"/>
                    <a:pt x="424" y="317"/>
                  </a:cubicBezTo>
                  <a:cubicBezTo>
                    <a:pt x="425" y="318"/>
                    <a:pt x="425" y="318"/>
                    <a:pt x="425" y="318"/>
                  </a:cubicBezTo>
                  <a:cubicBezTo>
                    <a:pt x="425" y="317"/>
                    <a:pt x="425" y="316"/>
                    <a:pt x="426" y="316"/>
                  </a:cubicBezTo>
                  <a:cubicBezTo>
                    <a:pt x="426" y="316"/>
                    <a:pt x="426" y="316"/>
                    <a:pt x="426" y="316"/>
                  </a:cubicBezTo>
                  <a:cubicBezTo>
                    <a:pt x="428" y="318"/>
                    <a:pt x="431" y="319"/>
                    <a:pt x="433" y="320"/>
                  </a:cubicBezTo>
                  <a:cubicBezTo>
                    <a:pt x="436" y="328"/>
                    <a:pt x="434" y="329"/>
                    <a:pt x="436" y="342"/>
                  </a:cubicBezTo>
                  <a:cubicBezTo>
                    <a:pt x="438" y="342"/>
                    <a:pt x="438" y="342"/>
                    <a:pt x="438" y="342"/>
                  </a:cubicBezTo>
                  <a:cubicBezTo>
                    <a:pt x="437" y="345"/>
                    <a:pt x="437" y="345"/>
                    <a:pt x="437" y="345"/>
                  </a:cubicBezTo>
                  <a:lnTo>
                    <a:pt x="424" y="334"/>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295" name="Freeform 11"/>
            <p:cNvSpPr>
              <a:spLocks noEditPoints="1"/>
            </p:cNvSpPr>
            <p:nvPr/>
          </p:nvSpPr>
          <p:spPr bwMode="auto">
            <a:xfrm>
              <a:off x="4315146" y="2265268"/>
              <a:ext cx="348594" cy="519579"/>
            </a:xfrm>
            <a:custGeom>
              <a:avLst/>
              <a:gdLst>
                <a:gd name="T0" fmla="*/ 453 w 490"/>
                <a:gd name="T1" fmla="*/ 207 h 731"/>
                <a:gd name="T2" fmla="*/ 443 w 490"/>
                <a:gd name="T3" fmla="*/ 177 h 731"/>
                <a:gd name="T4" fmla="*/ 395 w 490"/>
                <a:gd name="T5" fmla="*/ 167 h 731"/>
                <a:gd name="T6" fmla="*/ 351 w 490"/>
                <a:gd name="T7" fmla="*/ 135 h 731"/>
                <a:gd name="T8" fmla="*/ 319 w 490"/>
                <a:gd name="T9" fmla="*/ 116 h 731"/>
                <a:gd name="T10" fmla="*/ 388 w 490"/>
                <a:gd name="T11" fmla="*/ 128 h 731"/>
                <a:gd name="T12" fmla="*/ 424 w 490"/>
                <a:gd name="T13" fmla="*/ 112 h 731"/>
                <a:gd name="T14" fmla="*/ 397 w 490"/>
                <a:gd name="T15" fmla="*/ 78 h 731"/>
                <a:gd name="T16" fmla="*/ 376 w 490"/>
                <a:gd name="T17" fmla="*/ 43 h 731"/>
                <a:gd name="T18" fmla="*/ 343 w 490"/>
                <a:gd name="T19" fmla="*/ 17 h 731"/>
                <a:gd name="T20" fmla="*/ 291 w 490"/>
                <a:gd name="T21" fmla="*/ 58 h 731"/>
                <a:gd name="T22" fmla="*/ 227 w 490"/>
                <a:gd name="T23" fmla="*/ 79 h 731"/>
                <a:gd name="T24" fmla="*/ 204 w 490"/>
                <a:gd name="T25" fmla="*/ 63 h 731"/>
                <a:gd name="T26" fmla="*/ 156 w 490"/>
                <a:gd name="T27" fmla="*/ 26 h 731"/>
                <a:gd name="T28" fmla="*/ 114 w 490"/>
                <a:gd name="T29" fmla="*/ 33 h 731"/>
                <a:gd name="T30" fmla="*/ 85 w 490"/>
                <a:gd name="T31" fmla="*/ 51 h 731"/>
                <a:gd name="T32" fmla="*/ 74 w 490"/>
                <a:gd name="T33" fmla="*/ 96 h 731"/>
                <a:gd name="T34" fmla="*/ 82 w 490"/>
                <a:gd name="T35" fmla="*/ 128 h 731"/>
                <a:gd name="T36" fmla="*/ 101 w 490"/>
                <a:gd name="T37" fmla="*/ 135 h 731"/>
                <a:gd name="T38" fmla="*/ 13 w 490"/>
                <a:gd name="T39" fmla="*/ 192 h 731"/>
                <a:gd name="T40" fmla="*/ 11 w 490"/>
                <a:gd name="T41" fmla="*/ 240 h 731"/>
                <a:gd name="T42" fmla="*/ 19 w 490"/>
                <a:gd name="T43" fmla="*/ 266 h 731"/>
                <a:gd name="T44" fmla="*/ 52 w 490"/>
                <a:gd name="T45" fmla="*/ 265 h 731"/>
                <a:gd name="T46" fmla="*/ 26 w 490"/>
                <a:gd name="T47" fmla="*/ 302 h 731"/>
                <a:gd name="T48" fmla="*/ 17 w 490"/>
                <a:gd name="T49" fmla="*/ 362 h 731"/>
                <a:gd name="T50" fmla="*/ 40 w 490"/>
                <a:gd name="T51" fmla="*/ 393 h 731"/>
                <a:gd name="T52" fmla="*/ 53 w 490"/>
                <a:gd name="T53" fmla="*/ 414 h 731"/>
                <a:gd name="T54" fmla="*/ 73 w 490"/>
                <a:gd name="T55" fmla="*/ 414 h 731"/>
                <a:gd name="T56" fmla="*/ 106 w 490"/>
                <a:gd name="T57" fmla="*/ 294 h 731"/>
                <a:gd name="T58" fmla="*/ 148 w 490"/>
                <a:gd name="T59" fmla="*/ 258 h 731"/>
                <a:gd name="T60" fmla="*/ 171 w 490"/>
                <a:gd name="T61" fmla="*/ 267 h 731"/>
                <a:gd name="T62" fmla="*/ 197 w 490"/>
                <a:gd name="T63" fmla="*/ 270 h 731"/>
                <a:gd name="T64" fmla="*/ 261 w 490"/>
                <a:gd name="T65" fmla="*/ 254 h 731"/>
                <a:gd name="T66" fmla="*/ 299 w 490"/>
                <a:gd name="T67" fmla="*/ 251 h 731"/>
                <a:gd name="T68" fmla="*/ 370 w 490"/>
                <a:gd name="T69" fmla="*/ 391 h 731"/>
                <a:gd name="T70" fmla="*/ 393 w 490"/>
                <a:gd name="T71" fmla="*/ 384 h 731"/>
                <a:gd name="T72" fmla="*/ 416 w 490"/>
                <a:gd name="T73" fmla="*/ 376 h 731"/>
                <a:gd name="T74" fmla="*/ 438 w 490"/>
                <a:gd name="T75" fmla="*/ 361 h 731"/>
                <a:gd name="T76" fmla="*/ 457 w 490"/>
                <a:gd name="T77" fmla="*/ 320 h 731"/>
                <a:gd name="T78" fmla="*/ 470 w 490"/>
                <a:gd name="T79" fmla="*/ 306 h 731"/>
                <a:gd name="T80" fmla="*/ 479 w 490"/>
                <a:gd name="T81" fmla="*/ 296 h 731"/>
                <a:gd name="T82" fmla="*/ 21 w 490"/>
                <a:gd name="T83" fmla="*/ 263 h 731"/>
                <a:gd name="T84" fmla="*/ 124 w 490"/>
                <a:gd name="T85" fmla="*/ 161 h 731"/>
                <a:gd name="T86" fmla="*/ 106 w 490"/>
                <a:gd name="T87" fmla="*/ 154 h 731"/>
                <a:gd name="T88" fmla="*/ 125 w 490"/>
                <a:gd name="T89" fmla="*/ 215 h 731"/>
                <a:gd name="T90" fmla="*/ 75 w 490"/>
                <a:gd name="T91" fmla="*/ 234 h 731"/>
                <a:gd name="T92" fmla="*/ 133 w 490"/>
                <a:gd name="T93" fmla="*/ 218 h 731"/>
                <a:gd name="T94" fmla="*/ 147 w 490"/>
                <a:gd name="T95" fmla="*/ 154 h 731"/>
                <a:gd name="T96" fmla="*/ 165 w 490"/>
                <a:gd name="T97" fmla="*/ 132 h 731"/>
                <a:gd name="T98" fmla="*/ 229 w 490"/>
                <a:gd name="T99" fmla="*/ 104 h 731"/>
                <a:gd name="T100" fmla="*/ 223 w 490"/>
                <a:gd name="T101" fmla="*/ 88 h 731"/>
                <a:gd name="T102" fmla="*/ 241 w 490"/>
                <a:gd name="T103" fmla="*/ 79 h 731"/>
                <a:gd name="T104" fmla="*/ 334 w 490"/>
                <a:gd name="T105" fmla="*/ 119 h 731"/>
                <a:gd name="T106" fmla="*/ 295 w 490"/>
                <a:gd name="T107" fmla="*/ 123 h 731"/>
                <a:gd name="T108" fmla="*/ 313 w 490"/>
                <a:gd name="T109" fmla="*/ 170 h 731"/>
                <a:gd name="T110" fmla="*/ 354 w 490"/>
                <a:gd name="T111" fmla="*/ 172 h 731"/>
                <a:gd name="T112" fmla="*/ 425 w 490"/>
                <a:gd name="T113" fmla="*/ 296 h 731"/>
                <a:gd name="T114" fmla="*/ 425 w 490"/>
                <a:gd name="T115" fmla="*/ 287 h 731"/>
                <a:gd name="T116" fmla="*/ 384 w 490"/>
                <a:gd name="T117" fmla="*/ 221 h 731"/>
                <a:gd name="T118" fmla="*/ 395 w 490"/>
                <a:gd name="T119" fmla="*/ 246 h 731"/>
                <a:gd name="T120" fmla="*/ 421 w 490"/>
                <a:gd name="T121" fmla="*/ 277 h 731"/>
                <a:gd name="T122" fmla="*/ 433 w 490"/>
                <a:gd name="T123" fmla="*/ 32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731">
                  <a:moveTo>
                    <a:pt x="480" y="274"/>
                  </a:moveTo>
                  <a:cubicBezTo>
                    <a:pt x="480" y="266"/>
                    <a:pt x="470" y="268"/>
                    <a:pt x="467" y="262"/>
                  </a:cubicBezTo>
                  <a:cubicBezTo>
                    <a:pt x="470" y="261"/>
                    <a:pt x="473" y="267"/>
                    <a:pt x="474" y="262"/>
                  </a:cubicBezTo>
                  <a:cubicBezTo>
                    <a:pt x="468" y="256"/>
                    <a:pt x="456" y="255"/>
                    <a:pt x="452" y="246"/>
                  </a:cubicBezTo>
                  <a:cubicBezTo>
                    <a:pt x="458" y="248"/>
                    <a:pt x="463" y="249"/>
                    <a:pt x="469" y="251"/>
                  </a:cubicBezTo>
                  <a:cubicBezTo>
                    <a:pt x="469" y="249"/>
                    <a:pt x="469" y="249"/>
                    <a:pt x="469" y="249"/>
                  </a:cubicBezTo>
                  <a:cubicBezTo>
                    <a:pt x="481" y="257"/>
                    <a:pt x="481" y="257"/>
                    <a:pt x="481" y="257"/>
                  </a:cubicBezTo>
                  <a:cubicBezTo>
                    <a:pt x="482" y="256"/>
                    <a:pt x="482" y="256"/>
                    <a:pt x="482" y="256"/>
                  </a:cubicBezTo>
                  <a:cubicBezTo>
                    <a:pt x="479" y="253"/>
                    <a:pt x="476" y="251"/>
                    <a:pt x="473" y="250"/>
                  </a:cubicBezTo>
                  <a:cubicBezTo>
                    <a:pt x="472" y="249"/>
                    <a:pt x="471" y="248"/>
                    <a:pt x="471" y="248"/>
                  </a:cubicBezTo>
                  <a:cubicBezTo>
                    <a:pt x="472" y="247"/>
                    <a:pt x="472" y="247"/>
                    <a:pt x="472" y="247"/>
                  </a:cubicBezTo>
                  <a:cubicBezTo>
                    <a:pt x="472" y="243"/>
                    <a:pt x="466" y="245"/>
                    <a:pt x="466" y="241"/>
                  </a:cubicBezTo>
                  <a:cubicBezTo>
                    <a:pt x="467" y="241"/>
                    <a:pt x="470" y="241"/>
                    <a:pt x="470" y="239"/>
                  </a:cubicBezTo>
                  <a:cubicBezTo>
                    <a:pt x="460" y="236"/>
                    <a:pt x="451" y="232"/>
                    <a:pt x="441" y="228"/>
                  </a:cubicBezTo>
                  <a:cubicBezTo>
                    <a:pt x="448" y="227"/>
                    <a:pt x="454" y="225"/>
                    <a:pt x="462" y="226"/>
                  </a:cubicBezTo>
                  <a:cubicBezTo>
                    <a:pt x="462" y="224"/>
                    <a:pt x="462" y="224"/>
                    <a:pt x="462" y="224"/>
                  </a:cubicBezTo>
                  <a:cubicBezTo>
                    <a:pt x="465" y="225"/>
                    <a:pt x="469" y="225"/>
                    <a:pt x="473" y="225"/>
                  </a:cubicBezTo>
                  <a:cubicBezTo>
                    <a:pt x="473" y="224"/>
                    <a:pt x="473" y="224"/>
                    <a:pt x="473" y="224"/>
                  </a:cubicBezTo>
                  <a:cubicBezTo>
                    <a:pt x="462" y="222"/>
                    <a:pt x="462" y="222"/>
                    <a:pt x="462" y="222"/>
                  </a:cubicBezTo>
                  <a:cubicBezTo>
                    <a:pt x="464" y="221"/>
                    <a:pt x="464" y="221"/>
                    <a:pt x="464" y="221"/>
                  </a:cubicBezTo>
                  <a:cubicBezTo>
                    <a:pt x="469" y="215"/>
                    <a:pt x="450" y="217"/>
                    <a:pt x="451" y="213"/>
                  </a:cubicBezTo>
                  <a:cubicBezTo>
                    <a:pt x="452" y="210"/>
                    <a:pt x="473" y="218"/>
                    <a:pt x="457" y="211"/>
                  </a:cubicBezTo>
                  <a:cubicBezTo>
                    <a:pt x="455" y="211"/>
                    <a:pt x="451" y="212"/>
                    <a:pt x="451" y="210"/>
                  </a:cubicBezTo>
                  <a:cubicBezTo>
                    <a:pt x="450" y="209"/>
                    <a:pt x="450" y="209"/>
                    <a:pt x="450" y="209"/>
                  </a:cubicBezTo>
                  <a:cubicBezTo>
                    <a:pt x="453" y="208"/>
                    <a:pt x="453" y="208"/>
                    <a:pt x="453" y="208"/>
                  </a:cubicBezTo>
                  <a:cubicBezTo>
                    <a:pt x="453" y="207"/>
                    <a:pt x="453" y="207"/>
                    <a:pt x="453" y="207"/>
                  </a:cubicBezTo>
                  <a:cubicBezTo>
                    <a:pt x="452" y="207"/>
                    <a:pt x="451" y="207"/>
                    <a:pt x="451" y="207"/>
                  </a:cubicBezTo>
                  <a:cubicBezTo>
                    <a:pt x="451" y="207"/>
                    <a:pt x="451" y="207"/>
                    <a:pt x="451" y="207"/>
                  </a:cubicBezTo>
                  <a:cubicBezTo>
                    <a:pt x="448" y="206"/>
                    <a:pt x="442" y="208"/>
                    <a:pt x="443" y="205"/>
                  </a:cubicBezTo>
                  <a:cubicBezTo>
                    <a:pt x="449" y="206"/>
                    <a:pt x="451" y="202"/>
                    <a:pt x="457" y="203"/>
                  </a:cubicBezTo>
                  <a:cubicBezTo>
                    <a:pt x="457" y="202"/>
                    <a:pt x="457" y="202"/>
                    <a:pt x="457" y="202"/>
                  </a:cubicBezTo>
                  <a:cubicBezTo>
                    <a:pt x="458" y="202"/>
                    <a:pt x="459" y="202"/>
                    <a:pt x="459" y="202"/>
                  </a:cubicBezTo>
                  <a:cubicBezTo>
                    <a:pt x="474" y="205"/>
                    <a:pt x="474" y="205"/>
                    <a:pt x="474" y="205"/>
                  </a:cubicBezTo>
                  <a:cubicBezTo>
                    <a:pt x="475" y="203"/>
                    <a:pt x="475" y="203"/>
                    <a:pt x="475" y="203"/>
                  </a:cubicBezTo>
                  <a:cubicBezTo>
                    <a:pt x="471" y="201"/>
                    <a:pt x="468" y="201"/>
                    <a:pt x="464" y="201"/>
                  </a:cubicBezTo>
                  <a:cubicBezTo>
                    <a:pt x="462" y="201"/>
                    <a:pt x="461" y="201"/>
                    <a:pt x="460" y="201"/>
                  </a:cubicBezTo>
                  <a:cubicBezTo>
                    <a:pt x="457" y="200"/>
                    <a:pt x="457" y="200"/>
                    <a:pt x="457" y="200"/>
                  </a:cubicBezTo>
                  <a:cubicBezTo>
                    <a:pt x="457" y="201"/>
                    <a:pt x="457" y="201"/>
                    <a:pt x="457" y="201"/>
                  </a:cubicBezTo>
                  <a:cubicBezTo>
                    <a:pt x="456" y="198"/>
                    <a:pt x="456" y="198"/>
                    <a:pt x="456" y="198"/>
                  </a:cubicBezTo>
                  <a:cubicBezTo>
                    <a:pt x="448" y="197"/>
                    <a:pt x="435" y="201"/>
                    <a:pt x="430" y="197"/>
                  </a:cubicBezTo>
                  <a:cubicBezTo>
                    <a:pt x="437" y="196"/>
                    <a:pt x="443" y="193"/>
                    <a:pt x="449" y="190"/>
                  </a:cubicBezTo>
                  <a:cubicBezTo>
                    <a:pt x="448" y="190"/>
                    <a:pt x="448" y="190"/>
                    <a:pt x="448" y="190"/>
                  </a:cubicBezTo>
                  <a:cubicBezTo>
                    <a:pt x="452" y="189"/>
                    <a:pt x="452" y="189"/>
                    <a:pt x="452" y="189"/>
                  </a:cubicBezTo>
                  <a:cubicBezTo>
                    <a:pt x="453" y="189"/>
                    <a:pt x="453" y="189"/>
                    <a:pt x="453" y="189"/>
                  </a:cubicBezTo>
                  <a:cubicBezTo>
                    <a:pt x="456" y="189"/>
                    <a:pt x="458" y="189"/>
                    <a:pt x="461" y="188"/>
                  </a:cubicBezTo>
                  <a:cubicBezTo>
                    <a:pt x="460" y="186"/>
                    <a:pt x="460" y="186"/>
                    <a:pt x="460" y="186"/>
                  </a:cubicBezTo>
                  <a:cubicBezTo>
                    <a:pt x="452" y="188"/>
                    <a:pt x="452" y="188"/>
                    <a:pt x="452" y="188"/>
                  </a:cubicBezTo>
                  <a:cubicBezTo>
                    <a:pt x="451" y="188"/>
                    <a:pt x="449" y="188"/>
                    <a:pt x="447" y="188"/>
                  </a:cubicBezTo>
                  <a:cubicBezTo>
                    <a:pt x="448" y="187"/>
                    <a:pt x="448" y="187"/>
                    <a:pt x="448" y="187"/>
                  </a:cubicBezTo>
                  <a:cubicBezTo>
                    <a:pt x="439" y="184"/>
                    <a:pt x="424" y="190"/>
                    <a:pt x="415" y="185"/>
                  </a:cubicBezTo>
                  <a:cubicBezTo>
                    <a:pt x="413" y="184"/>
                    <a:pt x="413" y="184"/>
                    <a:pt x="413" y="184"/>
                  </a:cubicBezTo>
                  <a:cubicBezTo>
                    <a:pt x="423" y="182"/>
                    <a:pt x="433" y="179"/>
                    <a:pt x="443" y="177"/>
                  </a:cubicBezTo>
                  <a:cubicBezTo>
                    <a:pt x="446" y="176"/>
                    <a:pt x="448" y="175"/>
                    <a:pt x="451" y="174"/>
                  </a:cubicBezTo>
                  <a:cubicBezTo>
                    <a:pt x="465" y="171"/>
                    <a:pt x="465" y="171"/>
                    <a:pt x="465" y="171"/>
                  </a:cubicBezTo>
                  <a:cubicBezTo>
                    <a:pt x="465" y="169"/>
                    <a:pt x="465" y="169"/>
                    <a:pt x="465" y="169"/>
                  </a:cubicBezTo>
                  <a:cubicBezTo>
                    <a:pt x="460" y="170"/>
                    <a:pt x="456" y="171"/>
                    <a:pt x="451" y="173"/>
                  </a:cubicBezTo>
                  <a:cubicBezTo>
                    <a:pt x="413" y="182"/>
                    <a:pt x="413" y="182"/>
                    <a:pt x="413" y="182"/>
                  </a:cubicBezTo>
                  <a:cubicBezTo>
                    <a:pt x="413" y="180"/>
                    <a:pt x="413" y="180"/>
                    <a:pt x="413" y="180"/>
                  </a:cubicBezTo>
                  <a:cubicBezTo>
                    <a:pt x="406" y="180"/>
                    <a:pt x="396" y="187"/>
                    <a:pt x="389" y="182"/>
                  </a:cubicBezTo>
                  <a:cubicBezTo>
                    <a:pt x="393" y="182"/>
                    <a:pt x="395" y="181"/>
                    <a:pt x="397" y="179"/>
                  </a:cubicBezTo>
                  <a:cubicBezTo>
                    <a:pt x="396" y="178"/>
                    <a:pt x="396" y="178"/>
                    <a:pt x="396" y="178"/>
                  </a:cubicBezTo>
                  <a:cubicBezTo>
                    <a:pt x="398" y="178"/>
                    <a:pt x="398" y="178"/>
                    <a:pt x="398" y="178"/>
                  </a:cubicBezTo>
                  <a:cubicBezTo>
                    <a:pt x="398" y="178"/>
                    <a:pt x="398" y="178"/>
                    <a:pt x="398" y="178"/>
                  </a:cubicBezTo>
                  <a:cubicBezTo>
                    <a:pt x="400" y="178"/>
                    <a:pt x="401" y="178"/>
                    <a:pt x="401" y="177"/>
                  </a:cubicBezTo>
                  <a:cubicBezTo>
                    <a:pt x="401" y="176"/>
                    <a:pt x="401" y="176"/>
                    <a:pt x="401" y="176"/>
                  </a:cubicBezTo>
                  <a:cubicBezTo>
                    <a:pt x="397" y="176"/>
                    <a:pt x="397" y="176"/>
                    <a:pt x="397" y="176"/>
                  </a:cubicBezTo>
                  <a:cubicBezTo>
                    <a:pt x="397" y="177"/>
                    <a:pt x="396" y="177"/>
                    <a:pt x="395" y="177"/>
                  </a:cubicBezTo>
                  <a:cubicBezTo>
                    <a:pt x="395" y="176"/>
                    <a:pt x="395" y="176"/>
                    <a:pt x="395" y="176"/>
                  </a:cubicBezTo>
                  <a:cubicBezTo>
                    <a:pt x="393" y="175"/>
                    <a:pt x="389" y="176"/>
                    <a:pt x="389" y="174"/>
                  </a:cubicBezTo>
                  <a:cubicBezTo>
                    <a:pt x="393" y="174"/>
                    <a:pt x="395" y="173"/>
                    <a:pt x="397" y="171"/>
                  </a:cubicBezTo>
                  <a:cubicBezTo>
                    <a:pt x="396" y="170"/>
                    <a:pt x="396" y="170"/>
                    <a:pt x="396" y="170"/>
                  </a:cubicBezTo>
                  <a:cubicBezTo>
                    <a:pt x="397" y="170"/>
                    <a:pt x="399" y="170"/>
                    <a:pt x="400" y="169"/>
                  </a:cubicBezTo>
                  <a:cubicBezTo>
                    <a:pt x="414" y="166"/>
                    <a:pt x="414" y="166"/>
                    <a:pt x="414" y="166"/>
                  </a:cubicBezTo>
                  <a:cubicBezTo>
                    <a:pt x="414" y="164"/>
                    <a:pt x="414" y="164"/>
                    <a:pt x="414" y="164"/>
                  </a:cubicBezTo>
                  <a:cubicBezTo>
                    <a:pt x="410" y="164"/>
                    <a:pt x="406" y="165"/>
                    <a:pt x="403" y="167"/>
                  </a:cubicBezTo>
                  <a:cubicBezTo>
                    <a:pt x="402" y="167"/>
                    <a:pt x="401" y="167"/>
                    <a:pt x="400" y="168"/>
                  </a:cubicBezTo>
                  <a:cubicBezTo>
                    <a:pt x="395" y="169"/>
                    <a:pt x="395" y="169"/>
                    <a:pt x="395" y="169"/>
                  </a:cubicBezTo>
                  <a:cubicBezTo>
                    <a:pt x="395" y="167"/>
                    <a:pt x="395" y="167"/>
                    <a:pt x="395" y="167"/>
                  </a:cubicBezTo>
                  <a:cubicBezTo>
                    <a:pt x="383" y="169"/>
                    <a:pt x="361" y="171"/>
                    <a:pt x="361" y="161"/>
                  </a:cubicBezTo>
                  <a:cubicBezTo>
                    <a:pt x="363" y="161"/>
                    <a:pt x="363" y="162"/>
                    <a:pt x="364" y="162"/>
                  </a:cubicBezTo>
                  <a:cubicBezTo>
                    <a:pt x="364" y="162"/>
                    <a:pt x="364" y="162"/>
                    <a:pt x="364" y="162"/>
                  </a:cubicBezTo>
                  <a:cubicBezTo>
                    <a:pt x="365" y="162"/>
                    <a:pt x="366" y="162"/>
                    <a:pt x="367" y="162"/>
                  </a:cubicBezTo>
                  <a:cubicBezTo>
                    <a:pt x="368" y="162"/>
                    <a:pt x="368" y="162"/>
                    <a:pt x="368" y="162"/>
                  </a:cubicBezTo>
                  <a:cubicBezTo>
                    <a:pt x="368" y="161"/>
                    <a:pt x="368" y="161"/>
                    <a:pt x="368" y="161"/>
                  </a:cubicBezTo>
                  <a:cubicBezTo>
                    <a:pt x="366" y="160"/>
                    <a:pt x="366" y="160"/>
                    <a:pt x="366" y="160"/>
                  </a:cubicBezTo>
                  <a:cubicBezTo>
                    <a:pt x="366" y="159"/>
                    <a:pt x="367" y="159"/>
                    <a:pt x="367" y="158"/>
                  </a:cubicBezTo>
                  <a:cubicBezTo>
                    <a:pt x="366" y="156"/>
                    <a:pt x="366" y="156"/>
                    <a:pt x="366" y="156"/>
                  </a:cubicBezTo>
                  <a:cubicBezTo>
                    <a:pt x="368" y="156"/>
                    <a:pt x="368" y="156"/>
                    <a:pt x="368" y="156"/>
                  </a:cubicBezTo>
                  <a:cubicBezTo>
                    <a:pt x="368" y="154"/>
                    <a:pt x="368" y="154"/>
                    <a:pt x="368" y="154"/>
                  </a:cubicBezTo>
                  <a:cubicBezTo>
                    <a:pt x="367" y="154"/>
                    <a:pt x="366" y="154"/>
                    <a:pt x="365" y="155"/>
                  </a:cubicBezTo>
                  <a:cubicBezTo>
                    <a:pt x="366" y="153"/>
                    <a:pt x="366" y="153"/>
                    <a:pt x="366" y="153"/>
                  </a:cubicBezTo>
                  <a:cubicBezTo>
                    <a:pt x="360" y="154"/>
                    <a:pt x="354" y="152"/>
                    <a:pt x="361" y="149"/>
                  </a:cubicBezTo>
                  <a:cubicBezTo>
                    <a:pt x="360" y="148"/>
                    <a:pt x="360" y="148"/>
                    <a:pt x="360" y="148"/>
                  </a:cubicBezTo>
                  <a:cubicBezTo>
                    <a:pt x="359" y="146"/>
                    <a:pt x="359" y="146"/>
                    <a:pt x="359" y="146"/>
                  </a:cubicBezTo>
                  <a:cubicBezTo>
                    <a:pt x="359" y="145"/>
                    <a:pt x="360" y="144"/>
                    <a:pt x="361" y="144"/>
                  </a:cubicBezTo>
                  <a:cubicBezTo>
                    <a:pt x="360" y="143"/>
                    <a:pt x="360" y="143"/>
                    <a:pt x="360" y="143"/>
                  </a:cubicBezTo>
                  <a:cubicBezTo>
                    <a:pt x="362" y="143"/>
                    <a:pt x="364" y="144"/>
                    <a:pt x="366" y="144"/>
                  </a:cubicBezTo>
                  <a:cubicBezTo>
                    <a:pt x="367" y="144"/>
                    <a:pt x="367" y="144"/>
                    <a:pt x="367" y="144"/>
                  </a:cubicBezTo>
                  <a:cubicBezTo>
                    <a:pt x="367" y="142"/>
                    <a:pt x="367" y="142"/>
                    <a:pt x="367" y="142"/>
                  </a:cubicBezTo>
                  <a:cubicBezTo>
                    <a:pt x="362" y="141"/>
                    <a:pt x="362" y="141"/>
                    <a:pt x="362" y="141"/>
                  </a:cubicBezTo>
                  <a:cubicBezTo>
                    <a:pt x="363" y="141"/>
                    <a:pt x="363" y="141"/>
                    <a:pt x="363" y="141"/>
                  </a:cubicBezTo>
                  <a:cubicBezTo>
                    <a:pt x="363" y="140"/>
                    <a:pt x="364" y="139"/>
                    <a:pt x="364" y="138"/>
                  </a:cubicBezTo>
                  <a:cubicBezTo>
                    <a:pt x="360" y="137"/>
                    <a:pt x="352" y="140"/>
                    <a:pt x="351" y="136"/>
                  </a:cubicBezTo>
                  <a:cubicBezTo>
                    <a:pt x="351" y="136"/>
                    <a:pt x="351" y="135"/>
                    <a:pt x="351" y="135"/>
                  </a:cubicBezTo>
                  <a:cubicBezTo>
                    <a:pt x="350" y="134"/>
                    <a:pt x="350" y="134"/>
                    <a:pt x="350" y="134"/>
                  </a:cubicBezTo>
                  <a:cubicBezTo>
                    <a:pt x="354" y="134"/>
                    <a:pt x="354" y="134"/>
                    <a:pt x="354" y="134"/>
                  </a:cubicBezTo>
                  <a:cubicBezTo>
                    <a:pt x="356" y="134"/>
                    <a:pt x="357" y="133"/>
                    <a:pt x="359" y="133"/>
                  </a:cubicBezTo>
                  <a:cubicBezTo>
                    <a:pt x="358" y="131"/>
                    <a:pt x="358" y="131"/>
                    <a:pt x="358" y="131"/>
                  </a:cubicBezTo>
                  <a:cubicBezTo>
                    <a:pt x="354" y="132"/>
                    <a:pt x="354" y="132"/>
                    <a:pt x="354" y="132"/>
                  </a:cubicBezTo>
                  <a:cubicBezTo>
                    <a:pt x="354" y="132"/>
                    <a:pt x="354" y="132"/>
                    <a:pt x="354" y="132"/>
                  </a:cubicBezTo>
                  <a:cubicBezTo>
                    <a:pt x="352" y="132"/>
                    <a:pt x="351" y="132"/>
                    <a:pt x="349" y="133"/>
                  </a:cubicBezTo>
                  <a:cubicBezTo>
                    <a:pt x="349" y="131"/>
                    <a:pt x="349" y="131"/>
                    <a:pt x="349" y="131"/>
                  </a:cubicBezTo>
                  <a:cubicBezTo>
                    <a:pt x="344" y="130"/>
                    <a:pt x="345" y="134"/>
                    <a:pt x="340" y="133"/>
                  </a:cubicBezTo>
                  <a:cubicBezTo>
                    <a:pt x="339" y="129"/>
                    <a:pt x="346" y="132"/>
                    <a:pt x="345" y="126"/>
                  </a:cubicBezTo>
                  <a:cubicBezTo>
                    <a:pt x="336" y="125"/>
                    <a:pt x="338" y="125"/>
                    <a:pt x="331" y="122"/>
                  </a:cubicBezTo>
                  <a:cubicBezTo>
                    <a:pt x="331" y="122"/>
                    <a:pt x="331" y="122"/>
                    <a:pt x="331" y="122"/>
                  </a:cubicBezTo>
                  <a:cubicBezTo>
                    <a:pt x="331" y="121"/>
                    <a:pt x="332" y="120"/>
                    <a:pt x="332" y="119"/>
                  </a:cubicBezTo>
                  <a:cubicBezTo>
                    <a:pt x="332" y="119"/>
                    <a:pt x="332" y="119"/>
                    <a:pt x="332" y="119"/>
                  </a:cubicBezTo>
                  <a:cubicBezTo>
                    <a:pt x="348" y="126"/>
                    <a:pt x="348" y="126"/>
                    <a:pt x="348" y="126"/>
                  </a:cubicBezTo>
                  <a:cubicBezTo>
                    <a:pt x="347" y="124"/>
                    <a:pt x="347" y="124"/>
                    <a:pt x="347" y="124"/>
                  </a:cubicBezTo>
                  <a:cubicBezTo>
                    <a:pt x="345" y="120"/>
                    <a:pt x="340" y="117"/>
                    <a:pt x="335" y="117"/>
                  </a:cubicBezTo>
                  <a:cubicBezTo>
                    <a:pt x="334" y="117"/>
                    <a:pt x="333" y="117"/>
                    <a:pt x="332" y="117"/>
                  </a:cubicBezTo>
                  <a:cubicBezTo>
                    <a:pt x="331" y="117"/>
                    <a:pt x="329" y="117"/>
                    <a:pt x="328" y="117"/>
                  </a:cubicBezTo>
                  <a:cubicBezTo>
                    <a:pt x="327" y="117"/>
                    <a:pt x="326" y="117"/>
                    <a:pt x="325" y="117"/>
                  </a:cubicBezTo>
                  <a:cubicBezTo>
                    <a:pt x="324" y="117"/>
                    <a:pt x="324" y="117"/>
                    <a:pt x="324" y="117"/>
                  </a:cubicBezTo>
                  <a:cubicBezTo>
                    <a:pt x="321" y="117"/>
                    <a:pt x="321" y="117"/>
                    <a:pt x="321" y="117"/>
                  </a:cubicBezTo>
                  <a:cubicBezTo>
                    <a:pt x="323" y="113"/>
                    <a:pt x="323" y="113"/>
                    <a:pt x="323" y="113"/>
                  </a:cubicBezTo>
                  <a:cubicBezTo>
                    <a:pt x="322" y="112"/>
                    <a:pt x="322" y="112"/>
                    <a:pt x="322" y="112"/>
                  </a:cubicBezTo>
                  <a:cubicBezTo>
                    <a:pt x="321" y="113"/>
                    <a:pt x="321" y="113"/>
                    <a:pt x="321" y="113"/>
                  </a:cubicBezTo>
                  <a:cubicBezTo>
                    <a:pt x="320" y="114"/>
                    <a:pt x="320" y="115"/>
                    <a:pt x="319" y="116"/>
                  </a:cubicBezTo>
                  <a:cubicBezTo>
                    <a:pt x="318" y="115"/>
                    <a:pt x="318" y="115"/>
                    <a:pt x="318" y="115"/>
                  </a:cubicBezTo>
                  <a:cubicBezTo>
                    <a:pt x="314" y="114"/>
                    <a:pt x="315" y="118"/>
                    <a:pt x="310" y="117"/>
                  </a:cubicBezTo>
                  <a:cubicBezTo>
                    <a:pt x="310" y="116"/>
                    <a:pt x="310" y="116"/>
                    <a:pt x="310" y="115"/>
                  </a:cubicBezTo>
                  <a:cubicBezTo>
                    <a:pt x="309" y="113"/>
                    <a:pt x="309" y="113"/>
                    <a:pt x="309" y="113"/>
                  </a:cubicBezTo>
                  <a:cubicBezTo>
                    <a:pt x="310" y="113"/>
                    <a:pt x="310" y="113"/>
                    <a:pt x="310" y="113"/>
                  </a:cubicBezTo>
                  <a:cubicBezTo>
                    <a:pt x="311" y="112"/>
                    <a:pt x="311" y="112"/>
                    <a:pt x="311" y="112"/>
                  </a:cubicBezTo>
                  <a:cubicBezTo>
                    <a:pt x="313" y="111"/>
                    <a:pt x="315" y="110"/>
                    <a:pt x="316" y="109"/>
                  </a:cubicBezTo>
                  <a:cubicBezTo>
                    <a:pt x="320" y="107"/>
                    <a:pt x="325" y="104"/>
                    <a:pt x="327" y="100"/>
                  </a:cubicBezTo>
                  <a:cubicBezTo>
                    <a:pt x="325" y="99"/>
                    <a:pt x="325" y="99"/>
                    <a:pt x="325" y="99"/>
                  </a:cubicBezTo>
                  <a:cubicBezTo>
                    <a:pt x="310" y="111"/>
                    <a:pt x="310" y="111"/>
                    <a:pt x="310" y="111"/>
                  </a:cubicBezTo>
                  <a:cubicBezTo>
                    <a:pt x="310" y="111"/>
                    <a:pt x="310" y="111"/>
                    <a:pt x="310" y="111"/>
                  </a:cubicBezTo>
                  <a:cubicBezTo>
                    <a:pt x="310" y="110"/>
                    <a:pt x="310" y="110"/>
                    <a:pt x="310" y="110"/>
                  </a:cubicBezTo>
                  <a:cubicBezTo>
                    <a:pt x="309" y="110"/>
                    <a:pt x="308" y="110"/>
                    <a:pt x="307" y="110"/>
                  </a:cubicBezTo>
                  <a:cubicBezTo>
                    <a:pt x="304" y="107"/>
                    <a:pt x="307" y="106"/>
                    <a:pt x="307" y="102"/>
                  </a:cubicBezTo>
                  <a:cubicBezTo>
                    <a:pt x="305" y="101"/>
                    <a:pt x="305" y="101"/>
                    <a:pt x="305" y="101"/>
                  </a:cubicBezTo>
                  <a:cubicBezTo>
                    <a:pt x="306" y="101"/>
                    <a:pt x="307" y="100"/>
                    <a:pt x="308" y="99"/>
                  </a:cubicBezTo>
                  <a:cubicBezTo>
                    <a:pt x="310" y="98"/>
                    <a:pt x="313" y="96"/>
                    <a:pt x="314" y="93"/>
                  </a:cubicBezTo>
                  <a:cubicBezTo>
                    <a:pt x="314" y="93"/>
                    <a:pt x="314" y="93"/>
                    <a:pt x="314" y="93"/>
                  </a:cubicBezTo>
                  <a:cubicBezTo>
                    <a:pt x="315" y="94"/>
                    <a:pt x="315" y="94"/>
                    <a:pt x="315" y="94"/>
                  </a:cubicBezTo>
                  <a:cubicBezTo>
                    <a:pt x="315" y="93"/>
                    <a:pt x="315" y="93"/>
                    <a:pt x="315" y="92"/>
                  </a:cubicBezTo>
                  <a:cubicBezTo>
                    <a:pt x="319" y="90"/>
                    <a:pt x="324" y="91"/>
                    <a:pt x="318" y="87"/>
                  </a:cubicBezTo>
                  <a:cubicBezTo>
                    <a:pt x="351" y="73"/>
                    <a:pt x="379" y="92"/>
                    <a:pt x="382" y="123"/>
                  </a:cubicBezTo>
                  <a:cubicBezTo>
                    <a:pt x="384" y="124"/>
                    <a:pt x="384" y="124"/>
                    <a:pt x="384" y="124"/>
                  </a:cubicBezTo>
                  <a:cubicBezTo>
                    <a:pt x="385" y="125"/>
                    <a:pt x="385" y="125"/>
                    <a:pt x="385" y="125"/>
                  </a:cubicBezTo>
                  <a:cubicBezTo>
                    <a:pt x="385" y="124"/>
                    <a:pt x="385" y="124"/>
                    <a:pt x="385" y="123"/>
                  </a:cubicBezTo>
                  <a:cubicBezTo>
                    <a:pt x="388" y="128"/>
                    <a:pt x="388" y="128"/>
                    <a:pt x="388" y="128"/>
                  </a:cubicBezTo>
                  <a:cubicBezTo>
                    <a:pt x="389" y="126"/>
                    <a:pt x="389" y="126"/>
                    <a:pt x="389" y="126"/>
                  </a:cubicBezTo>
                  <a:cubicBezTo>
                    <a:pt x="389" y="124"/>
                    <a:pt x="388" y="123"/>
                    <a:pt x="386" y="121"/>
                  </a:cubicBezTo>
                  <a:cubicBezTo>
                    <a:pt x="387" y="122"/>
                    <a:pt x="387" y="122"/>
                    <a:pt x="387" y="122"/>
                  </a:cubicBezTo>
                  <a:cubicBezTo>
                    <a:pt x="387" y="120"/>
                    <a:pt x="387" y="118"/>
                    <a:pt x="389" y="118"/>
                  </a:cubicBezTo>
                  <a:cubicBezTo>
                    <a:pt x="389" y="118"/>
                    <a:pt x="389" y="118"/>
                    <a:pt x="389" y="118"/>
                  </a:cubicBezTo>
                  <a:cubicBezTo>
                    <a:pt x="400" y="138"/>
                    <a:pt x="400" y="138"/>
                    <a:pt x="400" y="138"/>
                  </a:cubicBezTo>
                  <a:cubicBezTo>
                    <a:pt x="402" y="137"/>
                    <a:pt x="402" y="137"/>
                    <a:pt x="402" y="137"/>
                  </a:cubicBezTo>
                  <a:cubicBezTo>
                    <a:pt x="399" y="131"/>
                    <a:pt x="396" y="126"/>
                    <a:pt x="392" y="121"/>
                  </a:cubicBezTo>
                  <a:cubicBezTo>
                    <a:pt x="391" y="119"/>
                    <a:pt x="391" y="118"/>
                    <a:pt x="390" y="117"/>
                  </a:cubicBezTo>
                  <a:cubicBezTo>
                    <a:pt x="390" y="117"/>
                    <a:pt x="390" y="117"/>
                    <a:pt x="390" y="117"/>
                  </a:cubicBezTo>
                  <a:cubicBezTo>
                    <a:pt x="389" y="113"/>
                    <a:pt x="387" y="110"/>
                    <a:pt x="385" y="107"/>
                  </a:cubicBezTo>
                  <a:cubicBezTo>
                    <a:pt x="386" y="107"/>
                    <a:pt x="387" y="107"/>
                    <a:pt x="387" y="107"/>
                  </a:cubicBezTo>
                  <a:cubicBezTo>
                    <a:pt x="387" y="106"/>
                    <a:pt x="387" y="106"/>
                    <a:pt x="387" y="106"/>
                  </a:cubicBezTo>
                  <a:cubicBezTo>
                    <a:pt x="397" y="117"/>
                    <a:pt x="397" y="117"/>
                    <a:pt x="397" y="117"/>
                  </a:cubicBezTo>
                  <a:cubicBezTo>
                    <a:pt x="398" y="118"/>
                    <a:pt x="398" y="118"/>
                    <a:pt x="398" y="118"/>
                  </a:cubicBezTo>
                  <a:cubicBezTo>
                    <a:pt x="402" y="123"/>
                    <a:pt x="406" y="127"/>
                    <a:pt x="410" y="131"/>
                  </a:cubicBezTo>
                  <a:cubicBezTo>
                    <a:pt x="411" y="130"/>
                    <a:pt x="411" y="130"/>
                    <a:pt x="411" y="130"/>
                  </a:cubicBezTo>
                  <a:cubicBezTo>
                    <a:pt x="398" y="116"/>
                    <a:pt x="398" y="116"/>
                    <a:pt x="398" y="116"/>
                  </a:cubicBezTo>
                  <a:cubicBezTo>
                    <a:pt x="395" y="112"/>
                    <a:pt x="392" y="108"/>
                    <a:pt x="388" y="105"/>
                  </a:cubicBezTo>
                  <a:cubicBezTo>
                    <a:pt x="389" y="105"/>
                    <a:pt x="389" y="105"/>
                    <a:pt x="389" y="105"/>
                  </a:cubicBezTo>
                  <a:cubicBezTo>
                    <a:pt x="390" y="100"/>
                    <a:pt x="380" y="98"/>
                    <a:pt x="384" y="95"/>
                  </a:cubicBezTo>
                  <a:cubicBezTo>
                    <a:pt x="386" y="98"/>
                    <a:pt x="389" y="100"/>
                    <a:pt x="394" y="100"/>
                  </a:cubicBezTo>
                  <a:cubicBezTo>
                    <a:pt x="393" y="99"/>
                    <a:pt x="393" y="99"/>
                    <a:pt x="393" y="99"/>
                  </a:cubicBezTo>
                  <a:cubicBezTo>
                    <a:pt x="399" y="102"/>
                    <a:pt x="399" y="102"/>
                    <a:pt x="399" y="102"/>
                  </a:cubicBezTo>
                  <a:cubicBezTo>
                    <a:pt x="401" y="102"/>
                    <a:pt x="403" y="103"/>
                    <a:pt x="405" y="104"/>
                  </a:cubicBezTo>
                  <a:cubicBezTo>
                    <a:pt x="411" y="107"/>
                    <a:pt x="417" y="110"/>
                    <a:pt x="424" y="112"/>
                  </a:cubicBezTo>
                  <a:cubicBezTo>
                    <a:pt x="424" y="110"/>
                    <a:pt x="424" y="110"/>
                    <a:pt x="424" y="110"/>
                  </a:cubicBezTo>
                  <a:cubicBezTo>
                    <a:pt x="400" y="100"/>
                    <a:pt x="400" y="100"/>
                    <a:pt x="400" y="100"/>
                  </a:cubicBezTo>
                  <a:cubicBezTo>
                    <a:pt x="398" y="99"/>
                    <a:pt x="396" y="98"/>
                    <a:pt x="394" y="97"/>
                  </a:cubicBezTo>
                  <a:cubicBezTo>
                    <a:pt x="395" y="97"/>
                    <a:pt x="395" y="97"/>
                    <a:pt x="395" y="97"/>
                  </a:cubicBezTo>
                  <a:cubicBezTo>
                    <a:pt x="399" y="92"/>
                    <a:pt x="404" y="99"/>
                    <a:pt x="410" y="97"/>
                  </a:cubicBezTo>
                  <a:cubicBezTo>
                    <a:pt x="409" y="96"/>
                    <a:pt x="409" y="96"/>
                    <a:pt x="409" y="96"/>
                  </a:cubicBezTo>
                  <a:cubicBezTo>
                    <a:pt x="415" y="97"/>
                    <a:pt x="421" y="99"/>
                    <a:pt x="427" y="100"/>
                  </a:cubicBezTo>
                  <a:cubicBezTo>
                    <a:pt x="429" y="100"/>
                    <a:pt x="431" y="101"/>
                    <a:pt x="433" y="101"/>
                  </a:cubicBezTo>
                  <a:cubicBezTo>
                    <a:pt x="433" y="100"/>
                    <a:pt x="433" y="100"/>
                    <a:pt x="433" y="100"/>
                  </a:cubicBezTo>
                  <a:cubicBezTo>
                    <a:pt x="409" y="94"/>
                    <a:pt x="409" y="94"/>
                    <a:pt x="409" y="94"/>
                  </a:cubicBezTo>
                  <a:cubicBezTo>
                    <a:pt x="410" y="92"/>
                    <a:pt x="410" y="92"/>
                    <a:pt x="410" y="92"/>
                  </a:cubicBezTo>
                  <a:cubicBezTo>
                    <a:pt x="410" y="92"/>
                    <a:pt x="410" y="91"/>
                    <a:pt x="410" y="90"/>
                  </a:cubicBezTo>
                  <a:cubicBezTo>
                    <a:pt x="410" y="90"/>
                    <a:pt x="410" y="90"/>
                    <a:pt x="410" y="90"/>
                  </a:cubicBezTo>
                  <a:cubicBezTo>
                    <a:pt x="422" y="90"/>
                    <a:pt x="422" y="90"/>
                    <a:pt x="422" y="90"/>
                  </a:cubicBezTo>
                  <a:cubicBezTo>
                    <a:pt x="424" y="90"/>
                    <a:pt x="427" y="91"/>
                    <a:pt x="430" y="91"/>
                  </a:cubicBezTo>
                  <a:cubicBezTo>
                    <a:pt x="431" y="91"/>
                    <a:pt x="433" y="91"/>
                    <a:pt x="434" y="90"/>
                  </a:cubicBezTo>
                  <a:cubicBezTo>
                    <a:pt x="434" y="89"/>
                    <a:pt x="434" y="89"/>
                    <a:pt x="434" y="89"/>
                  </a:cubicBezTo>
                  <a:cubicBezTo>
                    <a:pt x="422" y="88"/>
                    <a:pt x="422" y="88"/>
                    <a:pt x="422" y="88"/>
                  </a:cubicBezTo>
                  <a:cubicBezTo>
                    <a:pt x="422" y="88"/>
                    <a:pt x="422" y="88"/>
                    <a:pt x="422" y="88"/>
                  </a:cubicBezTo>
                  <a:cubicBezTo>
                    <a:pt x="419" y="88"/>
                    <a:pt x="416" y="88"/>
                    <a:pt x="413" y="88"/>
                  </a:cubicBezTo>
                  <a:cubicBezTo>
                    <a:pt x="412" y="88"/>
                    <a:pt x="411" y="88"/>
                    <a:pt x="410" y="88"/>
                  </a:cubicBezTo>
                  <a:cubicBezTo>
                    <a:pt x="410" y="87"/>
                    <a:pt x="410" y="87"/>
                    <a:pt x="410" y="87"/>
                  </a:cubicBezTo>
                  <a:cubicBezTo>
                    <a:pt x="400" y="84"/>
                    <a:pt x="383" y="87"/>
                    <a:pt x="376" y="81"/>
                  </a:cubicBezTo>
                  <a:cubicBezTo>
                    <a:pt x="380" y="74"/>
                    <a:pt x="388" y="80"/>
                    <a:pt x="397" y="79"/>
                  </a:cubicBezTo>
                  <a:cubicBezTo>
                    <a:pt x="397" y="78"/>
                    <a:pt x="397" y="78"/>
                    <a:pt x="397" y="78"/>
                  </a:cubicBezTo>
                  <a:cubicBezTo>
                    <a:pt x="397" y="78"/>
                    <a:pt x="397" y="78"/>
                    <a:pt x="397" y="78"/>
                  </a:cubicBezTo>
                  <a:cubicBezTo>
                    <a:pt x="398" y="79"/>
                    <a:pt x="400" y="79"/>
                    <a:pt x="401" y="79"/>
                  </a:cubicBezTo>
                  <a:cubicBezTo>
                    <a:pt x="404" y="80"/>
                    <a:pt x="406" y="81"/>
                    <a:pt x="409" y="81"/>
                  </a:cubicBezTo>
                  <a:cubicBezTo>
                    <a:pt x="410" y="81"/>
                    <a:pt x="410" y="81"/>
                    <a:pt x="411" y="81"/>
                  </a:cubicBezTo>
                  <a:cubicBezTo>
                    <a:pt x="411" y="79"/>
                    <a:pt x="411" y="79"/>
                    <a:pt x="411" y="79"/>
                  </a:cubicBezTo>
                  <a:cubicBezTo>
                    <a:pt x="397" y="77"/>
                    <a:pt x="397" y="77"/>
                    <a:pt x="397" y="77"/>
                  </a:cubicBezTo>
                  <a:cubicBezTo>
                    <a:pt x="396" y="77"/>
                    <a:pt x="396" y="77"/>
                    <a:pt x="396" y="77"/>
                  </a:cubicBezTo>
                  <a:cubicBezTo>
                    <a:pt x="396" y="77"/>
                    <a:pt x="396" y="77"/>
                    <a:pt x="396" y="77"/>
                  </a:cubicBezTo>
                  <a:cubicBezTo>
                    <a:pt x="395" y="76"/>
                    <a:pt x="395" y="76"/>
                    <a:pt x="395" y="76"/>
                  </a:cubicBezTo>
                  <a:cubicBezTo>
                    <a:pt x="393" y="76"/>
                    <a:pt x="391" y="76"/>
                    <a:pt x="390" y="74"/>
                  </a:cubicBezTo>
                  <a:cubicBezTo>
                    <a:pt x="405" y="73"/>
                    <a:pt x="428" y="79"/>
                    <a:pt x="431" y="66"/>
                  </a:cubicBezTo>
                  <a:cubicBezTo>
                    <a:pt x="407" y="65"/>
                    <a:pt x="388" y="68"/>
                    <a:pt x="371" y="69"/>
                  </a:cubicBezTo>
                  <a:cubicBezTo>
                    <a:pt x="371" y="67"/>
                    <a:pt x="374" y="68"/>
                    <a:pt x="374" y="66"/>
                  </a:cubicBezTo>
                  <a:cubicBezTo>
                    <a:pt x="373" y="66"/>
                    <a:pt x="373" y="66"/>
                    <a:pt x="373" y="66"/>
                  </a:cubicBezTo>
                  <a:cubicBezTo>
                    <a:pt x="398" y="61"/>
                    <a:pt x="398" y="61"/>
                    <a:pt x="398" y="61"/>
                  </a:cubicBezTo>
                  <a:cubicBezTo>
                    <a:pt x="398" y="59"/>
                    <a:pt x="398" y="59"/>
                    <a:pt x="398" y="59"/>
                  </a:cubicBezTo>
                  <a:cubicBezTo>
                    <a:pt x="396" y="60"/>
                    <a:pt x="393" y="60"/>
                    <a:pt x="391" y="60"/>
                  </a:cubicBezTo>
                  <a:cubicBezTo>
                    <a:pt x="385" y="61"/>
                    <a:pt x="378" y="62"/>
                    <a:pt x="372" y="64"/>
                  </a:cubicBezTo>
                  <a:cubicBezTo>
                    <a:pt x="372" y="63"/>
                    <a:pt x="372" y="63"/>
                    <a:pt x="372" y="63"/>
                  </a:cubicBezTo>
                  <a:cubicBezTo>
                    <a:pt x="369" y="62"/>
                    <a:pt x="363" y="65"/>
                    <a:pt x="363" y="61"/>
                  </a:cubicBezTo>
                  <a:cubicBezTo>
                    <a:pt x="365" y="54"/>
                    <a:pt x="373" y="51"/>
                    <a:pt x="377" y="46"/>
                  </a:cubicBezTo>
                  <a:cubicBezTo>
                    <a:pt x="377" y="46"/>
                    <a:pt x="377" y="46"/>
                    <a:pt x="377" y="46"/>
                  </a:cubicBezTo>
                  <a:cubicBezTo>
                    <a:pt x="388" y="45"/>
                    <a:pt x="388" y="45"/>
                    <a:pt x="388" y="45"/>
                  </a:cubicBezTo>
                  <a:cubicBezTo>
                    <a:pt x="388" y="43"/>
                    <a:pt x="388" y="43"/>
                    <a:pt x="388" y="43"/>
                  </a:cubicBezTo>
                  <a:cubicBezTo>
                    <a:pt x="387" y="43"/>
                    <a:pt x="386" y="43"/>
                    <a:pt x="385" y="43"/>
                  </a:cubicBezTo>
                  <a:cubicBezTo>
                    <a:pt x="382" y="43"/>
                    <a:pt x="378" y="44"/>
                    <a:pt x="375" y="45"/>
                  </a:cubicBezTo>
                  <a:cubicBezTo>
                    <a:pt x="376" y="43"/>
                    <a:pt x="376" y="43"/>
                    <a:pt x="376" y="43"/>
                  </a:cubicBezTo>
                  <a:cubicBezTo>
                    <a:pt x="373" y="42"/>
                    <a:pt x="369" y="48"/>
                    <a:pt x="369" y="42"/>
                  </a:cubicBezTo>
                  <a:cubicBezTo>
                    <a:pt x="390" y="30"/>
                    <a:pt x="390" y="30"/>
                    <a:pt x="390" y="30"/>
                  </a:cubicBezTo>
                  <a:cubicBezTo>
                    <a:pt x="389" y="28"/>
                    <a:pt x="389" y="28"/>
                    <a:pt x="389" y="28"/>
                  </a:cubicBezTo>
                  <a:cubicBezTo>
                    <a:pt x="381" y="29"/>
                    <a:pt x="374" y="35"/>
                    <a:pt x="367" y="42"/>
                  </a:cubicBezTo>
                  <a:cubicBezTo>
                    <a:pt x="367" y="42"/>
                    <a:pt x="367" y="42"/>
                    <a:pt x="367" y="42"/>
                  </a:cubicBezTo>
                  <a:cubicBezTo>
                    <a:pt x="366" y="41"/>
                    <a:pt x="366" y="41"/>
                    <a:pt x="366" y="41"/>
                  </a:cubicBezTo>
                  <a:cubicBezTo>
                    <a:pt x="359" y="42"/>
                    <a:pt x="354" y="53"/>
                    <a:pt x="349" y="51"/>
                  </a:cubicBezTo>
                  <a:cubicBezTo>
                    <a:pt x="349" y="51"/>
                    <a:pt x="349" y="51"/>
                    <a:pt x="349" y="50"/>
                  </a:cubicBezTo>
                  <a:cubicBezTo>
                    <a:pt x="351" y="50"/>
                    <a:pt x="351" y="50"/>
                    <a:pt x="351" y="50"/>
                  </a:cubicBezTo>
                  <a:cubicBezTo>
                    <a:pt x="350" y="48"/>
                    <a:pt x="350" y="48"/>
                    <a:pt x="350" y="48"/>
                  </a:cubicBezTo>
                  <a:cubicBezTo>
                    <a:pt x="349" y="48"/>
                    <a:pt x="348" y="49"/>
                    <a:pt x="347" y="49"/>
                  </a:cubicBezTo>
                  <a:cubicBezTo>
                    <a:pt x="348" y="48"/>
                    <a:pt x="348" y="48"/>
                    <a:pt x="348" y="48"/>
                  </a:cubicBezTo>
                  <a:cubicBezTo>
                    <a:pt x="346" y="42"/>
                    <a:pt x="356" y="34"/>
                    <a:pt x="358" y="27"/>
                  </a:cubicBezTo>
                  <a:cubicBezTo>
                    <a:pt x="356" y="25"/>
                    <a:pt x="356" y="25"/>
                    <a:pt x="356" y="25"/>
                  </a:cubicBezTo>
                  <a:cubicBezTo>
                    <a:pt x="358" y="23"/>
                    <a:pt x="360" y="21"/>
                    <a:pt x="362" y="19"/>
                  </a:cubicBezTo>
                  <a:cubicBezTo>
                    <a:pt x="362" y="18"/>
                    <a:pt x="362" y="18"/>
                    <a:pt x="362" y="18"/>
                  </a:cubicBezTo>
                  <a:cubicBezTo>
                    <a:pt x="366" y="13"/>
                    <a:pt x="366" y="13"/>
                    <a:pt x="366" y="13"/>
                  </a:cubicBezTo>
                  <a:cubicBezTo>
                    <a:pt x="365" y="12"/>
                    <a:pt x="365" y="12"/>
                    <a:pt x="365" y="12"/>
                  </a:cubicBezTo>
                  <a:cubicBezTo>
                    <a:pt x="364" y="14"/>
                    <a:pt x="362" y="16"/>
                    <a:pt x="361" y="17"/>
                  </a:cubicBezTo>
                  <a:cubicBezTo>
                    <a:pt x="355" y="24"/>
                    <a:pt x="355" y="24"/>
                    <a:pt x="355" y="24"/>
                  </a:cubicBezTo>
                  <a:cubicBezTo>
                    <a:pt x="354" y="22"/>
                    <a:pt x="354" y="22"/>
                    <a:pt x="354" y="22"/>
                  </a:cubicBezTo>
                  <a:cubicBezTo>
                    <a:pt x="347" y="26"/>
                    <a:pt x="344" y="34"/>
                    <a:pt x="336" y="38"/>
                  </a:cubicBezTo>
                  <a:cubicBezTo>
                    <a:pt x="336" y="36"/>
                    <a:pt x="338" y="36"/>
                    <a:pt x="338" y="33"/>
                  </a:cubicBezTo>
                  <a:cubicBezTo>
                    <a:pt x="337" y="34"/>
                    <a:pt x="337" y="34"/>
                    <a:pt x="337" y="34"/>
                  </a:cubicBezTo>
                  <a:cubicBezTo>
                    <a:pt x="340" y="29"/>
                    <a:pt x="343" y="24"/>
                    <a:pt x="345" y="18"/>
                  </a:cubicBezTo>
                  <a:cubicBezTo>
                    <a:pt x="343" y="17"/>
                    <a:pt x="343" y="17"/>
                    <a:pt x="343" y="17"/>
                  </a:cubicBezTo>
                  <a:cubicBezTo>
                    <a:pt x="336" y="32"/>
                    <a:pt x="336" y="32"/>
                    <a:pt x="336" y="32"/>
                  </a:cubicBezTo>
                  <a:cubicBezTo>
                    <a:pt x="332" y="30"/>
                    <a:pt x="338" y="27"/>
                    <a:pt x="336" y="23"/>
                  </a:cubicBezTo>
                  <a:cubicBezTo>
                    <a:pt x="336" y="24"/>
                    <a:pt x="336" y="24"/>
                    <a:pt x="336" y="24"/>
                  </a:cubicBezTo>
                  <a:cubicBezTo>
                    <a:pt x="337" y="22"/>
                    <a:pt x="337" y="22"/>
                    <a:pt x="337" y="22"/>
                  </a:cubicBezTo>
                  <a:cubicBezTo>
                    <a:pt x="337" y="20"/>
                    <a:pt x="338" y="19"/>
                    <a:pt x="339" y="18"/>
                  </a:cubicBezTo>
                  <a:cubicBezTo>
                    <a:pt x="341" y="14"/>
                    <a:pt x="342" y="10"/>
                    <a:pt x="343" y="6"/>
                  </a:cubicBezTo>
                  <a:cubicBezTo>
                    <a:pt x="341" y="6"/>
                    <a:pt x="341" y="6"/>
                    <a:pt x="341" y="6"/>
                  </a:cubicBezTo>
                  <a:cubicBezTo>
                    <a:pt x="335" y="21"/>
                    <a:pt x="335" y="21"/>
                    <a:pt x="335" y="21"/>
                  </a:cubicBezTo>
                  <a:cubicBezTo>
                    <a:pt x="335" y="21"/>
                    <a:pt x="335" y="21"/>
                    <a:pt x="335" y="21"/>
                  </a:cubicBezTo>
                  <a:cubicBezTo>
                    <a:pt x="335" y="22"/>
                    <a:pt x="334" y="23"/>
                    <a:pt x="334" y="24"/>
                  </a:cubicBezTo>
                  <a:cubicBezTo>
                    <a:pt x="333" y="23"/>
                    <a:pt x="333" y="23"/>
                    <a:pt x="333" y="23"/>
                  </a:cubicBezTo>
                  <a:cubicBezTo>
                    <a:pt x="332" y="23"/>
                    <a:pt x="331" y="23"/>
                    <a:pt x="331" y="22"/>
                  </a:cubicBezTo>
                  <a:cubicBezTo>
                    <a:pt x="331" y="22"/>
                    <a:pt x="331" y="22"/>
                    <a:pt x="331" y="22"/>
                  </a:cubicBezTo>
                  <a:cubicBezTo>
                    <a:pt x="332" y="19"/>
                    <a:pt x="334" y="15"/>
                    <a:pt x="335" y="11"/>
                  </a:cubicBezTo>
                  <a:cubicBezTo>
                    <a:pt x="333" y="11"/>
                    <a:pt x="333" y="11"/>
                    <a:pt x="333" y="11"/>
                  </a:cubicBezTo>
                  <a:cubicBezTo>
                    <a:pt x="329" y="21"/>
                    <a:pt x="329" y="21"/>
                    <a:pt x="329" y="21"/>
                  </a:cubicBezTo>
                  <a:cubicBezTo>
                    <a:pt x="322" y="29"/>
                    <a:pt x="321" y="43"/>
                    <a:pt x="312" y="50"/>
                  </a:cubicBezTo>
                  <a:cubicBezTo>
                    <a:pt x="313" y="46"/>
                    <a:pt x="314" y="42"/>
                    <a:pt x="314" y="37"/>
                  </a:cubicBezTo>
                  <a:cubicBezTo>
                    <a:pt x="309" y="36"/>
                    <a:pt x="308" y="39"/>
                    <a:pt x="305" y="40"/>
                  </a:cubicBezTo>
                  <a:cubicBezTo>
                    <a:pt x="304" y="41"/>
                    <a:pt x="304" y="41"/>
                    <a:pt x="304" y="41"/>
                  </a:cubicBezTo>
                  <a:cubicBezTo>
                    <a:pt x="309" y="1"/>
                    <a:pt x="309" y="1"/>
                    <a:pt x="309" y="1"/>
                  </a:cubicBezTo>
                  <a:cubicBezTo>
                    <a:pt x="308" y="0"/>
                    <a:pt x="308" y="0"/>
                    <a:pt x="308" y="0"/>
                  </a:cubicBezTo>
                  <a:cubicBezTo>
                    <a:pt x="302" y="15"/>
                    <a:pt x="301" y="29"/>
                    <a:pt x="303" y="42"/>
                  </a:cubicBezTo>
                  <a:cubicBezTo>
                    <a:pt x="300" y="41"/>
                    <a:pt x="300" y="41"/>
                    <a:pt x="300" y="41"/>
                  </a:cubicBezTo>
                  <a:cubicBezTo>
                    <a:pt x="299" y="47"/>
                    <a:pt x="303" y="48"/>
                    <a:pt x="302" y="53"/>
                  </a:cubicBezTo>
                  <a:cubicBezTo>
                    <a:pt x="296" y="52"/>
                    <a:pt x="296" y="58"/>
                    <a:pt x="291" y="58"/>
                  </a:cubicBezTo>
                  <a:cubicBezTo>
                    <a:pt x="291" y="57"/>
                    <a:pt x="291" y="56"/>
                    <a:pt x="291" y="55"/>
                  </a:cubicBezTo>
                  <a:cubicBezTo>
                    <a:pt x="288" y="55"/>
                    <a:pt x="288" y="55"/>
                    <a:pt x="288" y="55"/>
                  </a:cubicBezTo>
                  <a:cubicBezTo>
                    <a:pt x="287" y="53"/>
                    <a:pt x="287" y="53"/>
                    <a:pt x="287" y="53"/>
                  </a:cubicBezTo>
                  <a:cubicBezTo>
                    <a:pt x="287" y="53"/>
                    <a:pt x="286" y="53"/>
                    <a:pt x="286" y="53"/>
                  </a:cubicBezTo>
                  <a:cubicBezTo>
                    <a:pt x="286" y="47"/>
                    <a:pt x="286" y="41"/>
                    <a:pt x="282" y="38"/>
                  </a:cubicBezTo>
                  <a:cubicBezTo>
                    <a:pt x="280" y="40"/>
                    <a:pt x="282" y="46"/>
                    <a:pt x="278" y="46"/>
                  </a:cubicBezTo>
                  <a:cubicBezTo>
                    <a:pt x="277" y="42"/>
                    <a:pt x="277" y="38"/>
                    <a:pt x="273" y="38"/>
                  </a:cubicBezTo>
                  <a:cubicBezTo>
                    <a:pt x="273" y="55"/>
                    <a:pt x="265" y="54"/>
                    <a:pt x="263" y="68"/>
                  </a:cubicBezTo>
                  <a:cubicBezTo>
                    <a:pt x="263" y="63"/>
                    <a:pt x="263" y="59"/>
                    <a:pt x="263" y="55"/>
                  </a:cubicBezTo>
                  <a:cubicBezTo>
                    <a:pt x="258" y="56"/>
                    <a:pt x="257" y="57"/>
                    <a:pt x="255" y="53"/>
                  </a:cubicBezTo>
                  <a:cubicBezTo>
                    <a:pt x="254" y="69"/>
                    <a:pt x="256" y="89"/>
                    <a:pt x="253" y="99"/>
                  </a:cubicBezTo>
                  <a:cubicBezTo>
                    <a:pt x="249" y="91"/>
                    <a:pt x="249" y="79"/>
                    <a:pt x="245" y="71"/>
                  </a:cubicBezTo>
                  <a:cubicBezTo>
                    <a:pt x="244" y="73"/>
                    <a:pt x="243" y="74"/>
                    <a:pt x="243" y="77"/>
                  </a:cubicBezTo>
                  <a:cubicBezTo>
                    <a:pt x="244" y="79"/>
                    <a:pt x="244" y="79"/>
                    <a:pt x="244" y="79"/>
                  </a:cubicBezTo>
                  <a:cubicBezTo>
                    <a:pt x="243" y="78"/>
                    <a:pt x="242" y="78"/>
                    <a:pt x="241" y="77"/>
                  </a:cubicBezTo>
                  <a:cubicBezTo>
                    <a:pt x="241" y="78"/>
                    <a:pt x="241" y="78"/>
                    <a:pt x="241" y="78"/>
                  </a:cubicBezTo>
                  <a:cubicBezTo>
                    <a:pt x="240" y="79"/>
                    <a:pt x="240" y="79"/>
                    <a:pt x="240" y="79"/>
                  </a:cubicBezTo>
                  <a:cubicBezTo>
                    <a:pt x="239" y="82"/>
                    <a:pt x="238" y="86"/>
                    <a:pt x="241" y="88"/>
                  </a:cubicBezTo>
                  <a:cubicBezTo>
                    <a:pt x="238" y="87"/>
                    <a:pt x="238" y="87"/>
                    <a:pt x="238" y="87"/>
                  </a:cubicBezTo>
                  <a:cubicBezTo>
                    <a:pt x="233" y="86"/>
                    <a:pt x="236" y="75"/>
                    <a:pt x="232" y="73"/>
                  </a:cubicBezTo>
                  <a:cubicBezTo>
                    <a:pt x="232" y="74"/>
                    <a:pt x="232" y="77"/>
                    <a:pt x="230" y="77"/>
                  </a:cubicBezTo>
                  <a:cubicBezTo>
                    <a:pt x="230" y="79"/>
                    <a:pt x="230" y="79"/>
                    <a:pt x="230" y="79"/>
                  </a:cubicBezTo>
                  <a:cubicBezTo>
                    <a:pt x="228" y="75"/>
                    <a:pt x="228" y="75"/>
                    <a:pt x="228" y="75"/>
                  </a:cubicBezTo>
                  <a:cubicBezTo>
                    <a:pt x="227" y="75"/>
                    <a:pt x="227" y="75"/>
                    <a:pt x="227" y="75"/>
                  </a:cubicBezTo>
                  <a:cubicBezTo>
                    <a:pt x="227" y="77"/>
                    <a:pt x="228" y="78"/>
                    <a:pt x="228" y="80"/>
                  </a:cubicBezTo>
                  <a:cubicBezTo>
                    <a:pt x="227" y="79"/>
                    <a:pt x="227" y="79"/>
                    <a:pt x="227" y="79"/>
                  </a:cubicBezTo>
                  <a:cubicBezTo>
                    <a:pt x="227" y="81"/>
                    <a:pt x="227" y="82"/>
                    <a:pt x="227" y="84"/>
                  </a:cubicBezTo>
                  <a:cubicBezTo>
                    <a:pt x="229" y="84"/>
                    <a:pt x="229" y="84"/>
                    <a:pt x="229" y="84"/>
                  </a:cubicBezTo>
                  <a:cubicBezTo>
                    <a:pt x="227" y="85"/>
                    <a:pt x="226" y="86"/>
                    <a:pt x="224" y="87"/>
                  </a:cubicBezTo>
                  <a:cubicBezTo>
                    <a:pt x="224" y="86"/>
                    <a:pt x="224" y="86"/>
                    <a:pt x="224" y="86"/>
                  </a:cubicBezTo>
                  <a:cubicBezTo>
                    <a:pt x="224" y="86"/>
                    <a:pt x="224" y="86"/>
                    <a:pt x="224" y="86"/>
                  </a:cubicBezTo>
                  <a:cubicBezTo>
                    <a:pt x="223" y="86"/>
                    <a:pt x="222" y="87"/>
                    <a:pt x="221" y="87"/>
                  </a:cubicBezTo>
                  <a:cubicBezTo>
                    <a:pt x="221" y="88"/>
                    <a:pt x="221" y="88"/>
                    <a:pt x="221" y="89"/>
                  </a:cubicBezTo>
                  <a:cubicBezTo>
                    <a:pt x="221" y="89"/>
                    <a:pt x="221" y="89"/>
                    <a:pt x="221" y="89"/>
                  </a:cubicBezTo>
                  <a:cubicBezTo>
                    <a:pt x="223" y="90"/>
                    <a:pt x="223" y="90"/>
                    <a:pt x="223" y="90"/>
                  </a:cubicBezTo>
                  <a:cubicBezTo>
                    <a:pt x="223" y="91"/>
                    <a:pt x="222" y="92"/>
                    <a:pt x="222" y="93"/>
                  </a:cubicBezTo>
                  <a:cubicBezTo>
                    <a:pt x="220" y="92"/>
                    <a:pt x="220" y="92"/>
                    <a:pt x="220" y="92"/>
                  </a:cubicBezTo>
                  <a:cubicBezTo>
                    <a:pt x="217" y="92"/>
                    <a:pt x="219" y="97"/>
                    <a:pt x="215" y="97"/>
                  </a:cubicBezTo>
                  <a:cubicBezTo>
                    <a:pt x="215" y="87"/>
                    <a:pt x="219" y="81"/>
                    <a:pt x="219" y="71"/>
                  </a:cubicBezTo>
                  <a:cubicBezTo>
                    <a:pt x="217" y="71"/>
                    <a:pt x="217" y="71"/>
                    <a:pt x="217" y="71"/>
                  </a:cubicBezTo>
                  <a:cubicBezTo>
                    <a:pt x="218" y="69"/>
                    <a:pt x="219" y="66"/>
                    <a:pt x="220" y="64"/>
                  </a:cubicBezTo>
                  <a:cubicBezTo>
                    <a:pt x="218" y="64"/>
                    <a:pt x="218" y="64"/>
                    <a:pt x="218" y="64"/>
                  </a:cubicBezTo>
                  <a:cubicBezTo>
                    <a:pt x="215" y="71"/>
                    <a:pt x="215" y="71"/>
                    <a:pt x="215" y="71"/>
                  </a:cubicBezTo>
                  <a:cubicBezTo>
                    <a:pt x="214" y="71"/>
                    <a:pt x="214" y="71"/>
                    <a:pt x="214" y="71"/>
                  </a:cubicBezTo>
                  <a:cubicBezTo>
                    <a:pt x="211" y="71"/>
                    <a:pt x="213" y="76"/>
                    <a:pt x="209" y="76"/>
                  </a:cubicBezTo>
                  <a:cubicBezTo>
                    <a:pt x="209" y="72"/>
                    <a:pt x="209" y="68"/>
                    <a:pt x="209" y="64"/>
                  </a:cubicBezTo>
                  <a:cubicBezTo>
                    <a:pt x="207" y="65"/>
                    <a:pt x="207" y="65"/>
                    <a:pt x="207" y="65"/>
                  </a:cubicBezTo>
                  <a:cubicBezTo>
                    <a:pt x="210" y="48"/>
                    <a:pt x="210" y="48"/>
                    <a:pt x="210" y="48"/>
                  </a:cubicBezTo>
                  <a:cubicBezTo>
                    <a:pt x="208" y="48"/>
                    <a:pt x="208" y="48"/>
                    <a:pt x="208" y="48"/>
                  </a:cubicBezTo>
                  <a:cubicBezTo>
                    <a:pt x="208" y="49"/>
                    <a:pt x="208" y="50"/>
                    <a:pt x="207" y="51"/>
                  </a:cubicBezTo>
                  <a:cubicBezTo>
                    <a:pt x="206" y="56"/>
                    <a:pt x="206" y="60"/>
                    <a:pt x="205" y="64"/>
                  </a:cubicBezTo>
                  <a:cubicBezTo>
                    <a:pt x="204" y="63"/>
                    <a:pt x="204" y="63"/>
                    <a:pt x="204" y="63"/>
                  </a:cubicBezTo>
                  <a:cubicBezTo>
                    <a:pt x="201" y="63"/>
                    <a:pt x="203" y="67"/>
                    <a:pt x="201" y="68"/>
                  </a:cubicBezTo>
                  <a:cubicBezTo>
                    <a:pt x="199" y="62"/>
                    <a:pt x="201" y="63"/>
                    <a:pt x="199" y="59"/>
                  </a:cubicBezTo>
                  <a:cubicBezTo>
                    <a:pt x="198" y="60"/>
                    <a:pt x="198" y="60"/>
                    <a:pt x="198" y="60"/>
                  </a:cubicBezTo>
                  <a:cubicBezTo>
                    <a:pt x="198" y="58"/>
                    <a:pt x="198" y="56"/>
                    <a:pt x="198" y="53"/>
                  </a:cubicBezTo>
                  <a:cubicBezTo>
                    <a:pt x="198" y="52"/>
                    <a:pt x="198" y="51"/>
                    <a:pt x="198" y="50"/>
                  </a:cubicBezTo>
                  <a:cubicBezTo>
                    <a:pt x="197" y="50"/>
                    <a:pt x="197" y="50"/>
                    <a:pt x="197" y="50"/>
                  </a:cubicBezTo>
                  <a:cubicBezTo>
                    <a:pt x="196" y="58"/>
                    <a:pt x="196" y="58"/>
                    <a:pt x="196" y="58"/>
                  </a:cubicBezTo>
                  <a:cubicBezTo>
                    <a:pt x="196" y="58"/>
                    <a:pt x="196" y="58"/>
                    <a:pt x="196" y="58"/>
                  </a:cubicBezTo>
                  <a:cubicBezTo>
                    <a:pt x="192" y="56"/>
                    <a:pt x="194" y="49"/>
                    <a:pt x="191" y="48"/>
                  </a:cubicBezTo>
                  <a:cubicBezTo>
                    <a:pt x="191" y="49"/>
                    <a:pt x="191" y="49"/>
                    <a:pt x="191" y="49"/>
                  </a:cubicBezTo>
                  <a:cubicBezTo>
                    <a:pt x="190" y="41"/>
                    <a:pt x="190" y="41"/>
                    <a:pt x="190" y="41"/>
                  </a:cubicBezTo>
                  <a:cubicBezTo>
                    <a:pt x="190" y="40"/>
                    <a:pt x="190" y="39"/>
                    <a:pt x="189" y="37"/>
                  </a:cubicBezTo>
                  <a:cubicBezTo>
                    <a:pt x="188" y="37"/>
                    <a:pt x="188" y="37"/>
                    <a:pt x="188" y="37"/>
                  </a:cubicBezTo>
                  <a:cubicBezTo>
                    <a:pt x="188" y="42"/>
                    <a:pt x="188" y="42"/>
                    <a:pt x="188" y="42"/>
                  </a:cubicBezTo>
                  <a:cubicBezTo>
                    <a:pt x="188" y="42"/>
                    <a:pt x="188" y="43"/>
                    <a:pt x="188" y="43"/>
                  </a:cubicBezTo>
                  <a:cubicBezTo>
                    <a:pt x="188" y="45"/>
                    <a:pt x="189" y="48"/>
                    <a:pt x="189" y="50"/>
                  </a:cubicBezTo>
                  <a:cubicBezTo>
                    <a:pt x="188" y="50"/>
                    <a:pt x="188" y="50"/>
                    <a:pt x="188" y="50"/>
                  </a:cubicBezTo>
                  <a:cubicBezTo>
                    <a:pt x="187" y="52"/>
                    <a:pt x="188" y="54"/>
                    <a:pt x="186" y="55"/>
                  </a:cubicBezTo>
                  <a:cubicBezTo>
                    <a:pt x="183" y="53"/>
                    <a:pt x="185" y="47"/>
                    <a:pt x="181" y="46"/>
                  </a:cubicBezTo>
                  <a:cubicBezTo>
                    <a:pt x="181" y="47"/>
                    <a:pt x="181" y="50"/>
                    <a:pt x="179" y="50"/>
                  </a:cubicBezTo>
                  <a:cubicBezTo>
                    <a:pt x="170" y="48"/>
                    <a:pt x="166" y="31"/>
                    <a:pt x="160" y="25"/>
                  </a:cubicBezTo>
                  <a:cubicBezTo>
                    <a:pt x="158" y="29"/>
                    <a:pt x="165" y="32"/>
                    <a:pt x="160" y="33"/>
                  </a:cubicBezTo>
                  <a:cubicBezTo>
                    <a:pt x="159" y="32"/>
                    <a:pt x="160" y="30"/>
                    <a:pt x="158" y="30"/>
                  </a:cubicBezTo>
                  <a:cubicBezTo>
                    <a:pt x="158" y="31"/>
                    <a:pt x="158" y="31"/>
                    <a:pt x="158" y="31"/>
                  </a:cubicBezTo>
                  <a:cubicBezTo>
                    <a:pt x="157" y="30"/>
                    <a:pt x="157" y="28"/>
                    <a:pt x="156" y="27"/>
                  </a:cubicBezTo>
                  <a:cubicBezTo>
                    <a:pt x="156" y="27"/>
                    <a:pt x="156" y="26"/>
                    <a:pt x="156" y="26"/>
                  </a:cubicBezTo>
                  <a:cubicBezTo>
                    <a:pt x="154" y="26"/>
                    <a:pt x="154" y="26"/>
                    <a:pt x="154" y="26"/>
                  </a:cubicBezTo>
                  <a:cubicBezTo>
                    <a:pt x="156" y="32"/>
                    <a:pt x="156" y="32"/>
                    <a:pt x="156" y="32"/>
                  </a:cubicBezTo>
                  <a:cubicBezTo>
                    <a:pt x="155" y="32"/>
                    <a:pt x="155" y="32"/>
                    <a:pt x="155" y="32"/>
                  </a:cubicBezTo>
                  <a:cubicBezTo>
                    <a:pt x="154" y="35"/>
                    <a:pt x="157" y="41"/>
                    <a:pt x="153" y="41"/>
                  </a:cubicBezTo>
                  <a:cubicBezTo>
                    <a:pt x="152" y="35"/>
                    <a:pt x="149" y="31"/>
                    <a:pt x="145" y="27"/>
                  </a:cubicBezTo>
                  <a:cubicBezTo>
                    <a:pt x="145" y="29"/>
                    <a:pt x="145" y="31"/>
                    <a:pt x="143" y="32"/>
                  </a:cubicBezTo>
                  <a:cubicBezTo>
                    <a:pt x="141" y="23"/>
                    <a:pt x="135" y="23"/>
                    <a:pt x="135" y="19"/>
                  </a:cubicBezTo>
                  <a:cubicBezTo>
                    <a:pt x="131" y="18"/>
                    <a:pt x="130" y="21"/>
                    <a:pt x="126" y="17"/>
                  </a:cubicBezTo>
                  <a:cubicBezTo>
                    <a:pt x="125" y="18"/>
                    <a:pt x="125" y="18"/>
                    <a:pt x="125" y="18"/>
                  </a:cubicBezTo>
                  <a:cubicBezTo>
                    <a:pt x="125" y="17"/>
                    <a:pt x="124" y="16"/>
                    <a:pt x="124" y="16"/>
                  </a:cubicBezTo>
                  <a:cubicBezTo>
                    <a:pt x="122" y="16"/>
                    <a:pt x="122" y="16"/>
                    <a:pt x="122" y="16"/>
                  </a:cubicBezTo>
                  <a:cubicBezTo>
                    <a:pt x="124" y="19"/>
                    <a:pt x="124" y="19"/>
                    <a:pt x="124" y="19"/>
                  </a:cubicBezTo>
                  <a:cubicBezTo>
                    <a:pt x="122" y="19"/>
                    <a:pt x="122" y="19"/>
                    <a:pt x="122" y="19"/>
                  </a:cubicBezTo>
                  <a:cubicBezTo>
                    <a:pt x="120" y="18"/>
                    <a:pt x="118" y="16"/>
                    <a:pt x="116" y="15"/>
                  </a:cubicBezTo>
                  <a:cubicBezTo>
                    <a:pt x="116" y="16"/>
                    <a:pt x="116" y="16"/>
                    <a:pt x="116" y="16"/>
                  </a:cubicBezTo>
                  <a:cubicBezTo>
                    <a:pt x="115" y="16"/>
                    <a:pt x="115" y="16"/>
                    <a:pt x="115" y="16"/>
                  </a:cubicBezTo>
                  <a:cubicBezTo>
                    <a:pt x="114" y="15"/>
                    <a:pt x="113" y="14"/>
                    <a:pt x="112" y="14"/>
                  </a:cubicBezTo>
                  <a:cubicBezTo>
                    <a:pt x="111" y="15"/>
                    <a:pt x="111" y="15"/>
                    <a:pt x="111" y="15"/>
                  </a:cubicBezTo>
                  <a:cubicBezTo>
                    <a:pt x="114" y="17"/>
                    <a:pt x="114" y="17"/>
                    <a:pt x="114" y="17"/>
                  </a:cubicBezTo>
                  <a:cubicBezTo>
                    <a:pt x="114" y="17"/>
                    <a:pt x="114" y="17"/>
                    <a:pt x="114" y="17"/>
                  </a:cubicBezTo>
                  <a:cubicBezTo>
                    <a:pt x="106" y="22"/>
                    <a:pt x="118" y="24"/>
                    <a:pt x="117" y="32"/>
                  </a:cubicBezTo>
                  <a:cubicBezTo>
                    <a:pt x="117" y="32"/>
                    <a:pt x="116" y="32"/>
                    <a:pt x="116" y="32"/>
                  </a:cubicBezTo>
                  <a:cubicBezTo>
                    <a:pt x="116" y="32"/>
                    <a:pt x="116" y="32"/>
                    <a:pt x="116" y="32"/>
                  </a:cubicBezTo>
                  <a:cubicBezTo>
                    <a:pt x="112" y="29"/>
                    <a:pt x="112" y="29"/>
                    <a:pt x="112" y="29"/>
                  </a:cubicBezTo>
                  <a:cubicBezTo>
                    <a:pt x="111" y="30"/>
                    <a:pt x="111" y="30"/>
                    <a:pt x="111" y="30"/>
                  </a:cubicBezTo>
                  <a:cubicBezTo>
                    <a:pt x="111" y="31"/>
                    <a:pt x="112" y="32"/>
                    <a:pt x="114" y="33"/>
                  </a:cubicBezTo>
                  <a:cubicBezTo>
                    <a:pt x="114" y="33"/>
                    <a:pt x="114" y="33"/>
                    <a:pt x="114" y="33"/>
                  </a:cubicBezTo>
                  <a:cubicBezTo>
                    <a:pt x="114" y="33"/>
                    <a:pt x="114" y="33"/>
                    <a:pt x="114" y="33"/>
                  </a:cubicBezTo>
                  <a:cubicBezTo>
                    <a:pt x="117" y="41"/>
                    <a:pt x="107" y="30"/>
                    <a:pt x="99" y="33"/>
                  </a:cubicBezTo>
                  <a:cubicBezTo>
                    <a:pt x="100" y="35"/>
                    <a:pt x="100" y="35"/>
                    <a:pt x="100" y="35"/>
                  </a:cubicBezTo>
                  <a:cubicBezTo>
                    <a:pt x="97" y="33"/>
                    <a:pt x="97" y="33"/>
                    <a:pt x="97" y="33"/>
                  </a:cubicBezTo>
                  <a:cubicBezTo>
                    <a:pt x="97" y="33"/>
                    <a:pt x="97" y="33"/>
                    <a:pt x="97" y="33"/>
                  </a:cubicBezTo>
                  <a:cubicBezTo>
                    <a:pt x="95" y="33"/>
                    <a:pt x="94" y="32"/>
                    <a:pt x="92" y="32"/>
                  </a:cubicBezTo>
                  <a:cubicBezTo>
                    <a:pt x="92" y="33"/>
                    <a:pt x="92" y="33"/>
                    <a:pt x="92" y="33"/>
                  </a:cubicBezTo>
                  <a:cubicBezTo>
                    <a:pt x="96" y="35"/>
                    <a:pt x="96" y="35"/>
                    <a:pt x="96" y="35"/>
                  </a:cubicBezTo>
                  <a:cubicBezTo>
                    <a:pt x="97" y="35"/>
                    <a:pt x="98" y="36"/>
                    <a:pt x="99" y="36"/>
                  </a:cubicBezTo>
                  <a:cubicBezTo>
                    <a:pt x="98" y="37"/>
                    <a:pt x="98" y="37"/>
                    <a:pt x="98" y="37"/>
                  </a:cubicBezTo>
                  <a:cubicBezTo>
                    <a:pt x="98" y="38"/>
                    <a:pt x="100" y="39"/>
                    <a:pt x="98" y="40"/>
                  </a:cubicBezTo>
                  <a:cubicBezTo>
                    <a:pt x="98" y="41"/>
                    <a:pt x="98" y="41"/>
                    <a:pt x="98" y="41"/>
                  </a:cubicBezTo>
                  <a:cubicBezTo>
                    <a:pt x="95" y="41"/>
                    <a:pt x="92" y="40"/>
                    <a:pt x="89" y="40"/>
                  </a:cubicBezTo>
                  <a:cubicBezTo>
                    <a:pt x="85" y="39"/>
                    <a:pt x="80" y="38"/>
                    <a:pt x="76" y="38"/>
                  </a:cubicBezTo>
                  <a:cubicBezTo>
                    <a:pt x="73" y="38"/>
                    <a:pt x="70" y="38"/>
                    <a:pt x="68" y="39"/>
                  </a:cubicBezTo>
                  <a:cubicBezTo>
                    <a:pt x="68" y="41"/>
                    <a:pt x="68" y="41"/>
                    <a:pt x="68" y="41"/>
                  </a:cubicBezTo>
                  <a:cubicBezTo>
                    <a:pt x="98" y="43"/>
                    <a:pt x="98" y="43"/>
                    <a:pt x="98" y="43"/>
                  </a:cubicBezTo>
                  <a:cubicBezTo>
                    <a:pt x="98" y="45"/>
                    <a:pt x="98" y="45"/>
                    <a:pt x="98" y="45"/>
                  </a:cubicBezTo>
                  <a:cubicBezTo>
                    <a:pt x="97" y="48"/>
                    <a:pt x="90" y="45"/>
                    <a:pt x="86" y="46"/>
                  </a:cubicBezTo>
                  <a:cubicBezTo>
                    <a:pt x="87" y="48"/>
                    <a:pt x="87" y="48"/>
                    <a:pt x="87" y="48"/>
                  </a:cubicBezTo>
                  <a:cubicBezTo>
                    <a:pt x="84" y="47"/>
                    <a:pt x="82" y="46"/>
                    <a:pt x="79" y="46"/>
                  </a:cubicBezTo>
                  <a:cubicBezTo>
                    <a:pt x="78" y="46"/>
                    <a:pt x="76" y="46"/>
                    <a:pt x="75" y="46"/>
                  </a:cubicBezTo>
                  <a:cubicBezTo>
                    <a:pt x="75" y="47"/>
                    <a:pt x="75" y="47"/>
                    <a:pt x="75" y="47"/>
                  </a:cubicBezTo>
                  <a:cubicBezTo>
                    <a:pt x="86" y="50"/>
                    <a:pt x="86" y="50"/>
                    <a:pt x="86" y="50"/>
                  </a:cubicBezTo>
                  <a:cubicBezTo>
                    <a:pt x="85" y="51"/>
                    <a:pt x="85" y="51"/>
                    <a:pt x="85" y="51"/>
                  </a:cubicBezTo>
                  <a:cubicBezTo>
                    <a:pt x="83" y="56"/>
                    <a:pt x="92" y="50"/>
                    <a:pt x="91" y="55"/>
                  </a:cubicBezTo>
                  <a:cubicBezTo>
                    <a:pt x="89" y="55"/>
                    <a:pt x="85" y="54"/>
                    <a:pt x="85" y="56"/>
                  </a:cubicBezTo>
                  <a:cubicBezTo>
                    <a:pt x="86" y="57"/>
                    <a:pt x="86" y="57"/>
                    <a:pt x="86" y="57"/>
                  </a:cubicBezTo>
                  <a:cubicBezTo>
                    <a:pt x="85" y="58"/>
                    <a:pt x="83" y="58"/>
                    <a:pt x="82" y="58"/>
                  </a:cubicBezTo>
                  <a:cubicBezTo>
                    <a:pt x="74" y="59"/>
                    <a:pt x="65" y="60"/>
                    <a:pt x="63" y="70"/>
                  </a:cubicBezTo>
                  <a:cubicBezTo>
                    <a:pt x="63" y="72"/>
                    <a:pt x="63" y="72"/>
                    <a:pt x="63" y="72"/>
                  </a:cubicBezTo>
                  <a:cubicBezTo>
                    <a:pt x="87" y="59"/>
                    <a:pt x="87" y="59"/>
                    <a:pt x="87" y="59"/>
                  </a:cubicBezTo>
                  <a:cubicBezTo>
                    <a:pt x="86" y="61"/>
                    <a:pt x="86" y="61"/>
                    <a:pt x="86" y="61"/>
                  </a:cubicBezTo>
                  <a:cubicBezTo>
                    <a:pt x="90" y="64"/>
                    <a:pt x="96" y="59"/>
                    <a:pt x="98" y="63"/>
                  </a:cubicBezTo>
                  <a:cubicBezTo>
                    <a:pt x="90" y="67"/>
                    <a:pt x="81" y="72"/>
                    <a:pt x="76" y="79"/>
                  </a:cubicBezTo>
                  <a:cubicBezTo>
                    <a:pt x="77" y="79"/>
                    <a:pt x="77" y="79"/>
                    <a:pt x="77" y="79"/>
                  </a:cubicBezTo>
                  <a:cubicBezTo>
                    <a:pt x="75" y="80"/>
                    <a:pt x="74" y="81"/>
                    <a:pt x="73" y="81"/>
                  </a:cubicBezTo>
                  <a:cubicBezTo>
                    <a:pt x="67" y="86"/>
                    <a:pt x="67" y="86"/>
                    <a:pt x="67" y="86"/>
                  </a:cubicBezTo>
                  <a:cubicBezTo>
                    <a:pt x="68" y="87"/>
                    <a:pt x="68" y="87"/>
                    <a:pt x="68" y="87"/>
                  </a:cubicBezTo>
                  <a:cubicBezTo>
                    <a:pt x="70" y="86"/>
                    <a:pt x="72" y="85"/>
                    <a:pt x="74" y="83"/>
                  </a:cubicBezTo>
                  <a:cubicBezTo>
                    <a:pt x="74" y="83"/>
                    <a:pt x="74" y="83"/>
                    <a:pt x="74" y="83"/>
                  </a:cubicBezTo>
                  <a:cubicBezTo>
                    <a:pt x="78" y="80"/>
                    <a:pt x="78" y="80"/>
                    <a:pt x="78" y="80"/>
                  </a:cubicBezTo>
                  <a:cubicBezTo>
                    <a:pt x="78" y="81"/>
                    <a:pt x="78" y="81"/>
                    <a:pt x="78" y="81"/>
                  </a:cubicBezTo>
                  <a:cubicBezTo>
                    <a:pt x="83" y="82"/>
                    <a:pt x="76" y="83"/>
                    <a:pt x="76" y="86"/>
                  </a:cubicBezTo>
                  <a:cubicBezTo>
                    <a:pt x="78" y="87"/>
                    <a:pt x="78" y="87"/>
                    <a:pt x="78" y="87"/>
                  </a:cubicBezTo>
                  <a:cubicBezTo>
                    <a:pt x="74" y="87"/>
                    <a:pt x="70" y="89"/>
                    <a:pt x="68" y="93"/>
                  </a:cubicBezTo>
                  <a:cubicBezTo>
                    <a:pt x="67" y="95"/>
                    <a:pt x="67" y="95"/>
                    <a:pt x="67" y="95"/>
                  </a:cubicBezTo>
                  <a:cubicBezTo>
                    <a:pt x="76" y="90"/>
                    <a:pt x="76" y="90"/>
                    <a:pt x="76" y="90"/>
                  </a:cubicBezTo>
                  <a:cubicBezTo>
                    <a:pt x="70" y="97"/>
                    <a:pt x="70" y="97"/>
                    <a:pt x="70" y="97"/>
                  </a:cubicBezTo>
                  <a:cubicBezTo>
                    <a:pt x="71" y="98"/>
                    <a:pt x="71" y="98"/>
                    <a:pt x="71" y="98"/>
                  </a:cubicBezTo>
                  <a:cubicBezTo>
                    <a:pt x="72" y="98"/>
                    <a:pt x="73" y="97"/>
                    <a:pt x="74" y="96"/>
                  </a:cubicBezTo>
                  <a:cubicBezTo>
                    <a:pt x="76" y="94"/>
                    <a:pt x="79" y="91"/>
                    <a:pt x="79" y="87"/>
                  </a:cubicBezTo>
                  <a:cubicBezTo>
                    <a:pt x="79" y="87"/>
                    <a:pt x="79" y="87"/>
                    <a:pt x="79" y="87"/>
                  </a:cubicBezTo>
                  <a:cubicBezTo>
                    <a:pt x="81" y="87"/>
                    <a:pt x="81" y="87"/>
                    <a:pt x="81" y="87"/>
                  </a:cubicBezTo>
                  <a:cubicBezTo>
                    <a:pt x="90" y="85"/>
                    <a:pt x="94" y="79"/>
                    <a:pt x="103" y="77"/>
                  </a:cubicBezTo>
                  <a:cubicBezTo>
                    <a:pt x="100" y="82"/>
                    <a:pt x="95" y="84"/>
                    <a:pt x="93" y="89"/>
                  </a:cubicBezTo>
                  <a:cubicBezTo>
                    <a:pt x="95" y="90"/>
                    <a:pt x="95" y="90"/>
                    <a:pt x="95" y="90"/>
                  </a:cubicBezTo>
                  <a:cubicBezTo>
                    <a:pt x="80" y="104"/>
                    <a:pt x="80" y="104"/>
                    <a:pt x="80" y="104"/>
                  </a:cubicBezTo>
                  <a:cubicBezTo>
                    <a:pt x="81" y="105"/>
                    <a:pt x="81" y="105"/>
                    <a:pt x="81" y="105"/>
                  </a:cubicBezTo>
                  <a:cubicBezTo>
                    <a:pt x="86" y="101"/>
                    <a:pt x="90" y="97"/>
                    <a:pt x="94" y="93"/>
                  </a:cubicBezTo>
                  <a:cubicBezTo>
                    <a:pt x="96" y="91"/>
                    <a:pt x="96" y="91"/>
                    <a:pt x="96" y="91"/>
                  </a:cubicBezTo>
                  <a:cubicBezTo>
                    <a:pt x="98" y="92"/>
                    <a:pt x="98" y="92"/>
                    <a:pt x="98" y="92"/>
                  </a:cubicBezTo>
                  <a:cubicBezTo>
                    <a:pt x="102" y="92"/>
                    <a:pt x="101" y="86"/>
                    <a:pt x="106" y="87"/>
                  </a:cubicBezTo>
                  <a:cubicBezTo>
                    <a:pt x="103" y="95"/>
                    <a:pt x="91" y="100"/>
                    <a:pt x="94" y="108"/>
                  </a:cubicBezTo>
                  <a:cubicBezTo>
                    <a:pt x="90" y="105"/>
                    <a:pt x="87" y="112"/>
                    <a:pt x="85" y="115"/>
                  </a:cubicBezTo>
                  <a:cubicBezTo>
                    <a:pt x="85" y="116"/>
                    <a:pt x="85" y="116"/>
                    <a:pt x="85" y="116"/>
                  </a:cubicBezTo>
                  <a:cubicBezTo>
                    <a:pt x="84" y="116"/>
                    <a:pt x="82" y="117"/>
                    <a:pt x="82" y="118"/>
                  </a:cubicBezTo>
                  <a:cubicBezTo>
                    <a:pt x="74" y="122"/>
                    <a:pt x="74" y="122"/>
                    <a:pt x="74" y="122"/>
                  </a:cubicBezTo>
                  <a:cubicBezTo>
                    <a:pt x="74" y="123"/>
                    <a:pt x="74" y="123"/>
                    <a:pt x="74" y="123"/>
                  </a:cubicBezTo>
                  <a:cubicBezTo>
                    <a:pt x="74" y="123"/>
                    <a:pt x="74" y="123"/>
                    <a:pt x="74" y="123"/>
                  </a:cubicBezTo>
                  <a:cubicBezTo>
                    <a:pt x="77" y="123"/>
                    <a:pt x="79" y="122"/>
                    <a:pt x="81" y="120"/>
                  </a:cubicBezTo>
                  <a:cubicBezTo>
                    <a:pt x="82" y="120"/>
                    <a:pt x="82" y="119"/>
                    <a:pt x="82" y="119"/>
                  </a:cubicBezTo>
                  <a:cubicBezTo>
                    <a:pt x="85" y="118"/>
                    <a:pt x="85" y="118"/>
                    <a:pt x="85" y="118"/>
                  </a:cubicBezTo>
                  <a:cubicBezTo>
                    <a:pt x="85" y="118"/>
                    <a:pt x="85" y="118"/>
                    <a:pt x="85" y="118"/>
                  </a:cubicBezTo>
                  <a:cubicBezTo>
                    <a:pt x="86" y="119"/>
                    <a:pt x="87" y="120"/>
                    <a:pt x="86" y="122"/>
                  </a:cubicBezTo>
                  <a:cubicBezTo>
                    <a:pt x="87" y="122"/>
                    <a:pt x="87" y="122"/>
                    <a:pt x="87" y="122"/>
                  </a:cubicBezTo>
                  <a:cubicBezTo>
                    <a:pt x="85" y="124"/>
                    <a:pt x="83" y="126"/>
                    <a:pt x="82" y="128"/>
                  </a:cubicBezTo>
                  <a:cubicBezTo>
                    <a:pt x="73" y="138"/>
                    <a:pt x="73" y="138"/>
                    <a:pt x="73" y="138"/>
                  </a:cubicBezTo>
                  <a:cubicBezTo>
                    <a:pt x="75" y="139"/>
                    <a:pt x="75" y="139"/>
                    <a:pt x="75" y="139"/>
                  </a:cubicBezTo>
                  <a:cubicBezTo>
                    <a:pt x="78" y="137"/>
                    <a:pt x="80" y="134"/>
                    <a:pt x="82" y="130"/>
                  </a:cubicBezTo>
                  <a:cubicBezTo>
                    <a:pt x="83" y="129"/>
                    <a:pt x="83" y="129"/>
                    <a:pt x="83" y="129"/>
                  </a:cubicBezTo>
                  <a:cubicBezTo>
                    <a:pt x="88" y="123"/>
                    <a:pt x="88" y="123"/>
                    <a:pt x="88" y="123"/>
                  </a:cubicBezTo>
                  <a:cubicBezTo>
                    <a:pt x="88" y="123"/>
                    <a:pt x="88" y="123"/>
                    <a:pt x="88" y="123"/>
                  </a:cubicBezTo>
                  <a:cubicBezTo>
                    <a:pt x="92" y="124"/>
                    <a:pt x="93" y="112"/>
                    <a:pt x="96" y="117"/>
                  </a:cubicBezTo>
                  <a:cubicBezTo>
                    <a:pt x="96" y="117"/>
                    <a:pt x="96" y="118"/>
                    <a:pt x="96" y="118"/>
                  </a:cubicBezTo>
                  <a:cubicBezTo>
                    <a:pt x="97" y="118"/>
                    <a:pt x="97" y="118"/>
                    <a:pt x="97" y="118"/>
                  </a:cubicBezTo>
                  <a:cubicBezTo>
                    <a:pt x="95" y="121"/>
                    <a:pt x="93" y="124"/>
                    <a:pt x="91" y="127"/>
                  </a:cubicBezTo>
                  <a:cubicBezTo>
                    <a:pt x="80" y="145"/>
                    <a:pt x="80" y="145"/>
                    <a:pt x="80" y="145"/>
                  </a:cubicBezTo>
                  <a:cubicBezTo>
                    <a:pt x="81" y="146"/>
                    <a:pt x="81" y="146"/>
                    <a:pt x="81" y="146"/>
                  </a:cubicBezTo>
                  <a:cubicBezTo>
                    <a:pt x="85" y="141"/>
                    <a:pt x="88" y="136"/>
                    <a:pt x="91" y="131"/>
                  </a:cubicBezTo>
                  <a:cubicBezTo>
                    <a:pt x="91" y="130"/>
                    <a:pt x="92" y="129"/>
                    <a:pt x="93" y="128"/>
                  </a:cubicBezTo>
                  <a:cubicBezTo>
                    <a:pt x="98" y="120"/>
                    <a:pt x="98" y="120"/>
                    <a:pt x="98" y="120"/>
                  </a:cubicBezTo>
                  <a:cubicBezTo>
                    <a:pt x="98" y="120"/>
                    <a:pt x="98" y="120"/>
                    <a:pt x="98" y="120"/>
                  </a:cubicBezTo>
                  <a:cubicBezTo>
                    <a:pt x="99" y="120"/>
                    <a:pt x="100" y="119"/>
                    <a:pt x="101" y="118"/>
                  </a:cubicBezTo>
                  <a:cubicBezTo>
                    <a:pt x="99" y="123"/>
                    <a:pt x="95" y="127"/>
                    <a:pt x="94" y="133"/>
                  </a:cubicBezTo>
                  <a:cubicBezTo>
                    <a:pt x="96" y="133"/>
                    <a:pt x="96" y="133"/>
                    <a:pt x="96" y="133"/>
                  </a:cubicBezTo>
                  <a:cubicBezTo>
                    <a:pt x="96" y="135"/>
                    <a:pt x="96" y="135"/>
                    <a:pt x="96" y="135"/>
                  </a:cubicBezTo>
                  <a:cubicBezTo>
                    <a:pt x="98" y="135"/>
                    <a:pt x="99" y="132"/>
                    <a:pt x="99" y="135"/>
                  </a:cubicBezTo>
                  <a:cubicBezTo>
                    <a:pt x="100" y="135"/>
                    <a:pt x="100" y="135"/>
                    <a:pt x="100" y="135"/>
                  </a:cubicBezTo>
                  <a:cubicBezTo>
                    <a:pt x="99" y="135"/>
                    <a:pt x="99" y="136"/>
                    <a:pt x="98" y="137"/>
                  </a:cubicBezTo>
                  <a:cubicBezTo>
                    <a:pt x="97" y="139"/>
                    <a:pt x="95" y="141"/>
                    <a:pt x="94" y="143"/>
                  </a:cubicBezTo>
                  <a:cubicBezTo>
                    <a:pt x="96" y="144"/>
                    <a:pt x="96" y="144"/>
                    <a:pt x="96" y="144"/>
                  </a:cubicBezTo>
                  <a:cubicBezTo>
                    <a:pt x="101" y="135"/>
                    <a:pt x="101" y="135"/>
                    <a:pt x="101" y="135"/>
                  </a:cubicBezTo>
                  <a:cubicBezTo>
                    <a:pt x="100" y="134"/>
                    <a:pt x="100" y="134"/>
                    <a:pt x="100" y="134"/>
                  </a:cubicBezTo>
                  <a:cubicBezTo>
                    <a:pt x="101" y="134"/>
                    <a:pt x="101" y="134"/>
                    <a:pt x="101" y="134"/>
                  </a:cubicBezTo>
                  <a:cubicBezTo>
                    <a:pt x="103" y="135"/>
                    <a:pt x="103" y="135"/>
                    <a:pt x="103" y="135"/>
                  </a:cubicBezTo>
                  <a:cubicBezTo>
                    <a:pt x="105" y="131"/>
                    <a:pt x="107" y="127"/>
                    <a:pt x="109" y="123"/>
                  </a:cubicBezTo>
                  <a:cubicBezTo>
                    <a:pt x="111" y="123"/>
                    <a:pt x="111" y="126"/>
                    <a:pt x="111" y="128"/>
                  </a:cubicBezTo>
                  <a:cubicBezTo>
                    <a:pt x="112" y="129"/>
                    <a:pt x="112" y="129"/>
                    <a:pt x="112" y="129"/>
                  </a:cubicBezTo>
                  <a:cubicBezTo>
                    <a:pt x="109" y="136"/>
                    <a:pt x="107" y="143"/>
                    <a:pt x="105" y="151"/>
                  </a:cubicBezTo>
                  <a:cubicBezTo>
                    <a:pt x="105" y="152"/>
                    <a:pt x="105" y="152"/>
                    <a:pt x="105" y="152"/>
                  </a:cubicBezTo>
                  <a:cubicBezTo>
                    <a:pt x="104" y="151"/>
                    <a:pt x="104" y="151"/>
                    <a:pt x="104" y="151"/>
                  </a:cubicBezTo>
                  <a:cubicBezTo>
                    <a:pt x="103" y="154"/>
                    <a:pt x="95" y="152"/>
                    <a:pt x="91" y="153"/>
                  </a:cubicBezTo>
                  <a:cubicBezTo>
                    <a:pt x="96" y="133"/>
                    <a:pt x="96" y="133"/>
                    <a:pt x="96" y="133"/>
                  </a:cubicBezTo>
                  <a:cubicBezTo>
                    <a:pt x="92" y="140"/>
                    <a:pt x="86" y="147"/>
                    <a:pt x="86" y="155"/>
                  </a:cubicBezTo>
                  <a:cubicBezTo>
                    <a:pt x="87" y="155"/>
                    <a:pt x="89" y="156"/>
                    <a:pt x="90" y="157"/>
                  </a:cubicBezTo>
                  <a:cubicBezTo>
                    <a:pt x="88" y="156"/>
                    <a:pt x="88" y="156"/>
                    <a:pt x="88" y="156"/>
                  </a:cubicBezTo>
                  <a:cubicBezTo>
                    <a:pt x="84" y="163"/>
                    <a:pt x="61" y="158"/>
                    <a:pt x="55" y="167"/>
                  </a:cubicBezTo>
                  <a:cubicBezTo>
                    <a:pt x="57" y="168"/>
                    <a:pt x="59" y="169"/>
                    <a:pt x="60" y="171"/>
                  </a:cubicBezTo>
                  <a:cubicBezTo>
                    <a:pt x="59" y="171"/>
                    <a:pt x="58" y="171"/>
                    <a:pt x="57" y="171"/>
                  </a:cubicBezTo>
                  <a:cubicBezTo>
                    <a:pt x="57" y="171"/>
                    <a:pt x="57" y="171"/>
                    <a:pt x="57" y="171"/>
                  </a:cubicBezTo>
                  <a:cubicBezTo>
                    <a:pt x="56" y="170"/>
                    <a:pt x="56" y="170"/>
                    <a:pt x="55" y="169"/>
                  </a:cubicBezTo>
                  <a:cubicBezTo>
                    <a:pt x="54" y="170"/>
                    <a:pt x="54" y="170"/>
                    <a:pt x="54" y="170"/>
                  </a:cubicBezTo>
                  <a:cubicBezTo>
                    <a:pt x="56" y="172"/>
                    <a:pt x="56" y="172"/>
                    <a:pt x="56" y="172"/>
                  </a:cubicBezTo>
                  <a:cubicBezTo>
                    <a:pt x="55" y="172"/>
                    <a:pt x="55" y="172"/>
                    <a:pt x="55" y="172"/>
                  </a:cubicBezTo>
                  <a:cubicBezTo>
                    <a:pt x="46" y="177"/>
                    <a:pt x="34" y="181"/>
                    <a:pt x="26" y="187"/>
                  </a:cubicBezTo>
                  <a:cubicBezTo>
                    <a:pt x="27" y="187"/>
                    <a:pt x="27" y="187"/>
                    <a:pt x="27" y="187"/>
                  </a:cubicBezTo>
                  <a:cubicBezTo>
                    <a:pt x="15" y="191"/>
                    <a:pt x="15" y="191"/>
                    <a:pt x="15" y="191"/>
                  </a:cubicBezTo>
                  <a:cubicBezTo>
                    <a:pt x="14" y="192"/>
                    <a:pt x="14" y="192"/>
                    <a:pt x="13" y="192"/>
                  </a:cubicBezTo>
                  <a:cubicBezTo>
                    <a:pt x="14" y="193"/>
                    <a:pt x="14" y="193"/>
                    <a:pt x="14" y="193"/>
                  </a:cubicBezTo>
                  <a:cubicBezTo>
                    <a:pt x="15" y="193"/>
                    <a:pt x="15" y="193"/>
                    <a:pt x="15" y="193"/>
                  </a:cubicBezTo>
                  <a:cubicBezTo>
                    <a:pt x="17" y="193"/>
                    <a:pt x="18" y="192"/>
                    <a:pt x="19" y="192"/>
                  </a:cubicBezTo>
                  <a:cubicBezTo>
                    <a:pt x="22" y="191"/>
                    <a:pt x="25" y="191"/>
                    <a:pt x="28" y="189"/>
                  </a:cubicBezTo>
                  <a:cubicBezTo>
                    <a:pt x="27" y="190"/>
                    <a:pt x="27" y="190"/>
                    <a:pt x="27" y="190"/>
                  </a:cubicBezTo>
                  <a:cubicBezTo>
                    <a:pt x="30" y="190"/>
                    <a:pt x="33" y="190"/>
                    <a:pt x="34" y="192"/>
                  </a:cubicBezTo>
                  <a:cubicBezTo>
                    <a:pt x="22" y="194"/>
                    <a:pt x="12" y="199"/>
                    <a:pt x="8" y="210"/>
                  </a:cubicBezTo>
                  <a:cubicBezTo>
                    <a:pt x="9" y="210"/>
                    <a:pt x="9" y="210"/>
                    <a:pt x="9" y="210"/>
                  </a:cubicBezTo>
                  <a:cubicBezTo>
                    <a:pt x="3" y="215"/>
                    <a:pt x="3" y="215"/>
                    <a:pt x="3" y="215"/>
                  </a:cubicBezTo>
                  <a:cubicBezTo>
                    <a:pt x="2" y="216"/>
                    <a:pt x="1" y="217"/>
                    <a:pt x="0" y="218"/>
                  </a:cubicBezTo>
                  <a:cubicBezTo>
                    <a:pt x="1" y="219"/>
                    <a:pt x="1" y="219"/>
                    <a:pt x="1" y="219"/>
                  </a:cubicBezTo>
                  <a:cubicBezTo>
                    <a:pt x="4" y="216"/>
                    <a:pt x="4" y="216"/>
                    <a:pt x="4" y="216"/>
                  </a:cubicBezTo>
                  <a:cubicBezTo>
                    <a:pt x="5" y="216"/>
                    <a:pt x="5" y="216"/>
                    <a:pt x="5" y="215"/>
                  </a:cubicBezTo>
                  <a:cubicBezTo>
                    <a:pt x="7" y="214"/>
                    <a:pt x="9" y="212"/>
                    <a:pt x="11" y="210"/>
                  </a:cubicBezTo>
                  <a:cubicBezTo>
                    <a:pt x="11" y="211"/>
                    <a:pt x="11" y="211"/>
                    <a:pt x="11" y="211"/>
                  </a:cubicBezTo>
                  <a:cubicBezTo>
                    <a:pt x="16" y="208"/>
                    <a:pt x="26" y="203"/>
                    <a:pt x="32" y="207"/>
                  </a:cubicBezTo>
                  <a:cubicBezTo>
                    <a:pt x="30" y="207"/>
                    <a:pt x="27" y="207"/>
                    <a:pt x="26" y="209"/>
                  </a:cubicBezTo>
                  <a:cubicBezTo>
                    <a:pt x="23" y="210"/>
                    <a:pt x="23" y="210"/>
                    <a:pt x="23" y="210"/>
                  </a:cubicBezTo>
                  <a:cubicBezTo>
                    <a:pt x="23" y="211"/>
                    <a:pt x="23" y="211"/>
                    <a:pt x="23" y="211"/>
                  </a:cubicBezTo>
                  <a:cubicBezTo>
                    <a:pt x="24" y="211"/>
                    <a:pt x="24" y="211"/>
                    <a:pt x="24" y="211"/>
                  </a:cubicBezTo>
                  <a:cubicBezTo>
                    <a:pt x="25" y="211"/>
                    <a:pt x="27" y="211"/>
                    <a:pt x="27" y="211"/>
                  </a:cubicBezTo>
                  <a:cubicBezTo>
                    <a:pt x="27" y="211"/>
                    <a:pt x="27" y="211"/>
                    <a:pt x="27" y="211"/>
                  </a:cubicBezTo>
                  <a:cubicBezTo>
                    <a:pt x="23" y="217"/>
                    <a:pt x="11" y="216"/>
                    <a:pt x="11" y="226"/>
                  </a:cubicBezTo>
                  <a:cubicBezTo>
                    <a:pt x="13" y="226"/>
                    <a:pt x="13" y="226"/>
                    <a:pt x="13" y="226"/>
                  </a:cubicBezTo>
                  <a:cubicBezTo>
                    <a:pt x="9" y="240"/>
                    <a:pt x="9" y="240"/>
                    <a:pt x="9" y="240"/>
                  </a:cubicBezTo>
                  <a:cubicBezTo>
                    <a:pt x="11" y="240"/>
                    <a:pt x="11" y="240"/>
                    <a:pt x="11" y="240"/>
                  </a:cubicBezTo>
                  <a:cubicBezTo>
                    <a:pt x="12" y="236"/>
                    <a:pt x="13" y="231"/>
                    <a:pt x="14" y="227"/>
                  </a:cubicBezTo>
                  <a:cubicBezTo>
                    <a:pt x="14" y="228"/>
                    <a:pt x="14" y="228"/>
                    <a:pt x="14" y="228"/>
                  </a:cubicBezTo>
                  <a:cubicBezTo>
                    <a:pt x="18" y="228"/>
                    <a:pt x="16" y="223"/>
                    <a:pt x="21" y="225"/>
                  </a:cubicBezTo>
                  <a:cubicBezTo>
                    <a:pt x="21" y="227"/>
                    <a:pt x="19" y="227"/>
                    <a:pt x="19" y="229"/>
                  </a:cubicBezTo>
                  <a:cubicBezTo>
                    <a:pt x="21" y="230"/>
                    <a:pt x="21" y="230"/>
                    <a:pt x="21" y="230"/>
                  </a:cubicBezTo>
                  <a:cubicBezTo>
                    <a:pt x="17" y="235"/>
                    <a:pt x="16" y="241"/>
                    <a:pt x="16" y="246"/>
                  </a:cubicBezTo>
                  <a:cubicBezTo>
                    <a:pt x="15" y="248"/>
                    <a:pt x="15" y="249"/>
                    <a:pt x="15" y="251"/>
                  </a:cubicBezTo>
                  <a:cubicBezTo>
                    <a:pt x="13" y="258"/>
                    <a:pt x="13" y="258"/>
                    <a:pt x="13" y="258"/>
                  </a:cubicBezTo>
                  <a:cubicBezTo>
                    <a:pt x="14" y="258"/>
                    <a:pt x="14" y="258"/>
                    <a:pt x="14" y="258"/>
                  </a:cubicBezTo>
                  <a:cubicBezTo>
                    <a:pt x="15" y="256"/>
                    <a:pt x="16" y="254"/>
                    <a:pt x="16" y="251"/>
                  </a:cubicBezTo>
                  <a:cubicBezTo>
                    <a:pt x="22" y="232"/>
                    <a:pt x="22" y="232"/>
                    <a:pt x="22" y="232"/>
                  </a:cubicBezTo>
                  <a:cubicBezTo>
                    <a:pt x="23" y="233"/>
                    <a:pt x="23" y="233"/>
                    <a:pt x="23" y="233"/>
                  </a:cubicBezTo>
                  <a:cubicBezTo>
                    <a:pt x="28" y="231"/>
                    <a:pt x="33" y="222"/>
                    <a:pt x="37" y="225"/>
                  </a:cubicBezTo>
                  <a:cubicBezTo>
                    <a:pt x="36" y="225"/>
                    <a:pt x="35" y="226"/>
                    <a:pt x="36" y="228"/>
                  </a:cubicBezTo>
                  <a:cubicBezTo>
                    <a:pt x="31" y="234"/>
                    <a:pt x="31" y="234"/>
                    <a:pt x="31" y="234"/>
                  </a:cubicBezTo>
                  <a:cubicBezTo>
                    <a:pt x="30" y="235"/>
                    <a:pt x="30" y="235"/>
                    <a:pt x="30" y="235"/>
                  </a:cubicBezTo>
                  <a:cubicBezTo>
                    <a:pt x="28" y="238"/>
                    <a:pt x="25" y="241"/>
                    <a:pt x="23" y="245"/>
                  </a:cubicBezTo>
                  <a:cubicBezTo>
                    <a:pt x="24" y="245"/>
                    <a:pt x="24" y="245"/>
                    <a:pt x="24" y="245"/>
                  </a:cubicBezTo>
                  <a:cubicBezTo>
                    <a:pt x="32" y="235"/>
                    <a:pt x="32" y="235"/>
                    <a:pt x="32" y="235"/>
                  </a:cubicBezTo>
                  <a:cubicBezTo>
                    <a:pt x="34" y="232"/>
                    <a:pt x="36" y="230"/>
                    <a:pt x="38" y="227"/>
                  </a:cubicBezTo>
                  <a:cubicBezTo>
                    <a:pt x="37" y="227"/>
                    <a:pt x="37" y="227"/>
                    <a:pt x="37" y="227"/>
                  </a:cubicBezTo>
                  <a:cubicBezTo>
                    <a:pt x="39" y="228"/>
                    <a:pt x="39" y="228"/>
                    <a:pt x="39" y="228"/>
                  </a:cubicBezTo>
                  <a:cubicBezTo>
                    <a:pt x="40" y="228"/>
                    <a:pt x="41" y="228"/>
                    <a:pt x="42" y="228"/>
                  </a:cubicBezTo>
                  <a:cubicBezTo>
                    <a:pt x="41" y="232"/>
                    <a:pt x="35" y="232"/>
                    <a:pt x="36" y="238"/>
                  </a:cubicBezTo>
                  <a:cubicBezTo>
                    <a:pt x="36" y="237"/>
                    <a:pt x="36" y="237"/>
                    <a:pt x="36" y="237"/>
                  </a:cubicBezTo>
                  <a:cubicBezTo>
                    <a:pt x="28" y="246"/>
                    <a:pt x="20" y="254"/>
                    <a:pt x="19" y="266"/>
                  </a:cubicBezTo>
                  <a:cubicBezTo>
                    <a:pt x="21" y="267"/>
                    <a:pt x="21" y="267"/>
                    <a:pt x="21" y="267"/>
                  </a:cubicBezTo>
                  <a:cubicBezTo>
                    <a:pt x="38" y="238"/>
                    <a:pt x="38" y="238"/>
                    <a:pt x="38" y="238"/>
                  </a:cubicBezTo>
                  <a:cubicBezTo>
                    <a:pt x="39" y="239"/>
                    <a:pt x="39" y="239"/>
                    <a:pt x="39" y="239"/>
                  </a:cubicBezTo>
                  <a:cubicBezTo>
                    <a:pt x="41" y="239"/>
                    <a:pt x="42" y="237"/>
                    <a:pt x="42" y="241"/>
                  </a:cubicBezTo>
                  <a:cubicBezTo>
                    <a:pt x="43" y="240"/>
                    <a:pt x="43" y="240"/>
                    <a:pt x="43" y="240"/>
                  </a:cubicBezTo>
                  <a:cubicBezTo>
                    <a:pt x="42" y="243"/>
                    <a:pt x="40" y="245"/>
                    <a:pt x="39" y="248"/>
                  </a:cubicBezTo>
                  <a:cubicBezTo>
                    <a:pt x="39" y="250"/>
                    <a:pt x="38" y="251"/>
                    <a:pt x="37" y="252"/>
                  </a:cubicBezTo>
                  <a:cubicBezTo>
                    <a:pt x="21" y="276"/>
                    <a:pt x="21" y="276"/>
                    <a:pt x="21" y="276"/>
                  </a:cubicBezTo>
                  <a:cubicBezTo>
                    <a:pt x="22" y="277"/>
                    <a:pt x="22" y="277"/>
                    <a:pt x="22" y="277"/>
                  </a:cubicBezTo>
                  <a:cubicBezTo>
                    <a:pt x="27" y="272"/>
                    <a:pt x="31" y="266"/>
                    <a:pt x="34" y="260"/>
                  </a:cubicBezTo>
                  <a:cubicBezTo>
                    <a:pt x="35" y="258"/>
                    <a:pt x="37" y="255"/>
                    <a:pt x="38" y="253"/>
                  </a:cubicBezTo>
                  <a:cubicBezTo>
                    <a:pt x="40" y="250"/>
                    <a:pt x="40" y="250"/>
                    <a:pt x="40" y="250"/>
                  </a:cubicBezTo>
                  <a:cubicBezTo>
                    <a:pt x="42" y="250"/>
                    <a:pt x="43" y="251"/>
                    <a:pt x="45" y="251"/>
                  </a:cubicBezTo>
                  <a:cubicBezTo>
                    <a:pt x="46" y="251"/>
                    <a:pt x="48" y="251"/>
                    <a:pt x="49" y="250"/>
                  </a:cubicBezTo>
                  <a:cubicBezTo>
                    <a:pt x="50" y="250"/>
                    <a:pt x="50" y="250"/>
                    <a:pt x="50" y="250"/>
                  </a:cubicBezTo>
                  <a:cubicBezTo>
                    <a:pt x="56" y="251"/>
                    <a:pt x="56" y="251"/>
                    <a:pt x="56" y="251"/>
                  </a:cubicBezTo>
                  <a:cubicBezTo>
                    <a:pt x="55" y="251"/>
                    <a:pt x="55" y="251"/>
                    <a:pt x="55" y="251"/>
                  </a:cubicBezTo>
                  <a:cubicBezTo>
                    <a:pt x="60" y="255"/>
                    <a:pt x="70" y="253"/>
                    <a:pt x="73" y="259"/>
                  </a:cubicBezTo>
                  <a:cubicBezTo>
                    <a:pt x="68" y="258"/>
                    <a:pt x="64" y="260"/>
                    <a:pt x="60" y="261"/>
                  </a:cubicBezTo>
                  <a:cubicBezTo>
                    <a:pt x="61" y="262"/>
                    <a:pt x="61" y="262"/>
                    <a:pt x="61" y="262"/>
                  </a:cubicBezTo>
                  <a:cubicBezTo>
                    <a:pt x="59" y="262"/>
                    <a:pt x="57" y="261"/>
                    <a:pt x="55" y="261"/>
                  </a:cubicBezTo>
                  <a:cubicBezTo>
                    <a:pt x="55" y="261"/>
                    <a:pt x="54" y="261"/>
                    <a:pt x="54" y="261"/>
                  </a:cubicBezTo>
                  <a:cubicBezTo>
                    <a:pt x="53" y="263"/>
                    <a:pt x="53" y="263"/>
                    <a:pt x="53" y="263"/>
                  </a:cubicBezTo>
                  <a:cubicBezTo>
                    <a:pt x="59" y="264"/>
                    <a:pt x="59" y="264"/>
                    <a:pt x="59" y="264"/>
                  </a:cubicBezTo>
                  <a:cubicBezTo>
                    <a:pt x="58" y="264"/>
                    <a:pt x="58" y="264"/>
                    <a:pt x="58" y="264"/>
                  </a:cubicBezTo>
                  <a:cubicBezTo>
                    <a:pt x="58" y="266"/>
                    <a:pt x="55" y="265"/>
                    <a:pt x="52" y="265"/>
                  </a:cubicBezTo>
                  <a:cubicBezTo>
                    <a:pt x="49" y="271"/>
                    <a:pt x="57" y="266"/>
                    <a:pt x="57" y="270"/>
                  </a:cubicBezTo>
                  <a:cubicBezTo>
                    <a:pt x="55" y="270"/>
                    <a:pt x="54" y="270"/>
                    <a:pt x="52" y="270"/>
                  </a:cubicBezTo>
                  <a:cubicBezTo>
                    <a:pt x="52" y="269"/>
                    <a:pt x="52" y="269"/>
                    <a:pt x="52" y="269"/>
                  </a:cubicBezTo>
                  <a:cubicBezTo>
                    <a:pt x="50" y="270"/>
                    <a:pt x="50" y="270"/>
                    <a:pt x="50" y="270"/>
                  </a:cubicBezTo>
                  <a:cubicBezTo>
                    <a:pt x="51" y="271"/>
                    <a:pt x="51" y="272"/>
                    <a:pt x="51" y="272"/>
                  </a:cubicBezTo>
                  <a:cubicBezTo>
                    <a:pt x="50" y="272"/>
                    <a:pt x="50" y="272"/>
                    <a:pt x="50" y="272"/>
                  </a:cubicBezTo>
                  <a:cubicBezTo>
                    <a:pt x="48" y="273"/>
                    <a:pt x="42" y="270"/>
                    <a:pt x="42" y="274"/>
                  </a:cubicBezTo>
                  <a:cubicBezTo>
                    <a:pt x="43" y="275"/>
                    <a:pt x="43" y="275"/>
                    <a:pt x="43" y="275"/>
                  </a:cubicBezTo>
                  <a:cubicBezTo>
                    <a:pt x="43" y="275"/>
                    <a:pt x="43" y="275"/>
                    <a:pt x="43" y="275"/>
                  </a:cubicBezTo>
                  <a:cubicBezTo>
                    <a:pt x="34" y="275"/>
                    <a:pt x="26" y="279"/>
                    <a:pt x="21" y="287"/>
                  </a:cubicBezTo>
                  <a:cubicBezTo>
                    <a:pt x="22" y="288"/>
                    <a:pt x="22" y="288"/>
                    <a:pt x="22" y="288"/>
                  </a:cubicBezTo>
                  <a:cubicBezTo>
                    <a:pt x="44" y="277"/>
                    <a:pt x="44" y="277"/>
                    <a:pt x="44" y="277"/>
                  </a:cubicBezTo>
                  <a:cubicBezTo>
                    <a:pt x="44" y="279"/>
                    <a:pt x="44" y="279"/>
                    <a:pt x="44" y="279"/>
                  </a:cubicBezTo>
                  <a:cubicBezTo>
                    <a:pt x="47" y="277"/>
                    <a:pt x="57" y="274"/>
                    <a:pt x="58" y="280"/>
                  </a:cubicBezTo>
                  <a:cubicBezTo>
                    <a:pt x="43" y="282"/>
                    <a:pt x="28" y="286"/>
                    <a:pt x="21" y="296"/>
                  </a:cubicBezTo>
                  <a:cubicBezTo>
                    <a:pt x="22" y="297"/>
                    <a:pt x="22" y="297"/>
                    <a:pt x="22" y="297"/>
                  </a:cubicBezTo>
                  <a:cubicBezTo>
                    <a:pt x="19" y="298"/>
                    <a:pt x="16" y="300"/>
                    <a:pt x="15" y="302"/>
                  </a:cubicBezTo>
                  <a:cubicBezTo>
                    <a:pt x="16" y="303"/>
                    <a:pt x="16" y="303"/>
                    <a:pt x="16" y="303"/>
                  </a:cubicBezTo>
                  <a:cubicBezTo>
                    <a:pt x="23" y="298"/>
                    <a:pt x="23" y="298"/>
                    <a:pt x="23" y="298"/>
                  </a:cubicBezTo>
                  <a:cubicBezTo>
                    <a:pt x="23" y="300"/>
                    <a:pt x="23" y="300"/>
                    <a:pt x="23" y="300"/>
                  </a:cubicBezTo>
                  <a:cubicBezTo>
                    <a:pt x="24" y="300"/>
                    <a:pt x="24" y="300"/>
                    <a:pt x="24" y="301"/>
                  </a:cubicBezTo>
                  <a:cubicBezTo>
                    <a:pt x="24" y="301"/>
                    <a:pt x="24" y="301"/>
                    <a:pt x="24" y="301"/>
                  </a:cubicBezTo>
                  <a:cubicBezTo>
                    <a:pt x="19" y="305"/>
                    <a:pt x="15" y="310"/>
                    <a:pt x="11" y="314"/>
                  </a:cubicBezTo>
                  <a:cubicBezTo>
                    <a:pt x="10" y="316"/>
                    <a:pt x="8" y="318"/>
                    <a:pt x="6" y="320"/>
                  </a:cubicBezTo>
                  <a:cubicBezTo>
                    <a:pt x="8" y="321"/>
                    <a:pt x="8" y="321"/>
                    <a:pt x="8" y="321"/>
                  </a:cubicBezTo>
                  <a:cubicBezTo>
                    <a:pt x="26" y="302"/>
                    <a:pt x="26" y="302"/>
                    <a:pt x="26" y="302"/>
                  </a:cubicBezTo>
                  <a:cubicBezTo>
                    <a:pt x="26" y="303"/>
                    <a:pt x="26" y="303"/>
                    <a:pt x="26" y="303"/>
                  </a:cubicBezTo>
                  <a:cubicBezTo>
                    <a:pt x="35" y="304"/>
                    <a:pt x="45" y="297"/>
                    <a:pt x="52" y="301"/>
                  </a:cubicBezTo>
                  <a:cubicBezTo>
                    <a:pt x="45" y="304"/>
                    <a:pt x="39" y="309"/>
                    <a:pt x="32" y="313"/>
                  </a:cubicBezTo>
                  <a:cubicBezTo>
                    <a:pt x="33" y="314"/>
                    <a:pt x="33" y="314"/>
                    <a:pt x="33" y="314"/>
                  </a:cubicBezTo>
                  <a:cubicBezTo>
                    <a:pt x="27" y="315"/>
                    <a:pt x="24" y="319"/>
                    <a:pt x="21" y="323"/>
                  </a:cubicBezTo>
                  <a:cubicBezTo>
                    <a:pt x="19" y="324"/>
                    <a:pt x="18" y="326"/>
                    <a:pt x="16" y="328"/>
                  </a:cubicBezTo>
                  <a:cubicBezTo>
                    <a:pt x="16" y="328"/>
                    <a:pt x="16" y="328"/>
                    <a:pt x="16" y="328"/>
                  </a:cubicBezTo>
                  <a:cubicBezTo>
                    <a:pt x="17" y="328"/>
                    <a:pt x="17" y="328"/>
                    <a:pt x="17" y="328"/>
                  </a:cubicBezTo>
                  <a:cubicBezTo>
                    <a:pt x="17" y="329"/>
                    <a:pt x="17" y="329"/>
                    <a:pt x="17" y="329"/>
                  </a:cubicBezTo>
                  <a:cubicBezTo>
                    <a:pt x="32" y="316"/>
                    <a:pt x="32" y="316"/>
                    <a:pt x="32" y="316"/>
                  </a:cubicBezTo>
                  <a:cubicBezTo>
                    <a:pt x="34" y="316"/>
                    <a:pt x="35" y="316"/>
                    <a:pt x="36" y="316"/>
                  </a:cubicBezTo>
                  <a:cubicBezTo>
                    <a:pt x="30" y="325"/>
                    <a:pt x="20" y="337"/>
                    <a:pt x="21" y="346"/>
                  </a:cubicBezTo>
                  <a:cubicBezTo>
                    <a:pt x="22" y="343"/>
                    <a:pt x="24" y="342"/>
                    <a:pt x="27" y="342"/>
                  </a:cubicBezTo>
                  <a:cubicBezTo>
                    <a:pt x="27" y="346"/>
                    <a:pt x="23" y="345"/>
                    <a:pt x="23" y="349"/>
                  </a:cubicBezTo>
                  <a:cubicBezTo>
                    <a:pt x="23" y="349"/>
                    <a:pt x="23" y="349"/>
                    <a:pt x="23" y="349"/>
                  </a:cubicBezTo>
                  <a:cubicBezTo>
                    <a:pt x="22" y="349"/>
                    <a:pt x="22" y="349"/>
                    <a:pt x="22" y="349"/>
                  </a:cubicBezTo>
                  <a:cubicBezTo>
                    <a:pt x="22" y="350"/>
                    <a:pt x="21" y="350"/>
                    <a:pt x="21" y="350"/>
                  </a:cubicBezTo>
                  <a:cubicBezTo>
                    <a:pt x="19" y="351"/>
                    <a:pt x="17" y="353"/>
                    <a:pt x="16" y="354"/>
                  </a:cubicBezTo>
                  <a:cubicBezTo>
                    <a:pt x="17" y="355"/>
                    <a:pt x="17" y="355"/>
                    <a:pt x="17" y="355"/>
                  </a:cubicBezTo>
                  <a:cubicBezTo>
                    <a:pt x="23" y="350"/>
                    <a:pt x="23" y="350"/>
                    <a:pt x="23" y="350"/>
                  </a:cubicBezTo>
                  <a:cubicBezTo>
                    <a:pt x="24" y="350"/>
                    <a:pt x="24" y="350"/>
                    <a:pt x="24" y="350"/>
                  </a:cubicBezTo>
                  <a:cubicBezTo>
                    <a:pt x="24" y="350"/>
                    <a:pt x="24" y="350"/>
                    <a:pt x="24" y="350"/>
                  </a:cubicBezTo>
                  <a:cubicBezTo>
                    <a:pt x="23" y="354"/>
                    <a:pt x="21" y="356"/>
                    <a:pt x="19" y="359"/>
                  </a:cubicBezTo>
                  <a:cubicBezTo>
                    <a:pt x="20" y="360"/>
                    <a:pt x="20" y="360"/>
                    <a:pt x="20" y="360"/>
                  </a:cubicBezTo>
                  <a:cubicBezTo>
                    <a:pt x="19" y="360"/>
                    <a:pt x="18" y="361"/>
                    <a:pt x="17" y="362"/>
                  </a:cubicBezTo>
                  <a:cubicBezTo>
                    <a:pt x="17" y="362"/>
                    <a:pt x="17" y="362"/>
                    <a:pt x="17" y="362"/>
                  </a:cubicBezTo>
                  <a:cubicBezTo>
                    <a:pt x="13" y="364"/>
                    <a:pt x="13" y="364"/>
                    <a:pt x="13" y="364"/>
                  </a:cubicBezTo>
                  <a:cubicBezTo>
                    <a:pt x="14" y="365"/>
                    <a:pt x="14" y="365"/>
                    <a:pt x="14" y="365"/>
                  </a:cubicBezTo>
                  <a:cubicBezTo>
                    <a:pt x="15" y="365"/>
                    <a:pt x="16" y="364"/>
                    <a:pt x="17" y="364"/>
                  </a:cubicBezTo>
                  <a:cubicBezTo>
                    <a:pt x="19" y="363"/>
                    <a:pt x="19" y="363"/>
                    <a:pt x="19" y="363"/>
                  </a:cubicBezTo>
                  <a:cubicBezTo>
                    <a:pt x="15" y="369"/>
                    <a:pt x="15" y="369"/>
                    <a:pt x="15" y="369"/>
                  </a:cubicBezTo>
                  <a:cubicBezTo>
                    <a:pt x="17" y="368"/>
                    <a:pt x="17" y="368"/>
                    <a:pt x="17" y="368"/>
                  </a:cubicBezTo>
                  <a:cubicBezTo>
                    <a:pt x="20" y="368"/>
                    <a:pt x="21" y="365"/>
                    <a:pt x="22" y="362"/>
                  </a:cubicBezTo>
                  <a:cubicBezTo>
                    <a:pt x="23" y="364"/>
                    <a:pt x="23" y="364"/>
                    <a:pt x="23" y="364"/>
                  </a:cubicBezTo>
                  <a:cubicBezTo>
                    <a:pt x="26" y="363"/>
                    <a:pt x="26" y="358"/>
                    <a:pt x="31" y="359"/>
                  </a:cubicBezTo>
                  <a:cubicBezTo>
                    <a:pt x="31" y="359"/>
                    <a:pt x="31" y="360"/>
                    <a:pt x="31" y="360"/>
                  </a:cubicBezTo>
                  <a:cubicBezTo>
                    <a:pt x="31" y="360"/>
                    <a:pt x="31" y="360"/>
                    <a:pt x="31" y="360"/>
                  </a:cubicBezTo>
                  <a:cubicBezTo>
                    <a:pt x="30" y="361"/>
                    <a:pt x="29" y="362"/>
                    <a:pt x="28" y="363"/>
                  </a:cubicBezTo>
                  <a:cubicBezTo>
                    <a:pt x="21" y="370"/>
                    <a:pt x="21" y="370"/>
                    <a:pt x="21" y="370"/>
                  </a:cubicBezTo>
                  <a:cubicBezTo>
                    <a:pt x="22" y="372"/>
                    <a:pt x="22" y="372"/>
                    <a:pt x="22" y="372"/>
                  </a:cubicBezTo>
                  <a:cubicBezTo>
                    <a:pt x="25" y="370"/>
                    <a:pt x="27" y="368"/>
                    <a:pt x="28" y="366"/>
                  </a:cubicBezTo>
                  <a:cubicBezTo>
                    <a:pt x="29" y="365"/>
                    <a:pt x="29" y="365"/>
                    <a:pt x="29" y="364"/>
                  </a:cubicBezTo>
                  <a:cubicBezTo>
                    <a:pt x="32" y="361"/>
                    <a:pt x="32" y="361"/>
                    <a:pt x="32" y="361"/>
                  </a:cubicBezTo>
                  <a:cubicBezTo>
                    <a:pt x="32" y="362"/>
                    <a:pt x="32" y="362"/>
                    <a:pt x="32" y="362"/>
                  </a:cubicBezTo>
                  <a:cubicBezTo>
                    <a:pt x="34" y="362"/>
                    <a:pt x="35" y="360"/>
                    <a:pt x="37" y="360"/>
                  </a:cubicBezTo>
                  <a:cubicBezTo>
                    <a:pt x="38" y="364"/>
                    <a:pt x="34" y="364"/>
                    <a:pt x="36" y="368"/>
                  </a:cubicBezTo>
                  <a:cubicBezTo>
                    <a:pt x="36" y="368"/>
                    <a:pt x="36" y="368"/>
                    <a:pt x="36" y="368"/>
                  </a:cubicBezTo>
                  <a:cubicBezTo>
                    <a:pt x="32" y="374"/>
                    <a:pt x="29" y="382"/>
                    <a:pt x="27" y="389"/>
                  </a:cubicBezTo>
                  <a:cubicBezTo>
                    <a:pt x="29" y="389"/>
                    <a:pt x="29" y="389"/>
                    <a:pt x="29" y="389"/>
                  </a:cubicBezTo>
                  <a:cubicBezTo>
                    <a:pt x="37" y="371"/>
                    <a:pt x="37" y="371"/>
                    <a:pt x="37" y="371"/>
                  </a:cubicBezTo>
                  <a:cubicBezTo>
                    <a:pt x="39" y="378"/>
                    <a:pt x="38" y="382"/>
                    <a:pt x="39" y="393"/>
                  </a:cubicBezTo>
                  <a:cubicBezTo>
                    <a:pt x="40" y="393"/>
                    <a:pt x="40" y="393"/>
                    <a:pt x="40" y="393"/>
                  </a:cubicBezTo>
                  <a:cubicBezTo>
                    <a:pt x="39" y="394"/>
                    <a:pt x="39" y="394"/>
                    <a:pt x="39" y="394"/>
                  </a:cubicBezTo>
                  <a:cubicBezTo>
                    <a:pt x="39" y="394"/>
                    <a:pt x="39" y="394"/>
                    <a:pt x="39" y="394"/>
                  </a:cubicBezTo>
                  <a:cubicBezTo>
                    <a:pt x="38" y="396"/>
                    <a:pt x="38" y="398"/>
                    <a:pt x="38" y="399"/>
                  </a:cubicBezTo>
                  <a:cubicBezTo>
                    <a:pt x="38" y="400"/>
                    <a:pt x="38" y="400"/>
                    <a:pt x="38" y="400"/>
                  </a:cubicBezTo>
                  <a:cubicBezTo>
                    <a:pt x="40" y="401"/>
                    <a:pt x="40" y="401"/>
                    <a:pt x="40" y="401"/>
                  </a:cubicBezTo>
                  <a:cubicBezTo>
                    <a:pt x="41" y="397"/>
                    <a:pt x="41" y="397"/>
                    <a:pt x="41" y="397"/>
                  </a:cubicBezTo>
                  <a:cubicBezTo>
                    <a:pt x="44" y="400"/>
                    <a:pt x="41" y="408"/>
                    <a:pt x="42" y="413"/>
                  </a:cubicBezTo>
                  <a:cubicBezTo>
                    <a:pt x="42" y="412"/>
                    <a:pt x="42" y="412"/>
                    <a:pt x="42" y="412"/>
                  </a:cubicBezTo>
                  <a:cubicBezTo>
                    <a:pt x="42" y="413"/>
                    <a:pt x="42" y="413"/>
                    <a:pt x="41" y="413"/>
                  </a:cubicBezTo>
                  <a:cubicBezTo>
                    <a:pt x="41" y="413"/>
                    <a:pt x="41" y="413"/>
                    <a:pt x="41" y="413"/>
                  </a:cubicBezTo>
                  <a:cubicBezTo>
                    <a:pt x="41" y="414"/>
                    <a:pt x="41" y="414"/>
                    <a:pt x="41" y="414"/>
                  </a:cubicBezTo>
                  <a:cubicBezTo>
                    <a:pt x="41" y="415"/>
                    <a:pt x="40" y="417"/>
                    <a:pt x="40" y="418"/>
                  </a:cubicBezTo>
                  <a:cubicBezTo>
                    <a:pt x="41" y="421"/>
                    <a:pt x="41" y="421"/>
                    <a:pt x="41" y="421"/>
                  </a:cubicBezTo>
                  <a:cubicBezTo>
                    <a:pt x="44" y="415"/>
                    <a:pt x="44" y="415"/>
                    <a:pt x="44" y="415"/>
                  </a:cubicBezTo>
                  <a:cubicBezTo>
                    <a:pt x="44" y="416"/>
                    <a:pt x="44" y="416"/>
                    <a:pt x="44" y="416"/>
                  </a:cubicBezTo>
                  <a:cubicBezTo>
                    <a:pt x="46" y="416"/>
                    <a:pt x="46" y="416"/>
                    <a:pt x="46" y="416"/>
                  </a:cubicBezTo>
                  <a:cubicBezTo>
                    <a:pt x="45" y="416"/>
                    <a:pt x="45" y="416"/>
                    <a:pt x="45" y="416"/>
                  </a:cubicBezTo>
                  <a:cubicBezTo>
                    <a:pt x="45" y="419"/>
                    <a:pt x="44" y="421"/>
                    <a:pt x="45" y="423"/>
                  </a:cubicBezTo>
                  <a:cubicBezTo>
                    <a:pt x="46" y="423"/>
                    <a:pt x="46" y="423"/>
                    <a:pt x="46" y="423"/>
                  </a:cubicBezTo>
                  <a:cubicBezTo>
                    <a:pt x="47" y="418"/>
                    <a:pt x="47" y="418"/>
                    <a:pt x="47" y="418"/>
                  </a:cubicBezTo>
                  <a:cubicBezTo>
                    <a:pt x="47" y="419"/>
                    <a:pt x="47" y="419"/>
                    <a:pt x="47" y="419"/>
                  </a:cubicBezTo>
                  <a:cubicBezTo>
                    <a:pt x="51" y="420"/>
                    <a:pt x="46" y="411"/>
                    <a:pt x="50" y="413"/>
                  </a:cubicBezTo>
                  <a:cubicBezTo>
                    <a:pt x="51" y="412"/>
                    <a:pt x="51" y="412"/>
                    <a:pt x="51" y="412"/>
                  </a:cubicBezTo>
                  <a:cubicBezTo>
                    <a:pt x="50" y="430"/>
                    <a:pt x="50" y="430"/>
                    <a:pt x="50" y="430"/>
                  </a:cubicBezTo>
                  <a:cubicBezTo>
                    <a:pt x="52" y="430"/>
                    <a:pt x="52" y="430"/>
                    <a:pt x="52" y="430"/>
                  </a:cubicBezTo>
                  <a:cubicBezTo>
                    <a:pt x="53" y="425"/>
                    <a:pt x="53" y="419"/>
                    <a:pt x="53" y="414"/>
                  </a:cubicBezTo>
                  <a:cubicBezTo>
                    <a:pt x="53" y="414"/>
                    <a:pt x="53" y="413"/>
                    <a:pt x="53" y="412"/>
                  </a:cubicBezTo>
                  <a:cubicBezTo>
                    <a:pt x="54" y="413"/>
                    <a:pt x="54" y="413"/>
                    <a:pt x="54" y="413"/>
                  </a:cubicBezTo>
                  <a:cubicBezTo>
                    <a:pt x="57" y="411"/>
                    <a:pt x="53" y="403"/>
                    <a:pt x="57" y="403"/>
                  </a:cubicBezTo>
                  <a:cubicBezTo>
                    <a:pt x="58" y="407"/>
                    <a:pt x="55" y="416"/>
                    <a:pt x="58" y="417"/>
                  </a:cubicBezTo>
                  <a:cubicBezTo>
                    <a:pt x="59" y="416"/>
                    <a:pt x="59" y="414"/>
                    <a:pt x="60" y="414"/>
                  </a:cubicBezTo>
                  <a:cubicBezTo>
                    <a:pt x="60" y="417"/>
                    <a:pt x="60" y="420"/>
                    <a:pt x="62" y="421"/>
                  </a:cubicBezTo>
                  <a:cubicBezTo>
                    <a:pt x="62" y="420"/>
                    <a:pt x="62" y="420"/>
                    <a:pt x="62" y="420"/>
                  </a:cubicBezTo>
                  <a:cubicBezTo>
                    <a:pt x="63" y="423"/>
                    <a:pt x="63" y="423"/>
                    <a:pt x="63" y="423"/>
                  </a:cubicBezTo>
                  <a:cubicBezTo>
                    <a:pt x="63" y="424"/>
                    <a:pt x="63" y="426"/>
                    <a:pt x="63" y="427"/>
                  </a:cubicBezTo>
                  <a:cubicBezTo>
                    <a:pt x="65" y="426"/>
                    <a:pt x="65" y="426"/>
                    <a:pt x="65" y="426"/>
                  </a:cubicBezTo>
                  <a:cubicBezTo>
                    <a:pt x="64" y="423"/>
                    <a:pt x="64" y="423"/>
                    <a:pt x="64" y="423"/>
                  </a:cubicBezTo>
                  <a:cubicBezTo>
                    <a:pt x="64" y="423"/>
                    <a:pt x="64" y="423"/>
                    <a:pt x="64" y="423"/>
                  </a:cubicBezTo>
                  <a:cubicBezTo>
                    <a:pt x="64" y="421"/>
                    <a:pt x="64" y="420"/>
                    <a:pt x="64" y="419"/>
                  </a:cubicBezTo>
                  <a:cubicBezTo>
                    <a:pt x="65" y="419"/>
                    <a:pt x="65" y="419"/>
                    <a:pt x="65" y="419"/>
                  </a:cubicBezTo>
                  <a:cubicBezTo>
                    <a:pt x="65" y="418"/>
                    <a:pt x="65" y="417"/>
                    <a:pt x="67" y="417"/>
                  </a:cubicBezTo>
                  <a:cubicBezTo>
                    <a:pt x="67" y="421"/>
                    <a:pt x="68" y="423"/>
                    <a:pt x="70" y="424"/>
                  </a:cubicBezTo>
                  <a:cubicBezTo>
                    <a:pt x="72" y="424"/>
                    <a:pt x="72" y="424"/>
                    <a:pt x="72" y="424"/>
                  </a:cubicBezTo>
                  <a:cubicBezTo>
                    <a:pt x="70" y="427"/>
                    <a:pt x="71" y="430"/>
                    <a:pt x="72" y="432"/>
                  </a:cubicBezTo>
                  <a:cubicBezTo>
                    <a:pt x="73" y="433"/>
                    <a:pt x="73" y="434"/>
                    <a:pt x="73" y="435"/>
                  </a:cubicBezTo>
                  <a:cubicBezTo>
                    <a:pt x="75" y="435"/>
                    <a:pt x="75" y="435"/>
                    <a:pt x="75" y="435"/>
                  </a:cubicBezTo>
                  <a:cubicBezTo>
                    <a:pt x="74" y="428"/>
                    <a:pt x="74" y="428"/>
                    <a:pt x="74" y="428"/>
                  </a:cubicBezTo>
                  <a:cubicBezTo>
                    <a:pt x="77" y="432"/>
                    <a:pt x="77" y="432"/>
                    <a:pt x="77" y="432"/>
                  </a:cubicBezTo>
                  <a:cubicBezTo>
                    <a:pt x="78" y="431"/>
                    <a:pt x="78" y="431"/>
                    <a:pt x="78" y="431"/>
                  </a:cubicBezTo>
                  <a:cubicBezTo>
                    <a:pt x="78" y="428"/>
                    <a:pt x="77" y="426"/>
                    <a:pt x="74" y="424"/>
                  </a:cubicBezTo>
                  <a:cubicBezTo>
                    <a:pt x="76" y="424"/>
                    <a:pt x="76" y="424"/>
                    <a:pt x="76" y="424"/>
                  </a:cubicBezTo>
                  <a:cubicBezTo>
                    <a:pt x="77" y="419"/>
                    <a:pt x="73" y="419"/>
                    <a:pt x="73" y="414"/>
                  </a:cubicBezTo>
                  <a:cubicBezTo>
                    <a:pt x="79" y="415"/>
                    <a:pt x="78" y="424"/>
                    <a:pt x="83" y="426"/>
                  </a:cubicBezTo>
                  <a:cubicBezTo>
                    <a:pt x="83" y="426"/>
                    <a:pt x="83" y="426"/>
                    <a:pt x="83" y="426"/>
                  </a:cubicBezTo>
                  <a:cubicBezTo>
                    <a:pt x="83" y="428"/>
                    <a:pt x="84" y="429"/>
                    <a:pt x="85" y="430"/>
                  </a:cubicBezTo>
                  <a:cubicBezTo>
                    <a:pt x="86" y="429"/>
                    <a:pt x="86" y="429"/>
                    <a:pt x="86" y="429"/>
                  </a:cubicBezTo>
                  <a:cubicBezTo>
                    <a:pt x="85" y="425"/>
                    <a:pt x="85" y="425"/>
                    <a:pt x="85" y="425"/>
                  </a:cubicBezTo>
                  <a:cubicBezTo>
                    <a:pt x="86" y="424"/>
                    <a:pt x="88" y="425"/>
                    <a:pt x="91" y="426"/>
                  </a:cubicBezTo>
                  <a:cubicBezTo>
                    <a:pt x="91" y="426"/>
                    <a:pt x="91" y="426"/>
                    <a:pt x="91" y="426"/>
                  </a:cubicBezTo>
                  <a:cubicBezTo>
                    <a:pt x="93" y="429"/>
                    <a:pt x="93" y="429"/>
                    <a:pt x="93" y="429"/>
                  </a:cubicBezTo>
                  <a:cubicBezTo>
                    <a:pt x="94" y="428"/>
                    <a:pt x="94" y="428"/>
                    <a:pt x="94" y="428"/>
                  </a:cubicBezTo>
                  <a:cubicBezTo>
                    <a:pt x="94" y="427"/>
                    <a:pt x="94" y="427"/>
                    <a:pt x="94" y="426"/>
                  </a:cubicBezTo>
                  <a:cubicBezTo>
                    <a:pt x="93" y="426"/>
                    <a:pt x="93" y="425"/>
                    <a:pt x="92" y="424"/>
                  </a:cubicBezTo>
                  <a:cubicBezTo>
                    <a:pt x="93" y="424"/>
                    <a:pt x="93" y="424"/>
                    <a:pt x="93" y="424"/>
                  </a:cubicBezTo>
                  <a:cubicBezTo>
                    <a:pt x="81" y="403"/>
                    <a:pt x="74" y="378"/>
                    <a:pt x="70" y="350"/>
                  </a:cubicBezTo>
                  <a:cubicBezTo>
                    <a:pt x="72" y="350"/>
                    <a:pt x="74" y="351"/>
                    <a:pt x="75" y="352"/>
                  </a:cubicBezTo>
                  <a:cubicBezTo>
                    <a:pt x="76" y="347"/>
                    <a:pt x="72" y="346"/>
                    <a:pt x="73" y="341"/>
                  </a:cubicBezTo>
                  <a:cubicBezTo>
                    <a:pt x="74" y="341"/>
                    <a:pt x="74" y="341"/>
                    <a:pt x="75" y="341"/>
                  </a:cubicBezTo>
                  <a:cubicBezTo>
                    <a:pt x="75" y="340"/>
                    <a:pt x="75" y="340"/>
                    <a:pt x="75" y="340"/>
                  </a:cubicBezTo>
                  <a:cubicBezTo>
                    <a:pt x="77" y="342"/>
                    <a:pt x="77" y="342"/>
                    <a:pt x="77" y="342"/>
                  </a:cubicBezTo>
                  <a:cubicBezTo>
                    <a:pt x="78" y="341"/>
                    <a:pt x="78" y="341"/>
                    <a:pt x="78" y="341"/>
                  </a:cubicBezTo>
                  <a:cubicBezTo>
                    <a:pt x="78" y="340"/>
                    <a:pt x="77" y="339"/>
                    <a:pt x="75" y="338"/>
                  </a:cubicBezTo>
                  <a:cubicBezTo>
                    <a:pt x="76" y="337"/>
                    <a:pt x="76" y="337"/>
                    <a:pt x="76" y="337"/>
                  </a:cubicBezTo>
                  <a:cubicBezTo>
                    <a:pt x="71" y="330"/>
                    <a:pt x="71" y="320"/>
                    <a:pt x="78" y="314"/>
                  </a:cubicBezTo>
                  <a:cubicBezTo>
                    <a:pt x="78" y="323"/>
                    <a:pt x="78" y="331"/>
                    <a:pt x="85" y="332"/>
                  </a:cubicBezTo>
                  <a:cubicBezTo>
                    <a:pt x="90" y="316"/>
                    <a:pt x="95" y="298"/>
                    <a:pt x="104" y="285"/>
                  </a:cubicBezTo>
                  <a:cubicBezTo>
                    <a:pt x="104" y="288"/>
                    <a:pt x="104" y="290"/>
                    <a:pt x="104" y="293"/>
                  </a:cubicBezTo>
                  <a:cubicBezTo>
                    <a:pt x="106" y="294"/>
                    <a:pt x="106" y="294"/>
                    <a:pt x="106" y="294"/>
                  </a:cubicBezTo>
                  <a:cubicBezTo>
                    <a:pt x="102" y="297"/>
                    <a:pt x="101" y="303"/>
                    <a:pt x="101" y="309"/>
                  </a:cubicBezTo>
                  <a:cubicBezTo>
                    <a:pt x="103" y="309"/>
                    <a:pt x="103" y="309"/>
                    <a:pt x="103" y="309"/>
                  </a:cubicBezTo>
                  <a:cubicBezTo>
                    <a:pt x="107" y="297"/>
                    <a:pt x="107" y="297"/>
                    <a:pt x="107" y="297"/>
                  </a:cubicBezTo>
                  <a:cubicBezTo>
                    <a:pt x="108" y="299"/>
                    <a:pt x="108" y="299"/>
                    <a:pt x="108" y="299"/>
                  </a:cubicBezTo>
                  <a:cubicBezTo>
                    <a:pt x="109" y="299"/>
                    <a:pt x="109" y="299"/>
                    <a:pt x="109" y="299"/>
                  </a:cubicBezTo>
                  <a:cubicBezTo>
                    <a:pt x="109" y="298"/>
                    <a:pt x="109" y="298"/>
                    <a:pt x="109" y="298"/>
                  </a:cubicBezTo>
                  <a:cubicBezTo>
                    <a:pt x="109" y="297"/>
                    <a:pt x="108" y="296"/>
                    <a:pt x="108" y="294"/>
                  </a:cubicBezTo>
                  <a:cubicBezTo>
                    <a:pt x="109" y="295"/>
                    <a:pt x="109" y="295"/>
                    <a:pt x="109" y="295"/>
                  </a:cubicBezTo>
                  <a:cubicBezTo>
                    <a:pt x="111" y="287"/>
                    <a:pt x="114" y="279"/>
                    <a:pt x="119" y="274"/>
                  </a:cubicBezTo>
                  <a:cubicBezTo>
                    <a:pt x="120" y="273"/>
                    <a:pt x="120" y="273"/>
                    <a:pt x="120" y="273"/>
                  </a:cubicBezTo>
                  <a:cubicBezTo>
                    <a:pt x="120" y="274"/>
                    <a:pt x="120" y="276"/>
                    <a:pt x="120" y="277"/>
                  </a:cubicBezTo>
                  <a:cubicBezTo>
                    <a:pt x="121" y="277"/>
                    <a:pt x="121" y="277"/>
                    <a:pt x="121" y="277"/>
                  </a:cubicBezTo>
                  <a:cubicBezTo>
                    <a:pt x="122" y="274"/>
                    <a:pt x="122" y="274"/>
                    <a:pt x="122" y="274"/>
                  </a:cubicBezTo>
                  <a:cubicBezTo>
                    <a:pt x="122" y="275"/>
                    <a:pt x="122" y="275"/>
                    <a:pt x="122" y="275"/>
                  </a:cubicBezTo>
                  <a:cubicBezTo>
                    <a:pt x="124" y="275"/>
                    <a:pt x="124" y="272"/>
                    <a:pt x="126" y="272"/>
                  </a:cubicBezTo>
                  <a:cubicBezTo>
                    <a:pt x="127" y="272"/>
                    <a:pt x="127" y="272"/>
                    <a:pt x="127" y="272"/>
                  </a:cubicBezTo>
                  <a:cubicBezTo>
                    <a:pt x="126" y="274"/>
                    <a:pt x="126" y="274"/>
                    <a:pt x="126" y="274"/>
                  </a:cubicBezTo>
                  <a:cubicBezTo>
                    <a:pt x="127" y="275"/>
                    <a:pt x="127" y="275"/>
                    <a:pt x="127" y="275"/>
                  </a:cubicBezTo>
                  <a:cubicBezTo>
                    <a:pt x="127" y="274"/>
                    <a:pt x="128" y="274"/>
                    <a:pt x="128" y="273"/>
                  </a:cubicBezTo>
                  <a:cubicBezTo>
                    <a:pt x="128" y="272"/>
                    <a:pt x="128" y="272"/>
                    <a:pt x="128" y="272"/>
                  </a:cubicBezTo>
                  <a:cubicBezTo>
                    <a:pt x="129" y="274"/>
                    <a:pt x="129" y="274"/>
                    <a:pt x="129" y="274"/>
                  </a:cubicBezTo>
                  <a:cubicBezTo>
                    <a:pt x="138" y="265"/>
                    <a:pt x="140" y="249"/>
                    <a:pt x="155" y="246"/>
                  </a:cubicBezTo>
                  <a:cubicBezTo>
                    <a:pt x="155" y="248"/>
                    <a:pt x="153" y="248"/>
                    <a:pt x="153" y="251"/>
                  </a:cubicBezTo>
                  <a:cubicBezTo>
                    <a:pt x="155" y="251"/>
                    <a:pt x="155" y="251"/>
                    <a:pt x="155" y="251"/>
                  </a:cubicBezTo>
                  <a:cubicBezTo>
                    <a:pt x="154" y="252"/>
                    <a:pt x="154" y="252"/>
                    <a:pt x="153" y="253"/>
                  </a:cubicBezTo>
                  <a:cubicBezTo>
                    <a:pt x="151" y="254"/>
                    <a:pt x="149" y="256"/>
                    <a:pt x="148" y="258"/>
                  </a:cubicBezTo>
                  <a:cubicBezTo>
                    <a:pt x="148" y="261"/>
                    <a:pt x="148" y="261"/>
                    <a:pt x="148" y="261"/>
                  </a:cubicBezTo>
                  <a:cubicBezTo>
                    <a:pt x="155" y="253"/>
                    <a:pt x="155" y="253"/>
                    <a:pt x="155" y="253"/>
                  </a:cubicBezTo>
                  <a:cubicBezTo>
                    <a:pt x="155" y="254"/>
                    <a:pt x="155" y="254"/>
                    <a:pt x="155" y="254"/>
                  </a:cubicBezTo>
                  <a:cubicBezTo>
                    <a:pt x="156" y="254"/>
                    <a:pt x="157" y="254"/>
                    <a:pt x="158" y="254"/>
                  </a:cubicBezTo>
                  <a:cubicBezTo>
                    <a:pt x="160" y="253"/>
                    <a:pt x="160" y="253"/>
                    <a:pt x="160" y="253"/>
                  </a:cubicBezTo>
                  <a:cubicBezTo>
                    <a:pt x="158" y="261"/>
                    <a:pt x="158" y="261"/>
                    <a:pt x="158" y="261"/>
                  </a:cubicBezTo>
                  <a:cubicBezTo>
                    <a:pt x="157" y="262"/>
                    <a:pt x="157" y="262"/>
                    <a:pt x="157" y="262"/>
                  </a:cubicBezTo>
                  <a:cubicBezTo>
                    <a:pt x="156" y="265"/>
                    <a:pt x="155" y="268"/>
                    <a:pt x="155" y="271"/>
                  </a:cubicBezTo>
                  <a:cubicBezTo>
                    <a:pt x="157" y="271"/>
                    <a:pt x="157" y="271"/>
                    <a:pt x="157" y="271"/>
                  </a:cubicBezTo>
                  <a:cubicBezTo>
                    <a:pt x="159" y="262"/>
                    <a:pt x="159" y="262"/>
                    <a:pt x="159" y="262"/>
                  </a:cubicBezTo>
                  <a:cubicBezTo>
                    <a:pt x="160" y="259"/>
                    <a:pt x="161" y="257"/>
                    <a:pt x="161" y="255"/>
                  </a:cubicBezTo>
                  <a:cubicBezTo>
                    <a:pt x="161" y="256"/>
                    <a:pt x="161" y="256"/>
                    <a:pt x="161" y="256"/>
                  </a:cubicBezTo>
                  <a:cubicBezTo>
                    <a:pt x="165" y="255"/>
                    <a:pt x="163" y="250"/>
                    <a:pt x="166" y="249"/>
                  </a:cubicBezTo>
                  <a:cubicBezTo>
                    <a:pt x="166" y="251"/>
                    <a:pt x="166" y="252"/>
                    <a:pt x="166" y="254"/>
                  </a:cubicBezTo>
                  <a:cubicBezTo>
                    <a:pt x="168" y="255"/>
                    <a:pt x="168" y="255"/>
                    <a:pt x="168" y="255"/>
                  </a:cubicBezTo>
                  <a:cubicBezTo>
                    <a:pt x="166" y="258"/>
                    <a:pt x="165" y="262"/>
                    <a:pt x="164" y="265"/>
                  </a:cubicBezTo>
                  <a:cubicBezTo>
                    <a:pt x="164" y="266"/>
                    <a:pt x="164" y="266"/>
                    <a:pt x="164" y="266"/>
                  </a:cubicBezTo>
                  <a:cubicBezTo>
                    <a:pt x="160" y="276"/>
                    <a:pt x="160" y="276"/>
                    <a:pt x="160" y="276"/>
                  </a:cubicBezTo>
                  <a:cubicBezTo>
                    <a:pt x="161" y="277"/>
                    <a:pt x="161" y="277"/>
                    <a:pt x="161" y="277"/>
                  </a:cubicBezTo>
                  <a:cubicBezTo>
                    <a:pt x="164" y="273"/>
                    <a:pt x="165" y="269"/>
                    <a:pt x="165" y="266"/>
                  </a:cubicBezTo>
                  <a:cubicBezTo>
                    <a:pt x="169" y="257"/>
                    <a:pt x="169" y="257"/>
                    <a:pt x="169" y="257"/>
                  </a:cubicBezTo>
                  <a:cubicBezTo>
                    <a:pt x="169" y="257"/>
                    <a:pt x="170" y="258"/>
                    <a:pt x="170" y="259"/>
                  </a:cubicBezTo>
                  <a:cubicBezTo>
                    <a:pt x="170" y="259"/>
                    <a:pt x="170" y="259"/>
                    <a:pt x="170" y="259"/>
                  </a:cubicBezTo>
                  <a:cubicBezTo>
                    <a:pt x="169" y="270"/>
                    <a:pt x="169" y="270"/>
                    <a:pt x="169" y="270"/>
                  </a:cubicBezTo>
                  <a:cubicBezTo>
                    <a:pt x="170" y="270"/>
                    <a:pt x="170" y="270"/>
                    <a:pt x="170" y="270"/>
                  </a:cubicBezTo>
                  <a:cubicBezTo>
                    <a:pt x="171" y="269"/>
                    <a:pt x="171" y="268"/>
                    <a:pt x="171" y="267"/>
                  </a:cubicBezTo>
                  <a:cubicBezTo>
                    <a:pt x="172" y="264"/>
                    <a:pt x="172" y="261"/>
                    <a:pt x="172" y="258"/>
                  </a:cubicBezTo>
                  <a:cubicBezTo>
                    <a:pt x="173" y="259"/>
                    <a:pt x="173" y="259"/>
                    <a:pt x="173" y="259"/>
                  </a:cubicBezTo>
                  <a:cubicBezTo>
                    <a:pt x="176" y="253"/>
                    <a:pt x="179" y="245"/>
                    <a:pt x="184" y="241"/>
                  </a:cubicBezTo>
                  <a:cubicBezTo>
                    <a:pt x="183" y="243"/>
                    <a:pt x="182" y="245"/>
                    <a:pt x="183" y="249"/>
                  </a:cubicBezTo>
                  <a:cubicBezTo>
                    <a:pt x="183" y="249"/>
                    <a:pt x="183" y="249"/>
                    <a:pt x="183" y="249"/>
                  </a:cubicBezTo>
                  <a:cubicBezTo>
                    <a:pt x="183" y="250"/>
                    <a:pt x="183" y="250"/>
                    <a:pt x="183" y="250"/>
                  </a:cubicBezTo>
                  <a:cubicBezTo>
                    <a:pt x="183" y="250"/>
                    <a:pt x="183" y="250"/>
                    <a:pt x="183" y="250"/>
                  </a:cubicBezTo>
                  <a:cubicBezTo>
                    <a:pt x="183" y="250"/>
                    <a:pt x="183" y="251"/>
                    <a:pt x="183" y="251"/>
                  </a:cubicBezTo>
                  <a:cubicBezTo>
                    <a:pt x="184" y="252"/>
                    <a:pt x="184" y="252"/>
                    <a:pt x="184" y="252"/>
                  </a:cubicBezTo>
                  <a:cubicBezTo>
                    <a:pt x="185" y="250"/>
                    <a:pt x="185" y="250"/>
                    <a:pt x="185" y="250"/>
                  </a:cubicBezTo>
                  <a:cubicBezTo>
                    <a:pt x="185" y="250"/>
                    <a:pt x="185" y="250"/>
                    <a:pt x="185" y="250"/>
                  </a:cubicBezTo>
                  <a:cubicBezTo>
                    <a:pt x="185" y="250"/>
                    <a:pt x="185" y="249"/>
                    <a:pt x="185" y="249"/>
                  </a:cubicBezTo>
                  <a:cubicBezTo>
                    <a:pt x="186" y="249"/>
                    <a:pt x="186" y="249"/>
                    <a:pt x="186" y="249"/>
                  </a:cubicBezTo>
                  <a:cubicBezTo>
                    <a:pt x="187" y="249"/>
                    <a:pt x="187" y="249"/>
                    <a:pt x="188" y="249"/>
                  </a:cubicBezTo>
                  <a:cubicBezTo>
                    <a:pt x="189" y="249"/>
                    <a:pt x="189" y="249"/>
                    <a:pt x="189" y="249"/>
                  </a:cubicBezTo>
                  <a:cubicBezTo>
                    <a:pt x="188" y="253"/>
                    <a:pt x="188" y="253"/>
                    <a:pt x="188" y="253"/>
                  </a:cubicBezTo>
                  <a:cubicBezTo>
                    <a:pt x="187" y="254"/>
                    <a:pt x="187" y="254"/>
                    <a:pt x="187" y="255"/>
                  </a:cubicBezTo>
                  <a:cubicBezTo>
                    <a:pt x="186" y="257"/>
                    <a:pt x="185" y="260"/>
                    <a:pt x="184" y="263"/>
                  </a:cubicBezTo>
                  <a:cubicBezTo>
                    <a:pt x="186" y="263"/>
                    <a:pt x="186" y="263"/>
                    <a:pt x="186" y="263"/>
                  </a:cubicBezTo>
                  <a:cubicBezTo>
                    <a:pt x="189" y="254"/>
                    <a:pt x="189" y="254"/>
                    <a:pt x="189" y="254"/>
                  </a:cubicBezTo>
                  <a:cubicBezTo>
                    <a:pt x="190" y="253"/>
                    <a:pt x="190" y="251"/>
                    <a:pt x="191" y="250"/>
                  </a:cubicBezTo>
                  <a:cubicBezTo>
                    <a:pt x="191" y="251"/>
                    <a:pt x="191" y="251"/>
                    <a:pt x="191" y="251"/>
                  </a:cubicBezTo>
                  <a:cubicBezTo>
                    <a:pt x="193" y="251"/>
                    <a:pt x="193" y="249"/>
                    <a:pt x="194" y="249"/>
                  </a:cubicBezTo>
                  <a:cubicBezTo>
                    <a:pt x="196" y="259"/>
                    <a:pt x="189" y="268"/>
                    <a:pt x="193" y="275"/>
                  </a:cubicBezTo>
                  <a:cubicBezTo>
                    <a:pt x="193" y="273"/>
                    <a:pt x="194" y="272"/>
                    <a:pt x="196" y="270"/>
                  </a:cubicBezTo>
                  <a:cubicBezTo>
                    <a:pt x="197" y="270"/>
                    <a:pt x="197" y="270"/>
                    <a:pt x="197" y="270"/>
                  </a:cubicBezTo>
                  <a:cubicBezTo>
                    <a:pt x="196" y="274"/>
                    <a:pt x="196" y="274"/>
                    <a:pt x="196" y="274"/>
                  </a:cubicBezTo>
                  <a:cubicBezTo>
                    <a:pt x="197" y="275"/>
                    <a:pt x="197" y="275"/>
                    <a:pt x="197" y="275"/>
                  </a:cubicBezTo>
                  <a:cubicBezTo>
                    <a:pt x="198" y="273"/>
                    <a:pt x="198" y="272"/>
                    <a:pt x="198" y="270"/>
                  </a:cubicBezTo>
                  <a:cubicBezTo>
                    <a:pt x="199" y="270"/>
                    <a:pt x="199" y="270"/>
                    <a:pt x="199" y="270"/>
                  </a:cubicBezTo>
                  <a:cubicBezTo>
                    <a:pt x="203" y="264"/>
                    <a:pt x="203" y="254"/>
                    <a:pt x="209" y="251"/>
                  </a:cubicBezTo>
                  <a:cubicBezTo>
                    <a:pt x="209" y="252"/>
                    <a:pt x="209" y="253"/>
                    <a:pt x="209" y="254"/>
                  </a:cubicBezTo>
                  <a:cubicBezTo>
                    <a:pt x="210" y="253"/>
                    <a:pt x="210" y="253"/>
                    <a:pt x="210" y="253"/>
                  </a:cubicBezTo>
                  <a:cubicBezTo>
                    <a:pt x="206" y="268"/>
                    <a:pt x="202" y="285"/>
                    <a:pt x="205" y="302"/>
                  </a:cubicBezTo>
                  <a:cubicBezTo>
                    <a:pt x="206" y="301"/>
                    <a:pt x="206" y="301"/>
                    <a:pt x="206" y="301"/>
                  </a:cubicBezTo>
                  <a:cubicBezTo>
                    <a:pt x="212" y="255"/>
                    <a:pt x="212" y="255"/>
                    <a:pt x="212" y="255"/>
                  </a:cubicBezTo>
                  <a:cubicBezTo>
                    <a:pt x="212" y="256"/>
                    <a:pt x="212" y="256"/>
                    <a:pt x="212" y="256"/>
                  </a:cubicBezTo>
                  <a:cubicBezTo>
                    <a:pt x="213" y="256"/>
                    <a:pt x="214" y="256"/>
                    <a:pt x="215" y="256"/>
                  </a:cubicBezTo>
                  <a:cubicBezTo>
                    <a:pt x="228" y="314"/>
                    <a:pt x="216" y="366"/>
                    <a:pt x="212" y="424"/>
                  </a:cubicBezTo>
                  <a:cubicBezTo>
                    <a:pt x="208" y="478"/>
                    <a:pt x="212" y="535"/>
                    <a:pt x="209" y="587"/>
                  </a:cubicBezTo>
                  <a:cubicBezTo>
                    <a:pt x="206" y="635"/>
                    <a:pt x="204" y="681"/>
                    <a:pt x="201" y="723"/>
                  </a:cubicBezTo>
                  <a:cubicBezTo>
                    <a:pt x="210" y="728"/>
                    <a:pt x="228" y="731"/>
                    <a:pt x="238" y="725"/>
                  </a:cubicBezTo>
                  <a:cubicBezTo>
                    <a:pt x="238" y="644"/>
                    <a:pt x="235" y="568"/>
                    <a:pt x="235" y="488"/>
                  </a:cubicBezTo>
                  <a:cubicBezTo>
                    <a:pt x="235" y="460"/>
                    <a:pt x="232" y="433"/>
                    <a:pt x="235" y="409"/>
                  </a:cubicBezTo>
                  <a:cubicBezTo>
                    <a:pt x="237" y="391"/>
                    <a:pt x="243" y="373"/>
                    <a:pt x="245" y="355"/>
                  </a:cubicBezTo>
                  <a:cubicBezTo>
                    <a:pt x="245" y="353"/>
                    <a:pt x="243" y="350"/>
                    <a:pt x="243" y="347"/>
                  </a:cubicBezTo>
                  <a:cubicBezTo>
                    <a:pt x="244" y="338"/>
                    <a:pt x="250" y="330"/>
                    <a:pt x="250" y="323"/>
                  </a:cubicBezTo>
                  <a:cubicBezTo>
                    <a:pt x="250" y="319"/>
                    <a:pt x="247" y="314"/>
                    <a:pt x="246" y="310"/>
                  </a:cubicBezTo>
                  <a:cubicBezTo>
                    <a:pt x="244" y="292"/>
                    <a:pt x="248" y="269"/>
                    <a:pt x="246" y="254"/>
                  </a:cubicBezTo>
                  <a:cubicBezTo>
                    <a:pt x="253" y="257"/>
                    <a:pt x="259" y="270"/>
                    <a:pt x="264" y="269"/>
                  </a:cubicBezTo>
                  <a:cubicBezTo>
                    <a:pt x="259" y="264"/>
                    <a:pt x="267" y="269"/>
                    <a:pt x="268" y="265"/>
                  </a:cubicBezTo>
                  <a:cubicBezTo>
                    <a:pt x="264" y="264"/>
                    <a:pt x="259" y="256"/>
                    <a:pt x="261" y="254"/>
                  </a:cubicBezTo>
                  <a:cubicBezTo>
                    <a:pt x="266" y="258"/>
                    <a:pt x="273" y="261"/>
                    <a:pt x="279" y="264"/>
                  </a:cubicBezTo>
                  <a:cubicBezTo>
                    <a:pt x="279" y="263"/>
                    <a:pt x="279" y="263"/>
                    <a:pt x="279" y="263"/>
                  </a:cubicBezTo>
                  <a:cubicBezTo>
                    <a:pt x="281" y="265"/>
                    <a:pt x="283" y="268"/>
                    <a:pt x="285" y="270"/>
                  </a:cubicBezTo>
                  <a:cubicBezTo>
                    <a:pt x="290" y="278"/>
                    <a:pt x="295" y="285"/>
                    <a:pt x="306" y="285"/>
                  </a:cubicBezTo>
                  <a:cubicBezTo>
                    <a:pt x="308" y="285"/>
                    <a:pt x="308" y="285"/>
                    <a:pt x="308" y="285"/>
                  </a:cubicBezTo>
                  <a:cubicBezTo>
                    <a:pt x="279" y="261"/>
                    <a:pt x="279" y="261"/>
                    <a:pt x="279" y="261"/>
                  </a:cubicBezTo>
                  <a:cubicBezTo>
                    <a:pt x="281" y="261"/>
                    <a:pt x="281" y="261"/>
                    <a:pt x="281" y="261"/>
                  </a:cubicBezTo>
                  <a:cubicBezTo>
                    <a:pt x="279" y="257"/>
                    <a:pt x="277" y="254"/>
                    <a:pt x="276" y="251"/>
                  </a:cubicBezTo>
                  <a:cubicBezTo>
                    <a:pt x="273" y="250"/>
                    <a:pt x="273" y="250"/>
                    <a:pt x="273" y="250"/>
                  </a:cubicBezTo>
                  <a:cubicBezTo>
                    <a:pt x="274" y="249"/>
                    <a:pt x="274" y="249"/>
                    <a:pt x="274" y="249"/>
                  </a:cubicBezTo>
                  <a:cubicBezTo>
                    <a:pt x="271" y="245"/>
                    <a:pt x="271" y="245"/>
                    <a:pt x="271" y="245"/>
                  </a:cubicBezTo>
                  <a:cubicBezTo>
                    <a:pt x="273" y="246"/>
                    <a:pt x="273" y="246"/>
                    <a:pt x="273" y="246"/>
                  </a:cubicBezTo>
                  <a:cubicBezTo>
                    <a:pt x="275" y="241"/>
                    <a:pt x="279" y="247"/>
                    <a:pt x="279" y="249"/>
                  </a:cubicBezTo>
                  <a:cubicBezTo>
                    <a:pt x="282" y="250"/>
                    <a:pt x="282" y="250"/>
                    <a:pt x="282" y="250"/>
                  </a:cubicBezTo>
                  <a:cubicBezTo>
                    <a:pt x="279" y="251"/>
                    <a:pt x="279" y="251"/>
                    <a:pt x="279" y="251"/>
                  </a:cubicBezTo>
                  <a:cubicBezTo>
                    <a:pt x="280" y="253"/>
                    <a:pt x="282" y="255"/>
                    <a:pt x="284" y="256"/>
                  </a:cubicBezTo>
                  <a:cubicBezTo>
                    <a:pt x="285" y="254"/>
                    <a:pt x="285" y="254"/>
                    <a:pt x="285" y="254"/>
                  </a:cubicBezTo>
                  <a:cubicBezTo>
                    <a:pt x="286" y="257"/>
                    <a:pt x="286" y="257"/>
                    <a:pt x="286" y="257"/>
                  </a:cubicBezTo>
                  <a:cubicBezTo>
                    <a:pt x="287" y="258"/>
                    <a:pt x="288" y="259"/>
                    <a:pt x="289" y="260"/>
                  </a:cubicBezTo>
                  <a:cubicBezTo>
                    <a:pt x="290" y="264"/>
                    <a:pt x="293" y="267"/>
                    <a:pt x="296" y="270"/>
                  </a:cubicBezTo>
                  <a:cubicBezTo>
                    <a:pt x="297" y="269"/>
                    <a:pt x="297" y="269"/>
                    <a:pt x="297" y="269"/>
                  </a:cubicBezTo>
                  <a:cubicBezTo>
                    <a:pt x="288" y="256"/>
                    <a:pt x="288" y="256"/>
                    <a:pt x="288" y="256"/>
                  </a:cubicBezTo>
                  <a:cubicBezTo>
                    <a:pt x="287" y="255"/>
                    <a:pt x="286" y="254"/>
                    <a:pt x="286" y="253"/>
                  </a:cubicBezTo>
                  <a:cubicBezTo>
                    <a:pt x="287" y="252"/>
                    <a:pt x="287" y="252"/>
                    <a:pt x="287" y="252"/>
                  </a:cubicBezTo>
                  <a:cubicBezTo>
                    <a:pt x="286" y="244"/>
                    <a:pt x="282" y="239"/>
                    <a:pt x="281" y="231"/>
                  </a:cubicBezTo>
                  <a:cubicBezTo>
                    <a:pt x="293" y="231"/>
                    <a:pt x="290" y="247"/>
                    <a:pt x="299" y="251"/>
                  </a:cubicBezTo>
                  <a:cubicBezTo>
                    <a:pt x="299" y="249"/>
                    <a:pt x="299" y="249"/>
                    <a:pt x="299" y="249"/>
                  </a:cubicBezTo>
                  <a:cubicBezTo>
                    <a:pt x="302" y="254"/>
                    <a:pt x="304" y="258"/>
                    <a:pt x="306" y="262"/>
                  </a:cubicBezTo>
                  <a:cubicBezTo>
                    <a:pt x="322" y="290"/>
                    <a:pt x="322" y="290"/>
                    <a:pt x="322" y="290"/>
                  </a:cubicBezTo>
                  <a:cubicBezTo>
                    <a:pt x="323" y="289"/>
                    <a:pt x="323" y="289"/>
                    <a:pt x="323" y="289"/>
                  </a:cubicBezTo>
                  <a:cubicBezTo>
                    <a:pt x="320" y="281"/>
                    <a:pt x="315" y="273"/>
                    <a:pt x="311" y="266"/>
                  </a:cubicBezTo>
                  <a:cubicBezTo>
                    <a:pt x="310" y="264"/>
                    <a:pt x="309" y="262"/>
                    <a:pt x="308" y="261"/>
                  </a:cubicBezTo>
                  <a:cubicBezTo>
                    <a:pt x="300" y="248"/>
                    <a:pt x="300" y="248"/>
                    <a:pt x="300" y="248"/>
                  </a:cubicBezTo>
                  <a:cubicBezTo>
                    <a:pt x="302" y="247"/>
                    <a:pt x="302" y="247"/>
                    <a:pt x="302" y="247"/>
                  </a:cubicBezTo>
                  <a:cubicBezTo>
                    <a:pt x="302" y="241"/>
                    <a:pt x="297" y="240"/>
                    <a:pt x="297" y="233"/>
                  </a:cubicBezTo>
                  <a:cubicBezTo>
                    <a:pt x="323" y="240"/>
                    <a:pt x="340" y="256"/>
                    <a:pt x="358" y="272"/>
                  </a:cubicBezTo>
                  <a:cubicBezTo>
                    <a:pt x="359" y="282"/>
                    <a:pt x="361" y="293"/>
                    <a:pt x="363" y="303"/>
                  </a:cubicBezTo>
                  <a:cubicBezTo>
                    <a:pt x="363" y="303"/>
                    <a:pt x="363" y="303"/>
                    <a:pt x="363" y="303"/>
                  </a:cubicBezTo>
                  <a:cubicBezTo>
                    <a:pt x="365" y="327"/>
                    <a:pt x="365" y="327"/>
                    <a:pt x="365" y="327"/>
                  </a:cubicBezTo>
                  <a:cubicBezTo>
                    <a:pt x="365" y="331"/>
                    <a:pt x="365" y="331"/>
                    <a:pt x="365" y="331"/>
                  </a:cubicBezTo>
                  <a:cubicBezTo>
                    <a:pt x="365" y="341"/>
                    <a:pt x="366" y="352"/>
                    <a:pt x="367" y="363"/>
                  </a:cubicBezTo>
                  <a:cubicBezTo>
                    <a:pt x="369" y="363"/>
                    <a:pt x="369" y="363"/>
                    <a:pt x="369" y="363"/>
                  </a:cubicBezTo>
                  <a:cubicBezTo>
                    <a:pt x="367" y="327"/>
                    <a:pt x="367" y="327"/>
                    <a:pt x="367" y="327"/>
                  </a:cubicBezTo>
                  <a:cubicBezTo>
                    <a:pt x="366" y="319"/>
                    <a:pt x="366" y="311"/>
                    <a:pt x="365" y="303"/>
                  </a:cubicBezTo>
                  <a:cubicBezTo>
                    <a:pt x="366" y="303"/>
                    <a:pt x="366" y="303"/>
                    <a:pt x="366" y="303"/>
                  </a:cubicBezTo>
                  <a:cubicBezTo>
                    <a:pt x="384" y="327"/>
                    <a:pt x="375" y="354"/>
                    <a:pt x="371" y="386"/>
                  </a:cubicBezTo>
                  <a:cubicBezTo>
                    <a:pt x="373" y="386"/>
                    <a:pt x="373" y="386"/>
                    <a:pt x="373" y="386"/>
                  </a:cubicBezTo>
                  <a:cubicBezTo>
                    <a:pt x="372" y="387"/>
                    <a:pt x="372" y="387"/>
                    <a:pt x="372" y="387"/>
                  </a:cubicBezTo>
                  <a:cubicBezTo>
                    <a:pt x="371" y="387"/>
                    <a:pt x="371" y="388"/>
                    <a:pt x="370" y="388"/>
                  </a:cubicBezTo>
                  <a:cubicBezTo>
                    <a:pt x="370" y="389"/>
                    <a:pt x="370" y="389"/>
                    <a:pt x="370" y="389"/>
                  </a:cubicBezTo>
                  <a:cubicBezTo>
                    <a:pt x="370" y="389"/>
                    <a:pt x="370" y="389"/>
                    <a:pt x="370" y="389"/>
                  </a:cubicBezTo>
                  <a:cubicBezTo>
                    <a:pt x="370" y="390"/>
                    <a:pt x="370" y="390"/>
                    <a:pt x="370" y="391"/>
                  </a:cubicBezTo>
                  <a:cubicBezTo>
                    <a:pt x="371" y="392"/>
                    <a:pt x="371" y="393"/>
                    <a:pt x="371" y="394"/>
                  </a:cubicBezTo>
                  <a:cubicBezTo>
                    <a:pt x="372" y="394"/>
                    <a:pt x="372" y="394"/>
                    <a:pt x="372" y="394"/>
                  </a:cubicBezTo>
                  <a:cubicBezTo>
                    <a:pt x="374" y="390"/>
                    <a:pt x="374" y="390"/>
                    <a:pt x="374" y="390"/>
                  </a:cubicBezTo>
                  <a:cubicBezTo>
                    <a:pt x="374" y="392"/>
                    <a:pt x="374" y="392"/>
                    <a:pt x="374" y="392"/>
                  </a:cubicBezTo>
                  <a:cubicBezTo>
                    <a:pt x="376" y="392"/>
                    <a:pt x="376" y="392"/>
                    <a:pt x="376" y="392"/>
                  </a:cubicBezTo>
                  <a:cubicBezTo>
                    <a:pt x="376" y="392"/>
                    <a:pt x="376" y="391"/>
                    <a:pt x="376" y="391"/>
                  </a:cubicBezTo>
                  <a:cubicBezTo>
                    <a:pt x="375" y="389"/>
                    <a:pt x="375" y="388"/>
                    <a:pt x="375" y="386"/>
                  </a:cubicBezTo>
                  <a:cubicBezTo>
                    <a:pt x="375" y="386"/>
                    <a:pt x="375" y="386"/>
                    <a:pt x="375" y="386"/>
                  </a:cubicBezTo>
                  <a:cubicBezTo>
                    <a:pt x="377" y="386"/>
                    <a:pt x="377" y="386"/>
                    <a:pt x="377" y="386"/>
                  </a:cubicBezTo>
                  <a:cubicBezTo>
                    <a:pt x="382" y="387"/>
                    <a:pt x="376" y="377"/>
                    <a:pt x="381" y="378"/>
                  </a:cubicBezTo>
                  <a:cubicBezTo>
                    <a:pt x="381" y="379"/>
                    <a:pt x="381" y="379"/>
                    <a:pt x="381" y="380"/>
                  </a:cubicBezTo>
                  <a:cubicBezTo>
                    <a:pt x="383" y="379"/>
                    <a:pt x="383" y="379"/>
                    <a:pt x="383" y="379"/>
                  </a:cubicBezTo>
                  <a:cubicBezTo>
                    <a:pt x="380" y="382"/>
                    <a:pt x="382" y="386"/>
                    <a:pt x="381" y="389"/>
                  </a:cubicBezTo>
                  <a:cubicBezTo>
                    <a:pt x="383" y="382"/>
                    <a:pt x="383" y="382"/>
                    <a:pt x="383" y="382"/>
                  </a:cubicBezTo>
                  <a:cubicBezTo>
                    <a:pt x="384" y="382"/>
                    <a:pt x="384" y="383"/>
                    <a:pt x="385" y="383"/>
                  </a:cubicBezTo>
                  <a:cubicBezTo>
                    <a:pt x="385" y="391"/>
                    <a:pt x="385" y="391"/>
                    <a:pt x="385" y="391"/>
                  </a:cubicBezTo>
                  <a:cubicBezTo>
                    <a:pt x="385" y="391"/>
                    <a:pt x="385" y="391"/>
                    <a:pt x="385" y="391"/>
                  </a:cubicBezTo>
                  <a:cubicBezTo>
                    <a:pt x="385" y="395"/>
                    <a:pt x="384" y="398"/>
                    <a:pt x="385" y="402"/>
                  </a:cubicBezTo>
                  <a:cubicBezTo>
                    <a:pt x="386" y="402"/>
                    <a:pt x="386" y="402"/>
                    <a:pt x="386" y="402"/>
                  </a:cubicBezTo>
                  <a:cubicBezTo>
                    <a:pt x="387" y="391"/>
                    <a:pt x="387" y="391"/>
                    <a:pt x="387" y="391"/>
                  </a:cubicBezTo>
                  <a:cubicBezTo>
                    <a:pt x="387" y="388"/>
                    <a:pt x="388" y="384"/>
                    <a:pt x="387" y="381"/>
                  </a:cubicBezTo>
                  <a:cubicBezTo>
                    <a:pt x="389" y="381"/>
                    <a:pt x="389" y="381"/>
                    <a:pt x="389" y="381"/>
                  </a:cubicBezTo>
                  <a:cubicBezTo>
                    <a:pt x="389" y="381"/>
                    <a:pt x="390" y="381"/>
                    <a:pt x="390" y="381"/>
                  </a:cubicBezTo>
                  <a:cubicBezTo>
                    <a:pt x="391" y="381"/>
                    <a:pt x="391" y="381"/>
                    <a:pt x="391" y="381"/>
                  </a:cubicBezTo>
                  <a:cubicBezTo>
                    <a:pt x="391" y="384"/>
                    <a:pt x="391" y="384"/>
                    <a:pt x="391" y="384"/>
                  </a:cubicBezTo>
                  <a:cubicBezTo>
                    <a:pt x="393" y="384"/>
                    <a:pt x="393" y="384"/>
                    <a:pt x="393" y="384"/>
                  </a:cubicBezTo>
                  <a:cubicBezTo>
                    <a:pt x="393" y="382"/>
                    <a:pt x="393" y="381"/>
                    <a:pt x="392" y="379"/>
                  </a:cubicBezTo>
                  <a:cubicBezTo>
                    <a:pt x="394" y="380"/>
                    <a:pt x="394" y="380"/>
                    <a:pt x="394" y="380"/>
                  </a:cubicBezTo>
                  <a:cubicBezTo>
                    <a:pt x="395" y="374"/>
                    <a:pt x="391" y="364"/>
                    <a:pt x="395" y="360"/>
                  </a:cubicBezTo>
                  <a:cubicBezTo>
                    <a:pt x="395" y="361"/>
                    <a:pt x="395" y="362"/>
                    <a:pt x="395" y="364"/>
                  </a:cubicBezTo>
                  <a:cubicBezTo>
                    <a:pt x="397" y="363"/>
                    <a:pt x="397" y="363"/>
                    <a:pt x="397" y="363"/>
                  </a:cubicBezTo>
                  <a:cubicBezTo>
                    <a:pt x="397" y="365"/>
                    <a:pt x="397" y="366"/>
                    <a:pt x="397" y="367"/>
                  </a:cubicBezTo>
                  <a:cubicBezTo>
                    <a:pt x="398" y="377"/>
                    <a:pt x="398" y="377"/>
                    <a:pt x="398" y="377"/>
                  </a:cubicBezTo>
                  <a:cubicBezTo>
                    <a:pt x="399" y="377"/>
                    <a:pt x="399" y="377"/>
                    <a:pt x="399" y="377"/>
                  </a:cubicBezTo>
                  <a:cubicBezTo>
                    <a:pt x="400" y="375"/>
                    <a:pt x="399" y="372"/>
                    <a:pt x="399" y="369"/>
                  </a:cubicBezTo>
                  <a:cubicBezTo>
                    <a:pt x="399" y="369"/>
                    <a:pt x="399" y="368"/>
                    <a:pt x="399" y="367"/>
                  </a:cubicBezTo>
                  <a:cubicBezTo>
                    <a:pt x="399" y="363"/>
                    <a:pt x="399" y="363"/>
                    <a:pt x="399" y="363"/>
                  </a:cubicBezTo>
                  <a:cubicBezTo>
                    <a:pt x="400" y="364"/>
                    <a:pt x="400" y="364"/>
                    <a:pt x="400" y="364"/>
                  </a:cubicBezTo>
                  <a:cubicBezTo>
                    <a:pt x="405" y="362"/>
                    <a:pt x="399" y="371"/>
                    <a:pt x="403" y="370"/>
                  </a:cubicBezTo>
                  <a:cubicBezTo>
                    <a:pt x="404" y="369"/>
                    <a:pt x="404" y="369"/>
                    <a:pt x="404" y="369"/>
                  </a:cubicBezTo>
                  <a:cubicBezTo>
                    <a:pt x="405" y="375"/>
                    <a:pt x="405" y="375"/>
                    <a:pt x="405" y="375"/>
                  </a:cubicBezTo>
                  <a:cubicBezTo>
                    <a:pt x="406" y="376"/>
                    <a:pt x="406" y="376"/>
                    <a:pt x="406" y="376"/>
                  </a:cubicBezTo>
                  <a:cubicBezTo>
                    <a:pt x="406" y="378"/>
                    <a:pt x="407" y="381"/>
                    <a:pt x="408" y="384"/>
                  </a:cubicBezTo>
                  <a:cubicBezTo>
                    <a:pt x="410" y="384"/>
                    <a:pt x="410" y="384"/>
                    <a:pt x="410" y="384"/>
                  </a:cubicBezTo>
                  <a:cubicBezTo>
                    <a:pt x="407" y="374"/>
                    <a:pt x="407" y="374"/>
                    <a:pt x="407" y="374"/>
                  </a:cubicBezTo>
                  <a:cubicBezTo>
                    <a:pt x="407" y="372"/>
                    <a:pt x="406" y="370"/>
                    <a:pt x="405" y="368"/>
                  </a:cubicBezTo>
                  <a:cubicBezTo>
                    <a:pt x="407" y="368"/>
                    <a:pt x="407" y="368"/>
                    <a:pt x="407" y="368"/>
                  </a:cubicBezTo>
                  <a:cubicBezTo>
                    <a:pt x="408" y="366"/>
                    <a:pt x="405" y="360"/>
                    <a:pt x="408" y="360"/>
                  </a:cubicBezTo>
                  <a:cubicBezTo>
                    <a:pt x="409" y="360"/>
                    <a:pt x="409" y="360"/>
                    <a:pt x="409" y="360"/>
                  </a:cubicBezTo>
                  <a:cubicBezTo>
                    <a:pt x="409" y="364"/>
                    <a:pt x="411" y="368"/>
                    <a:pt x="413" y="371"/>
                  </a:cubicBezTo>
                  <a:cubicBezTo>
                    <a:pt x="413" y="373"/>
                    <a:pt x="414" y="375"/>
                    <a:pt x="415" y="376"/>
                  </a:cubicBezTo>
                  <a:cubicBezTo>
                    <a:pt x="416" y="376"/>
                    <a:pt x="416" y="376"/>
                    <a:pt x="416" y="376"/>
                  </a:cubicBezTo>
                  <a:cubicBezTo>
                    <a:pt x="411" y="360"/>
                    <a:pt x="411" y="360"/>
                    <a:pt x="411" y="360"/>
                  </a:cubicBezTo>
                  <a:cubicBezTo>
                    <a:pt x="412" y="360"/>
                    <a:pt x="412" y="360"/>
                    <a:pt x="412" y="360"/>
                  </a:cubicBezTo>
                  <a:cubicBezTo>
                    <a:pt x="410" y="353"/>
                    <a:pt x="406" y="348"/>
                    <a:pt x="405" y="341"/>
                  </a:cubicBezTo>
                  <a:cubicBezTo>
                    <a:pt x="410" y="341"/>
                    <a:pt x="409" y="348"/>
                    <a:pt x="413" y="349"/>
                  </a:cubicBezTo>
                  <a:cubicBezTo>
                    <a:pt x="414" y="347"/>
                    <a:pt x="414" y="347"/>
                    <a:pt x="414" y="347"/>
                  </a:cubicBezTo>
                  <a:cubicBezTo>
                    <a:pt x="423" y="363"/>
                    <a:pt x="423" y="363"/>
                    <a:pt x="423" y="363"/>
                  </a:cubicBezTo>
                  <a:cubicBezTo>
                    <a:pt x="424" y="362"/>
                    <a:pt x="424" y="362"/>
                    <a:pt x="424" y="362"/>
                  </a:cubicBezTo>
                  <a:cubicBezTo>
                    <a:pt x="423" y="361"/>
                    <a:pt x="422" y="359"/>
                    <a:pt x="422" y="358"/>
                  </a:cubicBezTo>
                  <a:cubicBezTo>
                    <a:pt x="420" y="354"/>
                    <a:pt x="417" y="350"/>
                    <a:pt x="415" y="347"/>
                  </a:cubicBezTo>
                  <a:cubicBezTo>
                    <a:pt x="417" y="347"/>
                    <a:pt x="417" y="347"/>
                    <a:pt x="417" y="347"/>
                  </a:cubicBezTo>
                  <a:cubicBezTo>
                    <a:pt x="417" y="344"/>
                    <a:pt x="416" y="342"/>
                    <a:pt x="415" y="341"/>
                  </a:cubicBezTo>
                  <a:cubicBezTo>
                    <a:pt x="415" y="341"/>
                    <a:pt x="416" y="341"/>
                    <a:pt x="417" y="341"/>
                  </a:cubicBezTo>
                  <a:cubicBezTo>
                    <a:pt x="417" y="340"/>
                    <a:pt x="417" y="340"/>
                    <a:pt x="417" y="340"/>
                  </a:cubicBezTo>
                  <a:cubicBezTo>
                    <a:pt x="417" y="340"/>
                    <a:pt x="417" y="340"/>
                    <a:pt x="417" y="340"/>
                  </a:cubicBezTo>
                  <a:cubicBezTo>
                    <a:pt x="418" y="342"/>
                    <a:pt x="419" y="343"/>
                    <a:pt x="420" y="344"/>
                  </a:cubicBezTo>
                  <a:cubicBezTo>
                    <a:pt x="426" y="353"/>
                    <a:pt x="426" y="353"/>
                    <a:pt x="426" y="353"/>
                  </a:cubicBezTo>
                  <a:cubicBezTo>
                    <a:pt x="427" y="352"/>
                    <a:pt x="427" y="352"/>
                    <a:pt x="427" y="352"/>
                  </a:cubicBezTo>
                  <a:cubicBezTo>
                    <a:pt x="426" y="349"/>
                    <a:pt x="424" y="347"/>
                    <a:pt x="423" y="345"/>
                  </a:cubicBezTo>
                  <a:cubicBezTo>
                    <a:pt x="422" y="344"/>
                    <a:pt x="422" y="344"/>
                    <a:pt x="421" y="343"/>
                  </a:cubicBezTo>
                  <a:cubicBezTo>
                    <a:pt x="420" y="341"/>
                    <a:pt x="420" y="341"/>
                    <a:pt x="420" y="341"/>
                  </a:cubicBezTo>
                  <a:cubicBezTo>
                    <a:pt x="420" y="341"/>
                    <a:pt x="420" y="341"/>
                    <a:pt x="420" y="341"/>
                  </a:cubicBezTo>
                  <a:cubicBezTo>
                    <a:pt x="421" y="337"/>
                    <a:pt x="415" y="335"/>
                    <a:pt x="421" y="336"/>
                  </a:cubicBezTo>
                  <a:cubicBezTo>
                    <a:pt x="422" y="334"/>
                    <a:pt x="422" y="334"/>
                    <a:pt x="422" y="334"/>
                  </a:cubicBezTo>
                  <a:cubicBezTo>
                    <a:pt x="423" y="335"/>
                    <a:pt x="424" y="336"/>
                    <a:pt x="424" y="338"/>
                  </a:cubicBezTo>
                  <a:cubicBezTo>
                    <a:pt x="428" y="342"/>
                    <a:pt x="431" y="347"/>
                    <a:pt x="437" y="348"/>
                  </a:cubicBezTo>
                  <a:cubicBezTo>
                    <a:pt x="438" y="361"/>
                    <a:pt x="438" y="361"/>
                    <a:pt x="438" y="361"/>
                  </a:cubicBezTo>
                  <a:cubicBezTo>
                    <a:pt x="439" y="361"/>
                    <a:pt x="439" y="361"/>
                    <a:pt x="439" y="361"/>
                  </a:cubicBezTo>
                  <a:cubicBezTo>
                    <a:pt x="440" y="357"/>
                    <a:pt x="440" y="352"/>
                    <a:pt x="439" y="348"/>
                  </a:cubicBezTo>
                  <a:cubicBezTo>
                    <a:pt x="440" y="348"/>
                    <a:pt x="440" y="348"/>
                    <a:pt x="440" y="348"/>
                  </a:cubicBezTo>
                  <a:cubicBezTo>
                    <a:pt x="439" y="347"/>
                    <a:pt x="439" y="347"/>
                    <a:pt x="439" y="347"/>
                  </a:cubicBezTo>
                  <a:cubicBezTo>
                    <a:pt x="439" y="345"/>
                    <a:pt x="439" y="343"/>
                    <a:pt x="439" y="342"/>
                  </a:cubicBezTo>
                  <a:cubicBezTo>
                    <a:pt x="441" y="342"/>
                    <a:pt x="441" y="342"/>
                    <a:pt x="441" y="342"/>
                  </a:cubicBezTo>
                  <a:cubicBezTo>
                    <a:pt x="442" y="342"/>
                    <a:pt x="442" y="342"/>
                    <a:pt x="443" y="342"/>
                  </a:cubicBezTo>
                  <a:cubicBezTo>
                    <a:pt x="443" y="342"/>
                    <a:pt x="443" y="342"/>
                    <a:pt x="443" y="342"/>
                  </a:cubicBezTo>
                  <a:cubicBezTo>
                    <a:pt x="443" y="356"/>
                    <a:pt x="443" y="356"/>
                    <a:pt x="443" y="356"/>
                  </a:cubicBezTo>
                  <a:cubicBezTo>
                    <a:pt x="445" y="356"/>
                    <a:pt x="445" y="356"/>
                    <a:pt x="445" y="356"/>
                  </a:cubicBezTo>
                  <a:cubicBezTo>
                    <a:pt x="446" y="352"/>
                    <a:pt x="446" y="348"/>
                    <a:pt x="445" y="343"/>
                  </a:cubicBezTo>
                  <a:cubicBezTo>
                    <a:pt x="445" y="342"/>
                    <a:pt x="444" y="341"/>
                    <a:pt x="444" y="340"/>
                  </a:cubicBezTo>
                  <a:cubicBezTo>
                    <a:pt x="446" y="341"/>
                    <a:pt x="446" y="341"/>
                    <a:pt x="446" y="341"/>
                  </a:cubicBezTo>
                  <a:cubicBezTo>
                    <a:pt x="446" y="340"/>
                    <a:pt x="446" y="339"/>
                    <a:pt x="448" y="339"/>
                  </a:cubicBezTo>
                  <a:cubicBezTo>
                    <a:pt x="448" y="339"/>
                    <a:pt x="448" y="339"/>
                    <a:pt x="448" y="339"/>
                  </a:cubicBezTo>
                  <a:cubicBezTo>
                    <a:pt x="448" y="341"/>
                    <a:pt x="448" y="343"/>
                    <a:pt x="449" y="346"/>
                  </a:cubicBezTo>
                  <a:cubicBezTo>
                    <a:pt x="449" y="346"/>
                    <a:pt x="449" y="347"/>
                    <a:pt x="449" y="347"/>
                  </a:cubicBezTo>
                  <a:cubicBezTo>
                    <a:pt x="449" y="351"/>
                    <a:pt x="449" y="351"/>
                    <a:pt x="449" y="351"/>
                  </a:cubicBezTo>
                  <a:cubicBezTo>
                    <a:pt x="451" y="351"/>
                    <a:pt x="451" y="351"/>
                    <a:pt x="451" y="351"/>
                  </a:cubicBezTo>
                  <a:cubicBezTo>
                    <a:pt x="451" y="350"/>
                    <a:pt x="451" y="348"/>
                    <a:pt x="451" y="347"/>
                  </a:cubicBezTo>
                  <a:cubicBezTo>
                    <a:pt x="450" y="339"/>
                    <a:pt x="450" y="339"/>
                    <a:pt x="450" y="339"/>
                  </a:cubicBezTo>
                  <a:cubicBezTo>
                    <a:pt x="451" y="339"/>
                    <a:pt x="451" y="339"/>
                    <a:pt x="451" y="339"/>
                  </a:cubicBezTo>
                  <a:cubicBezTo>
                    <a:pt x="452" y="330"/>
                    <a:pt x="449" y="317"/>
                    <a:pt x="452" y="311"/>
                  </a:cubicBezTo>
                  <a:cubicBezTo>
                    <a:pt x="457" y="310"/>
                    <a:pt x="451" y="320"/>
                    <a:pt x="456" y="319"/>
                  </a:cubicBezTo>
                  <a:cubicBezTo>
                    <a:pt x="457" y="320"/>
                    <a:pt x="457" y="320"/>
                    <a:pt x="457" y="320"/>
                  </a:cubicBezTo>
                  <a:cubicBezTo>
                    <a:pt x="457" y="320"/>
                    <a:pt x="457" y="320"/>
                    <a:pt x="457" y="320"/>
                  </a:cubicBezTo>
                  <a:cubicBezTo>
                    <a:pt x="456" y="324"/>
                    <a:pt x="457" y="328"/>
                    <a:pt x="458" y="331"/>
                  </a:cubicBezTo>
                  <a:cubicBezTo>
                    <a:pt x="459" y="332"/>
                    <a:pt x="459" y="333"/>
                    <a:pt x="459" y="333"/>
                  </a:cubicBezTo>
                  <a:cubicBezTo>
                    <a:pt x="461" y="333"/>
                    <a:pt x="461" y="333"/>
                    <a:pt x="461" y="333"/>
                  </a:cubicBezTo>
                  <a:cubicBezTo>
                    <a:pt x="458" y="321"/>
                    <a:pt x="458" y="321"/>
                    <a:pt x="458" y="321"/>
                  </a:cubicBezTo>
                  <a:cubicBezTo>
                    <a:pt x="459" y="321"/>
                    <a:pt x="459" y="321"/>
                    <a:pt x="459" y="321"/>
                  </a:cubicBezTo>
                  <a:cubicBezTo>
                    <a:pt x="459" y="320"/>
                    <a:pt x="459" y="319"/>
                    <a:pt x="461" y="319"/>
                  </a:cubicBezTo>
                  <a:cubicBezTo>
                    <a:pt x="461" y="318"/>
                    <a:pt x="461" y="318"/>
                    <a:pt x="461" y="318"/>
                  </a:cubicBezTo>
                  <a:cubicBezTo>
                    <a:pt x="462" y="320"/>
                    <a:pt x="463" y="321"/>
                    <a:pt x="463" y="323"/>
                  </a:cubicBezTo>
                  <a:cubicBezTo>
                    <a:pt x="468" y="333"/>
                    <a:pt x="468" y="333"/>
                    <a:pt x="468" y="333"/>
                  </a:cubicBezTo>
                  <a:cubicBezTo>
                    <a:pt x="470" y="332"/>
                    <a:pt x="470" y="332"/>
                    <a:pt x="470" y="332"/>
                  </a:cubicBezTo>
                  <a:cubicBezTo>
                    <a:pt x="468" y="329"/>
                    <a:pt x="467" y="326"/>
                    <a:pt x="466" y="324"/>
                  </a:cubicBezTo>
                  <a:cubicBezTo>
                    <a:pt x="465" y="322"/>
                    <a:pt x="465" y="322"/>
                    <a:pt x="465" y="322"/>
                  </a:cubicBezTo>
                  <a:cubicBezTo>
                    <a:pt x="463" y="317"/>
                    <a:pt x="463" y="317"/>
                    <a:pt x="463" y="317"/>
                  </a:cubicBezTo>
                  <a:cubicBezTo>
                    <a:pt x="464" y="318"/>
                    <a:pt x="464" y="318"/>
                    <a:pt x="464" y="318"/>
                  </a:cubicBezTo>
                  <a:cubicBezTo>
                    <a:pt x="465" y="315"/>
                    <a:pt x="461" y="314"/>
                    <a:pt x="464" y="313"/>
                  </a:cubicBezTo>
                  <a:cubicBezTo>
                    <a:pt x="464" y="313"/>
                    <a:pt x="464" y="313"/>
                    <a:pt x="464" y="313"/>
                  </a:cubicBezTo>
                  <a:cubicBezTo>
                    <a:pt x="466" y="316"/>
                    <a:pt x="466" y="316"/>
                    <a:pt x="466" y="316"/>
                  </a:cubicBezTo>
                  <a:cubicBezTo>
                    <a:pt x="466" y="316"/>
                    <a:pt x="467" y="317"/>
                    <a:pt x="467" y="317"/>
                  </a:cubicBezTo>
                  <a:cubicBezTo>
                    <a:pt x="469" y="320"/>
                    <a:pt x="470" y="322"/>
                    <a:pt x="472" y="324"/>
                  </a:cubicBezTo>
                  <a:cubicBezTo>
                    <a:pt x="474" y="323"/>
                    <a:pt x="474" y="323"/>
                    <a:pt x="474" y="323"/>
                  </a:cubicBezTo>
                  <a:cubicBezTo>
                    <a:pt x="468" y="315"/>
                    <a:pt x="468" y="315"/>
                    <a:pt x="468" y="315"/>
                  </a:cubicBezTo>
                  <a:cubicBezTo>
                    <a:pt x="467" y="314"/>
                    <a:pt x="466" y="312"/>
                    <a:pt x="465" y="311"/>
                  </a:cubicBezTo>
                  <a:cubicBezTo>
                    <a:pt x="466" y="311"/>
                    <a:pt x="466" y="311"/>
                    <a:pt x="466" y="311"/>
                  </a:cubicBezTo>
                  <a:cubicBezTo>
                    <a:pt x="463" y="308"/>
                    <a:pt x="461" y="304"/>
                    <a:pt x="459" y="300"/>
                  </a:cubicBezTo>
                  <a:cubicBezTo>
                    <a:pt x="463" y="301"/>
                    <a:pt x="465" y="306"/>
                    <a:pt x="469" y="308"/>
                  </a:cubicBezTo>
                  <a:cubicBezTo>
                    <a:pt x="470" y="306"/>
                    <a:pt x="470" y="306"/>
                    <a:pt x="470" y="306"/>
                  </a:cubicBezTo>
                  <a:cubicBezTo>
                    <a:pt x="471" y="307"/>
                    <a:pt x="471" y="309"/>
                    <a:pt x="472" y="310"/>
                  </a:cubicBezTo>
                  <a:cubicBezTo>
                    <a:pt x="477" y="319"/>
                    <a:pt x="477" y="319"/>
                    <a:pt x="477" y="319"/>
                  </a:cubicBezTo>
                  <a:cubicBezTo>
                    <a:pt x="475" y="318"/>
                    <a:pt x="475" y="318"/>
                    <a:pt x="475" y="318"/>
                  </a:cubicBezTo>
                  <a:cubicBezTo>
                    <a:pt x="477" y="320"/>
                    <a:pt x="477" y="320"/>
                    <a:pt x="477" y="320"/>
                  </a:cubicBezTo>
                  <a:cubicBezTo>
                    <a:pt x="477" y="322"/>
                    <a:pt x="478" y="324"/>
                    <a:pt x="478" y="325"/>
                  </a:cubicBezTo>
                  <a:cubicBezTo>
                    <a:pt x="478" y="326"/>
                    <a:pt x="479" y="326"/>
                    <a:pt x="479" y="327"/>
                  </a:cubicBezTo>
                  <a:cubicBezTo>
                    <a:pt x="480" y="327"/>
                    <a:pt x="480" y="327"/>
                    <a:pt x="480" y="327"/>
                  </a:cubicBezTo>
                  <a:cubicBezTo>
                    <a:pt x="479" y="322"/>
                    <a:pt x="479" y="322"/>
                    <a:pt x="479" y="322"/>
                  </a:cubicBezTo>
                  <a:cubicBezTo>
                    <a:pt x="486" y="328"/>
                    <a:pt x="486" y="328"/>
                    <a:pt x="486" y="328"/>
                  </a:cubicBezTo>
                  <a:cubicBezTo>
                    <a:pt x="485" y="325"/>
                    <a:pt x="485" y="325"/>
                    <a:pt x="485" y="325"/>
                  </a:cubicBezTo>
                  <a:cubicBezTo>
                    <a:pt x="484" y="322"/>
                    <a:pt x="482" y="320"/>
                    <a:pt x="479" y="319"/>
                  </a:cubicBezTo>
                  <a:cubicBezTo>
                    <a:pt x="478" y="316"/>
                    <a:pt x="476" y="314"/>
                    <a:pt x="475" y="311"/>
                  </a:cubicBezTo>
                  <a:cubicBezTo>
                    <a:pt x="474" y="311"/>
                    <a:pt x="474" y="310"/>
                    <a:pt x="474" y="309"/>
                  </a:cubicBezTo>
                  <a:cubicBezTo>
                    <a:pt x="472" y="306"/>
                    <a:pt x="472" y="306"/>
                    <a:pt x="472" y="306"/>
                  </a:cubicBezTo>
                  <a:cubicBezTo>
                    <a:pt x="474" y="306"/>
                    <a:pt x="474" y="306"/>
                    <a:pt x="474" y="306"/>
                  </a:cubicBezTo>
                  <a:cubicBezTo>
                    <a:pt x="473" y="300"/>
                    <a:pt x="467" y="300"/>
                    <a:pt x="467" y="293"/>
                  </a:cubicBezTo>
                  <a:cubicBezTo>
                    <a:pt x="471" y="294"/>
                    <a:pt x="472" y="299"/>
                    <a:pt x="475" y="300"/>
                  </a:cubicBezTo>
                  <a:cubicBezTo>
                    <a:pt x="476" y="298"/>
                    <a:pt x="476" y="298"/>
                    <a:pt x="476" y="298"/>
                  </a:cubicBezTo>
                  <a:cubicBezTo>
                    <a:pt x="477" y="302"/>
                    <a:pt x="479" y="306"/>
                    <a:pt x="481" y="310"/>
                  </a:cubicBezTo>
                  <a:cubicBezTo>
                    <a:pt x="482" y="311"/>
                    <a:pt x="483" y="313"/>
                    <a:pt x="484" y="314"/>
                  </a:cubicBezTo>
                  <a:cubicBezTo>
                    <a:pt x="485" y="317"/>
                    <a:pt x="485" y="317"/>
                    <a:pt x="485" y="317"/>
                  </a:cubicBezTo>
                  <a:cubicBezTo>
                    <a:pt x="487" y="317"/>
                    <a:pt x="487" y="317"/>
                    <a:pt x="487" y="317"/>
                  </a:cubicBezTo>
                  <a:cubicBezTo>
                    <a:pt x="486" y="316"/>
                    <a:pt x="486" y="315"/>
                    <a:pt x="485" y="314"/>
                  </a:cubicBezTo>
                  <a:cubicBezTo>
                    <a:pt x="477" y="298"/>
                    <a:pt x="477" y="298"/>
                    <a:pt x="477" y="298"/>
                  </a:cubicBezTo>
                  <a:cubicBezTo>
                    <a:pt x="479" y="298"/>
                    <a:pt x="479" y="298"/>
                    <a:pt x="479" y="298"/>
                  </a:cubicBezTo>
                  <a:cubicBezTo>
                    <a:pt x="479" y="298"/>
                    <a:pt x="479" y="297"/>
                    <a:pt x="479" y="296"/>
                  </a:cubicBezTo>
                  <a:cubicBezTo>
                    <a:pt x="481" y="296"/>
                    <a:pt x="482" y="297"/>
                    <a:pt x="484" y="298"/>
                  </a:cubicBezTo>
                  <a:cubicBezTo>
                    <a:pt x="484" y="291"/>
                    <a:pt x="475" y="292"/>
                    <a:pt x="475" y="285"/>
                  </a:cubicBezTo>
                  <a:cubicBezTo>
                    <a:pt x="476" y="285"/>
                    <a:pt x="476" y="285"/>
                    <a:pt x="476" y="285"/>
                  </a:cubicBezTo>
                  <a:cubicBezTo>
                    <a:pt x="477" y="286"/>
                    <a:pt x="477" y="286"/>
                    <a:pt x="477" y="286"/>
                  </a:cubicBezTo>
                  <a:cubicBezTo>
                    <a:pt x="479" y="285"/>
                    <a:pt x="479" y="285"/>
                    <a:pt x="479" y="285"/>
                  </a:cubicBezTo>
                  <a:cubicBezTo>
                    <a:pt x="478" y="285"/>
                    <a:pt x="478" y="284"/>
                    <a:pt x="477" y="284"/>
                  </a:cubicBezTo>
                  <a:cubicBezTo>
                    <a:pt x="477" y="283"/>
                    <a:pt x="477" y="283"/>
                    <a:pt x="477" y="283"/>
                  </a:cubicBezTo>
                  <a:cubicBezTo>
                    <a:pt x="476" y="279"/>
                    <a:pt x="466" y="275"/>
                    <a:pt x="469" y="272"/>
                  </a:cubicBezTo>
                  <a:cubicBezTo>
                    <a:pt x="472" y="273"/>
                    <a:pt x="473" y="275"/>
                    <a:pt x="477" y="275"/>
                  </a:cubicBezTo>
                  <a:cubicBezTo>
                    <a:pt x="477" y="274"/>
                    <a:pt x="477" y="274"/>
                    <a:pt x="477" y="274"/>
                  </a:cubicBezTo>
                  <a:cubicBezTo>
                    <a:pt x="478" y="274"/>
                    <a:pt x="478" y="274"/>
                    <a:pt x="478" y="274"/>
                  </a:cubicBezTo>
                  <a:cubicBezTo>
                    <a:pt x="481" y="279"/>
                    <a:pt x="485" y="283"/>
                    <a:pt x="489" y="286"/>
                  </a:cubicBezTo>
                  <a:cubicBezTo>
                    <a:pt x="490" y="285"/>
                    <a:pt x="490" y="285"/>
                    <a:pt x="490" y="285"/>
                  </a:cubicBezTo>
                  <a:cubicBezTo>
                    <a:pt x="479" y="273"/>
                    <a:pt x="479" y="273"/>
                    <a:pt x="479" y="273"/>
                  </a:cubicBezTo>
                  <a:lnTo>
                    <a:pt x="480" y="274"/>
                  </a:lnTo>
                  <a:close/>
                  <a:moveTo>
                    <a:pt x="385" y="31"/>
                  </a:moveTo>
                  <a:cubicBezTo>
                    <a:pt x="374" y="38"/>
                    <a:pt x="374" y="38"/>
                    <a:pt x="374" y="38"/>
                  </a:cubicBezTo>
                  <a:cubicBezTo>
                    <a:pt x="377" y="35"/>
                    <a:pt x="381" y="32"/>
                    <a:pt x="385" y="31"/>
                  </a:cubicBezTo>
                  <a:close/>
                  <a:moveTo>
                    <a:pt x="76" y="40"/>
                  </a:moveTo>
                  <a:cubicBezTo>
                    <a:pt x="78" y="40"/>
                    <a:pt x="79" y="40"/>
                    <a:pt x="81" y="40"/>
                  </a:cubicBezTo>
                  <a:lnTo>
                    <a:pt x="76" y="40"/>
                  </a:lnTo>
                  <a:close/>
                  <a:moveTo>
                    <a:pt x="65" y="68"/>
                  </a:moveTo>
                  <a:cubicBezTo>
                    <a:pt x="68" y="61"/>
                    <a:pt x="75" y="60"/>
                    <a:pt x="82" y="60"/>
                  </a:cubicBezTo>
                  <a:cubicBezTo>
                    <a:pt x="83" y="59"/>
                    <a:pt x="83" y="59"/>
                    <a:pt x="83" y="59"/>
                  </a:cubicBezTo>
                  <a:lnTo>
                    <a:pt x="65" y="68"/>
                  </a:lnTo>
                  <a:close/>
                  <a:moveTo>
                    <a:pt x="21" y="263"/>
                  </a:moveTo>
                  <a:cubicBezTo>
                    <a:pt x="23" y="255"/>
                    <a:pt x="28" y="249"/>
                    <a:pt x="33" y="243"/>
                  </a:cubicBezTo>
                  <a:lnTo>
                    <a:pt x="21" y="263"/>
                  </a:lnTo>
                  <a:close/>
                  <a:moveTo>
                    <a:pt x="25" y="285"/>
                  </a:moveTo>
                  <a:cubicBezTo>
                    <a:pt x="29" y="280"/>
                    <a:pt x="35" y="277"/>
                    <a:pt x="41" y="276"/>
                  </a:cubicBezTo>
                  <a:lnTo>
                    <a:pt x="25" y="285"/>
                  </a:lnTo>
                  <a:close/>
                  <a:moveTo>
                    <a:pt x="25" y="320"/>
                  </a:moveTo>
                  <a:cubicBezTo>
                    <a:pt x="26" y="319"/>
                    <a:pt x="28" y="318"/>
                    <a:pt x="29" y="317"/>
                  </a:cubicBezTo>
                  <a:lnTo>
                    <a:pt x="25" y="320"/>
                  </a:lnTo>
                  <a:close/>
                  <a:moveTo>
                    <a:pt x="163" y="113"/>
                  </a:moveTo>
                  <a:cubicBezTo>
                    <a:pt x="161" y="118"/>
                    <a:pt x="157" y="112"/>
                    <a:pt x="153" y="113"/>
                  </a:cubicBezTo>
                  <a:cubicBezTo>
                    <a:pt x="154" y="115"/>
                    <a:pt x="154" y="115"/>
                    <a:pt x="154" y="115"/>
                  </a:cubicBezTo>
                  <a:cubicBezTo>
                    <a:pt x="150" y="113"/>
                    <a:pt x="145" y="112"/>
                    <a:pt x="140" y="111"/>
                  </a:cubicBezTo>
                  <a:cubicBezTo>
                    <a:pt x="140" y="111"/>
                    <a:pt x="140" y="111"/>
                    <a:pt x="140" y="111"/>
                  </a:cubicBezTo>
                  <a:cubicBezTo>
                    <a:pt x="142" y="110"/>
                    <a:pt x="142" y="110"/>
                    <a:pt x="142" y="110"/>
                  </a:cubicBezTo>
                  <a:cubicBezTo>
                    <a:pt x="147" y="102"/>
                    <a:pt x="160" y="109"/>
                    <a:pt x="163" y="113"/>
                  </a:cubicBezTo>
                  <a:close/>
                  <a:moveTo>
                    <a:pt x="124" y="159"/>
                  </a:moveTo>
                  <a:cubicBezTo>
                    <a:pt x="126" y="160"/>
                    <a:pt x="126" y="160"/>
                    <a:pt x="126" y="160"/>
                  </a:cubicBezTo>
                  <a:cubicBezTo>
                    <a:pt x="126" y="162"/>
                    <a:pt x="126" y="162"/>
                    <a:pt x="126" y="162"/>
                  </a:cubicBezTo>
                  <a:cubicBezTo>
                    <a:pt x="127" y="162"/>
                    <a:pt x="128" y="162"/>
                    <a:pt x="129" y="162"/>
                  </a:cubicBezTo>
                  <a:cubicBezTo>
                    <a:pt x="128" y="161"/>
                    <a:pt x="128" y="161"/>
                    <a:pt x="128" y="161"/>
                  </a:cubicBezTo>
                  <a:cubicBezTo>
                    <a:pt x="130" y="162"/>
                    <a:pt x="130" y="162"/>
                    <a:pt x="130" y="162"/>
                  </a:cubicBezTo>
                  <a:cubicBezTo>
                    <a:pt x="130" y="163"/>
                    <a:pt x="130" y="163"/>
                    <a:pt x="130" y="163"/>
                  </a:cubicBezTo>
                  <a:cubicBezTo>
                    <a:pt x="128" y="166"/>
                    <a:pt x="128" y="166"/>
                    <a:pt x="128" y="166"/>
                  </a:cubicBezTo>
                  <a:cubicBezTo>
                    <a:pt x="127" y="165"/>
                    <a:pt x="126" y="165"/>
                    <a:pt x="126" y="164"/>
                  </a:cubicBezTo>
                  <a:cubicBezTo>
                    <a:pt x="123" y="163"/>
                    <a:pt x="123" y="163"/>
                    <a:pt x="123" y="163"/>
                  </a:cubicBezTo>
                  <a:cubicBezTo>
                    <a:pt x="124" y="161"/>
                    <a:pt x="124" y="161"/>
                    <a:pt x="124" y="161"/>
                  </a:cubicBezTo>
                  <a:cubicBezTo>
                    <a:pt x="122" y="159"/>
                    <a:pt x="121" y="156"/>
                    <a:pt x="117" y="156"/>
                  </a:cubicBezTo>
                  <a:cubicBezTo>
                    <a:pt x="117" y="155"/>
                    <a:pt x="117" y="155"/>
                    <a:pt x="117" y="154"/>
                  </a:cubicBezTo>
                  <a:cubicBezTo>
                    <a:pt x="115" y="153"/>
                    <a:pt x="115" y="153"/>
                    <a:pt x="115" y="153"/>
                  </a:cubicBezTo>
                  <a:cubicBezTo>
                    <a:pt x="120" y="149"/>
                    <a:pt x="118" y="142"/>
                    <a:pt x="119" y="136"/>
                  </a:cubicBezTo>
                  <a:cubicBezTo>
                    <a:pt x="120" y="136"/>
                    <a:pt x="120" y="136"/>
                    <a:pt x="120" y="136"/>
                  </a:cubicBezTo>
                  <a:cubicBezTo>
                    <a:pt x="120" y="135"/>
                    <a:pt x="120" y="135"/>
                    <a:pt x="120" y="135"/>
                  </a:cubicBezTo>
                  <a:cubicBezTo>
                    <a:pt x="121" y="136"/>
                    <a:pt x="121" y="136"/>
                    <a:pt x="121" y="136"/>
                  </a:cubicBezTo>
                  <a:cubicBezTo>
                    <a:pt x="125" y="144"/>
                    <a:pt x="119" y="155"/>
                    <a:pt x="124" y="159"/>
                  </a:cubicBezTo>
                  <a:close/>
                  <a:moveTo>
                    <a:pt x="130" y="169"/>
                  </a:moveTo>
                  <a:cubicBezTo>
                    <a:pt x="129" y="168"/>
                    <a:pt x="129" y="168"/>
                    <a:pt x="129" y="168"/>
                  </a:cubicBezTo>
                  <a:cubicBezTo>
                    <a:pt x="130" y="167"/>
                    <a:pt x="130" y="166"/>
                    <a:pt x="131" y="165"/>
                  </a:cubicBezTo>
                  <a:cubicBezTo>
                    <a:pt x="131" y="164"/>
                    <a:pt x="131" y="164"/>
                    <a:pt x="131" y="163"/>
                  </a:cubicBezTo>
                  <a:cubicBezTo>
                    <a:pt x="132" y="163"/>
                    <a:pt x="132" y="163"/>
                    <a:pt x="132" y="163"/>
                  </a:cubicBezTo>
                  <a:cubicBezTo>
                    <a:pt x="134" y="163"/>
                    <a:pt x="134" y="163"/>
                    <a:pt x="134" y="163"/>
                  </a:cubicBezTo>
                  <a:cubicBezTo>
                    <a:pt x="132" y="164"/>
                    <a:pt x="132" y="164"/>
                    <a:pt x="132" y="164"/>
                  </a:cubicBezTo>
                  <a:cubicBezTo>
                    <a:pt x="133" y="166"/>
                    <a:pt x="136" y="170"/>
                    <a:pt x="130" y="169"/>
                  </a:cubicBezTo>
                  <a:close/>
                  <a:moveTo>
                    <a:pt x="114" y="130"/>
                  </a:moveTo>
                  <a:cubicBezTo>
                    <a:pt x="114" y="131"/>
                    <a:pt x="114" y="131"/>
                    <a:pt x="114" y="131"/>
                  </a:cubicBezTo>
                  <a:cubicBezTo>
                    <a:pt x="116" y="131"/>
                    <a:pt x="116" y="129"/>
                    <a:pt x="116" y="126"/>
                  </a:cubicBezTo>
                  <a:cubicBezTo>
                    <a:pt x="119" y="126"/>
                    <a:pt x="116" y="132"/>
                    <a:pt x="117" y="135"/>
                  </a:cubicBezTo>
                  <a:cubicBezTo>
                    <a:pt x="119" y="134"/>
                    <a:pt x="119" y="134"/>
                    <a:pt x="119" y="134"/>
                  </a:cubicBezTo>
                  <a:cubicBezTo>
                    <a:pt x="119" y="135"/>
                    <a:pt x="119" y="135"/>
                    <a:pt x="119" y="136"/>
                  </a:cubicBezTo>
                  <a:cubicBezTo>
                    <a:pt x="119" y="136"/>
                    <a:pt x="119" y="136"/>
                    <a:pt x="119" y="136"/>
                  </a:cubicBezTo>
                  <a:cubicBezTo>
                    <a:pt x="116" y="151"/>
                    <a:pt x="116" y="151"/>
                    <a:pt x="116" y="151"/>
                  </a:cubicBezTo>
                  <a:cubicBezTo>
                    <a:pt x="110" y="149"/>
                    <a:pt x="113" y="155"/>
                    <a:pt x="108" y="154"/>
                  </a:cubicBezTo>
                  <a:cubicBezTo>
                    <a:pt x="106" y="154"/>
                    <a:pt x="106" y="154"/>
                    <a:pt x="106" y="154"/>
                  </a:cubicBezTo>
                  <a:cubicBezTo>
                    <a:pt x="106" y="154"/>
                    <a:pt x="106" y="154"/>
                    <a:pt x="106" y="154"/>
                  </a:cubicBezTo>
                  <a:lnTo>
                    <a:pt x="114" y="130"/>
                  </a:lnTo>
                  <a:close/>
                  <a:moveTo>
                    <a:pt x="57" y="247"/>
                  </a:moveTo>
                  <a:cubicBezTo>
                    <a:pt x="57" y="249"/>
                    <a:pt x="57" y="249"/>
                    <a:pt x="57" y="249"/>
                  </a:cubicBezTo>
                  <a:cubicBezTo>
                    <a:pt x="56" y="248"/>
                    <a:pt x="55" y="248"/>
                    <a:pt x="54" y="248"/>
                  </a:cubicBezTo>
                  <a:cubicBezTo>
                    <a:pt x="52" y="248"/>
                    <a:pt x="51" y="248"/>
                    <a:pt x="50" y="249"/>
                  </a:cubicBezTo>
                  <a:cubicBezTo>
                    <a:pt x="42" y="248"/>
                    <a:pt x="42" y="248"/>
                    <a:pt x="42" y="248"/>
                  </a:cubicBezTo>
                  <a:cubicBezTo>
                    <a:pt x="45" y="241"/>
                    <a:pt x="45" y="241"/>
                    <a:pt x="45" y="241"/>
                  </a:cubicBezTo>
                  <a:cubicBezTo>
                    <a:pt x="45" y="243"/>
                    <a:pt x="45" y="243"/>
                    <a:pt x="45" y="243"/>
                  </a:cubicBezTo>
                  <a:cubicBezTo>
                    <a:pt x="64" y="220"/>
                    <a:pt x="74" y="189"/>
                    <a:pt x="121" y="193"/>
                  </a:cubicBezTo>
                  <a:cubicBezTo>
                    <a:pt x="120" y="195"/>
                    <a:pt x="120" y="197"/>
                    <a:pt x="117" y="197"/>
                  </a:cubicBezTo>
                  <a:cubicBezTo>
                    <a:pt x="123" y="200"/>
                    <a:pt x="136" y="197"/>
                    <a:pt x="142" y="195"/>
                  </a:cubicBezTo>
                  <a:cubicBezTo>
                    <a:pt x="148" y="198"/>
                    <a:pt x="137" y="199"/>
                    <a:pt x="137" y="202"/>
                  </a:cubicBezTo>
                  <a:cubicBezTo>
                    <a:pt x="138" y="202"/>
                    <a:pt x="138" y="202"/>
                    <a:pt x="138" y="202"/>
                  </a:cubicBezTo>
                  <a:cubicBezTo>
                    <a:pt x="126" y="207"/>
                    <a:pt x="126" y="207"/>
                    <a:pt x="126" y="207"/>
                  </a:cubicBezTo>
                  <a:cubicBezTo>
                    <a:pt x="127" y="208"/>
                    <a:pt x="127" y="208"/>
                    <a:pt x="127" y="208"/>
                  </a:cubicBezTo>
                  <a:cubicBezTo>
                    <a:pt x="129" y="207"/>
                    <a:pt x="129" y="207"/>
                    <a:pt x="129" y="207"/>
                  </a:cubicBezTo>
                  <a:cubicBezTo>
                    <a:pt x="132" y="206"/>
                    <a:pt x="136" y="205"/>
                    <a:pt x="139" y="203"/>
                  </a:cubicBezTo>
                  <a:cubicBezTo>
                    <a:pt x="139" y="205"/>
                    <a:pt x="139" y="205"/>
                    <a:pt x="139" y="205"/>
                  </a:cubicBezTo>
                  <a:cubicBezTo>
                    <a:pt x="143" y="206"/>
                    <a:pt x="143" y="203"/>
                    <a:pt x="147" y="203"/>
                  </a:cubicBezTo>
                  <a:cubicBezTo>
                    <a:pt x="146" y="207"/>
                    <a:pt x="141" y="205"/>
                    <a:pt x="140" y="208"/>
                  </a:cubicBezTo>
                  <a:cubicBezTo>
                    <a:pt x="142" y="209"/>
                    <a:pt x="142" y="209"/>
                    <a:pt x="142" y="209"/>
                  </a:cubicBezTo>
                  <a:cubicBezTo>
                    <a:pt x="141" y="209"/>
                    <a:pt x="140" y="209"/>
                    <a:pt x="140" y="209"/>
                  </a:cubicBezTo>
                  <a:cubicBezTo>
                    <a:pt x="137" y="210"/>
                    <a:pt x="133" y="212"/>
                    <a:pt x="132" y="215"/>
                  </a:cubicBezTo>
                  <a:cubicBezTo>
                    <a:pt x="130" y="215"/>
                    <a:pt x="128" y="215"/>
                    <a:pt x="127" y="215"/>
                  </a:cubicBezTo>
                  <a:cubicBezTo>
                    <a:pt x="126" y="215"/>
                    <a:pt x="126" y="215"/>
                    <a:pt x="125" y="215"/>
                  </a:cubicBezTo>
                  <a:cubicBezTo>
                    <a:pt x="122" y="212"/>
                    <a:pt x="119" y="210"/>
                    <a:pt x="115" y="210"/>
                  </a:cubicBezTo>
                  <a:cubicBezTo>
                    <a:pt x="115" y="211"/>
                    <a:pt x="115" y="211"/>
                    <a:pt x="115" y="211"/>
                  </a:cubicBezTo>
                  <a:cubicBezTo>
                    <a:pt x="123" y="216"/>
                    <a:pt x="123" y="216"/>
                    <a:pt x="123" y="216"/>
                  </a:cubicBezTo>
                  <a:cubicBezTo>
                    <a:pt x="121" y="220"/>
                    <a:pt x="121" y="220"/>
                    <a:pt x="121" y="220"/>
                  </a:cubicBezTo>
                  <a:cubicBezTo>
                    <a:pt x="120" y="220"/>
                    <a:pt x="120" y="219"/>
                    <a:pt x="119" y="219"/>
                  </a:cubicBezTo>
                  <a:cubicBezTo>
                    <a:pt x="117" y="219"/>
                    <a:pt x="116" y="219"/>
                    <a:pt x="114" y="219"/>
                  </a:cubicBezTo>
                  <a:cubicBezTo>
                    <a:pt x="109" y="215"/>
                    <a:pt x="102" y="214"/>
                    <a:pt x="97" y="213"/>
                  </a:cubicBezTo>
                  <a:cubicBezTo>
                    <a:pt x="97" y="215"/>
                    <a:pt x="97" y="215"/>
                    <a:pt x="97" y="215"/>
                  </a:cubicBezTo>
                  <a:cubicBezTo>
                    <a:pt x="113" y="220"/>
                    <a:pt x="113" y="220"/>
                    <a:pt x="113" y="220"/>
                  </a:cubicBezTo>
                  <a:cubicBezTo>
                    <a:pt x="113" y="221"/>
                    <a:pt x="113" y="221"/>
                    <a:pt x="113" y="221"/>
                  </a:cubicBezTo>
                  <a:cubicBezTo>
                    <a:pt x="113" y="221"/>
                    <a:pt x="113" y="221"/>
                    <a:pt x="113" y="221"/>
                  </a:cubicBezTo>
                  <a:cubicBezTo>
                    <a:pt x="113" y="221"/>
                    <a:pt x="113" y="221"/>
                    <a:pt x="113" y="221"/>
                  </a:cubicBezTo>
                  <a:cubicBezTo>
                    <a:pt x="112" y="222"/>
                    <a:pt x="112" y="223"/>
                    <a:pt x="112" y="223"/>
                  </a:cubicBezTo>
                  <a:cubicBezTo>
                    <a:pt x="111" y="223"/>
                    <a:pt x="111" y="223"/>
                    <a:pt x="111" y="223"/>
                  </a:cubicBezTo>
                  <a:cubicBezTo>
                    <a:pt x="107" y="223"/>
                    <a:pt x="103" y="223"/>
                    <a:pt x="99" y="223"/>
                  </a:cubicBezTo>
                  <a:cubicBezTo>
                    <a:pt x="100" y="225"/>
                    <a:pt x="100" y="225"/>
                    <a:pt x="100" y="225"/>
                  </a:cubicBezTo>
                  <a:cubicBezTo>
                    <a:pt x="97" y="224"/>
                    <a:pt x="94" y="224"/>
                    <a:pt x="91" y="224"/>
                  </a:cubicBezTo>
                  <a:cubicBezTo>
                    <a:pt x="90" y="224"/>
                    <a:pt x="90" y="224"/>
                    <a:pt x="89" y="224"/>
                  </a:cubicBezTo>
                  <a:cubicBezTo>
                    <a:pt x="89" y="225"/>
                    <a:pt x="89" y="225"/>
                    <a:pt x="89" y="225"/>
                  </a:cubicBezTo>
                  <a:cubicBezTo>
                    <a:pt x="99" y="227"/>
                    <a:pt x="99" y="227"/>
                    <a:pt x="99" y="227"/>
                  </a:cubicBezTo>
                  <a:cubicBezTo>
                    <a:pt x="98" y="228"/>
                    <a:pt x="98" y="228"/>
                    <a:pt x="98" y="228"/>
                  </a:cubicBezTo>
                  <a:cubicBezTo>
                    <a:pt x="99" y="233"/>
                    <a:pt x="94" y="231"/>
                    <a:pt x="91" y="231"/>
                  </a:cubicBezTo>
                  <a:cubicBezTo>
                    <a:pt x="92" y="233"/>
                    <a:pt x="92" y="233"/>
                    <a:pt x="92" y="233"/>
                  </a:cubicBezTo>
                  <a:cubicBezTo>
                    <a:pt x="91" y="233"/>
                    <a:pt x="90" y="233"/>
                    <a:pt x="89" y="233"/>
                  </a:cubicBezTo>
                  <a:cubicBezTo>
                    <a:pt x="84" y="232"/>
                    <a:pt x="80" y="232"/>
                    <a:pt x="75" y="232"/>
                  </a:cubicBezTo>
                  <a:cubicBezTo>
                    <a:pt x="75" y="234"/>
                    <a:pt x="75" y="234"/>
                    <a:pt x="75" y="234"/>
                  </a:cubicBezTo>
                  <a:cubicBezTo>
                    <a:pt x="91" y="235"/>
                    <a:pt x="91" y="235"/>
                    <a:pt x="91" y="235"/>
                  </a:cubicBezTo>
                  <a:cubicBezTo>
                    <a:pt x="90" y="236"/>
                    <a:pt x="90" y="236"/>
                    <a:pt x="90" y="236"/>
                  </a:cubicBezTo>
                  <a:cubicBezTo>
                    <a:pt x="97" y="240"/>
                    <a:pt x="105" y="242"/>
                    <a:pt x="114" y="244"/>
                  </a:cubicBezTo>
                  <a:cubicBezTo>
                    <a:pt x="97" y="249"/>
                    <a:pt x="73" y="240"/>
                    <a:pt x="57" y="247"/>
                  </a:cubicBezTo>
                  <a:close/>
                  <a:moveTo>
                    <a:pt x="126" y="221"/>
                  </a:moveTo>
                  <a:cubicBezTo>
                    <a:pt x="125" y="224"/>
                    <a:pt x="125" y="224"/>
                    <a:pt x="125" y="224"/>
                  </a:cubicBezTo>
                  <a:cubicBezTo>
                    <a:pt x="122" y="223"/>
                    <a:pt x="122" y="223"/>
                    <a:pt x="122" y="223"/>
                  </a:cubicBezTo>
                  <a:cubicBezTo>
                    <a:pt x="123" y="229"/>
                    <a:pt x="114" y="225"/>
                    <a:pt x="114" y="223"/>
                  </a:cubicBezTo>
                  <a:cubicBezTo>
                    <a:pt x="114" y="223"/>
                    <a:pt x="114" y="223"/>
                    <a:pt x="114" y="223"/>
                  </a:cubicBezTo>
                  <a:cubicBezTo>
                    <a:pt x="114" y="222"/>
                    <a:pt x="114" y="222"/>
                    <a:pt x="114" y="222"/>
                  </a:cubicBezTo>
                  <a:cubicBezTo>
                    <a:pt x="115" y="221"/>
                    <a:pt x="115" y="221"/>
                    <a:pt x="115" y="221"/>
                  </a:cubicBezTo>
                  <a:cubicBezTo>
                    <a:pt x="121" y="221"/>
                    <a:pt x="121" y="221"/>
                    <a:pt x="121" y="221"/>
                  </a:cubicBezTo>
                  <a:cubicBezTo>
                    <a:pt x="121" y="220"/>
                    <a:pt x="121" y="220"/>
                    <a:pt x="121" y="220"/>
                  </a:cubicBezTo>
                  <a:cubicBezTo>
                    <a:pt x="122" y="221"/>
                    <a:pt x="122" y="221"/>
                    <a:pt x="122" y="221"/>
                  </a:cubicBezTo>
                  <a:cubicBezTo>
                    <a:pt x="122" y="221"/>
                    <a:pt x="123" y="220"/>
                    <a:pt x="123" y="220"/>
                  </a:cubicBezTo>
                  <a:cubicBezTo>
                    <a:pt x="124" y="219"/>
                    <a:pt x="124" y="218"/>
                    <a:pt x="125" y="216"/>
                  </a:cubicBezTo>
                  <a:cubicBezTo>
                    <a:pt x="131" y="217"/>
                    <a:pt x="131" y="217"/>
                    <a:pt x="131" y="217"/>
                  </a:cubicBezTo>
                  <a:cubicBezTo>
                    <a:pt x="131" y="218"/>
                    <a:pt x="131" y="218"/>
                    <a:pt x="131" y="218"/>
                  </a:cubicBezTo>
                  <a:cubicBezTo>
                    <a:pt x="143" y="210"/>
                    <a:pt x="143" y="210"/>
                    <a:pt x="143" y="210"/>
                  </a:cubicBezTo>
                  <a:cubicBezTo>
                    <a:pt x="143" y="211"/>
                    <a:pt x="143" y="211"/>
                    <a:pt x="143" y="211"/>
                  </a:cubicBezTo>
                  <a:cubicBezTo>
                    <a:pt x="143" y="212"/>
                    <a:pt x="143" y="212"/>
                    <a:pt x="143" y="213"/>
                  </a:cubicBezTo>
                  <a:cubicBezTo>
                    <a:pt x="143" y="214"/>
                    <a:pt x="143" y="214"/>
                    <a:pt x="143" y="214"/>
                  </a:cubicBezTo>
                  <a:cubicBezTo>
                    <a:pt x="141" y="215"/>
                    <a:pt x="140" y="216"/>
                    <a:pt x="140" y="218"/>
                  </a:cubicBezTo>
                  <a:cubicBezTo>
                    <a:pt x="133" y="218"/>
                    <a:pt x="133" y="218"/>
                    <a:pt x="133" y="218"/>
                  </a:cubicBezTo>
                  <a:cubicBezTo>
                    <a:pt x="133" y="218"/>
                    <a:pt x="133" y="218"/>
                    <a:pt x="133" y="218"/>
                  </a:cubicBezTo>
                  <a:cubicBezTo>
                    <a:pt x="133" y="218"/>
                    <a:pt x="133" y="218"/>
                    <a:pt x="133" y="218"/>
                  </a:cubicBezTo>
                  <a:cubicBezTo>
                    <a:pt x="132" y="218"/>
                    <a:pt x="132" y="219"/>
                    <a:pt x="131" y="220"/>
                  </a:cubicBezTo>
                  <a:cubicBezTo>
                    <a:pt x="131" y="221"/>
                    <a:pt x="131" y="221"/>
                    <a:pt x="131" y="221"/>
                  </a:cubicBezTo>
                  <a:cubicBezTo>
                    <a:pt x="130" y="221"/>
                    <a:pt x="130" y="221"/>
                    <a:pt x="130" y="221"/>
                  </a:cubicBezTo>
                  <a:cubicBezTo>
                    <a:pt x="129" y="221"/>
                    <a:pt x="127" y="221"/>
                    <a:pt x="126" y="221"/>
                  </a:cubicBezTo>
                  <a:close/>
                  <a:moveTo>
                    <a:pt x="132" y="223"/>
                  </a:moveTo>
                  <a:cubicBezTo>
                    <a:pt x="131" y="223"/>
                    <a:pt x="131" y="223"/>
                    <a:pt x="131" y="223"/>
                  </a:cubicBezTo>
                  <a:cubicBezTo>
                    <a:pt x="131" y="223"/>
                    <a:pt x="132" y="222"/>
                    <a:pt x="132" y="222"/>
                  </a:cubicBezTo>
                  <a:cubicBezTo>
                    <a:pt x="134" y="219"/>
                    <a:pt x="134" y="219"/>
                    <a:pt x="134" y="219"/>
                  </a:cubicBezTo>
                  <a:cubicBezTo>
                    <a:pt x="135" y="220"/>
                    <a:pt x="137" y="220"/>
                    <a:pt x="139" y="220"/>
                  </a:cubicBezTo>
                  <a:cubicBezTo>
                    <a:pt x="140" y="220"/>
                    <a:pt x="140" y="220"/>
                    <a:pt x="140" y="220"/>
                  </a:cubicBezTo>
                  <a:cubicBezTo>
                    <a:pt x="140" y="220"/>
                    <a:pt x="140" y="220"/>
                    <a:pt x="140" y="220"/>
                  </a:cubicBezTo>
                  <a:cubicBezTo>
                    <a:pt x="139" y="221"/>
                    <a:pt x="139" y="221"/>
                    <a:pt x="139" y="221"/>
                  </a:cubicBezTo>
                  <a:cubicBezTo>
                    <a:pt x="137" y="226"/>
                    <a:pt x="136" y="223"/>
                    <a:pt x="132" y="223"/>
                  </a:cubicBezTo>
                  <a:close/>
                  <a:moveTo>
                    <a:pt x="143" y="218"/>
                  </a:moveTo>
                  <a:cubicBezTo>
                    <a:pt x="142" y="218"/>
                    <a:pt x="142" y="218"/>
                    <a:pt x="142" y="218"/>
                  </a:cubicBezTo>
                  <a:cubicBezTo>
                    <a:pt x="146" y="213"/>
                    <a:pt x="146" y="213"/>
                    <a:pt x="146" y="213"/>
                  </a:cubicBezTo>
                  <a:cubicBezTo>
                    <a:pt x="146" y="213"/>
                    <a:pt x="146" y="213"/>
                    <a:pt x="146" y="213"/>
                  </a:cubicBezTo>
                  <a:cubicBezTo>
                    <a:pt x="145" y="212"/>
                    <a:pt x="145" y="212"/>
                    <a:pt x="145" y="212"/>
                  </a:cubicBezTo>
                  <a:cubicBezTo>
                    <a:pt x="147" y="213"/>
                    <a:pt x="147" y="213"/>
                    <a:pt x="147" y="213"/>
                  </a:cubicBezTo>
                  <a:cubicBezTo>
                    <a:pt x="151" y="214"/>
                    <a:pt x="145" y="218"/>
                    <a:pt x="143" y="218"/>
                  </a:cubicBezTo>
                  <a:close/>
                  <a:moveTo>
                    <a:pt x="157" y="149"/>
                  </a:moveTo>
                  <a:cubicBezTo>
                    <a:pt x="159" y="150"/>
                    <a:pt x="159" y="150"/>
                    <a:pt x="159" y="150"/>
                  </a:cubicBezTo>
                  <a:cubicBezTo>
                    <a:pt x="158" y="153"/>
                    <a:pt x="158" y="153"/>
                    <a:pt x="158" y="153"/>
                  </a:cubicBezTo>
                  <a:cubicBezTo>
                    <a:pt x="161" y="154"/>
                    <a:pt x="157" y="156"/>
                    <a:pt x="154" y="158"/>
                  </a:cubicBezTo>
                  <a:cubicBezTo>
                    <a:pt x="159" y="150"/>
                    <a:pt x="159" y="150"/>
                    <a:pt x="159" y="150"/>
                  </a:cubicBezTo>
                  <a:cubicBezTo>
                    <a:pt x="155" y="151"/>
                    <a:pt x="151" y="153"/>
                    <a:pt x="147" y="154"/>
                  </a:cubicBezTo>
                  <a:cubicBezTo>
                    <a:pt x="146" y="157"/>
                    <a:pt x="150" y="159"/>
                    <a:pt x="151" y="162"/>
                  </a:cubicBezTo>
                  <a:cubicBezTo>
                    <a:pt x="148" y="161"/>
                    <a:pt x="148" y="161"/>
                    <a:pt x="148" y="161"/>
                  </a:cubicBezTo>
                  <a:cubicBezTo>
                    <a:pt x="144" y="166"/>
                    <a:pt x="144" y="155"/>
                    <a:pt x="139" y="156"/>
                  </a:cubicBezTo>
                  <a:cubicBezTo>
                    <a:pt x="139" y="158"/>
                    <a:pt x="139" y="158"/>
                    <a:pt x="139" y="158"/>
                  </a:cubicBezTo>
                  <a:cubicBezTo>
                    <a:pt x="137" y="158"/>
                    <a:pt x="137" y="158"/>
                    <a:pt x="137" y="158"/>
                  </a:cubicBezTo>
                  <a:cubicBezTo>
                    <a:pt x="137" y="159"/>
                    <a:pt x="136" y="159"/>
                    <a:pt x="134" y="159"/>
                  </a:cubicBezTo>
                  <a:cubicBezTo>
                    <a:pt x="134" y="161"/>
                    <a:pt x="134" y="161"/>
                    <a:pt x="134" y="161"/>
                  </a:cubicBezTo>
                  <a:cubicBezTo>
                    <a:pt x="133" y="161"/>
                    <a:pt x="132" y="161"/>
                    <a:pt x="132" y="161"/>
                  </a:cubicBezTo>
                  <a:cubicBezTo>
                    <a:pt x="131" y="160"/>
                    <a:pt x="130" y="159"/>
                    <a:pt x="129" y="159"/>
                  </a:cubicBezTo>
                  <a:cubicBezTo>
                    <a:pt x="130" y="158"/>
                    <a:pt x="130" y="158"/>
                    <a:pt x="130" y="158"/>
                  </a:cubicBezTo>
                  <a:cubicBezTo>
                    <a:pt x="130" y="143"/>
                    <a:pt x="132" y="127"/>
                    <a:pt x="127" y="117"/>
                  </a:cubicBezTo>
                  <a:cubicBezTo>
                    <a:pt x="125" y="116"/>
                    <a:pt x="125" y="116"/>
                    <a:pt x="125" y="116"/>
                  </a:cubicBezTo>
                  <a:cubicBezTo>
                    <a:pt x="126" y="116"/>
                    <a:pt x="129" y="116"/>
                    <a:pt x="131" y="115"/>
                  </a:cubicBezTo>
                  <a:cubicBezTo>
                    <a:pt x="131" y="114"/>
                    <a:pt x="132" y="114"/>
                    <a:pt x="133" y="113"/>
                  </a:cubicBezTo>
                  <a:cubicBezTo>
                    <a:pt x="127" y="115"/>
                    <a:pt x="127" y="115"/>
                    <a:pt x="127" y="115"/>
                  </a:cubicBezTo>
                  <a:cubicBezTo>
                    <a:pt x="127" y="114"/>
                    <a:pt x="127" y="113"/>
                    <a:pt x="126" y="113"/>
                  </a:cubicBezTo>
                  <a:cubicBezTo>
                    <a:pt x="126" y="111"/>
                    <a:pt x="130" y="111"/>
                    <a:pt x="130" y="113"/>
                  </a:cubicBezTo>
                  <a:cubicBezTo>
                    <a:pt x="133" y="113"/>
                    <a:pt x="133" y="113"/>
                    <a:pt x="133" y="113"/>
                  </a:cubicBezTo>
                  <a:cubicBezTo>
                    <a:pt x="132" y="115"/>
                    <a:pt x="132" y="115"/>
                    <a:pt x="132" y="115"/>
                  </a:cubicBezTo>
                  <a:cubicBezTo>
                    <a:pt x="135" y="115"/>
                    <a:pt x="137" y="115"/>
                    <a:pt x="140" y="115"/>
                  </a:cubicBezTo>
                  <a:cubicBezTo>
                    <a:pt x="140" y="113"/>
                    <a:pt x="140" y="113"/>
                    <a:pt x="140" y="113"/>
                  </a:cubicBezTo>
                  <a:cubicBezTo>
                    <a:pt x="153" y="117"/>
                    <a:pt x="153" y="117"/>
                    <a:pt x="153" y="117"/>
                  </a:cubicBezTo>
                  <a:cubicBezTo>
                    <a:pt x="152" y="118"/>
                    <a:pt x="152" y="118"/>
                    <a:pt x="152" y="118"/>
                  </a:cubicBezTo>
                  <a:cubicBezTo>
                    <a:pt x="156" y="123"/>
                    <a:pt x="164" y="125"/>
                    <a:pt x="170" y="130"/>
                  </a:cubicBezTo>
                  <a:cubicBezTo>
                    <a:pt x="169" y="131"/>
                    <a:pt x="168" y="132"/>
                    <a:pt x="166" y="131"/>
                  </a:cubicBezTo>
                  <a:cubicBezTo>
                    <a:pt x="165" y="132"/>
                    <a:pt x="165" y="132"/>
                    <a:pt x="165" y="132"/>
                  </a:cubicBezTo>
                  <a:cubicBezTo>
                    <a:pt x="165" y="130"/>
                    <a:pt x="163" y="129"/>
                    <a:pt x="161" y="129"/>
                  </a:cubicBezTo>
                  <a:cubicBezTo>
                    <a:pt x="162" y="128"/>
                    <a:pt x="162" y="128"/>
                    <a:pt x="162" y="128"/>
                  </a:cubicBezTo>
                  <a:cubicBezTo>
                    <a:pt x="160" y="129"/>
                    <a:pt x="160" y="129"/>
                    <a:pt x="160" y="129"/>
                  </a:cubicBezTo>
                  <a:cubicBezTo>
                    <a:pt x="159" y="128"/>
                    <a:pt x="159" y="128"/>
                    <a:pt x="158" y="128"/>
                  </a:cubicBezTo>
                  <a:cubicBezTo>
                    <a:pt x="156" y="126"/>
                    <a:pt x="154" y="125"/>
                    <a:pt x="151" y="125"/>
                  </a:cubicBezTo>
                  <a:cubicBezTo>
                    <a:pt x="148" y="125"/>
                    <a:pt x="148" y="125"/>
                    <a:pt x="148" y="125"/>
                  </a:cubicBezTo>
                  <a:cubicBezTo>
                    <a:pt x="158" y="130"/>
                    <a:pt x="158" y="130"/>
                    <a:pt x="158" y="130"/>
                  </a:cubicBezTo>
                  <a:cubicBezTo>
                    <a:pt x="155" y="131"/>
                    <a:pt x="155" y="131"/>
                    <a:pt x="155" y="131"/>
                  </a:cubicBezTo>
                  <a:cubicBezTo>
                    <a:pt x="156" y="133"/>
                    <a:pt x="156" y="133"/>
                    <a:pt x="156" y="133"/>
                  </a:cubicBezTo>
                  <a:cubicBezTo>
                    <a:pt x="157" y="133"/>
                    <a:pt x="158" y="133"/>
                    <a:pt x="159" y="133"/>
                  </a:cubicBezTo>
                  <a:cubicBezTo>
                    <a:pt x="159" y="132"/>
                    <a:pt x="159" y="132"/>
                    <a:pt x="159" y="132"/>
                  </a:cubicBezTo>
                  <a:cubicBezTo>
                    <a:pt x="159" y="132"/>
                    <a:pt x="159" y="132"/>
                    <a:pt x="159" y="132"/>
                  </a:cubicBezTo>
                  <a:cubicBezTo>
                    <a:pt x="160" y="132"/>
                    <a:pt x="160" y="131"/>
                    <a:pt x="160" y="131"/>
                  </a:cubicBezTo>
                  <a:cubicBezTo>
                    <a:pt x="163" y="132"/>
                    <a:pt x="163" y="132"/>
                    <a:pt x="163" y="132"/>
                  </a:cubicBezTo>
                  <a:cubicBezTo>
                    <a:pt x="162" y="133"/>
                    <a:pt x="161" y="133"/>
                    <a:pt x="160" y="133"/>
                  </a:cubicBezTo>
                  <a:cubicBezTo>
                    <a:pt x="162" y="137"/>
                    <a:pt x="167" y="139"/>
                    <a:pt x="173" y="140"/>
                  </a:cubicBezTo>
                  <a:cubicBezTo>
                    <a:pt x="169" y="144"/>
                    <a:pt x="162" y="146"/>
                    <a:pt x="157" y="149"/>
                  </a:cubicBezTo>
                  <a:close/>
                  <a:moveTo>
                    <a:pt x="206" y="295"/>
                  </a:moveTo>
                  <a:cubicBezTo>
                    <a:pt x="205" y="285"/>
                    <a:pt x="207" y="274"/>
                    <a:pt x="209" y="264"/>
                  </a:cubicBezTo>
                  <a:lnTo>
                    <a:pt x="206" y="295"/>
                  </a:lnTo>
                  <a:close/>
                  <a:moveTo>
                    <a:pt x="233" y="104"/>
                  </a:moveTo>
                  <a:cubicBezTo>
                    <a:pt x="234" y="104"/>
                    <a:pt x="234" y="104"/>
                    <a:pt x="234" y="104"/>
                  </a:cubicBezTo>
                  <a:cubicBezTo>
                    <a:pt x="233" y="105"/>
                    <a:pt x="233" y="105"/>
                    <a:pt x="232" y="105"/>
                  </a:cubicBezTo>
                  <a:cubicBezTo>
                    <a:pt x="233" y="103"/>
                    <a:pt x="233" y="103"/>
                    <a:pt x="233" y="103"/>
                  </a:cubicBezTo>
                  <a:cubicBezTo>
                    <a:pt x="229" y="103"/>
                    <a:pt x="229" y="103"/>
                    <a:pt x="229" y="103"/>
                  </a:cubicBezTo>
                  <a:cubicBezTo>
                    <a:pt x="229" y="104"/>
                    <a:pt x="229" y="104"/>
                    <a:pt x="229" y="104"/>
                  </a:cubicBezTo>
                  <a:cubicBezTo>
                    <a:pt x="227" y="102"/>
                    <a:pt x="227" y="102"/>
                    <a:pt x="227" y="102"/>
                  </a:cubicBezTo>
                  <a:cubicBezTo>
                    <a:pt x="228" y="102"/>
                    <a:pt x="228" y="102"/>
                    <a:pt x="228" y="102"/>
                  </a:cubicBezTo>
                  <a:cubicBezTo>
                    <a:pt x="228" y="100"/>
                    <a:pt x="228" y="99"/>
                    <a:pt x="228" y="97"/>
                  </a:cubicBezTo>
                  <a:cubicBezTo>
                    <a:pt x="228" y="97"/>
                    <a:pt x="228" y="97"/>
                    <a:pt x="228" y="97"/>
                  </a:cubicBezTo>
                  <a:cubicBezTo>
                    <a:pt x="229" y="97"/>
                    <a:pt x="230" y="96"/>
                    <a:pt x="230" y="95"/>
                  </a:cubicBezTo>
                  <a:cubicBezTo>
                    <a:pt x="230" y="95"/>
                    <a:pt x="230" y="95"/>
                    <a:pt x="230" y="95"/>
                  </a:cubicBezTo>
                  <a:cubicBezTo>
                    <a:pt x="233" y="97"/>
                    <a:pt x="234" y="100"/>
                    <a:pt x="233" y="104"/>
                  </a:cubicBezTo>
                  <a:close/>
                  <a:moveTo>
                    <a:pt x="224" y="92"/>
                  </a:moveTo>
                  <a:cubicBezTo>
                    <a:pt x="224" y="92"/>
                    <a:pt x="224" y="92"/>
                    <a:pt x="224" y="92"/>
                  </a:cubicBezTo>
                  <a:cubicBezTo>
                    <a:pt x="224" y="93"/>
                    <a:pt x="224" y="93"/>
                    <a:pt x="224" y="93"/>
                  </a:cubicBezTo>
                  <a:lnTo>
                    <a:pt x="224" y="92"/>
                  </a:lnTo>
                  <a:close/>
                  <a:moveTo>
                    <a:pt x="227" y="92"/>
                  </a:moveTo>
                  <a:cubicBezTo>
                    <a:pt x="228" y="92"/>
                    <a:pt x="228" y="91"/>
                    <a:pt x="228" y="90"/>
                  </a:cubicBezTo>
                  <a:cubicBezTo>
                    <a:pt x="228" y="90"/>
                    <a:pt x="228" y="90"/>
                    <a:pt x="228" y="90"/>
                  </a:cubicBezTo>
                  <a:cubicBezTo>
                    <a:pt x="226" y="89"/>
                    <a:pt x="226" y="89"/>
                    <a:pt x="226" y="89"/>
                  </a:cubicBezTo>
                  <a:cubicBezTo>
                    <a:pt x="229" y="87"/>
                    <a:pt x="229" y="87"/>
                    <a:pt x="229" y="87"/>
                  </a:cubicBezTo>
                  <a:cubicBezTo>
                    <a:pt x="228" y="87"/>
                    <a:pt x="228" y="87"/>
                    <a:pt x="228" y="87"/>
                  </a:cubicBezTo>
                  <a:cubicBezTo>
                    <a:pt x="230" y="90"/>
                    <a:pt x="230" y="91"/>
                    <a:pt x="228" y="94"/>
                  </a:cubicBezTo>
                  <a:cubicBezTo>
                    <a:pt x="229" y="94"/>
                    <a:pt x="229" y="94"/>
                    <a:pt x="229" y="94"/>
                  </a:cubicBezTo>
                  <a:cubicBezTo>
                    <a:pt x="227" y="96"/>
                    <a:pt x="227" y="96"/>
                    <a:pt x="227" y="96"/>
                  </a:cubicBezTo>
                  <a:cubicBezTo>
                    <a:pt x="227" y="95"/>
                    <a:pt x="227" y="95"/>
                    <a:pt x="227" y="95"/>
                  </a:cubicBezTo>
                  <a:cubicBezTo>
                    <a:pt x="227" y="94"/>
                    <a:pt x="226" y="94"/>
                    <a:pt x="226" y="93"/>
                  </a:cubicBezTo>
                  <a:cubicBezTo>
                    <a:pt x="226" y="93"/>
                    <a:pt x="227" y="93"/>
                    <a:pt x="227" y="92"/>
                  </a:cubicBezTo>
                  <a:close/>
                  <a:moveTo>
                    <a:pt x="223" y="88"/>
                  </a:moveTo>
                  <a:cubicBezTo>
                    <a:pt x="223" y="88"/>
                    <a:pt x="223" y="88"/>
                    <a:pt x="223" y="88"/>
                  </a:cubicBezTo>
                  <a:cubicBezTo>
                    <a:pt x="223" y="88"/>
                    <a:pt x="223" y="88"/>
                    <a:pt x="223" y="88"/>
                  </a:cubicBezTo>
                  <a:cubicBezTo>
                    <a:pt x="223" y="88"/>
                    <a:pt x="223" y="88"/>
                    <a:pt x="223" y="88"/>
                  </a:cubicBezTo>
                  <a:close/>
                  <a:moveTo>
                    <a:pt x="225" y="233"/>
                  </a:moveTo>
                  <a:cubicBezTo>
                    <a:pt x="226" y="229"/>
                    <a:pt x="222" y="229"/>
                    <a:pt x="224" y="225"/>
                  </a:cubicBezTo>
                  <a:cubicBezTo>
                    <a:pt x="222" y="221"/>
                    <a:pt x="220" y="217"/>
                    <a:pt x="217" y="215"/>
                  </a:cubicBezTo>
                  <a:cubicBezTo>
                    <a:pt x="217" y="213"/>
                    <a:pt x="220" y="213"/>
                    <a:pt x="222" y="213"/>
                  </a:cubicBezTo>
                  <a:cubicBezTo>
                    <a:pt x="224" y="212"/>
                    <a:pt x="229" y="247"/>
                    <a:pt x="225" y="233"/>
                  </a:cubicBezTo>
                  <a:close/>
                  <a:moveTo>
                    <a:pt x="222" y="115"/>
                  </a:moveTo>
                  <a:cubicBezTo>
                    <a:pt x="223" y="112"/>
                    <a:pt x="225" y="109"/>
                    <a:pt x="225" y="105"/>
                  </a:cubicBezTo>
                  <a:cubicBezTo>
                    <a:pt x="226" y="105"/>
                    <a:pt x="226" y="105"/>
                    <a:pt x="227" y="105"/>
                  </a:cubicBezTo>
                  <a:cubicBezTo>
                    <a:pt x="227" y="104"/>
                    <a:pt x="227" y="104"/>
                    <a:pt x="227" y="104"/>
                  </a:cubicBezTo>
                  <a:cubicBezTo>
                    <a:pt x="227" y="105"/>
                    <a:pt x="229" y="106"/>
                    <a:pt x="230" y="106"/>
                  </a:cubicBezTo>
                  <a:cubicBezTo>
                    <a:pt x="230" y="107"/>
                    <a:pt x="229" y="108"/>
                    <a:pt x="229" y="109"/>
                  </a:cubicBezTo>
                  <a:cubicBezTo>
                    <a:pt x="228" y="108"/>
                    <a:pt x="228" y="108"/>
                    <a:pt x="228" y="108"/>
                  </a:cubicBezTo>
                  <a:cubicBezTo>
                    <a:pt x="226" y="110"/>
                    <a:pt x="227" y="115"/>
                    <a:pt x="222" y="115"/>
                  </a:cubicBezTo>
                  <a:close/>
                  <a:moveTo>
                    <a:pt x="237" y="118"/>
                  </a:moveTo>
                  <a:cubicBezTo>
                    <a:pt x="233" y="118"/>
                    <a:pt x="235" y="111"/>
                    <a:pt x="232" y="110"/>
                  </a:cubicBezTo>
                  <a:cubicBezTo>
                    <a:pt x="230" y="109"/>
                    <a:pt x="230" y="109"/>
                    <a:pt x="230" y="109"/>
                  </a:cubicBezTo>
                  <a:cubicBezTo>
                    <a:pt x="231" y="109"/>
                    <a:pt x="231" y="109"/>
                    <a:pt x="231" y="109"/>
                  </a:cubicBezTo>
                  <a:cubicBezTo>
                    <a:pt x="231" y="109"/>
                    <a:pt x="231" y="109"/>
                    <a:pt x="231" y="109"/>
                  </a:cubicBezTo>
                  <a:cubicBezTo>
                    <a:pt x="231" y="109"/>
                    <a:pt x="231" y="109"/>
                    <a:pt x="231" y="109"/>
                  </a:cubicBezTo>
                  <a:cubicBezTo>
                    <a:pt x="232" y="109"/>
                    <a:pt x="232" y="109"/>
                    <a:pt x="232" y="109"/>
                  </a:cubicBezTo>
                  <a:cubicBezTo>
                    <a:pt x="232" y="109"/>
                    <a:pt x="233" y="109"/>
                    <a:pt x="234" y="108"/>
                  </a:cubicBezTo>
                  <a:cubicBezTo>
                    <a:pt x="234" y="108"/>
                    <a:pt x="234" y="108"/>
                    <a:pt x="234" y="108"/>
                  </a:cubicBezTo>
                  <a:cubicBezTo>
                    <a:pt x="236" y="110"/>
                    <a:pt x="237" y="114"/>
                    <a:pt x="237" y="118"/>
                  </a:cubicBezTo>
                  <a:close/>
                  <a:moveTo>
                    <a:pt x="241" y="85"/>
                  </a:moveTo>
                  <a:cubicBezTo>
                    <a:pt x="241" y="79"/>
                    <a:pt x="241" y="79"/>
                    <a:pt x="241" y="79"/>
                  </a:cubicBezTo>
                  <a:cubicBezTo>
                    <a:pt x="242" y="80"/>
                    <a:pt x="242" y="80"/>
                    <a:pt x="242" y="80"/>
                  </a:cubicBezTo>
                  <a:cubicBezTo>
                    <a:pt x="241" y="82"/>
                    <a:pt x="242" y="84"/>
                    <a:pt x="241" y="85"/>
                  </a:cubicBezTo>
                  <a:close/>
                  <a:moveTo>
                    <a:pt x="304" y="283"/>
                  </a:moveTo>
                  <a:cubicBezTo>
                    <a:pt x="295" y="282"/>
                    <a:pt x="291" y="276"/>
                    <a:pt x="286" y="270"/>
                  </a:cubicBezTo>
                  <a:cubicBezTo>
                    <a:pt x="286" y="269"/>
                    <a:pt x="285" y="268"/>
                    <a:pt x="285" y="268"/>
                  </a:cubicBezTo>
                  <a:lnTo>
                    <a:pt x="304" y="283"/>
                  </a:lnTo>
                  <a:close/>
                  <a:moveTo>
                    <a:pt x="261" y="161"/>
                  </a:moveTo>
                  <a:cubicBezTo>
                    <a:pt x="265" y="165"/>
                    <a:pt x="256" y="172"/>
                    <a:pt x="256" y="179"/>
                  </a:cubicBezTo>
                  <a:cubicBezTo>
                    <a:pt x="253" y="180"/>
                    <a:pt x="259" y="165"/>
                    <a:pt x="261" y="161"/>
                  </a:cubicBezTo>
                  <a:close/>
                  <a:moveTo>
                    <a:pt x="263" y="198"/>
                  </a:moveTo>
                  <a:cubicBezTo>
                    <a:pt x="262" y="201"/>
                    <a:pt x="262" y="201"/>
                    <a:pt x="262" y="201"/>
                  </a:cubicBezTo>
                  <a:cubicBezTo>
                    <a:pt x="262" y="201"/>
                    <a:pt x="260" y="200"/>
                    <a:pt x="256" y="213"/>
                  </a:cubicBezTo>
                  <a:cubicBezTo>
                    <a:pt x="254" y="213"/>
                    <a:pt x="252" y="213"/>
                    <a:pt x="250" y="213"/>
                  </a:cubicBezTo>
                  <a:cubicBezTo>
                    <a:pt x="250" y="207"/>
                    <a:pt x="256" y="206"/>
                    <a:pt x="260" y="200"/>
                  </a:cubicBezTo>
                  <a:cubicBezTo>
                    <a:pt x="260" y="198"/>
                    <a:pt x="260" y="198"/>
                    <a:pt x="260" y="198"/>
                  </a:cubicBezTo>
                  <a:cubicBezTo>
                    <a:pt x="260" y="198"/>
                    <a:pt x="263" y="198"/>
                    <a:pt x="268" y="189"/>
                  </a:cubicBezTo>
                  <a:cubicBezTo>
                    <a:pt x="269" y="194"/>
                    <a:pt x="265" y="195"/>
                    <a:pt x="264" y="198"/>
                  </a:cubicBezTo>
                  <a:cubicBezTo>
                    <a:pt x="263" y="196"/>
                    <a:pt x="263" y="198"/>
                    <a:pt x="263" y="198"/>
                  </a:cubicBezTo>
                  <a:close/>
                  <a:moveTo>
                    <a:pt x="272" y="249"/>
                  </a:moveTo>
                  <a:cubicBezTo>
                    <a:pt x="271" y="249"/>
                    <a:pt x="271" y="249"/>
                    <a:pt x="271" y="249"/>
                  </a:cubicBezTo>
                  <a:cubicBezTo>
                    <a:pt x="271" y="252"/>
                    <a:pt x="267" y="250"/>
                    <a:pt x="266" y="249"/>
                  </a:cubicBezTo>
                  <a:cubicBezTo>
                    <a:pt x="266" y="248"/>
                    <a:pt x="267" y="247"/>
                    <a:pt x="269" y="247"/>
                  </a:cubicBezTo>
                  <a:cubicBezTo>
                    <a:pt x="270" y="246"/>
                    <a:pt x="270" y="246"/>
                    <a:pt x="270" y="246"/>
                  </a:cubicBezTo>
                  <a:cubicBezTo>
                    <a:pt x="271" y="247"/>
                    <a:pt x="271" y="248"/>
                    <a:pt x="272" y="249"/>
                  </a:cubicBezTo>
                  <a:close/>
                  <a:moveTo>
                    <a:pt x="344" y="123"/>
                  </a:moveTo>
                  <a:cubicBezTo>
                    <a:pt x="334" y="119"/>
                    <a:pt x="334" y="119"/>
                    <a:pt x="334" y="119"/>
                  </a:cubicBezTo>
                  <a:cubicBezTo>
                    <a:pt x="338" y="119"/>
                    <a:pt x="342" y="120"/>
                    <a:pt x="344" y="123"/>
                  </a:cubicBezTo>
                  <a:close/>
                  <a:moveTo>
                    <a:pt x="320" y="120"/>
                  </a:moveTo>
                  <a:cubicBezTo>
                    <a:pt x="320" y="119"/>
                    <a:pt x="320" y="119"/>
                    <a:pt x="320" y="119"/>
                  </a:cubicBezTo>
                  <a:cubicBezTo>
                    <a:pt x="320" y="119"/>
                    <a:pt x="321" y="119"/>
                    <a:pt x="322" y="119"/>
                  </a:cubicBezTo>
                  <a:cubicBezTo>
                    <a:pt x="323" y="119"/>
                    <a:pt x="324" y="119"/>
                    <a:pt x="324" y="119"/>
                  </a:cubicBezTo>
                  <a:cubicBezTo>
                    <a:pt x="330" y="119"/>
                    <a:pt x="330" y="119"/>
                    <a:pt x="330" y="119"/>
                  </a:cubicBezTo>
                  <a:cubicBezTo>
                    <a:pt x="330" y="120"/>
                    <a:pt x="330" y="120"/>
                    <a:pt x="330" y="120"/>
                  </a:cubicBezTo>
                  <a:cubicBezTo>
                    <a:pt x="326" y="121"/>
                    <a:pt x="323" y="124"/>
                    <a:pt x="317" y="123"/>
                  </a:cubicBezTo>
                  <a:cubicBezTo>
                    <a:pt x="317" y="121"/>
                    <a:pt x="319" y="121"/>
                    <a:pt x="320" y="120"/>
                  </a:cubicBezTo>
                  <a:close/>
                  <a:moveTo>
                    <a:pt x="312" y="92"/>
                  </a:moveTo>
                  <a:cubicBezTo>
                    <a:pt x="313" y="93"/>
                    <a:pt x="313" y="93"/>
                    <a:pt x="313" y="93"/>
                  </a:cubicBezTo>
                  <a:cubicBezTo>
                    <a:pt x="305" y="100"/>
                    <a:pt x="305" y="100"/>
                    <a:pt x="305" y="100"/>
                  </a:cubicBezTo>
                  <a:cubicBezTo>
                    <a:pt x="305" y="99"/>
                    <a:pt x="305" y="99"/>
                    <a:pt x="305" y="99"/>
                  </a:cubicBezTo>
                  <a:cubicBezTo>
                    <a:pt x="302" y="98"/>
                    <a:pt x="308" y="92"/>
                    <a:pt x="312" y="92"/>
                  </a:cubicBezTo>
                  <a:close/>
                  <a:moveTo>
                    <a:pt x="307" y="9"/>
                  </a:moveTo>
                  <a:cubicBezTo>
                    <a:pt x="304" y="35"/>
                    <a:pt x="304" y="35"/>
                    <a:pt x="304" y="35"/>
                  </a:cubicBezTo>
                  <a:cubicBezTo>
                    <a:pt x="303" y="26"/>
                    <a:pt x="304" y="17"/>
                    <a:pt x="307" y="9"/>
                  </a:cubicBezTo>
                  <a:close/>
                  <a:moveTo>
                    <a:pt x="296" y="131"/>
                  </a:moveTo>
                  <a:cubicBezTo>
                    <a:pt x="294" y="132"/>
                    <a:pt x="294" y="132"/>
                    <a:pt x="294" y="132"/>
                  </a:cubicBezTo>
                  <a:cubicBezTo>
                    <a:pt x="296" y="127"/>
                    <a:pt x="296" y="127"/>
                    <a:pt x="296" y="127"/>
                  </a:cubicBezTo>
                  <a:cubicBezTo>
                    <a:pt x="296" y="126"/>
                    <a:pt x="296" y="125"/>
                    <a:pt x="297" y="124"/>
                  </a:cubicBezTo>
                  <a:cubicBezTo>
                    <a:pt x="297" y="125"/>
                    <a:pt x="297" y="125"/>
                    <a:pt x="297" y="125"/>
                  </a:cubicBezTo>
                  <a:cubicBezTo>
                    <a:pt x="303" y="120"/>
                    <a:pt x="300" y="132"/>
                    <a:pt x="296" y="131"/>
                  </a:cubicBezTo>
                  <a:close/>
                  <a:moveTo>
                    <a:pt x="286" y="123"/>
                  </a:moveTo>
                  <a:cubicBezTo>
                    <a:pt x="288" y="123"/>
                    <a:pt x="291" y="123"/>
                    <a:pt x="294" y="123"/>
                  </a:cubicBezTo>
                  <a:cubicBezTo>
                    <a:pt x="295" y="123"/>
                    <a:pt x="295" y="123"/>
                    <a:pt x="295" y="123"/>
                  </a:cubicBezTo>
                  <a:cubicBezTo>
                    <a:pt x="294" y="127"/>
                    <a:pt x="294" y="127"/>
                    <a:pt x="294" y="127"/>
                  </a:cubicBezTo>
                  <a:cubicBezTo>
                    <a:pt x="294" y="127"/>
                    <a:pt x="294" y="127"/>
                    <a:pt x="294" y="127"/>
                  </a:cubicBezTo>
                  <a:cubicBezTo>
                    <a:pt x="293" y="128"/>
                    <a:pt x="293" y="129"/>
                    <a:pt x="293" y="131"/>
                  </a:cubicBezTo>
                  <a:cubicBezTo>
                    <a:pt x="292" y="130"/>
                    <a:pt x="292" y="130"/>
                    <a:pt x="292" y="130"/>
                  </a:cubicBezTo>
                  <a:cubicBezTo>
                    <a:pt x="288" y="135"/>
                    <a:pt x="286" y="142"/>
                    <a:pt x="282" y="148"/>
                  </a:cubicBezTo>
                  <a:cubicBezTo>
                    <a:pt x="282" y="148"/>
                    <a:pt x="281" y="146"/>
                    <a:pt x="282" y="146"/>
                  </a:cubicBezTo>
                  <a:cubicBezTo>
                    <a:pt x="283" y="143"/>
                    <a:pt x="280" y="142"/>
                    <a:pt x="279" y="144"/>
                  </a:cubicBezTo>
                  <a:cubicBezTo>
                    <a:pt x="276" y="139"/>
                    <a:pt x="284" y="130"/>
                    <a:pt x="286" y="123"/>
                  </a:cubicBezTo>
                  <a:close/>
                  <a:moveTo>
                    <a:pt x="300" y="171"/>
                  </a:moveTo>
                  <a:cubicBezTo>
                    <a:pt x="298" y="170"/>
                    <a:pt x="298" y="170"/>
                    <a:pt x="298" y="170"/>
                  </a:cubicBezTo>
                  <a:cubicBezTo>
                    <a:pt x="297" y="167"/>
                    <a:pt x="297" y="167"/>
                    <a:pt x="297" y="167"/>
                  </a:cubicBezTo>
                  <a:cubicBezTo>
                    <a:pt x="290" y="172"/>
                    <a:pt x="284" y="180"/>
                    <a:pt x="279" y="187"/>
                  </a:cubicBezTo>
                  <a:cubicBezTo>
                    <a:pt x="275" y="181"/>
                    <a:pt x="284" y="174"/>
                    <a:pt x="286" y="167"/>
                  </a:cubicBezTo>
                  <a:cubicBezTo>
                    <a:pt x="291" y="169"/>
                    <a:pt x="292" y="165"/>
                    <a:pt x="297" y="166"/>
                  </a:cubicBezTo>
                  <a:cubicBezTo>
                    <a:pt x="300" y="167"/>
                    <a:pt x="300" y="167"/>
                    <a:pt x="300" y="167"/>
                  </a:cubicBezTo>
                  <a:cubicBezTo>
                    <a:pt x="300" y="169"/>
                    <a:pt x="300" y="169"/>
                    <a:pt x="300" y="169"/>
                  </a:cubicBezTo>
                  <a:cubicBezTo>
                    <a:pt x="304" y="165"/>
                    <a:pt x="309" y="157"/>
                    <a:pt x="315" y="164"/>
                  </a:cubicBezTo>
                  <a:cubicBezTo>
                    <a:pt x="316" y="166"/>
                    <a:pt x="316" y="166"/>
                    <a:pt x="316" y="166"/>
                  </a:cubicBezTo>
                  <a:cubicBezTo>
                    <a:pt x="315" y="166"/>
                    <a:pt x="315" y="166"/>
                    <a:pt x="315" y="166"/>
                  </a:cubicBezTo>
                  <a:cubicBezTo>
                    <a:pt x="315" y="166"/>
                    <a:pt x="315" y="166"/>
                    <a:pt x="315" y="166"/>
                  </a:cubicBezTo>
                  <a:cubicBezTo>
                    <a:pt x="314" y="167"/>
                    <a:pt x="313" y="168"/>
                    <a:pt x="312" y="169"/>
                  </a:cubicBezTo>
                  <a:cubicBezTo>
                    <a:pt x="312" y="169"/>
                    <a:pt x="312" y="169"/>
                    <a:pt x="312" y="169"/>
                  </a:cubicBezTo>
                  <a:cubicBezTo>
                    <a:pt x="310" y="167"/>
                    <a:pt x="310" y="167"/>
                    <a:pt x="310" y="167"/>
                  </a:cubicBezTo>
                  <a:cubicBezTo>
                    <a:pt x="305" y="167"/>
                    <a:pt x="307" y="172"/>
                    <a:pt x="300" y="171"/>
                  </a:cubicBezTo>
                  <a:close/>
                  <a:moveTo>
                    <a:pt x="315" y="171"/>
                  </a:moveTo>
                  <a:cubicBezTo>
                    <a:pt x="313" y="170"/>
                    <a:pt x="313" y="170"/>
                    <a:pt x="313" y="170"/>
                  </a:cubicBezTo>
                  <a:cubicBezTo>
                    <a:pt x="316" y="167"/>
                    <a:pt x="316" y="167"/>
                    <a:pt x="316" y="167"/>
                  </a:cubicBezTo>
                  <a:cubicBezTo>
                    <a:pt x="317" y="169"/>
                    <a:pt x="317" y="169"/>
                    <a:pt x="317" y="169"/>
                  </a:cubicBezTo>
                  <a:cubicBezTo>
                    <a:pt x="322" y="169"/>
                    <a:pt x="324" y="160"/>
                    <a:pt x="328" y="164"/>
                  </a:cubicBezTo>
                  <a:cubicBezTo>
                    <a:pt x="328" y="165"/>
                    <a:pt x="328" y="165"/>
                    <a:pt x="328" y="166"/>
                  </a:cubicBezTo>
                  <a:cubicBezTo>
                    <a:pt x="328" y="166"/>
                    <a:pt x="328" y="166"/>
                    <a:pt x="328" y="166"/>
                  </a:cubicBezTo>
                  <a:cubicBezTo>
                    <a:pt x="314" y="177"/>
                    <a:pt x="314" y="177"/>
                    <a:pt x="314" y="177"/>
                  </a:cubicBezTo>
                  <a:cubicBezTo>
                    <a:pt x="314" y="176"/>
                    <a:pt x="314" y="176"/>
                    <a:pt x="314" y="176"/>
                  </a:cubicBezTo>
                  <a:cubicBezTo>
                    <a:pt x="307" y="179"/>
                    <a:pt x="314" y="173"/>
                    <a:pt x="315" y="171"/>
                  </a:cubicBezTo>
                  <a:close/>
                  <a:moveTo>
                    <a:pt x="317" y="179"/>
                  </a:moveTo>
                  <a:cubicBezTo>
                    <a:pt x="315" y="178"/>
                    <a:pt x="315" y="178"/>
                    <a:pt x="315" y="178"/>
                  </a:cubicBezTo>
                  <a:cubicBezTo>
                    <a:pt x="317" y="177"/>
                    <a:pt x="318" y="176"/>
                    <a:pt x="320" y="175"/>
                  </a:cubicBezTo>
                  <a:cubicBezTo>
                    <a:pt x="324" y="173"/>
                    <a:pt x="328" y="170"/>
                    <a:pt x="331" y="166"/>
                  </a:cubicBezTo>
                  <a:cubicBezTo>
                    <a:pt x="331" y="167"/>
                    <a:pt x="331" y="167"/>
                    <a:pt x="331" y="167"/>
                  </a:cubicBezTo>
                  <a:cubicBezTo>
                    <a:pt x="333" y="167"/>
                    <a:pt x="334" y="167"/>
                    <a:pt x="335" y="167"/>
                  </a:cubicBezTo>
                  <a:cubicBezTo>
                    <a:pt x="331" y="177"/>
                    <a:pt x="331" y="177"/>
                    <a:pt x="331" y="177"/>
                  </a:cubicBezTo>
                  <a:cubicBezTo>
                    <a:pt x="324" y="178"/>
                    <a:pt x="320" y="182"/>
                    <a:pt x="314" y="184"/>
                  </a:cubicBezTo>
                  <a:cubicBezTo>
                    <a:pt x="314" y="181"/>
                    <a:pt x="318" y="182"/>
                    <a:pt x="317" y="179"/>
                  </a:cubicBezTo>
                  <a:close/>
                  <a:moveTo>
                    <a:pt x="330" y="184"/>
                  </a:moveTo>
                  <a:cubicBezTo>
                    <a:pt x="330" y="182"/>
                    <a:pt x="331" y="182"/>
                    <a:pt x="331" y="180"/>
                  </a:cubicBezTo>
                  <a:cubicBezTo>
                    <a:pt x="331" y="179"/>
                    <a:pt x="331" y="179"/>
                    <a:pt x="331" y="179"/>
                  </a:cubicBezTo>
                  <a:cubicBezTo>
                    <a:pt x="335" y="177"/>
                    <a:pt x="338" y="174"/>
                    <a:pt x="341" y="172"/>
                  </a:cubicBezTo>
                  <a:cubicBezTo>
                    <a:pt x="341" y="171"/>
                    <a:pt x="341" y="170"/>
                    <a:pt x="340" y="169"/>
                  </a:cubicBezTo>
                  <a:cubicBezTo>
                    <a:pt x="339" y="168"/>
                    <a:pt x="338" y="167"/>
                    <a:pt x="337" y="166"/>
                  </a:cubicBezTo>
                  <a:cubicBezTo>
                    <a:pt x="336" y="166"/>
                    <a:pt x="336" y="166"/>
                    <a:pt x="336" y="166"/>
                  </a:cubicBezTo>
                  <a:cubicBezTo>
                    <a:pt x="336" y="164"/>
                    <a:pt x="336" y="164"/>
                    <a:pt x="336" y="164"/>
                  </a:cubicBezTo>
                  <a:cubicBezTo>
                    <a:pt x="343" y="160"/>
                    <a:pt x="349" y="170"/>
                    <a:pt x="354" y="172"/>
                  </a:cubicBezTo>
                  <a:cubicBezTo>
                    <a:pt x="348" y="178"/>
                    <a:pt x="338" y="180"/>
                    <a:pt x="330" y="184"/>
                  </a:cubicBezTo>
                  <a:close/>
                  <a:moveTo>
                    <a:pt x="363" y="210"/>
                  </a:moveTo>
                  <a:cubicBezTo>
                    <a:pt x="363" y="210"/>
                    <a:pt x="363" y="210"/>
                    <a:pt x="363" y="210"/>
                  </a:cubicBezTo>
                  <a:moveTo>
                    <a:pt x="372" y="390"/>
                  </a:moveTo>
                  <a:cubicBezTo>
                    <a:pt x="372" y="389"/>
                    <a:pt x="372" y="389"/>
                    <a:pt x="372" y="389"/>
                  </a:cubicBezTo>
                  <a:cubicBezTo>
                    <a:pt x="372" y="389"/>
                    <a:pt x="372" y="389"/>
                    <a:pt x="372" y="389"/>
                  </a:cubicBezTo>
                  <a:lnTo>
                    <a:pt x="372" y="390"/>
                  </a:lnTo>
                  <a:close/>
                  <a:moveTo>
                    <a:pt x="434" y="318"/>
                  </a:moveTo>
                  <a:cubicBezTo>
                    <a:pt x="434" y="318"/>
                    <a:pt x="434" y="318"/>
                    <a:pt x="434" y="318"/>
                  </a:cubicBezTo>
                  <a:cubicBezTo>
                    <a:pt x="428" y="314"/>
                    <a:pt x="428" y="314"/>
                    <a:pt x="428" y="314"/>
                  </a:cubicBezTo>
                  <a:cubicBezTo>
                    <a:pt x="428" y="314"/>
                    <a:pt x="428" y="314"/>
                    <a:pt x="428" y="314"/>
                  </a:cubicBezTo>
                  <a:cubicBezTo>
                    <a:pt x="426" y="312"/>
                    <a:pt x="424" y="311"/>
                    <a:pt x="421" y="310"/>
                  </a:cubicBezTo>
                  <a:cubicBezTo>
                    <a:pt x="417" y="308"/>
                    <a:pt x="424" y="308"/>
                    <a:pt x="425" y="310"/>
                  </a:cubicBezTo>
                  <a:cubicBezTo>
                    <a:pt x="425" y="307"/>
                    <a:pt x="425" y="307"/>
                    <a:pt x="425" y="307"/>
                  </a:cubicBezTo>
                  <a:cubicBezTo>
                    <a:pt x="428" y="308"/>
                    <a:pt x="428" y="308"/>
                    <a:pt x="428" y="308"/>
                  </a:cubicBezTo>
                  <a:cubicBezTo>
                    <a:pt x="428" y="307"/>
                    <a:pt x="428" y="307"/>
                    <a:pt x="428" y="306"/>
                  </a:cubicBezTo>
                  <a:cubicBezTo>
                    <a:pt x="427" y="305"/>
                    <a:pt x="427" y="305"/>
                    <a:pt x="427" y="305"/>
                  </a:cubicBezTo>
                  <a:cubicBezTo>
                    <a:pt x="429" y="306"/>
                    <a:pt x="430" y="306"/>
                    <a:pt x="432" y="306"/>
                  </a:cubicBezTo>
                  <a:cubicBezTo>
                    <a:pt x="436" y="308"/>
                    <a:pt x="436" y="308"/>
                    <a:pt x="436" y="308"/>
                  </a:cubicBezTo>
                  <a:cubicBezTo>
                    <a:pt x="434" y="308"/>
                    <a:pt x="434" y="308"/>
                    <a:pt x="434" y="308"/>
                  </a:cubicBezTo>
                  <a:cubicBezTo>
                    <a:pt x="438" y="311"/>
                    <a:pt x="433" y="312"/>
                    <a:pt x="434" y="318"/>
                  </a:cubicBezTo>
                  <a:close/>
                  <a:moveTo>
                    <a:pt x="425" y="293"/>
                  </a:moveTo>
                  <a:cubicBezTo>
                    <a:pt x="426" y="293"/>
                    <a:pt x="426" y="293"/>
                    <a:pt x="426" y="293"/>
                  </a:cubicBezTo>
                  <a:cubicBezTo>
                    <a:pt x="426" y="294"/>
                    <a:pt x="426" y="295"/>
                    <a:pt x="425" y="296"/>
                  </a:cubicBezTo>
                  <a:cubicBezTo>
                    <a:pt x="425" y="297"/>
                    <a:pt x="425" y="297"/>
                    <a:pt x="425" y="297"/>
                  </a:cubicBezTo>
                  <a:cubicBezTo>
                    <a:pt x="425" y="296"/>
                    <a:pt x="425" y="296"/>
                    <a:pt x="425" y="296"/>
                  </a:cubicBezTo>
                  <a:cubicBezTo>
                    <a:pt x="424" y="296"/>
                    <a:pt x="422" y="296"/>
                    <a:pt x="421" y="296"/>
                  </a:cubicBezTo>
                  <a:cubicBezTo>
                    <a:pt x="421" y="295"/>
                    <a:pt x="421" y="295"/>
                    <a:pt x="420" y="295"/>
                  </a:cubicBezTo>
                  <a:cubicBezTo>
                    <a:pt x="420" y="293"/>
                    <a:pt x="422" y="293"/>
                    <a:pt x="425" y="293"/>
                  </a:cubicBezTo>
                  <a:close/>
                  <a:moveTo>
                    <a:pt x="436" y="305"/>
                  </a:moveTo>
                  <a:cubicBezTo>
                    <a:pt x="437" y="306"/>
                    <a:pt x="437" y="306"/>
                    <a:pt x="437" y="306"/>
                  </a:cubicBezTo>
                  <a:cubicBezTo>
                    <a:pt x="435" y="305"/>
                    <a:pt x="434" y="305"/>
                    <a:pt x="432" y="305"/>
                  </a:cubicBezTo>
                  <a:cubicBezTo>
                    <a:pt x="428" y="303"/>
                    <a:pt x="428" y="303"/>
                    <a:pt x="428" y="303"/>
                  </a:cubicBezTo>
                  <a:cubicBezTo>
                    <a:pt x="430" y="303"/>
                    <a:pt x="430" y="303"/>
                    <a:pt x="430" y="303"/>
                  </a:cubicBezTo>
                  <a:cubicBezTo>
                    <a:pt x="429" y="301"/>
                    <a:pt x="427" y="301"/>
                    <a:pt x="428" y="298"/>
                  </a:cubicBezTo>
                  <a:cubicBezTo>
                    <a:pt x="426" y="299"/>
                    <a:pt x="426" y="299"/>
                    <a:pt x="426" y="299"/>
                  </a:cubicBezTo>
                  <a:cubicBezTo>
                    <a:pt x="427" y="298"/>
                    <a:pt x="427" y="298"/>
                    <a:pt x="427" y="298"/>
                  </a:cubicBezTo>
                  <a:cubicBezTo>
                    <a:pt x="428" y="294"/>
                    <a:pt x="428" y="294"/>
                    <a:pt x="428" y="294"/>
                  </a:cubicBezTo>
                  <a:cubicBezTo>
                    <a:pt x="428" y="295"/>
                    <a:pt x="428" y="295"/>
                    <a:pt x="428" y="295"/>
                  </a:cubicBezTo>
                  <a:cubicBezTo>
                    <a:pt x="430" y="295"/>
                    <a:pt x="431" y="295"/>
                    <a:pt x="433" y="295"/>
                  </a:cubicBezTo>
                  <a:cubicBezTo>
                    <a:pt x="432" y="292"/>
                    <a:pt x="430" y="291"/>
                    <a:pt x="428" y="290"/>
                  </a:cubicBezTo>
                  <a:cubicBezTo>
                    <a:pt x="426" y="290"/>
                    <a:pt x="426" y="290"/>
                    <a:pt x="426" y="290"/>
                  </a:cubicBezTo>
                  <a:cubicBezTo>
                    <a:pt x="427" y="288"/>
                    <a:pt x="427" y="287"/>
                    <a:pt x="428" y="285"/>
                  </a:cubicBezTo>
                  <a:cubicBezTo>
                    <a:pt x="430" y="286"/>
                    <a:pt x="432" y="285"/>
                    <a:pt x="434" y="284"/>
                  </a:cubicBezTo>
                  <a:cubicBezTo>
                    <a:pt x="433" y="287"/>
                    <a:pt x="433" y="287"/>
                    <a:pt x="433" y="287"/>
                  </a:cubicBezTo>
                  <a:cubicBezTo>
                    <a:pt x="436" y="294"/>
                    <a:pt x="434" y="300"/>
                    <a:pt x="436" y="305"/>
                  </a:cubicBezTo>
                  <a:close/>
                  <a:moveTo>
                    <a:pt x="430" y="277"/>
                  </a:moveTo>
                  <a:cubicBezTo>
                    <a:pt x="433" y="277"/>
                    <a:pt x="431" y="282"/>
                    <a:pt x="431" y="284"/>
                  </a:cubicBezTo>
                  <a:cubicBezTo>
                    <a:pt x="427" y="284"/>
                    <a:pt x="427" y="284"/>
                    <a:pt x="427" y="284"/>
                  </a:cubicBezTo>
                  <a:cubicBezTo>
                    <a:pt x="426" y="284"/>
                    <a:pt x="426" y="284"/>
                    <a:pt x="426" y="284"/>
                  </a:cubicBezTo>
                  <a:cubicBezTo>
                    <a:pt x="425" y="288"/>
                    <a:pt x="425" y="288"/>
                    <a:pt x="425" y="288"/>
                  </a:cubicBezTo>
                  <a:cubicBezTo>
                    <a:pt x="425" y="287"/>
                    <a:pt x="425" y="287"/>
                    <a:pt x="425" y="287"/>
                  </a:cubicBezTo>
                  <a:cubicBezTo>
                    <a:pt x="421" y="288"/>
                    <a:pt x="415" y="285"/>
                    <a:pt x="420" y="283"/>
                  </a:cubicBezTo>
                  <a:cubicBezTo>
                    <a:pt x="419" y="283"/>
                    <a:pt x="419" y="283"/>
                    <a:pt x="419" y="283"/>
                  </a:cubicBezTo>
                  <a:cubicBezTo>
                    <a:pt x="421" y="283"/>
                    <a:pt x="422" y="283"/>
                    <a:pt x="423" y="283"/>
                  </a:cubicBezTo>
                  <a:cubicBezTo>
                    <a:pt x="424" y="283"/>
                    <a:pt x="425" y="283"/>
                    <a:pt x="425" y="283"/>
                  </a:cubicBezTo>
                  <a:cubicBezTo>
                    <a:pt x="425" y="282"/>
                    <a:pt x="425" y="282"/>
                    <a:pt x="425" y="282"/>
                  </a:cubicBezTo>
                  <a:cubicBezTo>
                    <a:pt x="426" y="282"/>
                    <a:pt x="426" y="282"/>
                    <a:pt x="426" y="282"/>
                  </a:cubicBezTo>
                  <a:cubicBezTo>
                    <a:pt x="426" y="281"/>
                    <a:pt x="426" y="280"/>
                    <a:pt x="426" y="280"/>
                  </a:cubicBezTo>
                  <a:cubicBezTo>
                    <a:pt x="428" y="280"/>
                    <a:pt x="428" y="280"/>
                    <a:pt x="428" y="280"/>
                  </a:cubicBezTo>
                  <a:cubicBezTo>
                    <a:pt x="428" y="278"/>
                    <a:pt x="429" y="278"/>
                    <a:pt x="430" y="277"/>
                  </a:cubicBezTo>
                  <a:close/>
                  <a:moveTo>
                    <a:pt x="417" y="259"/>
                  </a:moveTo>
                  <a:cubicBezTo>
                    <a:pt x="417" y="261"/>
                    <a:pt x="417" y="261"/>
                    <a:pt x="417" y="261"/>
                  </a:cubicBezTo>
                  <a:cubicBezTo>
                    <a:pt x="407" y="260"/>
                    <a:pt x="407" y="260"/>
                    <a:pt x="407" y="260"/>
                  </a:cubicBezTo>
                  <a:cubicBezTo>
                    <a:pt x="408" y="259"/>
                    <a:pt x="408" y="259"/>
                    <a:pt x="408" y="259"/>
                  </a:cubicBezTo>
                  <a:cubicBezTo>
                    <a:pt x="408" y="256"/>
                    <a:pt x="417" y="256"/>
                    <a:pt x="417" y="259"/>
                  </a:cubicBezTo>
                  <a:close/>
                  <a:moveTo>
                    <a:pt x="382" y="218"/>
                  </a:moveTo>
                  <a:cubicBezTo>
                    <a:pt x="383" y="218"/>
                    <a:pt x="383" y="218"/>
                    <a:pt x="383" y="218"/>
                  </a:cubicBezTo>
                  <a:cubicBezTo>
                    <a:pt x="383" y="219"/>
                    <a:pt x="382" y="219"/>
                    <a:pt x="381" y="219"/>
                  </a:cubicBezTo>
                  <a:cubicBezTo>
                    <a:pt x="380" y="219"/>
                    <a:pt x="378" y="219"/>
                    <a:pt x="377" y="220"/>
                  </a:cubicBezTo>
                  <a:cubicBezTo>
                    <a:pt x="377" y="220"/>
                    <a:pt x="377" y="220"/>
                    <a:pt x="377" y="220"/>
                  </a:cubicBezTo>
                  <a:cubicBezTo>
                    <a:pt x="376" y="220"/>
                    <a:pt x="374" y="220"/>
                    <a:pt x="372" y="220"/>
                  </a:cubicBezTo>
                  <a:cubicBezTo>
                    <a:pt x="375" y="217"/>
                    <a:pt x="381" y="212"/>
                    <a:pt x="382" y="218"/>
                  </a:cubicBezTo>
                  <a:close/>
                  <a:moveTo>
                    <a:pt x="379" y="223"/>
                  </a:moveTo>
                  <a:cubicBezTo>
                    <a:pt x="378" y="222"/>
                    <a:pt x="378" y="222"/>
                    <a:pt x="378" y="222"/>
                  </a:cubicBezTo>
                  <a:cubicBezTo>
                    <a:pt x="384" y="220"/>
                    <a:pt x="384" y="220"/>
                    <a:pt x="384" y="220"/>
                  </a:cubicBezTo>
                  <a:cubicBezTo>
                    <a:pt x="384" y="220"/>
                    <a:pt x="384" y="220"/>
                    <a:pt x="384" y="220"/>
                  </a:cubicBezTo>
                  <a:cubicBezTo>
                    <a:pt x="384" y="221"/>
                    <a:pt x="384" y="221"/>
                    <a:pt x="384" y="221"/>
                  </a:cubicBezTo>
                  <a:cubicBezTo>
                    <a:pt x="385" y="221"/>
                    <a:pt x="386" y="221"/>
                    <a:pt x="387" y="221"/>
                  </a:cubicBezTo>
                  <a:cubicBezTo>
                    <a:pt x="388" y="222"/>
                    <a:pt x="388" y="222"/>
                    <a:pt x="388" y="222"/>
                  </a:cubicBezTo>
                  <a:cubicBezTo>
                    <a:pt x="380" y="224"/>
                    <a:pt x="380" y="224"/>
                    <a:pt x="380" y="224"/>
                  </a:cubicBezTo>
                  <a:cubicBezTo>
                    <a:pt x="380" y="224"/>
                    <a:pt x="380" y="224"/>
                    <a:pt x="380" y="224"/>
                  </a:cubicBezTo>
                  <a:lnTo>
                    <a:pt x="379" y="223"/>
                  </a:lnTo>
                  <a:close/>
                  <a:moveTo>
                    <a:pt x="381" y="226"/>
                  </a:moveTo>
                  <a:cubicBezTo>
                    <a:pt x="380" y="225"/>
                    <a:pt x="380" y="225"/>
                    <a:pt x="380" y="225"/>
                  </a:cubicBezTo>
                  <a:cubicBezTo>
                    <a:pt x="381" y="225"/>
                    <a:pt x="381" y="225"/>
                    <a:pt x="382" y="225"/>
                  </a:cubicBezTo>
                  <a:cubicBezTo>
                    <a:pt x="384" y="225"/>
                    <a:pt x="387" y="225"/>
                    <a:pt x="389" y="224"/>
                  </a:cubicBezTo>
                  <a:cubicBezTo>
                    <a:pt x="389" y="225"/>
                    <a:pt x="389" y="225"/>
                    <a:pt x="389" y="225"/>
                  </a:cubicBezTo>
                  <a:cubicBezTo>
                    <a:pt x="390" y="225"/>
                    <a:pt x="391" y="226"/>
                    <a:pt x="392" y="226"/>
                  </a:cubicBezTo>
                  <a:cubicBezTo>
                    <a:pt x="393" y="227"/>
                    <a:pt x="393" y="227"/>
                    <a:pt x="393" y="227"/>
                  </a:cubicBezTo>
                  <a:cubicBezTo>
                    <a:pt x="388" y="229"/>
                    <a:pt x="388" y="229"/>
                    <a:pt x="388" y="229"/>
                  </a:cubicBezTo>
                  <a:cubicBezTo>
                    <a:pt x="389" y="228"/>
                    <a:pt x="389" y="228"/>
                    <a:pt x="389" y="228"/>
                  </a:cubicBezTo>
                  <a:cubicBezTo>
                    <a:pt x="386" y="228"/>
                    <a:pt x="375" y="228"/>
                    <a:pt x="381" y="226"/>
                  </a:cubicBezTo>
                  <a:close/>
                  <a:moveTo>
                    <a:pt x="394" y="236"/>
                  </a:moveTo>
                  <a:cubicBezTo>
                    <a:pt x="394" y="235"/>
                    <a:pt x="394" y="234"/>
                    <a:pt x="395" y="234"/>
                  </a:cubicBezTo>
                  <a:cubicBezTo>
                    <a:pt x="395" y="232"/>
                    <a:pt x="391" y="233"/>
                    <a:pt x="390" y="231"/>
                  </a:cubicBezTo>
                  <a:cubicBezTo>
                    <a:pt x="389" y="231"/>
                    <a:pt x="389" y="231"/>
                    <a:pt x="389" y="231"/>
                  </a:cubicBezTo>
                  <a:cubicBezTo>
                    <a:pt x="391" y="230"/>
                    <a:pt x="392" y="230"/>
                    <a:pt x="394" y="228"/>
                  </a:cubicBezTo>
                  <a:cubicBezTo>
                    <a:pt x="394" y="229"/>
                    <a:pt x="394" y="229"/>
                    <a:pt x="394" y="229"/>
                  </a:cubicBezTo>
                  <a:cubicBezTo>
                    <a:pt x="395" y="229"/>
                    <a:pt x="396" y="229"/>
                    <a:pt x="397" y="229"/>
                  </a:cubicBezTo>
                  <a:cubicBezTo>
                    <a:pt x="397" y="231"/>
                    <a:pt x="397" y="233"/>
                    <a:pt x="397" y="234"/>
                  </a:cubicBezTo>
                  <a:cubicBezTo>
                    <a:pt x="399" y="234"/>
                    <a:pt x="400" y="234"/>
                    <a:pt x="402" y="234"/>
                  </a:cubicBezTo>
                  <a:cubicBezTo>
                    <a:pt x="402" y="238"/>
                    <a:pt x="396" y="235"/>
                    <a:pt x="394" y="236"/>
                  </a:cubicBezTo>
                  <a:close/>
                  <a:moveTo>
                    <a:pt x="395" y="246"/>
                  </a:moveTo>
                  <a:cubicBezTo>
                    <a:pt x="400" y="243"/>
                    <a:pt x="408" y="242"/>
                    <a:pt x="410" y="246"/>
                  </a:cubicBezTo>
                  <a:cubicBezTo>
                    <a:pt x="408" y="252"/>
                    <a:pt x="400" y="246"/>
                    <a:pt x="395" y="246"/>
                  </a:cubicBezTo>
                  <a:close/>
                  <a:moveTo>
                    <a:pt x="403" y="265"/>
                  </a:moveTo>
                  <a:cubicBezTo>
                    <a:pt x="404" y="264"/>
                    <a:pt x="405" y="264"/>
                    <a:pt x="407" y="264"/>
                  </a:cubicBezTo>
                  <a:cubicBezTo>
                    <a:pt x="406" y="262"/>
                    <a:pt x="406" y="262"/>
                    <a:pt x="406" y="262"/>
                  </a:cubicBezTo>
                  <a:cubicBezTo>
                    <a:pt x="408" y="262"/>
                    <a:pt x="410" y="262"/>
                    <a:pt x="411" y="262"/>
                  </a:cubicBezTo>
                  <a:cubicBezTo>
                    <a:pt x="412" y="262"/>
                    <a:pt x="413" y="262"/>
                    <a:pt x="413" y="262"/>
                  </a:cubicBezTo>
                  <a:cubicBezTo>
                    <a:pt x="415" y="262"/>
                    <a:pt x="416" y="262"/>
                    <a:pt x="417" y="262"/>
                  </a:cubicBezTo>
                  <a:cubicBezTo>
                    <a:pt x="417" y="264"/>
                    <a:pt x="417" y="264"/>
                    <a:pt x="417" y="264"/>
                  </a:cubicBezTo>
                  <a:cubicBezTo>
                    <a:pt x="418" y="264"/>
                    <a:pt x="418" y="265"/>
                    <a:pt x="418" y="267"/>
                  </a:cubicBezTo>
                  <a:cubicBezTo>
                    <a:pt x="419" y="267"/>
                    <a:pt x="419" y="267"/>
                    <a:pt x="419" y="267"/>
                  </a:cubicBezTo>
                  <a:cubicBezTo>
                    <a:pt x="411" y="268"/>
                    <a:pt x="411" y="268"/>
                    <a:pt x="411" y="268"/>
                  </a:cubicBezTo>
                  <a:cubicBezTo>
                    <a:pt x="411" y="269"/>
                    <a:pt x="411" y="269"/>
                    <a:pt x="411" y="269"/>
                  </a:cubicBezTo>
                  <a:cubicBezTo>
                    <a:pt x="410" y="267"/>
                    <a:pt x="410" y="267"/>
                    <a:pt x="410" y="267"/>
                  </a:cubicBezTo>
                  <a:cubicBezTo>
                    <a:pt x="410" y="265"/>
                    <a:pt x="406" y="266"/>
                    <a:pt x="403" y="265"/>
                  </a:cubicBezTo>
                  <a:close/>
                  <a:moveTo>
                    <a:pt x="410" y="272"/>
                  </a:moveTo>
                  <a:cubicBezTo>
                    <a:pt x="410" y="271"/>
                    <a:pt x="410" y="270"/>
                    <a:pt x="412" y="270"/>
                  </a:cubicBezTo>
                  <a:cubicBezTo>
                    <a:pt x="411" y="269"/>
                    <a:pt x="411" y="269"/>
                    <a:pt x="411" y="269"/>
                  </a:cubicBezTo>
                  <a:cubicBezTo>
                    <a:pt x="412" y="269"/>
                    <a:pt x="413" y="269"/>
                    <a:pt x="414" y="269"/>
                  </a:cubicBezTo>
                  <a:cubicBezTo>
                    <a:pt x="414" y="270"/>
                    <a:pt x="415" y="270"/>
                    <a:pt x="415" y="270"/>
                  </a:cubicBezTo>
                  <a:cubicBezTo>
                    <a:pt x="417" y="270"/>
                    <a:pt x="419" y="269"/>
                    <a:pt x="420" y="269"/>
                  </a:cubicBezTo>
                  <a:cubicBezTo>
                    <a:pt x="420" y="270"/>
                    <a:pt x="420" y="270"/>
                    <a:pt x="420" y="270"/>
                  </a:cubicBezTo>
                  <a:cubicBezTo>
                    <a:pt x="421" y="271"/>
                    <a:pt x="422" y="272"/>
                    <a:pt x="421" y="274"/>
                  </a:cubicBezTo>
                  <a:cubicBezTo>
                    <a:pt x="421" y="274"/>
                    <a:pt x="420" y="274"/>
                    <a:pt x="420" y="274"/>
                  </a:cubicBezTo>
                  <a:cubicBezTo>
                    <a:pt x="421" y="275"/>
                    <a:pt x="421" y="275"/>
                    <a:pt x="421" y="275"/>
                  </a:cubicBezTo>
                  <a:cubicBezTo>
                    <a:pt x="421" y="277"/>
                    <a:pt x="421" y="277"/>
                    <a:pt x="421" y="277"/>
                  </a:cubicBezTo>
                  <a:cubicBezTo>
                    <a:pt x="421" y="278"/>
                    <a:pt x="422" y="279"/>
                    <a:pt x="423" y="279"/>
                  </a:cubicBezTo>
                  <a:cubicBezTo>
                    <a:pt x="425" y="279"/>
                    <a:pt x="425" y="279"/>
                    <a:pt x="425" y="279"/>
                  </a:cubicBezTo>
                  <a:cubicBezTo>
                    <a:pt x="425" y="279"/>
                    <a:pt x="425" y="279"/>
                    <a:pt x="425" y="279"/>
                  </a:cubicBezTo>
                  <a:cubicBezTo>
                    <a:pt x="424" y="281"/>
                    <a:pt x="424" y="281"/>
                    <a:pt x="424" y="281"/>
                  </a:cubicBezTo>
                  <a:cubicBezTo>
                    <a:pt x="419" y="281"/>
                    <a:pt x="419" y="281"/>
                    <a:pt x="419" y="281"/>
                  </a:cubicBezTo>
                  <a:cubicBezTo>
                    <a:pt x="419" y="282"/>
                    <a:pt x="419" y="282"/>
                    <a:pt x="419" y="282"/>
                  </a:cubicBezTo>
                  <a:cubicBezTo>
                    <a:pt x="418" y="280"/>
                    <a:pt x="418" y="280"/>
                    <a:pt x="418" y="280"/>
                  </a:cubicBezTo>
                  <a:cubicBezTo>
                    <a:pt x="418" y="278"/>
                    <a:pt x="413" y="278"/>
                    <a:pt x="417" y="277"/>
                  </a:cubicBezTo>
                  <a:cubicBezTo>
                    <a:pt x="416" y="275"/>
                    <a:pt x="416" y="275"/>
                    <a:pt x="416" y="275"/>
                  </a:cubicBezTo>
                  <a:cubicBezTo>
                    <a:pt x="415" y="274"/>
                    <a:pt x="415" y="274"/>
                    <a:pt x="415" y="274"/>
                  </a:cubicBezTo>
                  <a:cubicBezTo>
                    <a:pt x="415" y="272"/>
                    <a:pt x="412" y="272"/>
                    <a:pt x="410" y="272"/>
                  </a:cubicBezTo>
                  <a:close/>
                  <a:moveTo>
                    <a:pt x="427" y="338"/>
                  </a:moveTo>
                  <a:cubicBezTo>
                    <a:pt x="435" y="346"/>
                    <a:pt x="435" y="346"/>
                    <a:pt x="435" y="346"/>
                  </a:cubicBezTo>
                  <a:cubicBezTo>
                    <a:pt x="432" y="345"/>
                    <a:pt x="429" y="342"/>
                    <a:pt x="427" y="338"/>
                  </a:cubicBezTo>
                  <a:close/>
                  <a:moveTo>
                    <a:pt x="424" y="334"/>
                  </a:moveTo>
                  <a:cubicBezTo>
                    <a:pt x="425" y="334"/>
                    <a:pt x="425" y="334"/>
                    <a:pt x="425" y="334"/>
                  </a:cubicBezTo>
                  <a:cubicBezTo>
                    <a:pt x="422" y="327"/>
                    <a:pt x="417" y="321"/>
                    <a:pt x="412" y="316"/>
                  </a:cubicBezTo>
                  <a:cubicBezTo>
                    <a:pt x="415" y="311"/>
                    <a:pt x="416" y="321"/>
                    <a:pt x="421" y="319"/>
                  </a:cubicBezTo>
                  <a:cubicBezTo>
                    <a:pt x="422" y="318"/>
                    <a:pt x="422" y="318"/>
                    <a:pt x="422" y="318"/>
                  </a:cubicBezTo>
                  <a:cubicBezTo>
                    <a:pt x="423" y="320"/>
                    <a:pt x="425" y="323"/>
                    <a:pt x="428" y="323"/>
                  </a:cubicBezTo>
                  <a:cubicBezTo>
                    <a:pt x="429" y="322"/>
                    <a:pt x="429" y="322"/>
                    <a:pt x="429" y="322"/>
                  </a:cubicBezTo>
                  <a:cubicBezTo>
                    <a:pt x="424" y="317"/>
                    <a:pt x="424" y="317"/>
                    <a:pt x="424" y="317"/>
                  </a:cubicBezTo>
                  <a:cubicBezTo>
                    <a:pt x="425" y="318"/>
                    <a:pt x="425" y="318"/>
                    <a:pt x="425" y="318"/>
                  </a:cubicBezTo>
                  <a:cubicBezTo>
                    <a:pt x="425" y="317"/>
                    <a:pt x="425" y="316"/>
                    <a:pt x="426" y="316"/>
                  </a:cubicBezTo>
                  <a:cubicBezTo>
                    <a:pt x="426" y="316"/>
                    <a:pt x="426" y="316"/>
                    <a:pt x="426" y="316"/>
                  </a:cubicBezTo>
                  <a:cubicBezTo>
                    <a:pt x="428" y="318"/>
                    <a:pt x="431" y="319"/>
                    <a:pt x="433" y="320"/>
                  </a:cubicBezTo>
                  <a:cubicBezTo>
                    <a:pt x="436" y="328"/>
                    <a:pt x="434" y="329"/>
                    <a:pt x="436" y="342"/>
                  </a:cubicBezTo>
                  <a:cubicBezTo>
                    <a:pt x="438" y="342"/>
                    <a:pt x="438" y="342"/>
                    <a:pt x="438" y="342"/>
                  </a:cubicBezTo>
                  <a:cubicBezTo>
                    <a:pt x="437" y="345"/>
                    <a:pt x="437" y="345"/>
                    <a:pt x="437" y="345"/>
                  </a:cubicBezTo>
                  <a:lnTo>
                    <a:pt x="424" y="334"/>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pic>
        <p:nvPicPr>
          <p:cNvPr id="256" name="rain"/>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rot="677419">
            <a:off x="3416229" y="-2229153"/>
            <a:ext cx="3620338" cy="3011929"/>
          </a:xfrm>
          <a:prstGeom prst="rect">
            <a:avLst/>
          </a:prstGeom>
          <a:noFill/>
          <a:extLst>
            <a:ext uri="{909E8E84-426E-40DD-AFC4-6F175D3DCCD1}">
              <a14:hiddenFill xmlns:a14="http://schemas.microsoft.com/office/drawing/2010/main" xmlns="">
                <a:solidFill>
                  <a:srgbClr val="FFFFFF"/>
                </a:solidFill>
              </a14:hiddenFill>
            </a:ext>
          </a:extLst>
        </p:spPr>
      </p:pic>
      <p:pic>
        <p:nvPicPr>
          <p:cNvPr id="262" name="rain"/>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rot="677419">
            <a:off x="3729272" y="-2558335"/>
            <a:ext cx="3620338" cy="3011929"/>
          </a:xfrm>
          <a:prstGeom prst="rect">
            <a:avLst/>
          </a:prstGeom>
          <a:noFill/>
          <a:extLst>
            <a:ext uri="{909E8E84-426E-40DD-AFC4-6F175D3DCCD1}">
              <a14:hiddenFill xmlns:a14="http://schemas.microsoft.com/office/drawing/2010/main" xmlns="">
                <a:solidFill>
                  <a:srgbClr val="FFFFFF"/>
                </a:solidFill>
              </a14:hiddenFill>
            </a:ext>
          </a:extLst>
        </p:spPr>
      </p:pic>
      <p:pic>
        <p:nvPicPr>
          <p:cNvPr id="263" name="rain"/>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rot="677419">
            <a:off x="4565717" y="-2558335"/>
            <a:ext cx="3620338" cy="3011929"/>
          </a:xfrm>
          <a:prstGeom prst="rect">
            <a:avLst/>
          </a:prstGeom>
          <a:noFill/>
          <a:extLst>
            <a:ext uri="{909E8E84-426E-40DD-AFC4-6F175D3DCCD1}">
              <a14:hiddenFill xmlns:a14="http://schemas.microsoft.com/office/drawing/2010/main" xmlns="">
                <a:solidFill>
                  <a:srgbClr val="FFFFFF"/>
                </a:solidFill>
              </a14:hiddenFill>
            </a:ext>
          </a:extLst>
        </p:spPr>
      </p:pic>
      <p:pic>
        <p:nvPicPr>
          <p:cNvPr id="264" name="rain"/>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rot="677419">
            <a:off x="5092181" y="-2213132"/>
            <a:ext cx="3620338" cy="3011929"/>
          </a:xfrm>
          <a:prstGeom prst="rect">
            <a:avLst/>
          </a:prstGeom>
          <a:noFill/>
          <a:extLst>
            <a:ext uri="{909E8E84-426E-40DD-AFC4-6F175D3DCCD1}">
              <a14:hiddenFill xmlns:a14="http://schemas.microsoft.com/office/drawing/2010/main" xmlns="">
                <a:solidFill>
                  <a:srgbClr val="FFFFFF"/>
                </a:solidFill>
              </a14:hiddenFill>
            </a:ext>
          </a:extLst>
        </p:spPr>
      </p:pic>
      <p:pic>
        <p:nvPicPr>
          <p:cNvPr id="265" name="rain"/>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rot="677419">
            <a:off x="5023035" y="-2805188"/>
            <a:ext cx="3620338" cy="3011929"/>
          </a:xfrm>
          <a:prstGeom prst="rect">
            <a:avLst/>
          </a:prstGeom>
          <a:noFill/>
          <a:extLst>
            <a:ext uri="{909E8E84-426E-40DD-AFC4-6F175D3DCCD1}">
              <a14:hiddenFill xmlns:a14="http://schemas.microsoft.com/office/drawing/2010/main" xmlns="">
                <a:solidFill>
                  <a:srgbClr val="FFFFFF"/>
                </a:solidFill>
              </a14:hiddenFill>
            </a:ext>
          </a:extLst>
        </p:spPr>
      </p:pic>
      <p:pic>
        <p:nvPicPr>
          <p:cNvPr id="266" name="rain"/>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42000"/>
                    </a14:imgEffect>
                  </a14:imgLayer>
                </a14:imgProps>
              </a:ext>
              <a:ext uri="{28A0092B-C50C-407E-A947-70E740481C1C}">
                <a14:useLocalDpi xmlns:a14="http://schemas.microsoft.com/office/drawing/2010/main" xmlns="" val="0"/>
              </a:ext>
            </a:extLst>
          </a:blip>
          <a:stretch>
            <a:fillRect/>
          </a:stretch>
        </p:blipFill>
        <p:spPr bwMode="auto">
          <a:xfrm rot="677419">
            <a:off x="5440157" y="-3518642"/>
            <a:ext cx="3620338" cy="3273069"/>
          </a:xfrm>
          <a:prstGeom prst="rect">
            <a:avLst/>
          </a:prstGeom>
          <a:noFill/>
          <a:extLst>
            <a:ext uri="{909E8E84-426E-40DD-AFC4-6F175D3DCCD1}">
              <a14:hiddenFill xmlns:a14="http://schemas.microsoft.com/office/drawing/2010/main" xmlns="">
                <a:solidFill>
                  <a:srgbClr val="FFFFFF"/>
                </a:solidFill>
              </a14:hiddenFill>
            </a:ext>
          </a:extLst>
        </p:spPr>
      </p:pic>
      <p:pic>
        <p:nvPicPr>
          <p:cNvPr id="267" name="rain"/>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rot="677419">
            <a:off x="3801194" y="-2935759"/>
            <a:ext cx="3620338" cy="3273069"/>
          </a:xfrm>
          <a:prstGeom prst="rect">
            <a:avLst/>
          </a:prstGeom>
          <a:noFill/>
          <a:extLst>
            <a:ext uri="{909E8E84-426E-40DD-AFC4-6F175D3DCCD1}">
              <a14:hiddenFill xmlns:a14="http://schemas.microsoft.com/office/drawing/2010/main" xmlns="">
                <a:solidFill>
                  <a:srgbClr val="FFFFFF"/>
                </a:solidFill>
              </a14:hiddenFill>
            </a:ext>
          </a:extLst>
        </p:spPr>
      </p:pic>
      <p:pic>
        <p:nvPicPr>
          <p:cNvPr id="268" name="rain"/>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rot="677419">
            <a:off x="2866959" y="-2747784"/>
            <a:ext cx="3620338" cy="3273069"/>
          </a:xfrm>
          <a:prstGeom prst="rect">
            <a:avLst/>
          </a:prstGeom>
          <a:noFill/>
          <a:extLst>
            <a:ext uri="{909E8E84-426E-40DD-AFC4-6F175D3DCCD1}">
              <a14:hiddenFill xmlns:a14="http://schemas.microsoft.com/office/drawing/2010/main" xmlns="">
                <a:solidFill>
                  <a:srgbClr val="FFFFFF"/>
                </a:solidFill>
              </a14:hiddenFill>
            </a:ext>
          </a:extLst>
        </p:spPr>
      </p:pic>
      <p:pic>
        <p:nvPicPr>
          <p:cNvPr id="269" name="rain"/>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rot="677419">
            <a:off x="3970714" y="-2630676"/>
            <a:ext cx="3620338" cy="3011929"/>
          </a:xfrm>
          <a:prstGeom prst="rect">
            <a:avLst/>
          </a:prstGeom>
          <a:noFill/>
          <a:extLst>
            <a:ext uri="{909E8E84-426E-40DD-AFC4-6F175D3DCCD1}">
              <a14:hiddenFill xmlns:a14="http://schemas.microsoft.com/office/drawing/2010/main" xmlns="">
                <a:solidFill>
                  <a:srgbClr val="FFFFFF"/>
                </a:solidFill>
              </a14:hiddenFill>
            </a:ext>
          </a:extLst>
        </p:spPr>
      </p:pic>
      <p:pic>
        <p:nvPicPr>
          <p:cNvPr id="270" name="rain"/>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rot="677419">
            <a:off x="2998363" y="-2343704"/>
            <a:ext cx="3620338" cy="3273069"/>
          </a:xfrm>
          <a:prstGeom prst="rect">
            <a:avLst/>
          </a:prstGeom>
          <a:noFill/>
          <a:extLst>
            <a:ext uri="{909E8E84-426E-40DD-AFC4-6F175D3DCCD1}">
              <a14:hiddenFill xmlns:a14="http://schemas.microsoft.com/office/drawing/2010/main" xmlns="">
                <a:solidFill>
                  <a:srgbClr val="FFFFFF"/>
                </a:solidFill>
              </a14:hiddenFill>
            </a:ext>
          </a:extLst>
        </p:spPr>
      </p:pic>
      <p:pic>
        <p:nvPicPr>
          <p:cNvPr id="271" name="rain"/>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rot="677419">
            <a:off x="3442747" y="-2745257"/>
            <a:ext cx="3620338" cy="3011929"/>
          </a:xfrm>
          <a:prstGeom prst="rect">
            <a:avLst/>
          </a:prstGeom>
          <a:noFill/>
          <a:extLst>
            <a:ext uri="{909E8E84-426E-40DD-AFC4-6F175D3DCCD1}">
              <a14:hiddenFill xmlns:a14="http://schemas.microsoft.com/office/drawing/2010/main" xmlns="">
                <a:solidFill>
                  <a:srgbClr val="FFFFFF"/>
                </a:solidFill>
              </a14:hiddenFill>
            </a:ext>
          </a:extLst>
        </p:spPr>
      </p:pic>
      <p:pic>
        <p:nvPicPr>
          <p:cNvPr id="273" name="rain"/>
          <p:cNvPicPr>
            <a:picLocks noChangeAspect="1" noChangeArrowheads="1"/>
          </p:cNvPicPr>
          <p:nvPr/>
        </p:nvPicPr>
        <p:blipFill>
          <a:blip r:embed="rId6" cstate="print">
            <a:extLst>
              <a:ext uri="{BEBA8EAE-BF5A-486C-A8C5-ECC9F3942E4B}">
                <a14:imgProps xmlns:a14="http://schemas.microsoft.com/office/drawing/2010/main" xmlns="">
                  <a14:imgLayer r:embed="rId5">
                    <a14:imgEffect>
                      <a14:brightnessContrast bright="43000"/>
                    </a14:imgEffect>
                  </a14:imgLayer>
                </a14:imgProps>
              </a:ext>
              <a:ext uri="{28A0092B-C50C-407E-A947-70E740481C1C}">
                <a14:useLocalDpi xmlns:a14="http://schemas.microsoft.com/office/drawing/2010/main" xmlns="" val="0"/>
              </a:ext>
            </a:extLst>
          </a:blip>
          <a:stretch>
            <a:fillRect/>
          </a:stretch>
        </p:blipFill>
        <p:spPr bwMode="auto">
          <a:xfrm rot="677419">
            <a:off x="4497687" y="-2006886"/>
            <a:ext cx="2942851" cy="3011929"/>
          </a:xfrm>
          <a:prstGeom prst="rect">
            <a:avLst/>
          </a:prstGeom>
          <a:noFill/>
          <a:extLst>
            <a:ext uri="{909E8E84-426E-40DD-AFC4-6F175D3DCCD1}">
              <a14:hiddenFill xmlns:a14="http://schemas.microsoft.com/office/drawing/2010/main" xmlns="">
                <a:solidFill>
                  <a:srgbClr val="FFFFFF"/>
                </a:solidFill>
              </a14:hiddenFill>
            </a:ext>
          </a:extLst>
        </p:spPr>
      </p:pic>
      <p:pic>
        <p:nvPicPr>
          <p:cNvPr id="255" name="rain"/>
          <p:cNvPicPr>
            <a:picLocks noChangeAspect="1" noChangeArrowheads="1"/>
          </p:cNvPicPr>
          <p:nvPr/>
        </p:nvPicPr>
        <p:blipFill>
          <a:blip r:embed="rId7" cstate="print">
            <a:extLst>
              <a:ext uri="{BEBA8EAE-BF5A-486C-A8C5-ECC9F3942E4B}">
                <a14:imgProps xmlns:a14="http://schemas.microsoft.com/office/drawing/2010/main" xmlns="">
                  <a14:imgLayer r:embed="rId5">
                    <a14:imgEffect>
                      <a14:brightnessContrast bright="52000"/>
                    </a14:imgEffect>
                  </a14:imgLayer>
                </a14:imgProps>
              </a:ext>
              <a:ext uri="{28A0092B-C50C-407E-A947-70E740481C1C}">
                <a14:useLocalDpi xmlns:a14="http://schemas.microsoft.com/office/drawing/2010/main" xmlns="" val="0"/>
              </a:ext>
            </a:extLst>
          </a:blip>
          <a:stretch>
            <a:fillRect/>
          </a:stretch>
        </p:blipFill>
        <p:spPr bwMode="auto">
          <a:xfrm rot="677419">
            <a:off x="2179762" y="-2375330"/>
            <a:ext cx="3226507" cy="3011929"/>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lighting"/>
          <p:cNvSpPr/>
          <p:nvPr/>
        </p:nvSpPr>
        <p:spPr>
          <a:xfrm>
            <a:off x="3462028" y="870828"/>
            <a:ext cx="5507895" cy="1459957"/>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5" name="sheen"/>
          <p:cNvGrpSpPr/>
          <p:nvPr/>
        </p:nvGrpSpPr>
        <p:grpSpPr>
          <a:xfrm>
            <a:off x="3866424" y="1069871"/>
            <a:ext cx="3566179" cy="1094699"/>
            <a:chOff x="3866424" y="1069871"/>
            <a:chExt cx="3566179" cy="1094699"/>
          </a:xfrm>
        </p:grpSpPr>
        <p:sp>
          <p:nvSpPr>
            <p:cNvPr id="291" name="Rectangle 290"/>
            <p:cNvSpPr/>
            <p:nvPr/>
          </p:nvSpPr>
          <p:spPr>
            <a:xfrm rot="4904089">
              <a:off x="3772381" y="1163914"/>
              <a:ext cx="289015" cy="100929"/>
            </a:xfrm>
            <a:prstGeom prst="rect">
              <a:avLst/>
            </a:prstGeom>
            <a:gradFill flip="none" rotWithShape="1">
              <a:gsLst>
                <a:gs pos="53000">
                  <a:schemeClr val="bg2">
                    <a:alpha val="0"/>
                  </a:schemeClr>
                </a:gs>
                <a:gs pos="4000">
                  <a:schemeClr val="bg1">
                    <a:alpha val="8800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19"/>
            <p:cNvGrpSpPr/>
            <p:nvPr/>
          </p:nvGrpSpPr>
          <p:grpSpPr>
            <a:xfrm rot="10800000">
              <a:off x="6607653" y="1269497"/>
              <a:ext cx="824950" cy="895073"/>
              <a:chOff x="7249715" y="1219243"/>
              <a:chExt cx="824950" cy="895073"/>
            </a:xfrm>
          </p:grpSpPr>
          <p:sp>
            <p:nvSpPr>
              <p:cNvPr id="292" name="Rectangle 291"/>
              <p:cNvSpPr/>
              <p:nvPr/>
            </p:nvSpPr>
            <p:spPr>
              <a:xfrm rot="4904089">
                <a:off x="7224115" y="1263767"/>
                <a:ext cx="876149" cy="824950"/>
              </a:xfrm>
              <a:prstGeom prst="rect">
                <a:avLst/>
              </a:prstGeom>
              <a:gradFill flip="none" rotWithShape="1">
                <a:gsLst>
                  <a:gs pos="53000">
                    <a:schemeClr val="bg2">
                      <a:alpha val="0"/>
                    </a:schemeClr>
                  </a:gs>
                  <a:gs pos="4000">
                    <a:schemeClr val="bg1">
                      <a:alpha val="3300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3" name="Rectangle 292"/>
              <p:cNvSpPr/>
              <p:nvPr/>
            </p:nvSpPr>
            <p:spPr>
              <a:xfrm rot="4904089">
                <a:off x="7522332" y="1606853"/>
                <a:ext cx="876149" cy="100929"/>
              </a:xfrm>
              <a:prstGeom prst="rect">
                <a:avLst/>
              </a:prstGeom>
              <a:gradFill flip="none" rotWithShape="1">
                <a:gsLst>
                  <a:gs pos="53000">
                    <a:schemeClr val="bg2">
                      <a:alpha val="0"/>
                    </a:schemeClr>
                  </a:gs>
                  <a:gs pos="4000">
                    <a:schemeClr val="bg1">
                      <a:alpha val="8800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grpSp>
        <p:nvGrpSpPr>
          <p:cNvPr id="7" name="wall mask"/>
          <p:cNvGrpSpPr/>
          <p:nvPr/>
        </p:nvGrpSpPr>
        <p:grpSpPr>
          <a:xfrm>
            <a:off x="3307555" y="0"/>
            <a:ext cx="5836446" cy="3059732"/>
            <a:chOff x="3307555" y="0"/>
            <a:chExt cx="5836446" cy="3059732"/>
          </a:xfrm>
        </p:grpSpPr>
        <p:sp>
          <p:nvSpPr>
            <p:cNvPr id="636" name="Rectangle 635"/>
            <p:cNvSpPr/>
            <p:nvPr/>
          </p:nvSpPr>
          <p:spPr>
            <a:xfrm>
              <a:off x="3307555" y="563065"/>
              <a:ext cx="308947" cy="1615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37" name="Rectangle 636"/>
            <p:cNvSpPr/>
            <p:nvPr/>
          </p:nvSpPr>
          <p:spPr>
            <a:xfrm>
              <a:off x="6042621" y="0"/>
              <a:ext cx="358179" cy="2125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48" name="Rectangle 7"/>
            <p:cNvSpPr>
              <a:spLocks noChangeArrowheads="1"/>
            </p:cNvSpPr>
            <p:nvPr/>
          </p:nvSpPr>
          <p:spPr bwMode="auto">
            <a:xfrm>
              <a:off x="6390089" y="1068512"/>
              <a:ext cx="2486783" cy="1089061"/>
            </a:xfrm>
            <a:prstGeom prst="rect">
              <a:avLst/>
            </a:prstGeom>
            <a:gradFill>
              <a:gsLst>
                <a:gs pos="0">
                  <a:schemeClr val="bg2">
                    <a:lumMod val="81000"/>
                    <a:alpha val="28000"/>
                  </a:schemeClr>
                </a:gs>
                <a:gs pos="43000">
                  <a:srgbClr val="ADADAD">
                    <a:alpha val="1000"/>
                  </a:srgbClr>
                </a:gs>
                <a:gs pos="100000">
                  <a:schemeClr val="bg2">
                    <a:lumMod val="72000"/>
                    <a:lumOff val="28000"/>
                    <a:alpha val="0"/>
                  </a:schemeClr>
                </a:gs>
              </a:gsLst>
              <a:lin ang="5400000" scaled="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45" name="Rectangle 644"/>
            <p:cNvSpPr/>
            <p:nvPr/>
          </p:nvSpPr>
          <p:spPr>
            <a:xfrm>
              <a:off x="3307556" y="0"/>
              <a:ext cx="5836445" cy="105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47" name="Rectangle 646"/>
            <p:cNvSpPr/>
            <p:nvPr/>
          </p:nvSpPr>
          <p:spPr>
            <a:xfrm>
              <a:off x="8839612" y="914400"/>
              <a:ext cx="304388" cy="1381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1" name="Rectangle 260"/>
            <p:cNvSpPr/>
            <p:nvPr/>
          </p:nvSpPr>
          <p:spPr>
            <a:xfrm rot="10800000">
              <a:off x="3309937" y="2782329"/>
              <a:ext cx="5834057" cy="277403"/>
            </a:xfrm>
            <a:prstGeom prst="rect">
              <a:avLst/>
            </a:prstGeom>
            <a:gradFill flip="none" rotWithShape="1">
              <a:gsLst>
                <a:gs pos="97500">
                  <a:schemeClr val="tx2">
                    <a:lumMod val="40000"/>
                    <a:lumOff val="60000"/>
                  </a:schemeClr>
                </a:gs>
                <a:gs pos="4000">
                  <a:sysClr val="window" lastClr="FFFFFF">
                    <a:lumMod val="95000"/>
                  </a:sysClr>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sp>
          <p:nvSpPr>
            <p:cNvPr id="644" name="Rectangle 643"/>
            <p:cNvSpPr/>
            <p:nvPr/>
          </p:nvSpPr>
          <p:spPr>
            <a:xfrm>
              <a:off x="3307557" y="2125962"/>
              <a:ext cx="5836444" cy="655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38" name="Rectangle 637"/>
            <p:cNvSpPr/>
            <p:nvPr/>
          </p:nvSpPr>
          <p:spPr>
            <a:xfrm>
              <a:off x="3579651" y="1056223"/>
              <a:ext cx="2462969" cy="1069738"/>
            </a:xfrm>
            <a:prstGeom prst="rect">
              <a:avLst/>
            </a:prstGeom>
            <a:noFill/>
            <a:ln w="57150">
              <a:gradFill>
                <a:gsLst>
                  <a:gs pos="52000">
                    <a:schemeClr val="bg2">
                      <a:lumMod val="81000"/>
                    </a:schemeClr>
                  </a:gs>
                  <a:gs pos="6667">
                    <a:schemeClr val="bg2">
                      <a:lumMod val="72000"/>
                      <a:lumOff val="28000"/>
                    </a:schemeClr>
                  </a:gs>
                  <a:gs pos="100000">
                    <a:schemeClr val="bg2">
                      <a:lumMod val="69000"/>
                      <a:lumOff val="31000"/>
                    </a:schemeClr>
                  </a:gs>
                </a:gsLst>
                <a:lin ang="5400000" scaled="0"/>
              </a:gradFill>
              <a:miter lim="800000"/>
            </a:ln>
            <a:effectLst>
              <a:outerShdw blurRad="38100" dist="12700" dir="30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Rectangle 1"/>
          <p:cNvSpPr/>
          <p:nvPr/>
        </p:nvSpPr>
        <p:spPr>
          <a:xfrm>
            <a:off x="1" y="1"/>
            <a:ext cx="3307556" cy="4629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0" name="Donut 259"/>
          <p:cNvSpPr/>
          <p:nvPr/>
        </p:nvSpPr>
        <p:spPr>
          <a:xfrm rot="18399902">
            <a:off x="863127" y="2735569"/>
            <a:ext cx="1645883" cy="1645881"/>
          </a:xfrm>
          <a:prstGeom prst="donut">
            <a:avLst>
              <a:gd name="adj" fmla="val 13025"/>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165100" sx="102000" sy="102000" algn="ctr" rotWithShape="0">
              <a:prstClr val="black">
                <a:alpha val="22000"/>
              </a:prstClr>
            </a:outerShdw>
          </a:effectLst>
          <a:extLst/>
        </p:spPr>
        <p:txBody>
          <a:bodyPr vert="horz" wrap="square" lIns="91440" tIns="45720" rIns="91440" bIns="45720" numCol="1" anchor="t" anchorCtr="0" compatLnSpc="1">
            <a:prstTxWarp prst="textNoShape">
              <a:avLst/>
            </a:prstTxWarp>
          </a:bodyPr>
          <a:lstStyle/>
          <a:p>
            <a:pPr>
              <a:defRPr/>
            </a:pPr>
            <a:r>
              <a:rPr lang="en-US" kern="0" dirty="0" smtClean="0">
                <a:solidFill>
                  <a:srgbClr val="000000"/>
                </a:solidFill>
              </a:rPr>
              <a:t>1</a:t>
            </a:r>
            <a:endParaRPr lang="en-US" kern="0" dirty="0">
              <a:solidFill>
                <a:srgbClr val="000000"/>
              </a:solidFill>
            </a:endParaRPr>
          </a:p>
        </p:txBody>
      </p:sp>
      <p:sp>
        <p:nvSpPr>
          <p:cNvPr id="35" name="Rectangle 34"/>
          <p:cNvSpPr/>
          <p:nvPr/>
        </p:nvSpPr>
        <p:spPr>
          <a:xfrm>
            <a:off x="1" y="143691"/>
            <a:ext cx="3307555" cy="4487840"/>
          </a:xfrm>
          <a:prstGeom prst="rect">
            <a:avLst/>
          </a:prstGeom>
          <a:gradFill flip="none" rotWithShape="1">
            <a:gsLst>
              <a:gs pos="0">
                <a:schemeClr val="bg1">
                  <a:shade val="30000"/>
                  <a:satMod val="115000"/>
                  <a:alpha val="20000"/>
                </a:schemeClr>
              </a:gs>
              <a:gs pos="100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1053"/>
          <p:cNvGrpSpPr/>
          <p:nvPr/>
        </p:nvGrpSpPr>
        <p:grpSpPr>
          <a:xfrm>
            <a:off x="680470" y="2509815"/>
            <a:ext cx="2078670" cy="1320082"/>
            <a:chOff x="656662" y="2516957"/>
            <a:chExt cx="2078670" cy="1320082"/>
          </a:xfrm>
        </p:grpSpPr>
        <p:sp>
          <p:nvSpPr>
            <p:cNvPr id="39" name="Freeform 6"/>
            <p:cNvSpPr>
              <a:spLocks/>
            </p:cNvSpPr>
            <p:nvPr/>
          </p:nvSpPr>
          <p:spPr bwMode="auto">
            <a:xfrm>
              <a:off x="700206" y="3809537"/>
              <a:ext cx="27502" cy="27502"/>
            </a:xfrm>
            <a:custGeom>
              <a:avLst/>
              <a:gdLst>
                <a:gd name="T0" fmla="*/ 1 w 5"/>
                <a:gd name="T1" fmla="*/ 1 h 5"/>
                <a:gd name="T2" fmla="*/ 4 w 5"/>
                <a:gd name="T3" fmla="*/ 1 h 5"/>
                <a:gd name="T4" fmla="*/ 5 w 5"/>
                <a:gd name="T5" fmla="*/ 4 h 5"/>
                <a:gd name="T6" fmla="*/ 2 w 5"/>
                <a:gd name="T7" fmla="*/ 5 h 5"/>
                <a:gd name="T8" fmla="*/ 1 w 5"/>
                <a:gd name="T9" fmla="*/ 1 h 5"/>
              </a:gdLst>
              <a:ahLst/>
              <a:cxnLst>
                <a:cxn ang="0">
                  <a:pos x="T0" y="T1"/>
                </a:cxn>
                <a:cxn ang="0">
                  <a:pos x="T2" y="T3"/>
                </a:cxn>
                <a:cxn ang="0">
                  <a:pos x="T4" y="T5"/>
                </a:cxn>
                <a:cxn ang="0">
                  <a:pos x="T6" y="T7"/>
                </a:cxn>
                <a:cxn ang="0">
                  <a:pos x="T8" y="T9"/>
                </a:cxn>
              </a:cxnLst>
              <a:rect l="0" t="0" r="r" b="b"/>
              <a:pathLst>
                <a:path w="5" h="5">
                  <a:moveTo>
                    <a:pt x="1" y="1"/>
                  </a:moveTo>
                  <a:cubicBezTo>
                    <a:pt x="2" y="0"/>
                    <a:pt x="3" y="0"/>
                    <a:pt x="4" y="1"/>
                  </a:cubicBezTo>
                  <a:cubicBezTo>
                    <a:pt x="5" y="2"/>
                    <a:pt x="5" y="3"/>
                    <a:pt x="5" y="4"/>
                  </a:cubicBezTo>
                  <a:cubicBezTo>
                    <a:pt x="4" y="5"/>
                    <a:pt x="3" y="5"/>
                    <a:pt x="2" y="5"/>
                  </a:cubicBezTo>
                  <a:cubicBezTo>
                    <a:pt x="1" y="4"/>
                    <a:pt x="0" y="2"/>
                    <a:pt x="1"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2" name="Freeform 9"/>
            <p:cNvSpPr>
              <a:spLocks/>
            </p:cNvSpPr>
            <p:nvPr/>
          </p:nvSpPr>
          <p:spPr bwMode="auto">
            <a:xfrm>
              <a:off x="668120" y="3630776"/>
              <a:ext cx="32085" cy="38961"/>
            </a:xfrm>
            <a:custGeom>
              <a:avLst/>
              <a:gdLst>
                <a:gd name="T0" fmla="*/ 0 w 6"/>
                <a:gd name="T1" fmla="*/ 4 h 7"/>
                <a:gd name="T2" fmla="*/ 0 w 6"/>
                <a:gd name="T3" fmla="*/ 4 h 7"/>
                <a:gd name="T4" fmla="*/ 2 w 6"/>
                <a:gd name="T5" fmla="*/ 0 h 7"/>
                <a:gd name="T6" fmla="*/ 6 w 6"/>
                <a:gd name="T7" fmla="*/ 3 h 7"/>
                <a:gd name="T8" fmla="*/ 6 w 6"/>
                <a:gd name="T9" fmla="*/ 3 h 7"/>
                <a:gd name="T10" fmla="*/ 6 w 6"/>
                <a:gd name="T11" fmla="*/ 4 h 7"/>
                <a:gd name="T12" fmla="*/ 3 w 6"/>
                <a:gd name="T13" fmla="*/ 7 h 7"/>
                <a:gd name="T14" fmla="*/ 0 w 6"/>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4"/>
                  </a:moveTo>
                  <a:cubicBezTo>
                    <a:pt x="0" y="4"/>
                    <a:pt x="0" y="4"/>
                    <a:pt x="0" y="4"/>
                  </a:cubicBezTo>
                  <a:cubicBezTo>
                    <a:pt x="0" y="2"/>
                    <a:pt x="1" y="1"/>
                    <a:pt x="2" y="0"/>
                  </a:cubicBezTo>
                  <a:cubicBezTo>
                    <a:pt x="4" y="0"/>
                    <a:pt x="6" y="1"/>
                    <a:pt x="6" y="3"/>
                  </a:cubicBezTo>
                  <a:cubicBezTo>
                    <a:pt x="6" y="3"/>
                    <a:pt x="6" y="3"/>
                    <a:pt x="6" y="3"/>
                  </a:cubicBezTo>
                  <a:cubicBezTo>
                    <a:pt x="6" y="4"/>
                    <a:pt x="6" y="4"/>
                    <a:pt x="6" y="4"/>
                  </a:cubicBezTo>
                  <a:cubicBezTo>
                    <a:pt x="6" y="5"/>
                    <a:pt x="5" y="7"/>
                    <a:pt x="3" y="7"/>
                  </a:cubicBezTo>
                  <a:cubicBezTo>
                    <a:pt x="1" y="7"/>
                    <a:pt x="0" y="6"/>
                    <a:pt x="0"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3" name="Freeform 10"/>
            <p:cNvSpPr>
              <a:spLocks/>
            </p:cNvSpPr>
            <p:nvPr/>
          </p:nvSpPr>
          <p:spPr bwMode="auto">
            <a:xfrm>
              <a:off x="656662" y="3452015"/>
              <a:ext cx="48129" cy="50420"/>
            </a:xfrm>
            <a:custGeom>
              <a:avLst/>
              <a:gdLst>
                <a:gd name="T0" fmla="*/ 1 w 9"/>
                <a:gd name="T1" fmla="*/ 2 h 9"/>
                <a:gd name="T2" fmla="*/ 7 w 9"/>
                <a:gd name="T3" fmla="*/ 1 h 9"/>
                <a:gd name="T4" fmla="*/ 8 w 9"/>
                <a:gd name="T5" fmla="*/ 7 h 9"/>
                <a:gd name="T6" fmla="*/ 2 w 9"/>
                <a:gd name="T7" fmla="*/ 8 h 9"/>
                <a:gd name="T8" fmla="*/ 1 w 9"/>
                <a:gd name="T9" fmla="*/ 2 h 9"/>
              </a:gdLst>
              <a:ahLst/>
              <a:cxnLst>
                <a:cxn ang="0">
                  <a:pos x="T0" y="T1"/>
                </a:cxn>
                <a:cxn ang="0">
                  <a:pos x="T2" y="T3"/>
                </a:cxn>
                <a:cxn ang="0">
                  <a:pos x="T4" y="T5"/>
                </a:cxn>
                <a:cxn ang="0">
                  <a:pos x="T6" y="T7"/>
                </a:cxn>
                <a:cxn ang="0">
                  <a:pos x="T8" y="T9"/>
                </a:cxn>
              </a:cxnLst>
              <a:rect l="0" t="0" r="r" b="b"/>
              <a:pathLst>
                <a:path w="9" h="9">
                  <a:moveTo>
                    <a:pt x="1" y="2"/>
                  </a:moveTo>
                  <a:cubicBezTo>
                    <a:pt x="2" y="1"/>
                    <a:pt x="5" y="0"/>
                    <a:pt x="7" y="1"/>
                  </a:cubicBezTo>
                  <a:cubicBezTo>
                    <a:pt x="8" y="3"/>
                    <a:pt x="9" y="5"/>
                    <a:pt x="8" y="7"/>
                  </a:cubicBezTo>
                  <a:cubicBezTo>
                    <a:pt x="7" y="9"/>
                    <a:pt x="4" y="9"/>
                    <a:pt x="2" y="8"/>
                  </a:cubicBezTo>
                  <a:cubicBezTo>
                    <a:pt x="1" y="7"/>
                    <a:pt x="0" y="4"/>
                    <a:pt x="1" y="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5" name="Freeform 12"/>
            <p:cNvSpPr>
              <a:spLocks/>
            </p:cNvSpPr>
            <p:nvPr/>
          </p:nvSpPr>
          <p:spPr bwMode="auto">
            <a:xfrm>
              <a:off x="679580" y="3273254"/>
              <a:ext cx="59587" cy="59587"/>
            </a:xfrm>
            <a:custGeom>
              <a:avLst/>
              <a:gdLst>
                <a:gd name="T0" fmla="*/ 2 w 11"/>
                <a:gd name="T1" fmla="*/ 3 h 11"/>
                <a:gd name="T2" fmla="*/ 8 w 11"/>
                <a:gd name="T3" fmla="*/ 2 h 11"/>
                <a:gd name="T4" fmla="*/ 10 w 11"/>
                <a:gd name="T5" fmla="*/ 8 h 11"/>
                <a:gd name="T6" fmla="*/ 3 w 11"/>
                <a:gd name="T7" fmla="*/ 10 h 11"/>
                <a:gd name="T8" fmla="*/ 2 w 11"/>
                <a:gd name="T9" fmla="*/ 3 h 11"/>
              </a:gdLst>
              <a:ahLst/>
              <a:cxnLst>
                <a:cxn ang="0">
                  <a:pos x="T0" y="T1"/>
                </a:cxn>
                <a:cxn ang="0">
                  <a:pos x="T2" y="T3"/>
                </a:cxn>
                <a:cxn ang="0">
                  <a:pos x="T4" y="T5"/>
                </a:cxn>
                <a:cxn ang="0">
                  <a:pos x="T6" y="T7"/>
                </a:cxn>
                <a:cxn ang="0">
                  <a:pos x="T8" y="T9"/>
                </a:cxn>
              </a:cxnLst>
              <a:rect l="0" t="0" r="r" b="b"/>
              <a:pathLst>
                <a:path w="11" h="11">
                  <a:moveTo>
                    <a:pt x="2" y="3"/>
                  </a:moveTo>
                  <a:cubicBezTo>
                    <a:pt x="3" y="1"/>
                    <a:pt x="6" y="0"/>
                    <a:pt x="8" y="2"/>
                  </a:cubicBezTo>
                  <a:cubicBezTo>
                    <a:pt x="11" y="3"/>
                    <a:pt x="11" y="6"/>
                    <a:pt x="10" y="8"/>
                  </a:cubicBezTo>
                  <a:cubicBezTo>
                    <a:pt x="8" y="10"/>
                    <a:pt x="5" y="11"/>
                    <a:pt x="3" y="10"/>
                  </a:cubicBezTo>
                  <a:cubicBezTo>
                    <a:pt x="1" y="8"/>
                    <a:pt x="0" y="5"/>
                    <a:pt x="2"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7" name="Freeform 14"/>
            <p:cNvSpPr>
              <a:spLocks/>
            </p:cNvSpPr>
            <p:nvPr/>
          </p:nvSpPr>
          <p:spPr bwMode="auto">
            <a:xfrm>
              <a:off x="739167" y="3105953"/>
              <a:ext cx="64171" cy="64171"/>
            </a:xfrm>
            <a:custGeom>
              <a:avLst/>
              <a:gdLst>
                <a:gd name="T0" fmla="*/ 1 w 12"/>
                <a:gd name="T1" fmla="*/ 3 h 12"/>
                <a:gd name="T2" fmla="*/ 9 w 12"/>
                <a:gd name="T3" fmla="*/ 2 h 12"/>
                <a:gd name="T4" fmla="*/ 10 w 12"/>
                <a:gd name="T5" fmla="*/ 9 h 12"/>
                <a:gd name="T6" fmla="*/ 3 w 12"/>
                <a:gd name="T7" fmla="*/ 11 h 12"/>
                <a:gd name="T8" fmla="*/ 1 w 12"/>
                <a:gd name="T9" fmla="*/ 3 h 12"/>
              </a:gdLst>
              <a:ahLst/>
              <a:cxnLst>
                <a:cxn ang="0">
                  <a:pos x="T0" y="T1"/>
                </a:cxn>
                <a:cxn ang="0">
                  <a:pos x="T2" y="T3"/>
                </a:cxn>
                <a:cxn ang="0">
                  <a:pos x="T4" y="T5"/>
                </a:cxn>
                <a:cxn ang="0">
                  <a:pos x="T6" y="T7"/>
                </a:cxn>
                <a:cxn ang="0">
                  <a:pos x="T8" y="T9"/>
                </a:cxn>
              </a:cxnLst>
              <a:rect l="0" t="0" r="r" b="b"/>
              <a:pathLst>
                <a:path w="12" h="12">
                  <a:moveTo>
                    <a:pt x="1" y="3"/>
                  </a:moveTo>
                  <a:cubicBezTo>
                    <a:pt x="3" y="1"/>
                    <a:pt x="6" y="0"/>
                    <a:pt x="9" y="2"/>
                  </a:cubicBezTo>
                  <a:cubicBezTo>
                    <a:pt x="11" y="3"/>
                    <a:pt x="12" y="7"/>
                    <a:pt x="10" y="9"/>
                  </a:cubicBezTo>
                  <a:cubicBezTo>
                    <a:pt x="9" y="12"/>
                    <a:pt x="5" y="12"/>
                    <a:pt x="3" y="11"/>
                  </a:cubicBezTo>
                  <a:cubicBezTo>
                    <a:pt x="0" y="9"/>
                    <a:pt x="0" y="6"/>
                    <a:pt x="1"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9" name="Freeform 16"/>
            <p:cNvSpPr>
              <a:spLocks/>
            </p:cNvSpPr>
            <p:nvPr/>
          </p:nvSpPr>
          <p:spPr bwMode="auto">
            <a:xfrm>
              <a:off x="819380" y="2950110"/>
              <a:ext cx="75630" cy="75630"/>
            </a:xfrm>
            <a:custGeom>
              <a:avLst/>
              <a:gdLst>
                <a:gd name="T0" fmla="*/ 2 w 14"/>
                <a:gd name="T1" fmla="*/ 4 h 14"/>
                <a:gd name="T2" fmla="*/ 10 w 14"/>
                <a:gd name="T3" fmla="*/ 2 h 14"/>
                <a:gd name="T4" fmla="*/ 12 w 14"/>
                <a:gd name="T5" fmla="*/ 10 h 14"/>
                <a:gd name="T6" fmla="*/ 3 w 14"/>
                <a:gd name="T7" fmla="*/ 12 h 14"/>
                <a:gd name="T8" fmla="*/ 2 w 14"/>
                <a:gd name="T9" fmla="*/ 4 h 14"/>
              </a:gdLst>
              <a:ahLst/>
              <a:cxnLst>
                <a:cxn ang="0">
                  <a:pos x="T0" y="T1"/>
                </a:cxn>
                <a:cxn ang="0">
                  <a:pos x="T2" y="T3"/>
                </a:cxn>
                <a:cxn ang="0">
                  <a:pos x="T4" y="T5"/>
                </a:cxn>
                <a:cxn ang="0">
                  <a:pos x="T6" y="T7"/>
                </a:cxn>
                <a:cxn ang="0">
                  <a:pos x="T8" y="T9"/>
                </a:cxn>
              </a:cxnLst>
              <a:rect l="0" t="0" r="r" b="b"/>
              <a:pathLst>
                <a:path w="14" h="14">
                  <a:moveTo>
                    <a:pt x="2" y="4"/>
                  </a:moveTo>
                  <a:cubicBezTo>
                    <a:pt x="4" y="1"/>
                    <a:pt x="7" y="0"/>
                    <a:pt x="10" y="2"/>
                  </a:cubicBezTo>
                  <a:cubicBezTo>
                    <a:pt x="13" y="4"/>
                    <a:pt x="14" y="8"/>
                    <a:pt x="12" y="10"/>
                  </a:cubicBezTo>
                  <a:cubicBezTo>
                    <a:pt x="10" y="13"/>
                    <a:pt x="6" y="14"/>
                    <a:pt x="3" y="12"/>
                  </a:cubicBezTo>
                  <a:cubicBezTo>
                    <a:pt x="1" y="10"/>
                    <a:pt x="0" y="7"/>
                    <a:pt x="2"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1" name="Freeform 18"/>
            <p:cNvSpPr>
              <a:spLocks/>
            </p:cNvSpPr>
            <p:nvPr/>
          </p:nvSpPr>
          <p:spPr bwMode="auto">
            <a:xfrm>
              <a:off x="927095" y="2814892"/>
              <a:ext cx="82505" cy="80214"/>
            </a:xfrm>
            <a:custGeom>
              <a:avLst/>
              <a:gdLst>
                <a:gd name="T0" fmla="*/ 2 w 15"/>
                <a:gd name="T1" fmla="*/ 4 h 15"/>
                <a:gd name="T2" fmla="*/ 11 w 15"/>
                <a:gd name="T3" fmla="*/ 2 h 15"/>
                <a:gd name="T4" fmla="*/ 13 w 15"/>
                <a:gd name="T5" fmla="*/ 11 h 15"/>
                <a:gd name="T6" fmla="*/ 4 w 15"/>
                <a:gd name="T7" fmla="*/ 13 h 15"/>
                <a:gd name="T8" fmla="*/ 2 w 15"/>
                <a:gd name="T9" fmla="*/ 4 h 15"/>
              </a:gdLst>
              <a:ahLst/>
              <a:cxnLst>
                <a:cxn ang="0">
                  <a:pos x="T0" y="T1"/>
                </a:cxn>
                <a:cxn ang="0">
                  <a:pos x="T2" y="T3"/>
                </a:cxn>
                <a:cxn ang="0">
                  <a:pos x="T4" y="T5"/>
                </a:cxn>
                <a:cxn ang="0">
                  <a:pos x="T6" y="T7"/>
                </a:cxn>
                <a:cxn ang="0">
                  <a:pos x="T8" y="T9"/>
                </a:cxn>
              </a:cxnLst>
              <a:rect l="0" t="0" r="r" b="b"/>
              <a:pathLst>
                <a:path w="15" h="15">
                  <a:moveTo>
                    <a:pt x="2" y="4"/>
                  </a:moveTo>
                  <a:cubicBezTo>
                    <a:pt x="4" y="1"/>
                    <a:pt x="8" y="0"/>
                    <a:pt x="11" y="2"/>
                  </a:cubicBezTo>
                  <a:cubicBezTo>
                    <a:pt x="14" y="4"/>
                    <a:pt x="15" y="8"/>
                    <a:pt x="13" y="11"/>
                  </a:cubicBezTo>
                  <a:cubicBezTo>
                    <a:pt x="11" y="14"/>
                    <a:pt x="7" y="15"/>
                    <a:pt x="4" y="13"/>
                  </a:cubicBezTo>
                  <a:cubicBezTo>
                    <a:pt x="1" y="11"/>
                    <a:pt x="0" y="7"/>
                    <a:pt x="2"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3" name="Freeform 20"/>
            <p:cNvSpPr>
              <a:spLocks/>
            </p:cNvSpPr>
            <p:nvPr/>
          </p:nvSpPr>
          <p:spPr bwMode="auto">
            <a:xfrm>
              <a:off x="1062311" y="2700302"/>
              <a:ext cx="82505" cy="80214"/>
            </a:xfrm>
            <a:custGeom>
              <a:avLst/>
              <a:gdLst>
                <a:gd name="T0" fmla="*/ 2 w 15"/>
                <a:gd name="T1" fmla="*/ 4 h 15"/>
                <a:gd name="T2" fmla="*/ 11 w 15"/>
                <a:gd name="T3" fmla="*/ 2 h 15"/>
                <a:gd name="T4" fmla="*/ 13 w 15"/>
                <a:gd name="T5" fmla="*/ 11 h 15"/>
                <a:gd name="T6" fmla="*/ 4 w 15"/>
                <a:gd name="T7" fmla="*/ 13 h 15"/>
                <a:gd name="T8" fmla="*/ 2 w 15"/>
                <a:gd name="T9" fmla="*/ 4 h 15"/>
              </a:gdLst>
              <a:ahLst/>
              <a:cxnLst>
                <a:cxn ang="0">
                  <a:pos x="T0" y="T1"/>
                </a:cxn>
                <a:cxn ang="0">
                  <a:pos x="T2" y="T3"/>
                </a:cxn>
                <a:cxn ang="0">
                  <a:pos x="T4" y="T5"/>
                </a:cxn>
                <a:cxn ang="0">
                  <a:pos x="T6" y="T7"/>
                </a:cxn>
                <a:cxn ang="0">
                  <a:pos x="T8" y="T9"/>
                </a:cxn>
              </a:cxnLst>
              <a:rect l="0" t="0" r="r" b="b"/>
              <a:pathLst>
                <a:path w="15" h="15">
                  <a:moveTo>
                    <a:pt x="2" y="4"/>
                  </a:moveTo>
                  <a:cubicBezTo>
                    <a:pt x="4" y="1"/>
                    <a:pt x="8" y="0"/>
                    <a:pt x="11" y="2"/>
                  </a:cubicBezTo>
                  <a:cubicBezTo>
                    <a:pt x="14" y="4"/>
                    <a:pt x="15" y="8"/>
                    <a:pt x="13" y="11"/>
                  </a:cubicBezTo>
                  <a:cubicBezTo>
                    <a:pt x="11" y="14"/>
                    <a:pt x="7" y="15"/>
                    <a:pt x="4" y="13"/>
                  </a:cubicBezTo>
                  <a:cubicBezTo>
                    <a:pt x="0" y="11"/>
                    <a:pt x="0" y="7"/>
                    <a:pt x="2"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5" name="Freeform 22"/>
            <p:cNvSpPr>
              <a:spLocks/>
            </p:cNvSpPr>
            <p:nvPr/>
          </p:nvSpPr>
          <p:spPr bwMode="auto">
            <a:xfrm>
              <a:off x="1208987" y="2608629"/>
              <a:ext cx="91672" cy="91672"/>
            </a:xfrm>
            <a:custGeom>
              <a:avLst/>
              <a:gdLst>
                <a:gd name="T0" fmla="*/ 2 w 17"/>
                <a:gd name="T1" fmla="*/ 4 h 17"/>
                <a:gd name="T2" fmla="*/ 12 w 17"/>
                <a:gd name="T3" fmla="*/ 2 h 17"/>
                <a:gd name="T4" fmla="*/ 14 w 17"/>
                <a:gd name="T5" fmla="*/ 12 h 17"/>
                <a:gd name="T6" fmla="*/ 4 w 17"/>
                <a:gd name="T7" fmla="*/ 14 h 17"/>
                <a:gd name="T8" fmla="*/ 2 w 17"/>
                <a:gd name="T9" fmla="*/ 4 h 17"/>
              </a:gdLst>
              <a:ahLst/>
              <a:cxnLst>
                <a:cxn ang="0">
                  <a:pos x="T0" y="T1"/>
                </a:cxn>
                <a:cxn ang="0">
                  <a:pos x="T2" y="T3"/>
                </a:cxn>
                <a:cxn ang="0">
                  <a:pos x="T4" y="T5"/>
                </a:cxn>
                <a:cxn ang="0">
                  <a:pos x="T6" y="T7"/>
                </a:cxn>
                <a:cxn ang="0">
                  <a:pos x="T8" y="T9"/>
                </a:cxn>
              </a:cxnLst>
              <a:rect l="0" t="0" r="r" b="b"/>
              <a:pathLst>
                <a:path w="17" h="17">
                  <a:moveTo>
                    <a:pt x="2" y="4"/>
                  </a:moveTo>
                  <a:cubicBezTo>
                    <a:pt x="5" y="1"/>
                    <a:pt x="9" y="0"/>
                    <a:pt x="12" y="2"/>
                  </a:cubicBezTo>
                  <a:cubicBezTo>
                    <a:pt x="16" y="5"/>
                    <a:pt x="17" y="9"/>
                    <a:pt x="14" y="12"/>
                  </a:cubicBezTo>
                  <a:cubicBezTo>
                    <a:pt x="12" y="16"/>
                    <a:pt x="8" y="17"/>
                    <a:pt x="4" y="14"/>
                  </a:cubicBezTo>
                  <a:cubicBezTo>
                    <a:pt x="1" y="12"/>
                    <a:pt x="0" y="8"/>
                    <a:pt x="2"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7" name="Freeform 24"/>
            <p:cNvSpPr>
              <a:spLocks/>
            </p:cNvSpPr>
            <p:nvPr/>
          </p:nvSpPr>
          <p:spPr bwMode="auto">
            <a:xfrm>
              <a:off x="1371706" y="2549042"/>
              <a:ext cx="98549" cy="91672"/>
            </a:xfrm>
            <a:custGeom>
              <a:avLst/>
              <a:gdLst>
                <a:gd name="T0" fmla="*/ 3 w 18"/>
                <a:gd name="T1" fmla="*/ 4 h 17"/>
                <a:gd name="T2" fmla="*/ 13 w 18"/>
                <a:gd name="T3" fmla="*/ 2 h 17"/>
                <a:gd name="T4" fmla="*/ 15 w 18"/>
                <a:gd name="T5" fmla="*/ 13 h 17"/>
                <a:gd name="T6" fmla="*/ 5 w 18"/>
                <a:gd name="T7" fmla="*/ 15 h 17"/>
                <a:gd name="T8" fmla="*/ 3 w 18"/>
                <a:gd name="T9" fmla="*/ 4 h 17"/>
              </a:gdLst>
              <a:ahLst/>
              <a:cxnLst>
                <a:cxn ang="0">
                  <a:pos x="T0" y="T1"/>
                </a:cxn>
                <a:cxn ang="0">
                  <a:pos x="T2" y="T3"/>
                </a:cxn>
                <a:cxn ang="0">
                  <a:pos x="T4" y="T5"/>
                </a:cxn>
                <a:cxn ang="0">
                  <a:pos x="T6" y="T7"/>
                </a:cxn>
                <a:cxn ang="0">
                  <a:pos x="T8" y="T9"/>
                </a:cxn>
              </a:cxnLst>
              <a:rect l="0" t="0" r="r" b="b"/>
              <a:pathLst>
                <a:path w="18" h="17">
                  <a:moveTo>
                    <a:pt x="3" y="4"/>
                  </a:moveTo>
                  <a:cubicBezTo>
                    <a:pt x="5" y="1"/>
                    <a:pt x="10" y="0"/>
                    <a:pt x="13" y="2"/>
                  </a:cubicBezTo>
                  <a:cubicBezTo>
                    <a:pt x="17" y="4"/>
                    <a:pt x="18" y="9"/>
                    <a:pt x="15" y="13"/>
                  </a:cubicBezTo>
                  <a:cubicBezTo>
                    <a:pt x="13" y="16"/>
                    <a:pt x="8" y="17"/>
                    <a:pt x="5" y="15"/>
                  </a:cubicBezTo>
                  <a:cubicBezTo>
                    <a:pt x="1" y="13"/>
                    <a:pt x="0" y="8"/>
                    <a:pt x="3" y="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59" name="Freeform 26"/>
            <p:cNvSpPr>
              <a:spLocks/>
            </p:cNvSpPr>
            <p:nvPr/>
          </p:nvSpPr>
          <p:spPr bwMode="auto">
            <a:xfrm>
              <a:off x="1545884" y="2516957"/>
              <a:ext cx="96256" cy="96256"/>
            </a:xfrm>
            <a:custGeom>
              <a:avLst/>
              <a:gdLst>
                <a:gd name="T0" fmla="*/ 2 w 18"/>
                <a:gd name="T1" fmla="*/ 5 h 18"/>
                <a:gd name="T2" fmla="*/ 13 w 18"/>
                <a:gd name="T3" fmla="*/ 2 h 18"/>
                <a:gd name="T4" fmla="*/ 16 w 18"/>
                <a:gd name="T5" fmla="*/ 14 h 18"/>
                <a:gd name="T6" fmla="*/ 4 w 18"/>
                <a:gd name="T7" fmla="*/ 16 h 18"/>
                <a:gd name="T8" fmla="*/ 2 w 18"/>
                <a:gd name="T9" fmla="*/ 5 h 18"/>
              </a:gdLst>
              <a:ahLst/>
              <a:cxnLst>
                <a:cxn ang="0">
                  <a:pos x="T0" y="T1"/>
                </a:cxn>
                <a:cxn ang="0">
                  <a:pos x="T2" y="T3"/>
                </a:cxn>
                <a:cxn ang="0">
                  <a:pos x="T4" y="T5"/>
                </a:cxn>
                <a:cxn ang="0">
                  <a:pos x="T6" y="T7"/>
                </a:cxn>
                <a:cxn ang="0">
                  <a:pos x="T8" y="T9"/>
                </a:cxn>
              </a:cxnLst>
              <a:rect l="0" t="0" r="r" b="b"/>
              <a:pathLst>
                <a:path w="18" h="18">
                  <a:moveTo>
                    <a:pt x="2" y="5"/>
                  </a:moveTo>
                  <a:cubicBezTo>
                    <a:pt x="5" y="1"/>
                    <a:pt x="10" y="0"/>
                    <a:pt x="13" y="2"/>
                  </a:cubicBezTo>
                  <a:cubicBezTo>
                    <a:pt x="17" y="5"/>
                    <a:pt x="18" y="10"/>
                    <a:pt x="16" y="14"/>
                  </a:cubicBezTo>
                  <a:cubicBezTo>
                    <a:pt x="13" y="17"/>
                    <a:pt x="8" y="18"/>
                    <a:pt x="4" y="16"/>
                  </a:cubicBezTo>
                  <a:cubicBezTo>
                    <a:pt x="1" y="13"/>
                    <a:pt x="0" y="8"/>
                    <a:pt x="2"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1" name="Freeform 28"/>
            <p:cNvSpPr>
              <a:spLocks/>
            </p:cNvSpPr>
            <p:nvPr/>
          </p:nvSpPr>
          <p:spPr bwMode="auto">
            <a:xfrm>
              <a:off x="1713185" y="2516957"/>
              <a:ext cx="107716" cy="100840"/>
            </a:xfrm>
            <a:custGeom>
              <a:avLst/>
              <a:gdLst>
                <a:gd name="T0" fmla="*/ 3 w 20"/>
                <a:gd name="T1" fmla="*/ 5 h 19"/>
                <a:gd name="T2" fmla="*/ 15 w 20"/>
                <a:gd name="T3" fmla="*/ 2 h 19"/>
                <a:gd name="T4" fmla="*/ 17 w 20"/>
                <a:gd name="T5" fmla="*/ 14 h 19"/>
                <a:gd name="T6" fmla="*/ 5 w 20"/>
                <a:gd name="T7" fmla="*/ 16 h 19"/>
                <a:gd name="T8" fmla="*/ 3 w 20"/>
                <a:gd name="T9" fmla="*/ 5 h 19"/>
              </a:gdLst>
              <a:ahLst/>
              <a:cxnLst>
                <a:cxn ang="0">
                  <a:pos x="T0" y="T1"/>
                </a:cxn>
                <a:cxn ang="0">
                  <a:pos x="T2" y="T3"/>
                </a:cxn>
                <a:cxn ang="0">
                  <a:pos x="T4" y="T5"/>
                </a:cxn>
                <a:cxn ang="0">
                  <a:pos x="T6" y="T7"/>
                </a:cxn>
                <a:cxn ang="0">
                  <a:pos x="T8" y="T9"/>
                </a:cxn>
              </a:cxnLst>
              <a:rect l="0" t="0" r="r" b="b"/>
              <a:pathLst>
                <a:path w="20" h="19">
                  <a:moveTo>
                    <a:pt x="3" y="5"/>
                  </a:moveTo>
                  <a:cubicBezTo>
                    <a:pt x="6" y="1"/>
                    <a:pt x="11" y="0"/>
                    <a:pt x="15" y="2"/>
                  </a:cubicBezTo>
                  <a:cubicBezTo>
                    <a:pt x="19" y="5"/>
                    <a:pt x="20" y="10"/>
                    <a:pt x="17" y="14"/>
                  </a:cubicBezTo>
                  <a:cubicBezTo>
                    <a:pt x="15" y="18"/>
                    <a:pt x="9" y="19"/>
                    <a:pt x="5" y="16"/>
                  </a:cubicBezTo>
                  <a:cubicBezTo>
                    <a:pt x="2" y="14"/>
                    <a:pt x="0" y="9"/>
                    <a:pt x="3"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3" name="Freeform 30"/>
            <p:cNvSpPr>
              <a:spLocks/>
            </p:cNvSpPr>
            <p:nvPr/>
          </p:nvSpPr>
          <p:spPr bwMode="auto">
            <a:xfrm>
              <a:off x="1885072" y="2542168"/>
              <a:ext cx="110007" cy="110007"/>
            </a:xfrm>
            <a:custGeom>
              <a:avLst/>
              <a:gdLst>
                <a:gd name="T0" fmla="*/ 3 w 20"/>
                <a:gd name="T1" fmla="*/ 5 h 20"/>
                <a:gd name="T2" fmla="*/ 15 w 20"/>
                <a:gd name="T3" fmla="*/ 3 h 20"/>
                <a:gd name="T4" fmla="*/ 17 w 20"/>
                <a:gd name="T5" fmla="*/ 15 h 20"/>
                <a:gd name="T6" fmla="*/ 5 w 20"/>
                <a:gd name="T7" fmla="*/ 18 h 20"/>
                <a:gd name="T8" fmla="*/ 3 w 20"/>
                <a:gd name="T9" fmla="*/ 5 h 20"/>
              </a:gdLst>
              <a:ahLst/>
              <a:cxnLst>
                <a:cxn ang="0">
                  <a:pos x="T0" y="T1"/>
                </a:cxn>
                <a:cxn ang="0">
                  <a:pos x="T2" y="T3"/>
                </a:cxn>
                <a:cxn ang="0">
                  <a:pos x="T4" y="T5"/>
                </a:cxn>
                <a:cxn ang="0">
                  <a:pos x="T6" y="T7"/>
                </a:cxn>
                <a:cxn ang="0">
                  <a:pos x="T8" y="T9"/>
                </a:cxn>
              </a:cxnLst>
              <a:rect l="0" t="0" r="r" b="b"/>
              <a:pathLst>
                <a:path w="20" h="20">
                  <a:moveTo>
                    <a:pt x="3" y="5"/>
                  </a:moveTo>
                  <a:cubicBezTo>
                    <a:pt x="5" y="1"/>
                    <a:pt x="11" y="0"/>
                    <a:pt x="15" y="3"/>
                  </a:cubicBezTo>
                  <a:cubicBezTo>
                    <a:pt x="19" y="6"/>
                    <a:pt x="20" y="11"/>
                    <a:pt x="17" y="15"/>
                  </a:cubicBezTo>
                  <a:cubicBezTo>
                    <a:pt x="15" y="19"/>
                    <a:pt x="9" y="20"/>
                    <a:pt x="5" y="18"/>
                  </a:cubicBezTo>
                  <a:cubicBezTo>
                    <a:pt x="1" y="15"/>
                    <a:pt x="0" y="10"/>
                    <a:pt x="3" y="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25" name="Freeform 32"/>
            <p:cNvSpPr>
              <a:spLocks/>
            </p:cNvSpPr>
            <p:nvPr/>
          </p:nvSpPr>
          <p:spPr bwMode="auto">
            <a:xfrm>
              <a:off x="2047789" y="2601755"/>
              <a:ext cx="114590" cy="114590"/>
            </a:xfrm>
            <a:custGeom>
              <a:avLst/>
              <a:gdLst>
                <a:gd name="T0" fmla="*/ 2 w 21"/>
                <a:gd name="T1" fmla="*/ 6 h 21"/>
                <a:gd name="T2" fmla="*/ 15 w 21"/>
                <a:gd name="T3" fmla="*/ 3 h 21"/>
                <a:gd name="T4" fmla="*/ 18 w 21"/>
                <a:gd name="T5" fmla="*/ 16 h 21"/>
                <a:gd name="T6" fmla="*/ 5 w 21"/>
                <a:gd name="T7" fmla="*/ 19 h 21"/>
                <a:gd name="T8" fmla="*/ 2 w 21"/>
                <a:gd name="T9" fmla="*/ 6 h 21"/>
              </a:gdLst>
              <a:ahLst/>
              <a:cxnLst>
                <a:cxn ang="0">
                  <a:pos x="T0" y="T1"/>
                </a:cxn>
                <a:cxn ang="0">
                  <a:pos x="T2" y="T3"/>
                </a:cxn>
                <a:cxn ang="0">
                  <a:pos x="T4" y="T5"/>
                </a:cxn>
                <a:cxn ang="0">
                  <a:pos x="T6" y="T7"/>
                </a:cxn>
                <a:cxn ang="0">
                  <a:pos x="T8" y="T9"/>
                </a:cxn>
              </a:cxnLst>
              <a:rect l="0" t="0" r="r" b="b"/>
              <a:pathLst>
                <a:path w="21" h="21">
                  <a:moveTo>
                    <a:pt x="2" y="6"/>
                  </a:moveTo>
                  <a:cubicBezTo>
                    <a:pt x="5" y="1"/>
                    <a:pt x="11" y="0"/>
                    <a:pt x="15" y="3"/>
                  </a:cubicBezTo>
                  <a:cubicBezTo>
                    <a:pt x="20" y="6"/>
                    <a:pt x="21" y="12"/>
                    <a:pt x="18" y="16"/>
                  </a:cubicBezTo>
                  <a:cubicBezTo>
                    <a:pt x="15" y="20"/>
                    <a:pt x="9" y="21"/>
                    <a:pt x="5" y="19"/>
                  </a:cubicBezTo>
                  <a:cubicBezTo>
                    <a:pt x="1" y="16"/>
                    <a:pt x="0" y="10"/>
                    <a:pt x="2"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28" name="Freeform 34"/>
            <p:cNvSpPr>
              <a:spLocks/>
            </p:cNvSpPr>
            <p:nvPr/>
          </p:nvSpPr>
          <p:spPr bwMode="auto">
            <a:xfrm>
              <a:off x="2194465" y="2688843"/>
              <a:ext cx="119174" cy="126050"/>
            </a:xfrm>
            <a:custGeom>
              <a:avLst/>
              <a:gdLst>
                <a:gd name="T0" fmla="*/ 3 w 22"/>
                <a:gd name="T1" fmla="*/ 6 h 23"/>
                <a:gd name="T2" fmla="*/ 16 w 22"/>
                <a:gd name="T3" fmla="*/ 3 h 23"/>
                <a:gd name="T4" fmla="*/ 19 w 22"/>
                <a:gd name="T5" fmla="*/ 17 h 23"/>
                <a:gd name="T6" fmla="*/ 6 w 22"/>
                <a:gd name="T7" fmla="*/ 20 h 23"/>
                <a:gd name="T8" fmla="*/ 3 w 22"/>
                <a:gd name="T9" fmla="*/ 6 h 23"/>
              </a:gdLst>
              <a:ahLst/>
              <a:cxnLst>
                <a:cxn ang="0">
                  <a:pos x="T0" y="T1"/>
                </a:cxn>
                <a:cxn ang="0">
                  <a:pos x="T2" y="T3"/>
                </a:cxn>
                <a:cxn ang="0">
                  <a:pos x="T4" y="T5"/>
                </a:cxn>
                <a:cxn ang="0">
                  <a:pos x="T6" y="T7"/>
                </a:cxn>
                <a:cxn ang="0">
                  <a:pos x="T8" y="T9"/>
                </a:cxn>
              </a:cxnLst>
              <a:rect l="0" t="0" r="r" b="b"/>
              <a:pathLst>
                <a:path w="22" h="23">
                  <a:moveTo>
                    <a:pt x="3" y="6"/>
                  </a:moveTo>
                  <a:cubicBezTo>
                    <a:pt x="6" y="2"/>
                    <a:pt x="12" y="0"/>
                    <a:pt x="16" y="3"/>
                  </a:cubicBezTo>
                  <a:cubicBezTo>
                    <a:pt x="21" y="6"/>
                    <a:pt x="22" y="12"/>
                    <a:pt x="19" y="17"/>
                  </a:cubicBezTo>
                  <a:cubicBezTo>
                    <a:pt x="16" y="21"/>
                    <a:pt x="10" y="23"/>
                    <a:pt x="6" y="20"/>
                  </a:cubicBezTo>
                  <a:cubicBezTo>
                    <a:pt x="1" y="17"/>
                    <a:pt x="0" y="11"/>
                    <a:pt x="3"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30" name="Freeform 36"/>
            <p:cNvSpPr>
              <a:spLocks/>
            </p:cNvSpPr>
            <p:nvPr/>
          </p:nvSpPr>
          <p:spPr bwMode="auto">
            <a:xfrm>
              <a:off x="2325099" y="2803434"/>
              <a:ext cx="123758" cy="123758"/>
            </a:xfrm>
            <a:custGeom>
              <a:avLst/>
              <a:gdLst>
                <a:gd name="T0" fmla="*/ 3 w 23"/>
                <a:gd name="T1" fmla="*/ 6 h 23"/>
                <a:gd name="T2" fmla="*/ 17 w 23"/>
                <a:gd name="T3" fmla="*/ 3 h 23"/>
                <a:gd name="T4" fmla="*/ 20 w 23"/>
                <a:gd name="T5" fmla="*/ 17 h 23"/>
                <a:gd name="T6" fmla="*/ 6 w 23"/>
                <a:gd name="T7" fmla="*/ 20 h 23"/>
                <a:gd name="T8" fmla="*/ 3 w 23"/>
                <a:gd name="T9" fmla="*/ 6 h 23"/>
              </a:gdLst>
              <a:ahLst/>
              <a:cxnLst>
                <a:cxn ang="0">
                  <a:pos x="T0" y="T1"/>
                </a:cxn>
                <a:cxn ang="0">
                  <a:pos x="T2" y="T3"/>
                </a:cxn>
                <a:cxn ang="0">
                  <a:pos x="T4" y="T5"/>
                </a:cxn>
                <a:cxn ang="0">
                  <a:pos x="T6" y="T7"/>
                </a:cxn>
                <a:cxn ang="0">
                  <a:pos x="T8" y="T9"/>
                </a:cxn>
              </a:cxnLst>
              <a:rect l="0" t="0" r="r" b="b"/>
              <a:pathLst>
                <a:path w="23" h="23">
                  <a:moveTo>
                    <a:pt x="3" y="6"/>
                  </a:moveTo>
                  <a:cubicBezTo>
                    <a:pt x="6" y="1"/>
                    <a:pt x="12" y="0"/>
                    <a:pt x="17" y="3"/>
                  </a:cubicBezTo>
                  <a:cubicBezTo>
                    <a:pt x="22" y="6"/>
                    <a:pt x="23" y="13"/>
                    <a:pt x="20" y="17"/>
                  </a:cubicBezTo>
                  <a:cubicBezTo>
                    <a:pt x="17" y="22"/>
                    <a:pt x="10" y="23"/>
                    <a:pt x="6" y="20"/>
                  </a:cubicBezTo>
                  <a:cubicBezTo>
                    <a:pt x="1" y="17"/>
                    <a:pt x="0" y="11"/>
                    <a:pt x="3"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32" name="Freeform 38"/>
            <p:cNvSpPr>
              <a:spLocks/>
            </p:cNvSpPr>
            <p:nvPr/>
          </p:nvSpPr>
          <p:spPr bwMode="auto">
            <a:xfrm>
              <a:off x="2432813" y="2938650"/>
              <a:ext cx="130634" cy="130634"/>
            </a:xfrm>
            <a:custGeom>
              <a:avLst/>
              <a:gdLst>
                <a:gd name="T0" fmla="*/ 3 w 24"/>
                <a:gd name="T1" fmla="*/ 6 h 24"/>
                <a:gd name="T2" fmla="*/ 18 w 24"/>
                <a:gd name="T3" fmla="*/ 3 h 24"/>
                <a:gd name="T4" fmla="*/ 21 w 24"/>
                <a:gd name="T5" fmla="*/ 18 h 24"/>
                <a:gd name="T6" fmla="*/ 6 w 24"/>
                <a:gd name="T7" fmla="*/ 21 h 24"/>
                <a:gd name="T8" fmla="*/ 3 w 24"/>
                <a:gd name="T9" fmla="*/ 6 h 24"/>
              </a:gdLst>
              <a:ahLst/>
              <a:cxnLst>
                <a:cxn ang="0">
                  <a:pos x="T0" y="T1"/>
                </a:cxn>
                <a:cxn ang="0">
                  <a:pos x="T2" y="T3"/>
                </a:cxn>
                <a:cxn ang="0">
                  <a:pos x="T4" y="T5"/>
                </a:cxn>
                <a:cxn ang="0">
                  <a:pos x="T6" y="T7"/>
                </a:cxn>
                <a:cxn ang="0">
                  <a:pos x="T8" y="T9"/>
                </a:cxn>
              </a:cxnLst>
              <a:rect l="0" t="0" r="r" b="b"/>
              <a:pathLst>
                <a:path w="24" h="24">
                  <a:moveTo>
                    <a:pt x="3" y="6"/>
                  </a:moveTo>
                  <a:cubicBezTo>
                    <a:pt x="6" y="1"/>
                    <a:pt x="13" y="0"/>
                    <a:pt x="18" y="3"/>
                  </a:cubicBezTo>
                  <a:cubicBezTo>
                    <a:pt x="22" y="6"/>
                    <a:pt x="24" y="13"/>
                    <a:pt x="21" y="18"/>
                  </a:cubicBezTo>
                  <a:cubicBezTo>
                    <a:pt x="17" y="23"/>
                    <a:pt x="11" y="24"/>
                    <a:pt x="6" y="21"/>
                  </a:cubicBezTo>
                  <a:cubicBezTo>
                    <a:pt x="1" y="18"/>
                    <a:pt x="0" y="11"/>
                    <a:pt x="3"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34" name="Freeform 40"/>
            <p:cNvSpPr>
              <a:spLocks/>
            </p:cNvSpPr>
            <p:nvPr/>
          </p:nvSpPr>
          <p:spPr bwMode="auto">
            <a:xfrm>
              <a:off x="2508444" y="3089909"/>
              <a:ext cx="139801" cy="135217"/>
            </a:xfrm>
            <a:custGeom>
              <a:avLst/>
              <a:gdLst>
                <a:gd name="T0" fmla="*/ 4 w 26"/>
                <a:gd name="T1" fmla="*/ 6 h 25"/>
                <a:gd name="T2" fmla="*/ 19 w 26"/>
                <a:gd name="T3" fmla="*/ 3 h 25"/>
                <a:gd name="T4" fmla="*/ 23 w 26"/>
                <a:gd name="T5" fmla="*/ 19 h 25"/>
                <a:gd name="T6" fmla="*/ 7 w 26"/>
                <a:gd name="T7" fmla="*/ 22 h 25"/>
                <a:gd name="T8" fmla="*/ 4 w 26"/>
                <a:gd name="T9" fmla="*/ 6 h 25"/>
              </a:gdLst>
              <a:ahLst/>
              <a:cxnLst>
                <a:cxn ang="0">
                  <a:pos x="T0" y="T1"/>
                </a:cxn>
                <a:cxn ang="0">
                  <a:pos x="T2" y="T3"/>
                </a:cxn>
                <a:cxn ang="0">
                  <a:pos x="T4" y="T5"/>
                </a:cxn>
                <a:cxn ang="0">
                  <a:pos x="T6" y="T7"/>
                </a:cxn>
                <a:cxn ang="0">
                  <a:pos x="T8" y="T9"/>
                </a:cxn>
              </a:cxnLst>
              <a:rect l="0" t="0" r="r" b="b"/>
              <a:pathLst>
                <a:path w="26" h="25">
                  <a:moveTo>
                    <a:pt x="4" y="6"/>
                  </a:moveTo>
                  <a:cubicBezTo>
                    <a:pt x="7" y="1"/>
                    <a:pt x="14" y="0"/>
                    <a:pt x="19" y="3"/>
                  </a:cubicBezTo>
                  <a:cubicBezTo>
                    <a:pt x="25" y="6"/>
                    <a:pt x="26" y="13"/>
                    <a:pt x="23" y="19"/>
                  </a:cubicBezTo>
                  <a:cubicBezTo>
                    <a:pt x="19" y="24"/>
                    <a:pt x="12" y="25"/>
                    <a:pt x="7" y="22"/>
                  </a:cubicBezTo>
                  <a:cubicBezTo>
                    <a:pt x="2" y="18"/>
                    <a:pt x="0" y="11"/>
                    <a:pt x="4" y="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36" name="Freeform 42"/>
            <p:cNvSpPr>
              <a:spLocks/>
            </p:cNvSpPr>
            <p:nvPr/>
          </p:nvSpPr>
          <p:spPr bwMode="auto">
            <a:xfrm>
              <a:off x="2563447" y="3252628"/>
              <a:ext cx="144385" cy="139801"/>
            </a:xfrm>
            <a:custGeom>
              <a:avLst/>
              <a:gdLst>
                <a:gd name="T0" fmla="*/ 4 w 27"/>
                <a:gd name="T1" fmla="*/ 7 h 26"/>
                <a:gd name="T2" fmla="*/ 20 w 27"/>
                <a:gd name="T3" fmla="*/ 3 h 26"/>
                <a:gd name="T4" fmla="*/ 23 w 27"/>
                <a:gd name="T5" fmla="*/ 20 h 26"/>
                <a:gd name="T6" fmla="*/ 7 w 27"/>
                <a:gd name="T7" fmla="*/ 23 h 26"/>
                <a:gd name="T8" fmla="*/ 4 w 27"/>
                <a:gd name="T9" fmla="*/ 7 h 26"/>
              </a:gdLst>
              <a:ahLst/>
              <a:cxnLst>
                <a:cxn ang="0">
                  <a:pos x="T0" y="T1"/>
                </a:cxn>
                <a:cxn ang="0">
                  <a:pos x="T2" y="T3"/>
                </a:cxn>
                <a:cxn ang="0">
                  <a:pos x="T4" y="T5"/>
                </a:cxn>
                <a:cxn ang="0">
                  <a:pos x="T6" y="T7"/>
                </a:cxn>
                <a:cxn ang="0">
                  <a:pos x="T8" y="T9"/>
                </a:cxn>
              </a:cxnLst>
              <a:rect l="0" t="0" r="r" b="b"/>
              <a:pathLst>
                <a:path w="27" h="26">
                  <a:moveTo>
                    <a:pt x="4" y="7"/>
                  </a:moveTo>
                  <a:cubicBezTo>
                    <a:pt x="7" y="1"/>
                    <a:pt x="15" y="0"/>
                    <a:pt x="20" y="3"/>
                  </a:cubicBezTo>
                  <a:cubicBezTo>
                    <a:pt x="25" y="7"/>
                    <a:pt x="27" y="14"/>
                    <a:pt x="23" y="20"/>
                  </a:cubicBezTo>
                  <a:cubicBezTo>
                    <a:pt x="20" y="25"/>
                    <a:pt x="12" y="26"/>
                    <a:pt x="7" y="23"/>
                  </a:cubicBezTo>
                  <a:cubicBezTo>
                    <a:pt x="2" y="19"/>
                    <a:pt x="0" y="12"/>
                    <a:pt x="4" y="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38" name="Freeform 44"/>
            <p:cNvSpPr>
              <a:spLocks/>
            </p:cNvSpPr>
            <p:nvPr/>
          </p:nvSpPr>
          <p:spPr bwMode="auto">
            <a:xfrm>
              <a:off x="2584073" y="3419930"/>
              <a:ext cx="151259" cy="151259"/>
            </a:xfrm>
            <a:custGeom>
              <a:avLst/>
              <a:gdLst>
                <a:gd name="T0" fmla="*/ 4 w 28"/>
                <a:gd name="T1" fmla="*/ 7 h 28"/>
                <a:gd name="T2" fmla="*/ 21 w 28"/>
                <a:gd name="T3" fmla="*/ 4 h 28"/>
                <a:gd name="T4" fmla="*/ 24 w 28"/>
                <a:gd name="T5" fmla="*/ 21 h 28"/>
                <a:gd name="T6" fmla="*/ 7 w 28"/>
                <a:gd name="T7" fmla="*/ 24 h 28"/>
                <a:gd name="T8" fmla="*/ 4 w 28"/>
                <a:gd name="T9" fmla="*/ 7 h 28"/>
              </a:gdLst>
              <a:ahLst/>
              <a:cxnLst>
                <a:cxn ang="0">
                  <a:pos x="T0" y="T1"/>
                </a:cxn>
                <a:cxn ang="0">
                  <a:pos x="T2" y="T3"/>
                </a:cxn>
                <a:cxn ang="0">
                  <a:pos x="T4" y="T5"/>
                </a:cxn>
                <a:cxn ang="0">
                  <a:pos x="T6" y="T7"/>
                </a:cxn>
                <a:cxn ang="0">
                  <a:pos x="T8" y="T9"/>
                </a:cxn>
              </a:cxnLst>
              <a:rect l="0" t="0" r="r" b="b"/>
              <a:pathLst>
                <a:path w="28" h="28">
                  <a:moveTo>
                    <a:pt x="4" y="7"/>
                  </a:moveTo>
                  <a:cubicBezTo>
                    <a:pt x="8" y="2"/>
                    <a:pt x="15" y="0"/>
                    <a:pt x="21" y="4"/>
                  </a:cubicBezTo>
                  <a:cubicBezTo>
                    <a:pt x="27" y="8"/>
                    <a:pt x="28" y="15"/>
                    <a:pt x="24" y="21"/>
                  </a:cubicBezTo>
                  <a:cubicBezTo>
                    <a:pt x="21" y="26"/>
                    <a:pt x="13" y="28"/>
                    <a:pt x="7" y="24"/>
                  </a:cubicBezTo>
                  <a:cubicBezTo>
                    <a:pt x="2" y="20"/>
                    <a:pt x="0" y="13"/>
                    <a:pt x="4" y="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40" name="Freeform 46"/>
            <p:cNvSpPr>
              <a:spLocks/>
            </p:cNvSpPr>
            <p:nvPr/>
          </p:nvSpPr>
          <p:spPr bwMode="auto">
            <a:xfrm>
              <a:off x="2579489" y="3594107"/>
              <a:ext cx="151259" cy="155843"/>
            </a:xfrm>
            <a:custGeom>
              <a:avLst/>
              <a:gdLst>
                <a:gd name="T0" fmla="*/ 4 w 28"/>
                <a:gd name="T1" fmla="*/ 7 h 29"/>
                <a:gd name="T2" fmla="*/ 21 w 28"/>
                <a:gd name="T3" fmla="*/ 4 h 29"/>
                <a:gd name="T4" fmla="*/ 25 w 28"/>
                <a:gd name="T5" fmla="*/ 21 h 29"/>
                <a:gd name="T6" fmla="*/ 7 w 28"/>
                <a:gd name="T7" fmla="*/ 25 h 29"/>
                <a:gd name="T8" fmla="*/ 4 w 28"/>
                <a:gd name="T9" fmla="*/ 7 h 29"/>
              </a:gdLst>
              <a:ahLst/>
              <a:cxnLst>
                <a:cxn ang="0">
                  <a:pos x="T0" y="T1"/>
                </a:cxn>
                <a:cxn ang="0">
                  <a:pos x="T2" y="T3"/>
                </a:cxn>
                <a:cxn ang="0">
                  <a:pos x="T4" y="T5"/>
                </a:cxn>
                <a:cxn ang="0">
                  <a:pos x="T6" y="T7"/>
                </a:cxn>
                <a:cxn ang="0">
                  <a:pos x="T8" y="T9"/>
                </a:cxn>
              </a:cxnLst>
              <a:rect l="0" t="0" r="r" b="b"/>
              <a:pathLst>
                <a:path w="28" h="29">
                  <a:moveTo>
                    <a:pt x="4" y="7"/>
                  </a:moveTo>
                  <a:cubicBezTo>
                    <a:pt x="8" y="2"/>
                    <a:pt x="15" y="0"/>
                    <a:pt x="21" y="4"/>
                  </a:cubicBezTo>
                  <a:cubicBezTo>
                    <a:pt x="27" y="8"/>
                    <a:pt x="28" y="16"/>
                    <a:pt x="25" y="21"/>
                  </a:cubicBezTo>
                  <a:cubicBezTo>
                    <a:pt x="21" y="27"/>
                    <a:pt x="13" y="29"/>
                    <a:pt x="7" y="25"/>
                  </a:cubicBezTo>
                  <a:cubicBezTo>
                    <a:pt x="2" y="21"/>
                    <a:pt x="0" y="13"/>
                    <a:pt x="4" y="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9" name="Group 1047"/>
          <p:cNvGrpSpPr/>
          <p:nvPr/>
        </p:nvGrpSpPr>
        <p:grpSpPr>
          <a:xfrm rot="18399902">
            <a:off x="865422" y="2730726"/>
            <a:ext cx="1645883" cy="1645881"/>
            <a:chOff x="3956943" y="2202900"/>
            <a:chExt cx="1645883" cy="1645881"/>
          </a:xfrm>
        </p:grpSpPr>
        <p:sp>
          <p:nvSpPr>
            <p:cNvPr id="1047" name="Isosceles Triangle 1046"/>
            <p:cNvSpPr/>
            <p:nvPr/>
          </p:nvSpPr>
          <p:spPr>
            <a:xfrm>
              <a:off x="4672899" y="2213479"/>
              <a:ext cx="189187" cy="22702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7" name="Freeform 6"/>
            <p:cNvSpPr>
              <a:spLocks/>
            </p:cNvSpPr>
            <p:nvPr/>
          </p:nvSpPr>
          <p:spPr bwMode="auto">
            <a:xfrm>
              <a:off x="4074747" y="2323292"/>
              <a:ext cx="1410274" cy="1405096"/>
            </a:xfrm>
            <a:prstGeom prst="ellipse">
              <a:avLst/>
            </a:prstGeom>
            <a:solidFill>
              <a:schemeClr val="tx1"/>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pic>
          <p:nvPicPr>
            <p:cNvPr id="130"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458134" y="2983426"/>
              <a:ext cx="643500" cy="84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6" name="Donut 125"/>
            <p:cNvSpPr/>
            <p:nvPr/>
          </p:nvSpPr>
          <p:spPr>
            <a:xfrm>
              <a:off x="3956943" y="2202900"/>
              <a:ext cx="1645883" cy="1645881"/>
            </a:xfrm>
            <a:prstGeom prst="donut">
              <a:avLst>
                <a:gd name="adj" fmla="val 1149"/>
              </a:avLst>
            </a:prstGeom>
            <a:solidFill>
              <a:schemeClr val="tx1"/>
            </a:solidFill>
            <a:ln>
              <a:noFill/>
            </a:ln>
            <a:effectLst>
              <a:outerShdw blurRad="165100" sx="102000" sy="102000" algn="ctr" rotWithShape="0">
                <a:prstClr val="black">
                  <a:alpha val="22000"/>
                </a:prstClr>
              </a:outerShdw>
            </a:effectLst>
            <a:extLst/>
          </p:spPr>
          <p:txBody>
            <a:bodyPr vert="horz" wrap="square" lIns="91440" tIns="45720" rIns="91440" bIns="45720" numCol="1" anchor="t" anchorCtr="0" compatLnSpc="1">
              <a:prstTxWarp prst="textNoShape">
                <a:avLst/>
              </a:prstTxWarp>
            </a:bodyPr>
            <a:lstStyle/>
            <a:p>
              <a:pPr>
                <a:defRPr/>
              </a:pPr>
              <a:endParaRPr lang="en-US" kern="0" dirty="0">
                <a:solidFill>
                  <a:srgbClr val="000000"/>
                </a:solidFill>
              </a:endParaRPr>
            </a:p>
          </p:txBody>
        </p:sp>
      </p:grpSp>
      <p:sp>
        <p:nvSpPr>
          <p:cNvPr id="258" name="Freeform 7"/>
          <p:cNvSpPr>
            <a:spLocks/>
          </p:cNvSpPr>
          <p:nvPr/>
        </p:nvSpPr>
        <p:spPr bwMode="auto">
          <a:xfrm>
            <a:off x="1016267" y="2880879"/>
            <a:ext cx="1344192" cy="1345575"/>
          </a:xfrm>
          <a:prstGeom prst="ellipse">
            <a:avLst/>
          </a:prstGeom>
          <a:gradFill>
            <a:gsLst>
              <a:gs pos="50000">
                <a:srgbClr val="FF1414"/>
              </a:gs>
              <a:gs pos="0">
                <a:srgbClr val="AA0000"/>
              </a:gs>
            </a:gsLst>
            <a:lin ang="16200000" scaled="1"/>
          </a:gradFill>
          <a:ln>
            <a:noFill/>
          </a:ln>
          <a:effectLst>
            <a:outerShdw blurRad="50800" dist="38100" dir="5400000" sx="103000" sy="103000" algn="t"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10" name="Group 229"/>
          <p:cNvGrpSpPr/>
          <p:nvPr/>
        </p:nvGrpSpPr>
        <p:grpSpPr>
          <a:xfrm>
            <a:off x="680470" y="2942968"/>
            <a:ext cx="238348" cy="886929"/>
            <a:chOff x="680470" y="2942968"/>
            <a:chExt cx="238348" cy="886929"/>
          </a:xfrm>
          <a:solidFill>
            <a:schemeClr val="accent1"/>
          </a:solidFill>
        </p:grpSpPr>
        <p:sp>
          <p:nvSpPr>
            <p:cNvPr id="234" name="Freeform 6"/>
            <p:cNvSpPr>
              <a:spLocks/>
            </p:cNvSpPr>
            <p:nvPr/>
          </p:nvSpPr>
          <p:spPr bwMode="auto">
            <a:xfrm>
              <a:off x="724014" y="3802395"/>
              <a:ext cx="27502" cy="27502"/>
            </a:xfrm>
            <a:custGeom>
              <a:avLst/>
              <a:gdLst>
                <a:gd name="T0" fmla="*/ 1 w 5"/>
                <a:gd name="T1" fmla="*/ 1 h 5"/>
                <a:gd name="T2" fmla="*/ 4 w 5"/>
                <a:gd name="T3" fmla="*/ 1 h 5"/>
                <a:gd name="T4" fmla="*/ 5 w 5"/>
                <a:gd name="T5" fmla="*/ 4 h 5"/>
                <a:gd name="T6" fmla="*/ 2 w 5"/>
                <a:gd name="T7" fmla="*/ 5 h 5"/>
                <a:gd name="T8" fmla="*/ 1 w 5"/>
                <a:gd name="T9" fmla="*/ 1 h 5"/>
              </a:gdLst>
              <a:ahLst/>
              <a:cxnLst>
                <a:cxn ang="0">
                  <a:pos x="T0" y="T1"/>
                </a:cxn>
                <a:cxn ang="0">
                  <a:pos x="T2" y="T3"/>
                </a:cxn>
                <a:cxn ang="0">
                  <a:pos x="T4" y="T5"/>
                </a:cxn>
                <a:cxn ang="0">
                  <a:pos x="T6" y="T7"/>
                </a:cxn>
                <a:cxn ang="0">
                  <a:pos x="T8" y="T9"/>
                </a:cxn>
              </a:cxnLst>
              <a:rect l="0" t="0" r="r" b="b"/>
              <a:pathLst>
                <a:path w="5" h="5">
                  <a:moveTo>
                    <a:pt x="1" y="1"/>
                  </a:moveTo>
                  <a:cubicBezTo>
                    <a:pt x="2" y="0"/>
                    <a:pt x="3" y="0"/>
                    <a:pt x="4" y="1"/>
                  </a:cubicBezTo>
                  <a:cubicBezTo>
                    <a:pt x="5" y="2"/>
                    <a:pt x="5" y="3"/>
                    <a:pt x="5" y="4"/>
                  </a:cubicBezTo>
                  <a:cubicBezTo>
                    <a:pt x="4" y="5"/>
                    <a:pt x="3" y="5"/>
                    <a:pt x="2" y="5"/>
                  </a:cubicBezTo>
                  <a:cubicBezTo>
                    <a:pt x="1" y="4"/>
                    <a:pt x="0" y="2"/>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35" name="Freeform 9"/>
            <p:cNvSpPr>
              <a:spLocks/>
            </p:cNvSpPr>
            <p:nvPr/>
          </p:nvSpPr>
          <p:spPr bwMode="auto">
            <a:xfrm>
              <a:off x="691928" y="3623634"/>
              <a:ext cx="32085" cy="38961"/>
            </a:xfrm>
            <a:custGeom>
              <a:avLst/>
              <a:gdLst>
                <a:gd name="T0" fmla="*/ 0 w 6"/>
                <a:gd name="T1" fmla="*/ 4 h 7"/>
                <a:gd name="T2" fmla="*/ 0 w 6"/>
                <a:gd name="T3" fmla="*/ 4 h 7"/>
                <a:gd name="T4" fmla="*/ 2 w 6"/>
                <a:gd name="T5" fmla="*/ 0 h 7"/>
                <a:gd name="T6" fmla="*/ 6 w 6"/>
                <a:gd name="T7" fmla="*/ 3 h 7"/>
                <a:gd name="T8" fmla="*/ 6 w 6"/>
                <a:gd name="T9" fmla="*/ 3 h 7"/>
                <a:gd name="T10" fmla="*/ 6 w 6"/>
                <a:gd name="T11" fmla="*/ 4 h 7"/>
                <a:gd name="T12" fmla="*/ 3 w 6"/>
                <a:gd name="T13" fmla="*/ 7 h 7"/>
                <a:gd name="T14" fmla="*/ 0 w 6"/>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4"/>
                  </a:moveTo>
                  <a:cubicBezTo>
                    <a:pt x="0" y="4"/>
                    <a:pt x="0" y="4"/>
                    <a:pt x="0" y="4"/>
                  </a:cubicBezTo>
                  <a:cubicBezTo>
                    <a:pt x="0" y="2"/>
                    <a:pt x="1" y="1"/>
                    <a:pt x="2" y="0"/>
                  </a:cubicBezTo>
                  <a:cubicBezTo>
                    <a:pt x="4" y="0"/>
                    <a:pt x="6" y="1"/>
                    <a:pt x="6" y="3"/>
                  </a:cubicBezTo>
                  <a:cubicBezTo>
                    <a:pt x="6" y="3"/>
                    <a:pt x="6" y="3"/>
                    <a:pt x="6" y="3"/>
                  </a:cubicBezTo>
                  <a:cubicBezTo>
                    <a:pt x="6" y="4"/>
                    <a:pt x="6" y="4"/>
                    <a:pt x="6" y="4"/>
                  </a:cubicBezTo>
                  <a:cubicBezTo>
                    <a:pt x="6" y="5"/>
                    <a:pt x="5" y="7"/>
                    <a:pt x="3" y="7"/>
                  </a:cubicBezTo>
                  <a:cubicBezTo>
                    <a:pt x="1" y="7"/>
                    <a:pt x="0" y="6"/>
                    <a:pt x="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36" name="Freeform 10"/>
            <p:cNvSpPr>
              <a:spLocks/>
            </p:cNvSpPr>
            <p:nvPr/>
          </p:nvSpPr>
          <p:spPr bwMode="auto">
            <a:xfrm>
              <a:off x="680470" y="3444873"/>
              <a:ext cx="48129" cy="50420"/>
            </a:xfrm>
            <a:custGeom>
              <a:avLst/>
              <a:gdLst>
                <a:gd name="T0" fmla="*/ 1 w 9"/>
                <a:gd name="T1" fmla="*/ 2 h 9"/>
                <a:gd name="T2" fmla="*/ 7 w 9"/>
                <a:gd name="T3" fmla="*/ 1 h 9"/>
                <a:gd name="T4" fmla="*/ 8 w 9"/>
                <a:gd name="T5" fmla="*/ 7 h 9"/>
                <a:gd name="T6" fmla="*/ 2 w 9"/>
                <a:gd name="T7" fmla="*/ 8 h 9"/>
                <a:gd name="T8" fmla="*/ 1 w 9"/>
                <a:gd name="T9" fmla="*/ 2 h 9"/>
              </a:gdLst>
              <a:ahLst/>
              <a:cxnLst>
                <a:cxn ang="0">
                  <a:pos x="T0" y="T1"/>
                </a:cxn>
                <a:cxn ang="0">
                  <a:pos x="T2" y="T3"/>
                </a:cxn>
                <a:cxn ang="0">
                  <a:pos x="T4" y="T5"/>
                </a:cxn>
                <a:cxn ang="0">
                  <a:pos x="T6" y="T7"/>
                </a:cxn>
                <a:cxn ang="0">
                  <a:pos x="T8" y="T9"/>
                </a:cxn>
              </a:cxnLst>
              <a:rect l="0" t="0" r="r" b="b"/>
              <a:pathLst>
                <a:path w="9" h="9">
                  <a:moveTo>
                    <a:pt x="1" y="2"/>
                  </a:moveTo>
                  <a:cubicBezTo>
                    <a:pt x="2" y="1"/>
                    <a:pt x="5" y="0"/>
                    <a:pt x="7" y="1"/>
                  </a:cubicBezTo>
                  <a:cubicBezTo>
                    <a:pt x="8" y="3"/>
                    <a:pt x="9" y="5"/>
                    <a:pt x="8" y="7"/>
                  </a:cubicBezTo>
                  <a:cubicBezTo>
                    <a:pt x="7" y="9"/>
                    <a:pt x="4" y="9"/>
                    <a:pt x="2" y="8"/>
                  </a:cubicBezTo>
                  <a:cubicBezTo>
                    <a:pt x="1" y="7"/>
                    <a:pt x="0" y="4"/>
                    <a:pt x="1"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37" name="Freeform 12"/>
            <p:cNvSpPr>
              <a:spLocks/>
            </p:cNvSpPr>
            <p:nvPr/>
          </p:nvSpPr>
          <p:spPr bwMode="auto">
            <a:xfrm>
              <a:off x="703388" y="3266112"/>
              <a:ext cx="59587" cy="59587"/>
            </a:xfrm>
            <a:custGeom>
              <a:avLst/>
              <a:gdLst>
                <a:gd name="T0" fmla="*/ 2 w 11"/>
                <a:gd name="T1" fmla="*/ 3 h 11"/>
                <a:gd name="T2" fmla="*/ 8 w 11"/>
                <a:gd name="T3" fmla="*/ 2 h 11"/>
                <a:gd name="T4" fmla="*/ 10 w 11"/>
                <a:gd name="T5" fmla="*/ 8 h 11"/>
                <a:gd name="T6" fmla="*/ 3 w 11"/>
                <a:gd name="T7" fmla="*/ 10 h 11"/>
                <a:gd name="T8" fmla="*/ 2 w 11"/>
                <a:gd name="T9" fmla="*/ 3 h 11"/>
              </a:gdLst>
              <a:ahLst/>
              <a:cxnLst>
                <a:cxn ang="0">
                  <a:pos x="T0" y="T1"/>
                </a:cxn>
                <a:cxn ang="0">
                  <a:pos x="T2" y="T3"/>
                </a:cxn>
                <a:cxn ang="0">
                  <a:pos x="T4" y="T5"/>
                </a:cxn>
                <a:cxn ang="0">
                  <a:pos x="T6" y="T7"/>
                </a:cxn>
                <a:cxn ang="0">
                  <a:pos x="T8" y="T9"/>
                </a:cxn>
              </a:cxnLst>
              <a:rect l="0" t="0" r="r" b="b"/>
              <a:pathLst>
                <a:path w="11" h="11">
                  <a:moveTo>
                    <a:pt x="2" y="3"/>
                  </a:moveTo>
                  <a:cubicBezTo>
                    <a:pt x="3" y="1"/>
                    <a:pt x="6" y="0"/>
                    <a:pt x="8" y="2"/>
                  </a:cubicBezTo>
                  <a:cubicBezTo>
                    <a:pt x="11" y="3"/>
                    <a:pt x="11" y="6"/>
                    <a:pt x="10" y="8"/>
                  </a:cubicBezTo>
                  <a:cubicBezTo>
                    <a:pt x="8" y="10"/>
                    <a:pt x="5" y="11"/>
                    <a:pt x="3" y="10"/>
                  </a:cubicBezTo>
                  <a:cubicBezTo>
                    <a:pt x="1" y="8"/>
                    <a:pt x="0" y="5"/>
                    <a:pt x="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38" name="Freeform 14"/>
            <p:cNvSpPr>
              <a:spLocks/>
            </p:cNvSpPr>
            <p:nvPr/>
          </p:nvSpPr>
          <p:spPr bwMode="auto">
            <a:xfrm>
              <a:off x="762975" y="3098811"/>
              <a:ext cx="64171" cy="64171"/>
            </a:xfrm>
            <a:custGeom>
              <a:avLst/>
              <a:gdLst>
                <a:gd name="T0" fmla="*/ 1 w 12"/>
                <a:gd name="T1" fmla="*/ 3 h 12"/>
                <a:gd name="T2" fmla="*/ 9 w 12"/>
                <a:gd name="T3" fmla="*/ 2 h 12"/>
                <a:gd name="T4" fmla="*/ 10 w 12"/>
                <a:gd name="T5" fmla="*/ 9 h 12"/>
                <a:gd name="T6" fmla="*/ 3 w 12"/>
                <a:gd name="T7" fmla="*/ 11 h 12"/>
                <a:gd name="T8" fmla="*/ 1 w 12"/>
                <a:gd name="T9" fmla="*/ 3 h 12"/>
              </a:gdLst>
              <a:ahLst/>
              <a:cxnLst>
                <a:cxn ang="0">
                  <a:pos x="T0" y="T1"/>
                </a:cxn>
                <a:cxn ang="0">
                  <a:pos x="T2" y="T3"/>
                </a:cxn>
                <a:cxn ang="0">
                  <a:pos x="T4" y="T5"/>
                </a:cxn>
                <a:cxn ang="0">
                  <a:pos x="T6" y="T7"/>
                </a:cxn>
                <a:cxn ang="0">
                  <a:pos x="T8" y="T9"/>
                </a:cxn>
              </a:cxnLst>
              <a:rect l="0" t="0" r="r" b="b"/>
              <a:pathLst>
                <a:path w="12" h="12">
                  <a:moveTo>
                    <a:pt x="1" y="3"/>
                  </a:moveTo>
                  <a:cubicBezTo>
                    <a:pt x="3" y="1"/>
                    <a:pt x="6" y="0"/>
                    <a:pt x="9" y="2"/>
                  </a:cubicBezTo>
                  <a:cubicBezTo>
                    <a:pt x="11" y="3"/>
                    <a:pt x="12" y="7"/>
                    <a:pt x="10" y="9"/>
                  </a:cubicBezTo>
                  <a:cubicBezTo>
                    <a:pt x="9" y="12"/>
                    <a:pt x="5" y="12"/>
                    <a:pt x="3" y="11"/>
                  </a:cubicBezTo>
                  <a:cubicBezTo>
                    <a:pt x="0" y="9"/>
                    <a:pt x="0" y="6"/>
                    <a:pt x="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39" name="Freeform 16"/>
            <p:cNvSpPr>
              <a:spLocks/>
            </p:cNvSpPr>
            <p:nvPr/>
          </p:nvSpPr>
          <p:spPr bwMode="auto">
            <a:xfrm>
              <a:off x="843188" y="2942968"/>
              <a:ext cx="75630" cy="75630"/>
            </a:xfrm>
            <a:custGeom>
              <a:avLst/>
              <a:gdLst>
                <a:gd name="T0" fmla="*/ 2 w 14"/>
                <a:gd name="T1" fmla="*/ 4 h 14"/>
                <a:gd name="T2" fmla="*/ 10 w 14"/>
                <a:gd name="T3" fmla="*/ 2 h 14"/>
                <a:gd name="T4" fmla="*/ 12 w 14"/>
                <a:gd name="T5" fmla="*/ 10 h 14"/>
                <a:gd name="T6" fmla="*/ 3 w 14"/>
                <a:gd name="T7" fmla="*/ 12 h 14"/>
                <a:gd name="T8" fmla="*/ 2 w 14"/>
                <a:gd name="T9" fmla="*/ 4 h 14"/>
              </a:gdLst>
              <a:ahLst/>
              <a:cxnLst>
                <a:cxn ang="0">
                  <a:pos x="T0" y="T1"/>
                </a:cxn>
                <a:cxn ang="0">
                  <a:pos x="T2" y="T3"/>
                </a:cxn>
                <a:cxn ang="0">
                  <a:pos x="T4" y="T5"/>
                </a:cxn>
                <a:cxn ang="0">
                  <a:pos x="T6" y="T7"/>
                </a:cxn>
                <a:cxn ang="0">
                  <a:pos x="T8" y="T9"/>
                </a:cxn>
              </a:cxnLst>
              <a:rect l="0" t="0" r="r" b="b"/>
              <a:pathLst>
                <a:path w="14" h="14">
                  <a:moveTo>
                    <a:pt x="2" y="4"/>
                  </a:moveTo>
                  <a:cubicBezTo>
                    <a:pt x="4" y="1"/>
                    <a:pt x="7" y="0"/>
                    <a:pt x="10" y="2"/>
                  </a:cubicBezTo>
                  <a:cubicBezTo>
                    <a:pt x="13" y="4"/>
                    <a:pt x="14" y="8"/>
                    <a:pt x="12" y="10"/>
                  </a:cubicBezTo>
                  <a:cubicBezTo>
                    <a:pt x="10" y="13"/>
                    <a:pt x="6" y="14"/>
                    <a:pt x="3" y="12"/>
                  </a:cubicBezTo>
                  <a:cubicBezTo>
                    <a:pt x="1" y="10"/>
                    <a:pt x="0" y="7"/>
                    <a:pt x="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11" name="Group 1054"/>
          <p:cNvGrpSpPr/>
          <p:nvPr/>
        </p:nvGrpSpPr>
        <p:grpSpPr>
          <a:xfrm>
            <a:off x="950903" y="2509815"/>
            <a:ext cx="1808237" cy="1232993"/>
            <a:chOff x="950903" y="2509815"/>
            <a:chExt cx="1808237" cy="1232993"/>
          </a:xfrm>
          <a:solidFill>
            <a:schemeClr val="accent1"/>
          </a:solidFill>
        </p:grpSpPr>
        <p:sp>
          <p:nvSpPr>
            <p:cNvPr id="240" name="Freeform 18"/>
            <p:cNvSpPr>
              <a:spLocks/>
            </p:cNvSpPr>
            <p:nvPr/>
          </p:nvSpPr>
          <p:spPr bwMode="auto">
            <a:xfrm>
              <a:off x="950903" y="2807750"/>
              <a:ext cx="82505" cy="80214"/>
            </a:xfrm>
            <a:custGeom>
              <a:avLst/>
              <a:gdLst>
                <a:gd name="T0" fmla="*/ 2 w 15"/>
                <a:gd name="T1" fmla="*/ 4 h 15"/>
                <a:gd name="T2" fmla="*/ 11 w 15"/>
                <a:gd name="T3" fmla="*/ 2 h 15"/>
                <a:gd name="T4" fmla="*/ 13 w 15"/>
                <a:gd name="T5" fmla="*/ 11 h 15"/>
                <a:gd name="T6" fmla="*/ 4 w 15"/>
                <a:gd name="T7" fmla="*/ 13 h 15"/>
                <a:gd name="T8" fmla="*/ 2 w 15"/>
                <a:gd name="T9" fmla="*/ 4 h 15"/>
              </a:gdLst>
              <a:ahLst/>
              <a:cxnLst>
                <a:cxn ang="0">
                  <a:pos x="T0" y="T1"/>
                </a:cxn>
                <a:cxn ang="0">
                  <a:pos x="T2" y="T3"/>
                </a:cxn>
                <a:cxn ang="0">
                  <a:pos x="T4" y="T5"/>
                </a:cxn>
                <a:cxn ang="0">
                  <a:pos x="T6" y="T7"/>
                </a:cxn>
                <a:cxn ang="0">
                  <a:pos x="T8" y="T9"/>
                </a:cxn>
              </a:cxnLst>
              <a:rect l="0" t="0" r="r" b="b"/>
              <a:pathLst>
                <a:path w="15" h="15">
                  <a:moveTo>
                    <a:pt x="2" y="4"/>
                  </a:moveTo>
                  <a:cubicBezTo>
                    <a:pt x="4" y="1"/>
                    <a:pt x="8" y="0"/>
                    <a:pt x="11" y="2"/>
                  </a:cubicBezTo>
                  <a:cubicBezTo>
                    <a:pt x="14" y="4"/>
                    <a:pt x="15" y="8"/>
                    <a:pt x="13" y="11"/>
                  </a:cubicBezTo>
                  <a:cubicBezTo>
                    <a:pt x="11" y="14"/>
                    <a:pt x="7" y="15"/>
                    <a:pt x="4" y="13"/>
                  </a:cubicBezTo>
                  <a:cubicBezTo>
                    <a:pt x="1" y="11"/>
                    <a:pt x="0" y="7"/>
                    <a:pt x="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41" name="Freeform 20"/>
            <p:cNvSpPr>
              <a:spLocks/>
            </p:cNvSpPr>
            <p:nvPr/>
          </p:nvSpPr>
          <p:spPr bwMode="auto">
            <a:xfrm>
              <a:off x="1086119" y="2693160"/>
              <a:ext cx="82505" cy="80214"/>
            </a:xfrm>
            <a:custGeom>
              <a:avLst/>
              <a:gdLst>
                <a:gd name="T0" fmla="*/ 2 w 15"/>
                <a:gd name="T1" fmla="*/ 4 h 15"/>
                <a:gd name="T2" fmla="*/ 11 w 15"/>
                <a:gd name="T3" fmla="*/ 2 h 15"/>
                <a:gd name="T4" fmla="*/ 13 w 15"/>
                <a:gd name="T5" fmla="*/ 11 h 15"/>
                <a:gd name="T6" fmla="*/ 4 w 15"/>
                <a:gd name="T7" fmla="*/ 13 h 15"/>
                <a:gd name="T8" fmla="*/ 2 w 15"/>
                <a:gd name="T9" fmla="*/ 4 h 15"/>
              </a:gdLst>
              <a:ahLst/>
              <a:cxnLst>
                <a:cxn ang="0">
                  <a:pos x="T0" y="T1"/>
                </a:cxn>
                <a:cxn ang="0">
                  <a:pos x="T2" y="T3"/>
                </a:cxn>
                <a:cxn ang="0">
                  <a:pos x="T4" y="T5"/>
                </a:cxn>
                <a:cxn ang="0">
                  <a:pos x="T6" y="T7"/>
                </a:cxn>
                <a:cxn ang="0">
                  <a:pos x="T8" y="T9"/>
                </a:cxn>
              </a:cxnLst>
              <a:rect l="0" t="0" r="r" b="b"/>
              <a:pathLst>
                <a:path w="15" h="15">
                  <a:moveTo>
                    <a:pt x="2" y="4"/>
                  </a:moveTo>
                  <a:cubicBezTo>
                    <a:pt x="4" y="1"/>
                    <a:pt x="8" y="0"/>
                    <a:pt x="11" y="2"/>
                  </a:cubicBezTo>
                  <a:cubicBezTo>
                    <a:pt x="14" y="4"/>
                    <a:pt x="15" y="8"/>
                    <a:pt x="13" y="11"/>
                  </a:cubicBezTo>
                  <a:cubicBezTo>
                    <a:pt x="11" y="14"/>
                    <a:pt x="7" y="15"/>
                    <a:pt x="4" y="13"/>
                  </a:cubicBezTo>
                  <a:cubicBezTo>
                    <a:pt x="0" y="11"/>
                    <a:pt x="0" y="7"/>
                    <a:pt x="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42" name="Freeform 22"/>
            <p:cNvSpPr>
              <a:spLocks/>
            </p:cNvSpPr>
            <p:nvPr/>
          </p:nvSpPr>
          <p:spPr bwMode="auto">
            <a:xfrm>
              <a:off x="1232795" y="2601487"/>
              <a:ext cx="91672" cy="91672"/>
            </a:xfrm>
            <a:custGeom>
              <a:avLst/>
              <a:gdLst>
                <a:gd name="T0" fmla="*/ 2 w 17"/>
                <a:gd name="T1" fmla="*/ 4 h 17"/>
                <a:gd name="T2" fmla="*/ 12 w 17"/>
                <a:gd name="T3" fmla="*/ 2 h 17"/>
                <a:gd name="T4" fmla="*/ 14 w 17"/>
                <a:gd name="T5" fmla="*/ 12 h 17"/>
                <a:gd name="T6" fmla="*/ 4 w 17"/>
                <a:gd name="T7" fmla="*/ 14 h 17"/>
                <a:gd name="T8" fmla="*/ 2 w 17"/>
                <a:gd name="T9" fmla="*/ 4 h 17"/>
              </a:gdLst>
              <a:ahLst/>
              <a:cxnLst>
                <a:cxn ang="0">
                  <a:pos x="T0" y="T1"/>
                </a:cxn>
                <a:cxn ang="0">
                  <a:pos x="T2" y="T3"/>
                </a:cxn>
                <a:cxn ang="0">
                  <a:pos x="T4" y="T5"/>
                </a:cxn>
                <a:cxn ang="0">
                  <a:pos x="T6" y="T7"/>
                </a:cxn>
                <a:cxn ang="0">
                  <a:pos x="T8" y="T9"/>
                </a:cxn>
              </a:cxnLst>
              <a:rect l="0" t="0" r="r" b="b"/>
              <a:pathLst>
                <a:path w="17" h="17">
                  <a:moveTo>
                    <a:pt x="2" y="4"/>
                  </a:moveTo>
                  <a:cubicBezTo>
                    <a:pt x="5" y="1"/>
                    <a:pt x="9" y="0"/>
                    <a:pt x="12" y="2"/>
                  </a:cubicBezTo>
                  <a:cubicBezTo>
                    <a:pt x="16" y="5"/>
                    <a:pt x="17" y="9"/>
                    <a:pt x="14" y="12"/>
                  </a:cubicBezTo>
                  <a:cubicBezTo>
                    <a:pt x="12" y="16"/>
                    <a:pt x="8" y="17"/>
                    <a:pt x="4" y="14"/>
                  </a:cubicBezTo>
                  <a:cubicBezTo>
                    <a:pt x="1" y="12"/>
                    <a:pt x="0" y="8"/>
                    <a:pt x="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43" name="Freeform 24"/>
            <p:cNvSpPr>
              <a:spLocks/>
            </p:cNvSpPr>
            <p:nvPr/>
          </p:nvSpPr>
          <p:spPr bwMode="auto">
            <a:xfrm>
              <a:off x="1395514" y="2541900"/>
              <a:ext cx="98549" cy="91672"/>
            </a:xfrm>
            <a:custGeom>
              <a:avLst/>
              <a:gdLst>
                <a:gd name="T0" fmla="*/ 3 w 18"/>
                <a:gd name="T1" fmla="*/ 4 h 17"/>
                <a:gd name="T2" fmla="*/ 13 w 18"/>
                <a:gd name="T3" fmla="*/ 2 h 17"/>
                <a:gd name="T4" fmla="*/ 15 w 18"/>
                <a:gd name="T5" fmla="*/ 13 h 17"/>
                <a:gd name="T6" fmla="*/ 5 w 18"/>
                <a:gd name="T7" fmla="*/ 15 h 17"/>
                <a:gd name="T8" fmla="*/ 3 w 18"/>
                <a:gd name="T9" fmla="*/ 4 h 17"/>
              </a:gdLst>
              <a:ahLst/>
              <a:cxnLst>
                <a:cxn ang="0">
                  <a:pos x="T0" y="T1"/>
                </a:cxn>
                <a:cxn ang="0">
                  <a:pos x="T2" y="T3"/>
                </a:cxn>
                <a:cxn ang="0">
                  <a:pos x="T4" y="T5"/>
                </a:cxn>
                <a:cxn ang="0">
                  <a:pos x="T6" y="T7"/>
                </a:cxn>
                <a:cxn ang="0">
                  <a:pos x="T8" y="T9"/>
                </a:cxn>
              </a:cxnLst>
              <a:rect l="0" t="0" r="r" b="b"/>
              <a:pathLst>
                <a:path w="18" h="17">
                  <a:moveTo>
                    <a:pt x="3" y="4"/>
                  </a:moveTo>
                  <a:cubicBezTo>
                    <a:pt x="5" y="1"/>
                    <a:pt x="10" y="0"/>
                    <a:pt x="13" y="2"/>
                  </a:cubicBezTo>
                  <a:cubicBezTo>
                    <a:pt x="17" y="4"/>
                    <a:pt x="18" y="9"/>
                    <a:pt x="15" y="13"/>
                  </a:cubicBezTo>
                  <a:cubicBezTo>
                    <a:pt x="13" y="16"/>
                    <a:pt x="8" y="17"/>
                    <a:pt x="5" y="15"/>
                  </a:cubicBezTo>
                  <a:cubicBezTo>
                    <a:pt x="1" y="13"/>
                    <a:pt x="0" y="8"/>
                    <a:pt x="3"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44" name="Freeform 26"/>
            <p:cNvSpPr>
              <a:spLocks/>
            </p:cNvSpPr>
            <p:nvPr/>
          </p:nvSpPr>
          <p:spPr bwMode="auto">
            <a:xfrm>
              <a:off x="1569692" y="2509815"/>
              <a:ext cx="96256" cy="96256"/>
            </a:xfrm>
            <a:custGeom>
              <a:avLst/>
              <a:gdLst>
                <a:gd name="T0" fmla="*/ 2 w 18"/>
                <a:gd name="T1" fmla="*/ 5 h 18"/>
                <a:gd name="T2" fmla="*/ 13 w 18"/>
                <a:gd name="T3" fmla="*/ 2 h 18"/>
                <a:gd name="T4" fmla="*/ 16 w 18"/>
                <a:gd name="T5" fmla="*/ 14 h 18"/>
                <a:gd name="T6" fmla="*/ 4 w 18"/>
                <a:gd name="T7" fmla="*/ 16 h 18"/>
                <a:gd name="T8" fmla="*/ 2 w 18"/>
                <a:gd name="T9" fmla="*/ 5 h 18"/>
              </a:gdLst>
              <a:ahLst/>
              <a:cxnLst>
                <a:cxn ang="0">
                  <a:pos x="T0" y="T1"/>
                </a:cxn>
                <a:cxn ang="0">
                  <a:pos x="T2" y="T3"/>
                </a:cxn>
                <a:cxn ang="0">
                  <a:pos x="T4" y="T5"/>
                </a:cxn>
                <a:cxn ang="0">
                  <a:pos x="T6" y="T7"/>
                </a:cxn>
                <a:cxn ang="0">
                  <a:pos x="T8" y="T9"/>
                </a:cxn>
              </a:cxnLst>
              <a:rect l="0" t="0" r="r" b="b"/>
              <a:pathLst>
                <a:path w="18" h="18">
                  <a:moveTo>
                    <a:pt x="2" y="5"/>
                  </a:moveTo>
                  <a:cubicBezTo>
                    <a:pt x="5" y="1"/>
                    <a:pt x="10" y="0"/>
                    <a:pt x="13" y="2"/>
                  </a:cubicBezTo>
                  <a:cubicBezTo>
                    <a:pt x="17" y="5"/>
                    <a:pt x="18" y="10"/>
                    <a:pt x="16" y="14"/>
                  </a:cubicBezTo>
                  <a:cubicBezTo>
                    <a:pt x="13" y="17"/>
                    <a:pt x="8" y="18"/>
                    <a:pt x="4" y="16"/>
                  </a:cubicBezTo>
                  <a:cubicBezTo>
                    <a:pt x="1" y="13"/>
                    <a:pt x="0" y="8"/>
                    <a:pt x="2"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45" name="Freeform 28"/>
            <p:cNvSpPr>
              <a:spLocks/>
            </p:cNvSpPr>
            <p:nvPr/>
          </p:nvSpPr>
          <p:spPr bwMode="auto">
            <a:xfrm>
              <a:off x="1736993" y="2509815"/>
              <a:ext cx="107716" cy="100840"/>
            </a:xfrm>
            <a:custGeom>
              <a:avLst/>
              <a:gdLst>
                <a:gd name="T0" fmla="*/ 3 w 20"/>
                <a:gd name="T1" fmla="*/ 5 h 19"/>
                <a:gd name="T2" fmla="*/ 15 w 20"/>
                <a:gd name="T3" fmla="*/ 2 h 19"/>
                <a:gd name="T4" fmla="*/ 17 w 20"/>
                <a:gd name="T5" fmla="*/ 14 h 19"/>
                <a:gd name="T6" fmla="*/ 5 w 20"/>
                <a:gd name="T7" fmla="*/ 16 h 19"/>
                <a:gd name="T8" fmla="*/ 3 w 20"/>
                <a:gd name="T9" fmla="*/ 5 h 19"/>
              </a:gdLst>
              <a:ahLst/>
              <a:cxnLst>
                <a:cxn ang="0">
                  <a:pos x="T0" y="T1"/>
                </a:cxn>
                <a:cxn ang="0">
                  <a:pos x="T2" y="T3"/>
                </a:cxn>
                <a:cxn ang="0">
                  <a:pos x="T4" y="T5"/>
                </a:cxn>
                <a:cxn ang="0">
                  <a:pos x="T6" y="T7"/>
                </a:cxn>
                <a:cxn ang="0">
                  <a:pos x="T8" y="T9"/>
                </a:cxn>
              </a:cxnLst>
              <a:rect l="0" t="0" r="r" b="b"/>
              <a:pathLst>
                <a:path w="20" h="19">
                  <a:moveTo>
                    <a:pt x="3" y="5"/>
                  </a:moveTo>
                  <a:cubicBezTo>
                    <a:pt x="6" y="1"/>
                    <a:pt x="11" y="0"/>
                    <a:pt x="15" y="2"/>
                  </a:cubicBezTo>
                  <a:cubicBezTo>
                    <a:pt x="19" y="5"/>
                    <a:pt x="20" y="10"/>
                    <a:pt x="17" y="14"/>
                  </a:cubicBezTo>
                  <a:cubicBezTo>
                    <a:pt x="15" y="18"/>
                    <a:pt x="9" y="19"/>
                    <a:pt x="5" y="16"/>
                  </a:cubicBezTo>
                  <a:cubicBezTo>
                    <a:pt x="2" y="14"/>
                    <a:pt x="0" y="9"/>
                    <a:pt x="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46" name="Freeform 30"/>
            <p:cNvSpPr>
              <a:spLocks/>
            </p:cNvSpPr>
            <p:nvPr/>
          </p:nvSpPr>
          <p:spPr bwMode="auto">
            <a:xfrm>
              <a:off x="1908880" y="2535026"/>
              <a:ext cx="110007" cy="110007"/>
            </a:xfrm>
            <a:custGeom>
              <a:avLst/>
              <a:gdLst>
                <a:gd name="T0" fmla="*/ 3 w 20"/>
                <a:gd name="T1" fmla="*/ 5 h 20"/>
                <a:gd name="T2" fmla="*/ 15 w 20"/>
                <a:gd name="T3" fmla="*/ 3 h 20"/>
                <a:gd name="T4" fmla="*/ 17 w 20"/>
                <a:gd name="T5" fmla="*/ 15 h 20"/>
                <a:gd name="T6" fmla="*/ 5 w 20"/>
                <a:gd name="T7" fmla="*/ 18 h 20"/>
                <a:gd name="T8" fmla="*/ 3 w 20"/>
                <a:gd name="T9" fmla="*/ 5 h 20"/>
              </a:gdLst>
              <a:ahLst/>
              <a:cxnLst>
                <a:cxn ang="0">
                  <a:pos x="T0" y="T1"/>
                </a:cxn>
                <a:cxn ang="0">
                  <a:pos x="T2" y="T3"/>
                </a:cxn>
                <a:cxn ang="0">
                  <a:pos x="T4" y="T5"/>
                </a:cxn>
                <a:cxn ang="0">
                  <a:pos x="T6" y="T7"/>
                </a:cxn>
                <a:cxn ang="0">
                  <a:pos x="T8" y="T9"/>
                </a:cxn>
              </a:cxnLst>
              <a:rect l="0" t="0" r="r" b="b"/>
              <a:pathLst>
                <a:path w="20" h="20">
                  <a:moveTo>
                    <a:pt x="3" y="5"/>
                  </a:moveTo>
                  <a:cubicBezTo>
                    <a:pt x="5" y="1"/>
                    <a:pt x="11" y="0"/>
                    <a:pt x="15" y="3"/>
                  </a:cubicBezTo>
                  <a:cubicBezTo>
                    <a:pt x="19" y="6"/>
                    <a:pt x="20" y="11"/>
                    <a:pt x="17" y="15"/>
                  </a:cubicBezTo>
                  <a:cubicBezTo>
                    <a:pt x="15" y="19"/>
                    <a:pt x="9" y="20"/>
                    <a:pt x="5" y="18"/>
                  </a:cubicBezTo>
                  <a:cubicBezTo>
                    <a:pt x="1" y="15"/>
                    <a:pt x="0" y="10"/>
                    <a:pt x="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47" name="Freeform 32"/>
            <p:cNvSpPr>
              <a:spLocks/>
            </p:cNvSpPr>
            <p:nvPr/>
          </p:nvSpPr>
          <p:spPr bwMode="auto">
            <a:xfrm>
              <a:off x="2071597" y="2594613"/>
              <a:ext cx="114590" cy="114590"/>
            </a:xfrm>
            <a:custGeom>
              <a:avLst/>
              <a:gdLst>
                <a:gd name="T0" fmla="*/ 2 w 21"/>
                <a:gd name="T1" fmla="*/ 6 h 21"/>
                <a:gd name="T2" fmla="*/ 15 w 21"/>
                <a:gd name="T3" fmla="*/ 3 h 21"/>
                <a:gd name="T4" fmla="*/ 18 w 21"/>
                <a:gd name="T5" fmla="*/ 16 h 21"/>
                <a:gd name="T6" fmla="*/ 5 w 21"/>
                <a:gd name="T7" fmla="*/ 19 h 21"/>
                <a:gd name="T8" fmla="*/ 2 w 21"/>
                <a:gd name="T9" fmla="*/ 6 h 21"/>
              </a:gdLst>
              <a:ahLst/>
              <a:cxnLst>
                <a:cxn ang="0">
                  <a:pos x="T0" y="T1"/>
                </a:cxn>
                <a:cxn ang="0">
                  <a:pos x="T2" y="T3"/>
                </a:cxn>
                <a:cxn ang="0">
                  <a:pos x="T4" y="T5"/>
                </a:cxn>
                <a:cxn ang="0">
                  <a:pos x="T6" y="T7"/>
                </a:cxn>
                <a:cxn ang="0">
                  <a:pos x="T8" y="T9"/>
                </a:cxn>
              </a:cxnLst>
              <a:rect l="0" t="0" r="r" b="b"/>
              <a:pathLst>
                <a:path w="21" h="21">
                  <a:moveTo>
                    <a:pt x="2" y="6"/>
                  </a:moveTo>
                  <a:cubicBezTo>
                    <a:pt x="5" y="1"/>
                    <a:pt x="11" y="0"/>
                    <a:pt x="15" y="3"/>
                  </a:cubicBezTo>
                  <a:cubicBezTo>
                    <a:pt x="20" y="6"/>
                    <a:pt x="21" y="12"/>
                    <a:pt x="18" y="16"/>
                  </a:cubicBezTo>
                  <a:cubicBezTo>
                    <a:pt x="15" y="20"/>
                    <a:pt x="9" y="21"/>
                    <a:pt x="5" y="19"/>
                  </a:cubicBezTo>
                  <a:cubicBezTo>
                    <a:pt x="1" y="16"/>
                    <a:pt x="0" y="10"/>
                    <a:pt x="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48" name="Freeform 34"/>
            <p:cNvSpPr>
              <a:spLocks/>
            </p:cNvSpPr>
            <p:nvPr/>
          </p:nvSpPr>
          <p:spPr bwMode="auto">
            <a:xfrm>
              <a:off x="2218273" y="2681701"/>
              <a:ext cx="119174" cy="126050"/>
            </a:xfrm>
            <a:custGeom>
              <a:avLst/>
              <a:gdLst>
                <a:gd name="T0" fmla="*/ 3 w 22"/>
                <a:gd name="T1" fmla="*/ 6 h 23"/>
                <a:gd name="T2" fmla="*/ 16 w 22"/>
                <a:gd name="T3" fmla="*/ 3 h 23"/>
                <a:gd name="T4" fmla="*/ 19 w 22"/>
                <a:gd name="T5" fmla="*/ 17 h 23"/>
                <a:gd name="T6" fmla="*/ 6 w 22"/>
                <a:gd name="T7" fmla="*/ 20 h 23"/>
                <a:gd name="T8" fmla="*/ 3 w 22"/>
                <a:gd name="T9" fmla="*/ 6 h 23"/>
              </a:gdLst>
              <a:ahLst/>
              <a:cxnLst>
                <a:cxn ang="0">
                  <a:pos x="T0" y="T1"/>
                </a:cxn>
                <a:cxn ang="0">
                  <a:pos x="T2" y="T3"/>
                </a:cxn>
                <a:cxn ang="0">
                  <a:pos x="T4" y="T5"/>
                </a:cxn>
                <a:cxn ang="0">
                  <a:pos x="T6" y="T7"/>
                </a:cxn>
                <a:cxn ang="0">
                  <a:pos x="T8" y="T9"/>
                </a:cxn>
              </a:cxnLst>
              <a:rect l="0" t="0" r="r" b="b"/>
              <a:pathLst>
                <a:path w="22" h="23">
                  <a:moveTo>
                    <a:pt x="3" y="6"/>
                  </a:moveTo>
                  <a:cubicBezTo>
                    <a:pt x="6" y="2"/>
                    <a:pt x="12" y="0"/>
                    <a:pt x="16" y="3"/>
                  </a:cubicBezTo>
                  <a:cubicBezTo>
                    <a:pt x="21" y="6"/>
                    <a:pt x="22" y="12"/>
                    <a:pt x="19" y="17"/>
                  </a:cubicBezTo>
                  <a:cubicBezTo>
                    <a:pt x="16" y="21"/>
                    <a:pt x="10" y="23"/>
                    <a:pt x="6" y="20"/>
                  </a:cubicBezTo>
                  <a:cubicBezTo>
                    <a:pt x="1" y="17"/>
                    <a:pt x="0" y="11"/>
                    <a:pt x="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49" name="Freeform 36"/>
            <p:cNvSpPr>
              <a:spLocks/>
            </p:cNvSpPr>
            <p:nvPr/>
          </p:nvSpPr>
          <p:spPr bwMode="auto">
            <a:xfrm>
              <a:off x="2348907" y="2796292"/>
              <a:ext cx="123758" cy="123758"/>
            </a:xfrm>
            <a:custGeom>
              <a:avLst/>
              <a:gdLst>
                <a:gd name="T0" fmla="*/ 3 w 23"/>
                <a:gd name="T1" fmla="*/ 6 h 23"/>
                <a:gd name="T2" fmla="*/ 17 w 23"/>
                <a:gd name="T3" fmla="*/ 3 h 23"/>
                <a:gd name="T4" fmla="*/ 20 w 23"/>
                <a:gd name="T5" fmla="*/ 17 h 23"/>
                <a:gd name="T6" fmla="*/ 6 w 23"/>
                <a:gd name="T7" fmla="*/ 20 h 23"/>
                <a:gd name="T8" fmla="*/ 3 w 23"/>
                <a:gd name="T9" fmla="*/ 6 h 23"/>
              </a:gdLst>
              <a:ahLst/>
              <a:cxnLst>
                <a:cxn ang="0">
                  <a:pos x="T0" y="T1"/>
                </a:cxn>
                <a:cxn ang="0">
                  <a:pos x="T2" y="T3"/>
                </a:cxn>
                <a:cxn ang="0">
                  <a:pos x="T4" y="T5"/>
                </a:cxn>
                <a:cxn ang="0">
                  <a:pos x="T6" y="T7"/>
                </a:cxn>
                <a:cxn ang="0">
                  <a:pos x="T8" y="T9"/>
                </a:cxn>
              </a:cxnLst>
              <a:rect l="0" t="0" r="r" b="b"/>
              <a:pathLst>
                <a:path w="23" h="23">
                  <a:moveTo>
                    <a:pt x="3" y="6"/>
                  </a:moveTo>
                  <a:cubicBezTo>
                    <a:pt x="6" y="1"/>
                    <a:pt x="12" y="0"/>
                    <a:pt x="17" y="3"/>
                  </a:cubicBezTo>
                  <a:cubicBezTo>
                    <a:pt x="22" y="6"/>
                    <a:pt x="23" y="13"/>
                    <a:pt x="20" y="17"/>
                  </a:cubicBezTo>
                  <a:cubicBezTo>
                    <a:pt x="17" y="22"/>
                    <a:pt x="10" y="23"/>
                    <a:pt x="6" y="20"/>
                  </a:cubicBezTo>
                  <a:cubicBezTo>
                    <a:pt x="1" y="17"/>
                    <a:pt x="0" y="11"/>
                    <a:pt x="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50" name="Freeform 38"/>
            <p:cNvSpPr>
              <a:spLocks/>
            </p:cNvSpPr>
            <p:nvPr/>
          </p:nvSpPr>
          <p:spPr bwMode="auto">
            <a:xfrm>
              <a:off x="2456621" y="2931508"/>
              <a:ext cx="130634" cy="130634"/>
            </a:xfrm>
            <a:custGeom>
              <a:avLst/>
              <a:gdLst>
                <a:gd name="T0" fmla="*/ 3 w 24"/>
                <a:gd name="T1" fmla="*/ 6 h 24"/>
                <a:gd name="T2" fmla="*/ 18 w 24"/>
                <a:gd name="T3" fmla="*/ 3 h 24"/>
                <a:gd name="T4" fmla="*/ 21 w 24"/>
                <a:gd name="T5" fmla="*/ 18 h 24"/>
                <a:gd name="T6" fmla="*/ 6 w 24"/>
                <a:gd name="T7" fmla="*/ 21 h 24"/>
                <a:gd name="T8" fmla="*/ 3 w 24"/>
                <a:gd name="T9" fmla="*/ 6 h 24"/>
              </a:gdLst>
              <a:ahLst/>
              <a:cxnLst>
                <a:cxn ang="0">
                  <a:pos x="T0" y="T1"/>
                </a:cxn>
                <a:cxn ang="0">
                  <a:pos x="T2" y="T3"/>
                </a:cxn>
                <a:cxn ang="0">
                  <a:pos x="T4" y="T5"/>
                </a:cxn>
                <a:cxn ang="0">
                  <a:pos x="T6" y="T7"/>
                </a:cxn>
                <a:cxn ang="0">
                  <a:pos x="T8" y="T9"/>
                </a:cxn>
              </a:cxnLst>
              <a:rect l="0" t="0" r="r" b="b"/>
              <a:pathLst>
                <a:path w="24" h="24">
                  <a:moveTo>
                    <a:pt x="3" y="6"/>
                  </a:moveTo>
                  <a:cubicBezTo>
                    <a:pt x="6" y="1"/>
                    <a:pt x="13" y="0"/>
                    <a:pt x="18" y="3"/>
                  </a:cubicBezTo>
                  <a:cubicBezTo>
                    <a:pt x="22" y="6"/>
                    <a:pt x="24" y="13"/>
                    <a:pt x="21" y="18"/>
                  </a:cubicBezTo>
                  <a:cubicBezTo>
                    <a:pt x="17" y="23"/>
                    <a:pt x="11" y="24"/>
                    <a:pt x="6" y="21"/>
                  </a:cubicBezTo>
                  <a:cubicBezTo>
                    <a:pt x="1" y="18"/>
                    <a:pt x="0" y="11"/>
                    <a:pt x="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51" name="Freeform 40"/>
            <p:cNvSpPr>
              <a:spLocks/>
            </p:cNvSpPr>
            <p:nvPr/>
          </p:nvSpPr>
          <p:spPr bwMode="auto">
            <a:xfrm>
              <a:off x="2532252" y="3082767"/>
              <a:ext cx="139801" cy="135217"/>
            </a:xfrm>
            <a:custGeom>
              <a:avLst/>
              <a:gdLst>
                <a:gd name="T0" fmla="*/ 4 w 26"/>
                <a:gd name="T1" fmla="*/ 6 h 25"/>
                <a:gd name="T2" fmla="*/ 19 w 26"/>
                <a:gd name="T3" fmla="*/ 3 h 25"/>
                <a:gd name="T4" fmla="*/ 23 w 26"/>
                <a:gd name="T5" fmla="*/ 19 h 25"/>
                <a:gd name="T6" fmla="*/ 7 w 26"/>
                <a:gd name="T7" fmla="*/ 22 h 25"/>
                <a:gd name="T8" fmla="*/ 4 w 26"/>
                <a:gd name="T9" fmla="*/ 6 h 25"/>
              </a:gdLst>
              <a:ahLst/>
              <a:cxnLst>
                <a:cxn ang="0">
                  <a:pos x="T0" y="T1"/>
                </a:cxn>
                <a:cxn ang="0">
                  <a:pos x="T2" y="T3"/>
                </a:cxn>
                <a:cxn ang="0">
                  <a:pos x="T4" y="T5"/>
                </a:cxn>
                <a:cxn ang="0">
                  <a:pos x="T6" y="T7"/>
                </a:cxn>
                <a:cxn ang="0">
                  <a:pos x="T8" y="T9"/>
                </a:cxn>
              </a:cxnLst>
              <a:rect l="0" t="0" r="r" b="b"/>
              <a:pathLst>
                <a:path w="26" h="25">
                  <a:moveTo>
                    <a:pt x="4" y="6"/>
                  </a:moveTo>
                  <a:cubicBezTo>
                    <a:pt x="7" y="1"/>
                    <a:pt x="14" y="0"/>
                    <a:pt x="19" y="3"/>
                  </a:cubicBezTo>
                  <a:cubicBezTo>
                    <a:pt x="25" y="6"/>
                    <a:pt x="26" y="13"/>
                    <a:pt x="23" y="19"/>
                  </a:cubicBezTo>
                  <a:cubicBezTo>
                    <a:pt x="19" y="24"/>
                    <a:pt x="12" y="25"/>
                    <a:pt x="7" y="22"/>
                  </a:cubicBezTo>
                  <a:cubicBezTo>
                    <a:pt x="2" y="18"/>
                    <a:pt x="0" y="11"/>
                    <a:pt x="4"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52" name="Freeform 42"/>
            <p:cNvSpPr>
              <a:spLocks/>
            </p:cNvSpPr>
            <p:nvPr/>
          </p:nvSpPr>
          <p:spPr bwMode="auto">
            <a:xfrm>
              <a:off x="2587255" y="3245486"/>
              <a:ext cx="144385" cy="139801"/>
            </a:xfrm>
            <a:custGeom>
              <a:avLst/>
              <a:gdLst>
                <a:gd name="T0" fmla="*/ 4 w 27"/>
                <a:gd name="T1" fmla="*/ 7 h 26"/>
                <a:gd name="T2" fmla="*/ 20 w 27"/>
                <a:gd name="T3" fmla="*/ 3 h 26"/>
                <a:gd name="T4" fmla="*/ 23 w 27"/>
                <a:gd name="T5" fmla="*/ 20 h 26"/>
                <a:gd name="T6" fmla="*/ 7 w 27"/>
                <a:gd name="T7" fmla="*/ 23 h 26"/>
                <a:gd name="T8" fmla="*/ 4 w 27"/>
                <a:gd name="T9" fmla="*/ 7 h 26"/>
              </a:gdLst>
              <a:ahLst/>
              <a:cxnLst>
                <a:cxn ang="0">
                  <a:pos x="T0" y="T1"/>
                </a:cxn>
                <a:cxn ang="0">
                  <a:pos x="T2" y="T3"/>
                </a:cxn>
                <a:cxn ang="0">
                  <a:pos x="T4" y="T5"/>
                </a:cxn>
                <a:cxn ang="0">
                  <a:pos x="T6" y="T7"/>
                </a:cxn>
                <a:cxn ang="0">
                  <a:pos x="T8" y="T9"/>
                </a:cxn>
              </a:cxnLst>
              <a:rect l="0" t="0" r="r" b="b"/>
              <a:pathLst>
                <a:path w="27" h="26">
                  <a:moveTo>
                    <a:pt x="4" y="7"/>
                  </a:moveTo>
                  <a:cubicBezTo>
                    <a:pt x="7" y="1"/>
                    <a:pt x="15" y="0"/>
                    <a:pt x="20" y="3"/>
                  </a:cubicBezTo>
                  <a:cubicBezTo>
                    <a:pt x="25" y="7"/>
                    <a:pt x="27" y="14"/>
                    <a:pt x="23" y="20"/>
                  </a:cubicBezTo>
                  <a:cubicBezTo>
                    <a:pt x="20" y="25"/>
                    <a:pt x="12" y="26"/>
                    <a:pt x="7" y="23"/>
                  </a:cubicBezTo>
                  <a:cubicBezTo>
                    <a:pt x="2" y="19"/>
                    <a:pt x="0" y="12"/>
                    <a:pt x="4"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53" name="Freeform 44"/>
            <p:cNvSpPr>
              <a:spLocks/>
            </p:cNvSpPr>
            <p:nvPr/>
          </p:nvSpPr>
          <p:spPr bwMode="auto">
            <a:xfrm>
              <a:off x="2607881" y="3412788"/>
              <a:ext cx="151259" cy="151259"/>
            </a:xfrm>
            <a:custGeom>
              <a:avLst/>
              <a:gdLst>
                <a:gd name="T0" fmla="*/ 4 w 28"/>
                <a:gd name="T1" fmla="*/ 7 h 28"/>
                <a:gd name="T2" fmla="*/ 21 w 28"/>
                <a:gd name="T3" fmla="*/ 4 h 28"/>
                <a:gd name="T4" fmla="*/ 24 w 28"/>
                <a:gd name="T5" fmla="*/ 21 h 28"/>
                <a:gd name="T6" fmla="*/ 7 w 28"/>
                <a:gd name="T7" fmla="*/ 24 h 28"/>
                <a:gd name="T8" fmla="*/ 4 w 28"/>
                <a:gd name="T9" fmla="*/ 7 h 28"/>
              </a:gdLst>
              <a:ahLst/>
              <a:cxnLst>
                <a:cxn ang="0">
                  <a:pos x="T0" y="T1"/>
                </a:cxn>
                <a:cxn ang="0">
                  <a:pos x="T2" y="T3"/>
                </a:cxn>
                <a:cxn ang="0">
                  <a:pos x="T4" y="T5"/>
                </a:cxn>
                <a:cxn ang="0">
                  <a:pos x="T6" y="T7"/>
                </a:cxn>
                <a:cxn ang="0">
                  <a:pos x="T8" y="T9"/>
                </a:cxn>
              </a:cxnLst>
              <a:rect l="0" t="0" r="r" b="b"/>
              <a:pathLst>
                <a:path w="28" h="28">
                  <a:moveTo>
                    <a:pt x="4" y="7"/>
                  </a:moveTo>
                  <a:cubicBezTo>
                    <a:pt x="8" y="2"/>
                    <a:pt x="15" y="0"/>
                    <a:pt x="21" y="4"/>
                  </a:cubicBezTo>
                  <a:cubicBezTo>
                    <a:pt x="27" y="8"/>
                    <a:pt x="28" y="15"/>
                    <a:pt x="24" y="21"/>
                  </a:cubicBezTo>
                  <a:cubicBezTo>
                    <a:pt x="21" y="26"/>
                    <a:pt x="13" y="28"/>
                    <a:pt x="7" y="24"/>
                  </a:cubicBezTo>
                  <a:cubicBezTo>
                    <a:pt x="2" y="20"/>
                    <a:pt x="0" y="13"/>
                    <a:pt x="4"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54" name="Freeform 46"/>
            <p:cNvSpPr>
              <a:spLocks/>
            </p:cNvSpPr>
            <p:nvPr/>
          </p:nvSpPr>
          <p:spPr bwMode="auto">
            <a:xfrm>
              <a:off x="2603297" y="3586965"/>
              <a:ext cx="151259" cy="155843"/>
            </a:xfrm>
            <a:custGeom>
              <a:avLst/>
              <a:gdLst>
                <a:gd name="T0" fmla="*/ 4 w 28"/>
                <a:gd name="T1" fmla="*/ 7 h 29"/>
                <a:gd name="T2" fmla="*/ 21 w 28"/>
                <a:gd name="T3" fmla="*/ 4 h 29"/>
                <a:gd name="T4" fmla="*/ 25 w 28"/>
                <a:gd name="T5" fmla="*/ 21 h 29"/>
                <a:gd name="T6" fmla="*/ 7 w 28"/>
                <a:gd name="T7" fmla="*/ 25 h 29"/>
                <a:gd name="T8" fmla="*/ 4 w 28"/>
                <a:gd name="T9" fmla="*/ 7 h 29"/>
              </a:gdLst>
              <a:ahLst/>
              <a:cxnLst>
                <a:cxn ang="0">
                  <a:pos x="T0" y="T1"/>
                </a:cxn>
                <a:cxn ang="0">
                  <a:pos x="T2" y="T3"/>
                </a:cxn>
                <a:cxn ang="0">
                  <a:pos x="T4" y="T5"/>
                </a:cxn>
                <a:cxn ang="0">
                  <a:pos x="T6" y="T7"/>
                </a:cxn>
                <a:cxn ang="0">
                  <a:pos x="T8" y="T9"/>
                </a:cxn>
              </a:cxnLst>
              <a:rect l="0" t="0" r="r" b="b"/>
              <a:pathLst>
                <a:path w="28" h="29">
                  <a:moveTo>
                    <a:pt x="4" y="7"/>
                  </a:moveTo>
                  <a:cubicBezTo>
                    <a:pt x="8" y="2"/>
                    <a:pt x="15" y="0"/>
                    <a:pt x="21" y="4"/>
                  </a:cubicBezTo>
                  <a:cubicBezTo>
                    <a:pt x="27" y="8"/>
                    <a:pt x="28" y="16"/>
                    <a:pt x="25" y="21"/>
                  </a:cubicBezTo>
                  <a:cubicBezTo>
                    <a:pt x="21" y="27"/>
                    <a:pt x="13" y="29"/>
                    <a:pt x="7" y="25"/>
                  </a:cubicBezTo>
                  <a:cubicBezTo>
                    <a:pt x="2" y="21"/>
                    <a:pt x="0" y="13"/>
                    <a:pt x="4"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257" name="Freeform 7"/>
          <p:cNvSpPr>
            <a:spLocks/>
          </p:cNvSpPr>
          <p:nvPr/>
        </p:nvSpPr>
        <p:spPr bwMode="auto">
          <a:xfrm>
            <a:off x="1096402" y="2881936"/>
            <a:ext cx="1182453" cy="700492"/>
          </a:xfrm>
          <a:custGeom>
            <a:avLst/>
            <a:gdLst/>
            <a:ahLst/>
            <a:cxnLst/>
            <a:rect l="l" t="t" r="r" b="b"/>
            <a:pathLst>
              <a:path w="354510" h="211969">
                <a:moveTo>
                  <a:pt x="177255" y="0"/>
                </a:moveTo>
                <a:cubicBezTo>
                  <a:pt x="255075" y="0"/>
                  <a:pt x="322688" y="43754"/>
                  <a:pt x="354510" y="109289"/>
                </a:cubicBezTo>
                <a:cubicBezTo>
                  <a:pt x="320366" y="171699"/>
                  <a:pt x="253513" y="211969"/>
                  <a:pt x="177255" y="211969"/>
                </a:cubicBezTo>
                <a:cubicBezTo>
                  <a:pt x="100997" y="211969"/>
                  <a:pt x="34144" y="171699"/>
                  <a:pt x="0" y="109289"/>
                </a:cubicBezTo>
                <a:cubicBezTo>
                  <a:pt x="31822" y="43754"/>
                  <a:pt x="99435" y="0"/>
                  <a:pt x="177255" y="0"/>
                </a:cubicBezTo>
                <a:close/>
              </a:path>
            </a:pathLst>
          </a:custGeom>
          <a:gradFill flip="none" rotWithShape="1">
            <a:gsLst>
              <a:gs pos="2000">
                <a:sysClr val="window" lastClr="FFFFFF">
                  <a:alpha val="72000"/>
                </a:sysClr>
              </a:gs>
              <a:gs pos="98000">
                <a:sysClr val="window" lastClr="FFFFFF">
                  <a:alpha val="0"/>
                </a:sysClr>
              </a:gs>
            </a:gsLst>
            <a:lin ang="5400000" scaled="1"/>
            <a:tileRect/>
          </a:gra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pic>
        <p:nvPicPr>
          <p:cNvPr id="259"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8559370">
            <a:off x="1366612" y="3520778"/>
            <a:ext cx="643500" cy="84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40" name="Rectangle 1439"/>
          <p:cNvSpPr/>
          <p:nvPr/>
        </p:nvSpPr>
        <p:spPr>
          <a:xfrm rot="10800000">
            <a:off x="3314435" y="2772627"/>
            <a:ext cx="5814549" cy="1896298"/>
          </a:xfrm>
          <a:prstGeom prst="rect">
            <a:avLst/>
          </a:prstGeom>
          <a:gradFill flip="none" rotWithShape="1">
            <a:gsLst>
              <a:gs pos="97500">
                <a:schemeClr val="tx2">
                  <a:lumMod val="40000"/>
                  <a:lumOff val="60000"/>
                </a:schemeClr>
              </a:gs>
              <a:gs pos="4000">
                <a:sysClr val="window" lastClr="FFFFFF">
                  <a:lumMod val="95000"/>
                </a:sysClr>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dirty="0">
              <a:solidFill>
                <a:srgbClr val="424545"/>
              </a:solidFill>
            </a:endParaRPr>
          </a:p>
        </p:txBody>
      </p:sp>
      <p:cxnSp>
        <p:nvCxnSpPr>
          <p:cNvPr id="33" name="Straight Connector 32"/>
          <p:cNvCxnSpPr/>
          <p:nvPr/>
        </p:nvCxnSpPr>
        <p:spPr>
          <a:xfrm>
            <a:off x="3308070" y="0"/>
            <a:ext cx="0" cy="4628756"/>
          </a:xfrm>
          <a:prstGeom prst="line">
            <a:avLst/>
          </a:prstGeom>
          <a:ln w="9525">
            <a:solidFill>
              <a:srgbClr val="A3A3A3"/>
            </a:solidFill>
          </a:ln>
        </p:spPr>
        <p:style>
          <a:lnRef idx="1">
            <a:schemeClr val="accent1"/>
          </a:lnRef>
          <a:fillRef idx="0">
            <a:schemeClr val="accent1"/>
          </a:fillRef>
          <a:effectRef idx="0">
            <a:schemeClr val="accent1"/>
          </a:effectRef>
          <a:fontRef idx="minor">
            <a:schemeClr val="tx1"/>
          </a:fontRef>
        </p:style>
      </p:cxnSp>
      <p:sp>
        <p:nvSpPr>
          <p:cNvPr id="643" name="Rectangle 642"/>
          <p:cNvSpPr/>
          <p:nvPr/>
        </p:nvSpPr>
        <p:spPr>
          <a:xfrm>
            <a:off x="6390089" y="1056223"/>
            <a:ext cx="2462968" cy="1069738"/>
          </a:xfrm>
          <a:prstGeom prst="rect">
            <a:avLst/>
          </a:prstGeom>
          <a:noFill/>
          <a:ln w="57150">
            <a:gradFill>
              <a:gsLst>
                <a:gs pos="52000">
                  <a:schemeClr val="bg2">
                    <a:lumMod val="81000"/>
                  </a:schemeClr>
                </a:gs>
                <a:gs pos="6667">
                  <a:schemeClr val="bg2">
                    <a:lumMod val="72000"/>
                    <a:lumOff val="28000"/>
                  </a:schemeClr>
                </a:gs>
                <a:gs pos="100000">
                  <a:schemeClr val="bg2">
                    <a:lumMod val="69000"/>
                    <a:lumOff val="31000"/>
                  </a:schemeClr>
                </a:gs>
              </a:gsLst>
              <a:lin ang="5400000" scaled="0"/>
            </a:gradFill>
            <a:miter lim="800000"/>
          </a:ln>
          <a:effectLst>
            <a:outerShdw blurRad="38100" dist="12700" dir="3000000" algn="c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2" name="Group 1440"/>
          <p:cNvGrpSpPr/>
          <p:nvPr/>
        </p:nvGrpSpPr>
        <p:grpSpPr>
          <a:xfrm>
            <a:off x="3678793" y="2383328"/>
            <a:ext cx="636353" cy="572486"/>
            <a:chOff x="5490768" y="2630220"/>
            <a:chExt cx="1539136" cy="1384663"/>
          </a:xfrm>
        </p:grpSpPr>
        <p:grpSp>
          <p:nvGrpSpPr>
            <p:cNvPr id="13" name="Group 1441" descr="Down:  Group 8"/>
            <p:cNvGrpSpPr/>
            <p:nvPr/>
          </p:nvGrpSpPr>
          <p:grpSpPr>
            <a:xfrm>
              <a:off x="5722110" y="2630220"/>
              <a:ext cx="339095" cy="681565"/>
              <a:chOff x="1015510" y="1605501"/>
              <a:chExt cx="339095" cy="681565"/>
            </a:xfrm>
          </p:grpSpPr>
          <p:grpSp>
            <p:nvGrpSpPr>
              <p:cNvPr id="14" name="Group 1454"/>
              <p:cNvGrpSpPr/>
              <p:nvPr/>
            </p:nvGrpSpPr>
            <p:grpSpPr>
              <a:xfrm>
                <a:off x="1123110" y="1605501"/>
                <a:ext cx="231495" cy="401617"/>
                <a:chOff x="1142160" y="1592801"/>
                <a:chExt cx="231495" cy="401617"/>
              </a:xfrm>
            </p:grpSpPr>
            <p:sp>
              <p:nvSpPr>
                <p:cNvPr id="1457" name="Freeform 68"/>
                <p:cNvSpPr>
                  <a:spLocks/>
                </p:cNvSpPr>
                <p:nvPr/>
              </p:nvSpPr>
              <p:spPr bwMode="auto">
                <a:xfrm>
                  <a:off x="1142160" y="1593878"/>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458" name="Freeform 69"/>
                <p:cNvSpPr>
                  <a:spLocks/>
                </p:cNvSpPr>
                <p:nvPr/>
              </p:nvSpPr>
              <p:spPr bwMode="auto">
                <a:xfrm>
                  <a:off x="1208061" y="1592801"/>
                  <a:ext cx="121131" cy="229880"/>
                </a:xfrm>
                <a:custGeom>
                  <a:avLst/>
                  <a:gdLst>
                    <a:gd name="T0" fmla="*/ 85 w 95"/>
                    <a:gd name="T1" fmla="*/ 166 h 181"/>
                    <a:gd name="T2" fmla="*/ 80 w 95"/>
                    <a:gd name="T3" fmla="*/ 168 h 181"/>
                    <a:gd name="T4" fmla="*/ 21 w 95"/>
                    <a:gd name="T5" fmla="*/ 132 h 181"/>
                    <a:gd name="T6" fmla="*/ 31 w 95"/>
                    <a:gd name="T7" fmla="*/ 111 h 181"/>
                    <a:gd name="T8" fmla="*/ 15 w 95"/>
                    <a:gd name="T9" fmla="*/ 93 h 181"/>
                    <a:gd name="T10" fmla="*/ 14 w 95"/>
                    <a:gd name="T11" fmla="*/ 85 h 181"/>
                    <a:gd name="T12" fmla="*/ 56 w 95"/>
                    <a:gd name="T13" fmla="*/ 7 h 181"/>
                    <a:gd name="T14" fmla="*/ 55 w 95"/>
                    <a:gd name="T15" fmla="*/ 0 h 181"/>
                    <a:gd name="T16" fmla="*/ 7 w 95"/>
                    <a:gd name="T17" fmla="*/ 85 h 181"/>
                    <a:gd name="T18" fmla="*/ 8 w 95"/>
                    <a:gd name="T19" fmla="*/ 95 h 181"/>
                    <a:gd name="T20" fmla="*/ 1 w 95"/>
                    <a:gd name="T21" fmla="*/ 114 h 181"/>
                    <a:gd name="T22" fmla="*/ 13 w 95"/>
                    <a:gd name="T23" fmla="*/ 132 h 181"/>
                    <a:gd name="T24" fmla="*/ 77 w 95"/>
                    <a:gd name="T25" fmla="*/ 175 h 181"/>
                    <a:gd name="T26" fmla="*/ 87 w 95"/>
                    <a:gd name="T27" fmla="*/ 181 h 181"/>
                    <a:gd name="T28" fmla="*/ 95 w 95"/>
                    <a:gd name="T29" fmla="*/ 172 h 181"/>
                    <a:gd name="T30" fmla="*/ 85 w 95"/>
                    <a:gd name="T31" fmla="*/ 16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81">
                      <a:moveTo>
                        <a:pt x="85" y="166"/>
                      </a:moveTo>
                      <a:cubicBezTo>
                        <a:pt x="83" y="166"/>
                        <a:pt x="81" y="167"/>
                        <a:pt x="80" y="168"/>
                      </a:cubicBezTo>
                      <a:cubicBezTo>
                        <a:pt x="51" y="170"/>
                        <a:pt x="26" y="155"/>
                        <a:pt x="21" y="132"/>
                      </a:cubicBezTo>
                      <a:cubicBezTo>
                        <a:pt x="28" y="129"/>
                        <a:pt x="32" y="120"/>
                        <a:pt x="31" y="111"/>
                      </a:cubicBezTo>
                      <a:cubicBezTo>
                        <a:pt x="30" y="101"/>
                        <a:pt x="23" y="93"/>
                        <a:pt x="15" y="93"/>
                      </a:cubicBezTo>
                      <a:cubicBezTo>
                        <a:pt x="15" y="90"/>
                        <a:pt x="14" y="87"/>
                        <a:pt x="14" y="85"/>
                      </a:cubicBezTo>
                      <a:cubicBezTo>
                        <a:pt x="10" y="45"/>
                        <a:pt x="29" y="10"/>
                        <a:pt x="56" y="7"/>
                      </a:cubicBezTo>
                      <a:cubicBezTo>
                        <a:pt x="55" y="0"/>
                        <a:pt x="55" y="0"/>
                        <a:pt x="55" y="0"/>
                      </a:cubicBezTo>
                      <a:cubicBezTo>
                        <a:pt x="24" y="3"/>
                        <a:pt x="2" y="42"/>
                        <a:pt x="7" y="85"/>
                      </a:cubicBezTo>
                      <a:cubicBezTo>
                        <a:pt x="7" y="89"/>
                        <a:pt x="8" y="92"/>
                        <a:pt x="8" y="95"/>
                      </a:cubicBezTo>
                      <a:cubicBezTo>
                        <a:pt x="3" y="98"/>
                        <a:pt x="0" y="106"/>
                        <a:pt x="1" y="114"/>
                      </a:cubicBezTo>
                      <a:cubicBezTo>
                        <a:pt x="2" y="123"/>
                        <a:pt x="7" y="130"/>
                        <a:pt x="13" y="132"/>
                      </a:cubicBezTo>
                      <a:cubicBezTo>
                        <a:pt x="18" y="158"/>
                        <a:pt x="45" y="177"/>
                        <a:pt x="77" y="175"/>
                      </a:cubicBezTo>
                      <a:cubicBezTo>
                        <a:pt x="78" y="179"/>
                        <a:pt x="82" y="181"/>
                        <a:pt x="87" y="181"/>
                      </a:cubicBezTo>
                      <a:cubicBezTo>
                        <a:pt x="92" y="180"/>
                        <a:pt x="95" y="176"/>
                        <a:pt x="95" y="172"/>
                      </a:cubicBezTo>
                      <a:cubicBezTo>
                        <a:pt x="95" y="168"/>
                        <a:pt x="90" y="165"/>
                        <a:pt x="85" y="1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1456" name="Freeform 68"/>
              <p:cNvSpPr>
                <a:spLocks/>
              </p:cNvSpPr>
              <p:nvPr/>
            </p:nvSpPr>
            <p:spPr bwMode="auto">
              <a:xfrm>
                <a:off x="1015510" y="1886526"/>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no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nvGrpSpPr>
            <p:cNvPr id="15" name="Group 1442" descr="Down:  Group 14"/>
            <p:cNvGrpSpPr/>
            <p:nvPr/>
          </p:nvGrpSpPr>
          <p:grpSpPr>
            <a:xfrm>
              <a:off x="6260587" y="2631217"/>
              <a:ext cx="769317" cy="1350207"/>
              <a:chOff x="2612440" y="1620796"/>
              <a:chExt cx="769317" cy="1350207"/>
            </a:xfrm>
          </p:grpSpPr>
          <p:sp>
            <p:nvSpPr>
              <p:cNvPr id="1451" name="Freeform 67"/>
              <p:cNvSpPr>
                <a:spLocks/>
              </p:cNvSpPr>
              <p:nvPr/>
            </p:nvSpPr>
            <p:spPr bwMode="auto">
              <a:xfrm>
                <a:off x="2672198" y="2215684"/>
                <a:ext cx="223958" cy="38224"/>
              </a:xfrm>
              <a:custGeom>
                <a:avLst/>
                <a:gdLst>
                  <a:gd name="T0" fmla="*/ 7 w 176"/>
                  <a:gd name="T1" fmla="*/ 18 h 30"/>
                  <a:gd name="T2" fmla="*/ 2 w 176"/>
                  <a:gd name="T3" fmla="*/ 22 h 30"/>
                  <a:gd name="T4" fmla="*/ 0 w 176"/>
                  <a:gd name="T5" fmla="*/ 27 h 30"/>
                  <a:gd name="T6" fmla="*/ 6 w 176"/>
                  <a:gd name="T7" fmla="*/ 30 h 30"/>
                  <a:gd name="T8" fmla="*/ 167 w 176"/>
                  <a:gd name="T9" fmla="*/ 28 h 30"/>
                  <a:gd name="T10" fmla="*/ 172 w 176"/>
                  <a:gd name="T11" fmla="*/ 24 h 30"/>
                  <a:gd name="T12" fmla="*/ 175 w 176"/>
                  <a:gd name="T13" fmla="*/ 3 h 30"/>
                  <a:gd name="T14" fmla="*/ 170 w 176"/>
                  <a:gd name="T15" fmla="*/ 0 h 30"/>
                  <a:gd name="T16" fmla="*/ 7 w 176"/>
                  <a:gd name="T17" fmla="*/ 18 h 30"/>
                  <a:gd name="T18" fmla="*/ 7 w 176"/>
                  <a:gd name="T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0">
                    <a:moveTo>
                      <a:pt x="7" y="18"/>
                    </a:moveTo>
                    <a:cubicBezTo>
                      <a:pt x="4" y="18"/>
                      <a:pt x="1" y="20"/>
                      <a:pt x="2" y="22"/>
                    </a:cubicBezTo>
                    <a:cubicBezTo>
                      <a:pt x="0" y="27"/>
                      <a:pt x="0" y="27"/>
                      <a:pt x="0" y="27"/>
                    </a:cubicBezTo>
                    <a:cubicBezTo>
                      <a:pt x="1" y="29"/>
                      <a:pt x="2" y="30"/>
                      <a:pt x="6" y="30"/>
                    </a:cubicBezTo>
                    <a:cubicBezTo>
                      <a:pt x="167" y="28"/>
                      <a:pt x="167" y="28"/>
                      <a:pt x="167" y="28"/>
                    </a:cubicBezTo>
                    <a:cubicBezTo>
                      <a:pt x="170" y="28"/>
                      <a:pt x="172" y="26"/>
                      <a:pt x="172" y="24"/>
                    </a:cubicBezTo>
                    <a:cubicBezTo>
                      <a:pt x="175" y="3"/>
                      <a:pt x="175" y="3"/>
                      <a:pt x="175" y="3"/>
                    </a:cubicBezTo>
                    <a:cubicBezTo>
                      <a:pt x="176" y="1"/>
                      <a:pt x="173" y="0"/>
                      <a:pt x="170" y="0"/>
                    </a:cubicBezTo>
                    <a:cubicBezTo>
                      <a:pt x="7" y="18"/>
                      <a:pt x="7" y="18"/>
                      <a:pt x="7" y="18"/>
                    </a:cubicBezTo>
                    <a:cubicBezTo>
                      <a:pt x="7" y="18"/>
                      <a:pt x="7" y="18"/>
                      <a:pt x="7" y="18"/>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16" name="Group 1451"/>
              <p:cNvGrpSpPr/>
              <p:nvPr/>
            </p:nvGrpSpPr>
            <p:grpSpPr>
              <a:xfrm>
                <a:off x="2612440" y="1620796"/>
                <a:ext cx="769317" cy="1350207"/>
                <a:chOff x="2612440" y="1620796"/>
                <a:chExt cx="769317" cy="1350207"/>
              </a:xfrm>
            </p:grpSpPr>
            <p:sp>
              <p:nvSpPr>
                <p:cNvPr id="1453" name="Freeform 65"/>
                <p:cNvSpPr>
                  <a:spLocks/>
                </p:cNvSpPr>
                <p:nvPr/>
              </p:nvSpPr>
              <p:spPr bwMode="auto">
                <a:xfrm>
                  <a:off x="2927919" y="1620796"/>
                  <a:ext cx="255721" cy="629343"/>
                </a:xfrm>
                <a:custGeom>
                  <a:avLst/>
                  <a:gdLst>
                    <a:gd name="T0" fmla="*/ 197 w 201"/>
                    <a:gd name="T1" fmla="*/ 442 h 495"/>
                    <a:gd name="T2" fmla="*/ 126 w 201"/>
                    <a:gd name="T3" fmla="*/ 227 h 495"/>
                    <a:gd name="T4" fmla="*/ 111 w 201"/>
                    <a:gd name="T5" fmla="*/ 211 h 495"/>
                    <a:gd name="T6" fmla="*/ 103 w 201"/>
                    <a:gd name="T7" fmla="*/ 3 h 495"/>
                    <a:gd name="T8" fmla="*/ 78 w 201"/>
                    <a:gd name="T9" fmla="*/ 0 h 495"/>
                    <a:gd name="T10" fmla="*/ 36 w 201"/>
                    <a:gd name="T11" fmla="*/ 424 h 495"/>
                    <a:gd name="T12" fmla="*/ 59 w 201"/>
                    <a:gd name="T13" fmla="*/ 427 h 495"/>
                    <a:gd name="T14" fmla="*/ 109 w 201"/>
                    <a:gd name="T15" fmla="*/ 232 h 495"/>
                    <a:gd name="T16" fmla="*/ 110 w 201"/>
                    <a:gd name="T17" fmla="*/ 221 h 495"/>
                    <a:gd name="T18" fmla="*/ 121 w 201"/>
                    <a:gd name="T19" fmla="*/ 237 h 495"/>
                    <a:gd name="T20" fmla="*/ 190 w 201"/>
                    <a:gd name="T21" fmla="*/ 445 h 495"/>
                    <a:gd name="T22" fmla="*/ 172 w 201"/>
                    <a:gd name="T23" fmla="*/ 486 h 495"/>
                    <a:gd name="T24" fmla="*/ 1 w 201"/>
                    <a:gd name="T25" fmla="*/ 487 h 495"/>
                    <a:gd name="T26" fmla="*/ 0 w 201"/>
                    <a:gd name="T27" fmla="*/ 495 h 495"/>
                    <a:gd name="T28" fmla="*/ 165 w 201"/>
                    <a:gd name="T29" fmla="*/ 495 h 495"/>
                    <a:gd name="T30" fmla="*/ 195 w 201"/>
                    <a:gd name="T31" fmla="*/ 480 h 495"/>
                    <a:gd name="T32" fmla="*/ 197 w 201"/>
                    <a:gd name="T33" fmla="*/ 44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495">
                      <a:moveTo>
                        <a:pt x="197" y="442"/>
                      </a:moveTo>
                      <a:cubicBezTo>
                        <a:pt x="192" y="428"/>
                        <a:pt x="131" y="243"/>
                        <a:pt x="126" y="227"/>
                      </a:cubicBezTo>
                      <a:cubicBezTo>
                        <a:pt x="122" y="215"/>
                        <a:pt x="114" y="212"/>
                        <a:pt x="111" y="211"/>
                      </a:cubicBezTo>
                      <a:cubicBezTo>
                        <a:pt x="120" y="100"/>
                        <a:pt x="103" y="3"/>
                        <a:pt x="103" y="3"/>
                      </a:cubicBezTo>
                      <a:cubicBezTo>
                        <a:pt x="78" y="0"/>
                        <a:pt x="78" y="0"/>
                        <a:pt x="78" y="0"/>
                      </a:cubicBezTo>
                      <a:cubicBezTo>
                        <a:pt x="36" y="424"/>
                        <a:pt x="36" y="424"/>
                        <a:pt x="36" y="424"/>
                      </a:cubicBezTo>
                      <a:cubicBezTo>
                        <a:pt x="59" y="427"/>
                        <a:pt x="59" y="427"/>
                        <a:pt x="59" y="427"/>
                      </a:cubicBezTo>
                      <a:cubicBezTo>
                        <a:pt x="59" y="427"/>
                        <a:pt x="97" y="353"/>
                        <a:pt x="109" y="232"/>
                      </a:cubicBezTo>
                      <a:cubicBezTo>
                        <a:pt x="109" y="228"/>
                        <a:pt x="110" y="224"/>
                        <a:pt x="110" y="221"/>
                      </a:cubicBezTo>
                      <a:cubicBezTo>
                        <a:pt x="112" y="221"/>
                        <a:pt x="117" y="224"/>
                        <a:pt x="121" y="237"/>
                      </a:cubicBezTo>
                      <a:cubicBezTo>
                        <a:pt x="127" y="254"/>
                        <a:pt x="185" y="432"/>
                        <a:pt x="190" y="445"/>
                      </a:cubicBezTo>
                      <a:cubicBezTo>
                        <a:pt x="194" y="459"/>
                        <a:pt x="193" y="486"/>
                        <a:pt x="172" y="486"/>
                      </a:cubicBezTo>
                      <a:cubicBezTo>
                        <a:pt x="151" y="486"/>
                        <a:pt x="1" y="487"/>
                        <a:pt x="1" y="487"/>
                      </a:cubicBezTo>
                      <a:cubicBezTo>
                        <a:pt x="0" y="495"/>
                        <a:pt x="0" y="495"/>
                        <a:pt x="0" y="495"/>
                      </a:cubicBezTo>
                      <a:cubicBezTo>
                        <a:pt x="0" y="495"/>
                        <a:pt x="156" y="495"/>
                        <a:pt x="165" y="495"/>
                      </a:cubicBezTo>
                      <a:cubicBezTo>
                        <a:pt x="174" y="495"/>
                        <a:pt x="188" y="495"/>
                        <a:pt x="195" y="480"/>
                      </a:cubicBezTo>
                      <a:cubicBezTo>
                        <a:pt x="200" y="471"/>
                        <a:pt x="201" y="457"/>
                        <a:pt x="197" y="442"/>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454" name="Freeform 73"/>
                <p:cNvSpPr>
                  <a:spLocks/>
                </p:cNvSpPr>
                <p:nvPr/>
              </p:nvSpPr>
              <p:spPr bwMode="auto">
                <a:xfrm>
                  <a:off x="2612440" y="2250139"/>
                  <a:ext cx="769317" cy="720864"/>
                </a:xfrm>
                <a:custGeom>
                  <a:avLst/>
                  <a:gdLst>
                    <a:gd name="T0" fmla="*/ 1429 w 1429"/>
                    <a:gd name="T1" fmla="*/ 87 h 1339"/>
                    <a:gd name="T2" fmla="*/ 1429 w 1429"/>
                    <a:gd name="T3" fmla="*/ 0 h 1339"/>
                    <a:gd name="T4" fmla="*/ 0 w 1429"/>
                    <a:gd name="T5" fmla="*/ 0 h 1339"/>
                    <a:gd name="T6" fmla="*/ 0 w 1429"/>
                    <a:gd name="T7" fmla="*/ 87 h 1339"/>
                    <a:gd name="T8" fmla="*/ 595 w 1429"/>
                    <a:gd name="T9" fmla="*/ 87 h 1339"/>
                    <a:gd name="T10" fmla="*/ 1231 w 1429"/>
                    <a:gd name="T11" fmla="*/ 1221 h 1339"/>
                    <a:gd name="T12" fmla="*/ 0 w 1429"/>
                    <a:gd name="T13" fmla="*/ 1221 h 1339"/>
                    <a:gd name="T14" fmla="*/ 0 w 1429"/>
                    <a:gd name="T15" fmla="*/ 1311 h 1339"/>
                    <a:gd name="T16" fmla="*/ 40 w 1429"/>
                    <a:gd name="T17" fmla="*/ 1311 h 1339"/>
                    <a:gd name="T18" fmla="*/ 50 w 1429"/>
                    <a:gd name="T19" fmla="*/ 1339 h 1339"/>
                    <a:gd name="T20" fmla="*/ 99 w 1429"/>
                    <a:gd name="T21" fmla="*/ 1339 h 1339"/>
                    <a:gd name="T22" fmla="*/ 106 w 1429"/>
                    <a:gd name="T23" fmla="*/ 1311 h 1339"/>
                    <a:gd name="T24" fmla="*/ 1318 w 1429"/>
                    <a:gd name="T25" fmla="*/ 1311 h 1339"/>
                    <a:gd name="T26" fmla="*/ 1328 w 1429"/>
                    <a:gd name="T27" fmla="*/ 1339 h 1339"/>
                    <a:gd name="T28" fmla="*/ 1377 w 1429"/>
                    <a:gd name="T29" fmla="*/ 1339 h 1339"/>
                    <a:gd name="T30" fmla="*/ 1387 w 1429"/>
                    <a:gd name="T31" fmla="*/ 1311 h 1339"/>
                    <a:gd name="T32" fmla="*/ 1429 w 1429"/>
                    <a:gd name="T33" fmla="*/ 1311 h 1339"/>
                    <a:gd name="T34" fmla="*/ 1429 w 1429"/>
                    <a:gd name="T35" fmla="*/ 1221 h 1339"/>
                    <a:gd name="T36" fmla="*/ 1316 w 1429"/>
                    <a:gd name="T37" fmla="*/ 1221 h 1339"/>
                    <a:gd name="T38" fmla="*/ 680 w 1429"/>
                    <a:gd name="T39" fmla="*/ 87 h 1339"/>
                    <a:gd name="T40" fmla="*/ 1429 w 1429"/>
                    <a:gd name="T41" fmla="*/ 8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9" h="1339">
                      <a:moveTo>
                        <a:pt x="1429" y="87"/>
                      </a:moveTo>
                      <a:lnTo>
                        <a:pt x="1429" y="0"/>
                      </a:lnTo>
                      <a:lnTo>
                        <a:pt x="0" y="0"/>
                      </a:lnTo>
                      <a:lnTo>
                        <a:pt x="0" y="87"/>
                      </a:lnTo>
                      <a:lnTo>
                        <a:pt x="595" y="87"/>
                      </a:lnTo>
                      <a:lnTo>
                        <a:pt x="1231" y="1221"/>
                      </a:lnTo>
                      <a:lnTo>
                        <a:pt x="0" y="1221"/>
                      </a:lnTo>
                      <a:lnTo>
                        <a:pt x="0" y="1311"/>
                      </a:lnTo>
                      <a:lnTo>
                        <a:pt x="40" y="1311"/>
                      </a:lnTo>
                      <a:lnTo>
                        <a:pt x="50" y="1339"/>
                      </a:lnTo>
                      <a:lnTo>
                        <a:pt x="99" y="1339"/>
                      </a:lnTo>
                      <a:lnTo>
                        <a:pt x="106" y="1311"/>
                      </a:lnTo>
                      <a:lnTo>
                        <a:pt x="1318" y="1311"/>
                      </a:lnTo>
                      <a:lnTo>
                        <a:pt x="1328" y="1339"/>
                      </a:lnTo>
                      <a:lnTo>
                        <a:pt x="1377" y="1339"/>
                      </a:lnTo>
                      <a:lnTo>
                        <a:pt x="1387" y="1311"/>
                      </a:lnTo>
                      <a:lnTo>
                        <a:pt x="1429" y="1311"/>
                      </a:lnTo>
                      <a:lnTo>
                        <a:pt x="1429" y="1221"/>
                      </a:lnTo>
                      <a:lnTo>
                        <a:pt x="1316" y="1221"/>
                      </a:lnTo>
                      <a:lnTo>
                        <a:pt x="680" y="87"/>
                      </a:lnTo>
                      <a:lnTo>
                        <a:pt x="1429" y="87"/>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grpSp>
          <p:nvGrpSpPr>
            <p:cNvPr id="17" name="Group 1443" descr="Down:  Group 19"/>
            <p:cNvGrpSpPr/>
            <p:nvPr/>
          </p:nvGrpSpPr>
          <p:grpSpPr>
            <a:xfrm>
              <a:off x="5490768" y="2891698"/>
              <a:ext cx="976030" cy="1123185"/>
              <a:chOff x="1870597" y="1866978"/>
              <a:chExt cx="976030" cy="1123185"/>
            </a:xfrm>
          </p:grpSpPr>
          <p:sp>
            <p:nvSpPr>
              <p:cNvPr id="1445" name="Freeform 66"/>
              <p:cNvSpPr>
                <a:spLocks/>
              </p:cNvSpPr>
              <p:nvPr/>
            </p:nvSpPr>
            <p:spPr bwMode="auto">
              <a:xfrm>
                <a:off x="2195211" y="2340583"/>
                <a:ext cx="651416" cy="618037"/>
              </a:xfrm>
              <a:custGeom>
                <a:avLst/>
                <a:gdLst>
                  <a:gd name="T0" fmla="*/ 510 w 512"/>
                  <a:gd name="T1" fmla="*/ 75 h 486"/>
                  <a:gd name="T2" fmla="*/ 499 w 512"/>
                  <a:gd name="T3" fmla="*/ 55 h 486"/>
                  <a:gd name="T4" fmla="*/ 462 w 512"/>
                  <a:gd name="T5" fmla="*/ 30 h 486"/>
                  <a:gd name="T6" fmla="*/ 439 w 512"/>
                  <a:gd name="T7" fmla="*/ 23 h 486"/>
                  <a:gd name="T8" fmla="*/ 373 w 512"/>
                  <a:gd name="T9" fmla="*/ 10 h 486"/>
                  <a:gd name="T10" fmla="*/ 321 w 512"/>
                  <a:gd name="T11" fmla="*/ 8 h 486"/>
                  <a:gd name="T12" fmla="*/ 275 w 512"/>
                  <a:gd name="T13" fmla="*/ 6 h 486"/>
                  <a:gd name="T14" fmla="*/ 250 w 512"/>
                  <a:gd name="T15" fmla="*/ 3 h 486"/>
                  <a:gd name="T16" fmla="*/ 207 w 512"/>
                  <a:gd name="T17" fmla="*/ 2 h 486"/>
                  <a:gd name="T18" fmla="*/ 167 w 512"/>
                  <a:gd name="T19" fmla="*/ 3 h 486"/>
                  <a:gd name="T20" fmla="*/ 146 w 512"/>
                  <a:gd name="T21" fmla="*/ 3 h 486"/>
                  <a:gd name="T22" fmla="*/ 128 w 512"/>
                  <a:gd name="T23" fmla="*/ 6 h 486"/>
                  <a:gd name="T24" fmla="*/ 66 w 512"/>
                  <a:gd name="T25" fmla="*/ 24 h 486"/>
                  <a:gd name="T26" fmla="*/ 6 w 512"/>
                  <a:gd name="T27" fmla="*/ 54 h 486"/>
                  <a:gd name="T28" fmla="*/ 0 w 512"/>
                  <a:gd name="T29" fmla="*/ 76 h 486"/>
                  <a:gd name="T30" fmla="*/ 31 w 512"/>
                  <a:gd name="T31" fmla="*/ 107 h 486"/>
                  <a:gd name="T32" fmla="*/ 72 w 512"/>
                  <a:gd name="T33" fmla="*/ 120 h 486"/>
                  <a:gd name="T34" fmla="*/ 134 w 512"/>
                  <a:gd name="T35" fmla="*/ 122 h 486"/>
                  <a:gd name="T36" fmla="*/ 177 w 512"/>
                  <a:gd name="T37" fmla="*/ 123 h 486"/>
                  <a:gd name="T38" fmla="*/ 232 w 512"/>
                  <a:gd name="T39" fmla="*/ 125 h 486"/>
                  <a:gd name="T40" fmla="*/ 302 w 512"/>
                  <a:gd name="T41" fmla="*/ 126 h 486"/>
                  <a:gd name="T42" fmla="*/ 346 w 512"/>
                  <a:gd name="T43" fmla="*/ 123 h 486"/>
                  <a:gd name="T44" fmla="*/ 373 w 512"/>
                  <a:gd name="T45" fmla="*/ 123 h 486"/>
                  <a:gd name="T46" fmla="*/ 379 w 512"/>
                  <a:gd name="T47" fmla="*/ 133 h 486"/>
                  <a:gd name="T48" fmla="*/ 382 w 512"/>
                  <a:gd name="T49" fmla="*/ 149 h 486"/>
                  <a:gd name="T50" fmla="*/ 380 w 512"/>
                  <a:gd name="T51" fmla="*/ 178 h 486"/>
                  <a:gd name="T52" fmla="*/ 366 w 512"/>
                  <a:gd name="T53" fmla="*/ 247 h 486"/>
                  <a:gd name="T54" fmla="*/ 358 w 512"/>
                  <a:gd name="T55" fmla="*/ 296 h 486"/>
                  <a:gd name="T56" fmla="*/ 352 w 512"/>
                  <a:gd name="T57" fmla="*/ 329 h 486"/>
                  <a:gd name="T58" fmla="*/ 343 w 512"/>
                  <a:gd name="T59" fmla="*/ 370 h 486"/>
                  <a:gd name="T60" fmla="*/ 332 w 512"/>
                  <a:gd name="T61" fmla="*/ 404 h 486"/>
                  <a:gd name="T62" fmla="*/ 320 w 512"/>
                  <a:gd name="T63" fmla="*/ 434 h 486"/>
                  <a:gd name="T64" fmla="*/ 314 w 512"/>
                  <a:gd name="T65" fmla="*/ 450 h 486"/>
                  <a:gd name="T66" fmla="*/ 313 w 512"/>
                  <a:gd name="T67" fmla="*/ 464 h 486"/>
                  <a:gd name="T68" fmla="*/ 338 w 512"/>
                  <a:gd name="T69" fmla="*/ 476 h 486"/>
                  <a:gd name="T70" fmla="*/ 357 w 512"/>
                  <a:gd name="T71" fmla="*/ 479 h 486"/>
                  <a:gd name="T72" fmla="*/ 385 w 512"/>
                  <a:gd name="T73" fmla="*/ 476 h 486"/>
                  <a:gd name="T74" fmla="*/ 399 w 512"/>
                  <a:gd name="T75" fmla="*/ 474 h 486"/>
                  <a:gd name="T76" fmla="*/ 428 w 512"/>
                  <a:gd name="T77" fmla="*/ 481 h 486"/>
                  <a:gd name="T78" fmla="*/ 452 w 512"/>
                  <a:gd name="T79" fmla="*/ 486 h 486"/>
                  <a:gd name="T80" fmla="*/ 475 w 512"/>
                  <a:gd name="T81" fmla="*/ 485 h 486"/>
                  <a:gd name="T82" fmla="*/ 504 w 512"/>
                  <a:gd name="T83" fmla="*/ 461 h 486"/>
                  <a:gd name="T84" fmla="*/ 485 w 512"/>
                  <a:gd name="T85" fmla="*/ 454 h 486"/>
                  <a:gd name="T86" fmla="*/ 473 w 512"/>
                  <a:gd name="T87" fmla="*/ 452 h 486"/>
                  <a:gd name="T88" fmla="*/ 457 w 512"/>
                  <a:gd name="T89" fmla="*/ 449 h 486"/>
                  <a:gd name="T90" fmla="*/ 447 w 512"/>
                  <a:gd name="T91" fmla="*/ 447 h 486"/>
                  <a:gd name="T92" fmla="*/ 429 w 512"/>
                  <a:gd name="T93" fmla="*/ 431 h 486"/>
                  <a:gd name="T94" fmla="*/ 433 w 512"/>
                  <a:gd name="T95" fmla="*/ 402 h 486"/>
                  <a:gd name="T96" fmla="*/ 440 w 512"/>
                  <a:gd name="T97" fmla="*/ 360 h 486"/>
                  <a:gd name="T98" fmla="*/ 477 w 512"/>
                  <a:gd name="T99" fmla="*/ 223 h 486"/>
                  <a:gd name="T100" fmla="*/ 498 w 512"/>
                  <a:gd name="T101" fmla="*/ 152 h 486"/>
                  <a:gd name="T102" fmla="*/ 511 w 512"/>
                  <a:gd name="T103" fmla="*/ 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486">
                    <a:moveTo>
                      <a:pt x="511" y="99"/>
                    </a:moveTo>
                    <a:cubicBezTo>
                      <a:pt x="511" y="99"/>
                      <a:pt x="511" y="98"/>
                      <a:pt x="511" y="98"/>
                    </a:cubicBezTo>
                    <a:cubicBezTo>
                      <a:pt x="511" y="96"/>
                      <a:pt x="511" y="95"/>
                      <a:pt x="511" y="93"/>
                    </a:cubicBezTo>
                    <a:cubicBezTo>
                      <a:pt x="512" y="91"/>
                      <a:pt x="512" y="89"/>
                      <a:pt x="512" y="86"/>
                    </a:cubicBezTo>
                    <a:cubicBezTo>
                      <a:pt x="512" y="82"/>
                      <a:pt x="511" y="79"/>
                      <a:pt x="510" y="75"/>
                    </a:cubicBezTo>
                    <a:cubicBezTo>
                      <a:pt x="509" y="74"/>
                      <a:pt x="509" y="74"/>
                      <a:pt x="509" y="72"/>
                    </a:cubicBezTo>
                    <a:cubicBezTo>
                      <a:pt x="509" y="71"/>
                      <a:pt x="509" y="70"/>
                      <a:pt x="509" y="69"/>
                    </a:cubicBezTo>
                    <a:cubicBezTo>
                      <a:pt x="508" y="68"/>
                      <a:pt x="507" y="66"/>
                      <a:pt x="506" y="65"/>
                    </a:cubicBezTo>
                    <a:cubicBezTo>
                      <a:pt x="505" y="63"/>
                      <a:pt x="504" y="61"/>
                      <a:pt x="503" y="60"/>
                    </a:cubicBezTo>
                    <a:cubicBezTo>
                      <a:pt x="502" y="58"/>
                      <a:pt x="500" y="57"/>
                      <a:pt x="499" y="55"/>
                    </a:cubicBezTo>
                    <a:cubicBezTo>
                      <a:pt x="498" y="54"/>
                      <a:pt x="497" y="52"/>
                      <a:pt x="496" y="51"/>
                    </a:cubicBezTo>
                    <a:cubicBezTo>
                      <a:pt x="494" y="50"/>
                      <a:pt x="493" y="50"/>
                      <a:pt x="492" y="49"/>
                    </a:cubicBezTo>
                    <a:cubicBezTo>
                      <a:pt x="489" y="46"/>
                      <a:pt x="485" y="44"/>
                      <a:pt x="482" y="42"/>
                    </a:cubicBezTo>
                    <a:cubicBezTo>
                      <a:pt x="479" y="40"/>
                      <a:pt x="476" y="37"/>
                      <a:pt x="473" y="36"/>
                    </a:cubicBezTo>
                    <a:cubicBezTo>
                      <a:pt x="469" y="34"/>
                      <a:pt x="466" y="32"/>
                      <a:pt x="462" y="30"/>
                    </a:cubicBezTo>
                    <a:cubicBezTo>
                      <a:pt x="459" y="29"/>
                      <a:pt x="456" y="28"/>
                      <a:pt x="453" y="26"/>
                    </a:cubicBezTo>
                    <a:cubicBezTo>
                      <a:pt x="451" y="26"/>
                      <a:pt x="450" y="26"/>
                      <a:pt x="448" y="25"/>
                    </a:cubicBezTo>
                    <a:cubicBezTo>
                      <a:pt x="447" y="25"/>
                      <a:pt x="446" y="25"/>
                      <a:pt x="445" y="24"/>
                    </a:cubicBezTo>
                    <a:cubicBezTo>
                      <a:pt x="444" y="24"/>
                      <a:pt x="443" y="24"/>
                      <a:pt x="442" y="24"/>
                    </a:cubicBezTo>
                    <a:cubicBezTo>
                      <a:pt x="442" y="24"/>
                      <a:pt x="439" y="23"/>
                      <a:pt x="439" y="23"/>
                    </a:cubicBezTo>
                    <a:cubicBezTo>
                      <a:pt x="438" y="23"/>
                      <a:pt x="437" y="22"/>
                      <a:pt x="436" y="22"/>
                    </a:cubicBezTo>
                    <a:cubicBezTo>
                      <a:pt x="434" y="21"/>
                      <a:pt x="432" y="21"/>
                      <a:pt x="430" y="20"/>
                    </a:cubicBezTo>
                    <a:cubicBezTo>
                      <a:pt x="426" y="18"/>
                      <a:pt x="421" y="17"/>
                      <a:pt x="417" y="16"/>
                    </a:cubicBezTo>
                    <a:cubicBezTo>
                      <a:pt x="408" y="13"/>
                      <a:pt x="399" y="10"/>
                      <a:pt x="390" y="10"/>
                    </a:cubicBezTo>
                    <a:cubicBezTo>
                      <a:pt x="384" y="10"/>
                      <a:pt x="379" y="10"/>
                      <a:pt x="373" y="10"/>
                    </a:cubicBezTo>
                    <a:cubicBezTo>
                      <a:pt x="370" y="10"/>
                      <a:pt x="367" y="11"/>
                      <a:pt x="364" y="10"/>
                    </a:cubicBezTo>
                    <a:cubicBezTo>
                      <a:pt x="363" y="10"/>
                      <a:pt x="362" y="9"/>
                      <a:pt x="360" y="9"/>
                    </a:cubicBezTo>
                    <a:cubicBezTo>
                      <a:pt x="358" y="9"/>
                      <a:pt x="357" y="9"/>
                      <a:pt x="355" y="9"/>
                    </a:cubicBezTo>
                    <a:cubicBezTo>
                      <a:pt x="350" y="8"/>
                      <a:pt x="345" y="8"/>
                      <a:pt x="340" y="8"/>
                    </a:cubicBezTo>
                    <a:cubicBezTo>
                      <a:pt x="333" y="8"/>
                      <a:pt x="327" y="8"/>
                      <a:pt x="321" y="8"/>
                    </a:cubicBezTo>
                    <a:cubicBezTo>
                      <a:pt x="318" y="8"/>
                      <a:pt x="315" y="7"/>
                      <a:pt x="312" y="7"/>
                    </a:cubicBezTo>
                    <a:cubicBezTo>
                      <a:pt x="309" y="7"/>
                      <a:pt x="306" y="7"/>
                      <a:pt x="303" y="7"/>
                    </a:cubicBezTo>
                    <a:cubicBezTo>
                      <a:pt x="298" y="7"/>
                      <a:pt x="293" y="7"/>
                      <a:pt x="288" y="7"/>
                    </a:cubicBezTo>
                    <a:cubicBezTo>
                      <a:pt x="286" y="7"/>
                      <a:pt x="284" y="7"/>
                      <a:pt x="282" y="7"/>
                    </a:cubicBezTo>
                    <a:cubicBezTo>
                      <a:pt x="279" y="7"/>
                      <a:pt x="278" y="6"/>
                      <a:pt x="275" y="6"/>
                    </a:cubicBezTo>
                    <a:cubicBezTo>
                      <a:pt x="273" y="6"/>
                      <a:pt x="271" y="6"/>
                      <a:pt x="269" y="6"/>
                    </a:cubicBezTo>
                    <a:cubicBezTo>
                      <a:pt x="268" y="6"/>
                      <a:pt x="268" y="5"/>
                      <a:pt x="267" y="5"/>
                    </a:cubicBezTo>
                    <a:cubicBezTo>
                      <a:pt x="265" y="5"/>
                      <a:pt x="264" y="5"/>
                      <a:pt x="263" y="5"/>
                    </a:cubicBezTo>
                    <a:cubicBezTo>
                      <a:pt x="260" y="4"/>
                      <a:pt x="259" y="4"/>
                      <a:pt x="256" y="4"/>
                    </a:cubicBezTo>
                    <a:cubicBezTo>
                      <a:pt x="254" y="4"/>
                      <a:pt x="252" y="3"/>
                      <a:pt x="250" y="3"/>
                    </a:cubicBezTo>
                    <a:cubicBezTo>
                      <a:pt x="245" y="3"/>
                      <a:pt x="241" y="2"/>
                      <a:pt x="236" y="2"/>
                    </a:cubicBezTo>
                    <a:cubicBezTo>
                      <a:pt x="233" y="2"/>
                      <a:pt x="232" y="1"/>
                      <a:pt x="229" y="1"/>
                    </a:cubicBezTo>
                    <a:cubicBezTo>
                      <a:pt x="227" y="1"/>
                      <a:pt x="225" y="1"/>
                      <a:pt x="223" y="1"/>
                    </a:cubicBezTo>
                    <a:cubicBezTo>
                      <a:pt x="219" y="1"/>
                      <a:pt x="213" y="0"/>
                      <a:pt x="209" y="1"/>
                    </a:cubicBezTo>
                    <a:cubicBezTo>
                      <a:pt x="209" y="1"/>
                      <a:pt x="208" y="2"/>
                      <a:pt x="207" y="2"/>
                    </a:cubicBezTo>
                    <a:cubicBezTo>
                      <a:pt x="206" y="2"/>
                      <a:pt x="205" y="2"/>
                      <a:pt x="204" y="2"/>
                    </a:cubicBezTo>
                    <a:cubicBezTo>
                      <a:pt x="202" y="2"/>
                      <a:pt x="199" y="2"/>
                      <a:pt x="197" y="2"/>
                    </a:cubicBezTo>
                    <a:cubicBezTo>
                      <a:pt x="193" y="2"/>
                      <a:pt x="188" y="2"/>
                      <a:pt x="183" y="2"/>
                    </a:cubicBezTo>
                    <a:cubicBezTo>
                      <a:pt x="179" y="2"/>
                      <a:pt x="175" y="3"/>
                      <a:pt x="170" y="3"/>
                    </a:cubicBezTo>
                    <a:cubicBezTo>
                      <a:pt x="169" y="3"/>
                      <a:pt x="168" y="3"/>
                      <a:pt x="167" y="3"/>
                    </a:cubicBezTo>
                    <a:cubicBezTo>
                      <a:pt x="166" y="3"/>
                      <a:pt x="166" y="2"/>
                      <a:pt x="165" y="2"/>
                    </a:cubicBezTo>
                    <a:cubicBezTo>
                      <a:pt x="163" y="1"/>
                      <a:pt x="160" y="2"/>
                      <a:pt x="158" y="2"/>
                    </a:cubicBezTo>
                    <a:cubicBezTo>
                      <a:pt x="157" y="2"/>
                      <a:pt x="155" y="1"/>
                      <a:pt x="154" y="2"/>
                    </a:cubicBezTo>
                    <a:cubicBezTo>
                      <a:pt x="153" y="2"/>
                      <a:pt x="153" y="3"/>
                      <a:pt x="152" y="3"/>
                    </a:cubicBezTo>
                    <a:cubicBezTo>
                      <a:pt x="150" y="3"/>
                      <a:pt x="148" y="3"/>
                      <a:pt x="146" y="3"/>
                    </a:cubicBezTo>
                    <a:cubicBezTo>
                      <a:pt x="145" y="3"/>
                      <a:pt x="145" y="4"/>
                      <a:pt x="144" y="4"/>
                    </a:cubicBezTo>
                    <a:cubicBezTo>
                      <a:pt x="143" y="4"/>
                      <a:pt x="142" y="4"/>
                      <a:pt x="141" y="4"/>
                    </a:cubicBezTo>
                    <a:cubicBezTo>
                      <a:pt x="140" y="4"/>
                      <a:pt x="139" y="5"/>
                      <a:pt x="138" y="5"/>
                    </a:cubicBezTo>
                    <a:cubicBezTo>
                      <a:pt x="137" y="5"/>
                      <a:pt x="136" y="5"/>
                      <a:pt x="134" y="5"/>
                    </a:cubicBezTo>
                    <a:cubicBezTo>
                      <a:pt x="132" y="6"/>
                      <a:pt x="130" y="6"/>
                      <a:pt x="128" y="6"/>
                    </a:cubicBezTo>
                    <a:cubicBezTo>
                      <a:pt x="125" y="6"/>
                      <a:pt x="123" y="7"/>
                      <a:pt x="120" y="7"/>
                    </a:cubicBezTo>
                    <a:cubicBezTo>
                      <a:pt x="119" y="7"/>
                      <a:pt x="118" y="7"/>
                      <a:pt x="117" y="7"/>
                    </a:cubicBezTo>
                    <a:cubicBezTo>
                      <a:pt x="116" y="7"/>
                      <a:pt x="115" y="8"/>
                      <a:pt x="114" y="8"/>
                    </a:cubicBezTo>
                    <a:cubicBezTo>
                      <a:pt x="111" y="9"/>
                      <a:pt x="107" y="9"/>
                      <a:pt x="104" y="10"/>
                    </a:cubicBezTo>
                    <a:cubicBezTo>
                      <a:pt x="91" y="13"/>
                      <a:pt x="78" y="18"/>
                      <a:pt x="66" y="24"/>
                    </a:cubicBezTo>
                    <a:cubicBezTo>
                      <a:pt x="55" y="30"/>
                      <a:pt x="42" y="32"/>
                      <a:pt x="31" y="37"/>
                    </a:cubicBezTo>
                    <a:cubicBezTo>
                      <a:pt x="27" y="39"/>
                      <a:pt x="23" y="42"/>
                      <a:pt x="18" y="44"/>
                    </a:cubicBezTo>
                    <a:cubicBezTo>
                      <a:pt x="17" y="45"/>
                      <a:pt x="15" y="45"/>
                      <a:pt x="13" y="46"/>
                    </a:cubicBezTo>
                    <a:cubicBezTo>
                      <a:pt x="10" y="48"/>
                      <a:pt x="9" y="49"/>
                      <a:pt x="7" y="52"/>
                    </a:cubicBezTo>
                    <a:cubicBezTo>
                      <a:pt x="7" y="53"/>
                      <a:pt x="6" y="53"/>
                      <a:pt x="6" y="54"/>
                    </a:cubicBezTo>
                    <a:cubicBezTo>
                      <a:pt x="5" y="54"/>
                      <a:pt x="5" y="56"/>
                      <a:pt x="4" y="56"/>
                    </a:cubicBezTo>
                    <a:cubicBezTo>
                      <a:pt x="3" y="58"/>
                      <a:pt x="2" y="59"/>
                      <a:pt x="2" y="62"/>
                    </a:cubicBezTo>
                    <a:cubicBezTo>
                      <a:pt x="1" y="63"/>
                      <a:pt x="1" y="64"/>
                      <a:pt x="1" y="65"/>
                    </a:cubicBezTo>
                    <a:cubicBezTo>
                      <a:pt x="1" y="66"/>
                      <a:pt x="1" y="67"/>
                      <a:pt x="0" y="68"/>
                    </a:cubicBezTo>
                    <a:cubicBezTo>
                      <a:pt x="0" y="71"/>
                      <a:pt x="0" y="73"/>
                      <a:pt x="0" y="76"/>
                    </a:cubicBezTo>
                    <a:cubicBezTo>
                      <a:pt x="0" y="80"/>
                      <a:pt x="2" y="83"/>
                      <a:pt x="5" y="87"/>
                    </a:cubicBezTo>
                    <a:cubicBezTo>
                      <a:pt x="8" y="89"/>
                      <a:pt x="10" y="93"/>
                      <a:pt x="14" y="93"/>
                    </a:cubicBezTo>
                    <a:cubicBezTo>
                      <a:pt x="9" y="93"/>
                      <a:pt x="9" y="93"/>
                      <a:pt x="9" y="93"/>
                    </a:cubicBezTo>
                    <a:cubicBezTo>
                      <a:pt x="12" y="95"/>
                      <a:pt x="15" y="96"/>
                      <a:pt x="18" y="98"/>
                    </a:cubicBezTo>
                    <a:cubicBezTo>
                      <a:pt x="23" y="101"/>
                      <a:pt x="27" y="104"/>
                      <a:pt x="31" y="107"/>
                    </a:cubicBezTo>
                    <a:cubicBezTo>
                      <a:pt x="35" y="109"/>
                      <a:pt x="39" y="112"/>
                      <a:pt x="43" y="114"/>
                    </a:cubicBezTo>
                    <a:cubicBezTo>
                      <a:pt x="48" y="116"/>
                      <a:pt x="53" y="116"/>
                      <a:pt x="58" y="117"/>
                    </a:cubicBezTo>
                    <a:cubicBezTo>
                      <a:pt x="60" y="118"/>
                      <a:pt x="61" y="118"/>
                      <a:pt x="63" y="118"/>
                    </a:cubicBezTo>
                    <a:cubicBezTo>
                      <a:pt x="64" y="119"/>
                      <a:pt x="65" y="118"/>
                      <a:pt x="67" y="118"/>
                    </a:cubicBezTo>
                    <a:cubicBezTo>
                      <a:pt x="69" y="119"/>
                      <a:pt x="70" y="119"/>
                      <a:pt x="72" y="120"/>
                    </a:cubicBezTo>
                    <a:cubicBezTo>
                      <a:pt x="73" y="120"/>
                      <a:pt x="75" y="119"/>
                      <a:pt x="76" y="119"/>
                    </a:cubicBezTo>
                    <a:cubicBezTo>
                      <a:pt x="80" y="120"/>
                      <a:pt x="83" y="121"/>
                      <a:pt x="87" y="121"/>
                    </a:cubicBezTo>
                    <a:cubicBezTo>
                      <a:pt x="92" y="121"/>
                      <a:pt x="96" y="121"/>
                      <a:pt x="101" y="121"/>
                    </a:cubicBezTo>
                    <a:cubicBezTo>
                      <a:pt x="108" y="121"/>
                      <a:pt x="116" y="120"/>
                      <a:pt x="123" y="120"/>
                    </a:cubicBezTo>
                    <a:cubicBezTo>
                      <a:pt x="127" y="121"/>
                      <a:pt x="130" y="122"/>
                      <a:pt x="134" y="122"/>
                    </a:cubicBezTo>
                    <a:cubicBezTo>
                      <a:pt x="138" y="121"/>
                      <a:pt x="141" y="121"/>
                      <a:pt x="145" y="121"/>
                    </a:cubicBezTo>
                    <a:cubicBezTo>
                      <a:pt x="148" y="121"/>
                      <a:pt x="151" y="120"/>
                      <a:pt x="154" y="121"/>
                    </a:cubicBezTo>
                    <a:cubicBezTo>
                      <a:pt x="157" y="121"/>
                      <a:pt x="160" y="122"/>
                      <a:pt x="163" y="122"/>
                    </a:cubicBezTo>
                    <a:cubicBezTo>
                      <a:pt x="166" y="122"/>
                      <a:pt x="170" y="121"/>
                      <a:pt x="173" y="122"/>
                    </a:cubicBezTo>
                    <a:cubicBezTo>
                      <a:pt x="174" y="122"/>
                      <a:pt x="176" y="122"/>
                      <a:pt x="177" y="123"/>
                    </a:cubicBezTo>
                    <a:cubicBezTo>
                      <a:pt x="179" y="123"/>
                      <a:pt x="182" y="123"/>
                      <a:pt x="184" y="123"/>
                    </a:cubicBezTo>
                    <a:cubicBezTo>
                      <a:pt x="190" y="123"/>
                      <a:pt x="196" y="124"/>
                      <a:pt x="203" y="124"/>
                    </a:cubicBezTo>
                    <a:cubicBezTo>
                      <a:pt x="208" y="124"/>
                      <a:pt x="213" y="123"/>
                      <a:pt x="219" y="124"/>
                    </a:cubicBezTo>
                    <a:cubicBezTo>
                      <a:pt x="221" y="124"/>
                      <a:pt x="223" y="125"/>
                      <a:pt x="225" y="125"/>
                    </a:cubicBezTo>
                    <a:cubicBezTo>
                      <a:pt x="227" y="125"/>
                      <a:pt x="229" y="125"/>
                      <a:pt x="232" y="125"/>
                    </a:cubicBezTo>
                    <a:cubicBezTo>
                      <a:pt x="236" y="125"/>
                      <a:pt x="241" y="125"/>
                      <a:pt x="245" y="125"/>
                    </a:cubicBezTo>
                    <a:cubicBezTo>
                      <a:pt x="248" y="125"/>
                      <a:pt x="250" y="126"/>
                      <a:pt x="252" y="126"/>
                    </a:cubicBezTo>
                    <a:cubicBezTo>
                      <a:pt x="254" y="126"/>
                      <a:pt x="256" y="126"/>
                      <a:pt x="258" y="126"/>
                    </a:cubicBezTo>
                    <a:cubicBezTo>
                      <a:pt x="263" y="126"/>
                      <a:pt x="268" y="126"/>
                      <a:pt x="273" y="126"/>
                    </a:cubicBezTo>
                    <a:cubicBezTo>
                      <a:pt x="283" y="126"/>
                      <a:pt x="293" y="126"/>
                      <a:pt x="302" y="126"/>
                    </a:cubicBezTo>
                    <a:cubicBezTo>
                      <a:pt x="305" y="126"/>
                      <a:pt x="307" y="126"/>
                      <a:pt x="310" y="126"/>
                    </a:cubicBezTo>
                    <a:cubicBezTo>
                      <a:pt x="312" y="126"/>
                      <a:pt x="314" y="125"/>
                      <a:pt x="317" y="125"/>
                    </a:cubicBezTo>
                    <a:cubicBezTo>
                      <a:pt x="322" y="125"/>
                      <a:pt x="327" y="124"/>
                      <a:pt x="332" y="124"/>
                    </a:cubicBezTo>
                    <a:cubicBezTo>
                      <a:pt x="335" y="124"/>
                      <a:pt x="336" y="124"/>
                      <a:pt x="339" y="123"/>
                    </a:cubicBezTo>
                    <a:cubicBezTo>
                      <a:pt x="341" y="122"/>
                      <a:pt x="344" y="123"/>
                      <a:pt x="346" y="123"/>
                    </a:cubicBezTo>
                    <a:cubicBezTo>
                      <a:pt x="347" y="123"/>
                      <a:pt x="347" y="122"/>
                      <a:pt x="348" y="122"/>
                    </a:cubicBezTo>
                    <a:cubicBezTo>
                      <a:pt x="350" y="121"/>
                      <a:pt x="350" y="122"/>
                      <a:pt x="351" y="123"/>
                    </a:cubicBezTo>
                    <a:cubicBezTo>
                      <a:pt x="354" y="123"/>
                      <a:pt x="357" y="123"/>
                      <a:pt x="359" y="123"/>
                    </a:cubicBezTo>
                    <a:cubicBezTo>
                      <a:pt x="361" y="123"/>
                      <a:pt x="364" y="123"/>
                      <a:pt x="366" y="123"/>
                    </a:cubicBezTo>
                    <a:cubicBezTo>
                      <a:pt x="369" y="123"/>
                      <a:pt x="370" y="122"/>
                      <a:pt x="373" y="123"/>
                    </a:cubicBezTo>
                    <a:cubicBezTo>
                      <a:pt x="373" y="123"/>
                      <a:pt x="374" y="124"/>
                      <a:pt x="375" y="124"/>
                    </a:cubicBezTo>
                    <a:cubicBezTo>
                      <a:pt x="376" y="125"/>
                      <a:pt x="375" y="126"/>
                      <a:pt x="376" y="127"/>
                    </a:cubicBezTo>
                    <a:cubicBezTo>
                      <a:pt x="376" y="128"/>
                      <a:pt x="377" y="128"/>
                      <a:pt x="377" y="129"/>
                    </a:cubicBezTo>
                    <a:cubicBezTo>
                      <a:pt x="377" y="130"/>
                      <a:pt x="376" y="131"/>
                      <a:pt x="376" y="132"/>
                    </a:cubicBezTo>
                    <a:cubicBezTo>
                      <a:pt x="377" y="132"/>
                      <a:pt x="378" y="132"/>
                      <a:pt x="379" y="133"/>
                    </a:cubicBezTo>
                    <a:cubicBezTo>
                      <a:pt x="379" y="135"/>
                      <a:pt x="376" y="136"/>
                      <a:pt x="378" y="138"/>
                    </a:cubicBezTo>
                    <a:cubicBezTo>
                      <a:pt x="379" y="140"/>
                      <a:pt x="381" y="138"/>
                      <a:pt x="383" y="140"/>
                    </a:cubicBezTo>
                    <a:cubicBezTo>
                      <a:pt x="385" y="142"/>
                      <a:pt x="381" y="142"/>
                      <a:pt x="380" y="144"/>
                    </a:cubicBezTo>
                    <a:cubicBezTo>
                      <a:pt x="381" y="144"/>
                      <a:pt x="382" y="144"/>
                      <a:pt x="383" y="144"/>
                    </a:cubicBezTo>
                    <a:cubicBezTo>
                      <a:pt x="383" y="146"/>
                      <a:pt x="382" y="147"/>
                      <a:pt x="382" y="149"/>
                    </a:cubicBezTo>
                    <a:cubicBezTo>
                      <a:pt x="381" y="149"/>
                      <a:pt x="381" y="151"/>
                      <a:pt x="381" y="152"/>
                    </a:cubicBezTo>
                    <a:cubicBezTo>
                      <a:pt x="381" y="153"/>
                      <a:pt x="381" y="153"/>
                      <a:pt x="381" y="154"/>
                    </a:cubicBezTo>
                    <a:cubicBezTo>
                      <a:pt x="382" y="156"/>
                      <a:pt x="381" y="159"/>
                      <a:pt x="381" y="161"/>
                    </a:cubicBezTo>
                    <a:cubicBezTo>
                      <a:pt x="381" y="165"/>
                      <a:pt x="381" y="168"/>
                      <a:pt x="381" y="172"/>
                    </a:cubicBezTo>
                    <a:cubicBezTo>
                      <a:pt x="381" y="174"/>
                      <a:pt x="380" y="176"/>
                      <a:pt x="380" y="178"/>
                    </a:cubicBezTo>
                    <a:cubicBezTo>
                      <a:pt x="380" y="180"/>
                      <a:pt x="380" y="183"/>
                      <a:pt x="379" y="185"/>
                    </a:cubicBezTo>
                    <a:cubicBezTo>
                      <a:pt x="378" y="190"/>
                      <a:pt x="378" y="195"/>
                      <a:pt x="377" y="200"/>
                    </a:cubicBezTo>
                    <a:cubicBezTo>
                      <a:pt x="377" y="203"/>
                      <a:pt x="376" y="207"/>
                      <a:pt x="375" y="210"/>
                    </a:cubicBezTo>
                    <a:cubicBezTo>
                      <a:pt x="374" y="214"/>
                      <a:pt x="373" y="218"/>
                      <a:pt x="373" y="222"/>
                    </a:cubicBezTo>
                    <a:cubicBezTo>
                      <a:pt x="371" y="231"/>
                      <a:pt x="368" y="239"/>
                      <a:pt x="366" y="247"/>
                    </a:cubicBezTo>
                    <a:cubicBezTo>
                      <a:pt x="364" y="253"/>
                      <a:pt x="363" y="259"/>
                      <a:pt x="362" y="266"/>
                    </a:cubicBezTo>
                    <a:cubicBezTo>
                      <a:pt x="362" y="269"/>
                      <a:pt x="361" y="272"/>
                      <a:pt x="360" y="276"/>
                    </a:cubicBezTo>
                    <a:cubicBezTo>
                      <a:pt x="360" y="277"/>
                      <a:pt x="360" y="279"/>
                      <a:pt x="360" y="281"/>
                    </a:cubicBezTo>
                    <a:cubicBezTo>
                      <a:pt x="360" y="283"/>
                      <a:pt x="359" y="285"/>
                      <a:pt x="359" y="287"/>
                    </a:cubicBezTo>
                    <a:cubicBezTo>
                      <a:pt x="359" y="290"/>
                      <a:pt x="359" y="293"/>
                      <a:pt x="358" y="296"/>
                    </a:cubicBezTo>
                    <a:cubicBezTo>
                      <a:pt x="358" y="298"/>
                      <a:pt x="357" y="300"/>
                      <a:pt x="357" y="301"/>
                    </a:cubicBezTo>
                    <a:cubicBezTo>
                      <a:pt x="357" y="302"/>
                      <a:pt x="357" y="302"/>
                      <a:pt x="357" y="303"/>
                    </a:cubicBezTo>
                    <a:cubicBezTo>
                      <a:pt x="356" y="304"/>
                      <a:pt x="357" y="305"/>
                      <a:pt x="356" y="307"/>
                    </a:cubicBezTo>
                    <a:cubicBezTo>
                      <a:pt x="355" y="310"/>
                      <a:pt x="355" y="314"/>
                      <a:pt x="354" y="317"/>
                    </a:cubicBezTo>
                    <a:cubicBezTo>
                      <a:pt x="354" y="321"/>
                      <a:pt x="353" y="325"/>
                      <a:pt x="352" y="329"/>
                    </a:cubicBezTo>
                    <a:cubicBezTo>
                      <a:pt x="351" y="332"/>
                      <a:pt x="351" y="335"/>
                      <a:pt x="350" y="338"/>
                    </a:cubicBezTo>
                    <a:cubicBezTo>
                      <a:pt x="350" y="340"/>
                      <a:pt x="350" y="341"/>
                      <a:pt x="350" y="343"/>
                    </a:cubicBezTo>
                    <a:cubicBezTo>
                      <a:pt x="350" y="345"/>
                      <a:pt x="349" y="347"/>
                      <a:pt x="349" y="349"/>
                    </a:cubicBezTo>
                    <a:cubicBezTo>
                      <a:pt x="348" y="352"/>
                      <a:pt x="347" y="355"/>
                      <a:pt x="347" y="358"/>
                    </a:cubicBezTo>
                    <a:cubicBezTo>
                      <a:pt x="345" y="362"/>
                      <a:pt x="344" y="366"/>
                      <a:pt x="343" y="370"/>
                    </a:cubicBezTo>
                    <a:cubicBezTo>
                      <a:pt x="342" y="376"/>
                      <a:pt x="340" y="381"/>
                      <a:pt x="338" y="387"/>
                    </a:cubicBezTo>
                    <a:cubicBezTo>
                      <a:pt x="337" y="388"/>
                      <a:pt x="337" y="390"/>
                      <a:pt x="336" y="391"/>
                    </a:cubicBezTo>
                    <a:cubicBezTo>
                      <a:pt x="336" y="392"/>
                      <a:pt x="336" y="394"/>
                      <a:pt x="335" y="395"/>
                    </a:cubicBezTo>
                    <a:cubicBezTo>
                      <a:pt x="335" y="397"/>
                      <a:pt x="334" y="398"/>
                      <a:pt x="334" y="399"/>
                    </a:cubicBezTo>
                    <a:cubicBezTo>
                      <a:pt x="333" y="401"/>
                      <a:pt x="333" y="402"/>
                      <a:pt x="332" y="404"/>
                    </a:cubicBezTo>
                    <a:cubicBezTo>
                      <a:pt x="332" y="405"/>
                      <a:pt x="331" y="407"/>
                      <a:pt x="331" y="408"/>
                    </a:cubicBezTo>
                    <a:cubicBezTo>
                      <a:pt x="330" y="409"/>
                      <a:pt x="330" y="411"/>
                      <a:pt x="329" y="412"/>
                    </a:cubicBezTo>
                    <a:cubicBezTo>
                      <a:pt x="328" y="413"/>
                      <a:pt x="328" y="415"/>
                      <a:pt x="327" y="416"/>
                    </a:cubicBezTo>
                    <a:cubicBezTo>
                      <a:pt x="326" y="417"/>
                      <a:pt x="326" y="419"/>
                      <a:pt x="326" y="420"/>
                    </a:cubicBezTo>
                    <a:cubicBezTo>
                      <a:pt x="324" y="424"/>
                      <a:pt x="322" y="429"/>
                      <a:pt x="320" y="434"/>
                    </a:cubicBezTo>
                    <a:cubicBezTo>
                      <a:pt x="319" y="436"/>
                      <a:pt x="318" y="438"/>
                      <a:pt x="317" y="440"/>
                    </a:cubicBezTo>
                    <a:cubicBezTo>
                      <a:pt x="316" y="441"/>
                      <a:pt x="316" y="442"/>
                      <a:pt x="315" y="443"/>
                    </a:cubicBezTo>
                    <a:cubicBezTo>
                      <a:pt x="315" y="443"/>
                      <a:pt x="315" y="444"/>
                      <a:pt x="315" y="445"/>
                    </a:cubicBezTo>
                    <a:cubicBezTo>
                      <a:pt x="315" y="446"/>
                      <a:pt x="314" y="446"/>
                      <a:pt x="314" y="447"/>
                    </a:cubicBezTo>
                    <a:cubicBezTo>
                      <a:pt x="314" y="448"/>
                      <a:pt x="313" y="450"/>
                      <a:pt x="314" y="450"/>
                    </a:cubicBezTo>
                    <a:cubicBezTo>
                      <a:pt x="314" y="451"/>
                      <a:pt x="315" y="450"/>
                      <a:pt x="315" y="450"/>
                    </a:cubicBezTo>
                    <a:cubicBezTo>
                      <a:pt x="316" y="451"/>
                      <a:pt x="315" y="451"/>
                      <a:pt x="315" y="452"/>
                    </a:cubicBezTo>
                    <a:cubicBezTo>
                      <a:pt x="315" y="453"/>
                      <a:pt x="314" y="454"/>
                      <a:pt x="314" y="455"/>
                    </a:cubicBezTo>
                    <a:cubicBezTo>
                      <a:pt x="314" y="456"/>
                      <a:pt x="313" y="458"/>
                      <a:pt x="313" y="460"/>
                    </a:cubicBezTo>
                    <a:cubicBezTo>
                      <a:pt x="313" y="461"/>
                      <a:pt x="312" y="463"/>
                      <a:pt x="313" y="464"/>
                    </a:cubicBezTo>
                    <a:cubicBezTo>
                      <a:pt x="313" y="465"/>
                      <a:pt x="314" y="465"/>
                      <a:pt x="315" y="466"/>
                    </a:cubicBezTo>
                    <a:cubicBezTo>
                      <a:pt x="316" y="468"/>
                      <a:pt x="318" y="469"/>
                      <a:pt x="320" y="470"/>
                    </a:cubicBezTo>
                    <a:cubicBezTo>
                      <a:pt x="322" y="471"/>
                      <a:pt x="324" y="472"/>
                      <a:pt x="326" y="473"/>
                    </a:cubicBezTo>
                    <a:cubicBezTo>
                      <a:pt x="329" y="474"/>
                      <a:pt x="331" y="475"/>
                      <a:pt x="334" y="476"/>
                    </a:cubicBezTo>
                    <a:cubicBezTo>
                      <a:pt x="335" y="476"/>
                      <a:pt x="336" y="476"/>
                      <a:pt x="338" y="476"/>
                    </a:cubicBezTo>
                    <a:cubicBezTo>
                      <a:pt x="338" y="477"/>
                      <a:pt x="338" y="477"/>
                      <a:pt x="339" y="477"/>
                    </a:cubicBezTo>
                    <a:cubicBezTo>
                      <a:pt x="340" y="477"/>
                      <a:pt x="340" y="477"/>
                      <a:pt x="341" y="477"/>
                    </a:cubicBezTo>
                    <a:cubicBezTo>
                      <a:pt x="342" y="477"/>
                      <a:pt x="344" y="478"/>
                      <a:pt x="345" y="478"/>
                    </a:cubicBezTo>
                    <a:cubicBezTo>
                      <a:pt x="347" y="478"/>
                      <a:pt x="347" y="478"/>
                      <a:pt x="349" y="478"/>
                    </a:cubicBezTo>
                    <a:cubicBezTo>
                      <a:pt x="352" y="478"/>
                      <a:pt x="354" y="479"/>
                      <a:pt x="357" y="479"/>
                    </a:cubicBezTo>
                    <a:cubicBezTo>
                      <a:pt x="360" y="479"/>
                      <a:pt x="363" y="479"/>
                      <a:pt x="366" y="479"/>
                    </a:cubicBezTo>
                    <a:cubicBezTo>
                      <a:pt x="369" y="479"/>
                      <a:pt x="371" y="479"/>
                      <a:pt x="374" y="478"/>
                    </a:cubicBezTo>
                    <a:cubicBezTo>
                      <a:pt x="377" y="478"/>
                      <a:pt x="379" y="477"/>
                      <a:pt x="382" y="477"/>
                    </a:cubicBezTo>
                    <a:cubicBezTo>
                      <a:pt x="383" y="476"/>
                      <a:pt x="383" y="477"/>
                      <a:pt x="384" y="476"/>
                    </a:cubicBezTo>
                    <a:cubicBezTo>
                      <a:pt x="385" y="476"/>
                      <a:pt x="385" y="476"/>
                      <a:pt x="385" y="476"/>
                    </a:cubicBezTo>
                    <a:cubicBezTo>
                      <a:pt x="386" y="476"/>
                      <a:pt x="387" y="476"/>
                      <a:pt x="387" y="476"/>
                    </a:cubicBezTo>
                    <a:cubicBezTo>
                      <a:pt x="388" y="475"/>
                      <a:pt x="388" y="475"/>
                      <a:pt x="389" y="475"/>
                    </a:cubicBezTo>
                    <a:cubicBezTo>
                      <a:pt x="391" y="475"/>
                      <a:pt x="391" y="475"/>
                      <a:pt x="393" y="474"/>
                    </a:cubicBezTo>
                    <a:cubicBezTo>
                      <a:pt x="394" y="474"/>
                      <a:pt x="396" y="475"/>
                      <a:pt x="397" y="474"/>
                    </a:cubicBezTo>
                    <a:cubicBezTo>
                      <a:pt x="398" y="474"/>
                      <a:pt x="398" y="474"/>
                      <a:pt x="399" y="474"/>
                    </a:cubicBezTo>
                    <a:cubicBezTo>
                      <a:pt x="399" y="474"/>
                      <a:pt x="400" y="474"/>
                      <a:pt x="401" y="474"/>
                    </a:cubicBezTo>
                    <a:cubicBezTo>
                      <a:pt x="402" y="474"/>
                      <a:pt x="403" y="474"/>
                      <a:pt x="405" y="474"/>
                    </a:cubicBezTo>
                    <a:cubicBezTo>
                      <a:pt x="406" y="475"/>
                      <a:pt x="407" y="474"/>
                      <a:pt x="409" y="475"/>
                    </a:cubicBezTo>
                    <a:cubicBezTo>
                      <a:pt x="410" y="475"/>
                      <a:pt x="412" y="476"/>
                      <a:pt x="414" y="476"/>
                    </a:cubicBezTo>
                    <a:cubicBezTo>
                      <a:pt x="418" y="478"/>
                      <a:pt x="424" y="479"/>
                      <a:pt x="428" y="481"/>
                    </a:cubicBezTo>
                    <a:cubicBezTo>
                      <a:pt x="430" y="482"/>
                      <a:pt x="432" y="482"/>
                      <a:pt x="434" y="482"/>
                    </a:cubicBezTo>
                    <a:cubicBezTo>
                      <a:pt x="436" y="483"/>
                      <a:pt x="438" y="484"/>
                      <a:pt x="440" y="484"/>
                    </a:cubicBezTo>
                    <a:cubicBezTo>
                      <a:pt x="441" y="485"/>
                      <a:pt x="442" y="484"/>
                      <a:pt x="443" y="484"/>
                    </a:cubicBezTo>
                    <a:cubicBezTo>
                      <a:pt x="444" y="485"/>
                      <a:pt x="445" y="485"/>
                      <a:pt x="446" y="485"/>
                    </a:cubicBezTo>
                    <a:cubicBezTo>
                      <a:pt x="449" y="485"/>
                      <a:pt x="450" y="486"/>
                      <a:pt x="452" y="486"/>
                    </a:cubicBezTo>
                    <a:cubicBezTo>
                      <a:pt x="457" y="486"/>
                      <a:pt x="462" y="486"/>
                      <a:pt x="466" y="485"/>
                    </a:cubicBezTo>
                    <a:cubicBezTo>
                      <a:pt x="467" y="485"/>
                      <a:pt x="468" y="485"/>
                      <a:pt x="469" y="485"/>
                    </a:cubicBezTo>
                    <a:cubicBezTo>
                      <a:pt x="470" y="485"/>
                      <a:pt x="470" y="485"/>
                      <a:pt x="471" y="485"/>
                    </a:cubicBezTo>
                    <a:cubicBezTo>
                      <a:pt x="471" y="485"/>
                      <a:pt x="472" y="485"/>
                      <a:pt x="472" y="485"/>
                    </a:cubicBezTo>
                    <a:cubicBezTo>
                      <a:pt x="473" y="484"/>
                      <a:pt x="474" y="485"/>
                      <a:pt x="475" y="485"/>
                    </a:cubicBezTo>
                    <a:cubicBezTo>
                      <a:pt x="477" y="484"/>
                      <a:pt x="477" y="484"/>
                      <a:pt x="479" y="484"/>
                    </a:cubicBezTo>
                    <a:cubicBezTo>
                      <a:pt x="481" y="484"/>
                      <a:pt x="483" y="483"/>
                      <a:pt x="485" y="482"/>
                    </a:cubicBezTo>
                    <a:cubicBezTo>
                      <a:pt x="487" y="482"/>
                      <a:pt x="489" y="482"/>
                      <a:pt x="491" y="481"/>
                    </a:cubicBezTo>
                    <a:cubicBezTo>
                      <a:pt x="496" y="479"/>
                      <a:pt x="509" y="476"/>
                      <a:pt x="507" y="468"/>
                    </a:cubicBezTo>
                    <a:cubicBezTo>
                      <a:pt x="506" y="466"/>
                      <a:pt x="505" y="463"/>
                      <a:pt x="504" y="461"/>
                    </a:cubicBezTo>
                    <a:cubicBezTo>
                      <a:pt x="503" y="459"/>
                      <a:pt x="501" y="458"/>
                      <a:pt x="500" y="457"/>
                    </a:cubicBezTo>
                    <a:cubicBezTo>
                      <a:pt x="499" y="456"/>
                      <a:pt x="497" y="457"/>
                      <a:pt x="495" y="456"/>
                    </a:cubicBezTo>
                    <a:cubicBezTo>
                      <a:pt x="494" y="456"/>
                      <a:pt x="494" y="456"/>
                      <a:pt x="493" y="456"/>
                    </a:cubicBezTo>
                    <a:cubicBezTo>
                      <a:pt x="492" y="456"/>
                      <a:pt x="491" y="456"/>
                      <a:pt x="490" y="455"/>
                    </a:cubicBezTo>
                    <a:cubicBezTo>
                      <a:pt x="488" y="455"/>
                      <a:pt x="486" y="454"/>
                      <a:pt x="485" y="454"/>
                    </a:cubicBezTo>
                    <a:cubicBezTo>
                      <a:pt x="483" y="453"/>
                      <a:pt x="482" y="453"/>
                      <a:pt x="480" y="453"/>
                    </a:cubicBezTo>
                    <a:cubicBezTo>
                      <a:pt x="479" y="453"/>
                      <a:pt x="478" y="453"/>
                      <a:pt x="478" y="453"/>
                    </a:cubicBezTo>
                    <a:cubicBezTo>
                      <a:pt x="477" y="453"/>
                      <a:pt x="477" y="452"/>
                      <a:pt x="477" y="452"/>
                    </a:cubicBezTo>
                    <a:cubicBezTo>
                      <a:pt x="476" y="452"/>
                      <a:pt x="475" y="452"/>
                      <a:pt x="475" y="452"/>
                    </a:cubicBezTo>
                    <a:cubicBezTo>
                      <a:pt x="474" y="452"/>
                      <a:pt x="474" y="452"/>
                      <a:pt x="473" y="452"/>
                    </a:cubicBezTo>
                    <a:cubicBezTo>
                      <a:pt x="472" y="451"/>
                      <a:pt x="471" y="452"/>
                      <a:pt x="469" y="452"/>
                    </a:cubicBezTo>
                    <a:cubicBezTo>
                      <a:pt x="468" y="452"/>
                      <a:pt x="466" y="451"/>
                      <a:pt x="465" y="451"/>
                    </a:cubicBezTo>
                    <a:cubicBezTo>
                      <a:pt x="464" y="451"/>
                      <a:pt x="463" y="450"/>
                      <a:pt x="462" y="450"/>
                    </a:cubicBezTo>
                    <a:cubicBezTo>
                      <a:pt x="462" y="450"/>
                      <a:pt x="461" y="450"/>
                      <a:pt x="461" y="450"/>
                    </a:cubicBezTo>
                    <a:cubicBezTo>
                      <a:pt x="460" y="449"/>
                      <a:pt x="459" y="450"/>
                      <a:pt x="457" y="449"/>
                    </a:cubicBezTo>
                    <a:cubicBezTo>
                      <a:pt x="457" y="449"/>
                      <a:pt x="456" y="449"/>
                      <a:pt x="456" y="449"/>
                    </a:cubicBezTo>
                    <a:cubicBezTo>
                      <a:pt x="455" y="449"/>
                      <a:pt x="454" y="449"/>
                      <a:pt x="454" y="449"/>
                    </a:cubicBezTo>
                    <a:cubicBezTo>
                      <a:pt x="452" y="449"/>
                      <a:pt x="451" y="448"/>
                      <a:pt x="450" y="448"/>
                    </a:cubicBezTo>
                    <a:cubicBezTo>
                      <a:pt x="450" y="448"/>
                      <a:pt x="449" y="448"/>
                      <a:pt x="449" y="447"/>
                    </a:cubicBezTo>
                    <a:cubicBezTo>
                      <a:pt x="448" y="447"/>
                      <a:pt x="447" y="447"/>
                      <a:pt x="447" y="447"/>
                    </a:cubicBezTo>
                    <a:cubicBezTo>
                      <a:pt x="445" y="446"/>
                      <a:pt x="443" y="445"/>
                      <a:pt x="442" y="443"/>
                    </a:cubicBezTo>
                    <a:cubicBezTo>
                      <a:pt x="440" y="442"/>
                      <a:pt x="438" y="441"/>
                      <a:pt x="436" y="440"/>
                    </a:cubicBezTo>
                    <a:cubicBezTo>
                      <a:pt x="435" y="439"/>
                      <a:pt x="434" y="439"/>
                      <a:pt x="432" y="438"/>
                    </a:cubicBezTo>
                    <a:cubicBezTo>
                      <a:pt x="431" y="437"/>
                      <a:pt x="431" y="437"/>
                      <a:pt x="431" y="435"/>
                    </a:cubicBezTo>
                    <a:cubicBezTo>
                      <a:pt x="431" y="434"/>
                      <a:pt x="430" y="433"/>
                      <a:pt x="429" y="431"/>
                    </a:cubicBezTo>
                    <a:cubicBezTo>
                      <a:pt x="429" y="430"/>
                      <a:pt x="431" y="429"/>
                      <a:pt x="430" y="428"/>
                    </a:cubicBezTo>
                    <a:cubicBezTo>
                      <a:pt x="430" y="427"/>
                      <a:pt x="430" y="427"/>
                      <a:pt x="430" y="426"/>
                    </a:cubicBezTo>
                    <a:cubicBezTo>
                      <a:pt x="429" y="424"/>
                      <a:pt x="430" y="422"/>
                      <a:pt x="430" y="420"/>
                    </a:cubicBezTo>
                    <a:cubicBezTo>
                      <a:pt x="431" y="418"/>
                      <a:pt x="432" y="417"/>
                      <a:pt x="432" y="415"/>
                    </a:cubicBezTo>
                    <a:cubicBezTo>
                      <a:pt x="429" y="412"/>
                      <a:pt x="432" y="406"/>
                      <a:pt x="433" y="402"/>
                    </a:cubicBezTo>
                    <a:cubicBezTo>
                      <a:pt x="433" y="399"/>
                      <a:pt x="433" y="397"/>
                      <a:pt x="434" y="394"/>
                    </a:cubicBezTo>
                    <a:cubicBezTo>
                      <a:pt x="434" y="393"/>
                      <a:pt x="434" y="392"/>
                      <a:pt x="434" y="390"/>
                    </a:cubicBezTo>
                    <a:cubicBezTo>
                      <a:pt x="435" y="389"/>
                      <a:pt x="435" y="387"/>
                      <a:pt x="436" y="385"/>
                    </a:cubicBezTo>
                    <a:cubicBezTo>
                      <a:pt x="437" y="382"/>
                      <a:pt x="437" y="378"/>
                      <a:pt x="437" y="374"/>
                    </a:cubicBezTo>
                    <a:cubicBezTo>
                      <a:pt x="438" y="370"/>
                      <a:pt x="439" y="365"/>
                      <a:pt x="440" y="360"/>
                    </a:cubicBezTo>
                    <a:cubicBezTo>
                      <a:pt x="442" y="350"/>
                      <a:pt x="443" y="340"/>
                      <a:pt x="446" y="330"/>
                    </a:cubicBezTo>
                    <a:cubicBezTo>
                      <a:pt x="449" y="318"/>
                      <a:pt x="453" y="306"/>
                      <a:pt x="456" y="294"/>
                    </a:cubicBezTo>
                    <a:cubicBezTo>
                      <a:pt x="458" y="288"/>
                      <a:pt x="459" y="283"/>
                      <a:pt x="461" y="277"/>
                    </a:cubicBezTo>
                    <a:cubicBezTo>
                      <a:pt x="463" y="271"/>
                      <a:pt x="464" y="265"/>
                      <a:pt x="466" y="260"/>
                    </a:cubicBezTo>
                    <a:cubicBezTo>
                      <a:pt x="470" y="248"/>
                      <a:pt x="473" y="235"/>
                      <a:pt x="477" y="223"/>
                    </a:cubicBezTo>
                    <a:cubicBezTo>
                      <a:pt x="480" y="217"/>
                      <a:pt x="481" y="211"/>
                      <a:pt x="483" y="205"/>
                    </a:cubicBezTo>
                    <a:cubicBezTo>
                      <a:pt x="484" y="200"/>
                      <a:pt x="486" y="196"/>
                      <a:pt x="487" y="191"/>
                    </a:cubicBezTo>
                    <a:cubicBezTo>
                      <a:pt x="488" y="186"/>
                      <a:pt x="490" y="181"/>
                      <a:pt x="491" y="175"/>
                    </a:cubicBezTo>
                    <a:cubicBezTo>
                      <a:pt x="493" y="171"/>
                      <a:pt x="494" y="167"/>
                      <a:pt x="495" y="163"/>
                    </a:cubicBezTo>
                    <a:cubicBezTo>
                      <a:pt x="496" y="159"/>
                      <a:pt x="497" y="156"/>
                      <a:pt x="498" y="152"/>
                    </a:cubicBezTo>
                    <a:cubicBezTo>
                      <a:pt x="499" y="149"/>
                      <a:pt x="500" y="145"/>
                      <a:pt x="501" y="141"/>
                    </a:cubicBezTo>
                    <a:cubicBezTo>
                      <a:pt x="504" y="131"/>
                      <a:pt x="506" y="120"/>
                      <a:pt x="508" y="110"/>
                    </a:cubicBezTo>
                    <a:cubicBezTo>
                      <a:pt x="509" y="108"/>
                      <a:pt x="510" y="106"/>
                      <a:pt x="510" y="104"/>
                    </a:cubicBezTo>
                    <a:cubicBezTo>
                      <a:pt x="510" y="102"/>
                      <a:pt x="510" y="101"/>
                      <a:pt x="510" y="100"/>
                    </a:cubicBezTo>
                    <a:cubicBezTo>
                      <a:pt x="510" y="99"/>
                      <a:pt x="510" y="99"/>
                      <a:pt x="511" y="9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446" name="Freeform 70"/>
              <p:cNvSpPr>
                <a:spLocks/>
              </p:cNvSpPr>
              <p:nvPr/>
            </p:nvSpPr>
            <p:spPr bwMode="auto">
              <a:xfrm>
                <a:off x="2136488" y="1866978"/>
                <a:ext cx="311172" cy="601348"/>
              </a:xfrm>
              <a:custGeom>
                <a:avLst/>
                <a:gdLst>
                  <a:gd name="T0" fmla="*/ 65 w 245"/>
                  <a:gd name="T1" fmla="*/ 8 h 473"/>
                  <a:gd name="T2" fmla="*/ 89 w 245"/>
                  <a:gd name="T3" fmla="*/ 9 h 473"/>
                  <a:gd name="T4" fmla="*/ 107 w 245"/>
                  <a:gd name="T5" fmla="*/ 17 h 473"/>
                  <a:gd name="T6" fmla="*/ 117 w 245"/>
                  <a:gd name="T7" fmla="*/ 23 h 473"/>
                  <a:gd name="T8" fmla="*/ 151 w 245"/>
                  <a:gd name="T9" fmla="*/ 46 h 473"/>
                  <a:gd name="T10" fmla="*/ 164 w 245"/>
                  <a:gd name="T11" fmla="*/ 61 h 473"/>
                  <a:gd name="T12" fmla="*/ 188 w 245"/>
                  <a:gd name="T13" fmla="*/ 103 h 473"/>
                  <a:gd name="T14" fmla="*/ 203 w 245"/>
                  <a:gd name="T15" fmla="*/ 126 h 473"/>
                  <a:gd name="T16" fmla="*/ 206 w 245"/>
                  <a:gd name="T17" fmla="*/ 147 h 473"/>
                  <a:gd name="T18" fmla="*/ 215 w 245"/>
                  <a:gd name="T19" fmla="*/ 167 h 473"/>
                  <a:gd name="T20" fmla="*/ 218 w 245"/>
                  <a:gd name="T21" fmla="*/ 186 h 473"/>
                  <a:gd name="T22" fmla="*/ 222 w 245"/>
                  <a:gd name="T23" fmla="*/ 204 h 473"/>
                  <a:gd name="T24" fmla="*/ 223 w 245"/>
                  <a:gd name="T25" fmla="*/ 236 h 473"/>
                  <a:gd name="T26" fmla="*/ 225 w 245"/>
                  <a:gd name="T27" fmla="*/ 252 h 473"/>
                  <a:gd name="T28" fmla="*/ 228 w 245"/>
                  <a:gd name="T29" fmla="*/ 266 h 473"/>
                  <a:gd name="T30" fmla="*/ 235 w 245"/>
                  <a:gd name="T31" fmla="*/ 285 h 473"/>
                  <a:gd name="T32" fmla="*/ 235 w 245"/>
                  <a:gd name="T33" fmla="*/ 304 h 473"/>
                  <a:gd name="T34" fmla="*/ 234 w 245"/>
                  <a:gd name="T35" fmla="*/ 312 h 473"/>
                  <a:gd name="T36" fmla="*/ 231 w 245"/>
                  <a:gd name="T37" fmla="*/ 321 h 473"/>
                  <a:gd name="T38" fmla="*/ 236 w 245"/>
                  <a:gd name="T39" fmla="*/ 344 h 473"/>
                  <a:gd name="T40" fmla="*/ 243 w 245"/>
                  <a:gd name="T41" fmla="*/ 365 h 473"/>
                  <a:gd name="T42" fmla="*/ 237 w 245"/>
                  <a:gd name="T43" fmla="*/ 377 h 473"/>
                  <a:gd name="T44" fmla="*/ 229 w 245"/>
                  <a:gd name="T45" fmla="*/ 389 h 473"/>
                  <a:gd name="T46" fmla="*/ 186 w 245"/>
                  <a:gd name="T47" fmla="*/ 406 h 473"/>
                  <a:gd name="T48" fmla="*/ 149 w 245"/>
                  <a:gd name="T49" fmla="*/ 419 h 473"/>
                  <a:gd name="T50" fmla="*/ 105 w 245"/>
                  <a:gd name="T51" fmla="*/ 444 h 473"/>
                  <a:gd name="T52" fmla="*/ 83 w 245"/>
                  <a:gd name="T53" fmla="*/ 455 h 473"/>
                  <a:gd name="T54" fmla="*/ 72 w 245"/>
                  <a:gd name="T55" fmla="*/ 459 h 473"/>
                  <a:gd name="T56" fmla="*/ 51 w 245"/>
                  <a:gd name="T57" fmla="*/ 472 h 473"/>
                  <a:gd name="T58" fmla="*/ 41 w 245"/>
                  <a:gd name="T59" fmla="*/ 452 h 473"/>
                  <a:gd name="T60" fmla="*/ 38 w 245"/>
                  <a:gd name="T61" fmla="*/ 437 h 473"/>
                  <a:gd name="T62" fmla="*/ 35 w 245"/>
                  <a:gd name="T63" fmla="*/ 421 h 473"/>
                  <a:gd name="T64" fmla="*/ 34 w 245"/>
                  <a:gd name="T65" fmla="*/ 375 h 473"/>
                  <a:gd name="T66" fmla="*/ 30 w 245"/>
                  <a:gd name="T67" fmla="*/ 335 h 473"/>
                  <a:gd name="T68" fmla="*/ 18 w 245"/>
                  <a:gd name="T69" fmla="*/ 274 h 473"/>
                  <a:gd name="T70" fmla="*/ 11 w 245"/>
                  <a:gd name="T71" fmla="*/ 246 h 473"/>
                  <a:gd name="T72" fmla="*/ 6 w 245"/>
                  <a:gd name="T73" fmla="*/ 221 h 473"/>
                  <a:gd name="T74" fmla="*/ 4 w 245"/>
                  <a:gd name="T75" fmla="*/ 207 h 473"/>
                  <a:gd name="T76" fmla="*/ 2 w 245"/>
                  <a:gd name="T77" fmla="*/ 184 h 473"/>
                  <a:gd name="T78" fmla="*/ 1 w 245"/>
                  <a:gd name="T79" fmla="*/ 165 h 473"/>
                  <a:gd name="T80" fmla="*/ 1 w 245"/>
                  <a:gd name="T81" fmla="*/ 155 h 473"/>
                  <a:gd name="T82" fmla="*/ 2 w 245"/>
                  <a:gd name="T83" fmla="*/ 146 h 473"/>
                  <a:gd name="T84" fmla="*/ 5 w 245"/>
                  <a:gd name="T85" fmla="*/ 139 h 473"/>
                  <a:gd name="T86" fmla="*/ 6 w 245"/>
                  <a:gd name="T87" fmla="*/ 127 h 473"/>
                  <a:gd name="T88" fmla="*/ 7 w 245"/>
                  <a:gd name="T89" fmla="*/ 117 h 473"/>
                  <a:gd name="T90" fmla="*/ 9 w 245"/>
                  <a:gd name="T91" fmla="*/ 111 h 473"/>
                  <a:gd name="T92" fmla="*/ 23 w 245"/>
                  <a:gd name="T93" fmla="*/ 75 h 473"/>
                  <a:gd name="T94" fmla="*/ 33 w 245"/>
                  <a:gd name="T95" fmla="*/ 59 h 473"/>
                  <a:gd name="T96" fmla="*/ 42 w 245"/>
                  <a:gd name="T97" fmla="*/ 45 h 473"/>
                  <a:gd name="T98" fmla="*/ 44 w 245"/>
                  <a:gd name="T99" fmla="*/ 4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5" h="473">
                    <a:moveTo>
                      <a:pt x="51" y="31"/>
                    </a:moveTo>
                    <a:cubicBezTo>
                      <a:pt x="55" y="26"/>
                      <a:pt x="61" y="21"/>
                      <a:pt x="63" y="15"/>
                    </a:cubicBezTo>
                    <a:cubicBezTo>
                      <a:pt x="63" y="12"/>
                      <a:pt x="63" y="10"/>
                      <a:pt x="65" y="8"/>
                    </a:cubicBezTo>
                    <a:cubicBezTo>
                      <a:pt x="66" y="5"/>
                      <a:pt x="69" y="3"/>
                      <a:pt x="70" y="0"/>
                    </a:cubicBezTo>
                    <a:cubicBezTo>
                      <a:pt x="73" y="1"/>
                      <a:pt x="76" y="5"/>
                      <a:pt x="79" y="6"/>
                    </a:cubicBezTo>
                    <a:cubicBezTo>
                      <a:pt x="83" y="8"/>
                      <a:pt x="86" y="8"/>
                      <a:pt x="89" y="9"/>
                    </a:cubicBezTo>
                    <a:cubicBezTo>
                      <a:pt x="93" y="10"/>
                      <a:pt x="96" y="11"/>
                      <a:pt x="99" y="12"/>
                    </a:cubicBezTo>
                    <a:cubicBezTo>
                      <a:pt x="101" y="13"/>
                      <a:pt x="102" y="13"/>
                      <a:pt x="103" y="14"/>
                    </a:cubicBezTo>
                    <a:cubicBezTo>
                      <a:pt x="105" y="15"/>
                      <a:pt x="106" y="16"/>
                      <a:pt x="107" y="17"/>
                    </a:cubicBezTo>
                    <a:cubicBezTo>
                      <a:pt x="108" y="18"/>
                      <a:pt x="109" y="17"/>
                      <a:pt x="110" y="18"/>
                    </a:cubicBezTo>
                    <a:cubicBezTo>
                      <a:pt x="111" y="18"/>
                      <a:pt x="112" y="19"/>
                      <a:pt x="113" y="19"/>
                    </a:cubicBezTo>
                    <a:cubicBezTo>
                      <a:pt x="114" y="20"/>
                      <a:pt x="116" y="21"/>
                      <a:pt x="117" y="23"/>
                    </a:cubicBezTo>
                    <a:cubicBezTo>
                      <a:pt x="122" y="26"/>
                      <a:pt x="127" y="32"/>
                      <a:pt x="132" y="35"/>
                    </a:cubicBezTo>
                    <a:cubicBezTo>
                      <a:pt x="134" y="36"/>
                      <a:pt x="135" y="36"/>
                      <a:pt x="137" y="37"/>
                    </a:cubicBezTo>
                    <a:cubicBezTo>
                      <a:pt x="141" y="41"/>
                      <a:pt x="146" y="42"/>
                      <a:pt x="151" y="46"/>
                    </a:cubicBezTo>
                    <a:cubicBezTo>
                      <a:pt x="152" y="47"/>
                      <a:pt x="155" y="49"/>
                      <a:pt x="156" y="50"/>
                    </a:cubicBezTo>
                    <a:cubicBezTo>
                      <a:pt x="158" y="52"/>
                      <a:pt x="160" y="54"/>
                      <a:pt x="162" y="55"/>
                    </a:cubicBezTo>
                    <a:cubicBezTo>
                      <a:pt x="164" y="57"/>
                      <a:pt x="164" y="58"/>
                      <a:pt x="164" y="61"/>
                    </a:cubicBezTo>
                    <a:cubicBezTo>
                      <a:pt x="164" y="64"/>
                      <a:pt x="163" y="70"/>
                      <a:pt x="165" y="73"/>
                    </a:cubicBezTo>
                    <a:cubicBezTo>
                      <a:pt x="167" y="76"/>
                      <a:pt x="169" y="79"/>
                      <a:pt x="171" y="83"/>
                    </a:cubicBezTo>
                    <a:cubicBezTo>
                      <a:pt x="176" y="90"/>
                      <a:pt x="182" y="97"/>
                      <a:pt x="188" y="103"/>
                    </a:cubicBezTo>
                    <a:cubicBezTo>
                      <a:pt x="190" y="104"/>
                      <a:pt x="192" y="106"/>
                      <a:pt x="193" y="108"/>
                    </a:cubicBezTo>
                    <a:cubicBezTo>
                      <a:pt x="195" y="110"/>
                      <a:pt x="195" y="111"/>
                      <a:pt x="196" y="113"/>
                    </a:cubicBezTo>
                    <a:cubicBezTo>
                      <a:pt x="198" y="118"/>
                      <a:pt x="201" y="122"/>
                      <a:pt x="203" y="126"/>
                    </a:cubicBezTo>
                    <a:cubicBezTo>
                      <a:pt x="204" y="127"/>
                      <a:pt x="206" y="130"/>
                      <a:pt x="206" y="131"/>
                    </a:cubicBezTo>
                    <a:cubicBezTo>
                      <a:pt x="207" y="134"/>
                      <a:pt x="206" y="136"/>
                      <a:pt x="206" y="139"/>
                    </a:cubicBezTo>
                    <a:cubicBezTo>
                      <a:pt x="206" y="142"/>
                      <a:pt x="205" y="144"/>
                      <a:pt x="206" y="147"/>
                    </a:cubicBezTo>
                    <a:cubicBezTo>
                      <a:pt x="207" y="148"/>
                      <a:pt x="208" y="149"/>
                      <a:pt x="208" y="150"/>
                    </a:cubicBezTo>
                    <a:cubicBezTo>
                      <a:pt x="209" y="153"/>
                      <a:pt x="210" y="156"/>
                      <a:pt x="211" y="159"/>
                    </a:cubicBezTo>
                    <a:cubicBezTo>
                      <a:pt x="212" y="161"/>
                      <a:pt x="214" y="164"/>
                      <a:pt x="215" y="167"/>
                    </a:cubicBezTo>
                    <a:cubicBezTo>
                      <a:pt x="215" y="170"/>
                      <a:pt x="217" y="173"/>
                      <a:pt x="217" y="176"/>
                    </a:cubicBezTo>
                    <a:cubicBezTo>
                      <a:pt x="217" y="178"/>
                      <a:pt x="217" y="180"/>
                      <a:pt x="217" y="182"/>
                    </a:cubicBezTo>
                    <a:cubicBezTo>
                      <a:pt x="217" y="184"/>
                      <a:pt x="217" y="184"/>
                      <a:pt x="218" y="186"/>
                    </a:cubicBezTo>
                    <a:cubicBezTo>
                      <a:pt x="218" y="188"/>
                      <a:pt x="218" y="188"/>
                      <a:pt x="219" y="190"/>
                    </a:cubicBezTo>
                    <a:cubicBezTo>
                      <a:pt x="220" y="192"/>
                      <a:pt x="220" y="193"/>
                      <a:pt x="220" y="195"/>
                    </a:cubicBezTo>
                    <a:cubicBezTo>
                      <a:pt x="221" y="198"/>
                      <a:pt x="222" y="201"/>
                      <a:pt x="222" y="204"/>
                    </a:cubicBezTo>
                    <a:cubicBezTo>
                      <a:pt x="222" y="206"/>
                      <a:pt x="222" y="207"/>
                      <a:pt x="223" y="209"/>
                    </a:cubicBezTo>
                    <a:cubicBezTo>
                      <a:pt x="223" y="211"/>
                      <a:pt x="223" y="213"/>
                      <a:pt x="223" y="215"/>
                    </a:cubicBezTo>
                    <a:cubicBezTo>
                      <a:pt x="223" y="222"/>
                      <a:pt x="223" y="230"/>
                      <a:pt x="223" y="236"/>
                    </a:cubicBezTo>
                    <a:cubicBezTo>
                      <a:pt x="223" y="238"/>
                      <a:pt x="224" y="240"/>
                      <a:pt x="224" y="242"/>
                    </a:cubicBezTo>
                    <a:cubicBezTo>
                      <a:pt x="224" y="243"/>
                      <a:pt x="224" y="245"/>
                      <a:pt x="224" y="247"/>
                    </a:cubicBezTo>
                    <a:cubicBezTo>
                      <a:pt x="224" y="249"/>
                      <a:pt x="226" y="251"/>
                      <a:pt x="225" y="252"/>
                    </a:cubicBezTo>
                    <a:cubicBezTo>
                      <a:pt x="225" y="253"/>
                      <a:pt x="224" y="253"/>
                      <a:pt x="224" y="254"/>
                    </a:cubicBezTo>
                    <a:cubicBezTo>
                      <a:pt x="224" y="255"/>
                      <a:pt x="224" y="257"/>
                      <a:pt x="224" y="258"/>
                    </a:cubicBezTo>
                    <a:cubicBezTo>
                      <a:pt x="224" y="262"/>
                      <a:pt x="225" y="263"/>
                      <a:pt x="228" y="266"/>
                    </a:cubicBezTo>
                    <a:cubicBezTo>
                      <a:pt x="230" y="269"/>
                      <a:pt x="230" y="272"/>
                      <a:pt x="232" y="275"/>
                    </a:cubicBezTo>
                    <a:cubicBezTo>
                      <a:pt x="232" y="278"/>
                      <a:pt x="233" y="281"/>
                      <a:pt x="234" y="284"/>
                    </a:cubicBezTo>
                    <a:cubicBezTo>
                      <a:pt x="234" y="284"/>
                      <a:pt x="235" y="284"/>
                      <a:pt x="235" y="285"/>
                    </a:cubicBezTo>
                    <a:cubicBezTo>
                      <a:pt x="235" y="288"/>
                      <a:pt x="235" y="290"/>
                      <a:pt x="236" y="294"/>
                    </a:cubicBezTo>
                    <a:cubicBezTo>
                      <a:pt x="237" y="296"/>
                      <a:pt x="236" y="299"/>
                      <a:pt x="236" y="302"/>
                    </a:cubicBezTo>
                    <a:cubicBezTo>
                      <a:pt x="236" y="303"/>
                      <a:pt x="235" y="303"/>
                      <a:pt x="235" y="304"/>
                    </a:cubicBezTo>
                    <a:cubicBezTo>
                      <a:pt x="234" y="305"/>
                      <a:pt x="235" y="306"/>
                      <a:pt x="234" y="307"/>
                    </a:cubicBezTo>
                    <a:cubicBezTo>
                      <a:pt x="234" y="307"/>
                      <a:pt x="234" y="308"/>
                      <a:pt x="234" y="309"/>
                    </a:cubicBezTo>
                    <a:cubicBezTo>
                      <a:pt x="233" y="310"/>
                      <a:pt x="234" y="311"/>
                      <a:pt x="234" y="312"/>
                    </a:cubicBezTo>
                    <a:cubicBezTo>
                      <a:pt x="233" y="313"/>
                      <a:pt x="233" y="313"/>
                      <a:pt x="233" y="314"/>
                    </a:cubicBezTo>
                    <a:cubicBezTo>
                      <a:pt x="232" y="316"/>
                      <a:pt x="233" y="317"/>
                      <a:pt x="232" y="318"/>
                    </a:cubicBezTo>
                    <a:cubicBezTo>
                      <a:pt x="232" y="319"/>
                      <a:pt x="232" y="319"/>
                      <a:pt x="231" y="321"/>
                    </a:cubicBezTo>
                    <a:cubicBezTo>
                      <a:pt x="231" y="322"/>
                      <a:pt x="232" y="323"/>
                      <a:pt x="232" y="324"/>
                    </a:cubicBezTo>
                    <a:cubicBezTo>
                      <a:pt x="233" y="326"/>
                      <a:pt x="232" y="328"/>
                      <a:pt x="233" y="330"/>
                    </a:cubicBezTo>
                    <a:cubicBezTo>
                      <a:pt x="234" y="335"/>
                      <a:pt x="235" y="339"/>
                      <a:pt x="236" y="344"/>
                    </a:cubicBezTo>
                    <a:cubicBezTo>
                      <a:pt x="236" y="346"/>
                      <a:pt x="237" y="348"/>
                      <a:pt x="238" y="349"/>
                    </a:cubicBezTo>
                    <a:cubicBezTo>
                      <a:pt x="239" y="351"/>
                      <a:pt x="239" y="353"/>
                      <a:pt x="239" y="355"/>
                    </a:cubicBezTo>
                    <a:cubicBezTo>
                      <a:pt x="240" y="358"/>
                      <a:pt x="242" y="362"/>
                      <a:pt x="243" y="365"/>
                    </a:cubicBezTo>
                    <a:cubicBezTo>
                      <a:pt x="243" y="367"/>
                      <a:pt x="245" y="370"/>
                      <a:pt x="244" y="371"/>
                    </a:cubicBezTo>
                    <a:cubicBezTo>
                      <a:pt x="244" y="372"/>
                      <a:pt x="241" y="373"/>
                      <a:pt x="241" y="374"/>
                    </a:cubicBezTo>
                    <a:cubicBezTo>
                      <a:pt x="239" y="375"/>
                      <a:pt x="238" y="376"/>
                      <a:pt x="237" y="377"/>
                    </a:cubicBezTo>
                    <a:cubicBezTo>
                      <a:pt x="236" y="378"/>
                      <a:pt x="235" y="379"/>
                      <a:pt x="233" y="380"/>
                    </a:cubicBezTo>
                    <a:cubicBezTo>
                      <a:pt x="232" y="382"/>
                      <a:pt x="230" y="383"/>
                      <a:pt x="229" y="385"/>
                    </a:cubicBezTo>
                    <a:cubicBezTo>
                      <a:pt x="228" y="387"/>
                      <a:pt x="229" y="387"/>
                      <a:pt x="229" y="389"/>
                    </a:cubicBezTo>
                    <a:cubicBezTo>
                      <a:pt x="230" y="393"/>
                      <a:pt x="224" y="395"/>
                      <a:pt x="221" y="396"/>
                    </a:cubicBezTo>
                    <a:cubicBezTo>
                      <a:pt x="216" y="399"/>
                      <a:pt x="210" y="401"/>
                      <a:pt x="204" y="403"/>
                    </a:cubicBezTo>
                    <a:cubicBezTo>
                      <a:pt x="198" y="405"/>
                      <a:pt x="192" y="406"/>
                      <a:pt x="186" y="406"/>
                    </a:cubicBezTo>
                    <a:cubicBezTo>
                      <a:pt x="180" y="406"/>
                      <a:pt x="176" y="406"/>
                      <a:pt x="171" y="409"/>
                    </a:cubicBezTo>
                    <a:cubicBezTo>
                      <a:pt x="167" y="411"/>
                      <a:pt x="164" y="413"/>
                      <a:pt x="160" y="414"/>
                    </a:cubicBezTo>
                    <a:cubicBezTo>
                      <a:pt x="157" y="415"/>
                      <a:pt x="153" y="417"/>
                      <a:pt x="149" y="419"/>
                    </a:cubicBezTo>
                    <a:cubicBezTo>
                      <a:pt x="142" y="423"/>
                      <a:pt x="135" y="426"/>
                      <a:pt x="129" y="431"/>
                    </a:cubicBezTo>
                    <a:cubicBezTo>
                      <a:pt x="124" y="435"/>
                      <a:pt x="118" y="438"/>
                      <a:pt x="112" y="441"/>
                    </a:cubicBezTo>
                    <a:cubicBezTo>
                      <a:pt x="110" y="442"/>
                      <a:pt x="107" y="443"/>
                      <a:pt x="105" y="444"/>
                    </a:cubicBezTo>
                    <a:cubicBezTo>
                      <a:pt x="102" y="446"/>
                      <a:pt x="99" y="448"/>
                      <a:pt x="96" y="449"/>
                    </a:cubicBezTo>
                    <a:cubicBezTo>
                      <a:pt x="93" y="451"/>
                      <a:pt x="91" y="451"/>
                      <a:pt x="88" y="453"/>
                    </a:cubicBezTo>
                    <a:cubicBezTo>
                      <a:pt x="86" y="453"/>
                      <a:pt x="85" y="454"/>
                      <a:pt x="83" y="455"/>
                    </a:cubicBezTo>
                    <a:cubicBezTo>
                      <a:pt x="82" y="455"/>
                      <a:pt x="81" y="456"/>
                      <a:pt x="79" y="456"/>
                    </a:cubicBezTo>
                    <a:cubicBezTo>
                      <a:pt x="78" y="457"/>
                      <a:pt x="77" y="458"/>
                      <a:pt x="76" y="458"/>
                    </a:cubicBezTo>
                    <a:cubicBezTo>
                      <a:pt x="75" y="459"/>
                      <a:pt x="73" y="459"/>
                      <a:pt x="72" y="459"/>
                    </a:cubicBezTo>
                    <a:cubicBezTo>
                      <a:pt x="69" y="460"/>
                      <a:pt x="66" y="461"/>
                      <a:pt x="64" y="462"/>
                    </a:cubicBezTo>
                    <a:cubicBezTo>
                      <a:pt x="61" y="464"/>
                      <a:pt x="58" y="467"/>
                      <a:pt x="55" y="469"/>
                    </a:cubicBezTo>
                    <a:cubicBezTo>
                      <a:pt x="53" y="470"/>
                      <a:pt x="52" y="472"/>
                      <a:pt x="51" y="472"/>
                    </a:cubicBezTo>
                    <a:cubicBezTo>
                      <a:pt x="48" y="473"/>
                      <a:pt x="49" y="471"/>
                      <a:pt x="48" y="470"/>
                    </a:cubicBezTo>
                    <a:cubicBezTo>
                      <a:pt x="47" y="466"/>
                      <a:pt x="45" y="462"/>
                      <a:pt x="44" y="457"/>
                    </a:cubicBezTo>
                    <a:cubicBezTo>
                      <a:pt x="43" y="456"/>
                      <a:pt x="42" y="454"/>
                      <a:pt x="41" y="452"/>
                    </a:cubicBezTo>
                    <a:cubicBezTo>
                      <a:pt x="41" y="450"/>
                      <a:pt x="41" y="450"/>
                      <a:pt x="41" y="448"/>
                    </a:cubicBezTo>
                    <a:cubicBezTo>
                      <a:pt x="40" y="448"/>
                      <a:pt x="40" y="447"/>
                      <a:pt x="40" y="446"/>
                    </a:cubicBezTo>
                    <a:cubicBezTo>
                      <a:pt x="39" y="443"/>
                      <a:pt x="38" y="440"/>
                      <a:pt x="38" y="437"/>
                    </a:cubicBezTo>
                    <a:cubicBezTo>
                      <a:pt x="37" y="434"/>
                      <a:pt x="37" y="432"/>
                      <a:pt x="36" y="430"/>
                    </a:cubicBezTo>
                    <a:cubicBezTo>
                      <a:pt x="36" y="429"/>
                      <a:pt x="37" y="427"/>
                      <a:pt x="36" y="426"/>
                    </a:cubicBezTo>
                    <a:cubicBezTo>
                      <a:pt x="36" y="424"/>
                      <a:pt x="35" y="423"/>
                      <a:pt x="35" y="421"/>
                    </a:cubicBezTo>
                    <a:cubicBezTo>
                      <a:pt x="35" y="419"/>
                      <a:pt x="35" y="418"/>
                      <a:pt x="35" y="416"/>
                    </a:cubicBezTo>
                    <a:cubicBezTo>
                      <a:pt x="35" y="415"/>
                      <a:pt x="34" y="414"/>
                      <a:pt x="34" y="412"/>
                    </a:cubicBezTo>
                    <a:cubicBezTo>
                      <a:pt x="34" y="400"/>
                      <a:pt x="34" y="387"/>
                      <a:pt x="34" y="375"/>
                    </a:cubicBezTo>
                    <a:cubicBezTo>
                      <a:pt x="34" y="371"/>
                      <a:pt x="34" y="367"/>
                      <a:pt x="34" y="364"/>
                    </a:cubicBezTo>
                    <a:cubicBezTo>
                      <a:pt x="34" y="361"/>
                      <a:pt x="33" y="358"/>
                      <a:pt x="33" y="355"/>
                    </a:cubicBezTo>
                    <a:cubicBezTo>
                      <a:pt x="33" y="348"/>
                      <a:pt x="30" y="341"/>
                      <a:pt x="30" y="335"/>
                    </a:cubicBezTo>
                    <a:cubicBezTo>
                      <a:pt x="29" y="328"/>
                      <a:pt x="28" y="320"/>
                      <a:pt x="27" y="313"/>
                    </a:cubicBezTo>
                    <a:cubicBezTo>
                      <a:pt x="26" y="306"/>
                      <a:pt x="24" y="299"/>
                      <a:pt x="22" y="292"/>
                    </a:cubicBezTo>
                    <a:cubicBezTo>
                      <a:pt x="21" y="286"/>
                      <a:pt x="20" y="280"/>
                      <a:pt x="18" y="274"/>
                    </a:cubicBezTo>
                    <a:cubicBezTo>
                      <a:pt x="18" y="271"/>
                      <a:pt x="18" y="269"/>
                      <a:pt x="17" y="266"/>
                    </a:cubicBezTo>
                    <a:cubicBezTo>
                      <a:pt x="16" y="264"/>
                      <a:pt x="15" y="262"/>
                      <a:pt x="15" y="260"/>
                    </a:cubicBezTo>
                    <a:cubicBezTo>
                      <a:pt x="14" y="255"/>
                      <a:pt x="13" y="251"/>
                      <a:pt x="11" y="246"/>
                    </a:cubicBezTo>
                    <a:cubicBezTo>
                      <a:pt x="11" y="244"/>
                      <a:pt x="9" y="241"/>
                      <a:pt x="9" y="238"/>
                    </a:cubicBezTo>
                    <a:cubicBezTo>
                      <a:pt x="9" y="237"/>
                      <a:pt x="9" y="235"/>
                      <a:pt x="9" y="234"/>
                    </a:cubicBezTo>
                    <a:cubicBezTo>
                      <a:pt x="9" y="229"/>
                      <a:pt x="7" y="225"/>
                      <a:pt x="6" y="221"/>
                    </a:cubicBezTo>
                    <a:cubicBezTo>
                      <a:pt x="6" y="219"/>
                      <a:pt x="5" y="218"/>
                      <a:pt x="5" y="215"/>
                    </a:cubicBezTo>
                    <a:cubicBezTo>
                      <a:pt x="5" y="213"/>
                      <a:pt x="4" y="212"/>
                      <a:pt x="4" y="210"/>
                    </a:cubicBezTo>
                    <a:cubicBezTo>
                      <a:pt x="4" y="209"/>
                      <a:pt x="4" y="208"/>
                      <a:pt x="4" y="207"/>
                    </a:cubicBezTo>
                    <a:cubicBezTo>
                      <a:pt x="4" y="205"/>
                      <a:pt x="3" y="204"/>
                      <a:pt x="3" y="203"/>
                    </a:cubicBezTo>
                    <a:cubicBezTo>
                      <a:pt x="2" y="199"/>
                      <a:pt x="3" y="194"/>
                      <a:pt x="3" y="190"/>
                    </a:cubicBezTo>
                    <a:cubicBezTo>
                      <a:pt x="3" y="188"/>
                      <a:pt x="2" y="186"/>
                      <a:pt x="2" y="184"/>
                    </a:cubicBezTo>
                    <a:cubicBezTo>
                      <a:pt x="2" y="182"/>
                      <a:pt x="2" y="179"/>
                      <a:pt x="2" y="176"/>
                    </a:cubicBezTo>
                    <a:cubicBezTo>
                      <a:pt x="2" y="174"/>
                      <a:pt x="1" y="173"/>
                      <a:pt x="1" y="171"/>
                    </a:cubicBezTo>
                    <a:cubicBezTo>
                      <a:pt x="1" y="169"/>
                      <a:pt x="1" y="167"/>
                      <a:pt x="1" y="165"/>
                    </a:cubicBezTo>
                    <a:cubicBezTo>
                      <a:pt x="1" y="164"/>
                      <a:pt x="1" y="163"/>
                      <a:pt x="1" y="162"/>
                    </a:cubicBezTo>
                    <a:cubicBezTo>
                      <a:pt x="1" y="160"/>
                      <a:pt x="0" y="160"/>
                      <a:pt x="0" y="159"/>
                    </a:cubicBezTo>
                    <a:cubicBezTo>
                      <a:pt x="0" y="158"/>
                      <a:pt x="1" y="157"/>
                      <a:pt x="1" y="155"/>
                    </a:cubicBezTo>
                    <a:cubicBezTo>
                      <a:pt x="1" y="154"/>
                      <a:pt x="1" y="153"/>
                      <a:pt x="1" y="151"/>
                    </a:cubicBezTo>
                    <a:cubicBezTo>
                      <a:pt x="1" y="151"/>
                      <a:pt x="2" y="150"/>
                      <a:pt x="2" y="149"/>
                    </a:cubicBezTo>
                    <a:cubicBezTo>
                      <a:pt x="2" y="148"/>
                      <a:pt x="2" y="147"/>
                      <a:pt x="2" y="146"/>
                    </a:cubicBezTo>
                    <a:cubicBezTo>
                      <a:pt x="3" y="145"/>
                      <a:pt x="4" y="144"/>
                      <a:pt x="4" y="144"/>
                    </a:cubicBezTo>
                    <a:cubicBezTo>
                      <a:pt x="4" y="143"/>
                      <a:pt x="4" y="142"/>
                      <a:pt x="4" y="141"/>
                    </a:cubicBezTo>
                    <a:cubicBezTo>
                      <a:pt x="4" y="140"/>
                      <a:pt x="5" y="140"/>
                      <a:pt x="5" y="139"/>
                    </a:cubicBezTo>
                    <a:cubicBezTo>
                      <a:pt x="5" y="138"/>
                      <a:pt x="5" y="136"/>
                      <a:pt x="5" y="135"/>
                    </a:cubicBezTo>
                    <a:cubicBezTo>
                      <a:pt x="5" y="133"/>
                      <a:pt x="5" y="131"/>
                      <a:pt x="5" y="128"/>
                    </a:cubicBezTo>
                    <a:cubicBezTo>
                      <a:pt x="6" y="128"/>
                      <a:pt x="6" y="128"/>
                      <a:pt x="6" y="127"/>
                    </a:cubicBezTo>
                    <a:cubicBezTo>
                      <a:pt x="6" y="126"/>
                      <a:pt x="6" y="125"/>
                      <a:pt x="6" y="124"/>
                    </a:cubicBezTo>
                    <a:cubicBezTo>
                      <a:pt x="6" y="122"/>
                      <a:pt x="7" y="121"/>
                      <a:pt x="7" y="120"/>
                    </a:cubicBezTo>
                    <a:cubicBezTo>
                      <a:pt x="7" y="119"/>
                      <a:pt x="7" y="118"/>
                      <a:pt x="7" y="117"/>
                    </a:cubicBezTo>
                    <a:cubicBezTo>
                      <a:pt x="7" y="116"/>
                      <a:pt x="8" y="116"/>
                      <a:pt x="8" y="115"/>
                    </a:cubicBezTo>
                    <a:cubicBezTo>
                      <a:pt x="8" y="115"/>
                      <a:pt x="9" y="114"/>
                      <a:pt x="8" y="113"/>
                    </a:cubicBezTo>
                    <a:cubicBezTo>
                      <a:pt x="8" y="113"/>
                      <a:pt x="9" y="111"/>
                      <a:pt x="9" y="111"/>
                    </a:cubicBezTo>
                    <a:cubicBezTo>
                      <a:pt x="10" y="105"/>
                      <a:pt x="12" y="99"/>
                      <a:pt x="15" y="93"/>
                    </a:cubicBezTo>
                    <a:cubicBezTo>
                      <a:pt x="16" y="90"/>
                      <a:pt x="16" y="87"/>
                      <a:pt x="18" y="84"/>
                    </a:cubicBezTo>
                    <a:cubicBezTo>
                      <a:pt x="19" y="81"/>
                      <a:pt x="21" y="78"/>
                      <a:pt x="23" y="75"/>
                    </a:cubicBezTo>
                    <a:cubicBezTo>
                      <a:pt x="25" y="72"/>
                      <a:pt x="27" y="69"/>
                      <a:pt x="28" y="66"/>
                    </a:cubicBezTo>
                    <a:cubicBezTo>
                      <a:pt x="29" y="64"/>
                      <a:pt x="29" y="64"/>
                      <a:pt x="30" y="63"/>
                    </a:cubicBezTo>
                    <a:cubicBezTo>
                      <a:pt x="31" y="61"/>
                      <a:pt x="32" y="60"/>
                      <a:pt x="33" y="59"/>
                    </a:cubicBezTo>
                    <a:cubicBezTo>
                      <a:pt x="34" y="56"/>
                      <a:pt x="36" y="54"/>
                      <a:pt x="37" y="51"/>
                    </a:cubicBezTo>
                    <a:cubicBezTo>
                      <a:pt x="38" y="50"/>
                      <a:pt x="38" y="48"/>
                      <a:pt x="39" y="47"/>
                    </a:cubicBezTo>
                    <a:cubicBezTo>
                      <a:pt x="40" y="46"/>
                      <a:pt x="41" y="46"/>
                      <a:pt x="42" y="45"/>
                    </a:cubicBezTo>
                    <a:cubicBezTo>
                      <a:pt x="42" y="44"/>
                      <a:pt x="42" y="44"/>
                      <a:pt x="42" y="43"/>
                    </a:cubicBezTo>
                    <a:cubicBezTo>
                      <a:pt x="43" y="42"/>
                      <a:pt x="43" y="42"/>
                      <a:pt x="44" y="41"/>
                    </a:cubicBezTo>
                    <a:cubicBezTo>
                      <a:pt x="44" y="41"/>
                      <a:pt x="44" y="40"/>
                      <a:pt x="44" y="40"/>
                    </a:cubicBezTo>
                    <a:cubicBezTo>
                      <a:pt x="45" y="39"/>
                      <a:pt x="46" y="39"/>
                      <a:pt x="46" y="38"/>
                    </a:cubicBezTo>
                    <a:cubicBezTo>
                      <a:pt x="48" y="36"/>
                      <a:pt x="49" y="33"/>
                      <a:pt x="51" y="31"/>
                    </a:cubicBezTo>
                    <a:close/>
                  </a:path>
                </a:pathLst>
              </a:custGeom>
              <a:gradFill flip="none" rotWithShape="1">
                <a:gsLst>
                  <a:gs pos="93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447" name="Freeform 71"/>
              <p:cNvSpPr>
                <a:spLocks/>
              </p:cNvSpPr>
              <p:nvPr/>
            </p:nvSpPr>
            <p:spPr bwMode="auto">
              <a:xfrm>
                <a:off x="2057929" y="2104022"/>
                <a:ext cx="578737" cy="886141"/>
              </a:xfrm>
              <a:custGeom>
                <a:avLst/>
                <a:gdLst>
                  <a:gd name="T0" fmla="*/ 436 w 455"/>
                  <a:gd name="T1" fmla="*/ 637 h 697"/>
                  <a:gd name="T2" fmla="*/ 453 w 455"/>
                  <a:gd name="T3" fmla="*/ 610 h 697"/>
                  <a:gd name="T4" fmla="*/ 266 w 455"/>
                  <a:gd name="T5" fmla="*/ 572 h 697"/>
                  <a:gd name="T6" fmla="*/ 252 w 455"/>
                  <a:gd name="T7" fmla="*/ 555 h 697"/>
                  <a:gd name="T8" fmla="*/ 239 w 455"/>
                  <a:gd name="T9" fmla="*/ 408 h 697"/>
                  <a:gd name="T10" fmla="*/ 276 w 455"/>
                  <a:gd name="T11" fmla="*/ 354 h 697"/>
                  <a:gd name="T12" fmla="*/ 365 w 455"/>
                  <a:gd name="T13" fmla="*/ 364 h 697"/>
                  <a:gd name="T14" fmla="*/ 389 w 455"/>
                  <a:gd name="T15" fmla="*/ 330 h 697"/>
                  <a:gd name="T16" fmla="*/ 232 w 455"/>
                  <a:gd name="T17" fmla="*/ 301 h 697"/>
                  <a:gd name="T18" fmla="*/ 60 w 455"/>
                  <a:gd name="T19" fmla="*/ 301 h 697"/>
                  <a:gd name="T20" fmla="*/ 48 w 455"/>
                  <a:gd name="T21" fmla="*/ 310 h 697"/>
                  <a:gd name="T22" fmla="*/ 50 w 455"/>
                  <a:gd name="T23" fmla="*/ 204 h 697"/>
                  <a:gd name="T24" fmla="*/ 106 w 455"/>
                  <a:gd name="T25" fmla="*/ 172 h 697"/>
                  <a:gd name="T26" fmla="*/ 102 w 455"/>
                  <a:gd name="T27" fmla="*/ 24 h 697"/>
                  <a:gd name="T28" fmla="*/ 45 w 455"/>
                  <a:gd name="T29" fmla="*/ 59 h 697"/>
                  <a:gd name="T30" fmla="*/ 41 w 455"/>
                  <a:gd name="T31" fmla="*/ 185 h 697"/>
                  <a:gd name="T32" fmla="*/ 36 w 455"/>
                  <a:gd name="T33" fmla="*/ 235 h 697"/>
                  <a:gd name="T34" fmla="*/ 66 w 455"/>
                  <a:gd name="T35" fmla="*/ 345 h 697"/>
                  <a:gd name="T36" fmla="*/ 124 w 455"/>
                  <a:gd name="T37" fmla="*/ 352 h 697"/>
                  <a:gd name="T38" fmla="*/ 221 w 455"/>
                  <a:gd name="T39" fmla="*/ 349 h 697"/>
                  <a:gd name="T40" fmla="*/ 160 w 455"/>
                  <a:gd name="T41" fmla="*/ 413 h 697"/>
                  <a:gd name="T42" fmla="*/ 121 w 455"/>
                  <a:gd name="T43" fmla="*/ 446 h 697"/>
                  <a:gd name="T44" fmla="*/ 167 w 455"/>
                  <a:gd name="T45" fmla="*/ 421 h 697"/>
                  <a:gd name="T46" fmla="*/ 221 w 455"/>
                  <a:gd name="T47" fmla="*/ 384 h 697"/>
                  <a:gd name="T48" fmla="*/ 206 w 455"/>
                  <a:gd name="T49" fmla="*/ 408 h 697"/>
                  <a:gd name="T50" fmla="*/ 191 w 455"/>
                  <a:gd name="T51" fmla="*/ 555 h 697"/>
                  <a:gd name="T52" fmla="*/ 96 w 455"/>
                  <a:gd name="T53" fmla="*/ 583 h 697"/>
                  <a:gd name="T54" fmla="*/ 8 w 455"/>
                  <a:gd name="T55" fmla="*/ 636 h 697"/>
                  <a:gd name="T56" fmla="*/ 18 w 455"/>
                  <a:gd name="T57" fmla="*/ 646 h 697"/>
                  <a:gd name="T58" fmla="*/ 24 w 455"/>
                  <a:gd name="T59" fmla="*/ 694 h 697"/>
                  <a:gd name="T60" fmla="*/ 28 w 455"/>
                  <a:gd name="T61" fmla="*/ 646 h 697"/>
                  <a:gd name="T62" fmla="*/ 104 w 455"/>
                  <a:gd name="T63" fmla="*/ 622 h 697"/>
                  <a:gd name="T64" fmla="*/ 191 w 455"/>
                  <a:gd name="T65" fmla="*/ 641 h 697"/>
                  <a:gd name="T66" fmla="*/ 223 w 455"/>
                  <a:gd name="T67" fmla="*/ 647 h 697"/>
                  <a:gd name="T68" fmla="*/ 230 w 455"/>
                  <a:gd name="T69" fmla="*/ 694 h 697"/>
                  <a:gd name="T70" fmla="*/ 235 w 455"/>
                  <a:gd name="T71" fmla="*/ 646 h 697"/>
                  <a:gd name="T72" fmla="*/ 243 w 455"/>
                  <a:gd name="T73" fmla="*/ 641 h 697"/>
                  <a:gd name="T74" fmla="*/ 266 w 455"/>
                  <a:gd name="T75" fmla="*/ 613 h 697"/>
                  <a:gd name="T76" fmla="*/ 426 w 455"/>
                  <a:gd name="T77" fmla="*/ 636 h 697"/>
                  <a:gd name="T78" fmla="*/ 406 w 455"/>
                  <a:gd name="T79" fmla="*/ 673 h 697"/>
                  <a:gd name="T80" fmla="*/ 455 w 455"/>
                  <a:gd name="T81" fmla="*/ 67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5" h="697">
                    <a:moveTo>
                      <a:pt x="436" y="649"/>
                    </a:moveTo>
                    <a:cubicBezTo>
                      <a:pt x="436" y="637"/>
                      <a:pt x="436" y="637"/>
                      <a:pt x="436" y="637"/>
                    </a:cubicBezTo>
                    <a:cubicBezTo>
                      <a:pt x="442" y="638"/>
                      <a:pt x="446" y="639"/>
                      <a:pt x="446" y="639"/>
                    </a:cubicBezTo>
                    <a:cubicBezTo>
                      <a:pt x="453" y="610"/>
                      <a:pt x="453" y="610"/>
                      <a:pt x="453" y="610"/>
                    </a:cubicBezTo>
                    <a:cubicBezTo>
                      <a:pt x="453" y="610"/>
                      <a:pt x="405" y="593"/>
                      <a:pt x="358" y="586"/>
                    </a:cubicBezTo>
                    <a:cubicBezTo>
                      <a:pt x="324" y="581"/>
                      <a:pt x="285" y="575"/>
                      <a:pt x="266" y="572"/>
                    </a:cubicBezTo>
                    <a:cubicBezTo>
                      <a:pt x="266" y="555"/>
                      <a:pt x="266" y="555"/>
                      <a:pt x="266" y="555"/>
                    </a:cubicBezTo>
                    <a:cubicBezTo>
                      <a:pt x="252" y="555"/>
                      <a:pt x="252" y="555"/>
                      <a:pt x="252" y="555"/>
                    </a:cubicBezTo>
                    <a:cubicBezTo>
                      <a:pt x="252" y="408"/>
                      <a:pt x="252" y="408"/>
                      <a:pt x="252" y="408"/>
                    </a:cubicBezTo>
                    <a:cubicBezTo>
                      <a:pt x="239" y="408"/>
                      <a:pt x="239" y="408"/>
                      <a:pt x="239" y="408"/>
                    </a:cubicBezTo>
                    <a:cubicBezTo>
                      <a:pt x="239" y="350"/>
                      <a:pt x="239" y="350"/>
                      <a:pt x="239" y="350"/>
                    </a:cubicBezTo>
                    <a:cubicBezTo>
                      <a:pt x="251" y="351"/>
                      <a:pt x="261" y="353"/>
                      <a:pt x="276" y="354"/>
                    </a:cubicBezTo>
                    <a:cubicBezTo>
                      <a:pt x="303" y="355"/>
                      <a:pt x="314" y="355"/>
                      <a:pt x="332" y="360"/>
                    </a:cubicBezTo>
                    <a:cubicBezTo>
                      <a:pt x="351" y="364"/>
                      <a:pt x="352" y="365"/>
                      <a:pt x="365" y="364"/>
                    </a:cubicBezTo>
                    <a:cubicBezTo>
                      <a:pt x="378" y="362"/>
                      <a:pt x="392" y="360"/>
                      <a:pt x="396" y="351"/>
                    </a:cubicBezTo>
                    <a:cubicBezTo>
                      <a:pt x="400" y="343"/>
                      <a:pt x="395" y="340"/>
                      <a:pt x="389" y="330"/>
                    </a:cubicBezTo>
                    <a:cubicBezTo>
                      <a:pt x="383" y="320"/>
                      <a:pt x="371" y="320"/>
                      <a:pt x="344" y="314"/>
                    </a:cubicBezTo>
                    <a:cubicBezTo>
                      <a:pt x="317" y="309"/>
                      <a:pt x="264" y="304"/>
                      <a:pt x="232" y="301"/>
                    </a:cubicBezTo>
                    <a:cubicBezTo>
                      <a:pt x="199" y="299"/>
                      <a:pt x="148" y="297"/>
                      <a:pt x="117" y="296"/>
                    </a:cubicBezTo>
                    <a:cubicBezTo>
                      <a:pt x="117" y="296"/>
                      <a:pt x="82" y="293"/>
                      <a:pt x="60" y="301"/>
                    </a:cubicBezTo>
                    <a:cubicBezTo>
                      <a:pt x="54" y="304"/>
                      <a:pt x="51" y="307"/>
                      <a:pt x="48" y="311"/>
                    </a:cubicBezTo>
                    <a:cubicBezTo>
                      <a:pt x="48" y="311"/>
                      <a:pt x="48" y="310"/>
                      <a:pt x="48" y="310"/>
                    </a:cubicBezTo>
                    <a:cubicBezTo>
                      <a:pt x="43" y="299"/>
                      <a:pt x="42" y="284"/>
                      <a:pt x="43" y="262"/>
                    </a:cubicBezTo>
                    <a:cubicBezTo>
                      <a:pt x="44" y="253"/>
                      <a:pt x="47" y="229"/>
                      <a:pt x="50" y="204"/>
                    </a:cubicBezTo>
                    <a:cubicBezTo>
                      <a:pt x="54" y="206"/>
                      <a:pt x="59" y="206"/>
                      <a:pt x="64" y="204"/>
                    </a:cubicBezTo>
                    <a:cubicBezTo>
                      <a:pt x="73" y="200"/>
                      <a:pt x="90" y="188"/>
                      <a:pt x="106" y="172"/>
                    </a:cubicBezTo>
                    <a:cubicBezTo>
                      <a:pt x="122" y="155"/>
                      <a:pt x="122" y="122"/>
                      <a:pt x="123" y="98"/>
                    </a:cubicBezTo>
                    <a:cubicBezTo>
                      <a:pt x="125" y="73"/>
                      <a:pt x="113" y="48"/>
                      <a:pt x="102" y="24"/>
                    </a:cubicBezTo>
                    <a:cubicBezTo>
                      <a:pt x="90" y="0"/>
                      <a:pt x="69" y="1"/>
                      <a:pt x="55" y="11"/>
                    </a:cubicBezTo>
                    <a:cubicBezTo>
                      <a:pt x="41" y="21"/>
                      <a:pt x="42" y="48"/>
                      <a:pt x="45" y="59"/>
                    </a:cubicBezTo>
                    <a:cubicBezTo>
                      <a:pt x="48" y="71"/>
                      <a:pt x="47" y="95"/>
                      <a:pt x="47" y="124"/>
                    </a:cubicBezTo>
                    <a:cubicBezTo>
                      <a:pt x="47" y="137"/>
                      <a:pt x="41" y="167"/>
                      <a:pt x="41" y="185"/>
                    </a:cubicBezTo>
                    <a:cubicBezTo>
                      <a:pt x="41" y="186"/>
                      <a:pt x="41" y="186"/>
                      <a:pt x="41" y="187"/>
                    </a:cubicBezTo>
                    <a:cubicBezTo>
                      <a:pt x="39" y="205"/>
                      <a:pt x="37" y="223"/>
                      <a:pt x="36" y="235"/>
                    </a:cubicBezTo>
                    <a:cubicBezTo>
                      <a:pt x="34" y="267"/>
                      <a:pt x="28" y="307"/>
                      <a:pt x="38" y="320"/>
                    </a:cubicBezTo>
                    <a:cubicBezTo>
                      <a:pt x="48" y="333"/>
                      <a:pt x="52" y="341"/>
                      <a:pt x="66" y="345"/>
                    </a:cubicBezTo>
                    <a:cubicBezTo>
                      <a:pt x="68" y="346"/>
                      <a:pt x="69" y="346"/>
                      <a:pt x="70" y="346"/>
                    </a:cubicBezTo>
                    <a:cubicBezTo>
                      <a:pt x="81" y="350"/>
                      <a:pt x="90" y="349"/>
                      <a:pt x="124" y="352"/>
                    </a:cubicBezTo>
                    <a:cubicBezTo>
                      <a:pt x="168" y="357"/>
                      <a:pt x="161" y="348"/>
                      <a:pt x="201" y="348"/>
                    </a:cubicBezTo>
                    <a:cubicBezTo>
                      <a:pt x="208" y="348"/>
                      <a:pt x="215" y="348"/>
                      <a:pt x="221" y="349"/>
                    </a:cubicBezTo>
                    <a:cubicBezTo>
                      <a:pt x="221" y="375"/>
                      <a:pt x="221" y="375"/>
                      <a:pt x="221" y="375"/>
                    </a:cubicBezTo>
                    <a:cubicBezTo>
                      <a:pt x="211" y="381"/>
                      <a:pt x="179" y="401"/>
                      <a:pt x="160" y="413"/>
                    </a:cubicBezTo>
                    <a:cubicBezTo>
                      <a:pt x="155" y="414"/>
                      <a:pt x="148" y="418"/>
                      <a:pt x="140" y="423"/>
                    </a:cubicBezTo>
                    <a:cubicBezTo>
                      <a:pt x="127" y="432"/>
                      <a:pt x="119" y="442"/>
                      <a:pt x="121" y="446"/>
                    </a:cubicBezTo>
                    <a:cubicBezTo>
                      <a:pt x="124" y="450"/>
                      <a:pt x="137" y="446"/>
                      <a:pt x="150" y="437"/>
                    </a:cubicBezTo>
                    <a:cubicBezTo>
                      <a:pt x="157" y="432"/>
                      <a:pt x="164" y="426"/>
                      <a:pt x="167" y="421"/>
                    </a:cubicBezTo>
                    <a:cubicBezTo>
                      <a:pt x="168" y="420"/>
                      <a:pt x="170" y="419"/>
                      <a:pt x="171" y="418"/>
                    </a:cubicBezTo>
                    <a:cubicBezTo>
                      <a:pt x="179" y="411"/>
                      <a:pt x="209" y="391"/>
                      <a:pt x="221" y="384"/>
                    </a:cubicBezTo>
                    <a:cubicBezTo>
                      <a:pt x="221" y="408"/>
                      <a:pt x="221" y="408"/>
                      <a:pt x="221" y="408"/>
                    </a:cubicBezTo>
                    <a:cubicBezTo>
                      <a:pt x="206" y="408"/>
                      <a:pt x="206" y="408"/>
                      <a:pt x="206" y="408"/>
                    </a:cubicBezTo>
                    <a:cubicBezTo>
                      <a:pt x="206" y="555"/>
                      <a:pt x="206" y="555"/>
                      <a:pt x="206" y="555"/>
                    </a:cubicBezTo>
                    <a:cubicBezTo>
                      <a:pt x="191" y="555"/>
                      <a:pt x="191" y="555"/>
                      <a:pt x="191" y="555"/>
                    </a:cubicBezTo>
                    <a:cubicBezTo>
                      <a:pt x="191" y="569"/>
                      <a:pt x="191" y="569"/>
                      <a:pt x="191" y="569"/>
                    </a:cubicBezTo>
                    <a:cubicBezTo>
                      <a:pt x="173" y="572"/>
                      <a:pt x="132" y="578"/>
                      <a:pt x="96" y="583"/>
                    </a:cubicBezTo>
                    <a:cubicBezTo>
                      <a:pt x="49" y="590"/>
                      <a:pt x="1" y="607"/>
                      <a:pt x="1" y="607"/>
                    </a:cubicBezTo>
                    <a:cubicBezTo>
                      <a:pt x="8" y="636"/>
                      <a:pt x="8" y="636"/>
                      <a:pt x="8" y="636"/>
                    </a:cubicBezTo>
                    <a:cubicBezTo>
                      <a:pt x="8" y="636"/>
                      <a:pt x="12" y="635"/>
                      <a:pt x="18" y="635"/>
                    </a:cubicBezTo>
                    <a:cubicBezTo>
                      <a:pt x="18" y="646"/>
                      <a:pt x="18" y="646"/>
                      <a:pt x="18" y="646"/>
                    </a:cubicBezTo>
                    <a:cubicBezTo>
                      <a:pt x="7" y="649"/>
                      <a:pt x="0" y="658"/>
                      <a:pt x="0" y="670"/>
                    </a:cubicBezTo>
                    <a:cubicBezTo>
                      <a:pt x="0" y="683"/>
                      <a:pt x="10" y="694"/>
                      <a:pt x="24" y="694"/>
                    </a:cubicBezTo>
                    <a:cubicBezTo>
                      <a:pt x="37" y="694"/>
                      <a:pt x="48" y="683"/>
                      <a:pt x="48" y="670"/>
                    </a:cubicBezTo>
                    <a:cubicBezTo>
                      <a:pt x="48" y="658"/>
                      <a:pt x="39" y="648"/>
                      <a:pt x="28" y="646"/>
                    </a:cubicBezTo>
                    <a:cubicBezTo>
                      <a:pt x="28" y="633"/>
                      <a:pt x="28" y="633"/>
                      <a:pt x="28" y="633"/>
                    </a:cubicBezTo>
                    <a:cubicBezTo>
                      <a:pt x="48" y="631"/>
                      <a:pt x="79" y="627"/>
                      <a:pt x="104" y="622"/>
                    </a:cubicBezTo>
                    <a:cubicBezTo>
                      <a:pt x="134" y="615"/>
                      <a:pt x="172" y="611"/>
                      <a:pt x="191" y="610"/>
                    </a:cubicBezTo>
                    <a:cubicBezTo>
                      <a:pt x="191" y="641"/>
                      <a:pt x="191" y="641"/>
                      <a:pt x="191" y="641"/>
                    </a:cubicBezTo>
                    <a:cubicBezTo>
                      <a:pt x="220" y="641"/>
                      <a:pt x="220" y="641"/>
                      <a:pt x="220" y="641"/>
                    </a:cubicBezTo>
                    <a:cubicBezTo>
                      <a:pt x="223" y="647"/>
                      <a:pt x="223" y="647"/>
                      <a:pt x="223" y="647"/>
                    </a:cubicBezTo>
                    <a:cubicBezTo>
                      <a:pt x="213" y="650"/>
                      <a:pt x="206" y="659"/>
                      <a:pt x="206" y="670"/>
                    </a:cubicBezTo>
                    <a:cubicBezTo>
                      <a:pt x="206" y="683"/>
                      <a:pt x="217" y="694"/>
                      <a:pt x="230" y="694"/>
                    </a:cubicBezTo>
                    <a:cubicBezTo>
                      <a:pt x="244" y="694"/>
                      <a:pt x="254" y="683"/>
                      <a:pt x="254" y="670"/>
                    </a:cubicBezTo>
                    <a:cubicBezTo>
                      <a:pt x="254" y="658"/>
                      <a:pt x="246" y="648"/>
                      <a:pt x="235" y="646"/>
                    </a:cubicBezTo>
                    <a:cubicBezTo>
                      <a:pt x="243" y="644"/>
                      <a:pt x="243" y="644"/>
                      <a:pt x="243" y="644"/>
                    </a:cubicBezTo>
                    <a:cubicBezTo>
                      <a:pt x="243" y="641"/>
                      <a:pt x="243" y="641"/>
                      <a:pt x="243" y="641"/>
                    </a:cubicBezTo>
                    <a:cubicBezTo>
                      <a:pt x="266" y="641"/>
                      <a:pt x="266" y="641"/>
                      <a:pt x="266" y="641"/>
                    </a:cubicBezTo>
                    <a:cubicBezTo>
                      <a:pt x="266" y="613"/>
                      <a:pt x="266" y="613"/>
                      <a:pt x="266" y="613"/>
                    </a:cubicBezTo>
                    <a:cubicBezTo>
                      <a:pt x="285" y="615"/>
                      <a:pt x="321" y="618"/>
                      <a:pt x="350" y="624"/>
                    </a:cubicBezTo>
                    <a:cubicBezTo>
                      <a:pt x="375" y="630"/>
                      <a:pt x="406" y="634"/>
                      <a:pt x="426" y="636"/>
                    </a:cubicBezTo>
                    <a:cubicBezTo>
                      <a:pt x="426" y="649"/>
                      <a:pt x="426" y="649"/>
                      <a:pt x="426" y="649"/>
                    </a:cubicBezTo>
                    <a:cubicBezTo>
                      <a:pt x="415" y="651"/>
                      <a:pt x="406" y="661"/>
                      <a:pt x="406" y="673"/>
                    </a:cubicBezTo>
                    <a:cubicBezTo>
                      <a:pt x="406" y="686"/>
                      <a:pt x="417" y="697"/>
                      <a:pt x="431" y="697"/>
                    </a:cubicBezTo>
                    <a:cubicBezTo>
                      <a:pt x="444" y="697"/>
                      <a:pt x="455" y="686"/>
                      <a:pt x="455" y="673"/>
                    </a:cubicBezTo>
                    <a:cubicBezTo>
                      <a:pt x="455" y="661"/>
                      <a:pt x="447" y="652"/>
                      <a:pt x="436" y="64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20" name="Group 1447"/>
              <p:cNvGrpSpPr/>
              <p:nvPr/>
            </p:nvGrpSpPr>
            <p:grpSpPr>
              <a:xfrm>
                <a:off x="1870597" y="2041793"/>
                <a:ext cx="903865" cy="237031"/>
                <a:chOff x="1905035" y="2041793"/>
                <a:chExt cx="903865" cy="237031"/>
              </a:xfrm>
            </p:grpSpPr>
            <p:sp>
              <p:nvSpPr>
                <p:cNvPr id="1449" name="Freeform 74"/>
                <p:cNvSpPr>
                  <a:spLocks/>
                </p:cNvSpPr>
                <p:nvPr/>
              </p:nvSpPr>
              <p:spPr bwMode="auto">
                <a:xfrm>
                  <a:off x="2288844" y="2064018"/>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gradFill flip="none" rotWithShape="1">
                  <a:gsLst>
                    <a:gs pos="28000">
                      <a:srgbClr val="676C6C"/>
                    </a:gs>
                    <a:gs pos="3000">
                      <a:srgbClr val="6B7070">
                        <a:lumMod val="96000"/>
                        <a:lumOff val="4000"/>
                      </a:srgbClr>
                    </a:gs>
                    <a:gs pos="100000">
                      <a:srgbClr val="585C5C"/>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450" name="Freeform 74"/>
                <p:cNvSpPr>
                  <a:spLocks/>
                </p:cNvSpPr>
                <p:nvPr/>
              </p:nvSpPr>
              <p:spPr bwMode="auto">
                <a:xfrm>
                  <a:off x="1905035" y="2041793"/>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no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grpSp>
        <p:nvGrpSpPr>
          <p:cNvPr id="21" name="Group 1458"/>
          <p:cNvGrpSpPr/>
          <p:nvPr/>
        </p:nvGrpSpPr>
        <p:grpSpPr>
          <a:xfrm>
            <a:off x="4744737" y="2383328"/>
            <a:ext cx="636353" cy="572486"/>
            <a:chOff x="5490768" y="2630220"/>
            <a:chExt cx="1539136" cy="1384663"/>
          </a:xfrm>
        </p:grpSpPr>
        <p:grpSp>
          <p:nvGrpSpPr>
            <p:cNvPr id="22" name="Group 1459" descr="Down:  Group 8"/>
            <p:cNvGrpSpPr/>
            <p:nvPr/>
          </p:nvGrpSpPr>
          <p:grpSpPr>
            <a:xfrm>
              <a:off x="5722110" y="2630220"/>
              <a:ext cx="339095" cy="681565"/>
              <a:chOff x="1015510" y="1605501"/>
              <a:chExt cx="339095" cy="681565"/>
            </a:xfrm>
          </p:grpSpPr>
          <p:grpSp>
            <p:nvGrpSpPr>
              <p:cNvPr id="23" name="Group 1472"/>
              <p:cNvGrpSpPr/>
              <p:nvPr/>
            </p:nvGrpSpPr>
            <p:grpSpPr>
              <a:xfrm>
                <a:off x="1123110" y="1605501"/>
                <a:ext cx="231495" cy="401617"/>
                <a:chOff x="1142160" y="1592801"/>
                <a:chExt cx="231495" cy="401617"/>
              </a:xfrm>
            </p:grpSpPr>
            <p:sp>
              <p:nvSpPr>
                <p:cNvPr id="1475" name="Freeform 68"/>
                <p:cNvSpPr>
                  <a:spLocks/>
                </p:cNvSpPr>
                <p:nvPr/>
              </p:nvSpPr>
              <p:spPr bwMode="auto">
                <a:xfrm>
                  <a:off x="1142160" y="1593878"/>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476" name="Freeform 69"/>
                <p:cNvSpPr>
                  <a:spLocks/>
                </p:cNvSpPr>
                <p:nvPr/>
              </p:nvSpPr>
              <p:spPr bwMode="auto">
                <a:xfrm>
                  <a:off x="1208061" y="1592801"/>
                  <a:ext cx="121131" cy="229880"/>
                </a:xfrm>
                <a:custGeom>
                  <a:avLst/>
                  <a:gdLst>
                    <a:gd name="T0" fmla="*/ 85 w 95"/>
                    <a:gd name="T1" fmla="*/ 166 h 181"/>
                    <a:gd name="T2" fmla="*/ 80 w 95"/>
                    <a:gd name="T3" fmla="*/ 168 h 181"/>
                    <a:gd name="T4" fmla="*/ 21 w 95"/>
                    <a:gd name="T5" fmla="*/ 132 h 181"/>
                    <a:gd name="T6" fmla="*/ 31 w 95"/>
                    <a:gd name="T7" fmla="*/ 111 h 181"/>
                    <a:gd name="T8" fmla="*/ 15 w 95"/>
                    <a:gd name="T9" fmla="*/ 93 h 181"/>
                    <a:gd name="T10" fmla="*/ 14 w 95"/>
                    <a:gd name="T11" fmla="*/ 85 h 181"/>
                    <a:gd name="T12" fmla="*/ 56 w 95"/>
                    <a:gd name="T13" fmla="*/ 7 h 181"/>
                    <a:gd name="T14" fmla="*/ 55 w 95"/>
                    <a:gd name="T15" fmla="*/ 0 h 181"/>
                    <a:gd name="T16" fmla="*/ 7 w 95"/>
                    <a:gd name="T17" fmla="*/ 85 h 181"/>
                    <a:gd name="T18" fmla="*/ 8 w 95"/>
                    <a:gd name="T19" fmla="*/ 95 h 181"/>
                    <a:gd name="T20" fmla="*/ 1 w 95"/>
                    <a:gd name="T21" fmla="*/ 114 h 181"/>
                    <a:gd name="T22" fmla="*/ 13 w 95"/>
                    <a:gd name="T23" fmla="*/ 132 h 181"/>
                    <a:gd name="T24" fmla="*/ 77 w 95"/>
                    <a:gd name="T25" fmla="*/ 175 h 181"/>
                    <a:gd name="T26" fmla="*/ 87 w 95"/>
                    <a:gd name="T27" fmla="*/ 181 h 181"/>
                    <a:gd name="T28" fmla="*/ 95 w 95"/>
                    <a:gd name="T29" fmla="*/ 172 h 181"/>
                    <a:gd name="T30" fmla="*/ 85 w 95"/>
                    <a:gd name="T31" fmla="*/ 16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81">
                      <a:moveTo>
                        <a:pt x="85" y="166"/>
                      </a:moveTo>
                      <a:cubicBezTo>
                        <a:pt x="83" y="166"/>
                        <a:pt x="81" y="167"/>
                        <a:pt x="80" y="168"/>
                      </a:cubicBezTo>
                      <a:cubicBezTo>
                        <a:pt x="51" y="170"/>
                        <a:pt x="26" y="155"/>
                        <a:pt x="21" y="132"/>
                      </a:cubicBezTo>
                      <a:cubicBezTo>
                        <a:pt x="28" y="129"/>
                        <a:pt x="32" y="120"/>
                        <a:pt x="31" y="111"/>
                      </a:cubicBezTo>
                      <a:cubicBezTo>
                        <a:pt x="30" y="101"/>
                        <a:pt x="23" y="93"/>
                        <a:pt x="15" y="93"/>
                      </a:cubicBezTo>
                      <a:cubicBezTo>
                        <a:pt x="15" y="90"/>
                        <a:pt x="14" y="87"/>
                        <a:pt x="14" y="85"/>
                      </a:cubicBezTo>
                      <a:cubicBezTo>
                        <a:pt x="10" y="45"/>
                        <a:pt x="29" y="10"/>
                        <a:pt x="56" y="7"/>
                      </a:cubicBezTo>
                      <a:cubicBezTo>
                        <a:pt x="55" y="0"/>
                        <a:pt x="55" y="0"/>
                        <a:pt x="55" y="0"/>
                      </a:cubicBezTo>
                      <a:cubicBezTo>
                        <a:pt x="24" y="3"/>
                        <a:pt x="2" y="42"/>
                        <a:pt x="7" y="85"/>
                      </a:cubicBezTo>
                      <a:cubicBezTo>
                        <a:pt x="7" y="89"/>
                        <a:pt x="8" y="92"/>
                        <a:pt x="8" y="95"/>
                      </a:cubicBezTo>
                      <a:cubicBezTo>
                        <a:pt x="3" y="98"/>
                        <a:pt x="0" y="106"/>
                        <a:pt x="1" y="114"/>
                      </a:cubicBezTo>
                      <a:cubicBezTo>
                        <a:pt x="2" y="123"/>
                        <a:pt x="7" y="130"/>
                        <a:pt x="13" y="132"/>
                      </a:cubicBezTo>
                      <a:cubicBezTo>
                        <a:pt x="18" y="158"/>
                        <a:pt x="45" y="177"/>
                        <a:pt x="77" y="175"/>
                      </a:cubicBezTo>
                      <a:cubicBezTo>
                        <a:pt x="78" y="179"/>
                        <a:pt x="82" y="181"/>
                        <a:pt x="87" y="181"/>
                      </a:cubicBezTo>
                      <a:cubicBezTo>
                        <a:pt x="92" y="180"/>
                        <a:pt x="95" y="176"/>
                        <a:pt x="95" y="172"/>
                      </a:cubicBezTo>
                      <a:cubicBezTo>
                        <a:pt x="95" y="168"/>
                        <a:pt x="90" y="165"/>
                        <a:pt x="85" y="1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1474" name="Freeform 68"/>
              <p:cNvSpPr>
                <a:spLocks/>
              </p:cNvSpPr>
              <p:nvPr/>
            </p:nvSpPr>
            <p:spPr bwMode="auto">
              <a:xfrm>
                <a:off x="1015510" y="1886526"/>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no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nvGrpSpPr>
            <p:cNvPr id="25" name="Group 1460" descr="Down:  Group 14"/>
            <p:cNvGrpSpPr/>
            <p:nvPr/>
          </p:nvGrpSpPr>
          <p:grpSpPr>
            <a:xfrm>
              <a:off x="6260587" y="2631217"/>
              <a:ext cx="769317" cy="1350207"/>
              <a:chOff x="2612440" y="1620796"/>
              <a:chExt cx="769317" cy="1350207"/>
            </a:xfrm>
          </p:grpSpPr>
          <p:sp>
            <p:nvSpPr>
              <p:cNvPr id="1469" name="Freeform 67"/>
              <p:cNvSpPr>
                <a:spLocks/>
              </p:cNvSpPr>
              <p:nvPr/>
            </p:nvSpPr>
            <p:spPr bwMode="auto">
              <a:xfrm>
                <a:off x="2672198" y="2215684"/>
                <a:ext cx="223958" cy="38224"/>
              </a:xfrm>
              <a:custGeom>
                <a:avLst/>
                <a:gdLst>
                  <a:gd name="T0" fmla="*/ 7 w 176"/>
                  <a:gd name="T1" fmla="*/ 18 h 30"/>
                  <a:gd name="T2" fmla="*/ 2 w 176"/>
                  <a:gd name="T3" fmla="*/ 22 h 30"/>
                  <a:gd name="T4" fmla="*/ 0 w 176"/>
                  <a:gd name="T5" fmla="*/ 27 h 30"/>
                  <a:gd name="T6" fmla="*/ 6 w 176"/>
                  <a:gd name="T7" fmla="*/ 30 h 30"/>
                  <a:gd name="T8" fmla="*/ 167 w 176"/>
                  <a:gd name="T9" fmla="*/ 28 h 30"/>
                  <a:gd name="T10" fmla="*/ 172 w 176"/>
                  <a:gd name="T11" fmla="*/ 24 h 30"/>
                  <a:gd name="T12" fmla="*/ 175 w 176"/>
                  <a:gd name="T13" fmla="*/ 3 h 30"/>
                  <a:gd name="T14" fmla="*/ 170 w 176"/>
                  <a:gd name="T15" fmla="*/ 0 h 30"/>
                  <a:gd name="T16" fmla="*/ 7 w 176"/>
                  <a:gd name="T17" fmla="*/ 18 h 30"/>
                  <a:gd name="T18" fmla="*/ 7 w 176"/>
                  <a:gd name="T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0">
                    <a:moveTo>
                      <a:pt x="7" y="18"/>
                    </a:moveTo>
                    <a:cubicBezTo>
                      <a:pt x="4" y="18"/>
                      <a:pt x="1" y="20"/>
                      <a:pt x="2" y="22"/>
                    </a:cubicBezTo>
                    <a:cubicBezTo>
                      <a:pt x="0" y="27"/>
                      <a:pt x="0" y="27"/>
                      <a:pt x="0" y="27"/>
                    </a:cubicBezTo>
                    <a:cubicBezTo>
                      <a:pt x="1" y="29"/>
                      <a:pt x="2" y="30"/>
                      <a:pt x="6" y="30"/>
                    </a:cubicBezTo>
                    <a:cubicBezTo>
                      <a:pt x="167" y="28"/>
                      <a:pt x="167" y="28"/>
                      <a:pt x="167" y="28"/>
                    </a:cubicBezTo>
                    <a:cubicBezTo>
                      <a:pt x="170" y="28"/>
                      <a:pt x="172" y="26"/>
                      <a:pt x="172" y="24"/>
                    </a:cubicBezTo>
                    <a:cubicBezTo>
                      <a:pt x="175" y="3"/>
                      <a:pt x="175" y="3"/>
                      <a:pt x="175" y="3"/>
                    </a:cubicBezTo>
                    <a:cubicBezTo>
                      <a:pt x="176" y="1"/>
                      <a:pt x="173" y="0"/>
                      <a:pt x="170" y="0"/>
                    </a:cubicBezTo>
                    <a:cubicBezTo>
                      <a:pt x="7" y="18"/>
                      <a:pt x="7" y="18"/>
                      <a:pt x="7" y="18"/>
                    </a:cubicBezTo>
                    <a:cubicBezTo>
                      <a:pt x="7" y="18"/>
                      <a:pt x="7" y="18"/>
                      <a:pt x="7" y="18"/>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26" name="Group 1469"/>
              <p:cNvGrpSpPr/>
              <p:nvPr/>
            </p:nvGrpSpPr>
            <p:grpSpPr>
              <a:xfrm>
                <a:off x="2612440" y="1620796"/>
                <a:ext cx="769317" cy="1350207"/>
                <a:chOff x="2612440" y="1620796"/>
                <a:chExt cx="769317" cy="1350207"/>
              </a:xfrm>
            </p:grpSpPr>
            <p:sp>
              <p:nvSpPr>
                <p:cNvPr id="1471" name="Freeform 65"/>
                <p:cNvSpPr>
                  <a:spLocks/>
                </p:cNvSpPr>
                <p:nvPr/>
              </p:nvSpPr>
              <p:spPr bwMode="auto">
                <a:xfrm>
                  <a:off x="2927919" y="1620796"/>
                  <a:ext cx="255721" cy="629343"/>
                </a:xfrm>
                <a:custGeom>
                  <a:avLst/>
                  <a:gdLst>
                    <a:gd name="T0" fmla="*/ 197 w 201"/>
                    <a:gd name="T1" fmla="*/ 442 h 495"/>
                    <a:gd name="T2" fmla="*/ 126 w 201"/>
                    <a:gd name="T3" fmla="*/ 227 h 495"/>
                    <a:gd name="T4" fmla="*/ 111 w 201"/>
                    <a:gd name="T5" fmla="*/ 211 h 495"/>
                    <a:gd name="T6" fmla="*/ 103 w 201"/>
                    <a:gd name="T7" fmla="*/ 3 h 495"/>
                    <a:gd name="T8" fmla="*/ 78 w 201"/>
                    <a:gd name="T9" fmla="*/ 0 h 495"/>
                    <a:gd name="T10" fmla="*/ 36 w 201"/>
                    <a:gd name="T11" fmla="*/ 424 h 495"/>
                    <a:gd name="T12" fmla="*/ 59 w 201"/>
                    <a:gd name="T13" fmla="*/ 427 h 495"/>
                    <a:gd name="T14" fmla="*/ 109 w 201"/>
                    <a:gd name="T15" fmla="*/ 232 h 495"/>
                    <a:gd name="T16" fmla="*/ 110 w 201"/>
                    <a:gd name="T17" fmla="*/ 221 h 495"/>
                    <a:gd name="T18" fmla="*/ 121 w 201"/>
                    <a:gd name="T19" fmla="*/ 237 h 495"/>
                    <a:gd name="T20" fmla="*/ 190 w 201"/>
                    <a:gd name="T21" fmla="*/ 445 h 495"/>
                    <a:gd name="T22" fmla="*/ 172 w 201"/>
                    <a:gd name="T23" fmla="*/ 486 h 495"/>
                    <a:gd name="T24" fmla="*/ 1 w 201"/>
                    <a:gd name="T25" fmla="*/ 487 h 495"/>
                    <a:gd name="T26" fmla="*/ 0 w 201"/>
                    <a:gd name="T27" fmla="*/ 495 h 495"/>
                    <a:gd name="T28" fmla="*/ 165 w 201"/>
                    <a:gd name="T29" fmla="*/ 495 h 495"/>
                    <a:gd name="T30" fmla="*/ 195 w 201"/>
                    <a:gd name="T31" fmla="*/ 480 h 495"/>
                    <a:gd name="T32" fmla="*/ 197 w 201"/>
                    <a:gd name="T33" fmla="*/ 44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495">
                      <a:moveTo>
                        <a:pt x="197" y="442"/>
                      </a:moveTo>
                      <a:cubicBezTo>
                        <a:pt x="192" y="428"/>
                        <a:pt x="131" y="243"/>
                        <a:pt x="126" y="227"/>
                      </a:cubicBezTo>
                      <a:cubicBezTo>
                        <a:pt x="122" y="215"/>
                        <a:pt x="114" y="212"/>
                        <a:pt x="111" y="211"/>
                      </a:cubicBezTo>
                      <a:cubicBezTo>
                        <a:pt x="120" y="100"/>
                        <a:pt x="103" y="3"/>
                        <a:pt x="103" y="3"/>
                      </a:cubicBezTo>
                      <a:cubicBezTo>
                        <a:pt x="78" y="0"/>
                        <a:pt x="78" y="0"/>
                        <a:pt x="78" y="0"/>
                      </a:cubicBezTo>
                      <a:cubicBezTo>
                        <a:pt x="36" y="424"/>
                        <a:pt x="36" y="424"/>
                        <a:pt x="36" y="424"/>
                      </a:cubicBezTo>
                      <a:cubicBezTo>
                        <a:pt x="59" y="427"/>
                        <a:pt x="59" y="427"/>
                        <a:pt x="59" y="427"/>
                      </a:cubicBezTo>
                      <a:cubicBezTo>
                        <a:pt x="59" y="427"/>
                        <a:pt x="97" y="353"/>
                        <a:pt x="109" y="232"/>
                      </a:cubicBezTo>
                      <a:cubicBezTo>
                        <a:pt x="109" y="228"/>
                        <a:pt x="110" y="224"/>
                        <a:pt x="110" y="221"/>
                      </a:cubicBezTo>
                      <a:cubicBezTo>
                        <a:pt x="112" y="221"/>
                        <a:pt x="117" y="224"/>
                        <a:pt x="121" y="237"/>
                      </a:cubicBezTo>
                      <a:cubicBezTo>
                        <a:pt x="127" y="254"/>
                        <a:pt x="185" y="432"/>
                        <a:pt x="190" y="445"/>
                      </a:cubicBezTo>
                      <a:cubicBezTo>
                        <a:pt x="194" y="459"/>
                        <a:pt x="193" y="486"/>
                        <a:pt x="172" y="486"/>
                      </a:cubicBezTo>
                      <a:cubicBezTo>
                        <a:pt x="151" y="486"/>
                        <a:pt x="1" y="487"/>
                        <a:pt x="1" y="487"/>
                      </a:cubicBezTo>
                      <a:cubicBezTo>
                        <a:pt x="0" y="495"/>
                        <a:pt x="0" y="495"/>
                        <a:pt x="0" y="495"/>
                      </a:cubicBezTo>
                      <a:cubicBezTo>
                        <a:pt x="0" y="495"/>
                        <a:pt x="156" y="495"/>
                        <a:pt x="165" y="495"/>
                      </a:cubicBezTo>
                      <a:cubicBezTo>
                        <a:pt x="174" y="495"/>
                        <a:pt x="188" y="495"/>
                        <a:pt x="195" y="480"/>
                      </a:cubicBezTo>
                      <a:cubicBezTo>
                        <a:pt x="200" y="471"/>
                        <a:pt x="201" y="457"/>
                        <a:pt x="197" y="442"/>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472" name="Freeform 73"/>
                <p:cNvSpPr>
                  <a:spLocks/>
                </p:cNvSpPr>
                <p:nvPr/>
              </p:nvSpPr>
              <p:spPr bwMode="auto">
                <a:xfrm>
                  <a:off x="2612440" y="2250139"/>
                  <a:ext cx="769317" cy="720864"/>
                </a:xfrm>
                <a:custGeom>
                  <a:avLst/>
                  <a:gdLst>
                    <a:gd name="T0" fmla="*/ 1429 w 1429"/>
                    <a:gd name="T1" fmla="*/ 87 h 1339"/>
                    <a:gd name="T2" fmla="*/ 1429 w 1429"/>
                    <a:gd name="T3" fmla="*/ 0 h 1339"/>
                    <a:gd name="T4" fmla="*/ 0 w 1429"/>
                    <a:gd name="T5" fmla="*/ 0 h 1339"/>
                    <a:gd name="T6" fmla="*/ 0 w 1429"/>
                    <a:gd name="T7" fmla="*/ 87 h 1339"/>
                    <a:gd name="T8" fmla="*/ 595 w 1429"/>
                    <a:gd name="T9" fmla="*/ 87 h 1339"/>
                    <a:gd name="T10" fmla="*/ 1231 w 1429"/>
                    <a:gd name="T11" fmla="*/ 1221 h 1339"/>
                    <a:gd name="T12" fmla="*/ 0 w 1429"/>
                    <a:gd name="T13" fmla="*/ 1221 h 1339"/>
                    <a:gd name="T14" fmla="*/ 0 w 1429"/>
                    <a:gd name="T15" fmla="*/ 1311 h 1339"/>
                    <a:gd name="T16" fmla="*/ 40 w 1429"/>
                    <a:gd name="T17" fmla="*/ 1311 h 1339"/>
                    <a:gd name="T18" fmla="*/ 50 w 1429"/>
                    <a:gd name="T19" fmla="*/ 1339 h 1339"/>
                    <a:gd name="T20" fmla="*/ 99 w 1429"/>
                    <a:gd name="T21" fmla="*/ 1339 h 1339"/>
                    <a:gd name="T22" fmla="*/ 106 w 1429"/>
                    <a:gd name="T23" fmla="*/ 1311 h 1339"/>
                    <a:gd name="T24" fmla="*/ 1318 w 1429"/>
                    <a:gd name="T25" fmla="*/ 1311 h 1339"/>
                    <a:gd name="T26" fmla="*/ 1328 w 1429"/>
                    <a:gd name="T27" fmla="*/ 1339 h 1339"/>
                    <a:gd name="T28" fmla="*/ 1377 w 1429"/>
                    <a:gd name="T29" fmla="*/ 1339 h 1339"/>
                    <a:gd name="T30" fmla="*/ 1387 w 1429"/>
                    <a:gd name="T31" fmla="*/ 1311 h 1339"/>
                    <a:gd name="T32" fmla="*/ 1429 w 1429"/>
                    <a:gd name="T33" fmla="*/ 1311 h 1339"/>
                    <a:gd name="T34" fmla="*/ 1429 w 1429"/>
                    <a:gd name="T35" fmla="*/ 1221 h 1339"/>
                    <a:gd name="T36" fmla="*/ 1316 w 1429"/>
                    <a:gd name="T37" fmla="*/ 1221 h 1339"/>
                    <a:gd name="T38" fmla="*/ 680 w 1429"/>
                    <a:gd name="T39" fmla="*/ 87 h 1339"/>
                    <a:gd name="T40" fmla="*/ 1429 w 1429"/>
                    <a:gd name="T41" fmla="*/ 8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9" h="1339">
                      <a:moveTo>
                        <a:pt x="1429" y="87"/>
                      </a:moveTo>
                      <a:lnTo>
                        <a:pt x="1429" y="0"/>
                      </a:lnTo>
                      <a:lnTo>
                        <a:pt x="0" y="0"/>
                      </a:lnTo>
                      <a:lnTo>
                        <a:pt x="0" y="87"/>
                      </a:lnTo>
                      <a:lnTo>
                        <a:pt x="595" y="87"/>
                      </a:lnTo>
                      <a:lnTo>
                        <a:pt x="1231" y="1221"/>
                      </a:lnTo>
                      <a:lnTo>
                        <a:pt x="0" y="1221"/>
                      </a:lnTo>
                      <a:lnTo>
                        <a:pt x="0" y="1311"/>
                      </a:lnTo>
                      <a:lnTo>
                        <a:pt x="40" y="1311"/>
                      </a:lnTo>
                      <a:lnTo>
                        <a:pt x="50" y="1339"/>
                      </a:lnTo>
                      <a:lnTo>
                        <a:pt x="99" y="1339"/>
                      </a:lnTo>
                      <a:lnTo>
                        <a:pt x="106" y="1311"/>
                      </a:lnTo>
                      <a:lnTo>
                        <a:pt x="1318" y="1311"/>
                      </a:lnTo>
                      <a:lnTo>
                        <a:pt x="1328" y="1339"/>
                      </a:lnTo>
                      <a:lnTo>
                        <a:pt x="1377" y="1339"/>
                      </a:lnTo>
                      <a:lnTo>
                        <a:pt x="1387" y="1311"/>
                      </a:lnTo>
                      <a:lnTo>
                        <a:pt x="1429" y="1311"/>
                      </a:lnTo>
                      <a:lnTo>
                        <a:pt x="1429" y="1221"/>
                      </a:lnTo>
                      <a:lnTo>
                        <a:pt x="1316" y="1221"/>
                      </a:lnTo>
                      <a:lnTo>
                        <a:pt x="680" y="87"/>
                      </a:lnTo>
                      <a:lnTo>
                        <a:pt x="1429" y="87"/>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grpSp>
          <p:nvGrpSpPr>
            <p:cNvPr id="27" name="Group 1461" descr="Down:  Group 19"/>
            <p:cNvGrpSpPr/>
            <p:nvPr/>
          </p:nvGrpSpPr>
          <p:grpSpPr>
            <a:xfrm>
              <a:off x="5490768" y="2891698"/>
              <a:ext cx="976030" cy="1123185"/>
              <a:chOff x="1870597" y="1866978"/>
              <a:chExt cx="976030" cy="1123185"/>
            </a:xfrm>
          </p:grpSpPr>
          <p:sp>
            <p:nvSpPr>
              <p:cNvPr id="1463" name="Freeform 66"/>
              <p:cNvSpPr>
                <a:spLocks/>
              </p:cNvSpPr>
              <p:nvPr/>
            </p:nvSpPr>
            <p:spPr bwMode="auto">
              <a:xfrm>
                <a:off x="2195211" y="2340583"/>
                <a:ext cx="651416" cy="618037"/>
              </a:xfrm>
              <a:custGeom>
                <a:avLst/>
                <a:gdLst>
                  <a:gd name="T0" fmla="*/ 510 w 512"/>
                  <a:gd name="T1" fmla="*/ 75 h 486"/>
                  <a:gd name="T2" fmla="*/ 499 w 512"/>
                  <a:gd name="T3" fmla="*/ 55 h 486"/>
                  <a:gd name="T4" fmla="*/ 462 w 512"/>
                  <a:gd name="T5" fmla="*/ 30 h 486"/>
                  <a:gd name="T6" fmla="*/ 439 w 512"/>
                  <a:gd name="T7" fmla="*/ 23 h 486"/>
                  <a:gd name="T8" fmla="*/ 373 w 512"/>
                  <a:gd name="T9" fmla="*/ 10 h 486"/>
                  <a:gd name="T10" fmla="*/ 321 w 512"/>
                  <a:gd name="T11" fmla="*/ 8 h 486"/>
                  <a:gd name="T12" fmla="*/ 275 w 512"/>
                  <a:gd name="T13" fmla="*/ 6 h 486"/>
                  <a:gd name="T14" fmla="*/ 250 w 512"/>
                  <a:gd name="T15" fmla="*/ 3 h 486"/>
                  <a:gd name="T16" fmla="*/ 207 w 512"/>
                  <a:gd name="T17" fmla="*/ 2 h 486"/>
                  <a:gd name="T18" fmla="*/ 167 w 512"/>
                  <a:gd name="T19" fmla="*/ 3 h 486"/>
                  <a:gd name="T20" fmla="*/ 146 w 512"/>
                  <a:gd name="T21" fmla="*/ 3 h 486"/>
                  <a:gd name="T22" fmla="*/ 128 w 512"/>
                  <a:gd name="T23" fmla="*/ 6 h 486"/>
                  <a:gd name="T24" fmla="*/ 66 w 512"/>
                  <a:gd name="T25" fmla="*/ 24 h 486"/>
                  <a:gd name="T26" fmla="*/ 6 w 512"/>
                  <a:gd name="T27" fmla="*/ 54 h 486"/>
                  <a:gd name="T28" fmla="*/ 0 w 512"/>
                  <a:gd name="T29" fmla="*/ 76 h 486"/>
                  <a:gd name="T30" fmla="*/ 31 w 512"/>
                  <a:gd name="T31" fmla="*/ 107 h 486"/>
                  <a:gd name="T32" fmla="*/ 72 w 512"/>
                  <a:gd name="T33" fmla="*/ 120 h 486"/>
                  <a:gd name="T34" fmla="*/ 134 w 512"/>
                  <a:gd name="T35" fmla="*/ 122 h 486"/>
                  <a:gd name="T36" fmla="*/ 177 w 512"/>
                  <a:gd name="T37" fmla="*/ 123 h 486"/>
                  <a:gd name="T38" fmla="*/ 232 w 512"/>
                  <a:gd name="T39" fmla="*/ 125 h 486"/>
                  <a:gd name="T40" fmla="*/ 302 w 512"/>
                  <a:gd name="T41" fmla="*/ 126 h 486"/>
                  <a:gd name="T42" fmla="*/ 346 w 512"/>
                  <a:gd name="T43" fmla="*/ 123 h 486"/>
                  <a:gd name="T44" fmla="*/ 373 w 512"/>
                  <a:gd name="T45" fmla="*/ 123 h 486"/>
                  <a:gd name="T46" fmla="*/ 379 w 512"/>
                  <a:gd name="T47" fmla="*/ 133 h 486"/>
                  <a:gd name="T48" fmla="*/ 382 w 512"/>
                  <a:gd name="T49" fmla="*/ 149 h 486"/>
                  <a:gd name="T50" fmla="*/ 380 w 512"/>
                  <a:gd name="T51" fmla="*/ 178 h 486"/>
                  <a:gd name="T52" fmla="*/ 366 w 512"/>
                  <a:gd name="T53" fmla="*/ 247 h 486"/>
                  <a:gd name="T54" fmla="*/ 358 w 512"/>
                  <a:gd name="T55" fmla="*/ 296 h 486"/>
                  <a:gd name="T56" fmla="*/ 352 w 512"/>
                  <a:gd name="T57" fmla="*/ 329 h 486"/>
                  <a:gd name="T58" fmla="*/ 343 w 512"/>
                  <a:gd name="T59" fmla="*/ 370 h 486"/>
                  <a:gd name="T60" fmla="*/ 332 w 512"/>
                  <a:gd name="T61" fmla="*/ 404 h 486"/>
                  <a:gd name="T62" fmla="*/ 320 w 512"/>
                  <a:gd name="T63" fmla="*/ 434 h 486"/>
                  <a:gd name="T64" fmla="*/ 314 w 512"/>
                  <a:gd name="T65" fmla="*/ 450 h 486"/>
                  <a:gd name="T66" fmla="*/ 313 w 512"/>
                  <a:gd name="T67" fmla="*/ 464 h 486"/>
                  <a:gd name="T68" fmla="*/ 338 w 512"/>
                  <a:gd name="T69" fmla="*/ 476 h 486"/>
                  <a:gd name="T70" fmla="*/ 357 w 512"/>
                  <a:gd name="T71" fmla="*/ 479 h 486"/>
                  <a:gd name="T72" fmla="*/ 385 w 512"/>
                  <a:gd name="T73" fmla="*/ 476 h 486"/>
                  <a:gd name="T74" fmla="*/ 399 w 512"/>
                  <a:gd name="T75" fmla="*/ 474 h 486"/>
                  <a:gd name="T76" fmla="*/ 428 w 512"/>
                  <a:gd name="T77" fmla="*/ 481 h 486"/>
                  <a:gd name="T78" fmla="*/ 452 w 512"/>
                  <a:gd name="T79" fmla="*/ 486 h 486"/>
                  <a:gd name="T80" fmla="*/ 475 w 512"/>
                  <a:gd name="T81" fmla="*/ 485 h 486"/>
                  <a:gd name="T82" fmla="*/ 504 w 512"/>
                  <a:gd name="T83" fmla="*/ 461 h 486"/>
                  <a:gd name="T84" fmla="*/ 485 w 512"/>
                  <a:gd name="T85" fmla="*/ 454 h 486"/>
                  <a:gd name="T86" fmla="*/ 473 w 512"/>
                  <a:gd name="T87" fmla="*/ 452 h 486"/>
                  <a:gd name="T88" fmla="*/ 457 w 512"/>
                  <a:gd name="T89" fmla="*/ 449 h 486"/>
                  <a:gd name="T90" fmla="*/ 447 w 512"/>
                  <a:gd name="T91" fmla="*/ 447 h 486"/>
                  <a:gd name="T92" fmla="*/ 429 w 512"/>
                  <a:gd name="T93" fmla="*/ 431 h 486"/>
                  <a:gd name="T94" fmla="*/ 433 w 512"/>
                  <a:gd name="T95" fmla="*/ 402 h 486"/>
                  <a:gd name="T96" fmla="*/ 440 w 512"/>
                  <a:gd name="T97" fmla="*/ 360 h 486"/>
                  <a:gd name="T98" fmla="*/ 477 w 512"/>
                  <a:gd name="T99" fmla="*/ 223 h 486"/>
                  <a:gd name="T100" fmla="*/ 498 w 512"/>
                  <a:gd name="T101" fmla="*/ 152 h 486"/>
                  <a:gd name="T102" fmla="*/ 511 w 512"/>
                  <a:gd name="T103" fmla="*/ 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486">
                    <a:moveTo>
                      <a:pt x="511" y="99"/>
                    </a:moveTo>
                    <a:cubicBezTo>
                      <a:pt x="511" y="99"/>
                      <a:pt x="511" y="98"/>
                      <a:pt x="511" y="98"/>
                    </a:cubicBezTo>
                    <a:cubicBezTo>
                      <a:pt x="511" y="96"/>
                      <a:pt x="511" y="95"/>
                      <a:pt x="511" y="93"/>
                    </a:cubicBezTo>
                    <a:cubicBezTo>
                      <a:pt x="512" y="91"/>
                      <a:pt x="512" y="89"/>
                      <a:pt x="512" y="86"/>
                    </a:cubicBezTo>
                    <a:cubicBezTo>
                      <a:pt x="512" y="82"/>
                      <a:pt x="511" y="79"/>
                      <a:pt x="510" y="75"/>
                    </a:cubicBezTo>
                    <a:cubicBezTo>
                      <a:pt x="509" y="74"/>
                      <a:pt x="509" y="74"/>
                      <a:pt x="509" y="72"/>
                    </a:cubicBezTo>
                    <a:cubicBezTo>
                      <a:pt x="509" y="71"/>
                      <a:pt x="509" y="70"/>
                      <a:pt x="509" y="69"/>
                    </a:cubicBezTo>
                    <a:cubicBezTo>
                      <a:pt x="508" y="68"/>
                      <a:pt x="507" y="66"/>
                      <a:pt x="506" y="65"/>
                    </a:cubicBezTo>
                    <a:cubicBezTo>
                      <a:pt x="505" y="63"/>
                      <a:pt x="504" y="61"/>
                      <a:pt x="503" y="60"/>
                    </a:cubicBezTo>
                    <a:cubicBezTo>
                      <a:pt x="502" y="58"/>
                      <a:pt x="500" y="57"/>
                      <a:pt x="499" y="55"/>
                    </a:cubicBezTo>
                    <a:cubicBezTo>
                      <a:pt x="498" y="54"/>
                      <a:pt x="497" y="52"/>
                      <a:pt x="496" y="51"/>
                    </a:cubicBezTo>
                    <a:cubicBezTo>
                      <a:pt x="494" y="50"/>
                      <a:pt x="493" y="50"/>
                      <a:pt x="492" y="49"/>
                    </a:cubicBezTo>
                    <a:cubicBezTo>
                      <a:pt x="489" y="46"/>
                      <a:pt x="485" y="44"/>
                      <a:pt x="482" y="42"/>
                    </a:cubicBezTo>
                    <a:cubicBezTo>
                      <a:pt x="479" y="40"/>
                      <a:pt x="476" y="37"/>
                      <a:pt x="473" y="36"/>
                    </a:cubicBezTo>
                    <a:cubicBezTo>
                      <a:pt x="469" y="34"/>
                      <a:pt x="466" y="32"/>
                      <a:pt x="462" y="30"/>
                    </a:cubicBezTo>
                    <a:cubicBezTo>
                      <a:pt x="459" y="29"/>
                      <a:pt x="456" y="28"/>
                      <a:pt x="453" y="26"/>
                    </a:cubicBezTo>
                    <a:cubicBezTo>
                      <a:pt x="451" y="26"/>
                      <a:pt x="450" y="26"/>
                      <a:pt x="448" y="25"/>
                    </a:cubicBezTo>
                    <a:cubicBezTo>
                      <a:pt x="447" y="25"/>
                      <a:pt x="446" y="25"/>
                      <a:pt x="445" y="24"/>
                    </a:cubicBezTo>
                    <a:cubicBezTo>
                      <a:pt x="444" y="24"/>
                      <a:pt x="443" y="24"/>
                      <a:pt x="442" y="24"/>
                    </a:cubicBezTo>
                    <a:cubicBezTo>
                      <a:pt x="442" y="24"/>
                      <a:pt x="439" y="23"/>
                      <a:pt x="439" y="23"/>
                    </a:cubicBezTo>
                    <a:cubicBezTo>
                      <a:pt x="438" y="23"/>
                      <a:pt x="437" y="22"/>
                      <a:pt x="436" y="22"/>
                    </a:cubicBezTo>
                    <a:cubicBezTo>
                      <a:pt x="434" y="21"/>
                      <a:pt x="432" y="21"/>
                      <a:pt x="430" y="20"/>
                    </a:cubicBezTo>
                    <a:cubicBezTo>
                      <a:pt x="426" y="18"/>
                      <a:pt x="421" y="17"/>
                      <a:pt x="417" y="16"/>
                    </a:cubicBezTo>
                    <a:cubicBezTo>
                      <a:pt x="408" y="13"/>
                      <a:pt x="399" y="10"/>
                      <a:pt x="390" y="10"/>
                    </a:cubicBezTo>
                    <a:cubicBezTo>
                      <a:pt x="384" y="10"/>
                      <a:pt x="379" y="10"/>
                      <a:pt x="373" y="10"/>
                    </a:cubicBezTo>
                    <a:cubicBezTo>
                      <a:pt x="370" y="10"/>
                      <a:pt x="367" y="11"/>
                      <a:pt x="364" y="10"/>
                    </a:cubicBezTo>
                    <a:cubicBezTo>
                      <a:pt x="363" y="10"/>
                      <a:pt x="362" y="9"/>
                      <a:pt x="360" y="9"/>
                    </a:cubicBezTo>
                    <a:cubicBezTo>
                      <a:pt x="358" y="9"/>
                      <a:pt x="357" y="9"/>
                      <a:pt x="355" y="9"/>
                    </a:cubicBezTo>
                    <a:cubicBezTo>
                      <a:pt x="350" y="8"/>
                      <a:pt x="345" y="8"/>
                      <a:pt x="340" y="8"/>
                    </a:cubicBezTo>
                    <a:cubicBezTo>
                      <a:pt x="333" y="8"/>
                      <a:pt x="327" y="8"/>
                      <a:pt x="321" y="8"/>
                    </a:cubicBezTo>
                    <a:cubicBezTo>
                      <a:pt x="318" y="8"/>
                      <a:pt x="315" y="7"/>
                      <a:pt x="312" y="7"/>
                    </a:cubicBezTo>
                    <a:cubicBezTo>
                      <a:pt x="309" y="7"/>
                      <a:pt x="306" y="7"/>
                      <a:pt x="303" y="7"/>
                    </a:cubicBezTo>
                    <a:cubicBezTo>
                      <a:pt x="298" y="7"/>
                      <a:pt x="293" y="7"/>
                      <a:pt x="288" y="7"/>
                    </a:cubicBezTo>
                    <a:cubicBezTo>
                      <a:pt x="286" y="7"/>
                      <a:pt x="284" y="7"/>
                      <a:pt x="282" y="7"/>
                    </a:cubicBezTo>
                    <a:cubicBezTo>
                      <a:pt x="279" y="7"/>
                      <a:pt x="278" y="6"/>
                      <a:pt x="275" y="6"/>
                    </a:cubicBezTo>
                    <a:cubicBezTo>
                      <a:pt x="273" y="6"/>
                      <a:pt x="271" y="6"/>
                      <a:pt x="269" y="6"/>
                    </a:cubicBezTo>
                    <a:cubicBezTo>
                      <a:pt x="268" y="6"/>
                      <a:pt x="268" y="5"/>
                      <a:pt x="267" y="5"/>
                    </a:cubicBezTo>
                    <a:cubicBezTo>
                      <a:pt x="265" y="5"/>
                      <a:pt x="264" y="5"/>
                      <a:pt x="263" y="5"/>
                    </a:cubicBezTo>
                    <a:cubicBezTo>
                      <a:pt x="260" y="4"/>
                      <a:pt x="259" y="4"/>
                      <a:pt x="256" y="4"/>
                    </a:cubicBezTo>
                    <a:cubicBezTo>
                      <a:pt x="254" y="4"/>
                      <a:pt x="252" y="3"/>
                      <a:pt x="250" y="3"/>
                    </a:cubicBezTo>
                    <a:cubicBezTo>
                      <a:pt x="245" y="3"/>
                      <a:pt x="241" y="2"/>
                      <a:pt x="236" y="2"/>
                    </a:cubicBezTo>
                    <a:cubicBezTo>
                      <a:pt x="233" y="2"/>
                      <a:pt x="232" y="1"/>
                      <a:pt x="229" y="1"/>
                    </a:cubicBezTo>
                    <a:cubicBezTo>
                      <a:pt x="227" y="1"/>
                      <a:pt x="225" y="1"/>
                      <a:pt x="223" y="1"/>
                    </a:cubicBezTo>
                    <a:cubicBezTo>
                      <a:pt x="219" y="1"/>
                      <a:pt x="213" y="0"/>
                      <a:pt x="209" y="1"/>
                    </a:cubicBezTo>
                    <a:cubicBezTo>
                      <a:pt x="209" y="1"/>
                      <a:pt x="208" y="2"/>
                      <a:pt x="207" y="2"/>
                    </a:cubicBezTo>
                    <a:cubicBezTo>
                      <a:pt x="206" y="2"/>
                      <a:pt x="205" y="2"/>
                      <a:pt x="204" y="2"/>
                    </a:cubicBezTo>
                    <a:cubicBezTo>
                      <a:pt x="202" y="2"/>
                      <a:pt x="199" y="2"/>
                      <a:pt x="197" y="2"/>
                    </a:cubicBezTo>
                    <a:cubicBezTo>
                      <a:pt x="193" y="2"/>
                      <a:pt x="188" y="2"/>
                      <a:pt x="183" y="2"/>
                    </a:cubicBezTo>
                    <a:cubicBezTo>
                      <a:pt x="179" y="2"/>
                      <a:pt x="175" y="3"/>
                      <a:pt x="170" y="3"/>
                    </a:cubicBezTo>
                    <a:cubicBezTo>
                      <a:pt x="169" y="3"/>
                      <a:pt x="168" y="3"/>
                      <a:pt x="167" y="3"/>
                    </a:cubicBezTo>
                    <a:cubicBezTo>
                      <a:pt x="166" y="3"/>
                      <a:pt x="166" y="2"/>
                      <a:pt x="165" y="2"/>
                    </a:cubicBezTo>
                    <a:cubicBezTo>
                      <a:pt x="163" y="1"/>
                      <a:pt x="160" y="2"/>
                      <a:pt x="158" y="2"/>
                    </a:cubicBezTo>
                    <a:cubicBezTo>
                      <a:pt x="157" y="2"/>
                      <a:pt x="155" y="1"/>
                      <a:pt x="154" y="2"/>
                    </a:cubicBezTo>
                    <a:cubicBezTo>
                      <a:pt x="153" y="2"/>
                      <a:pt x="153" y="3"/>
                      <a:pt x="152" y="3"/>
                    </a:cubicBezTo>
                    <a:cubicBezTo>
                      <a:pt x="150" y="3"/>
                      <a:pt x="148" y="3"/>
                      <a:pt x="146" y="3"/>
                    </a:cubicBezTo>
                    <a:cubicBezTo>
                      <a:pt x="145" y="3"/>
                      <a:pt x="145" y="4"/>
                      <a:pt x="144" y="4"/>
                    </a:cubicBezTo>
                    <a:cubicBezTo>
                      <a:pt x="143" y="4"/>
                      <a:pt x="142" y="4"/>
                      <a:pt x="141" y="4"/>
                    </a:cubicBezTo>
                    <a:cubicBezTo>
                      <a:pt x="140" y="4"/>
                      <a:pt x="139" y="5"/>
                      <a:pt x="138" y="5"/>
                    </a:cubicBezTo>
                    <a:cubicBezTo>
                      <a:pt x="137" y="5"/>
                      <a:pt x="136" y="5"/>
                      <a:pt x="134" y="5"/>
                    </a:cubicBezTo>
                    <a:cubicBezTo>
                      <a:pt x="132" y="6"/>
                      <a:pt x="130" y="6"/>
                      <a:pt x="128" y="6"/>
                    </a:cubicBezTo>
                    <a:cubicBezTo>
                      <a:pt x="125" y="6"/>
                      <a:pt x="123" y="7"/>
                      <a:pt x="120" y="7"/>
                    </a:cubicBezTo>
                    <a:cubicBezTo>
                      <a:pt x="119" y="7"/>
                      <a:pt x="118" y="7"/>
                      <a:pt x="117" y="7"/>
                    </a:cubicBezTo>
                    <a:cubicBezTo>
                      <a:pt x="116" y="7"/>
                      <a:pt x="115" y="8"/>
                      <a:pt x="114" y="8"/>
                    </a:cubicBezTo>
                    <a:cubicBezTo>
                      <a:pt x="111" y="9"/>
                      <a:pt x="107" y="9"/>
                      <a:pt x="104" y="10"/>
                    </a:cubicBezTo>
                    <a:cubicBezTo>
                      <a:pt x="91" y="13"/>
                      <a:pt x="78" y="18"/>
                      <a:pt x="66" y="24"/>
                    </a:cubicBezTo>
                    <a:cubicBezTo>
                      <a:pt x="55" y="30"/>
                      <a:pt x="42" y="32"/>
                      <a:pt x="31" y="37"/>
                    </a:cubicBezTo>
                    <a:cubicBezTo>
                      <a:pt x="27" y="39"/>
                      <a:pt x="23" y="42"/>
                      <a:pt x="18" y="44"/>
                    </a:cubicBezTo>
                    <a:cubicBezTo>
                      <a:pt x="17" y="45"/>
                      <a:pt x="15" y="45"/>
                      <a:pt x="13" y="46"/>
                    </a:cubicBezTo>
                    <a:cubicBezTo>
                      <a:pt x="10" y="48"/>
                      <a:pt x="9" y="49"/>
                      <a:pt x="7" y="52"/>
                    </a:cubicBezTo>
                    <a:cubicBezTo>
                      <a:pt x="7" y="53"/>
                      <a:pt x="6" y="53"/>
                      <a:pt x="6" y="54"/>
                    </a:cubicBezTo>
                    <a:cubicBezTo>
                      <a:pt x="5" y="54"/>
                      <a:pt x="5" y="56"/>
                      <a:pt x="4" y="56"/>
                    </a:cubicBezTo>
                    <a:cubicBezTo>
                      <a:pt x="3" y="58"/>
                      <a:pt x="2" y="59"/>
                      <a:pt x="2" y="62"/>
                    </a:cubicBezTo>
                    <a:cubicBezTo>
                      <a:pt x="1" y="63"/>
                      <a:pt x="1" y="64"/>
                      <a:pt x="1" y="65"/>
                    </a:cubicBezTo>
                    <a:cubicBezTo>
                      <a:pt x="1" y="66"/>
                      <a:pt x="1" y="67"/>
                      <a:pt x="0" y="68"/>
                    </a:cubicBezTo>
                    <a:cubicBezTo>
                      <a:pt x="0" y="71"/>
                      <a:pt x="0" y="73"/>
                      <a:pt x="0" y="76"/>
                    </a:cubicBezTo>
                    <a:cubicBezTo>
                      <a:pt x="0" y="80"/>
                      <a:pt x="2" y="83"/>
                      <a:pt x="5" y="87"/>
                    </a:cubicBezTo>
                    <a:cubicBezTo>
                      <a:pt x="8" y="89"/>
                      <a:pt x="10" y="93"/>
                      <a:pt x="14" y="93"/>
                    </a:cubicBezTo>
                    <a:cubicBezTo>
                      <a:pt x="9" y="93"/>
                      <a:pt x="9" y="93"/>
                      <a:pt x="9" y="93"/>
                    </a:cubicBezTo>
                    <a:cubicBezTo>
                      <a:pt x="12" y="95"/>
                      <a:pt x="15" y="96"/>
                      <a:pt x="18" y="98"/>
                    </a:cubicBezTo>
                    <a:cubicBezTo>
                      <a:pt x="23" y="101"/>
                      <a:pt x="27" y="104"/>
                      <a:pt x="31" y="107"/>
                    </a:cubicBezTo>
                    <a:cubicBezTo>
                      <a:pt x="35" y="109"/>
                      <a:pt x="39" y="112"/>
                      <a:pt x="43" y="114"/>
                    </a:cubicBezTo>
                    <a:cubicBezTo>
                      <a:pt x="48" y="116"/>
                      <a:pt x="53" y="116"/>
                      <a:pt x="58" y="117"/>
                    </a:cubicBezTo>
                    <a:cubicBezTo>
                      <a:pt x="60" y="118"/>
                      <a:pt x="61" y="118"/>
                      <a:pt x="63" y="118"/>
                    </a:cubicBezTo>
                    <a:cubicBezTo>
                      <a:pt x="64" y="119"/>
                      <a:pt x="65" y="118"/>
                      <a:pt x="67" y="118"/>
                    </a:cubicBezTo>
                    <a:cubicBezTo>
                      <a:pt x="69" y="119"/>
                      <a:pt x="70" y="119"/>
                      <a:pt x="72" y="120"/>
                    </a:cubicBezTo>
                    <a:cubicBezTo>
                      <a:pt x="73" y="120"/>
                      <a:pt x="75" y="119"/>
                      <a:pt x="76" y="119"/>
                    </a:cubicBezTo>
                    <a:cubicBezTo>
                      <a:pt x="80" y="120"/>
                      <a:pt x="83" y="121"/>
                      <a:pt x="87" y="121"/>
                    </a:cubicBezTo>
                    <a:cubicBezTo>
                      <a:pt x="92" y="121"/>
                      <a:pt x="96" y="121"/>
                      <a:pt x="101" y="121"/>
                    </a:cubicBezTo>
                    <a:cubicBezTo>
                      <a:pt x="108" y="121"/>
                      <a:pt x="116" y="120"/>
                      <a:pt x="123" y="120"/>
                    </a:cubicBezTo>
                    <a:cubicBezTo>
                      <a:pt x="127" y="121"/>
                      <a:pt x="130" y="122"/>
                      <a:pt x="134" y="122"/>
                    </a:cubicBezTo>
                    <a:cubicBezTo>
                      <a:pt x="138" y="121"/>
                      <a:pt x="141" y="121"/>
                      <a:pt x="145" y="121"/>
                    </a:cubicBezTo>
                    <a:cubicBezTo>
                      <a:pt x="148" y="121"/>
                      <a:pt x="151" y="120"/>
                      <a:pt x="154" y="121"/>
                    </a:cubicBezTo>
                    <a:cubicBezTo>
                      <a:pt x="157" y="121"/>
                      <a:pt x="160" y="122"/>
                      <a:pt x="163" y="122"/>
                    </a:cubicBezTo>
                    <a:cubicBezTo>
                      <a:pt x="166" y="122"/>
                      <a:pt x="170" y="121"/>
                      <a:pt x="173" y="122"/>
                    </a:cubicBezTo>
                    <a:cubicBezTo>
                      <a:pt x="174" y="122"/>
                      <a:pt x="176" y="122"/>
                      <a:pt x="177" y="123"/>
                    </a:cubicBezTo>
                    <a:cubicBezTo>
                      <a:pt x="179" y="123"/>
                      <a:pt x="182" y="123"/>
                      <a:pt x="184" y="123"/>
                    </a:cubicBezTo>
                    <a:cubicBezTo>
                      <a:pt x="190" y="123"/>
                      <a:pt x="196" y="124"/>
                      <a:pt x="203" y="124"/>
                    </a:cubicBezTo>
                    <a:cubicBezTo>
                      <a:pt x="208" y="124"/>
                      <a:pt x="213" y="123"/>
                      <a:pt x="219" y="124"/>
                    </a:cubicBezTo>
                    <a:cubicBezTo>
                      <a:pt x="221" y="124"/>
                      <a:pt x="223" y="125"/>
                      <a:pt x="225" y="125"/>
                    </a:cubicBezTo>
                    <a:cubicBezTo>
                      <a:pt x="227" y="125"/>
                      <a:pt x="229" y="125"/>
                      <a:pt x="232" y="125"/>
                    </a:cubicBezTo>
                    <a:cubicBezTo>
                      <a:pt x="236" y="125"/>
                      <a:pt x="241" y="125"/>
                      <a:pt x="245" y="125"/>
                    </a:cubicBezTo>
                    <a:cubicBezTo>
                      <a:pt x="248" y="125"/>
                      <a:pt x="250" y="126"/>
                      <a:pt x="252" y="126"/>
                    </a:cubicBezTo>
                    <a:cubicBezTo>
                      <a:pt x="254" y="126"/>
                      <a:pt x="256" y="126"/>
                      <a:pt x="258" y="126"/>
                    </a:cubicBezTo>
                    <a:cubicBezTo>
                      <a:pt x="263" y="126"/>
                      <a:pt x="268" y="126"/>
                      <a:pt x="273" y="126"/>
                    </a:cubicBezTo>
                    <a:cubicBezTo>
                      <a:pt x="283" y="126"/>
                      <a:pt x="293" y="126"/>
                      <a:pt x="302" y="126"/>
                    </a:cubicBezTo>
                    <a:cubicBezTo>
                      <a:pt x="305" y="126"/>
                      <a:pt x="307" y="126"/>
                      <a:pt x="310" y="126"/>
                    </a:cubicBezTo>
                    <a:cubicBezTo>
                      <a:pt x="312" y="126"/>
                      <a:pt x="314" y="125"/>
                      <a:pt x="317" y="125"/>
                    </a:cubicBezTo>
                    <a:cubicBezTo>
                      <a:pt x="322" y="125"/>
                      <a:pt x="327" y="124"/>
                      <a:pt x="332" y="124"/>
                    </a:cubicBezTo>
                    <a:cubicBezTo>
                      <a:pt x="335" y="124"/>
                      <a:pt x="336" y="124"/>
                      <a:pt x="339" y="123"/>
                    </a:cubicBezTo>
                    <a:cubicBezTo>
                      <a:pt x="341" y="122"/>
                      <a:pt x="344" y="123"/>
                      <a:pt x="346" y="123"/>
                    </a:cubicBezTo>
                    <a:cubicBezTo>
                      <a:pt x="347" y="123"/>
                      <a:pt x="347" y="122"/>
                      <a:pt x="348" y="122"/>
                    </a:cubicBezTo>
                    <a:cubicBezTo>
                      <a:pt x="350" y="121"/>
                      <a:pt x="350" y="122"/>
                      <a:pt x="351" y="123"/>
                    </a:cubicBezTo>
                    <a:cubicBezTo>
                      <a:pt x="354" y="123"/>
                      <a:pt x="357" y="123"/>
                      <a:pt x="359" y="123"/>
                    </a:cubicBezTo>
                    <a:cubicBezTo>
                      <a:pt x="361" y="123"/>
                      <a:pt x="364" y="123"/>
                      <a:pt x="366" y="123"/>
                    </a:cubicBezTo>
                    <a:cubicBezTo>
                      <a:pt x="369" y="123"/>
                      <a:pt x="370" y="122"/>
                      <a:pt x="373" y="123"/>
                    </a:cubicBezTo>
                    <a:cubicBezTo>
                      <a:pt x="373" y="123"/>
                      <a:pt x="374" y="124"/>
                      <a:pt x="375" y="124"/>
                    </a:cubicBezTo>
                    <a:cubicBezTo>
                      <a:pt x="376" y="125"/>
                      <a:pt x="375" y="126"/>
                      <a:pt x="376" y="127"/>
                    </a:cubicBezTo>
                    <a:cubicBezTo>
                      <a:pt x="376" y="128"/>
                      <a:pt x="377" y="128"/>
                      <a:pt x="377" y="129"/>
                    </a:cubicBezTo>
                    <a:cubicBezTo>
                      <a:pt x="377" y="130"/>
                      <a:pt x="376" y="131"/>
                      <a:pt x="376" y="132"/>
                    </a:cubicBezTo>
                    <a:cubicBezTo>
                      <a:pt x="377" y="132"/>
                      <a:pt x="378" y="132"/>
                      <a:pt x="379" y="133"/>
                    </a:cubicBezTo>
                    <a:cubicBezTo>
                      <a:pt x="379" y="135"/>
                      <a:pt x="376" y="136"/>
                      <a:pt x="378" y="138"/>
                    </a:cubicBezTo>
                    <a:cubicBezTo>
                      <a:pt x="379" y="140"/>
                      <a:pt x="381" y="138"/>
                      <a:pt x="383" y="140"/>
                    </a:cubicBezTo>
                    <a:cubicBezTo>
                      <a:pt x="385" y="142"/>
                      <a:pt x="381" y="142"/>
                      <a:pt x="380" y="144"/>
                    </a:cubicBezTo>
                    <a:cubicBezTo>
                      <a:pt x="381" y="144"/>
                      <a:pt x="382" y="144"/>
                      <a:pt x="383" y="144"/>
                    </a:cubicBezTo>
                    <a:cubicBezTo>
                      <a:pt x="383" y="146"/>
                      <a:pt x="382" y="147"/>
                      <a:pt x="382" y="149"/>
                    </a:cubicBezTo>
                    <a:cubicBezTo>
                      <a:pt x="381" y="149"/>
                      <a:pt x="381" y="151"/>
                      <a:pt x="381" y="152"/>
                    </a:cubicBezTo>
                    <a:cubicBezTo>
                      <a:pt x="381" y="153"/>
                      <a:pt x="381" y="153"/>
                      <a:pt x="381" y="154"/>
                    </a:cubicBezTo>
                    <a:cubicBezTo>
                      <a:pt x="382" y="156"/>
                      <a:pt x="381" y="159"/>
                      <a:pt x="381" y="161"/>
                    </a:cubicBezTo>
                    <a:cubicBezTo>
                      <a:pt x="381" y="165"/>
                      <a:pt x="381" y="168"/>
                      <a:pt x="381" y="172"/>
                    </a:cubicBezTo>
                    <a:cubicBezTo>
                      <a:pt x="381" y="174"/>
                      <a:pt x="380" y="176"/>
                      <a:pt x="380" y="178"/>
                    </a:cubicBezTo>
                    <a:cubicBezTo>
                      <a:pt x="380" y="180"/>
                      <a:pt x="380" y="183"/>
                      <a:pt x="379" y="185"/>
                    </a:cubicBezTo>
                    <a:cubicBezTo>
                      <a:pt x="378" y="190"/>
                      <a:pt x="378" y="195"/>
                      <a:pt x="377" y="200"/>
                    </a:cubicBezTo>
                    <a:cubicBezTo>
                      <a:pt x="377" y="203"/>
                      <a:pt x="376" y="207"/>
                      <a:pt x="375" y="210"/>
                    </a:cubicBezTo>
                    <a:cubicBezTo>
                      <a:pt x="374" y="214"/>
                      <a:pt x="373" y="218"/>
                      <a:pt x="373" y="222"/>
                    </a:cubicBezTo>
                    <a:cubicBezTo>
                      <a:pt x="371" y="231"/>
                      <a:pt x="368" y="239"/>
                      <a:pt x="366" y="247"/>
                    </a:cubicBezTo>
                    <a:cubicBezTo>
                      <a:pt x="364" y="253"/>
                      <a:pt x="363" y="259"/>
                      <a:pt x="362" y="266"/>
                    </a:cubicBezTo>
                    <a:cubicBezTo>
                      <a:pt x="362" y="269"/>
                      <a:pt x="361" y="272"/>
                      <a:pt x="360" y="276"/>
                    </a:cubicBezTo>
                    <a:cubicBezTo>
                      <a:pt x="360" y="277"/>
                      <a:pt x="360" y="279"/>
                      <a:pt x="360" y="281"/>
                    </a:cubicBezTo>
                    <a:cubicBezTo>
                      <a:pt x="360" y="283"/>
                      <a:pt x="359" y="285"/>
                      <a:pt x="359" y="287"/>
                    </a:cubicBezTo>
                    <a:cubicBezTo>
                      <a:pt x="359" y="290"/>
                      <a:pt x="359" y="293"/>
                      <a:pt x="358" y="296"/>
                    </a:cubicBezTo>
                    <a:cubicBezTo>
                      <a:pt x="358" y="298"/>
                      <a:pt x="357" y="300"/>
                      <a:pt x="357" y="301"/>
                    </a:cubicBezTo>
                    <a:cubicBezTo>
                      <a:pt x="357" y="302"/>
                      <a:pt x="357" y="302"/>
                      <a:pt x="357" y="303"/>
                    </a:cubicBezTo>
                    <a:cubicBezTo>
                      <a:pt x="356" y="304"/>
                      <a:pt x="357" y="305"/>
                      <a:pt x="356" y="307"/>
                    </a:cubicBezTo>
                    <a:cubicBezTo>
                      <a:pt x="355" y="310"/>
                      <a:pt x="355" y="314"/>
                      <a:pt x="354" y="317"/>
                    </a:cubicBezTo>
                    <a:cubicBezTo>
                      <a:pt x="354" y="321"/>
                      <a:pt x="353" y="325"/>
                      <a:pt x="352" y="329"/>
                    </a:cubicBezTo>
                    <a:cubicBezTo>
                      <a:pt x="351" y="332"/>
                      <a:pt x="351" y="335"/>
                      <a:pt x="350" y="338"/>
                    </a:cubicBezTo>
                    <a:cubicBezTo>
                      <a:pt x="350" y="340"/>
                      <a:pt x="350" y="341"/>
                      <a:pt x="350" y="343"/>
                    </a:cubicBezTo>
                    <a:cubicBezTo>
                      <a:pt x="350" y="345"/>
                      <a:pt x="349" y="347"/>
                      <a:pt x="349" y="349"/>
                    </a:cubicBezTo>
                    <a:cubicBezTo>
                      <a:pt x="348" y="352"/>
                      <a:pt x="347" y="355"/>
                      <a:pt x="347" y="358"/>
                    </a:cubicBezTo>
                    <a:cubicBezTo>
                      <a:pt x="345" y="362"/>
                      <a:pt x="344" y="366"/>
                      <a:pt x="343" y="370"/>
                    </a:cubicBezTo>
                    <a:cubicBezTo>
                      <a:pt x="342" y="376"/>
                      <a:pt x="340" y="381"/>
                      <a:pt x="338" y="387"/>
                    </a:cubicBezTo>
                    <a:cubicBezTo>
                      <a:pt x="337" y="388"/>
                      <a:pt x="337" y="390"/>
                      <a:pt x="336" y="391"/>
                    </a:cubicBezTo>
                    <a:cubicBezTo>
                      <a:pt x="336" y="392"/>
                      <a:pt x="336" y="394"/>
                      <a:pt x="335" y="395"/>
                    </a:cubicBezTo>
                    <a:cubicBezTo>
                      <a:pt x="335" y="397"/>
                      <a:pt x="334" y="398"/>
                      <a:pt x="334" y="399"/>
                    </a:cubicBezTo>
                    <a:cubicBezTo>
                      <a:pt x="333" y="401"/>
                      <a:pt x="333" y="402"/>
                      <a:pt x="332" y="404"/>
                    </a:cubicBezTo>
                    <a:cubicBezTo>
                      <a:pt x="332" y="405"/>
                      <a:pt x="331" y="407"/>
                      <a:pt x="331" y="408"/>
                    </a:cubicBezTo>
                    <a:cubicBezTo>
                      <a:pt x="330" y="409"/>
                      <a:pt x="330" y="411"/>
                      <a:pt x="329" y="412"/>
                    </a:cubicBezTo>
                    <a:cubicBezTo>
                      <a:pt x="328" y="413"/>
                      <a:pt x="328" y="415"/>
                      <a:pt x="327" y="416"/>
                    </a:cubicBezTo>
                    <a:cubicBezTo>
                      <a:pt x="326" y="417"/>
                      <a:pt x="326" y="419"/>
                      <a:pt x="326" y="420"/>
                    </a:cubicBezTo>
                    <a:cubicBezTo>
                      <a:pt x="324" y="424"/>
                      <a:pt x="322" y="429"/>
                      <a:pt x="320" y="434"/>
                    </a:cubicBezTo>
                    <a:cubicBezTo>
                      <a:pt x="319" y="436"/>
                      <a:pt x="318" y="438"/>
                      <a:pt x="317" y="440"/>
                    </a:cubicBezTo>
                    <a:cubicBezTo>
                      <a:pt x="316" y="441"/>
                      <a:pt x="316" y="442"/>
                      <a:pt x="315" y="443"/>
                    </a:cubicBezTo>
                    <a:cubicBezTo>
                      <a:pt x="315" y="443"/>
                      <a:pt x="315" y="444"/>
                      <a:pt x="315" y="445"/>
                    </a:cubicBezTo>
                    <a:cubicBezTo>
                      <a:pt x="315" y="446"/>
                      <a:pt x="314" y="446"/>
                      <a:pt x="314" y="447"/>
                    </a:cubicBezTo>
                    <a:cubicBezTo>
                      <a:pt x="314" y="448"/>
                      <a:pt x="313" y="450"/>
                      <a:pt x="314" y="450"/>
                    </a:cubicBezTo>
                    <a:cubicBezTo>
                      <a:pt x="314" y="451"/>
                      <a:pt x="315" y="450"/>
                      <a:pt x="315" y="450"/>
                    </a:cubicBezTo>
                    <a:cubicBezTo>
                      <a:pt x="316" y="451"/>
                      <a:pt x="315" y="451"/>
                      <a:pt x="315" y="452"/>
                    </a:cubicBezTo>
                    <a:cubicBezTo>
                      <a:pt x="315" y="453"/>
                      <a:pt x="314" y="454"/>
                      <a:pt x="314" y="455"/>
                    </a:cubicBezTo>
                    <a:cubicBezTo>
                      <a:pt x="314" y="456"/>
                      <a:pt x="313" y="458"/>
                      <a:pt x="313" y="460"/>
                    </a:cubicBezTo>
                    <a:cubicBezTo>
                      <a:pt x="313" y="461"/>
                      <a:pt x="312" y="463"/>
                      <a:pt x="313" y="464"/>
                    </a:cubicBezTo>
                    <a:cubicBezTo>
                      <a:pt x="313" y="465"/>
                      <a:pt x="314" y="465"/>
                      <a:pt x="315" y="466"/>
                    </a:cubicBezTo>
                    <a:cubicBezTo>
                      <a:pt x="316" y="468"/>
                      <a:pt x="318" y="469"/>
                      <a:pt x="320" y="470"/>
                    </a:cubicBezTo>
                    <a:cubicBezTo>
                      <a:pt x="322" y="471"/>
                      <a:pt x="324" y="472"/>
                      <a:pt x="326" y="473"/>
                    </a:cubicBezTo>
                    <a:cubicBezTo>
                      <a:pt x="329" y="474"/>
                      <a:pt x="331" y="475"/>
                      <a:pt x="334" y="476"/>
                    </a:cubicBezTo>
                    <a:cubicBezTo>
                      <a:pt x="335" y="476"/>
                      <a:pt x="336" y="476"/>
                      <a:pt x="338" y="476"/>
                    </a:cubicBezTo>
                    <a:cubicBezTo>
                      <a:pt x="338" y="477"/>
                      <a:pt x="338" y="477"/>
                      <a:pt x="339" y="477"/>
                    </a:cubicBezTo>
                    <a:cubicBezTo>
                      <a:pt x="340" y="477"/>
                      <a:pt x="340" y="477"/>
                      <a:pt x="341" y="477"/>
                    </a:cubicBezTo>
                    <a:cubicBezTo>
                      <a:pt x="342" y="477"/>
                      <a:pt x="344" y="478"/>
                      <a:pt x="345" y="478"/>
                    </a:cubicBezTo>
                    <a:cubicBezTo>
                      <a:pt x="347" y="478"/>
                      <a:pt x="347" y="478"/>
                      <a:pt x="349" y="478"/>
                    </a:cubicBezTo>
                    <a:cubicBezTo>
                      <a:pt x="352" y="478"/>
                      <a:pt x="354" y="479"/>
                      <a:pt x="357" y="479"/>
                    </a:cubicBezTo>
                    <a:cubicBezTo>
                      <a:pt x="360" y="479"/>
                      <a:pt x="363" y="479"/>
                      <a:pt x="366" y="479"/>
                    </a:cubicBezTo>
                    <a:cubicBezTo>
                      <a:pt x="369" y="479"/>
                      <a:pt x="371" y="479"/>
                      <a:pt x="374" y="478"/>
                    </a:cubicBezTo>
                    <a:cubicBezTo>
                      <a:pt x="377" y="478"/>
                      <a:pt x="379" y="477"/>
                      <a:pt x="382" y="477"/>
                    </a:cubicBezTo>
                    <a:cubicBezTo>
                      <a:pt x="383" y="476"/>
                      <a:pt x="383" y="477"/>
                      <a:pt x="384" y="476"/>
                    </a:cubicBezTo>
                    <a:cubicBezTo>
                      <a:pt x="385" y="476"/>
                      <a:pt x="385" y="476"/>
                      <a:pt x="385" y="476"/>
                    </a:cubicBezTo>
                    <a:cubicBezTo>
                      <a:pt x="386" y="476"/>
                      <a:pt x="387" y="476"/>
                      <a:pt x="387" y="476"/>
                    </a:cubicBezTo>
                    <a:cubicBezTo>
                      <a:pt x="388" y="475"/>
                      <a:pt x="388" y="475"/>
                      <a:pt x="389" y="475"/>
                    </a:cubicBezTo>
                    <a:cubicBezTo>
                      <a:pt x="391" y="475"/>
                      <a:pt x="391" y="475"/>
                      <a:pt x="393" y="474"/>
                    </a:cubicBezTo>
                    <a:cubicBezTo>
                      <a:pt x="394" y="474"/>
                      <a:pt x="396" y="475"/>
                      <a:pt x="397" y="474"/>
                    </a:cubicBezTo>
                    <a:cubicBezTo>
                      <a:pt x="398" y="474"/>
                      <a:pt x="398" y="474"/>
                      <a:pt x="399" y="474"/>
                    </a:cubicBezTo>
                    <a:cubicBezTo>
                      <a:pt x="399" y="474"/>
                      <a:pt x="400" y="474"/>
                      <a:pt x="401" y="474"/>
                    </a:cubicBezTo>
                    <a:cubicBezTo>
                      <a:pt x="402" y="474"/>
                      <a:pt x="403" y="474"/>
                      <a:pt x="405" y="474"/>
                    </a:cubicBezTo>
                    <a:cubicBezTo>
                      <a:pt x="406" y="475"/>
                      <a:pt x="407" y="474"/>
                      <a:pt x="409" y="475"/>
                    </a:cubicBezTo>
                    <a:cubicBezTo>
                      <a:pt x="410" y="475"/>
                      <a:pt x="412" y="476"/>
                      <a:pt x="414" y="476"/>
                    </a:cubicBezTo>
                    <a:cubicBezTo>
                      <a:pt x="418" y="478"/>
                      <a:pt x="424" y="479"/>
                      <a:pt x="428" y="481"/>
                    </a:cubicBezTo>
                    <a:cubicBezTo>
                      <a:pt x="430" y="482"/>
                      <a:pt x="432" y="482"/>
                      <a:pt x="434" y="482"/>
                    </a:cubicBezTo>
                    <a:cubicBezTo>
                      <a:pt x="436" y="483"/>
                      <a:pt x="438" y="484"/>
                      <a:pt x="440" y="484"/>
                    </a:cubicBezTo>
                    <a:cubicBezTo>
                      <a:pt x="441" y="485"/>
                      <a:pt x="442" y="484"/>
                      <a:pt x="443" y="484"/>
                    </a:cubicBezTo>
                    <a:cubicBezTo>
                      <a:pt x="444" y="485"/>
                      <a:pt x="445" y="485"/>
                      <a:pt x="446" y="485"/>
                    </a:cubicBezTo>
                    <a:cubicBezTo>
                      <a:pt x="449" y="485"/>
                      <a:pt x="450" y="486"/>
                      <a:pt x="452" y="486"/>
                    </a:cubicBezTo>
                    <a:cubicBezTo>
                      <a:pt x="457" y="486"/>
                      <a:pt x="462" y="486"/>
                      <a:pt x="466" y="485"/>
                    </a:cubicBezTo>
                    <a:cubicBezTo>
                      <a:pt x="467" y="485"/>
                      <a:pt x="468" y="485"/>
                      <a:pt x="469" y="485"/>
                    </a:cubicBezTo>
                    <a:cubicBezTo>
                      <a:pt x="470" y="485"/>
                      <a:pt x="470" y="485"/>
                      <a:pt x="471" y="485"/>
                    </a:cubicBezTo>
                    <a:cubicBezTo>
                      <a:pt x="471" y="485"/>
                      <a:pt x="472" y="485"/>
                      <a:pt x="472" y="485"/>
                    </a:cubicBezTo>
                    <a:cubicBezTo>
                      <a:pt x="473" y="484"/>
                      <a:pt x="474" y="485"/>
                      <a:pt x="475" y="485"/>
                    </a:cubicBezTo>
                    <a:cubicBezTo>
                      <a:pt x="477" y="484"/>
                      <a:pt x="477" y="484"/>
                      <a:pt x="479" y="484"/>
                    </a:cubicBezTo>
                    <a:cubicBezTo>
                      <a:pt x="481" y="484"/>
                      <a:pt x="483" y="483"/>
                      <a:pt x="485" y="482"/>
                    </a:cubicBezTo>
                    <a:cubicBezTo>
                      <a:pt x="487" y="482"/>
                      <a:pt x="489" y="482"/>
                      <a:pt x="491" y="481"/>
                    </a:cubicBezTo>
                    <a:cubicBezTo>
                      <a:pt x="496" y="479"/>
                      <a:pt x="509" y="476"/>
                      <a:pt x="507" y="468"/>
                    </a:cubicBezTo>
                    <a:cubicBezTo>
                      <a:pt x="506" y="466"/>
                      <a:pt x="505" y="463"/>
                      <a:pt x="504" y="461"/>
                    </a:cubicBezTo>
                    <a:cubicBezTo>
                      <a:pt x="503" y="459"/>
                      <a:pt x="501" y="458"/>
                      <a:pt x="500" y="457"/>
                    </a:cubicBezTo>
                    <a:cubicBezTo>
                      <a:pt x="499" y="456"/>
                      <a:pt x="497" y="457"/>
                      <a:pt x="495" y="456"/>
                    </a:cubicBezTo>
                    <a:cubicBezTo>
                      <a:pt x="494" y="456"/>
                      <a:pt x="494" y="456"/>
                      <a:pt x="493" y="456"/>
                    </a:cubicBezTo>
                    <a:cubicBezTo>
                      <a:pt x="492" y="456"/>
                      <a:pt x="491" y="456"/>
                      <a:pt x="490" y="455"/>
                    </a:cubicBezTo>
                    <a:cubicBezTo>
                      <a:pt x="488" y="455"/>
                      <a:pt x="486" y="454"/>
                      <a:pt x="485" y="454"/>
                    </a:cubicBezTo>
                    <a:cubicBezTo>
                      <a:pt x="483" y="453"/>
                      <a:pt x="482" y="453"/>
                      <a:pt x="480" y="453"/>
                    </a:cubicBezTo>
                    <a:cubicBezTo>
                      <a:pt x="479" y="453"/>
                      <a:pt x="478" y="453"/>
                      <a:pt x="478" y="453"/>
                    </a:cubicBezTo>
                    <a:cubicBezTo>
                      <a:pt x="477" y="453"/>
                      <a:pt x="477" y="452"/>
                      <a:pt x="477" y="452"/>
                    </a:cubicBezTo>
                    <a:cubicBezTo>
                      <a:pt x="476" y="452"/>
                      <a:pt x="475" y="452"/>
                      <a:pt x="475" y="452"/>
                    </a:cubicBezTo>
                    <a:cubicBezTo>
                      <a:pt x="474" y="452"/>
                      <a:pt x="474" y="452"/>
                      <a:pt x="473" y="452"/>
                    </a:cubicBezTo>
                    <a:cubicBezTo>
                      <a:pt x="472" y="451"/>
                      <a:pt x="471" y="452"/>
                      <a:pt x="469" y="452"/>
                    </a:cubicBezTo>
                    <a:cubicBezTo>
                      <a:pt x="468" y="452"/>
                      <a:pt x="466" y="451"/>
                      <a:pt x="465" y="451"/>
                    </a:cubicBezTo>
                    <a:cubicBezTo>
                      <a:pt x="464" y="451"/>
                      <a:pt x="463" y="450"/>
                      <a:pt x="462" y="450"/>
                    </a:cubicBezTo>
                    <a:cubicBezTo>
                      <a:pt x="462" y="450"/>
                      <a:pt x="461" y="450"/>
                      <a:pt x="461" y="450"/>
                    </a:cubicBezTo>
                    <a:cubicBezTo>
                      <a:pt x="460" y="449"/>
                      <a:pt x="459" y="450"/>
                      <a:pt x="457" y="449"/>
                    </a:cubicBezTo>
                    <a:cubicBezTo>
                      <a:pt x="457" y="449"/>
                      <a:pt x="456" y="449"/>
                      <a:pt x="456" y="449"/>
                    </a:cubicBezTo>
                    <a:cubicBezTo>
                      <a:pt x="455" y="449"/>
                      <a:pt x="454" y="449"/>
                      <a:pt x="454" y="449"/>
                    </a:cubicBezTo>
                    <a:cubicBezTo>
                      <a:pt x="452" y="449"/>
                      <a:pt x="451" y="448"/>
                      <a:pt x="450" y="448"/>
                    </a:cubicBezTo>
                    <a:cubicBezTo>
                      <a:pt x="450" y="448"/>
                      <a:pt x="449" y="448"/>
                      <a:pt x="449" y="447"/>
                    </a:cubicBezTo>
                    <a:cubicBezTo>
                      <a:pt x="448" y="447"/>
                      <a:pt x="447" y="447"/>
                      <a:pt x="447" y="447"/>
                    </a:cubicBezTo>
                    <a:cubicBezTo>
                      <a:pt x="445" y="446"/>
                      <a:pt x="443" y="445"/>
                      <a:pt x="442" y="443"/>
                    </a:cubicBezTo>
                    <a:cubicBezTo>
                      <a:pt x="440" y="442"/>
                      <a:pt x="438" y="441"/>
                      <a:pt x="436" y="440"/>
                    </a:cubicBezTo>
                    <a:cubicBezTo>
                      <a:pt x="435" y="439"/>
                      <a:pt x="434" y="439"/>
                      <a:pt x="432" y="438"/>
                    </a:cubicBezTo>
                    <a:cubicBezTo>
                      <a:pt x="431" y="437"/>
                      <a:pt x="431" y="437"/>
                      <a:pt x="431" y="435"/>
                    </a:cubicBezTo>
                    <a:cubicBezTo>
                      <a:pt x="431" y="434"/>
                      <a:pt x="430" y="433"/>
                      <a:pt x="429" y="431"/>
                    </a:cubicBezTo>
                    <a:cubicBezTo>
                      <a:pt x="429" y="430"/>
                      <a:pt x="431" y="429"/>
                      <a:pt x="430" y="428"/>
                    </a:cubicBezTo>
                    <a:cubicBezTo>
                      <a:pt x="430" y="427"/>
                      <a:pt x="430" y="427"/>
                      <a:pt x="430" y="426"/>
                    </a:cubicBezTo>
                    <a:cubicBezTo>
                      <a:pt x="429" y="424"/>
                      <a:pt x="430" y="422"/>
                      <a:pt x="430" y="420"/>
                    </a:cubicBezTo>
                    <a:cubicBezTo>
                      <a:pt x="431" y="418"/>
                      <a:pt x="432" y="417"/>
                      <a:pt x="432" y="415"/>
                    </a:cubicBezTo>
                    <a:cubicBezTo>
                      <a:pt x="429" y="412"/>
                      <a:pt x="432" y="406"/>
                      <a:pt x="433" y="402"/>
                    </a:cubicBezTo>
                    <a:cubicBezTo>
                      <a:pt x="433" y="399"/>
                      <a:pt x="433" y="397"/>
                      <a:pt x="434" y="394"/>
                    </a:cubicBezTo>
                    <a:cubicBezTo>
                      <a:pt x="434" y="393"/>
                      <a:pt x="434" y="392"/>
                      <a:pt x="434" y="390"/>
                    </a:cubicBezTo>
                    <a:cubicBezTo>
                      <a:pt x="435" y="389"/>
                      <a:pt x="435" y="387"/>
                      <a:pt x="436" y="385"/>
                    </a:cubicBezTo>
                    <a:cubicBezTo>
                      <a:pt x="437" y="382"/>
                      <a:pt x="437" y="378"/>
                      <a:pt x="437" y="374"/>
                    </a:cubicBezTo>
                    <a:cubicBezTo>
                      <a:pt x="438" y="370"/>
                      <a:pt x="439" y="365"/>
                      <a:pt x="440" y="360"/>
                    </a:cubicBezTo>
                    <a:cubicBezTo>
                      <a:pt x="442" y="350"/>
                      <a:pt x="443" y="340"/>
                      <a:pt x="446" y="330"/>
                    </a:cubicBezTo>
                    <a:cubicBezTo>
                      <a:pt x="449" y="318"/>
                      <a:pt x="453" y="306"/>
                      <a:pt x="456" y="294"/>
                    </a:cubicBezTo>
                    <a:cubicBezTo>
                      <a:pt x="458" y="288"/>
                      <a:pt x="459" y="283"/>
                      <a:pt x="461" y="277"/>
                    </a:cubicBezTo>
                    <a:cubicBezTo>
                      <a:pt x="463" y="271"/>
                      <a:pt x="464" y="265"/>
                      <a:pt x="466" y="260"/>
                    </a:cubicBezTo>
                    <a:cubicBezTo>
                      <a:pt x="470" y="248"/>
                      <a:pt x="473" y="235"/>
                      <a:pt x="477" y="223"/>
                    </a:cubicBezTo>
                    <a:cubicBezTo>
                      <a:pt x="480" y="217"/>
                      <a:pt x="481" y="211"/>
                      <a:pt x="483" y="205"/>
                    </a:cubicBezTo>
                    <a:cubicBezTo>
                      <a:pt x="484" y="200"/>
                      <a:pt x="486" y="196"/>
                      <a:pt x="487" y="191"/>
                    </a:cubicBezTo>
                    <a:cubicBezTo>
                      <a:pt x="488" y="186"/>
                      <a:pt x="490" y="181"/>
                      <a:pt x="491" y="175"/>
                    </a:cubicBezTo>
                    <a:cubicBezTo>
                      <a:pt x="493" y="171"/>
                      <a:pt x="494" y="167"/>
                      <a:pt x="495" y="163"/>
                    </a:cubicBezTo>
                    <a:cubicBezTo>
                      <a:pt x="496" y="159"/>
                      <a:pt x="497" y="156"/>
                      <a:pt x="498" y="152"/>
                    </a:cubicBezTo>
                    <a:cubicBezTo>
                      <a:pt x="499" y="149"/>
                      <a:pt x="500" y="145"/>
                      <a:pt x="501" y="141"/>
                    </a:cubicBezTo>
                    <a:cubicBezTo>
                      <a:pt x="504" y="131"/>
                      <a:pt x="506" y="120"/>
                      <a:pt x="508" y="110"/>
                    </a:cubicBezTo>
                    <a:cubicBezTo>
                      <a:pt x="509" y="108"/>
                      <a:pt x="510" y="106"/>
                      <a:pt x="510" y="104"/>
                    </a:cubicBezTo>
                    <a:cubicBezTo>
                      <a:pt x="510" y="102"/>
                      <a:pt x="510" y="101"/>
                      <a:pt x="510" y="100"/>
                    </a:cubicBezTo>
                    <a:cubicBezTo>
                      <a:pt x="510" y="99"/>
                      <a:pt x="510" y="99"/>
                      <a:pt x="511" y="9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464" name="Freeform 70"/>
              <p:cNvSpPr>
                <a:spLocks/>
              </p:cNvSpPr>
              <p:nvPr/>
            </p:nvSpPr>
            <p:spPr bwMode="auto">
              <a:xfrm>
                <a:off x="2136488" y="1866978"/>
                <a:ext cx="311172" cy="601348"/>
              </a:xfrm>
              <a:custGeom>
                <a:avLst/>
                <a:gdLst>
                  <a:gd name="T0" fmla="*/ 65 w 245"/>
                  <a:gd name="T1" fmla="*/ 8 h 473"/>
                  <a:gd name="T2" fmla="*/ 89 w 245"/>
                  <a:gd name="T3" fmla="*/ 9 h 473"/>
                  <a:gd name="T4" fmla="*/ 107 w 245"/>
                  <a:gd name="T5" fmla="*/ 17 h 473"/>
                  <a:gd name="T6" fmla="*/ 117 w 245"/>
                  <a:gd name="T7" fmla="*/ 23 h 473"/>
                  <a:gd name="T8" fmla="*/ 151 w 245"/>
                  <a:gd name="T9" fmla="*/ 46 h 473"/>
                  <a:gd name="T10" fmla="*/ 164 w 245"/>
                  <a:gd name="T11" fmla="*/ 61 h 473"/>
                  <a:gd name="T12" fmla="*/ 188 w 245"/>
                  <a:gd name="T13" fmla="*/ 103 h 473"/>
                  <a:gd name="T14" fmla="*/ 203 w 245"/>
                  <a:gd name="T15" fmla="*/ 126 h 473"/>
                  <a:gd name="T16" fmla="*/ 206 w 245"/>
                  <a:gd name="T17" fmla="*/ 147 h 473"/>
                  <a:gd name="T18" fmla="*/ 215 w 245"/>
                  <a:gd name="T19" fmla="*/ 167 h 473"/>
                  <a:gd name="T20" fmla="*/ 218 w 245"/>
                  <a:gd name="T21" fmla="*/ 186 h 473"/>
                  <a:gd name="T22" fmla="*/ 222 w 245"/>
                  <a:gd name="T23" fmla="*/ 204 h 473"/>
                  <a:gd name="T24" fmla="*/ 223 w 245"/>
                  <a:gd name="T25" fmla="*/ 236 h 473"/>
                  <a:gd name="T26" fmla="*/ 225 w 245"/>
                  <a:gd name="T27" fmla="*/ 252 h 473"/>
                  <a:gd name="T28" fmla="*/ 228 w 245"/>
                  <a:gd name="T29" fmla="*/ 266 h 473"/>
                  <a:gd name="T30" fmla="*/ 235 w 245"/>
                  <a:gd name="T31" fmla="*/ 285 h 473"/>
                  <a:gd name="T32" fmla="*/ 235 w 245"/>
                  <a:gd name="T33" fmla="*/ 304 h 473"/>
                  <a:gd name="T34" fmla="*/ 234 w 245"/>
                  <a:gd name="T35" fmla="*/ 312 h 473"/>
                  <a:gd name="T36" fmla="*/ 231 w 245"/>
                  <a:gd name="T37" fmla="*/ 321 h 473"/>
                  <a:gd name="T38" fmla="*/ 236 w 245"/>
                  <a:gd name="T39" fmla="*/ 344 h 473"/>
                  <a:gd name="T40" fmla="*/ 243 w 245"/>
                  <a:gd name="T41" fmla="*/ 365 h 473"/>
                  <a:gd name="T42" fmla="*/ 237 w 245"/>
                  <a:gd name="T43" fmla="*/ 377 h 473"/>
                  <a:gd name="T44" fmla="*/ 229 w 245"/>
                  <a:gd name="T45" fmla="*/ 389 h 473"/>
                  <a:gd name="T46" fmla="*/ 186 w 245"/>
                  <a:gd name="T47" fmla="*/ 406 h 473"/>
                  <a:gd name="T48" fmla="*/ 149 w 245"/>
                  <a:gd name="T49" fmla="*/ 419 h 473"/>
                  <a:gd name="T50" fmla="*/ 105 w 245"/>
                  <a:gd name="T51" fmla="*/ 444 h 473"/>
                  <a:gd name="T52" fmla="*/ 83 w 245"/>
                  <a:gd name="T53" fmla="*/ 455 h 473"/>
                  <a:gd name="T54" fmla="*/ 72 w 245"/>
                  <a:gd name="T55" fmla="*/ 459 h 473"/>
                  <a:gd name="T56" fmla="*/ 51 w 245"/>
                  <a:gd name="T57" fmla="*/ 472 h 473"/>
                  <a:gd name="T58" fmla="*/ 41 w 245"/>
                  <a:gd name="T59" fmla="*/ 452 h 473"/>
                  <a:gd name="T60" fmla="*/ 38 w 245"/>
                  <a:gd name="T61" fmla="*/ 437 h 473"/>
                  <a:gd name="T62" fmla="*/ 35 w 245"/>
                  <a:gd name="T63" fmla="*/ 421 h 473"/>
                  <a:gd name="T64" fmla="*/ 34 w 245"/>
                  <a:gd name="T65" fmla="*/ 375 h 473"/>
                  <a:gd name="T66" fmla="*/ 30 w 245"/>
                  <a:gd name="T67" fmla="*/ 335 h 473"/>
                  <a:gd name="T68" fmla="*/ 18 w 245"/>
                  <a:gd name="T69" fmla="*/ 274 h 473"/>
                  <a:gd name="T70" fmla="*/ 11 w 245"/>
                  <a:gd name="T71" fmla="*/ 246 h 473"/>
                  <a:gd name="T72" fmla="*/ 6 w 245"/>
                  <a:gd name="T73" fmla="*/ 221 h 473"/>
                  <a:gd name="T74" fmla="*/ 4 w 245"/>
                  <a:gd name="T75" fmla="*/ 207 h 473"/>
                  <a:gd name="T76" fmla="*/ 2 w 245"/>
                  <a:gd name="T77" fmla="*/ 184 h 473"/>
                  <a:gd name="T78" fmla="*/ 1 w 245"/>
                  <a:gd name="T79" fmla="*/ 165 h 473"/>
                  <a:gd name="T80" fmla="*/ 1 w 245"/>
                  <a:gd name="T81" fmla="*/ 155 h 473"/>
                  <a:gd name="T82" fmla="*/ 2 w 245"/>
                  <a:gd name="T83" fmla="*/ 146 h 473"/>
                  <a:gd name="T84" fmla="*/ 5 w 245"/>
                  <a:gd name="T85" fmla="*/ 139 h 473"/>
                  <a:gd name="T86" fmla="*/ 6 w 245"/>
                  <a:gd name="T87" fmla="*/ 127 h 473"/>
                  <a:gd name="T88" fmla="*/ 7 w 245"/>
                  <a:gd name="T89" fmla="*/ 117 h 473"/>
                  <a:gd name="T90" fmla="*/ 9 w 245"/>
                  <a:gd name="T91" fmla="*/ 111 h 473"/>
                  <a:gd name="T92" fmla="*/ 23 w 245"/>
                  <a:gd name="T93" fmla="*/ 75 h 473"/>
                  <a:gd name="T94" fmla="*/ 33 w 245"/>
                  <a:gd name="T95" fmla="*/ 59 h 473"/>
                  <a:gd name="T96" fmla="*/ 42 w 245"/>
                  <a:gd name="T97" fmla="*/ 45 h 473"/>
                  <a:gd name="T98" fmla="*/ 44 w 245"/>
                  <a:gd name="T99" fmla="*/ 4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5" h="473">
                    <a:moveTo>
                      <a:pt x="51" y="31"/>
                    </a:moveTo>
                    <a:cubicBezTo>
                      <a:pt x="55" y="26"/>
                      <a:pt x="61" y="21"/>
                      <a:pt x="63" y="15"/>
                    </a:cubicBezTo>
                    <a:cubicBezTo>
                      <a:pt x="63" y="12"/>
                      <a:pt x="63" y="10"/>
                      <a:pt x="65" y="8"/>
                    </a:cubicBezTo>
                    <a:cubicBezTo>
                      <a:pt x="66" y="5"/>
                      <a:pt x="69" y="3"/>
                      <a:pt x="70" y="0"/>
                    </a:cubicBezTo>
                    <a:cubicBezTo>
                      <a:pt x="73" y="1"/>
                      <a:pt x="76" y="5"/>
                      <a:pt x="79" y="6"/>
                    </a:cubicBezTo>
                    <a:cubicBezTo>
                      <a:pt x="83" y="8"/>
                      <a:pt x="86" y="8"/>
                      <a:pt x="89" y="9"/>
                    </a:cubicBezTo>
                    <a:cubicBezTo>
                      <a:pt x="93" y="10"/>
                      <a:pt x="96" y="11"/>
                      <a:pt x="99" y="12"/>
                    </a:cubicBezTo>
                    <a:cubicBezTo>
                      <a:pt x="101" y="13"/>
                      <a:pt x="102" y="13"/>
                      <a:pt x="103" y="14"/>
                    </a:cubicBezTo>
                    <a:cubicBezTo>
                      <a:pt x="105" y="15"/>
                      <a:pt x="106" y="16"/>
                      <a:pt x="107" y="17"/>
                    </a:cubicBezTo>
                    <a:cubicBezTo>
                      <a:pt x="108" y="18"/>
                      <a:pt x="109" y="17"/>
                      <a:pt x="110" y="18"/>
                    </a:cubicBezTo>
                    <a:cubicBezTo>
                      <a:pt x="111" y="18"/>
                      <a:pt x="112" y="19"/>
                      <a:pt x="113" y="19"/>
                    </a:cubicBezTo>
                    <a:cubicBezTo>
                      <a:pt x="114" y="20"/>
                      <a:pt x="116" y="21"/>
                      <a:pt x="117" y="23"/>
                    </a:cubicBezTo>
                    <a:cubicBezTo>
                      <a:pt x="122" y="26"/>
                      <a:pt x="127" y="32"/>
                      <a:pt x="132" y="35"/>
                    </a:cubicBezTo>
                    <a:cubicBezTo>
                      <a:pt x="134" y="36"/>
                      <a:pt x="135" y="36"/>
                      <a:pt x="137" y="37"/>
                    </a:cubicBezTo>
                    <a:cubicBezTo>
                      <a:pt x="141" y="41"/>
                      <a:pt x="146" y="42"/>
                      <a:pt x="151" y="46"/>
                    </a:cubicBezTo>
                    <a:cubicBezTo>
                      <a:pt x="152" y="47"/>
                      <a:pt x="155" y="49"/>
                      <a:pt x="156" y="50"/>
                    </a:cubicBezTo>
                    <a:cubicBezTo>
                      <a:pt x="158" y="52"/>
                      <a:pt x="160" y="54"/>
                      <a:pt x="162" y="55"/>
                    </a:cubicBezTo>
                    <a:cubicBezTo>
                      <a:pt x="164" y="57"/>
                      <a:pt x="164" y="58"/>
                      <a:pt x="164" y="61"/>
                    </a:cubicBezTo>
                    <a:cubicBezTo>
                      <a:pt x="164" y="64"/>
                      <a:pt x="163" y="70"/>
                      <a:pt x="165" y="73"/>
                    </a:cubicBezTo>
                    <a:cubicBezTo>
                      <a:pt x="167" y="76"/>
                      <a:pt x="169" y="79"/>
                      <a:pt x="171" y="83"/>
                    </a:cubicBezTo>
                    <a:cubicBezTo>
                      <a:pt x="176" y="90"/>
                      <a:pt x="182" y="97"/>
                      <a:pt x="188" y="103"/>
                    </a:cubicBezTo>
                    <a:cubicBezTo>
                      <a:pt x="190" y="104"/>
                      <a:pt x="192" y="106"/>
                      <a:pt x="193" y="108"/>
                    </a:cubicBezTo>
                    <a:cubicBezTo>
                      <a:pt x="195" y="110"/>
                      <a:pt x="195" y="111"/>
                      <a:pt x="196" y="113"/>
                    </a:cubicBezTo>
                    <a:cubicBezTo>
                      <a:pt x="198" y="118"/>
                      <a:pt x="201" y="122"/>
                      <a:pt x="203" y="126"/>
                    </a:cubicBezTo>
                    <a:cubicBezTo>
                      <a:pt x="204" y="127"/>
                      <a:pt x="206" y="130"/>
                      <a:pt x="206" y="131"/>
                    </a:cubicBezTo>
                    <a:cubicBezTo>
                      <a:pt x="207" y="134"/>
                      <a:pt x="206" y="136"/>
                      <a:pt x="206" y="139"/>
                    </a:cubicBezTo>
                    <a:cubicBezTo>
                      <a:pt x="206" y="142"/>
                      <a:pt x="205" y="144"/>
                      <a:pt x="206" y="147"/>
                    </a:cubicBezTo>
                    <a:cubicBezTo>
                      <a:pt x="207" y="148"/>
                      <a:pt x="208" y="149"/>
                      <a:pt x="208" y="150"/>
                    </a:cubicBezTo>
                    <a:cubicBezTo>
                      <a:pt x="209" y="153"/>
                      <a:pt x="210" y="156"/>
                      <a:pt x="211" y="159"/>
                    </a:cubicBezTo>
                    <a:cubicBezTo>
                      <a:pt x="212" y="161"/>
                      <a:pt x="214" y="164"/>
                      <a:pt x="215" y="167"/>
                    </a:cubicBezTo>
                    <a:cubicBezTo>
                      <a:pt x="215" y="170"/>
                      <a:pt x="217" y="173"/>
                      <a:pt x="217" y="176"/>
                    </a:cubicBezTo>
                    <a:cubicBezTo>
                      <a:pt x="217" y="178"/>
                      <a:pt x="217" y="180"/>
                      <a:pt x="217" y="182"/>
                    </a:cubicBezTo>
                    <a:cubicBezTo>
                      <a:pt x="217" y="184"/>
                      <a:pt x="217" y="184"/>
                      <a:pt x="218" y="186"/>
                    </a:cubicBezTo>
                    <a:cubicBezTo>
                      <a:pt x="218" y="188"/>
                      <a:pt x="218" y="188"/>
                      <a:pt x="219" y="190"/>
                    </a:cubicBezTo>
                    <a:cubicBezTo>
                      <a:pt x="220" y="192"/>
                      <a:pt x="220" y="193"/>
                      <a:pt x="220" y="195"/>
                    </a:cubicBezTo>
                    <a:cubicBezTo>
                      <a:pt x="221" y="198"/>
                      <a:pt x="222" y="201"/>
                      <a:pt x="222" y="204"/>
                    </a:cubicBezTo>
                    <a:cubicBezTo>
                      <a:pt x="222" y="206"/>
                      <a:pt x="222" y="207"/>
                      <a:pt x="223" y="209"/>
                    </a:cubicBezTo>
                    <a:cubicBezTo>
                      <a:pt x="223" y="211"/>
                      <a:pt x="223" y="213"/>
                      <a:pt x="223" y="215"/>
                    </a:cubicBezTo>
                    <a:cubicBezTo>
                      <a:pt x="223" y="222"/>
                      <a:pt x="223" y="230"/>
                      <a:pt x="223" y="236"/>
                    </a:cubicBezTo>
                    <a:cubicBezTo>
                      <a:pt x="223" y="238"/>
                      <a:pt x="224" y="240"/>
                      <a:pt x="224" y="242"/>
                    </a:cubicBezTo>
                    <a:cubicBezTo>
                      <a:pt x="224" y="243"/>
                      <a:pt x="224" y="245"/>
                      <a:pt x="224" y="247"/>
                    </a:cubicBezTo>
                    <a:cubicBezTo>
                      <a:pt x="224" y="249"/>
                      <a:pt x="226" y="251"/>
                      <a:pt x="225" y="252"/>
                    </a:cubicBezTo>
                    <a:cubicBezTo>
                      <a:pt x="225" y="253"/>
                      <a:pt x="224" y="253"/>
                      <a:pt x="224" y="254"/>
                    </a:cubicBezTo>
                    <a:cubicBezTo>
                      <a:pt x="224" y="255"/>
                      <a:pt x="224" y="257"/>
                      <a:pt x="224" y="258"/>
                    </a:cubicBezTo>
                    <a:cubicBezTo>
                      <a:pt x="224" y="262"/>
                      <a:pt x="225" y="263"/>
                      <a:pt x="228" y="266"/>
                    </a:cubicBezTo>
                    <a:cubicBezTo>
                      <a:pt x="230" y="269"/>
                      <a:pt x="230" y="272"/>
                      <a:pt x="232" y="275"/>
                    </a:cubicBezTo>
                    <a:cubicBezTo>
                      <a:pt x="232" y="278"/>
                      <a:pt x="233" y="281"/>
                      <a:pt x="234" y="284"/>
                    </a:cubicBezTo>
                    <a:cubicBezTo>
                      <a:pt x="234" y="284"/>
                      <a:pt x="235" y="284"/>
                      <a:pt x="235" y="285"/>
                    </a:cubicBezTo>
                    <a:cubicBezTo>
                      <a:pt x="235" y="288"/>
                      <a:pt x="235" y="290"/>
                      <a:pt x="236" y="294"/>
                    </a:cubicBezTo>
                    <a:cubicBezTo>
                      <a:pt x="237" y="296"/>
                      <a:pt x="236" y="299"/>
                      <a:pt x="236" y="302"/>
                    </a:cubicBezTo>
                    <a:cubicBezTo>
                      <a:pt x="236" y="303"/>
                      <a:pt x="235" y="303"/>
                      <a:pt x="235" y="304"/>
                    </a:cubicBezTo>
                    <a:cubicBezTo>
                      <a:pt x="234" y="305"/>
                      <a:pt x="235" y="306"/>
                      <a:pt x="234" y="307"/>
                    </a:cubicBezTo>
                    <a:cubicBezTo>
                      <a:pt x="234" y="307"/>
                      <a:pt x="234" y="308"/>
                      <a:pt x="234" y="309"/>
                    </a:cubicBezTo>
                    <a:cubicBezTo>
                      <a:pt x="233" y="310"/>
                      <a:pt x="234" y="311"/>
                      <a:pt x="234" y="312"/>
                    </a:cubicBezTo>
                    <a:cubicBezTo>
                      <a:pt x="233" y="313"/>
                      <a:pt x="233" y="313"/>
                      <a:pt x="233" y="314"/>
                    </a:cubicBezTo>
                    <a:cubicBezTo>
                      <a:pt x="232" y="316"/>
                      <a:pt x="233" y="317"/>
                      <a:pt x="232" y="318"/>
                    </a:cubicBezTo>
                    <a:cubicBezTo>
                      <a:pt x="232" y="319"/>
                      <a:pt x="232" y="319"/>
                      <a:pt x="231" y="321"/>
                    </a:cubicBezTo>
                    <a:cubicBezTo>
                      <a:pt x="231" y="322"/>
                      <a:pt x="232" y="323"/>
                      <a:pt x="232" y="324"/>
                    </a:cubicBezTo>
                    <a:cubicBezTo>
                      <a:pt x="233" y="326"/>
                      <a:pt x="232" y="328"/>
                      <a:pt x="233" y="330"/>
                    </a:cubicBezTo>
                    <a:cubicBezTo>
                      <a:pt x="234" y="335"/>
                      <a:pt x="235" y="339"/>
                      <a:pt x="236" y="344"/>
                    </a:cubicBezTo>
                    <a:cubicBezTo>
                      <a:pt x="236" y="346"/>
                      <a:pt x="237" y="348"/>
                      <a:pt x="238" y="349"/>
                    </a:cubicBezTo>
                    <a:cubicBezTo>
                      <a:pt x="239" y="351"/>
                      <a:pt x="239" y="353"/>
                      <a:pt x="239" y="355"/>
                    </a:cubicBezTo>
                    <a:cubicBezTo>
                      <a:pt x="240" y="358"/>
                      <a:pt x="242" y="362"/>
                      <a:pt x="243" y="365"/>
                    </a:cubicBezTo>
                    <a:cubicBezTo>
                      <a:pt x="243" y="367"/>
                      <a:pt x="245" y="370"/>
                      <a:pt x="244" y="371"/>
                    </a:cubicBezTo>
                    <a:cubicBezTo>
                      <a:pt x="244" y="372"/>
                      <a:pt x="241" y="373"/>
                      <a:pt x="241" y="374"/>
                    </a:cubicBezTo>
                    <a:cubicBezTo>
                      <a:pt x="239" y="375"/>
                      <a:pt x="238" y="376"/>
                      <a:pt x="237" y="377"/>
                    </a:cubicBezTo>
                    <a:cubicBezTo>
                      <a:pt x="236" y="378"/>
                      <a:pt x="235" y="379"/>
                      <a:pt x="233" y="380"/>
                    </a:cubicBezTo>
                    <a:cubicBezTo>
                      <a:pt x="232" y="382"/>
                      <a:pt x="230" y="383"/>
                      <a:pt x="229" y="385"/>
                    </a:cubicBezTo>
                    <a:cubicBezTo>
                      <a:pt x="228" y="387"/>
                      <a:pt x="229" y="387"/>
                      <a:pt x="229" y="389"/>
                    </a:cubicBezTo>
                    <a:cubicBezTo>
                      <a:pt x="230" y="393"/>
                      <a:pt x="224" y="395"/>
                      <a:pt x="221" y="396"/>
                    </a:cubicBezTo>
                    <a:cubicBezTo>
                      <a:pt x="216" y="399"/>
                      <a:pt x="210" y="401"/>
                      <a:pt x="204" y="403"/>
                    </a:cubicBezTo>
                    <a:cubicBezTo>
                      <a:pt x="198" y="405"/>
                      <a:pt x="192" y="406"/>
                      <a:pt x="186" y="406"/>
                    </a:cubicBezTo>
                    <a:cubicBezTo>
                      <a:pt x="180" y="406"/>
                      <a:pt x="176" y="406"/>
                      <a:pt x="171" y="409"/>
                    </a:cubicBezTo>
                    <a:cubicBezTo>
                      <a:pt x="167" y="411"/>
                      <a:pt x="164" y="413"/>
                      <a:pt x="160" y="414"/>
                    </a:cubicBezTo>
                    <a:cubicBezTo>
                      <a:pt x="157" y="415"/>
                      <a:pt x="153" y="417"/>
                      <a:pt x="149" y="419"/>
                    </a:cubicBezTo>
                    <a:cubicBezTo>
                      <a:pt x="142" y="423"/>
                      <a:pt x="135" y="426"/>
                      <a:pt x="129" y="431"/>
                    </a:cubicBezTo>
                    <a:cubicBezTo>
                      <a:pt x="124" y="435"/>
                      <a:pt x="118" y="438"/>
                      <a:pt x="112" y="441"/>
                    </a:cubicBezTo>
                    <a:cubicBezTo>
                      <a:pt x="110" y="442"/>
                      <a:pt x="107" y="443"/>
                      <a:pt x="105" y="444"/>
                    </a:cubicBezTo>
                    <a:cubicBezTo>
                      <a:pt x="102" y="446"/>
                      <a:pt x="99" y="448"/>
                      <a:pt x="96" y="449"/>
                    </a:cubicBezTo>
                    <a:cubicBezTo>
                      <a:pt x="93" y="451"/>
                      <a:pt x="91" y="451"/>
                      <a:pt x="88" y="453"/>
                    </a:cubicBezTo>
                    <a:cubicBezTo>
                      <a:pt x="86" y="453"/>
                      <a:pt x="85" y="454"/>
                      <a:pt x="83" y="455"/>
                    </a:cubicBezTo>
                    <a:cubicBezTo>
                      <a:pt x="82" y="455"/>
                      <a:pt x="81" y="456"/>
                      <a:pt x="79" y="456"/>
                    </a:cubicBezTo>
                    <a:cubicBezTo>
                      <a:pt x="78" y="457"/>
                      <a:pt x="77" y="458"/>
                      <a:pt x="76" y="458"/>
                    </a:cubicBezTo>
                    <a:cubicBezTo>
                      <a:pt x="75" y="459"/>
                      <a:pt x="73" y="459"/>
                      <a:pt x="72" y="459"/>
                    </a:cubicBezTo>
                    <a:cubicBezTo>
                      <a:pt x="69" y="460"/>
                      <a:pt x="66" y="461"/>
                      <a:pt x="64" y="462"/>
                    </a:cubicBezTo>
                    <a:cubicBezTo>
                      <a:pt x="61" y="464"/>
                      <a:pt x="58" y="467"/>
                      <a:pt x="55" y="469"/>
                    </a:cubicBezTo>
                    <a:cubicBezTo>
                      <a:pt x="53" y="470"/>
                      <a:pt x="52" y="472"/>
                      <a:pt x="51" y="472"/>
                    </a:cubicBezTo>
                    <a:cubicBezTo>
                      <a:pt x="48" y="473"/>
                      <a:pt x="49" y="471"/>
                      <a:pt x="48" y="470"/>
                    </a:cubicBezTo>
                    <a:cubicBezTo>
                      <a:pt x="47" y="466"/>
                      <a:pt x="45" y="462"/>
                      <a:pt x="44" y="457"/>
                    </a:cubicBezTo>
                    <a:cubicBezTo>
                      <a:pt x="43" y="456"/>
                      <a:pt x="42" y="454"/>
                      <a:pt x="41" y="452"/>
                    </a:cubicBezTo>
                    <a:cubicBezTo>
                      <a:pt x="41" y="450"/>
                      <a:pt x="41" y="450"/>
                      <a:pt x="41" y="448"/>
                    </a:cubicBezTo>
                    <a:cubicBezTo>
                      <a:pt x="40" y="448"/>
                      <a:pt x="40" y="447"/>
                      <a:pt x="40" y="446"/>
                    </a:cubicBezTo>
                    <a:cubicBezTo>
                      <a:pt x="39" y="443"/>
                      <a:pt x="38" y="440"/>
                      <a:pt x="38" y="437"/>
                    </a:cubicBezTo>
                    <a:cubicBezTo>
                      <a:pt x="37" y="434"/>
                      <a:pt x="37" y="432"/>
                      <a:pt x="36" y="430"/>
                    </a:cubicBezTo>
                    <a:cubicBezTo>
                      <a:pt x="36" y="429"/>
                      <a:pt x="37" y="427"/>
                      <a:pt x="36" y="426"/>
                    </a:cubicBezTo>
                    <a:cubicBezTo>
                      <a:pt x="36" y="424"/>
                      <a:pt x="35" y="423"/>
                      <a:pt x="35" y="421"/>
                    </a:cubicBezTo>
                    <a:cubicBezTo>
                      <a:pt x="35" y="419"/>
                      <a:pt x="35" y="418"/>
                      <a:pt x="35" y="416"/>
                    </a:cubicBezTo>
                    <a:cubicBezTo>
                      <a:pt x="35" y="415"/>
                      <a:pt x="34" y="414"/>
                      <a:pt x="34" y="412"/>
                    </a:cubicBezTo>
                    <a:cubicBezTo>
                      <a:pt x="34" y="400"/>
                      <a:pt x="34" y="387"/>
                      <a:pt x="34" y="375"/>
                    </a:cubicBezTo>
                    <a:cubicBezTo>
                      <a:pt x="34" y="371"/>
                      <a:pt x="34" y="367"/>
                      <a:pt x="34" y="364"/>
                    </a:cubicBezTo>
                    <a:cubicBezTo>
                      <a:pt x="34" y="361"/>
                      <a:pt x="33" y="358"/>
                      <a:pt x="33" y="355"/>
                    </a:cubicBezTo>
                    <a:cubicBezTo>
                      <a:pt x="33" y="348"/>
                      <a:pt x="30" y="341"/>
                      <a:pt x="30" y="335"/>
                    </a:cubicBezTo>
                    <a:cubicBezTo>
                      <a:pt x="29" y="328"/>
                      <a:pt x="28" y="320"/>
                      <a:pt x="27" y="313"/>
                    </a:cubicBezTo>
                    <a:cubicBezTo>
                      <a:pt x="26" y="306"/>
                      <a:pt x="24" y="299"/>
                      <a:pt x="22" y="292"/>
                    </a:cubicBezTo>
                    <a:cubicBezTo>
                      <a:pt x="21" y="286"/>
                      <a:pt x="20" y="280"/>
                      <a:pt x="18" y="274"/>
                    </a:cubicBezTo>
                    <a:cubicBezTo>
                      <a:pt x="18" y="271"/>
                      <a:pt x="18" y="269"/>
                      <a:pt x="17" y="266"/>
                    </a:cubicBezTo>
                    <a:cubicBezTo>
                      <a:pt x="16" y="264"/>
                      <a:pt x="15" y="262"/>
                      <a:pt x="15" y="260"/>
                    </a:cubicBezTo>
                    <a:cubicBezTo>
                      <a:pt x="14" y="255"/>
                      <a:pt x="13" y="251"/>
                      <a:pt x="11" y="246"/>
                    </a:cubicBezTo>
                    <a:cubicBezTo>
                      <a:pt x="11" y="244"/>
                      <a:pt x="9" y="241"/>
                      <a:pt x="9" y="238"/>
                    </a:cubicBezTo>
                    <a:cubicBezTo>
                      <a:pt x="9" y="237"/>
                      <a:pt x="9" y="235"/>
                      <a:pt x="9" y="234"/>
                    </a:cubicBezTo>
                    <a:cubicBezTo>
                      <a:pt x="9" y="229"/>
                      <a:pt x="7" y="225"/>
                      <a:pt x="6" y="221"/>
                    </a:cubicBezTo>
                    <a:cubicBezTo>
                      <a:pt x="6" y="219"/>
                      <a:pt x="5" y="218"/>
                      <a:pt x="5" y="215"/>
                    </a:cubicBezTo>
                    <a:cubicBezTo>
                      <a:pt x="5" y="213"/>
                      <a:pt x="4" y="212"/>
                      <a:pt x="4" y="210"/>
                    </a:cubicBezTo>
                    <a:cubicBezTo>
                      <a:pt x="4" y="209"/>
                      <a:pt x="4" y="208"/>
                      <a:pt x="4" y="207"/>
                    </a:cubicBezTo>
                    <a:cubicBezTo>
                      <a:pt x="4" y="205"/>
                      <a:pt x="3" y="204"/>
                      <a:pt x="3" y="203"/>
                    </a:cubicBezTo>
                    <a:cubicBezTo>
                      <a:pt x="2" y="199"/>
                      <a:pt x="3" y="194"/>
                      <a:pt x="3" y="190"/>
                    </a:cubicBezTo>
                    <a:cubicBezTo>
                      <a:pt x="3" y="188"/>
                      <a:pt x="2" y="186"/>
                      <a:pt x="2" y="184"/>
                    </a:cubicBezTo>
                    <a:cubicBezTo>
                      <a:pt x="2" y="182"/>
                      <a:pt x="2" y="179"/>
                      <a:pt x="2" y="176"/>
                    </a:cubicBezTo>
                    <a:cubicBezTo>
                      <a:pt x="2" y="174"/>
                      <a:pt x="1" y="173"/>
                      <a:pt x="1" y="171"/>
                    </a:cubicBezTo>
                    <a:cubicBezTo>
                      <a:pt x="1" y="169"/>
                      <a:pt x="1" y="167"/>
                      <a:pt x="1" y="165"/>
                    </a:cubicBezTo>
                    <a:cubicBezTo>
                      <a:pt x="1" y="164"/>
                      <a:pt x="1" y="163"/>
                      <a:pt x="1" y="162"/>
                    </a:cubicBezTo>
                    <a:cubicBezTo>
                      <a:pt x="1" y="160"/>
                      <a:pt x="0" y="160"/>
                      <a:pt x="0" y="159"/>
                    </a:cubicBezTo>
                    <a:cubicBezTo>
                      <a:pt x="0" y="158"/>
                      <a:pt x="1" y="157"/>
                      <a:pt x="1" y="155"/>
                    </a:cubicBezTo>
                    <a:cubicBezTo>
                      <a:pt x="1" y="154"/>
                      <a:pt x="1" y="153"/>
                      <a:pt x="1" y="151"/>
                    </a:cubicBezTo>
                    <a:cubicBezTo>
                      <a:pt x="1" y="151"/>
                      <a:pt x="2" y="150"/>
                      <a:pt x="2" y="149"/>
                    </a:cubicBezTo>
                    <a:cubicBezTo>
                      <a:pt x="2" y="148"/>
                      <a:pt x="2" y="147"/>
                      <a:pt x="2" y="146"/>
                    </a:cubicBezTo>
                    <a:cubicBezTo>
                      <a:pt x="3" y="145"/>
                      <a:pt x="4" y="144"/>
                      <a:pt x="4" y="144"/>
                    </a:cubicBezTo>
                    <a:cubicBezTo>
                      <a:pt x="4" y="143"/>
                      <a:pt x="4" y="142"/>
                      <a:pt x="4" y="141"/>
                    </a:cubicBezTo>
                    <a:cubicBezTo>
                      <a:pt x="4" y="140"/>
                      <a:pt x="5" y="140"/>
                      <a:pt x="5" y="139"/>
                    </a:cubicBezTo>
                    <a:cubicBezTo>
                      <a:pt x="5" y="138"/>
                      <a:pt x="5" y="136"/>
                      <a:pt x="5" y="135"/>
                    </a:cubicBezTo>
                    <a:cubicBezTo>
                      <a:pt x="5" y="133"/>
                      <a:pt x="5" y="131"/>
                      <a:pt x="5" y="128"/>
                    </a:cubicBezTo>
                    <a:cubicBezTo>
                      <a:pt x="6" y="128"/>
                      <a:pt x="6" y="128"/>
                      <a:pt x="6" y="127"/>
                    </a:cubicBezTo>
                    <a:cubicBezTo>
                      <a:pt x="6" y="126"/>
                      <a:pt x="6" y="125"/>
                      <a:pt x="6" y="124"/>
                    </a:cubicBezTo>
                    <a:cubicBezTo>
                      <a:pt x="6" y="122"/>
                      <a:pt x="7" y="121"/>
                      <a:pt x="7" y="120"/>
                    </a:cubicBezTo>
                    <a:cubicBezTo>
                      <a:pt x="7" y="119"/>
                      <a:pt x="7" y="118"/>
                      <a:pt x="7" y="117"/>
                    </a:cubicBezTo>
                    <a:cubicBezTo>
                      <a:pt x="7" y="116"/>
                      <a:pt x="8" y="116"/>
                      <a:pt x="8" y="115"/>
                    </a:cubicBezTo>
                    <a:cubicBezTo>
                      <a:pt x="8" y="115"/>
                      <a:pt x="9" y="114"/>
                      <a:pt x="8" y="113"/>
                    </a:cubicBezTo>
                    <a:cubicBezTo>
                      <a:pt x="8" y="113"/>
                      <a:pt x="9" y="111"/>
                      <a:pt x="9" y="111"/>
                    </a:cubicBezTo>
                    <a:cubicBezTo>
                      <a:pt x="10" y="105"/>
                      <a:pt x="12" y="99"/>
                      <a:pt x="15" y="93"/>
                    </a:cubicBezTo>
                    <a:cubicBezTo>
                      <a:pt x="16" y="90"/>
                      <a:pt x="16" y="87"/>
                      <a:pt x="18" y="84"/>
                    </a:cubicBezTo>
                    <a:cubicBezTo>
                      <a:pt x="19" y="81"/>
                      <a:pt x="21" y="78"/>
                      <a:pt x="23" y="75"/>
                    </a:cubicBezTo>
                    <a:cubicBezTo>
                      <a:pt x="25" y="72"/>
                      <a:pt x="27" y="69"/>
                      <a:pt x="28" y="66"/>
                    </a:cubicBezTo>
                    <a:cubicBezTo>
                      <a:pt x="29" y="64"/>
                      <a:pt x="29" y="64"/>
                      <a:pt x="30" y="63"/>
                    </a:cubicBezTo>
                    <a:cubicBezTo>
                      <a:pt x="31" y="61"/>
                      <a:pt x="32" y="60"/>
                      <a:pt x="33" y="59"/>
                    </a:cubicBezTo>
                    <a:cubicBezTo>
                      <a:pt x="34" y="56"/>
                      <a:pt x="36" y="54"/>
                      <a:pt x="37" y="51"/>
                    </a:cubicBezTo>
                    <a:cubicBezTo>
                      <a:pt x="38" y="50"/>
                      <a:pt x="38" y="48"/>
                      <a:pt x="39" y="47"/>
                    </a:cubicBezTo>
                    <a:cubicBezTo>
                      <a:pt x="40" y="46"/>
                      <a:pt x="41" y="46"/>
                      <a:pt x="42" y="45"/>
                    </a:cubicBezTo>
                    <a:cubicBezTo>
                      <a:pt x="42" y="44"/>
                      <a:pt x="42" y="44"/>
                      <a:pt x="42" y="43"/>
                    </a:cubicBezTo>
                    <a:cubicBezTo>
                      <a:pt x="43" y="42"/>
                      <a:pt x="43" y="42"/>
                      <a:pt x="44" y="41"/>
                    </a:cubicBezTo>
                    <a:cubicBezTo>
                      <a:pt x="44" y="41"/>
                      <a:pt x="44" y="40"/>
                      <a:pt x="44" y="40"/>
                    </a:cubicBezTo>
                    <a:cubicBezTo>
                      <a:pt x="45" y="39"/>
                      <a:pt x="46" y="39"/>
                      <a:pt x="46" y="38"/>
                    </a:cubicBezTo>
                    <a:cubicBezTo>
                      <a:pt x="48" y="36"/>
                      <a:pt x="49" y="33"/>
                      <a:pt x="51" y="31"/>
                    </a:cubicBezTo>
                    <a:close/>
                  </a:path>
                </a:pathLst>
              </a:custGeom>
              <a:gradFill flip="none" rotWithShape="1">
                <a:gsLst>
                  <a:gs pos="93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465" name="Freeform 71"/>
              <p:cNvSpPr>
                <a:spLocks/>
              </p:cNvSpPr>
              <p:nvPr/>
            </p:nvSpPr>
            <p:spPr bwMode="auto">
              <a:xfrm>
                <a:off x="2057929" y="2104022"/>
                <a:ext cx="578737" cy="886141"/>
              </a:xfrm>
              <a:custGeom>
                <a:avLst/>
                <a:gdLst>
                  <a:gd name="T0" fmla="*/ 436 w 455"/>
                  <a:gd name="T1" fmla="*/ 637 h 697"/>
                  <a:gd name="T2" fmla="*/ 453 w 455"/>
                  <a:gd name="T3" fmla="*/ 610 h 697"/>
                  <a:gd name="T4" fmla="*/ 266 w 455"/>
                  <a:gd name="T5" fmla="*/ 572 h 697"/>
                  <a:gd name="T6" fmla="*/ 252 w 455"/>
                  <a:gd name="T7" fmla="*/ 555 h 697"/>
                  <a:gd name="T8" fmla="*/ 239 w 455"/>
                  <a:gd name="T9" fmla="*/ 408 h 697"/>
                  <a:gd name="T10" fmla="*/ 276 w 455"/>
                  <a:gd name="T11" fmla="*/ 354 h 697"/>
                  <a:gd name="T12" fmla="*/ 365 w 455"/>
                  <a:gd name="T13" fmla="*/ 364 h 697"/>
                  <a:gd name="T14" fmla="*/ 389 w 455"/>
                  <a:gd name="T15" fmla="*/ 330 h 697"/>
                  <a:gd name="T16" fmla="*/ 232 w 455"/>
                  <a:gd name="T17" fmla="*/ 301 h 697"/>
                  <a:gd name="T18" fmla="*/ 60 w 455"/>
                  <a:gd name="T19" fmla="*/ 301 h 697"/>
                  <a:gd name="T20" fmla="*/ 48 w 455"/>
                  <a:gd name="T21" fmla="*/ 310 h 697"/>
                  <a:gd name="T22" fmla="*/ 50 w 455"/>
                  <a:gd name="T23" fmla="*/ 204 h 697"/>
                  <a:gd name="T24" fmla="*/ 106 w 455"/>
                  <a:gd name="T25" fmla="*/ 172 h 697"/>
                  <a:gd name="T26" fmla="*/ 102 w 455"/>
                  <a:gd name="T27" fmla="*/ 24 h 697"/>
                  <a:gd name="T28" fmla="*/ 45 w 455"/>
                  <a:gd name="T29" fmla="*/ 59 h 697"/>
                  <a:gd name="T30" fmla="*/ 41 w 455"/>
                  <a:gd name="T31" fmla="*/ 185 h 697"/>
                  <a:gd name="T32" fmla="*/ 36 w 455"/>
                  <a:gd name="T33" fmla="*/ 235 h 697"/>
                  <a:gd name="T34" fmla="*/ 66 w 455"/>
                  <a:gd name="T35" fmla="*/ 345 h 697"/>
                  <a:gd name="T36" fmla="*/ 124 w 455"/>
                  <a:gd name="T37" fmla="*/ 352 h 697"/>
                  <a:gd name="T38" fmla="*/ 221 w 455"/>
                  <a:gd name="T39" fmla="*/ 349 h 697"/>
                  <a:gd name="T40" fmla="*/ 160 w 455"/>
                  <a:gd name="T41" fmla="*/ 413 h 697"/>
                  <a:gd name="T42" fmla="*/ 121 w 455"/>
                  <a:gd name="T43" fmla="*/ 446 h 697"/>
                  <a:gd name="T44" fmla="*/ 167 w 455"/>
                  <a:gd name="T45" fmla="*/ 421 h 697"/>
                  <a:gd name="T46" fmla="*/ 221 w 455"/>
                  <a:gd name="T47" fmla="*/ 384 h 697"/>
                  <a:gd name="T48" fmla="*/ 206 w 455"/>
                  <a:gd name="T49" fmla="*/ 408 h 697"/>
                  <a:gd name="T50" fmla="*/ 191 w 455"/>
                  <a:gd name="T51" fmla="*/ 555 h 697"/>
                  <a:gd name="T52" fmla="*/ 96 w 455"/>
                  <a:gd name="T53" fmla="*/ 583 h 697"/>
                  <a:gd name="T54" fmla="*/ 8 w 455"/>
                  <a:gd name="T55" fmla="*/ 636 h 697"/>
                  <a:gd name="T56" fmla="*/ 18 w 455"/>
                  <a:gd name="T57" fmla="*/ 646 h 697"/>
                  <a:gd name="T58" fmla="*/ 24 w 455"/>
                  <a:gd name="T59" fmla="*/ 694 h 697"/>
                  <a:gd name="T60" fmla="*/ 28 w 455"/>
                  <a:gd name="T61" fmla="*/ 646 h 697"/>
                  <a:gd name="T62" fmla="*/ 104 w 455"/>
                  <a:gd name="T63" fmla="*/ 622 h 697"/>
                  <a:gd name="T64" fmla="*/ 191 w 455"/>
                  <a:gd name="T65" fmla="*/ 641 h 697"/>
                  <a:gd name="T66" fmla="*/ 223 w 455"/>
                  <a:gd name="T67" fmla="*/ 647 h 697"/>
                  <a:gd name="T68" fmla="*/ 230 w 455"/>
                  <a:gd name="T69" fmla="*/ 694 h 697"/>
                  <a:gd name="T70" fmla="*/ 235 w 455"/>
                  <a:gd name="T71" fmla="*/ 646 h 697"/>
                  <a:gd name="T72" fmla="*/ 243 w 455"/>
                  <a:gd name="T73" fmla="*/ 641 h 697"/>
                  <a:gd name="T74" fmla="*/ 266 w 455"/>
                  <a:gd name="T75" fmla="*/ 613 h 697"/>
                  <a:gd name="T76" fmla="*/ 426 w 455"/>
                  <a:gd name="T77" fmla="*/ 636 h 697"/>
                  <a:gd name="T78" fmla="*/ 406 w 455"/>
                  <a:gd name="T79" fmla="*/ 673 h 697"/>
                  <a:gd name="T80" fmla="*/ 455 w 455"/>
                  <a:gd name="T81" fmla="*/ 67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5" h="697">
                    <a:moveTo>
                      <a:pt x="436" y="649"/>
                    </a:moveTo>
                    <a:cubicBezTo>
                      <a:pt x="436" y="637"/>
                      <a:pt x="436" y="637"/>
                      <a:pt x="436" y="637"/>
                    </a:cubicBezTo>
                    <a:cubicBezTo>
                      <a:pt x="442" y="638"/>
                      <a:pt x="446" y="639"/>
                      <a:pt x="446" y="639"/>
                    </a:cubicBezTo>
                    <a:cubicBezTo>
                      <a:pt x="453" y="610"/>
                      <a:pt x="453" y="610"/>
                      <a:pt x="453" y="610"/>
                    </a:cubicBezTo>
                    <a:cubicBezTo>
                      <a:pt x="453" y="610"/>
                      <a:pt x="405" y="593"/>
                      <a:pt x="358" y="586"/>
                    </a:cubicBezTo>
                    <a:cubicBezTo>
                      <a:pt x="324" y="581"/>
                      <a:pt x="285" y="575"/>
                      <a:pt x="266" y="572"/>
                    </a:cubicBezTo>
                    <a:cubicBezTo>
                      <a:pt x="266" y="555"/>
                      <a:pt x="266" y="555"/>
                      <a:pt x="266" y="555"/>
                    </a:cubicBezTo>
                    <a:cubicBezTo>
                      <a:pt x="252" y="555"/>
                      <a:pt x="252" y="555"/>
                      <a:pt x="252" y="555"/>
                    </a:cubicBezTo>
                    <a:cubicBezTo>
                      <a:pt x="252" y="408"/>
                      <a:pt x="252" y="408"/>
                      <a:pt x="252" y="408"/>
                    </a:cubicBezTo>
                    <a:cubicBezTo>
                      <a:pt x="239" y="408"/>
                      <a:pt x="239" y="408"/>
                      <a:pt x="239" y="408"/>
                    </a:cubicBezTo>
                    <a:cubicBezTo>
                      <a:pt x="239" y="350"/>
                      <a:pt x="239" y="350"/>
                      <a:pt x="239" y="350"/>
                    </a:cubicBezTo>
                    <a:cubicBezTo>
                      <a:pt x="251" y="351"/>
                      <a:pt x="261" y="353"/>
                      <a:pt x="276" y="354"/>
                    </a:cubicBezTo>
                    <a:cubicBezTo>
                      <a:pt x="303" y="355"/>
                      <a:pt x="314" y="355"/>
                      <a:pt x="332" y="360"/>
                    </a:cubicBezTo>
                    <a:cubicBezTo>
                      <a:pt x="351" y="364"/>
                      <a:pt x="352" y="365"/>
                      <a:pt x="365" y="364"/>
                    </a:cubicBezTo>
                    <a:cubicBezTo>
                      <a:pt x="378" y="362"/>
                      <a:pt x="392" y="360"/>
                      <a:pt x="396" y="351"/>
                    </a:cubicBezTo>
                    <a:cubicBezTo>
                      <a:pt x="400" y="343"/>
                      <a:pt x="395" y="340"/>
                      <a:pt x="389" y="330"/>
                    </a:cubicBezTo>
                    <a:cubicBezTo>
                      <a:pt x="383" y="320"/>
                      <a:pt x="371" y="320"/>
                      <a:pt x="344" y="314"/>
                    </a:cubicBezTo>
                    <a:cubicBezTo>
                      <a:pt x="317" y="309"/>
                      <a:pt x="264" y="304"/>
                      <a:pt x="232" y="301"/>
                    </a:cubicBezTo>
                    <a:cubicBezTo>
                      <a:pt x="199" y="299"/>
                      <a:pt x="148" y="297"/>
                      <a:pt x="117" y="296"/>
                    </a:cubicBezTo>
                    <a:cubicBezTo>
                      <a:pt x="117" y="296"/>
                      <a:pt x="82" y="293"/>
                      <a:pt x="60" y="301"/>
                    </a:cubicBezTo>
                    <a:cubicBezTo>
                      <a:pt x="54" y="304"/>
                      <a:pt x="51" y="307"/>
                      <a:pt x="48" y="311"/>
                    </a:cubicBezTo>
                    <a:cubicBezTo>
                      <a:pt x="48" y="311"/>
                      <a:pt x="48" y="310"/>
                      <a:pt x="48" y="310"/>
                    </a:cubicBezTo>
                    <a:cubicBezTo>
                      <a:pt x="43" y="299"/>
                      <a:pt x="42" y="284"/>
                      <a:pt x="43" y="262"/>
                    </a:cubicBezTo>
                    <a:cubicBezTo>
                      <a:pt x="44" y="253"/>
                      <a:pt x="47" y="229"/>
                      <a:pt x="50" y="204"/>
                    </a:cubicBezTo>
                    <a:cubicBezTo>
                      <a:pt x="54" y="206"/>
                      <a:pt x="59" y="206"/>
                      <a:pt x="64" y="204"/>
                    </a:cubicBezTo>
                    <a:cubicBezTo>
                      <a:pt x="73" y="200"/>
                      <a:pt x="90" y="188"/>
                      <a:pt x="106" y="172"/>
                    </a:cubicBezTo>
                    <a:cubicBezTo>
                      <a:pt x="122" y="155"/>
                      <a:pt x="122" y="122"/>
                      <a:pt x="123" y="98"/>
                    </a:cubicBezTo>
                    <a:cubicBezTo>
                      <a:pt x="125" y="73"/>
                      <a:pt x="113" y="48"/>
                      <a:pt x="102" y="24"/>
                    </a:cubicBezTo>
                    <a:cubicBezTo>
                      <a:pt x="90" y="0"/>
                      <a:pt x="69" y="1"/>
                      <a:pt x="55" y="11"/>
                    </a:cubicBezTo>
                    <a:cubicBezTo>
                      <a:pt x="41" y="21"/>
                      <a:pt x="42" y="48"/>
                      <a:pt x="45" y="59"/>
                    </a:cubicBezTo>
                    <a:cubicBezTo>
                      <a:pt x="48" y="71"/>
                      <a:pt x="47" y="95"/>
                      <a:pt x="47" y="124"/>
                    </a:cubicBezTo>
                    <a:cubicBezTo>
                      <a:pt x="47" y="137"/>
                      <a:pt x="41" y="167"/>
                      <a:pt x="41" y="185"/>
                    </a:cubicBezTo>
                    <a:cubicBezTo>
                      <a:pt x="41" y="186"/>
                      <a:pt x="41" y="186"/>
                      <a:pt x="41" y="187"/>
                    </a:cubicBezTo>
                    <a:cubicBezTo>
                      <a:pt x="39" y="205"/>
                      <a:pt x="37" y="223"/>
                      <a:pt x="36" y="235"/>
                    </a:cubicBezTo>
                    <a:cubicBezTo>
                      <a:pt x="34" y="267"/>
                      <a:pt x="28" y="307"/>
                      <a:pt x="38" y="320"/>
                    </a:cubicBezTo>
                    <a:cubicBezTo>
                      <a:pt x="48" y="333"/>
                      <a:pt x="52" y="341"/>
                      <a:pt x="66" y="345"/>
                    </a:cubicBezTo>
                    <a:cubicBezTo>
                      <a:pt x="68" y="346"/>
                      <a:pt x="69" y="346"/>
                      <a:pt x="70" y="346"/>
                    </a:cubicBezTo>
                    <a:cubicBezTo>
                      <a:pt x="81" y="350"/>
                      <a:pt x="90" y="349"/>
                      <a:pt x="124" y="352"/>
                    </a:cubicBezTo>
                    <a:cubicBezTo>
                      <a:pt x="168" y="357"/>
                      <a:pt x="161" y="348"/>
                      <a:pt x="201" y="348"/>
                    </a:cubicBezTo>
                    <a:cubicBezTo>
                      <a:pt x="208" y="348"/>
                      <a:pt x="215" y="348"/>
                      <a:pt x="221" y="349"/>
                    </a:cubicBezTo>
                    <a:cubicBezTo>
                      <a:pt x="221" y="375"/>
                      <a:pt x="221" y="375"/>
                      <a:pt x="221" y="375"/>
                    </a:cubicBezTo>
                    <a:cubicBezTo>
                      <a:pt x="211" y="381"/>
                      <a:pt x="179" y="401"/>
                      <a:pt x="160" y="413"/>
                    </a:cubicBezTo>
                    <a:cubicBezTo>
                      <a:pt x="155" y="414"/>
                      <a:pt x="148" y="418"/>
                      <a:pt x="140" y="423"/>
                    </a:cubicBezTo>
                    <a:cubicBezTo>
                      <a:pt x="127" y="432"/>
                      <a:pt x="119" y="442"/>
                      <a:pt x="121" y="446"/>
                    </a:cubicBezTo>
                    <a:cubicBezTo>
                      <a:pt x="124" y="450"/>
                      <a:pt x="137" y="446"/>
                      <a:pt x="150" y="437"/>
                    </a:cubicBezTo>
                    <a:cubicBezTo>
                      <a:pt x="157" y="432"/>
                      <a:pt x="164" y="426"/>
                      <a:pt x="167" y="421"/>
                    </a:cubicBezTo>
                    <a:cubicBezTo>
                      <a:pt x="168" y="420"/>
                      <a:pt x="170" y="419"/>
                      <a:pt x="171" y="418"/>
                    </a:cubicBezTo>
                    <a:cubicBezTo>
                      <a:pt x="179" y="411"/>
                      <a:pt x="209" y="391"/>
                      <a:pt x="221" y="384"/>
                    </a:cubicBezTo>
                    <a:cubicBezTo>
                      <a:pt x="221" y="408"/>
                      <a:pt x="221" y="408"/>
                      <a:pt x="221" y="408"/>
                    </a:cubicBezTo>
                    <a:cubicBezTo>
                      <a:pt x="206" y="408"/>
                      <a:pt x="206" y="408"/>
                      <a:pt x="206" y="408"/>
                    </a:cubicBezTo>
                    <a:cubicBezTo>
                      <a:pt x="206" y="555"/>
                      <a:pt x="206" y="555"/>
                      <a:pt x="206" y="555"/>
                    </a:cubicBezTo>
                    <a:cubicBezTo>
                      <a:pt x="191" y="555"/>
                      <a:pt x="191" y="555"/>
                      <a:pt x="191" y="555"/>
                    </a:cubicBezTo>
                    <a:cubicBezTo>
                      <a:pt x="191" y="569"/>
                      <a:pt x="191" y="569"/>
                      <a:pt x="191" y="569"/>
                    </a:cubicBezTo>
                    <a:cubicBezTo>
                      <a:pt x="173" y="572"/>
                      <a:pt x="132" y="578"/>
                      <a:pt x="96" y="583"/>
                    </a:cubicBezTo>
                    <a:cubicBezTo>
                      <a:pt x="49" y="590"/>
                      <a:pt x="1" y="607"/>
                      <a:pt x="1" y="607"/>
                    </a:cubicBezTo>
                    <a:cubicBezTo>
                      <a:pt x="8" y="636"/>
                      <a:pt x="8" y="636"/>
                      <a:pt x="8" y="636"/>
                    </a:cubicBezTo>
                    <a:cubicBezTo>
                      <a:pt x="8" y="636"/>
                      <a:pt x="12" y="635"/>
                      <a:pt x="18" y="635"/>
                    </a:cubicBezTo>
                    <a:cubicBezTo>
                      <a:pt x="18" y="646"/>
                      <a:pt x="18" y="646"/>
                      <a:pt x="18" y="646"/>
                    </a:cubicBezTo>
                    <a:cubicBezTo>
                      <a:pt x="7" y="649"/>
                      <a:pt x="0" y="658"/>
                      <a:pt x="0" y="670"/>
                    </a:cubicBezTo>
                    <a:cubicBezTo>
                      <a:pt x="0" y="683"/>
                      <a:pt x="10" y="694"/>
                      <a:pt x="24" y="694"/>
                    </a:cubicBezTo>
                    <a:cubicBezTo>
                      <a:pt x="37" y="694"/>
                      <a:pt x="48" y="683"/>
                      <a:pt x="48" y="670"/>
                    </a:cubicBezTo>
                    <a:cubicBezTo>
                      <a:pt x="48" y="658"/>
                      <a:pt x="39" y="648"/>
                      <a:pt x="28" y="646"/>
                    </a:cubicBezTo>
                    <a:cubicBezTo>
                      <a:pt x="28" y="633"/>
                      <a:pt x="28" y="633"/>
                      <a:pt x="28" y="633"/>
                    </a:cubicBezTo>
                    <a:cubicBezTo>
                      <a:pt x="48" y="631"/>
                      <a:pt x="79" y="627"/>
                      <a:pt x="104" y="622"/>
                    </a:cubicBezTo>
                    <a:cubicBezTo>
                      <a:pt x="134" y="615"/>
                      <a:pt x="172" y="611"/>
                      <a:pt x="191" y="610"/>
                    </a:cubicBezTo>
                    <a:cubicBezTo>
                      <a:pt x="191" y="641"/>
                      <a:pt x="191" y="641"/>
                      <a:pt x="191" y="641"/>
                    </a:cubicBezTo>
                    <a:cubicBezTo>
                      <a:pt x="220" y="641"/>
                      <a:pt x="220" y="641"/>
                      <a:pt x="220" y="641"/>
                    </a:cubicBezTo>
                    <a:cubicBezTo>
                      <a:pt x="223" y="647"/>
                      <a:pt x="223" y="647"/>
                      <a:pt x="223" y="647"/>
                    </a:cubicBezTo>
                    <a:cubicBezTo>
                      <a:pt x="213" y="650"/>
                      <a:pt x="206" y="659"/>
                      <a:pt x="206" y="670"/>
                    </a:cubicBezTo>
                    <a:cubicBezTo>
                      <a:pt x="206" y="683"/>
                      <a:pt x="217" y="694"/>
                      <a:pt x="230" y="694"/>
                    </a:cubicBezTo>
                    <a:cubicBezTo>
                      <a:pt x="244" y="694"/>
                      <a:pt x="254" y="683"/>
                      <a:pt x="254" y="670"/>
                    </a:cubicBezTo>
                    <a:cubicBezTo>
                      <a:pt x="254" y="658"/>
                      <a:pt x="246" y="648"/>
                      <a:pt x="235" y="646"/>
                    </a:cubicBezTo>
                    <a:cubicBezTo>
                      <a:pt x="243" y="644"/>
                      <a:pt x="243" y="644"/>
                      <a:pt x="243" y="644"/>
                    </a:cubicBezTo>
                    <a:cubicBezTo>
                      <a:pt x="243" y="641"/>
                      <a:pt x="243" y="641"/>
                      <a:pt x="243" y="641"/>
                    </a:cubicBezTo>
                    <a:cubicBezTo>
                      <a:pt x="266" y="641"/>
                      <a:pt x="266" y="641"/>
                      <a:pt x="266" y="641"/>
                    </a:cubicBezTo>
                    <a:cubicBezTo>
                      <a:pt x="266" y="613"/>
                      <a:pt x="266" y="613"/>
                      <a:pt x="266" y="613"/>
                    </a:cubicBezTo>
                    <a:cubicBezTo>
                      <a:pt x="285" y="615"/>
                      <a:pt x="321" y="618"/>
                      <a:pt x="350" y="624"/>
                    </a:cubicBezTo>
                    <a:cubicBezTo>
                      <a:pt x="375" y="630"/>
                      <a:pt x="406" y="634"/>
                      <a:pt x="426" y="636"/>
                    </a:cubicBezTo>
                    <a:cubicBezTo>
                      <a:pt x="426" y="649"/>
                      <a:pt x="426" y="649"/>
                      <a:pt x="426" y="649"/>
                    </a:cubicBezTo>
                    <a:cubicBezTo>
                      <a:pt x="415" y="651"/>
                      <a:pt x="406" y="661"/>
                      <a:pt x="406" y="673"/>
                    </a:cubicBezTo>
                    <a:cubicBezTo>
                      <a:pt x="406" y="686"/>
                      <a:pt x="417" y="697"/>
                      <a:pt x="431" y="697"/>
                    </a:cubicBezTo>
                    <a:cubicBezTo>
                      <a:pt x="444" y="697"/>
                      <a:pt x="455" y="686"/>
                      <a:pt x="455" y="673"/>
                    </a:cubicBezTo>
                    <a:cubicBezTo>
                      <a:pt x="455" y="661"/>
                      <a:pt x="447" y="652"/>
                      <a:pt x="436" y="64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28" name="Group 1465"/>
              <p:cNvGrpSpPr/>
              <p:nvPr/>
            </p:nvGrpSpPr>
            <p:grpSpPr>
              <a:xfrm>
                <a:off x="1870597" y="2041793"/>
                <a:ext cx="903865" cy="237031"/>
                <a:chOff x="1905035" y="2041793"/>
                <a:chExt cx="903865" cy="237031"/>
              </a:xfrm>
            </p:grpSpPr>
            <p:sp>
              <p:nvSpPr>
                <p:cNvPr id="1467" name="Freeform 74"/>
                <p:cNvSpPr>
                  <a:spLocks/>
                </p:cNvSpPr>
                <p:nvPr/>
              </p:nvSpPr>
              <p:spPr bwMode="auto">
                <a:xfrm>
                  <a:off x="2288844" y="2064018"/>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gradFill flip="none" rotWithShape="1">
                  <a:gsLst>
                    <a:gs pos="28000">
                      <a:srgbClr val="676C6C"/>
                    </a:gs>
                    <a:gs pos="3000">
                      <a:srgbClr val="6B7070">
                        <a:lumMod val="96000"/>
                        <a:lumOff val="4000"/>
                      </a:srgbClr>
                    </a:gs>
                    <a:gs pos="100000">
                      <a:srgbClr val="585C5C"/>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468" name="Freeform 74"/>
                <p:cNvSpPr>
                  <a:spLocks/>
                </p:cNvSpPr>
                <p:nvPr/>
              </p:nvSpPr>
              <p:spPr bwMode="auto">
                <a:xfrm>
                  <a:off x="1905035" y="2041793"/>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no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grpSp>
        <p:nvGrpSpPr>
          <p:cNvPr id="29" name="Group 1476"/>
          <p:cNvGrpSpPr/>
          <p:nvPr/>
        </p:nvGrpSpPr>
        <p:grpSpPr>
          <a:xfrm>
            <a:off x="5810681" y="2383328"/>
            <a:ext cx="636353" cy="572486"/>
            <a:chOff x="5490768" y="2630220"/>
            <a:chExt cx="1539136" cy="1384663"/>
          </a:xfrm>
        </p:grpSpPr>
        <p:grpSp>
          <p:nvGrpSpPr>
            <p:cNvPr id="30" name="Group 1477" descr="Down:  Group 8"/>
            <p:cNvGrpSpPr/>
            <p:nvPr/>
          </p:nvGrpSpPr>
          <p:grpSpPr>
            <a:xfrm>
              <a:off x="5722110" y="2630220"/>
              <a:ext cx="339095" cy="681565"/>
              <a:chOff x="1015510" y="1605501"/>
              <a:chExt cx="339095" cy="681565"/>
            </a:xfrm>
          </p:grpSpPr>
          <p:grpSp>
            <p:nvGrpSpPr>
              <p:cNvPr id="31" name="Group 1490"/>
              <p:cNvGrpSpPr/>
              <p:nvPr/>
            </p:nvGrpSpPr>
            <p:grpSpPr>
              <a:xfrm>
                <a:off x="1123110" y="1605501"/>
                <a:ext cx="231495" cy="401617"/>
                <a:chOff x="1142160" y="1592801"/>
                <a:chExt cx="231495" cy="401617"/>
              </a:xfrm>
            </p:grpSpPr>
            <p:sp>
              <p:nvSpPr>
                <p:cNvPr id="1493" name="Freeform 68"/>
                <p:cNvSpPr>
                  <a:spLocks/>
                </p:cNvSpPr>
                <p:nvPr/>
              </p:nvSpPr>
              <p:spPr bwMode="auto">
                <a:xfrm>
                  <a:off x="1142160" y="1593878"/>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494" name="Freeform 69"/>
                <p:cNvSpPr>
                  <a:spLocks/>
                </p:cNvSpPr>
                <p:nvPr/>
              </p:nvSpPr>
              <p:spPr bwMode="auto">
                <a:xfrm>
                  <a:off x="1208061" y="1592801"/>
                  <a:ext cx="121131" cy="229880"/>
                </a:xfrm>
                <a:custGeom>
                  <a:avLst/>
                  <a:gdLst>
                    <a:gd name="T0" fmla="*/ 85 w 95"/>
                    <a:gd name="T1" fmla="*/ 166 h 181"/>
                    <a:gd name="T2" fmla="*/ 80 w 95"/>
                    <a:gd name="T3" fmla="*/ 168 h 181"/>
                    <a:gd name="T4" fmla="*/ 21 w 95"/>
                    <a:gd name="T5" fmla="*/ 132 h 181"/>
                    <a:gd name="T6" fmla="*/ 31 w 95"/>
                    <a:gd name="T7" fmla="*/ 111 h 181"/>
                    <a:gd name="T8" fmla="*/ 15 w 95"/>
                    <a:gd name="T9" fmla="*/ 93 h 181"/>
                    <a:gd name="T10" fmla="*/ 14 w 95"/>
                    <a:gd name="T11" fmla="*/ 85 h 181"/>
                    <a:gd name="T12" fmla="*/ 56 w 95"/>
                    <a:gd name="T13" fmla="*/ 7 h 181"/>
                    <a:gd name="T14" fmla="*/ 55 w 95"/>
                    <a:gd name="T15" fmla="*/ 0 h 181"/>
                    <a:gd name="T16" fmla="*/ 7 w 95"/>
                    <a:gd name="T17" fmla="*/ 85 h 181"/>
                    <a:gd name="T18" fmla="*/ 8 w 95"/>
                    <a:gd name="T19" fmla="*/ 95 h 181"/>
                    <a:gd name="T20" fmla="*/ 1 w 95"/>
                    <a:gd name="T21" fmla="*/ 114 h 181"/>
                    <a:gd name="T22" fmla="*/ 13 w 95"/>
                    <a:gd name="T23" fmla="*/ 132 h 181"/>
                    <a:gd name="T24" fmla="*/ 77 w 95"/>
                    <a:gd name="T25" fmla="*/ 175 h 181"/>
                    <a:gd name="T26" fmla="*/ 87 w 95"/>
                    <a:gd name="T27" fmla="*/ 181 h 181"/>
                    <a:gd name="T28" fmla="*/ 95 w 95"/>
                    <a:gd name="T29" fmla="*/ 172 h 181"/>
                    <a:gd name="T30" fmla="*/ 85 w 95"/>
                    <a:gd name="T31" fmla="*/ 16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81">
                      <a:moveTo>
                        <a:pt x="85" y="166"/>
                      </a:moveTo>
                      <a:cubicBezTo>
                        <a:pt x="83" y="166"/>
                        <a:pt x="81" y="167"/>
                        <a:pt x="80" y="168"/>
                      </a:cubicBezTo>
                      <a:cubicBezTo>
                        <a:pt x="51" y="170"/>
                        <a:pt x="26" y="155"/>
                        <a:pt x="21" y="132"/>
                      </a:cubicBezTo>
                      <a:cubicBezTo>
                        <a:pt x="28" y="129"/>
                        <a:pt x="32" y="120"/>
                        <a:pt x="31" y="111"/>
                      </a:cubicBezTo>
                      <a:cubicBezTo>
                        <a:pt x="30" y="101"/>
                        <a:pt x="23" y="93"/>
                        <a:pt x="15" y="93"/>
                      </a:cubicBezTo>
                      <a:cubicBezTo>
                        <a:pt x="15" y="90"/>
                        <a:pt x="14" y="87"/>
                        <a:pt x="14" y="85"/>
                      </a:cubicBezTo>
                      <a:cubicBezTo>
                        <a:pt x="10" y="45"/>
                        <a:pt x="29" y="10"/>
                        <a:pt x="56" y="7"/>
                      </a:cubicBezTo>
                      <a:cubicBezTo>
                        <a:pt x="55" y="0"/>
                        <a:pt x="55" y="0"/>
                        <a:pt x="55" y="0"/>
                      </a:cubicBezTo>
                      <a:cubicBezTo>
                        <a:pt x="24" y="3"/>
                        <a:pt x="2" y="42"/>
                        <a:pt x="7" y="85"/>
                      </a:cubicBezTo>
                      <a:cubicBezTo>
                        <a:pt x="7" y="89"/>
                        <a:pt x="8" y="92"/>
                        <a:pt x="8" y="95"/>
                      </a:cubicBezTo>
                      <a:cubicBezTo>
                        <a:pt x="3" y="98"/>
                        <a:pt x="0" y="106"/>
                        <a:pt x="1" y="114"/>
                      </a:cubicBezTo>
                      <a:cubicBezTo>
                        <a:pt x="2" y="123"/>
                        <a:pt x="7" y="130"/>
                        <a:pt x="13" y="132"/>
                      </a:cubicBezTo>
                      <a:cubicBezTo>
                        <a:pt x="18" y="158"/>
                        <a:pt x="45" y="177"/>
                        <a:pt x="77" y="175"/>
                      </a:cubicBezTo>
                      <a:cubicBezTo>
                        <a:pt x="78" y="179"/>
                        <a:pt x="82" y="181"/>
                        <a:pt x="87" y="181"/>
                      </a:cubicBezTo>
                      <a:cubicBezTo>
                        <a:pt x="92" y="180"/>
                        <a:pt x="95" y="176"/>
                        <a:pt x="95" y="172"/>
                      </a:cubicBezTo>
                      <a:cubicBezTo>
                        <a:pt x="95" y="168"/>
                        <a:pt x="90" y="165"/>
                        <a:pt x="85" y="1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1492" name="Freeform 68"/>
              <p:cNvSpPr>
                <a:spLocks/>
              </p:cNvSpPr>
              <p:nvPr/>
            </p:nvSpPr>
            <p:spPr bwMode="auto">
              <a:xfrm>
                <a:off x="1015510" y="1886526"/>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no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nvGrpSpPr>
            <p:cNvPr id="1473" name="Group 1478" descr="Down:  Group 14"/>
            <p:cNvGrpSpPr/>
            <p:nvPr/>
          </p:nvGrpSpPr>
          <p:grpSpPr>
            <a:xfrm>
              <a:off x="6260587" y="2631217"/>
              <a:ext cx="769317" cy="1350207"/>
              <a:chOff x="2612440" y="1620796"/>
              <a:chExt cx="769317" cy="1350207"/>
            </a:xfrm>
          </p:grpSpPr>
          <p:sp>
            <p:nvSpPr>
              <p:cNvPr id="1487" name="Freeform 67"/>
              <p:cNvSpPr>
                <a:spLocks/>
              </p:cNvSpPr>
              <p:nvPr/>
            </p:nvSpPr>
            <p:spPr bwMode="auto">
              <a:xfrm>
                <a:off x="2672198" y="2215684"/>
                <a:ext cx="223958" cy="38224"/>
              </a:xfrm>
              <a:custGeom>
                <a:avLst/>
                <a:gdLst>
                  <a:gd name="T0" fmla="*/ 7 w 176"/>
                  <a:gd name="T1" fmla="*/ 18 h 30"/>
                  <a:gd name="T2" fmla="*/ 2 w 176"/>
                  <a:gd name="T3" fmla="*/ 22 h 30"/>
                  <a:gd name="T4" fmla="*/ 0 w 176"/>
                  <a:gd name="T5" fmla="*/ 27 h 30"/>
                  <a:gd name="T6" fmla="*/ 6 w 176"/>
                  <a:gd name="T7" fmla="*/ 30 h 30"/>
                  <a:gd name="T8" fmla="*/ 167 w 176"/>
                  <a:gd name="T9" fmla="*/ 28 h 30"/>
                  <a:gd name="T10" fmla="*/ 172 w 176"/>
                  <a:gd name="T11" fmla="*/ 24 h 30"/>
                  <a:gd name="T12" fmla="*/ 175 w 176"/>
                  <a:gd name="T13" fmla="*/ 3 h 30"/>
                  <a:gd name="T14" fmla="*/ 170 w 176"/>
                  <a:gd name="T15" fmla="*/ 0 h 30"/>
                  <a:gd name="T16" fmla="*/ 7 w 176"/>
                  <a:gd name="T17" fmla="*/ 18 h 30"/>
                  <a:gd name="T18" fmla="*/ 7 w 176"/>
                  <a:gd name="T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0">
                    <a:moveTo>
                      <a:pt x="7" y="18"/>
                    </a:moveTo>
                    <a:cubicBezTo>
                      <a:pt x="4" y="18"/>
                      <a:pt x="1" y="20"/>
                      <a:pt x="2" y="22"/>
                    </a:cubicBezTo>
                    <a:cubicBezTo>
                      <a:pt x="0" y="27"/>
                      <a:pt x="0" y="27"/>
                      <a:pt x="0" y="27"/>
                    </a:cubicBezTo>
                    <a:cubicBezTo>
                      <a:pt x="1" y="29"/>
                      <a:pt x="2" y="30"/>
                      <a:pt x="6" y="30"/>
                    </a:cubicBezTo>
                    <a:cubicBezTo>
                      <a:pt x="167" y="28"/>
                      <a:pt x="167" y="28"/>
                      <a:pt x="167" y="28"/>
                    </a:cubicBezTo>
                    <a:cubicBezTo>
                      <a:pt x="170" y="28"/>
                      <a:pt x="172" y="26"/>
                      <a:pt x="172" y="24"/>
                    </a:cubicBezTo>
                    <a:cubicBezTo>
                      <a:pt x="175" y="3"/>
                      <a:pt x="175" y="3"/>
                      <a:pt x="175" y="3"/>
                    </a:cubicBezTo>
                    <a:cubicBezTo>
                      <a:pt x="176" y="1"/>
                      <a:pt x="173" y="0"/>
                      <a:pt x="170" y="0"/>
                    </a:cubicBezTo>
                    <a:cubicBezTo>
                      <a:pt x="7" y="18"/>
                      <a:pt x="7" y="18"/>
                      <a:pt x="7" y="18"/>
                    </a:cubicBezTo>
                    <a:cubicBezTo>
                      <a:pt x="7" y="18"/>
                      <a:pt x="7" y="18"/>
                      <a:pt x="7" y="18"/>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1477" name="Group 1487"/>
              <p:cNvGrpSpPr/>
              <p:nvPr/>
            </p:nvGrpSpPr>
            <p:grpSpPr>
              <a:xfrm>
                <a:off x="2612440" y="1620796"/>
                <a:ext cx="769317" cy="1350207"/>
                <a:chOff x="2612440" y="1620796"/>
                <a:chExt cx="769317" cy="1350207"/>
              </a:xfrm>
            </p:grpSpPr>
            <p:sp>
              <p:nvSpPr>
                <p:cNvPr id="1489" name="Freeform 65"/>
                <p:cNvSpPr>
                  <a:spLocks/>
                </p:cNvSpPr>
                <p:nvPr/>
              </p:nvSpPr>
              <p:spPr bwMode="auto">
                <a:xfrm>
                  <a:off x="2927919" y="1620796"/>
                  <a:ext cx="255721" cy="629343"/>
                </a:xfrm>
                <a:custGeom>
                  <a:avLst/>
                  <a:gdLst>
                    <a:gd name="T0" fmla="*/ 197 w 201"/>
                    <a:gd name="T1" fmla="*/ 442 h 495"/>
                    <a:gd name="T2" fmla="*/ 126 w 201"/>
                    <a:gd name="T3" fmla="*/ 227 h 495"/>
                    <a:gd name="T4" fmla="*/ 111 w 201"/>
                    <a:gd name="T5" fmla="*/ 211 h 495"/>
                    <a:gd name="T6" fmla="*/ 103 w 201"/>
                    <a:gd name="T7" fmla="*/ 3 h 495"/>
                    <a:gd name="T8" fmla="*/ 78 w 201"/>
                    <a:gd name="T9" fmla="*/ 0 h 495"/>
                    <a:gd name="T10" fmla="*/ 36 w 201"/>
                    <a:gd name="T11" fmla="*/ 424 h 495"/>
                    <a:gd name="T12" fmla="*/ 59 w 201"/>
                    <a:gd name="T13" fmla="*/ 427 h 495"/>
                    <a:gd name="T14" fmla="*/ 109 w 201"/>
                    <a:gd name="T15" fmla="*/ 232 h 495"/>
                    <a:gd name="T16" fmla="*/ 110 w 201"/>
                    <a:gd name="T17" fmla="*/ 221 h 495"/>
                    <a:gd name="T18" fmla="*/ 121 w 201"/>
                    <a:gd name="T19" fmla="*/ 237 h 495"/>
                    <a:gd name="T20" fmla="*/ 190 w 201"/>
                    <a:gd name="T21" fmla="*/ 445 h 495"/>
                    <a:gd name="T22" fmla="*/ 172 w 201"/>
                    <a:gd name="T23" fmla="*/ 486 h 495"/>
                    <a:gd name="T24" fmla="*/ 1 w 201"/>
                    <a:gd name="T25" fmla="*/ 487 h 495"/>
                    <a:gd name="T26" fmla="*/ 0 w 201"/>
                    <a:gd name="T27" fmla="*/ 495 h 495"/>
                    <a:gd name="T28" fmla="*/ 165 w 201"/>
                    <a:gd name="T29" fmla="*/ 495 h 495"/>
                    <a:gd name="T30" fmla="*/ 195 w 201"/>
                    <a:gd name="T31" fmla="*/ 480 h 495"/>
                    <a:gd name="T32" fmla="*/ 197 w 201"/>
                    <a:gd name="T33" fmla="*/ 44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495">
                      <a:moveTo>
                        <a:pt x="197" y="442"/>
                      </a:moveTo>
                      <a:cubicBezTo>
                        <a:pt x="192" y="428"/>
                        <a:pt x="131" y="243"/>
                        <a:pt x="126" y="227"/>
                      </a:cubicBezTo>
                      <a:cubicBezTo>
                        <a:pt x="122" y="215"/>
                        <a:pt x="114" y="212"/>
                        <a:pt x="111" y="211"/>
                      </a:cubicBezTo>
                      <a:cubicBezTo>
                        <a:pt x="120" y="100"/>
                        <a:pt x="103" y="3"/>
                        <a:pt x="103" y="3"/>
                      </a:cubicBezTo>
                      <a:cubicBezTo>
                        <a:pt x="78" y="0"/>
                        <a:pt x="78" y="0"/>
                        <a:pt x="78" y="0"/>
                      </a:cubicBezTo>
                      <a:cubicBezTo>
                        <a:pt x="36" y="424"/>
                        <a:pt x="36" y="424"/>
                        <a:pt x="36" y="424"/>
                      </a:cubicBezTo>
                      <a:cubicBezTo>
                        <a:pt x="59" y="427"/>
                        <a:pt x="59" y="427"/>
                        <a:pt x="59" y="427"/>
                      </a:cubicBezTo>
                      <a:cubicBezTo>
                        <a:pt x="59" y="427"/>
                        <a:pt x="97" y="353"/>
                        <a:pt x="109" y="232"/>
                      </a:cubicBezTo>
                      <a:cubicBezTo>
                        <a:pt x="109" y="228"/>
                        <a:pt x="110" y="224"/>
                        <a:pt x="110" y="221"/>
                      </a:cubicBezTo>
                      <a:cubicBezTo>
                        <a:pt x="112" y="221"/>
                        <a:pt x="117" y="224"/>
                        <a:pt x="121" y="237"/>
                      </a:cubicBezTo>
                      <a:cubicBezTo>
                        <a:pt x="127" y="254"/>
                        <a:pt x="185" y="432"/>
                        <a:pt x="190" y="445"/>
                      </a:cubicBezTo>
                      <a:cubicBezTo>
                        <a:pt x="194" y="459"/>
                        <a:pt x="193" y="486"/>
                        <a:pt x="172" y="486"/>
                      </a:cubicBezTo>
                      <a:cubicBezTo>
                        <a:pt x="151" y="486"/>
                        <a:pt x="1" y="487"/>
                        <a:pt x="1" y="487"/>
                      </a:cubicBezTo>
                      <a:cubicBezTo>
                        <a:pt x="0" y="495"/>
                        <a:pt x="0" y="495"/>
                        <a:pt x="0" y="495"/>
                      </a:cubicBezTo>
                      <a:cubicBezTo>
                        <a:pt x="0" y="495"/>
                        <a:pt x="156" y="495"/>
                        <a:pt x="165" y="495"/>
                      </a:cubicBezTo>
                      <a:cubicBezTo>
                        <a:pt x="174" y="495"/>
                        <a:pt x="188" y="495"/>
                        <a:pt x="195" y="480"/>
                      </a:cubicBezTo>
                      <a:cubicBezTo>
                        <a:pt x="200" y="471"/>
                        <a:pt x="201" y="457"/>
                        <a:pt x="197" y="442"/>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490" name="Freeform 73"/>
                <p:cNvSpPr>
                  <a:spLocks/>
                </p:cNvSpPr>
                <p:nvPr/>
              </p:nvSpPr>
              <p:spPr bwMode="auto">
                <a:xfrm>
                  <a:off x="2612440" y="2250139"/>
                  <a:ext cx="769317" cy="720864"/>
                </a:xfrm>
                <a:custGeom>
                  <a:avLst/>
                  <a:gdLst>
                    <a:gd name="T0" fmla="*/ 1429 w 1429"/>
                    <a:gd name="T1" fmla="*/ 87 h 1339"/>
                    <a:gd name="T2" fmla="*/ 1429 w 1429"/>
                    <a:gd name="T3" fmla="*/ 0 h 1339"/>
                    <a:gd name="T4" fmla="*/ 0 w 1429"/>
                    <a:gd name="T5" fmla="*/ 0 h 1339"/>
                    <a:gd name="T6" fmla="*/ 0 w 1429"/>
                    <a:gd name="T7" fmla="*/ 87 h 1339"/>
                    <a:gd name="T8" fmla="*/ 595 w 1429"/>
                    <a:gd name="T9" fmla="*/ 87 h 1339"/>
                    <a:gd name="T10" fmla="*/ 1231 w 1429"/>
                    <a:gd name="T11" fmla="*/ 1221 h 1339"/>
                    <a:gd name="T12" fmla="*/ 0 w 1429"/>
                    <a:gd name="T13" fmla="*/ 1221 h 1339"/>
                    <a:gd name="T14" fmla="*/ 0 w 1429"/>
                    <a:gd name="T15" fmla="*/ 1311 h 1339"/>
                    <a:gd name="T16" fmla="*/ 40 w 1429"/>
                    <a:gd name="T17" fmla="*/ 1311 h 1339"/>
                    <a:gd name="T18" fmla="*/ 50 w 1429"/>
                    <a:gd name="T19" fmla="*/ 1339 h 1339"/>
                    <a:gd name="T20" fmla="*/ 99 w 1429"/>
                    <a:gd name="T21" fmla="*/ 1339 h 1339"/>
                    <a:gd name="T22" fmla="*/ 106 w 1429"/>
                    <a:gd name="T23" fmla="*/ 1311 h 1339"/>
                    <a:gd name="T24" fmla="*/ 1318 w 1429"/>
                    <a:gd name="T25" fmla="*/ 1311 h 1339"/>
                    <a:gd name="T26" fmla="*/ 1328 w 1429"/>
                    <a:gd name="T27" fmla="*/ 1339 h 1339"/>
                    <a:gd name="T28" fmla="*/ 1377 w 1429"/>
                    <a:gd name="T29" fmla="*/ 1339 h 1339"/>
                    <a:gd name="T30" fmla="*/ 1387 w 1429"/>
                    <a:gd name="T31" fmla="*/ 1311 h 1339"/>
                    <a:gd name="T32" fmla="*/ 1429 w 1429"/>
                    <a:gd name="T33" fmla="*/ 1311 h 1339"/>
                    <a:gd name="T34" fmla="*/ 1429 w 1429"/>
                    <a:gd name="T35" fmla="*/ 1221 h 1339"/>
                    <a:gd name="T36" fmla="*/ 1316 w 1429"/>
                    <a:gd name="T37" fmla="*/ 1221 h 1339"/>
                    <a:gd name="T38" fmla="*/ 680 w 1429"/>
                    <a:gd name="T39" fmla="*/ 87 h 1339"/>
                    <a:gd name="T40" fmla="*/ 1429 w 1429"/>
                    <a:gd name="T41" fmla="*/ 8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9" h="1339">
                      <a:moveTo>
                        <a:pt x="1429" y="87"/>
                      </a:moveTo>
                      <a:lnTo>
                        <a:pt x="1429" y="0"/>
                      </a:lnTo>
                      <a:lnTo>
                        <a:pt x="0" y="0"/>
                      </a:lnTo>
                      <a:lnTo>
                        <a:pt x="0" y="87"/>
                      </a:lnTo>
                      <a:lnTo>
                        <a:pt x="595" y="87"/>
                      </a:lnTo>
                      <a:lnTo>
                        <a:pt x="1231" y="1221"/>
                      </a:lnTo>
                      <a:lnTo>
                        <a:pt x="0" y="1221"/>
                      </a:lnTo>
                      <a:lnTo>
                        <a:pt x="0" y="1311"/>
                      </a:lnTo>
                      <a:lnTo>
                        <a:pt x="40" y="1311"/>
                      </a:lnTo>
                      <a:lnTo>
                        <a:pt x="50" y="1339"/>
                      </a:lnTo>
                      <a:lnTo>
                        <a:pt x="99" y="1339"/>
                      </a:lnTo>
                      <a:lnTo>
                        <a:pt x="106" y="1311"/>
                      </a:lnTo>
                      <a:lnTo>
                        <a:pt x="1318" y="1311"/>
                      </a:lnTo>
                      <a:lnTo>
                        <a:pt x="1328" y="1339"/>
                      </a:lnTo>
                      <a:lnTo>
                        <a:pt x="1377" y="1339"/>
                      </a:lnTo>
                      <a:lnTo>
                        <a:pt x="1387" y="1311"/>
                      </a:lnTo>
                      <a:lnTo>
                        <a:pt x="1429" y="1311"/>
                      </a:lnTo>
                      <a:lnTo>
                        <a:pt x="1429" y="1221"/>
                      </a:lnTo>
                      <a:lnTo>
                        <a:pt x="1316" y="1221"/>
                      </a:lnTo>
                      <a:lnTo>
                        <a:pt x="680" y="87"/>
                      </a:lnTo>
                      <a:lnTo>
                        <a:pt x="1429" y="87"/>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grpSp>
          <p:nvGrpSpPr>
            <p:cNvPr id="1478" name="Group 1479" descr="Down:  Group 19"/>
            <p:cNvGrpSpPr/>
            <p:nvPr/>
          </p:nvGrpSpPr>
          <p:grpSpPr>
            <a:xfrm>
              <a:off x="5490768" y="2891698"/>
              <a:ext cx="976030" cy="1123185"/>
              <a:chOff x="1870597" y="1866978"/>
              <a:chExt cx="976030" cy="1123185"/>
            </a:xfrm>
          </p:grpSpPr>
          <p:sp>
            <p:nvSpPr>
              <p:cNvPr id="1481" name="Freeform 66"/>
              <p:cNvSpPr>
                <a:spLocks/>
              </p:cNvSpPr>
              <p:nvPr/>
            </p:nvSpPr>
            <p:spPr bwMode="auto">
              <a:xfrm>
                <a:off x="2195211" y="2340583"/>
                <a:ext cx="651416" cy="618037"/>
              </a:xfrm>
              <a:custGeom>
                <a:avLst/>
                <a:gdLst>
                  <a:gd name="T0" fmla="*/ 510 w 512"/>
                  <a:gd name="T1" fmla="*/ 75 h 486"/>
                  <a:gd name="T2" fmla="*/ 499 w 512"/>
                  <a:gd name="T3" fmla="*/ 55 h 486"/>
                  <a:gd name="T4" fmla="*/ 462 w 512"/>
                  <a:gd name="T5" fmla="*/ 30 h 486"/>
                  <a:gd name="T6" fmla="*/ 439 w 512"/>
                  <a:gd name="T7" fmla="*/ 23 h 486"/>
                  <a:gd name="T8" fmla="*/ 373 w 512"/>
                  <a:gd name="T9" fmla="*/ 10 h 486"/>
                  <a:gd name="T10" fmla="*/ 321 w 512"/>
                  <a:gd name="T11" fmla="*/ 8 h 486"/>
                  <a:gd name="T12" fmla="*/ 275 w 512"/>
                  <a:gd name="T13" fmla="*/ 6 h 486"/>
                  <a:gd name="T14" fmla="*/ 250 w 512"/>
                  <a:gd name="T15" fmla="*/ 3 h 486"/>
                  <a:gd name="T16" fmla="*/ 207 w 512"/>
                  <a:gd name="T17" fmla="*/ 2 h 486"/>
                  <a:gd name="T18" fmla="*/ 167 w 512"/>
                  <a:gd name="T19" fmla="*/ 3 h 486"/>
                  <a:gd name="T20" fmla="*/ 146 w 512"/>
                  <a:gd name="T21" fmla="*/ 3 h 486"/>
                  <a:gd name="T22" fmla="*/ 128 w 512"/>
                  <a:gd name="T23" fmla="*/ 6 h 486"/>
                  <a:gd name="T24" fmla="*/ 66 w 512"/>
                  <a:gd name="T25" fmla="*/ 24 h 486"/>
                  <a:gd name="T26" fmla="*/ 6 w 512"/>
                  <a:gd name="T27" fmla="*/ 54 h 486"/>
                  <a:gd name="T28" fmla="*/ 0 w 512"/>
                  <a:gd name="T29" fmla="*/ 76 h 486"/>
                  <a:gd name="T30" fmla="*/ 31 w 512"/>
                  <a:gd name="T31" fmla="*/ 107 h 486"/>
                  <a:gd name="T32" fmla="*/ 72 w 512"/>
                  <a:gd name="T33" fmla="*/ 120 h 486"/>
                  <a:gd name="T34" fmla="*/ 134 w 512"/>
                  <a:gd name="T35" fmla="*/ 122 h 486"/>
                  <a:gd name="T36" fmla="*/ 177 w 512"/>
                  <a:gd name="T37" fmla="*/ 123 h 486"/>
                  <a:gd name="T38" fmla="*/ 232 w 512"/>
                  <a:gd name="T39" fmla="*/ 125 h 486"/>
                  <a:gd name="T40" fmla="*/ 302 w 512"/>
                  <a:gd name="T41" fmla="*/ 126 h 486"/>
                  <a:gd name="T42" fmla="*/ 346 w 512"/>
                  <a:gd name="T43" fmla="*/ 123 h 486"/>
                  <a:gd name="T44" fmla="*/ 373 w 512"/>
                  <a:gd name="T45" fmla="*/ 123 h 486"/>
                  <a:gd name="T46" fmla="*/ 379 w 512"/>
                  <a:gd name="T47" fmla="*/ 133 h 486"/>
                  <a:gd name="T48" fmla="*/ 382 w 512"/>
                  <a:gd name="T49" fmla="*/ 149 h 486"/>
                  <a:gd name="T50" fmla="*/ 380 w 512"/>
                  <a:gd name="T51" fmla="*/ 178 h 486"/>
                  <a:gd name="T52" fmla="*/ 366 w 512"/>
                  <a:gd name="T53" fmla="*/ 247 h 486"/>
                  <a:gd name="T54" fmla="*/ 358 w 512"/>
                  <a:gd name="T55" fmla="*/ 296 h 486"/>
                  <a:gd name="T56" fmla="*/ 352 w 512"/>
                  <a:gd name="T57" fmla="*/ 329 h 486"/>
                  <a:gd name="T58" fmla="*/ 343 w 512"/>
                  <a:gd name="T59" fmla="*/ 370 h 486"/>
                  <a:gd name="T60" fmla="*/ 332 w 512"/>
                  <a:gd name="T61" fmla="*/ 404 h 486"/>
                  <a:gd name="T62" fmla="*/ 320 w 512"/>
                  <a:gd name="T63" fmla="*/ 434 h 486"/>
                  <a:gd name="T64" fmla="*/ 314 w 512"/>
                  <a:gd name="T65" fmla="*/ 450 h 486"/>
                  <a:gd name="T66" fmla="*/ 313 w 512"/>
                  <a:gd name="T67" fmla="*/ 464 h 486"/>
                  <a:gd name="T68" fmla="*/ 338 w 512"/>
                  <a:gd name="T69" fmla="*/ 476 h 486"/>
                  <a:gd name="T70" fmla="*/ 357 w 512"/>
                  <a:gd name="T71" fmla="*/ 479 h 486"/>
                  <a:gd name="T72" fmla="*/ 385 w 512"/>
                  <a:gd name="T73" fmla="*/ 476 h 486"/>
                  <a:gd name="T74" fmla="*/ 399 w 512"/>
                  <a:gd name="T75" fmla="*/ 474 h 486"/>
                  <a:gd name="T76" fmla="*/ 428 w 512"/>
                  <a:gd name="T77" fmla="*/ 481 h 486"/>
                  <a:gd name="T78" fmla="*/ 452 w 512"/>
                  <a:gd name="T79" fmla="*/ 486 h 486"/>
                  <a:gd name="T80" fmla="*/ 475 w 512"/>
                  <a:gd name="T81" fmla="*/ 485 h 486"/>
                  <a:gd name="T82" fmla="*/ 504 w 512"/>
                  <a:gd name="T83" fmla="*/ 461 h 486"/>
                  <a:gd name="T84" fmla="*/ 485 w 512"/>
                  <a:gd name="T85" fmla="*/ 454 h 486"/>
                  <a:gd name="T86" fmla="*/ 473 w 512"/>
                  <a:gd name="T87" fmla="*/ 452 h 486"/>
                  <a:gd name="T88" fmla="*/ 457 w 512"/>
                  <a:gd name="T89" fmla="*/ 449 h 486"/>
                  <a:gd name="T90" fmla="*/ 447 w 512"/>
                  <a:gd name="T91" fmla="*/ 447 h 486"/>
                  <a:gd name="T92" fmla="*/ 429 w 512"/>
                  <a:gd name="T93" fmla="*/ 431 h 486"/>
                  <a:gd name="T94" fmla="*/ 433 w 512"/>
                  <a:gd name="T95" fmla="*/ 402 h 486"/>
                  <a:gd name="T96" fmla="*/ 440 w 512"/>
                  <a:gd name="T97" fmla="*/ 360 h 486"/>
                  <a:gd name="T98" fmla="*/ 477 w 512"/>
                  <a:gd name="T99" fmla="*/ 223 h 486"/>
                  <a:gd name="T100" fmla="*/ 498 w 512"/>
                  <a:gd name="T101" fmla="*/ 152 h 486"/>
                  <a:gd name="T102" fmla="*/ 511 w 512"/>
                  <a:gd name="T103" fmla="*/ 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486">
                    <a:moveTo>
                      <a:pt x="511" y="99"/>
                    </a:moveTo>
                    <a:cubicBezTo>
                      <a:pt x="511" y="99"/>
                      <a:pt x="511" y="98"/>
                      <a:pt x="511" y="98"/>
                    </a:cubicBezTo>
                    <a:cubicBezTo>
                      <a:pt x="511" y="96"/>
                      <a:pt x="511" y="95"/>
                      <a:pt x="511" y="93"/>
                    </a:cubicBezTo>
                    <a:cubicBezTo>
                      <a:pt x="512" y="91"/>
                      <a:pt x="512" y="89"/>
                      <a:pt x="512" y="86"/>
                    </a:cubicBezTo>
                    <a:cubicBezTo>
                      <a:pt x="512" y="82"/>
                      <a:pt x="511" y="79"/>
                      <a:pt x="510" y="75"/>
                    </a:cubicBezTo>
                    <a:cubicBezTo>
                      <a:pt x="509" y="74"/>
                      <a:pt x="509" y="74"/>
                      <a:pt x="509" y="72"/>
                    </a:cubicBezTo>
                    <a:cubicBezTo>
                      <a:pt x="509" y="71"/>
                      <a:pt x="509" y="70"/>
                      <a:pt x="509" y="69"/>
                    </a:cubicBezTo>
                    <a:cubicBezTo>
                      <a:pt x="508" y="68"/>
                      <a:pt x="507" y="66"/>
                      <a:pt x="506" y="65"/>
                    </a:cubicBezTo>
                    <a:cubicBezTo>
                      <a:pt x="505" y="63"/>
                      <a:pt x="504" y="61"/>
                      <a:pt x="503" y="60"/>
                    </a:cubicBezTo>
                    <a:cubicBezTo>
                      <a:pt x="502" y="58"/>
                      <a:pt x="500" y="57"/>
                      <a:pt x="499" y="55"/>
                    </a:cubicBezTo>
                    <a:cubicBezTo>
                      <a:pt x="498" y="54"/>
                      <a:pt x="497" y="52"/>
                      <a:pt x="496" y="51"/>
                    </a:cubicBezTo>
                    <a:cubicBezTo>
                      <a:pt x="494" y="50"/>
                      <a:pt x="493" y="50"/>
                      <a:pt x="492" y="49"/>
                    </a:cubicBezTo>
                    <a:cubicBezTo>
                      <a:pt x="489" y="46"/>
                      <a:pt x="485" y="44"/>
                      <a:pt x="482" y="42"/>
                    </a:cubicBezTo>
                    <a:cubicBezTo>
                      <a:pt x="479" y="40"/>
                      <a:pt x="476" y="37"/>
                      <a:pt x="473" y="36"/>
                    </a:cubicBezTo>
                    <a:cubicBezTo>
                      <a:pt x="469" y="34"/>
                      <a:pt x="466" y="32"/>
                      <a:pt x="462" y="30"/>
                    </a:cubicBezTo>
                    <a:cubicBezTo>
                      <a:pt x="459" y="29"/>
                      <a:pt x="456" y="28"/>
                      <a:pt x="453" y="26"/>
                    </a:cubicBezTo>
                    <a:cubicBezTo>
                      <a:pt x="451" y="26"/>
                      <a:pt x="450" y="26"/>
                      <a:pt x="448" y="25"/>
                    </a:cubicBezTo>
                    <a:cubicBezTo>
                      <a:pt x="447" y="25"/>
                      <a:pt x="446" y="25"/>
                      <a:pt x="445" y="24"/>
                    </a:cubicBezTo>
                    <a:cubicBezTo>
                      <a:pt x="444" y="24"/>
                      <a:pt x="443" y="24"/>
                      <a:pt x="442" y="24"/>
                    </a:cubicBezTo>
                    <a:cubicBezTo>
                      <a:pt x="442" y="24"/>
                      <a:pt x="439" y="23"/>
                      <a:pt x="439" y="23"/>
                    </a:cubicBezTo>
                    <a:cubicBezTo>
                      <a:pt x="438" y="23"/>
                      <a:pt x="437" y="22"/>
                      <a:pt x="436" y="22"/>
                    </a:cubicBezTo>
                    <a:cubicBezTo>
                      <a:pt x="434" y="21"/>
                      <a:pt x="432" y="21"/>
                      <a:pt x="430" y="20"/>
                    </a:cubicBezTo>
                    <a:cubicBezTo>
                      <a:pt x="426" y="18"/>
                      <a:pt x="421" y="17"/>
                      <a:pt x="417" y="16"/>
                    </a:cubicBezTo>
                    <a:cubicBezTo>
                      <a:pt x="408" y="13"/>
                      <a:pt x="399" y="10"/>
                      <a:pt x="390" y="10"/>
                    </a:cubicBezTo>
                    <a:cubicBezTo>
                      <a:pt x="384" y="10"/>
                      <a:pt x="379" y="10"/>
                      <a:pt x="373" y="10"/>
                    </a:cubicBezTo>
                    <a:cubicBezTo>
                      <a:pt x="370" y="10"/>
                      <a:pt x="367" y="11"/>
                      <a:pt x="364" y="10"/>
                    </a:cubicBezTo>
                    <a:cubicBezTo>
                      <a:pt x="363" y="10"/>
                      <a:pt x="362" y="9"/>
                      <a:pt x="360" y="9"/>
                    </a:cubicBezTo>
                    <a:cubicBezTo>
                      <a:pt x="358" y="9"/>
                      <a:pt x="357" y="9"/>
                      <a:pt x="355" y="9"/>
                    </a:cubicBezTo>
                    <a:cubicBezTo>
                      <a:pt x="350" y="8"/>
                      <a:pt x="345" y="8"/>
                      <a:pt x="340" y="8"/>
                    </a:cubicBezTo>
                    <a:cubicBezTo>
                      <a:pt x="333" y="8"/>
                      <a:pt x="327" y="8"/>
                      <a:pt x="321" y="8"/>
                    </a:cubicBezTo>
                    <a:cubicBezTo>
                      <a:pt x="318" y="8"/>
                      <a:pt x="315" y="7"/>
                      <a:pt x="312" y="7"/>
                    </a:cubicBezTo>
                    <a:cubicBezTo>
                      <a:pt x="309" y="7"/>
                      <a:pt x="306" y="7"/>
                      <a:pt x="303" y="7"/>
                    </a:cubicBezTo>
                    <a:cubicBezTo>
                      <a:pt x="298" y="7"/>
                      <a:pt x="293" y="7"/>
                      <a:pt x="288" y="7"/>
                    </a:cubicBezTo>
                    <a:cubicBezTo>
                      <a:pt x="286" y="7"/>
                      <a:pt x="284" y="7"/>
                      <a:pt x="282" y="7"/>
                    </a:cubicBezTo>
                    <a:cubicBezTo>
                      <a:pt x="279" y="7"/>
                      <a:pt x="278" y="6"/>
                      <a:pt x="275" y="6"/>
                    </a:cubicBezTo>
                    <a:cubicBezTo>
                      <a:pt x="273" y="6"/>
                      <a:pt x="271" y="6"/>
                      <a:pt x="269" y="6"/>
                    </a:cubicBezTo>
                    <a:cubicBezTo>
                      <a:pt x="268" y="6"/>
                      <a:pt x="268" y="5"/>
                      <a:pt x="267" y="5"/>
                    </a:cubicBezTo>
                    <a:cubicBezTo>
                      <a:pt x="265" y="5"/>
                      <a:pt x="264" y="5"/>
                      <a:pt x="263" y="5"/>
                    </a:cubicBezTo>
                    <a:cubicBezTo>
                      <a:pt x="260" y="4"/>
                      <a:pt x="259" y="4"/>
                      <a:pt x="256" y="4"/>
                    </a:cubicBezTo>
                    <a:cubicBezTo>
                      <a:pt x="254" y="4"/>
                      <a:pt x="252" y="3"/>
                      <a:pt x="250" y="3"/>
                    </a:cubicBezTo>
                    <a:cubicBezTo>
                      <a:pt x="245" y="3"/>
                      <a:pt x="241" y="2"/>
                      <a:pt x="236" y="2"/>
                    </a:cubicBezTo>
                    <a:cubicBezTo>
                      <a:pt x="233" y="2"/>
                      <a:pt x="232" y="1"/>
                      <a:pt x="229" y="1"/>
                    </a:cubicBezTo>
                    <a:cubicBezTo>
                      <a:pt x="227" y="1"/>
                      <a:pt x="225" y="1"/>
                      <a:pt x="223" y="1"/>
                    </a:cubicBezTo>
                    <a:cubicBezTo>
                      <a:pt x="219" y="1"/>
                      <a:pt x="213" y="0"/>
                      <a:pt x="209" y="1"/>
                    </a:cubicBezTo>
                    <a:cubicBezTo>
                      <a:pt x="209" y="1"/>
                      <a:pt x="208" y="2"/>
                      <a:pt x="207" y="2"/>
                    </a:cubicBezTo>
                    <a:cubicBezTo>
                      <a:pt x="206" y="2"/>
                      <a:pt x="205" y="2"/>
                      <a:pt x="204" y="2"/>
                    </a:cubicBezTo>
                    <a:cubicBezTo>
                      <a:pt x="202" y="2"/>
                      <a:pt x="199" y="2"/>
                      <a:pt x="197" y="2"/>
                    </a:cubicBezTo>
                    <a:cubicBezTo>
                      <a:pt x="193" y="2"/>
                      <a:pt x="188" y="2"/>
                      <a:pt x="183" y="2"/>
                    </a:cubicBezTo>
                    <a:cubicBezTo>
                      <a:pt x="179" y="2"/>
                      <a:pt x="175" y="3"/>
                      <a:pt x="170" y="3"/>
                    </a:cubicBezTo>
                    <a:cubicBezTo>
                      <a:pt x="169" y="3"/>
                      <a:pt x="168" y="3"/>
                      <a:pt x="167" y="3"/>
                    </a:cubicBezTo>
                    <a:cubicBezTo>
                      <a:pt x="166" y="3"/>
                      <a:pt x="166" y="2"/>
                      <a:pt x="165" y="2"/>
                    </a:cubicBezTo>
                    <a:cubicBezTo>
                      <a:pt x="163" y="1"/>
                      <a:pt x="160" y="2"/>
                      <a:pt x="158" y="2"/>
                    </a:cubicBezTo>
                    <a:cubicBezTo>
                      <a:pt x="157" y="2"/>
                      <a:pt x="155" y="1"/>
                      <a:pt x="154" y="2"/>
                    </a:cubicBezTo>
                    <a:cubicBezTo>
                      <a:pt x="153" y="2"/>
                      <a:pt x="153" y="3"/>
                      <a:pt x="152" y="3"/>
                    </a:cubicBezTo>
                    <a:cubicBezTo>
                      <a:pt x="150" y="3"/>
                      <a:pt x="148" y="3"/>
                      <a:pt x="146" y="3"/>
                    </a:cubicBezTo>
                    <a:cubicBezTo>
                      <a:pt x="145" y="3"/>
                      <a:pt x="145" y="4"/>
                      <a:pt x="144" y="4"/>
                    </a:cubicBezTo>
                    <a:cubicBezTo>
                      <a:pt x="143" y="4"/>
                      <a:pt x="142" y="4"/>
                      <a:pt x="141" y="4"/>
                    </a:cubicBezTo>
                    <a:cubicBezTo>
                      <a:pt x="140" y="4"/>
                      <a:pt x="139" y="5"/>
                      <a:pt x="138" y="5"/>
                    </a:cubicBezTo>
                    <a:cubicBezTo>
                      <a:pt x="137" y="5"/>
                      <a:pt x="136" y="5"/>
                      <a:pt x="134" y="5"/>
                    </a:cubicBezTo>
                    <a:cubicBezTo>
                      <a:pt x="132" y="6"/>
                      <a:pt x="130" y="6"/>
                      <a:pt x="128" y="6"/>
                    </a:cubicBezTo>
                    <a:cubicBezTo>
                      <a:pt x="125" y="6"/>
                      <a:pt x="123" y="7"/>
                      <a:pt x="120" y="7"/>
                    </a:cubicBezTo>
                    <a:cubicBezTo>
                      <a:pt x="119" y="7"/>
                      <a:pt x="118" y="7"/>
                      <a:pt x="117" y="7"/>
                    </a:cubicBezTo>
                    <a:cubicBezTo>
                      <a:pt x="116" y="7"/>
                      <a:pt x="115" y="8"/>
                      <a:pt x="114" y="8"/>
                    </a:cubicBezTo>
                    <a:cubicBezTo>
                      <a:pt x="111" y="9"/>
                      <a:pt x="107" y="9"/>
                      <a:pt x="104" y="10"/>
                    </a:cubicBezTo>
                    <a:cubicBezTo>
                      <a:pt x="91" y="13"/>
                      <a:pt x="78" y="18"/>
                      <a:pt x="66" y="24"/>
                    </a:cubicBezTo>
                    <a:cubicBezTo>
                      <a:pt x="55" y="30"/>
                      <a:pt x="42" y="32"/>
                      <a:pt x="31" y="37"/>
                    </a:cubicBezTo>
                    <a:cubicBezTo>
                      <a:pt x="27" y="39"/>
                      <a:pt x="23" y="42"/>
                      <a:pt x="18" y="44"/>
                    </a:cubicBezTo>
                    <a:cubicBezTo>
                      <a:pt x="17" y="45"/>
                      <a:pt x="15" y="45"/>
                      <a:pt x="13" y="46"/>
                    </a:cubicBezTo>
                    <a:cubicBezTo>
                      <a:pt x="10" y="48"/>
                      <a:pt x="9" y="49"/>
                      <a:pt x="7" y="52"/>
                    </a:cubicBezTo>
                    <a:cubicBezTo>
                      <a:pt x="7" y="53"/>
                      <a:pt x="6" y="53"/>
                      <a:pt x="6" y="54"/>
                    </a:cubicBezTo>
                    <a:cubicBezTo>
                      <a:pt x="5" y="54"/>
                      <a:pt x="5" y="56"/>
                      <a:pt x="4" y="56"/>
                    </a:cubicBezTo>
                    <a:cubicBezTo>
                      <a:pt x="3" y="58"/>
                      <a:pt x="2" y="59"/>
                      <a:pt x="2" y="62"/>
                    </a:cubicBezTo>
                    <a:cubicBezTo>
                      <a:pt x="1" y="63"/>
                      <a:pt x="1" y="64"/>
                      <a:pt x="1" y="65"/>
                    </a:cubicBezTo>
                    <a:cubicBezTo>
                      <a:pt x="1" y="66"/>
                      <a:pt x="1" y="67"/>
                      <a:pt x="0" y="68"/>
                    </a:cubicBezTo>
                    <a:cubicBezTo>
                      <a:pt x="0" y="71"/>
                      <a:pt x="0" y="73"/>
                      <a:pt x="0" y="76"/>
                    </a:cubicBezTo>
                    <a:cubicBezTo>
                      <a:pt x="0" y="80"/>
                      <a:pt x="2" y="83"/>
                      <a:pt x="5" y="87"/>
                    </a:cubicBezTo>
                    <a:cubicBezTo>
                      <a:pt x="8" y="89"/>
                      <a:pt x="10" y="93"/>
                      <a:pt x="14" y="93"/>
                    </a:cubicBezTo>
                    <a:cubicBezTo>
                      <a:pt x="9" y="93"/>
                      <a:pt x="9" y="93"/>
                      <a:pt x="9" y="93"/>
                    </a:cubicBezTo>
                    <a:cubicBezTo>
                      <a:pt x="12" y="95"/>
                      <a:pt x="15" y="96"/>
                      <a:pt x="18" y="98"/>
                    </a:cubicBezTo>
                    <a:cubicBezTo>
                      <a:pt x="23" y="101"/>
                      <a:pt x="27" y="104"/>
                      <a:pt x="31" y="107"/>
                    </a:cubicBezTo>
                    <a:cubicBezTo>
                      <a:pt x="35" y="109"/>
                      <a:pt x="39" y="112"/>
                      <a:pt x="43" y="114"/>
                    </a:cubicBezTo>
                    <a:cubicBezTo>
                      <a:pt x="48" y="116"/>
                      <a:pt x="53" y="116"/>
                      <a:pt x="58" y="117"/>
                    </a:cubicBezTo>
                    <a:cubicBezTo>
                      <a:pt x="60" y="118"/>
                      <a:pt x="61" y="118"/>
                      <a:pt x="63" y="118"/>
                    </a:cubicBezTo>
                    <a:cubicBezTo>
                      <a:pt x="64" y="119"/>
                      <a:pt x="65" y="118"/>
                      <a:pt x="67" y="118"/>
                    </a:cubicBezTo>
                    <a:cubicBezTo>
                      <a:pt x="69" y="119"/>
                      <a:pt x="70" y="119"/>
                      <a:pt x="72" y="120"/>
                    </a:cubicBezTo>
                    <a:cubicBezTo>
                      <a:pt x="73" y="120"/>
                      <a:pt x="75" y="119"/>
                      <a:pt x="76" y="119"/>
                    </a:cubicBezTo>
                    <a:cubicBezTo>
                      <a:pt x="80" y="120"/>
                      <a:pt x="83" y="121"/>
                      <a:pt x="87" y="121"/>
                    </a:cubicBezTo>
                    <a:cubicBezTo>
                      <a:pt x="92" y="121"/>
                      <a:pt x="96" y="121"/>
                      <a:pt x="101" y="121"/>
                    </a:cubicBezTo>
                    <a:cubicBezTo>
                      <a:pt x="108" y="121"/>
                      <a:pt x="116" y="120"/>
                      <a:pt x="123" y="120"/>
                    </a:cubicBezTo>
                    <a:cubicBezTo>
                      <a:pt x="127" y="121"/>
                      <a:pt x="130" y="122"/>
                      <a:pt x="134" y="122"/>
                    </a:cubicBezTo>
                    <a:cubicBezTo>
                      <a:pt x="138" y="121"/>
                      <a:pt x="141" y="121"/>
                      <a:pt x="145" y="121"/>
                    </a:cubicBezTo>
                    <a:cubicBezTo>
                      <a:pt x="148" y="121"/>
                      <a:pt x="151" y="120"/>
                      <a:pt x="154" y="121"/>
                    </a:cubicBezTo>
                    <a:cubicBezTo>
                      <a:pt x="157" y="121"/>
                      <a:pt x="160" y="122"/>
                      <a:pt x="163" y="122"/>
                    </a:cubicBezTo>
                    <a:cubicBezTo>
                      <a:pt x="166" y="122"/>
                      <a:pt x="170" y="121"/>
                      <a:pt x="173" y="122"/>
                    </a:cubicBezTo>
                    <a:cubicBezTo>
                      <a:pt x="174" y="122"/>
                      <a:pt x="176" y="122"/>
                      <a:pt x="177" y="123"/>
                    </a:cubicBezTo>
                    <a:cubicBezTo>
                      <a:pt x="179" y="123"/>
                      <a:pt x="182" y="123"/>
                      <a:pt x="184" y="123"/>
                    </a:cubicBezTo>
                    <a:cubicBezTo>
                      <a:pt x="190" y="123"/>
                      <a:pt x="196" y="124"/>
                      <a:pt x="203" y="124"/>
                    </a:cubicBezTo>
                    <a:cubicBezTo>
                      <a:pt x="208" y="124"/>
                      <a:pt x="213" y="123"/>
                      <a:pt x="219" y="124"/>
                    </a:cubicBezTo>
                    <a:cubicBezTo>
                      <a:pt x="221" y="124"/>
                      <a:pt x="223" y="125"/>
                      <a:pt x="225" y="125"/>
                    </a:cubicBezTo>
                    <a:cubicBezTo>
                      <a:pt x="227" y="125"/>
                      <a:pt x="229" y="125"/>
                      <a:pt x="232" y="125"/>
                    </a:cubicBezTo>
                    <a:cubicBezTo>
                      <a:pt x="236" y="125"/>
                      <a:pt x="241" y="125"/>
                      <a:pt x="245" y="125"/>
                    </a:cubicBezTo>
                    <a:cubicBezTo>
                      <a:pt x="248" y="125"/>
                      <a:pt x="250" y="126"/>
                      <a:pt x="252" y="126"/>
                    </a:cubicBezTo>
                    <a:cubicBezTo>
                      <a:pt x="254" y="126"/>
                      <a:pt x="256" y="126"/>
                      <a:pt x="258" y="126"/>
                    </a:cubicBezTo>
                    <a:cubicBezTo>
                      <a:pt x="263" y="126"/>
                      <a:pt x="268" y="126"/>
                      <a:pt x="273" y="126"/>
                    </a:cubicBezTo>
                    <a:cubicBezTo>
                      <a:pt x="283" y="126"/>
                      <a:pt x="293" y="126"/>
                      <a:pt x="302" y="126"/>
                    </a:cubicBezTo>
                    <a:cubicBezTo>
                      <a:pt x="305" y="126"/>
                      <a:pt x="307" y="126"/>
                      <a:pt x="310" y="126"/>
                    </a:cubicBezTo>
                    <a:cubicBezTo>
                      <a:pt x="312" y="126"/>
                      <a:pt x="314" y="125"/>
                      <a:pt x="317" y="125"/>
                    </a:cubicBezTo>
                    <a:cubicBezTo>
                      <a:pt x="322" y="125"/>
                      <a:pt x="327" y="124"/>
                      <a:pt x="332" y="124"/>
                    </a:cubicBezTo>
                    <a:cubicBezTo>
                      <a:pt x="335" y="124"/>
                      <a:pt x="336" y="124"/>
                      <a:pt x="339" y="123"/>
                    </a:cubicBezTo>
                    <a:cubicBezTo>
                      <a:pt x="341" y="122"/>
                      <a:pt x="344" y="123"/>
                      <a:pt x="346" y="123"/>
                    </a:cubicBezTo>
                    <a:cubicBezTo>
                      <a:pt x="347" y="123"/>
                      <a:pt x="347" y="122"/>
                      <a:pt x="348" y="122"/>
                    </a:cubicBezTo>
                    <a:cubicBezTo>
                      <a:pt x="350" y="121"/>
                      <a:pt x="350" y="122"/>
                      <a:pt x="351" y="123"/>
                    </a:cubicBezTo>
                    <a:cubicBezTo>
                      <a:pt x="354" y="123"/>
                      <a:pt x="357" y="123"/>
                      <a:pt x="359" y="123"/>
                    </a:cubicBezTo>
                    <a:cubicBezTo>
                      <a:pt x="361" y="123"/>
                      <a:pt x="364" y="123"/>
                      <a:pt x="366" y="123"/>
                    </a:cubicBezTo>
                    <a:cubicBezTo>
                      <a:pt x="369" y="123"/>
                      <a:pt x="370" y="122"/>
                      <a:pt x="373" y="123"/>
                    </a:cubicBezTo>
                    <a:cubicBezTo>
                      <a:pt x="373" y="123"/>
                      <a:pt x="374" y="124"/>
                      <a:pt x="375" y="124"/>
                    </a:cubicBezTo>
                    <a:cubicBezTo>
                      <a:pt x="376" y="125"/>
                      <a:pt x="375" y="126"/>
                      <a:pt x="376" y="127"/>
                    </a:cubicBezTo>
                    <a:cubicBezTo>
                      <a:pt x="376" y="128"/>
                      <a:pt x="377" y="128"/>
                      <a:pt x="377" y="129"/>
                    </a:cubicBezTo>
                    <a:cubicBezTo>
                      <a:pt x="377" y="130"/>
                      <a:pt x="376" y="131"/>
                      <a:pt x="376" y="132"/>
                    </a:cubicBezTo>
                    <a:cubicBezTo>
                      <a:pt x="377" y="132"/>
                      <a:pt x="378" y="132"/>
                      <a:pt x="379" y="133"/>
                    </a:cubicBezTo>
                    <a:cubicBezTo>
                      <a:pt x="379" y="135"/>
                      <a:pt x="376" y="136"/>
                      <a:pt x="378" y="138"/>
                    </a:cubicBezTo>
                    <a:cubicBezTo>
                      <a:pt x="379" y="140"/>
                      <a:pt x="381" y="138"/>
                      <a:pt x="383" y="140"/>
                    </a:cubicBezTo>
                    <a:cubicBezTo>
                      <a:pt x="385" y="142"/>
                      <a:pt x="381" y="142"/>
                      <a:pt x="380" y="144"/>
                    </a:cubicBezTo>
                    <a:cubicBezTo>
                      <a:pt x="381" y="144"/>
                      <a:pt x="382" y="144"/>
                      <a:pt x="383" y="144"/>
                    </a:cubicBezTo>
                    <a:cubicBezTo>
                      <a:pt x="383" y="146"/>
                      <a:pt x="382" y="147"/>
                      <a:pt x="382" y="149"/>
                    </a:cubicBezTo>
                    <a:cubicBezTo>
                      <a:pt x="381" y="149"/>
                      <a:pt x="381" y="151"/>
                      <a:pt x="381" y="152"/>
                    </a:cubicBezTo>
                    <a:cubicBezTo>
                      <a:pt x="381" y="153"/>
                      <a:pt x="381" y="153"/>
                      <a:pt x="381" y="154"/>
                    </a:cubicBezTo>
                    <a:cubicBezTo>
                      <a:pt x="382" y="156"/>
                      <a:pt x="381" y="159"/>
                      <a:pt x="381" y="161"/>
                    </a:cubicBezTo>
                    <a:cubicBezTo>
                      <a:pt x="381" y="165"/>
                      <a:pt x="381" y="168"/>
                      <a:pt x="381" y="172"/>
                    </a:cubicBezTo>
                    <a:cubicBezTo>
                      <a:pt x="381" y="174"/>
                      <a:pt x="380" y="176"/>
                      <a:pt x="380" y="178"/>
                    </a:cubicBezTo>
                    <a:cubicBezTo>
                      <a:pt x="380" y="180"/>
                      <a:pt x="380" y="183"/>
                      <a:pt x="379" y="185"/>
                    </a:cubicBezTo>
                    <a:cubicBezTo>
                      <a:pt x="378" y="190"/>
                      <a:pt x="378" y="195"/>
                      <a:pt x="377" y="200"/>
                    </a:cubicBezTo>
                    <a:cubicBezTo>
                      <a:pt x="377" y="203"/>
                      <a:pt x="376" y="207"/>
                      <a:pt x="375" y="210"/>
                    </a:cubicBezTo>
                    <a:cubicBezTo>
                      <a:pt x="374" y="214"/>
                      <a:pt x="373" y="218"/>
                      <a:pt x="373" y="222"/>
                    </a:cubicBezTo>
                    <a:cubicBezTo>
                      <a:pt x="371" y="231"/>
                      <a:pt x="368" y="239"/>
                      <a:pt x="366" y="247"/>
                    </a:cubicBezTo>
                    <a:cubicBezTo>
                      <a:pt x="364" y="253"/>
                      <a:pt x="363" y="259"/>
                      <a:pt x="362" y="266"/>
                    </a:cubicBezTo>
                    <a:cubicBezTo>
                      <a:pt x="362" y="269"/>
                      <a:pt x="361" y="272"/>
                      <a:pt x="360" y="276"/>
                    </a:cubicBezTo>
                    <a:cubicBezTo>
                      <a:pt x="360" y="277"/>
                      <a:pt x="360" y="279"/>
                      <a:pt x="360" y="281"/>
                    </a:cubicBezTo>
                    <a:cubicBezTo>
                      <a:pt x="360" y="283"/>
                      <a:pt x="359" y="285"/>
                      <a:pt x="359" y="287"/>
                    </a:cubicBezTo>
                    <a:cubicBezTo>
                      <a:pt x="359" y="290"/>
                      <a:pt x="359" y="293"/>
                      <a:pt x="358" y="296"/>
                    </a:cubicBezTo>
                    <a:cubicBezTo>
                      <a:pt x="358" y="298"/>
                      <a:pt x="357" y="300"/>
                      <a:pt x="357" y="301"/>
                    </a:cubicBezTo>
                    <a:cubicBezTo>
                      <a:pt x="357" y="302"/>
                      <a:pt x="357" y="302"/>
                      <a:pt x="357" y="303"/>
                    </a:cubicBezTo>
                    <a:cubicBezTo>
                      <a:pt x="356" y="304"/>
                      <a:pt x="357" y="305"/>
                      <a:pt x="356" y="307"/>
                    </a:cubicBezTo>
                    <a:cubicBezTo>
                      <a:pt x="355" y="310"/>
                      <a:pt x="355" y="314"/>
                      <a:pt x="354" y="317"/>
                    </a:cubicBezTo>
                    <a:cubicBezTo>
                      <a:pt x="354" y="321"/>
                      <a:pt x="353" y="325"/>
                      <a:pt x="352" y="329"/>
                    </a:cubicBezTo>
                    <a:cubicBezTo>
                      <a:pt x="351" y="332"/>
                      <a:pt x="351" y="335"/>
                      <a:pt x="350" y="338"/>
                    </a:cubicBezTo>
                    <a:cubicBezTo>
                      <a:pt x="350" y="340"/>
                      <a:pt x="350" y="341"/>
                      <a:pt x="350" y="343"/>
                    </a:cubicBezTo>
                    <a:cubicBezTo>
                      <a:pt x="350" y="345"/>
                      <a:pt x="349" y="347"/>
                      <a:pt x="349" y="349"/>
                    </a:cubicBezTo>
                    <a:cubicBezTo>
                      <a:pt x="348" y="352"/>
                      <a:pt x="347" y="355"/>
                      <a:pt x="347" y="358"/>
                    </a:cubicBezTo>
                    <a:cubicBezTo>
                      <a:pt x="345" y="362"/>
                      <a:pt x="344" y="366"/>
                      <a:pt x="343" y="370"/>
                    </a:cubicBezTo>
                    <a:cubicBezTo>
                      <a:pt x="342" y="376"/>
                      <a:pt x="340" y="381"/>
                      <a:pt x="338" y="387"/>
                    </a:cubicBezTo>
                    <a:cubicBezTo>
                      <a:pt x="337" y="388"/>
                      <a:pt x="337" y="390"/>
                      <a:pt x="336" y="391"/>
                    </a:cubicBezTo>
                    <a:cubicBezTo>
                      <a:pt x="336" y="392"/>
                      <a:pt x="336" y="394"/>
                      <a:pt x="335" y="395"/>
                    </a:cubicBezTo>
                    <a:cubicBezTo>
                      <a:pt x="335" y="397"/>
                      <a:pt x="334" y="398"/>
                      <a:pt x="334" y="399"/>
                    </a:cubicBezTo>
                    <a:cubicBezTo>
                      <a:pt x="333" y="401"/>
                      <a:pt x="333" y="402"/>
                      <a:pt x="332" y="404"/>
                    </a:cubicBezTo>
                    <a:cubicBezTo>
                      <a:pt x="332" y="405"/>
                      <a:pt x="331" y="407"/>
                      <a:pt x="331" y="408"/>
                    </a:cubicBezTo>
                    <a:cubicBezTo>
                      <a:pt x="330" y="409"/>
                      <a:pt x="330" y="411"/>
                      <a:pt x="329" y="412"/>
                    </a:cubicBezTo>
                    <a:cubicBezTo>
                      <a:pt x="328" y="413"/>
                      <a:pt x="328" y="415"/>
                      <a:pt x="327" y="416"/>
                    </a:cubicBezTo>
                    <a:cubicBezTo>
                      <a:pt x="326" y="417"/>
                      <a:pt x="326" y="419"/>
                      <a:pt x="326" y="420"/>
                    </a:cubicBezTo>
                    <a:cubicBezTo>
                      <a:pt x="324" y="424"/>
                      <a:pt x="322" y="429"/>
                      <a:pt x="320" y="434"/>
                    </a:cubicBezTo>
                    <a:cubicBezTo>
                      <a:pt x="319" y="436"/>
                      <a:pt x="318" y="438"/>
                      <a:pt x="317" y="440"/>
                    </a:cubicBezTo>
                    <a:cubicBezTo>
                      <a:pt x="316" y="441"/>
                      <a:pt x="316" y="442"/>
                      <a:pt x="315" y="443"/>
                    </a:cubicBezTo>
                    <a:cubicBezTo>
                      <a:pt x="315" y="443"/>
                      <a:pt x="315" y="444"/>
                      <a:pt x="315" y="445"/>
                    </a:cubicBezTo>
                    <a:cubicBezTo>
                      <a:pt x="315" y="446"/>
                      <a:pt x="314" y="446"/>
                      <a:pt x="314" y="447"/>
                    </a:cubicBezTo>
                    <a:cubicBezTo>
                      <a:pt x="314" y="448"/>
                      <a:pt x="313" y="450"/>
                      <a:pt x="314" y="450"/>
                    </a:cubicBezTo>
                    <a:cubicBezTo>
                      <a:pt x="314" y="451"/>
                      <a:pt x="315" y="450"/>
                      <a:pt x="315" y="450"/>
                    </a:cubicBezTo>
                    <a:cubicBezTo>
                      <a:pt x="316" y="451"/>
                      <a:pt x="315" y="451"/>
                      <a:pt x="315" y="452"/>
                    </a:cubicBezTo>
                    <a:cubicBezTo>
                      <a:pt x="315" y="453"/>
                      <a:pt x="314" y="454"/>
                      <a:pt x="314" y="455"/>
                    </a:cubicBezTo>
                    <a:cubicBezTo>
                      <a:pt x="314" y="456"/>
                      <a:pt x="313" y="458"/>
                      <a:pt x="313" y="460"/>
                    </a:cubicBezTo>
                    <a:cubicBezTo>
                      <a:pt x="313" y="461"/>
                      <a:pt x="312" y="463"/>
                      <a:pt x="313" y="464"/>
                    </a:cubicBezTo>
                    <a:cubicBezTo>
                      <a:pt x="313" y="465"/>
                      <a:pt x="314" y="465"/>
                      <a:pt x="315" y="466"/>
                    </a:cubicBezTo>
                    <a:cubicBezTo>
                      <a:pt x="316" y="468"/>
                      <a:pt x="318" y="469"/>
                      <a:pt x="320" y="470"/>
                    </a:cubicBezTo>
                    <a:cubicBezTo>
                      <a:pt x="322" y="471"/>
                      <a:pt x="324" y="472"/>
                      <a:pt x="326" y="473"/>
                    </a:cubicBezTo>
                    <a:cubicBezTo>
                      <a:pt x="329" y="474"/>
                      <a:pt x="331" y="475"/>
                      <a:pt x="334" y="476"/>
                    </a:cubicBezTo>
                    <a:cubicBezTo>
                      <a:pt x="335" y="476"/>
                      <a:pt x="336" y="476"/>
                      <a:pt x="338" y="476"/>
                    </a:cubicBezTo>
                    <a:cubicBezTo>
                      <a:pt x="338" y="477"/>
                      <a:pt x="338" y="477"/>
                      <a:pt x="339" y="477"/>
                    </a:cubicBezTo>
                    <a:cubicBezTo>
                      <a:pt x="340" y="477"/>
                      <a:pt x="340" y="477"/>
                      <a:pt x="341" y="477"/>
                    </a:cubicBezTo>
                    <a:cubicBezTo>
                      <a:pt x="342" y="477"/>
                      <a:pt x="344" y="478"/>
                      <a:pt x="345" y="478"/>
                    </a:cubicBezTo>
                    <a:cubicBezTo>
                      <a:pt x="347" y="478"/>
                      <a:pt x="347" y="478"/>
                      <a:pt x="349" y="478"/>
                    </a:cubicBezTo>
                    <a:cubicBezTo>
                      <a:pt x="352" y="478"/>
                      <a:pt x="354" y="479"/>
                      <a:pt x="357" y="479"/>
                    </a:cubicBezTo>
                    <a:cubicBezTo>
                      <a:pt x="360" y="479"/>
                      <a:pt x="363" y="479"/>
                      <a:pt x="366" y="479"/>
                    </a:cubicBezTo>
                    <a:cubicBezTo>
                      <a:pt x="369" y="479"/>
                      <a:pt x="371" y="479"/>
                      <a:pt x="374" y="478"/>
                    </a:cubicBezTo>
                    <a:cubicBezTo>
                      <a:pt x="377" y="478"/>
                      <a:pt x="379" y="477"/>
                      <a:pt x="382" y="477"/>
                    </a:cubicBezTo>
                    <a:cubicBezTo>
                      <a:pt x="383" y="476"/>
                      <a:pt x="383" y="477"/>
                      <a:pt x="384" y="476"/>
                    </a:cubicBezTo>
                    <a:cubicBezTo>
                      <a:pt x="385" y="476"/>
                      <a:pt x="385" y="476"/>
                      <a:pt x="385" y="476"/>
                    </a:cubicBezTo>
                    <a:cubicBezTo>
                      <a:pt x="386" y="476"/>
                      <a:pt x="387" y="476"/>
                      <a:pt x="387" y="476"/>
                    </a:cubicBezTo>
                    <a:cubicBezTo>
                      <a:pt x="388" y="475"/>
                      <a:pt x="388" y="475"/>
                      <a:pt x="389" y="475"/>
                    </a:cubicBezTo>
                    <a:cubicBezTo>
                      <a:pt x="391" y="475"/>
                      <a:pt x="391" y="475"/>
                      <a:pt x="393" y="474"/>
                    </a:cubicBezTo>
                    <a:cubicBezTo>
                      <a:pt x="394" y="474"/>
                      <a:pt x="396" y="475"/>
                      <a:pt x="397" y="474"/>
                    </a:cubicBezTo>
                    <a:cubicBezTo>
                      <a:pt x="398" y="474"/>
                      <a:pt x="398" y="474"/>
                      <a:pt x="399" y="474"/>
                    </a:cubicBezTo>
                    <a:cubicBezTo>
                      <a:pt x="399" y="474"/>
                      <a:pt x="400" y="474"/>
                      <a:pt x="401" y="474"/>
                    </a:cubicBezTo>
                    <a:cubicBezTo>
                      <a:pt x="402" y="474"/>
                      <a:pt x="403" y="474"/>
                      <a:pt x="405" y="474"/>
                    </a:cubicBezTo>
                    <a:cubicBezTo>
                      <a:pt x="406" y="475"/>
                      <a:pt x="407" y="474"/>
                      <a:pt x="409" y="475"/>
                    </a:cubicBezTo>
                    <a:cubicBezTo>
                      <a:pt x="410" y="475"/>
                      <a:pt x="412" y="476"/>
                      <a:pt x="414" y="476"/>
                    </a:cubicBezTo>
                    <a:cubicBezTo>
                      <a:pt x="418" y="478"/>
                      <a:pt x="424" y="479"/>
                      <a:pt x="428" y="481"/>
                    </a:cubicBezTo>
                    <a:cubicBezTo>
                      <a:pt x="430" y="482"/>
                      <a:pt x="432" y="482"/>
                      <a:pt x="434" y="482"/>
                    </a:cubicBezTo>
                    <a:cubicBezTo>
                      <a:pt x="436" y="483"/>
                      <a:pt x="438" y="484"/>
                      <a:pt x="440" y="484"/>
                    </a:cubicBezTo>
                    <a:cubicBezTo>
                      <a:pt x="441" y="485"/>
                      <a:pt x="442" y="484"/>
                      <a:pt x="443" y="484"/>
                    </a:cubicBezTo>
                    <a:cubicBezTo>
                      <a:pt x="444" y="485"/>
                      <a:pt x="445" y="485"/>
                      <a:pt x="446" y="485"/>
                    </a:cubicBezTo>
                    <a:cubicBezTo>
                      <a:pt x="449" y="485"/>
                      <a:pt x="450" y="486"/>
                      <a:pt x="452" y="486"/>
                    </a:cubicBezTo>
                    <a:cubicBezTo>
                      <a:pt x="457" y="486"/>
                      <a:pt x="462" y="486"/>
                      <a:pt x="466" y="485"/>
                    </a:cubicBezTo>
                    <a:cubicBezTo>
                      <a:pt x="467" y="485"/>
                      <a:pt x="468" y="485"/>
                      <a:pt x="469" y="485"/>
                    </a:cubicBezTo>
                    <a:cubicBezTo>
                      <a:pt x="470" y="485"/>
                      <a:pt x="470" y="485"/>
                      <a:pt x="471" y="485"/>
                    </a:cubicBezTo>
                    <a:cubicBezTo>
                      <a:pt x="471" y="485"/>
                      <a:pt x="472" y="485"/>
                      <a:pt x="472" y="485"/>
                    </a:cubicBezTo>
                    <a:cubicBezTo>
                      <a:pt x="473" y="484"/>
                      <a:pt x="474" y="485"/>
                      <a:pt x="475" y="485"/>
                    </a:cubicBezTo>
                    <a:cubicBezTo>
                      <a:pt x="477" y="484"/>
                      <a:pt x="477" y="484"/>
                      <a:pt x="479" y="484"/>
                    </a:cubicBezTo>
                    <a:cubicBezTo>
                      <a:pt x="481" y="484"/>
                      <a:pt x="483" y="483"/>
                      <a:pt x="485" y="482"/>
                    </a:cubicBezTo>
                    <a:cubicBezTo>
                      <a:pt x="487" y="482"/>
                      <a:pt x="489" y="482"/>
                      <a:pt x="491" y="481"/>
                    </a:cubicBezTo>
                    <a:cubicBezTo>
                      <a:pt x="496" y="479"/>
                      <a:pt x="509" y="476"/>
                      <a:pt x="507" y="468"/>
                    </a:cubicBezTo>
                    <a:cubicBezTo>
                      <a:pt x="506" y="466"/>
                      <a:pt x="505" y="463"/>
                      <a:pt x="504" y="461"/>
                    </a:cubicBezTo>
                    <a:cubicBezTo>
                      <a:pt x="503" y="459"/>
                      <a:pt x="501" y="458"/>
                      <a:pt x="500" y="457"/>
                    </a:cubicBezTo>
                    <a:cubicBezTo>
                      <a:pt x="499" y="456"/>
                      <a:pt x="497" y="457"/>
                      <a:pt x="495" y="456"/>
                    </a:cubicBezTo>
                    <a:cubicBezTo>
                      <a:pt x="494" y="456"/>
                      <a:pt x="494" y="456"/>
                      <a:pt x="493" y="456"/>
                    </a:cubicBezTo>
                    <a:cubicBezTo>
                      <a:pt x="492" y="456"/>
                      <a:pt x="491" y="456"/>
                      <a:pt x="490" y="455"/>
                    </a:cubicBezTo>
                    <a:cubicBezTo>
                      <a:pt x="488" y="455"/>
                      <a:pt x="486" y="454"/>
                      <a:pt x="485" y="454"/>
                    </a:cubicBezTo>
                    <a:cubicBezTo>
                      <a:pt x="483" y="453"/>
                      <a:pt x="482" y="453"/>
                      <a:pt x="480" y="453"/>
                    </a:cubicBezTo>
                    <a:cubicBezTo>
                      <a:pt x="479" y="453"/>
                      <a:pt x="478" y="453"/>
                      <a:pt x="478" y="453"/>
                    </a:cubicBezTo>
                    <a:cubicBezTo>
                      <a:pt x="477" y="453"/>
                      <a:pt x="477" y="452"/>
                      <a:pt x="477" y="452"/>
                    </a:cubicBezTo>
                    <a:cubicBezTo>
                      <a:pt x="476" y="452"/>
                      <a:pt x="475" y="452"/>
                      <a:pt x="475" y="452"/>
                    </a:cubicBezTo>
                    <a:cubicBezTo>
                      <a:pt x="474" y="452"/>
                      <a:pt x="474" y="452"/>
                      <a:pt x="473" y="452"/>
                    </a:cubicBezTo>
                    <a:cubicBezTo>
                      <a:pt x="472" y="451"/>
                      <a:pt x="471" y="452"/>
                      <a:pt x="469" y="452"/>
                    </a:cubicBezTo>
                    <a:cubicBezTo>
                      <a:pt x="468" y="452"/>
                      <a:pt x="466" y="451"/>
                      <a:pt x="465" y="451"/>
                    </a:cubicBezTo>
                    <a:cubicBezTo>
                      <a:pt x="464" y="451"/>
                      <a:pt x="463" y="450"/>
                      <a:pt x="462" y="450"/>
                    </a:cubicBezTo>
                    <a:cubicBezTo>
                      <a:pt x="462" y="450"/>
                      <a:pt x="461" y="450"/>
                      <a:pt x="461" y="450"/>
                    </a:cubicBezTo>
                    <a:cubicBezTo>
                      <a:pt x="460" y="449"/>
                      <a:pt x="459" y="450"/>
                      <a:pt x="457" y="449"/>
                    </a:cubicBezTo>
                    <a:cubicBezTo>
                      <a:pt x="457" y="449"/>
                      <a:pt x="456" y="449"/>
                      <a:pt x="456" y="449"/>
                    </a:cubicBezTo>
                    <a:cubicBezTo>
                      <a:pt x="455" y="449"/>
                      <a:pt x="454" y="449"/>
                      <a:pt x="454" y="449"/>
                    </a:cubicBezTo>
                    <a:cubicBezTo>
                      <a:pt x="452" y="449"/>
                      <a:pt x="451" y="448"/>
                      <a:pt x="450" y="448"/>
                    </a:cubicBezTo>
                    <a:cubicBezTo>
                      <a:pt x="450" y="448"/>
                      <a:pt x="449" y="448"/>
                      <a:pt x="449" y="447"/>
                    </a:cubicBezTo>
                    <a:cubicBezTo>
                      <a:pt x="448" y="447"/>
                      <a:pt x="447" y="447"/>
                      <a:pt x="447" y="447"/>
                    </a:cubicBezTo>
                    <a:cubicBezTo>
                      <a:pt x="445" y="446"/>
                      <a:pt x="443" y="445"/>
                      <a:pt x="442" y="443"/>
                    </a:cubicBezTo>
                    <a:cubicBezTo>
                      <a:pt x="440" y="442"/>
                      <a:pt x="438" y="441"/>
                      <a:pt x="436" y="440"/>
                    </a:cubicBezTo>
                    <a:cubicBezTo>
                      <a:pt x="435" y="439"/>
                      <a:pt x="434" y="439"/>
                      <a:pt x="432" y="438"/>
                    </a:cubicBezTo>
                    <a:cubicBezTo>
                      <a:pt x="431" y="437"/>
                      <a:pt x="431" y="437"/>
                      <a:pt x="431" y="435"/>
                    </a:cubicBezTo>
                    <a:cubicBezTo>
                      <a:pt x="431" y="434"/>
                      <a:pt x="430" y="433"/>
                      <a:pt x="429" y="431"/>
                    </a:cubicBezTo>
                    <a:cubicBezTo>
                      <a:pt x="429" y="430"/>
                      <a:pt x="431" y="429"/>
                      <a:pt x="430" y="428"/>
                    </a:cubicBezTo>
                    <a:cubicBezTo>
                      <a:pt x="430" y="427"/>
                      <a:pt x="430" y="427"/>
                      <a:pt x="430" y="426"/>
                    </a:cubicBezTo>
                    <a:cubicBezTo>
                      <a:pt x="429" y="424"/>
                      <a:pt x="430" y="422"/>
                      <a:pt x="430" y="420"/>
                    </a:cubicBezTo>
                    <a:cubicBezTo>
                      <a:pt x="431" y="418"/>
                      <a:pt x="432" y="417"/>
                      <a:pt x="432" y="415"/>
                    </a:cubicBezTo>
                    <a:cubicBezTo>
                      <a:pt x="429" y="412"/>
                      <a:pt x="432" y="406"/>
                      <a:pt x="433" y="402"/>
                    </a:cubicBezTo>
                    <a:cubicBezTo>
                      <a:pt x="433" y="399"/>
                      <a:pt x="433" y="397"/>
                      <a:pt x="434" y="394"/>
                    </a:cubicBezTo>
                    <a:cubicBezTo>
                      <a:pt x="434" y="393"/>
                      <a:pt x="434" y="392"/>
                      <a:pt x="434" y="390"/>
                    </a:cubicBezTo>
                    <a:cubicBezTo>
                      <a:pt x="435" y="389"/>
                      <a:pt x="435" y="387"/>
                      <a:pt x="436" y="385"/>
                    </a:cubicBezTo>
                    <a:cubicBezTo>
                      <a:pt x="437" y="382"/>
                      <a:pt x="437" y="378"/>
                      <a:pt x="437" y="374"/>
                    </a:cubicBezTo>
                    <a:cubicBezTo>
                      <a:pt x="438" y="370"/>
                      <a:pt x="439" y="365"/>
                      <a:pt x="440" y="360"/>
                    </a:cubicBezTo>
                    <a:cubicBezTo>
                      <a:pt x="442" y="350"/>
                      <a:pt x="443" y="340"/>
                      <a:pt x="446" y="330"/>
                    </a:cubicBezTo>
                    <a:cubicBezTo>
                      <a:pt x="449" y="318"/>
                      <a:pt x="453" y="306"/>
                      <a:pt x="456" y="294"/>
                    </a:cubicBezTo>
                    <a:cubicBezTo>
                      <a:pt x="458" y="288"/>
                      <a:pt x="459" y="283"/>
                      <a:pt x="461" y="277"/>
                    </a:cubicBezTo>
                    <a:cubicBezTo>
                      <a:pt x="463" y="271"/>
                      <a:pt x="464" y="265"/>
                      <a:pt x="466" y="260"/>
                    </a:cubicBezTo>
                    <a:cubicBezTo>
                      <a:pt x="470" y="248"/>
                      <a:pt x="473" y="235"/>
                      <a:pt x="477" y="223"/>
                    </a:cubicBezTo>
                    <a:cubicBezTo>
                      <a:pt x="480" y="217"/>
                      <a:pt x="481" y="211"/>
                      <a:pt x="483" y="205"/>
                    </a:cubicBezTo>
                    <a:cubicBezTo>
                      <a:pt x="484" y="200"/>
                      <a:pt x="486" y="196"/>
                      <a:pt x="487" y="191"/>
                    </a:cubicBezTo>
                    <a:cubicBezTo>
                      <a:pt x="488" y="186"/>
                      <a:pt x="490" y="181"/>
                      <a:pt x="491" y="175"/>
                    </a:cubicBezTo>
                    <a:cubicBezTo>
                      <a:pt x="493" y="171"/>
                      <a:pt x="494" y="167"/>
                      <a:pt x="495" y="163"/>
                    </a:cubicBezTo>
                    <a:cubicBezTo>
                      <a:pt x="496" y="159"/>
                      <a:pt x="497" y="156"/>
                      <a:pt x="498" y="152"/>
                    </a:cubicBezTo>
                    <a:cubicBezTo>
                      <a:pt x="499" y="149"/>
                      <a:pt x="500" y="145"/>
                      <a:pt x="501" y="141"/>
                    </a:cubicBezTo>
                    <a:cubicBezTo>
                      <a:pt x="504" y="131"/>
                      <a:pt x="506" y="120"/>
                      <a:pt x="508" y="110"/>
                    </a:cubicBezTo>
                    <a:cubicBezTo>
                      <a:pt x="509" y="108"/>
                      <a:pt x="510" y="106"/>
                      <a:pt x="510" y="104"/>
                    </a:cubicBezTo>
                    <a:cubicBezTo>
                      <a:pt x="510" y="102"/>
                      <a:pt x="510" y="101"/>
                      <a:pt x="510" y="100"/>
                    </a:cubicBezTo>
                    <a:cubicBezTo>
                      <a:pt x="510" y="99"/>
                      <a:pt x="510" y="99"/>
                      <a:pt x="511" y="9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482" name="Freeform 70"/>
              <p:cNvSpPr>
                <a:spLocks/>
              </p:cNvSpPr>
              <p:nvPr/>
            </p:nvSpPr>
            <p:spPr bwMode="auto">
              <a:xfrm>
                <a:off x="2136488" y="1866978"/>
                <a:ext cx="311172" cy="601348"/>
              </a:xfrm>
              <a:custGeom>
                <a:avLst/>
                <a:gdLst>
                  <a:gd name="T0" fmla="*/ 65 w 245"/>
                  <a:gd name="T1" fmla="*/ 8 h 473"/>
                  <a:gd name="T2" fmla="*/ 89 w 245"/>
                  <a:gd name="T3" fmla="*/ 9 h 473"/>
                  <a:gd name="T4" fmla="*/ 107 w 245"/>
                  <a:gd name="T5" fmla="*/ 17 h 473"/>
                  <a:gd name="T6" fmla="*/ 117 w 245"/>
                  <a:gd name="T7" fmla="*/ 23 h 473"/>
                  <a:gd name="T8" fmla="*/ 151 w 245"/>
                  <a:gd name="T9" fmla="*/ 46 h 473"/>
                  <a:gd name="T10" fmla="*/ 164 w 245"/>
                  <a:gd name="T11" fmla="*/ 61 h 473"/>
                  <a:gd name="T12" fmla="*/ 188 w 245"/>
                  <a:gd name="T13" fmla="*/ 103 h 473"/>
                  <a:gd name="T14" fmla="*/ 203 w 245"/>
                  <a:gd name="T15" fmla="*/ 126 h 473"/>
                  <a:gd name="T16" fmla="*/ 206 w 245"/>
                  <a:gd name="T17" fmla="*/ 147 h 473"/>
                  <a:gd name="T18" fmla="*/ 215 w 245"/>
                  <a:gd name="T19" fmla="*/ 167 h 473"/>
                  <a:gd name="T20" fmla="*/ 218 w 245"/>
                  <a:gd name="T21" fmla="*/ 186 h 473"/>
                  <a:gd name="T22" fmla="*/ 222 w 245"/>
                  <a:gd name="T23" fmla="*/ 204 h 473"/>
                  <a:gd name="T24" fmla="*/ 223 w 245"/>
                  <a:gd name="T25" fmla="*/ 236 h 473"/>
                  <a:gd name="T26" fmla="*/ 225 w 245"/>
                  <a:gd name="T27" fmla="*/ 252 h 473"/>
                  <a:gd name="T28" fmla="*/ 228 w 245"/>
                  <a:gd name="T29" fmla="*/ 266 h 473"/>
                  <a:gd name="T30" fmla="*/ 235 w 245"/>
                  <a:gd name="T31" fmla="*/ 285 h 473"/>
                  <a:gd name="T32" fmla="*/ 235 w 245"/>
                  <a:gd name="T33" fmla="*/ 304 h 473"/>
                  <a:gd name="T34" fmla="*/ 234 w 245"/>
                  <a:gd name="T35" fmla="*/ 312 h 473"/>
                  <a:gd name="T36" fmla="*/ 231 w 245"/>
                  <a:gd name="T37" fmla="*/ 321 h 473"/>
                  <a:gd name="T38" fmla="*/ 236 w 245"/>
                  <a:gd name="T39" fmla="*/ 344 h 473"/>
                  <a:gd name="T40" fmla="*/ 243 w 245"/>
                  <a:gd name="T41" fmla="*/ 365 h 473"/>
                  <a:gd name="T42" fmla="*/ 237 w 245"/>
                  <a:gd name="T43" fmla="*/ 377 h 473"/>
                  <a:gd name="T44" fmla="*/ 229 w 245"/>
                  <a:gd name="T45" fmla="*/ 389 h 473"/>
                  <a:gd name="T46" fmla="*/ 186 w 245"/>
                  <a:gd name="T47" fmla="*/ 406 h 473"/>
                  <a:gd name="T48" fmla="*/ 149 w 245"/>
                  <a:gd name="T49" fmla="*/ 419 h 473"/>
                  <a:gd name="T50" fmla="*/ 105 w 245"/>
                  <a:gd name="T51" fmla="*/ 444 h 473"/>
                  <a:gd name="T52" fmla="*/ 83 w 245"/>
                  <a:gd name="T53" fmla="*/ 455 h 473"/>
                  <a:gd name="T54" fmla="*/ 72 w 245"/>
                  <a:gd name="T55" fmla="*/ 459 h 473"/>
                  <a:gd name="T56" fmla="*/ 51 w 245"/>
                  <a:gd name="T57" fmla="*/ 472 h 473"/>
                  <a:gd name="T58" fmla="*/ 41 w 245"/>
                  <a:gd name="T59" fmla="*/ 452 h 473"/>
                  <a:gd name="T60" fmla="*/ 38 w 245"/>
                  <a:gd name="T61" fmla="*/ 437 h 473"/>
                  <a:gd name="T62" fmla="*/ 35 w 245"/>
                  <a:gd name="T63" fmla="*/ 421 h 473"/>
                  <a:gd name="T64" fmla="*/ 34 w 245"/>
                  <a:gd name="T65" fmla="*/ 375 h 473"/>
                  <a:gd name="T66" fmla="*/ 30 w 245"/>
                  <a:gd name="T67" fmla="*/ 335 h 473"/>
                  <a:gd name="T68" fmla="*/ 18 w 245"/>
                  <a:gd name="T69" fmla="*/ 274 h 473"/>
                  <a:gd name="T70" fmla="*/ 11 w 245"/>
                  <a:gd name="T71" fmla="*/ 246 h 473"/>
                  <a:gd name="T72" fmla="*/ 6 w 245"/>
                  <a:gd name="T73" fmla="*/ 221 h 473"/>
                  <a:gd name="T74" fmla="*/ 4 w 245"/>
                  <a:gd name="T75" fmla="*/ 207 h 473"/>
                  <a:gd name="T76" fmla="*/ 2 w 245"/>
                  <a:gd name="T77" fmla="*/ 184 h 473"/>
                  <a:gd name="T78" fmla="*/ 1 w 245"/>
                  <a:gd name="T79" fmla="*/ 165 h 473"/>
                  <a:gd name="T80" fmla="*/ 1 w 245"/>
                  <a:gd name="T81" fmla="*/ 155 h 473"/>
                  <a:gd name="T82" fmla="*/ 2 w 245"/>
                  <a:gd name="T83" fmla="*/ 146 h 473"/>
                  <a:gd name="T84" fmla="*/ 5 w 245"/>
                  <a:gd name="T85" fmla="*/ 139 h 473"/>
                  <a:gd name="T86" fmla="*/ 6 w 245"/>
                  <a:gd name="T87" fmla="*/ 127 h 473"/>
                  <a:gd name="T88" fmla="*/ 7 w 245"/>
                  <a:gd name="T89" fmla="*/ 117 h 473"/>
                  <a:gd name="T90" fmla="*/ 9 w 245"/>
                  <a:gd name="T91" fmla="*/ 111 h 473"/>
                  <a:gd name="T92" fmla="*/ 23 w 245"/>
                  <a:gd name="T93" fmla="*/ 75 h 473"/>
                  <a:gd name="T94" fmla="*/ 33 w 245"/>
                  <a:gd name="T95" fmla="*/ 59 h 473"/>
                  <a:gd name="T96" fmla="*/ 42 w 245"/>
                  <a:gd name="T97" fmla="*/ 45 h 473"/>
                  <a:gd name="T98" fmla="*/ 44 w 245"/>
                  <a:gd name="T99" fmla="*/ 4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5" h="473">
                    <a:moveTo>
                      <a:pt x="51" y="31"/>
                    </a:moveTo>
                    <a:cubicBezTo>
                      <a:pt x="55" y="26"/>
                      <a:pt x="61" y="21"/>
                      <a:pt x="63" y="15"/>
                    </a:cubicBezTo>
                    <a:cubicBezTo>
                      <a:pt x="63" y="12"/>
                      <a:pt x="63" y="10"/>
                      <a:pt x="65" y="8"/>
                    </a:cubicBezTo>
                    <a:cubicBezTo>
                      <a:pt x="66" y="5"/>
                      <a:pt x="69" y="3"/>
                      <a:pt x="70" y="0"/>
                    </a:cubicBezTo>
                    <a:cubicBezTo>
                      <a:pt x="73" y="1"/>
                      <a:pt x="76" y="5"/>
                      <a:pt x="79" y="6"/>
                    </a:cubicBezTo>
                    <a:cubicBezTo>
                      <a:pt x="83" y="8"/>
                      <a:pt x="86" y="8"/>
                      <a:pt x="89" y="9"/>
                    </a:cubicBezTo>
                    <a:cubicBezTo>
                      <a:pt x="93" y="10"/>
                      <a:pt x="96" y="11"/>
                      <a:pt x="99" y="12"/>
                    </a:cubicBezTo>
                    <a:cubicBezTo>
                      <a:pt x="101" y="13"/>
                      <a:pt x="102" y="13"/>
                      <a:pt x="103" y="14"/>
                    </a:cubicBezTo>
                    <a:cubicBezTo>
                      <a:pt x="105" y="15"/>
                      <a:pt x="106" y="16"/>
                      <a:pt x="107" y="17"/>
                    </a:cubicBezTo>
                    <a:cubicBezTo>
                      <a:pt x="108" y="18"/>
                      <a:pt x="109" y="17"/>
                      <a:pt x="110" y="18"/>
                    </a:cubicBezTo>
                    <a:cubicBezTo>
                      <a:pt x="111" y="18"/>
                      <a:pt x="112" y="19"/>
                      <a:pt x="113" y="19"/>
                    </a:cubicBezTo>
                    <a:cubicBezTo>
                      <a:pt x="114" y="20"/>
                      <a:pt x="116" y="21"/>
                      <a:pt x="117" y="23"/>
                    </a:cubicBezTo>
                    <a:cubicBezTo>
                      <a:pt x="122" y="26"/>
                      <a:pt x="127" y="32"/>
                      <a:pt x="132" y="35"/>
                    </a:cubicBezTo>
                    <a:cubicBezTo>
                      <a:pt x="134" y="36"/>
                      <a:pt x="135" y="36"/>
                      <a:pt x="137" y="37"/>
                    </a:cubicBezTo>
                    <a:cubicBezTo>
                      <a:pt x="141" y="41"/>
                      <a:pt x="146" y="42"/>
                      <a:pt x="151" y="46"/>
                    </a:cubicBezTo>
                    <a:cubicBezTo>
                      <a:pt x="152" y="47"/>
                      <a:pt x="155" y="49"/>
                      <a:pt x="156" y="50"/>
                    </a:cubicBezTo>
                    <a:cubicBezTo>
                      <a:pt x="158" y="52"/>
                      <a:pt x="160" y="54"/>
                      <a:pt x="162" y="55"/>
                    </a:cubicBezTo>
                    <a:cubicBezTo>
                      <a:pt x="164" y="57"/>
                      <a:pt x="164" y="58"/>
                      <a:pt x="164" y="61"/>
                    </a:cubicBezTo>
                    <a:cubicBezTo>
                      <a:pt x="164" y="64"/>
                      <a:pt x="163" y="70"/>
                      <a:pt x="165" y="73"/>
                    </a:cubicBezTo>
                    <a:cubicBezTo>
                      <a:pt x="167" y="76"/>
                      <a:pt x="169" y="79"/>
                      <a:pt x="171" y="83"/>
                    </a:cubicBezTo>
                    <a:cubicBezTo>
                      <a:pt x="176" y="90"/>
                      <a:pt x="182" y="97"/>
                      <a:pt x="188" y="103"/>
                    </a:cubicBezTo>
                    <a:cubicBezTo>
                      <a:pt x="190" y="104"/>
                      <a:pt x="192" y="106"/>
                      <a:pt x="193" y="108"/>
                    </a:cubicBezTo>
                    <a:cubicBezTo>
                      <a:pt x="195" y="110"/>
                      <a:pt x="195" y="111"/>
                      <a:pt x="196" y="113"/>
                    </a:cubicBezTo>
                    <a:cubicBezTo>
                      <a:pt x="198" y="118"/>
                      <a:pt x="201" y="122"/>
                      <a:pt x="203" y="126"/>
                    </a:cubicBezTo>
                    <a:cubicBezTo>
                      <a:pt x="204" y="127"/>
                      <a:pt x="206" y="130"/>
                      <a:pt x="206" y="131"/>
                    </a:cubicBezTo>
                    <a:cubicBezTo>
                      <a:pt x="207" y="134"/>
                      <a:pt x="206" y="136"/>
                      <a:pt x="206" y="139"/>
                    </a:cubicBezTo>
                    <a:cubicBezTo>
                      <a:pt x="206" y="142"/>
                      <a:pt x="205" y="144"/>
                      <a:pt x="206" y="147"/>
                    </a:cubicBezTo>
                    <a:cubicBezTo>
                      <a:pt x="207" y="148"/>
                      <a:pt x="208" y="149"/>
                      <a:pt x="208" y="150"/>
                    </a:cubicBezTo>
                    <a:cubicBezTo>
                      <a:pt x="209" y="153"/>
                      <a:pt x="210" y="156"/>
                      <a:pt x="211" y="159"/>
                    </a:cubicBezTo>
                    <a:cubicBezTo>
                      <a:pt x="212" y="161"/>
                      <a:pt x="214" y="164"/>
                      <a:pt x="215" y="167"/>
                    </a:cubicBezTo>
                    <a:cubicBezTo>
                      <a:pt x="215" y="170"/>
                      <a:pt x="217" y="173"/>
                      <a:pt x="217" y="176"/>
                    </a:cubicBezTo>
                    <a:cubicBezTo>
                      <a:pt x="217" y="178"/>
                      <a:pt x="217" y="180"/>
                      <a:pt x="217" y="182"/>
                    </a:cubicBezTo>
                    <a:cubicBezTo>
                      <a:pt x="217" y="184"/>
                      <a:pt x="217" y="184"/>
                      <a:pt x="218" y="186"/>
                    </a:cubicBezTo>
                    <a:cubicBezTo>
                      <a:pt x="218" y="188"/>
                      <a:pt x="218" y="188"/>
                      <a:pt x="219" y="190"/>
                    </a:cubicBezTo>
                    <a:cubicBezTo>
                      <a:pt x="220" y="192"/>
                      <a:pt x="220" y="193"/>
                      <a:pt x="220" y="195"/>
                    </a:cubicBezTo>
                    <a:cubicBezTo>
                      <a:pt x="221" y="198"/>
                      <a:pt x="222" y="201"/>
                      <a:pt x="222" y="204"/>
                    </a:cubicBezTo>
                    <a:cubicBezTo>
                      <a:pt x="222" y="206"/>
                      <a:pt x="222" y="207"/>
                      <a:pt x="223" y="209"/>
                    </a:cubicBezTo>
                    <a:cubicBezTo>
                      <a:pt x="223" y="211"/>
                      <a:pt x="223" y="213"/>
                      <a:pt x="223" y="215"/>
                    </a:cubicBezTo>
                    <a:cubicBezTo>
                      <a:pt x="223" y="222"/>
                      <a:pt x="223" y="230"/>
                      <a:pt x="223" y="236"/>
                    </a:cubicBezTo>
                    <a:cubicBezTo>
                      <a:pt x="223" y="238"/>
                      <a:pt x="224" y="240"/>
                      <a:pt x="224" y="242"/>
                    </a:cubicBezTo>
                    <a:cubicBezTo>
                      <a:pt x="224" y="243"/>
                      <a:pt x="224" y="245"/>
                      <a:pt x="224" y="247"/>
                    </a:cubicBezTo>
                    <a:cubicBezTo>
                      <a:pt x="224" y="249"/>
                      <a:pt x="226" y="251"/>
                      <a:pt x="225" y="252"/>
                    </a:cubicBezTo>
                    <a:cubicBezTo>
                      <a:pt x="225" y="253"/>
                      <a:pt x="224" y="253"/>
                      <a:pt x="224" y="254"/>
                    </a:cubicBezTo>
                    <a:cubicBezTo>
                      <a:pt x="224" y="255"/>
                      <a:pt x="224" y="257"/>
                      <a:pt x="224" y="258"/>
                    </a:cubicBezTo>
                    <a:cubicBezTo>
                      <a:pt x="224" y="262"/>
                      <a:pt x="225" y="263"/>
                      <a:pt x="228" y="266"/>
                    </a:cubicBezTo>
                    <a:cubicBezTo>
                      <a:pt x="230" y="269"/>
                      <a:pt x="230" y="272"/>
                      <a:pt x="232" y="275"/>
                    </a:cubicBezTo>
                    <a:cubicBezTo>
                      <a:pt x="232" y="278"/>
                      <a:pt x="233" y="281"/>
                      <a:pt x="234" y="284"/>
                    </a:cubicBezTo>
                    <a:cubicBezTo>
                      <a:pt x="234" y="284"/>
                      <a:pt x="235" y="284"/>
                      <a:pt x="235" y="285"/>
                    </a:cubicBezTo>
                    <a:cubicBezTo>
                      <a:pt x="235" y="288"/>
                      <a:pt x="235" y="290"/>
                      <a:pt x="236" y="294"/>
                    </a:cubicBezTo>
                    <a:cubicBezTo>
                      <a:pt x="237" y="296"/>
                      <a:pt x="236" y="299"/>
                      <a:pt x="236" y="302"/>
                    </a:cubicBezTo>
                    <a:cubicBezTo>
                      <a:pt x="236" y="303"/>
                      <a:pt x="235" y="303"/>
                      <a:pt x="235" y="304"/>
                    </a:cubicBezTo>
                    <a:cubicBezTo>
                      <a:pt x="234" y="305"/>
                      <a:pt x="235" y="306"/>
                      <a:pt x="234" y="307"/>
                    </a:cubicBezTo>
                    <a:cubicBezTo>
                      <a:pt x="234" y="307"/>
                      <a:pt x="234" y="308"/>
                      <a:pt x="234" y="309"/>
                    </a:cubicBezTo>
                    <a:cubicBezTo>
                      <a:pt x="233" y="310"/>
                      <a:pt x="234" y="311"/>
                      <a:pt x="234" y="312"/>
                    </a:cubicBezTo>
                    <a:cubicBezTo>
                      <a:pt x="233" y="313"/>
                      <a:pt x="233" y="313"/>
                      <a:pt x="233" y="314"/>
                    </a:cubicBezTo>
                    <a:cubicBezTo>
                      <a:pt x="232" y="316"/>
                      <a:pt x="233" y="317"/>
                      <a:pt x="232" y="318"/>
                    </a:cubicBezTo>
                    <a:cubicBezTo>
                      <a:pt x="232" y="319"/>
                      <a:pt x="232" y="319"/>
                      <a:pt x="231" y="321"/>
                    </a:cubicBezTo>
                    <a:cubicBezTo>
                      <a:pt x="231" y="322"/>
                      <a:pt x="232" y="323"/>
                      <a:pt x="232" y="324"/>
                    </a:cubicBezTo>
                    <a:cubicBezTo>
                      <a:pt x="233" y="326"/>
                      <a:pt x="232" y="328"/>
                      <a:pt x="233" y="330"/>
                    </a:cubicBezTo>
                    <a:cubicBezTo>
                      <a:pt x="234" y="335"/>
                      <a:pt x="235" y="339"/>
                      <a:pt x="236" y="344"/>
                    </a:cubicBezTo>
                    <a:cubicBezTo>
                      <a:pt x="236" y="346"/>
                      <a:pt x="237" y="348"/>
                      <a:pt x="238" y="349"/>
                    </a:cubicBezTo>
                    <a:cubicBezTo>
                      <a:pt x="239" y="351"/>
                      <a:pt x="239" y="353"/>
                      <a:pt x="239" y="355"/>
                    </a:cubicBezTo>
                    <a:cubicBezTo>
                      <a:pt x="240" y="358"/>
                      <a:pt x="242" y="362"/>
                      <a:pt x="243" y="365"/>
                    </a:cubicBezTo>
                    <a:cubicBezTo>
                      <a:pt x="243" y="367"/>
                      <a:pt x="245" y="370"/>
                      <a:pt x="244" y="371"/>
                    </a:cubicBezTo>
                    <a:cubicBezTo>
                      <a:pt x="244" y="372"/>
                      <a:pt x="241" y="373"/>
                      <a:pt x="241" y="374"/>
                    </a:cubicBezTo>
                    <a:cubicBezTo>
                      <a:pt x="239" y="375"/>
                      <a:pt x="238" y="376"/>
                      <a:pt x="237" y="377"/>
                    </a:cubicBezTo>
                    <a:cubicBezTo>
                      <a:pt x="236" y="378"/>
                      <a:pt x="235" y="379"/>
                      <a:pt x="233" y="380"/>
                    </a:cubicBezTo>
                    <a:cubicBezTo>
                      <a:pt x="232" y="382"/>
                      <a:pt x="230" y="383"/>
                      <a:pt x="229" y="385"/>
                    </a:cubicBezTo>
                    <a:cubicBezTo>
                      <a:pt x="228" y="387"/>
                      <a:pt x="229" y="387"/>
                      <a:pt x="229" y="389"/>
                    </a:cubicBezTo>
                    <a:cubicBezTo>
                      <a:pt x="230" y="393"/>
                      <a:pt x="224" y="395"/>
                      <a:pt x="221" y="396"/>
                    </a:cubicBezTo>
                    <a:cubicBezTo>
                      <a:pt x="216" y="399"/>
                      <a:pt x="210" y="401"/>
                      <a:pt x="204" y="403"/>
                    </a:cubicBezTo>
                    <a:cubicBezTo>
                      <a:pt x="198" y="405"/>
                      <a:pt x="192" y="406"/>
                      <a:pt x="186" y="406"/>
                    </a:cubicBezTo>
                    <a:cubicBezTo>
                      <a:pt x="180" y="406"/>
                      <a:pt x="176" y="406"/>
                      <a:pt x="171" y="409"/>
                    </a:cubicBezTo>
                    <a:cubicBezTo>
                      <a:pt x="167" y="411"/>
                      <a:pt x="164" y="413"/>
                      <a:pt x="160" y="414"/>
                    </a:cubicBezTo>
                    <a:cubicBezTo>
                      <a:pt x="157" y="415"/>
                      <a:pt x="153" y="417"/>
                      <a:pt x="149" y="419"/>
                    </a:cubicBezTo>
                    <a:cubicBezTo>
                      <a:pt x="142" y="423"/>
                      <a:pt x="135" y="426"/>
                      <a:pt x="129" y="431"/>
                    </a:cubicBezTo>
                    <a:cubicBezTo>
                      <a:pt x="124" y="435"/>
                      <a:pt x="118" y="438"/>
                      <a:pt x="112" y="441"/>
                    </a:cubicBezTo>
                    <a:cubicBezTo>
                      <a:pt x="110" y="442"/>
                      <a:pt x="107" y="443"/>
                      <a:pt x="105" y="444"/>
                    </a:cubicBezTo>
                    <a:cubicBezTo>
                      <a:pt x="102" y="446"/>
                      <a:pt x="99" y="448"/>
                      <a:pt x="96" y="449"/>
                    </a:cubicBezTo>
                    <a:cubicBezTo>
                      <a:pt x="93" y="451"/>
                      <a:pt x="91" y="451"/>
                      <a:pt x="88" y="453"/>
                    </a:cubicBezTo>
                    <a:cubicBezTo>
                      <a:pt x="86" y="453"/>
                      <a:pt x="85" y="454"/>
                      <a:pt x="83" y="455"/>
                    </a:cubicBezTo>
                    <a:cubicBezTo>
                      <a:pt x="82" y="455"/>
                      <a:pt x="81" y="456"/>
                      <a:pt x="79" y="456"/>
                    </a:cubicBezTo>
                    <a:cubicBezTo>
                      <a:pt x="78" y="457"/>
                      <a:pt x="77" y="458"/>
                      <a:pt x="76" y="458"/>
                    </a:cubicBezTo>
                    <a:cubicBezTo>
                      <a:pt x="75" y="459"/>
                      <a:pt x="73" y="459"/>
                      <a:pt x="72" y="459"/>
                    </a:cubicBezTo>
                    <a:cubicBezTo>
                      <a:pt x="69" y="460"/>
                      <a:pt x="66" y="461"/>
                      <a:pt x="64" y="462"/>
                    </a:cubicBezTo>
                    <a:cubicBezTo>
                      <a:pt x="61" y="464"/>
                      <a:pt x="58" y="467"/>
                      <a:pt x="55" y="469"/>
                    </a:cubicBezTo>
                    <a:cubicBezTo>
                      <a:pt x="53" y="470"/>
                      <a:pt x="52" y="472"/>
                      <a:pt x="51" y="472"/>
                    </a:cubicBezTo>
                    <a:cubicBezTo>
                      <a:pt x="48" y="473"/>
                      <a:pt x="49" y="471"/>
                      <a:pt x="48" y="470"/>
                    </a:cubicBezTo>
                    <a:cubicBezTo>
                      <a:pt x="47" y="466"/>
                      <a:pt x="45" y="462"/>
                      <a:pt x="44" y="457"/>
                    </a:cubicBezTo>
                    <a:cubicBezTo>
                      <a:pt x="43" y="456"/>
                      <a:pt x="42" y="454"/>
                      <a:pt x="41" y="452"/>
                    </a:cubicBezTo>
                    <a:cubicBezTo>
                      <a:pt x="41" y="450"/>
                      <a:pt x="41" y="450"/>
                      <a:pt x="41" y="448"/>
                    </a:cubicBezTo>
                    <a:cubicBezTo>
                      <a:pt x="40" y="448"/>
                      <a:pt x="40" y="447"/>
                      <a:pt x="40" y="446"/>
                    </a:cubicBezTo>
                    <a:cubicBezTo>
                      <a:pt x="39" y="443"/>
                      <a:pt x="38" y="440"/>
                      <a:pt x="38" y="437"/>
                    </a:cubicBezTo>
                    <a:cubicBezTo>
                      <a:pt x="37" y="434"/>
                      <a:pt x="37" y="432"/>
                      <a:pt x="36" y="430"/>
                    </a:cubicBezTo>
                    <a:cubicBezTo>
                      <a:pt x="36" y="429"/>
                      <a:pt x="37" y="427"/>
                      <a:pt x="36" y="426"/>
                    </a:cubicBezTo>
                    <a:cubicBezTo>
                      <a:pt x="36" y="424"/>
                      <a:pt x="35" y="423"/>
                      <a:pt x="35" y="421"/>
                    </a:cubicBezTo>
                    <a:cubicBezTo>
                      <a:pt x="35" y="419"/>
                      <a:pt x="35" y="418"/>
                      <a:pt x="35" y="416"/>
                    </a:cubicBezTo>
                    <a:cubicBezTo>
                      <a:pt x="35" y="415"/>
                      <a:pt x="34" y="414"/>
                      <a:pt x="34" y="412"/>
                    </a:cubicBezTo>
                    <a:cubicBezTo>
                      <a:pt x="34" y="400"/>
                      <a:pt x="34" y="387"/>
                      <a:pt x="34" y="375"/>
                    </a:cubicBezTo>
                    <a:cubicBezTo>
                      <a:pt x="34" y="371"/>
                      <a:pt x="34" y="367"/>
                      <a:pt x="34" y="364"/>
                    </a:cubicBezTo>
                    <a:cubicBezTo>
                      <a:pt x="34" y="361"/>
                      <a:pt x="33" y="358"/>
                      <a:pt x="33" y="355"/>
                    </a:cubicBezTo>
                    <a:cubicBezTo>
                      <a:pt x="33" y="348"/>
                      <a:pt x="30" y="341"/>
                      <a:pt x="30" y="335"/>
                    </a:cubicBezTo>
                    <a:cubicBezTo>
                      <a:pt x="29" y="328"/>
                      <a:pt x="28" y="320"/>
                      <a:pt x="27" y="313"/>
                    </a:cubicBezTo>
                    <a:cubicBezTo>
                      <a:pt x="26" y="306"/>
                      <a:pt x="24" y="299"/>
                      <a:pt x="22" y="292"/>
                    </a:cubicBezTo>
                    <a:cubicBezTo>
                      <a:pt x="21" y="286"/>
                      <a:pt x="20" y="280"/>
                      <a:pt x="18" y="274"/>
                    </a:cubicBezTo>
                    <a:cubicBezTo>
                      <a:pt x="18" y="271"/>
                      <a:pt x="18" y="269"/>
                      <a:pt x="17" y="266"/>
                    </a:cubicBezTo>
                    <a:cubicBezTo>
                      <a:pt x="16" y="264"/>
                      <a:pt x="15" y="262"/>
                      <a:pt x="15" y="260"/>
                    </a:cubicBezTo>
                    <a:cubicBezTo>
                      <a:pt x="14" y="255"/>
                      <a:pt x="13" y="251"/>
                      <a:pt x="11" y="246"/>
                    </a:cubicBezTo>
                    <a:cubicBezTo>
                      <a:pt x="11" y="244"/>
                      <a:pt x="9" y="241"/>
                      <a:pt x="9" y="238"/>
                    </a:cubicBezTo>
                    <a:cubicBezTo>
                      <a:pt x="9" y="237"/>
                      <a:pt x="9" y="235"/>
                      <a:pt x="9" y="234"/>
                    </a:cubicBezTo>
                    <a:cubicBezTo>
                      <a:pt x="9" y="229"/>
                      <a:pt x="7" y="225"/>
                      <a:pt x="6" y="221"/>
                    </a:cubicBezTo>
                    <a:cubicBezTo>
                      <a:pt x="6" y="219"/>
                      <a:pt x="5" y="218"/>
                      <a:pt x="5" y="215"/>
                    </a:cubicBezTo>
                    <a:cubicBezTo>
                      <a:pt x="5" y="213"/>
                      <a:pt x="4" y="212"/>
                      <a:pt x="4" y="210"/>
                    </a:cubicBezTo>
                    <a:cubicBezTo>
                      <a:pt x="4" y="209"/>
                      <a:pt x="4" y="208"/>
                      <a:pt x="4" y="207"/>
                    </a:cubicBezTo>
                    <a:cubicBezTo>
                      <a:pt x="4" y="205"/>
                      <a:pt x="3" y="204"/>
                      <a:pt x="3" y="203"/>
                    </a:cubicBezTo>
                    <a:cubicBezTo>
                      <a:pt x="2" y="199"/>
                      <a:pt x="3" y="194"/>
                      <a:pt x="3" y="190"/>
                    </a:cubicBezTo>
                    <a:cubicBezTo>
                      <a:pt x="3" y="188"/>
                      <a:pt x="2" y="186"/>
                      <a:pt x="2" y="184"/>
                    </a:cubicBezTo>
                    <a:cubicBezTo>
                      <a:pt x="2" y="182"/>
                      <a:pt x="2" y="179"/>
                      <a:pt x="2" y="176"/>
                    </a:cubicBezTo>
                    <a:cubicBezTo>
                      <a:pt x="2" y="174"/>
                      <a:pt x="1" y="173"/>
                      <a:pt x="1" y="171"/>
                    </a:cubicBezTo>
                    <a:cubicBezTo>
                      <a:pt x="1" y="169"/>
                      <a:pt x="1" y="167"/>
                      <a:pt x="1" y="165"/>
                    </a:cubicBezTo>
                    <a:cubicBezTo>
                      <a:pt x="1" y="164"/>
                      <a:pt x="1" y="163"/>
                      <a:pt x="1" y="162"/>
                    </a:cubicBezTo>
                    <a:cubicBezTo>
                      <a:pt x="1" y="160"/>
                      <a:pt x="0" y="160"/>
                      <a:pt x="0" y="159"/>
                    </a:cubicBezTo>
                    <a:cubicBezTo>
                      <a:pt x="0" y="158"/>
                      <a:pt x="1" y="157"/>
                      <a:pt x="1" y="155"/>
                    </a:cubicBezTo>
                    <a:cubicBezTo>
                      <a:pt x="1" y="154"/>
                      <a:pt x="1" y="153"/>
                      <a:pt x="1" y="151"/>
                    </a:cubicBezTo>
                    <a:cubicBezTo>
                      <a:pt x="1" y="151"/>
                      <a:pt x="2" y="150"/>
                      <a:pt x="2" y="149"/>
                    </a:cubicBezTo>
                    <a:cubicBezTo>
                      <a:pt x="2" y="148"/>
                      <a:pt x="2" y="147"/>
                      <a:pt x="2" y="146"/>
                    </a:cubicBezTo>
                    <a:cubicBezTo>
                      <a:pt x="3" y="145"/>
                      <a:pt x="4" y="144"/>
                      <a:pt x="4" y="144"/>
                    </a:cubicBezTo>
                    <a:cubicBezTo>
                      <a:pt x="4" y="143"/>
                      <a:pt x="4" y="142"/>
                      <a:pt x="4" y="141"/>
                    </a:cubicBezTo>
                    <a:cubicBezTo>
                      <a:pt x="4" y="140"/>
                      <a:pt x="5" y="140"/>
                      <a:pt x="5" y="139"/>
                    </a:cubicBezTo>
                    <a:cubicBezTo>
                      <a:pt x="5" y="138"/>
                      <a:pt x="5" y="136"/>
                      <a:pt x="5" y="135"/>
                    </a:cubicBezTo>
                    <a:cubicBezTo>
                      <a:pt x="5" y="133"/>
                      <a:pt x="5" y="131"/>
                      <a:pt x="5" y="128"/>
                    </a:cubicBezTo>
                    <a:cubicBezTo>
                      <a:pt x="6" y="128"/>
                      <a:pt x="6" y="128"/>
                      <a:pt x="6" y="127"/>
                    </a:cubicBezTo>
                    <a:cubicBezTo>
                      <a:pt x="6" y="126"/>
                      <a:pt x="6" y="125"/>
                      <a:pt x="6" y="124"/>
                    </a:cubicBezTo>
                    <a:cubicBezTo>
                      <a:pt x="6" y="122"/>
                      <a:pt x="7" y="121"/>
                      <a:pt x="7" y="120"/>
                    </a:cubicBezTo>
                    <a:cubicBezTo>
                      <a:pt x="7" y="119"/>
                      <a:pt x="7" y="118"/>
                      <a:pt x="7" y="117"/>
                    </a:cubicBezTo>
                    <a:cubicBezTo>
                      <a:pt x="7" y="116"/>
                      <a:pt x="8" y="116"/>
                      <a:pt x="8" y="115"/>
                    </a:cubicBezTo>
                    <a:cubicBezTo>
                      <a:pt x="8" y="115"/>
                      <a:pt x="9" y="114"/>
                      <a:pt x="8" y="113"/>
                    </a:cubicBezTo>
                    <a:cubicBezTo>
                      <a:pt x="8" y="113"/>
                      <a:pt x="9" y="111"/>
                      <a:pt x="9" y="111"/>
                    </a:cubicBezTo>
                    <a:cubicBezTo>
                      <a:pt x="10" y="105"/>
                      <a:pt x="12" y="99"/>
                      <a:pt x="15" y="93"/>
                    </a:cubicBezTo>
                    <a:cubicBezTo>
                      <a:pt x="16" y="90"/>
                      <a:pt x="16" y="87"/>
                      <a:pt x="18" y="84"/>
                    </a:cubicBezTo>
                    <a:cubicBezTo>
                      <a:pt x="19" y="81"/>
                      <a:pt x="21" y="78"/>
                      <a:pt x="23" y="75"/>
                    </a:cubicBezTo>
                    <a:cubicBezTo>
                      <a:pt x="25" y="72"/>
                      <a:pt x="27" y="69"/>
                      <a:pt x="28" y="66"/>
                    </a:cubicBezTo>
                    <a:cubicBezTo>
                      <a:pt x="29" y="64"/>
                      <a:pt x="29" y="64"/>
                      <a:pt x="30" y="63"/>
                    </a:cubicBezTo>
                    <a:cubicBezTo>
                      <a:pt x="31" y="61"/>
                      <a:pt x="32" y="60"/>
                      <a:pt x="33" y="59"/>
                    </a:cubicBezTo>
                    <a:cubicBezTo>
                      <a:pt x="34" y="56"/>
                      <a:pt x="36" y="54"/>
                      <a:pt x="37" y="51"/>
                    </a:cubicBezTo>
                    <a:cubicBezTo>
                      <a:pt x="38" y="50"/>
                      <a:pt x="38" y="48"/>
                      <a:pt x="39" y="47"/>
                    </a:cubicBezTo>
                    <a:cubicBezTo>
                      <a:pt x="40" y="46"/>
                      <a:pt x="41" y="46"/>
                      <a:pt x="42" y="45"/>
                    </a:cubicBezTo>
                    <a:cubicBezTo>
                      <a:pt x="42" y="44"/>
                      <a:pt x="42" y="44"/>
                      <a:pt x="42" y="43"/>
                    </a:cubicBezTo>
                    <a:cubicBezTo>
                      <a:pt x="43" y="42"/>
                      <a:pt x="43" y="42"/>
                      <a:pt x="44" y="41"/>
                    </a:cubicBezTo>
                    <a:cubicBezTo>
                      <a:pt x="44" y="41"/>
                      <a:pt x="44" y="40"/>
                      <a:pt x="44" y="40"/>
                    </a:cubicBezTo>
                    <a:cubicBezTo>
                      <a:pt x="45" y="39"/>
                      <a:pt x="46" y="39"/>
                      <a:pt x="46" y="38"/>
                    </a:cubicBezTo>
                    <a:cubicBezTo>
                      <a:pt x="48" y="36"/>
                      <a:pt x="49" y="33"/>
                      <a:pt x="51" y="31"/>
                    </a:cubicBezTo>
                    <a:close/>
                  </a:path>
                </a:pathLst>
              </a:custGeom>
              <a:gradFill flip="none" rotWithShape="1">
                <a:gsLst>
                  <a:gs pos="93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483" name="Freeform 71"/>
              <p:cNvSpPr>
                <a:spLocks/>
              </p:cNvSpPr>
              <p:nvPr/>
            </p:nvSpPr>
            <p:spPr bwMode="auto">
              <a:xfrm>
                <a:off x="2057929" y="2104022"/>
                <a:ext cx="578737" cy="886141"/>
              </a:xfrm>
              <a:custGeom>
                <a:avLst/>
                <a:gdLst>
                  <a:gd name="T0" fmla="*/ 436 w 455"/>
                  <a:gd name="T1" fmla="*/ 637 h 697"/>
                  <a:gd name="T2" fmla="*/ 453 w 455"/>
                  <a:gd name="T3" fmla="*/ 610 h 697"/>
                  <a:gd name="T4" fmla="*/ 266 w 455"/>
                  <a:gd name="T5" fmla="*/ 572 h 697"/>
                  <a:gd name="T6" fmla="*/ 252 w 455"/>
                  <a:gd name="T7" fmla="*/ 555 h 697"/>
                  <a:gd name="T8" fmla="*/ 239 w 455"/>
                  <a:gd name="T9" fmla="*/ 408 h 697"/>
                  <a:gd name="T10" fmla="*/ 276 w 455"/>
                  <a:gd name="T11" fmla="*/ 354 h 697"/>
                  <a:gd name="T12" fmla="*/ 365 w 455"/>
                  <a:gd name="T13" fmla="*/ 364 h 697"/>
                  <a:gd name="T14" fmla="*/ 389 w 455"/>
                  <a:gd name="T15" fmla="*/ 330 h 697"/>
                  <a:gd name="T16" fmla="*/ 232 w 455"/>
                  <a:gd name="T17" fmla="*/ 301 h 697"/>
                  <a:gd name="T18" fmla="*/ 60 w 455"/>
                  <a:gd name="T19" fmla="*/ 301 h 697"/>
                  <a:gd name="T20" fmla="*/ 48 w 455"/>
                  <a:gd name="T21" fmla="*/ 310 h 697"/>
                  <a:gd name="T22" fmla="*/ 50 w 455"/>
                  <a:gd name="T23" fmla="*/ 204 h 697"/>
                  <a:gd name="T24" fmla="*/ 106 w 455"/>
                  <a:gd name="T25" fmla="*/ 172 h 697"/>
                  <a:gd name="T26" fmla="*/ 102 w 455"/>
                  <a:gd name="T27" fmla="*/ 24 h 697"/>
                  <a:gd name="T28" fmla="*/ 45 w 455"/>
                  <a:gd name="T29" fmla="*/ 59 h 697"/>
                  <a:gd name="T30" fmla="*/ 41 w 455"/>
                  <a:gd name="T31" fmla="*/ 185 h 697"/>
                  <a:gd name="T32" fmla="*/ 36 w 455"/>
                  <a:gd name="T33" fmla="*/ 235 h 697"/>
                  <a:gd name="T34" fmla="*/ 66 w 455"/>
                  <a:gd name="T35" fmla="*/ 345 h 697"/>
                  <a:gd name="T36" fmla="*/ 124 w 455"/>
                  <a:gd name="T37" fmla="*/ 352 h 697"/>
                  <a:gd name="T38" fmla="*/ 221 w 455"/>
                  <a:gd name="T39" fmla="*/ 349 h 697"/>
                  <a:gd name="T40" fmla="*/ 160 w 455"/>
                  <a:gd name="T41" fmla="*/ 413 h 697"/>
                  <a:gd name="T42" fmla="*/ 121 w 455"/>
                  <a:gd name="T43" fmla="*/ 446 h 697"/>
                  <a:gd name="T44" fmla="*/ 167 w 455"/>
                  <a:gd name="T45" fmla="*/ 421 h 697"/>
                  <a:gd name="T46" fmla="*/ 221 w 455"/>
                  <a:gd name="T47" fmla="*/ 384 h 697"/>
                  <a:gd name="T48" fmla="*/ 206 w 455"/>
                  <a:gd name="T49" fmla="*/ 408 h 697"/>
                  <a:gd name="T50" fmla="*/ 191 w 455"/>
                  <a:gd name="T51" fmla="*/ 555 h 697"/>
                  <a:gd name="T52" fmla="*/ 96 w 455"/>
                  <a:gd name="T53" fmla="*/ 583 h 697"/>
                  <a:gd name="T54" fmla="*/ 8 w 455"/>
                  <a:gd name="T55" fmla="*/ 636 h 697"/>
                  <a:gd name="T56" fmla="*/ 18 w 455"/>
                  <a:gd name="T57" fmla="*/ 646 h 697"/>
                  <a:gd name="T58" fmla="*/ 24 w 455"/>
                  <a:gd name="T59" fmla="*/ 694 h 697"/>
                  <a:gd name="T60" fmla="*/ 28 w 455"/>
                  <a:gd name="T61" fmla="*/ 646 h 697"/>
                  <a:gd name="T62" fmla="*/ 104 w 455"/>
                  <a:gd name="T63" fmla="*/ 622 h 697"/>
                  <a:gd name="T64" fmla="*/ 191 w 455"/>
                  <a:gd name="T65" fmla="*/ 641 h 697"/>
                  <a:gd name="T66" fmla="*/ 223 w 455"/>
                  <a:gd name="T67" fmla="*/ 647 h 697"/>
                  <a:gd name="T68" fmla="*/ 230 w 455"/>
                  <a:gd name="T69" fmla="*/ 694 h 697"/>
                  <a:gd name="T70" fmla="*/ 235 w 455"/>
                  <a:gd name="T71" fmla="*/ 646 h 697"/>
                  <a:gd name="T72" fmla="*/ 243 w 455"/>
                  <a:gd name="T73" fmla="*/ 641 h 697"/>
                  <a:gd name="T74" fmla="*/ 266 w 455"/>
                  <a:gd name="T75" fmla="*/ 613 h 697"/>
                  <a:gd name="T76" fmla="*/ 426 w 455"/>
                  <a:gd name="T77" fmla="*/ 636 h 697"/>
                  <a:gd name="T78" fmla="*/ 406 w 455"/>
                  <a:gd name="T79" fmla="*/ 673 h 697"/>
                  <a:gd name="T80" fmla="*/ 455 w 455"/>
                  <a:gd name="T81" fmla="*/ 67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5" h="697">
                    <a:moveTo>
                      <a:pt x="436" y="649"/>
                    </a:moveTo>
                    <a:cubicBezTo>
                      <a:pt x="436" y="637"/>
                      <a:pt x="436" y="637"/>
                      <a:pt x="436" y="637"/>
                    </a:cubicBezTo>
                    <a:cubicBezTo>
                      <a:pt x="442" y="638"/>
                      <a:pt x="446" y="639"/>
                      <a:pt x="446" y="639"/>
                    </a:cubicBezTo>
                    <a:cubicBezTo>
                      <a:pt x="453" y="610"/>
                      <a:pt x="453" y="610"/>
                      <a:pt x="453" y="610"/>
                    </a:cubicBezTo>
                    <a:cubicBezTo>
                      <a:pt x="453" y="610"/>
                      <a:pt x="405" y="593"/>
                      <a:pt x="358" y="586"/>
                    </a:cubicBezTo>
                    <a:cubicBezTo>
                      <a:pt x="324" y="581"/>
                      <a:pt x="285" y="575"/>
                      <a:pt x="266" y="572"/>
                    </a:cubicBezTo>
                    <a:cubicBezTo>
                      <a:pt x="266" y="555"/>
                      <a:pt x="266" y="555"/>
                      <a:pt x="266" y="555"/>
                    </a:cubicBezTo>
                    <a:cubicBezTo>
                      <a:pt x="252" y="555"/>
                      <a:pt x="252" y="555"/>
                      <a:pt x="252" y="555"/>
                    </a:cubicBezTo>
                    <a:cubicBezTo>
                      <a:pt x="252" y="408"/>
                      <a:pt x="252" y="408"/>
                      <a:pt x="252" y="408"/>
                    </a:cubicBezTo>
                    <a:cubicBezTo>
                      <a:pt x="239" y="408"/>
                      <a:pt x="239" y="408"/>
                      <a:pt x="239" y="408"/>
                    </a:cubicBezTo>
                    <a:cubicBezTo>
                      <a:pt x="239" y="350"/>
                      <a:pt x="239" y="350"/>
                      <a:pt x="239" y="350"/>
                    </a:cubicBezTo>
                    <a:cubicBezTo>
                      <a:pt x="251" y="351"/>
                      <a:pt x="261" y="353"/>
                      <a:pt x="276" y="354"/>
                    </a:cubicBezTo>
                    <a:cubicBezTo>
                      <a:pt x="303" y="355"/>
                      <a:pt x="314" y="355"/>
                      <a:pt x="332" y="360"/>
                    </a:cubicBezTo>
                    <a:cubicBezTo>
                      <a:pt x="351" y="364"/>
                      <a:pt x="352" y="365"/>
                      <a:pt x="365" y="364"/>
                    </a:cubicBezTo>
                    <a:cubicBezTo>
                      <a:pt x="378" y="362"/>
                      <a:pt x="392" y="360"/>
                      <a:pt x="396" y="351"/>
                    </a:cubicBezTo>
                    <a:cubicBezTo>
                      <a:pt x="400" y="343"/>
                      <a:pt x="395" y="340"/>
                      <a:pt x="389" y="330"/>
                    </a:cubicBezTo>
                    <a:cubicBezTo>
                      <a:pt x="383" y="320"/>
                      <a:pt x="371" y="320"/>
                      <a:pt x="344" y="314"/>
                    </a:cubicBezTo>
                    <a:cubicBezTo>
                      <a:pt x="317" y="309"/>
                      <a:pt x="264" y="304"/>
                      <a:pt x="232" y="301"/>
                    </a:cubicBezTo>
                    <a:cubicBezTo>
                      <a:pt x="199" y="299"/>
                      <a:pt x="148" y="297"/>
                      <a:pt x="117" y="296"/>
                    </a:cubicBezTo>
                    <a:cubicBezTo>
                      <a:pt x="117" y="296"/>
                      <a:pt x="82" y="293"/>
                      <a:pt x="60" y="301"/>
                    </a:cubicBezTo>
                    <a:cubicBezTo>
                      <a:pt x="54" y="304"/>
                      <a:pt x="51" y="307"/>
                      <a:pt x="48" y="311"/>
                    </a:cubicBezTo>
                    <a:cubicBezTo>
                      <a:pt x="48" y="311"/>
                      <a:pt x="48" y="310"/>
                      <a:pt x="48" y="310"/>
                    </a:cubicBezTo>
                    <a:cubicBezTo>
                      <a:pt x="43" y="299"/>
                      <a:pt x="42" y="284"/>
                      <a:pt x="43" y="262"/>
                    </a:cubicBezTo>
                    <a:cubicBezTo>
                      <a:pt x="44" y="253"/>
                      <a:pt x="47" y="229"/>
                      <a:pt x="50" y="204"/>
                    </a:cubicBezTo>
                    <a:cubicBezTo>
                      <a:pt x="54" y="206"/>
                      <a:pt x="59" y="206"/>
                      <a:pt x="64" y="204"/>
                    </a:cubicBezTo>
                    <a:cubicBezTo>
                      <a:pt x="73" y="200"/>
                      <a:pt x="90" y="188"/>
                      <a:pt x="106" y="172"/>
                    </a:cubicBezTo>
                    <a:cubicBezTo>
                      <a:pt x="122" y="155"/>
                      <a:pt x="122" y="122"/>
                      <a:pt x="123" y="98"/>
                    </a:cubicBezTo>
                    <a:cubicBezTo>
                      <a:pt x="125" y="73"/>
                      <a:pt x="113" y="48"/>
                      <a:pt x="102" y="24"/>
                    </a:cubicBezTo>
                    <a:cubicBezTo>
                      <a:pt x="90" y="0"/>
                      <a:pt x="69" y="1"/>
                      <a:pt x="55" y="11"/>
                    </a:cubicBezTo>
                    <a:cubicBezTo>
                      <a:pt x="41" y="21"/>
                      <a:pt x="42" y="48"/>
                      <a:pt x="45" y="59"/>
                    </a:cubicBezTo>
                    <a:cubicBezTo>
                      <a:pt x="48" y="71"/>
                      <a:pt x="47" y="95"/>
                      <a:pt x="47" y="124"/>
                    </a:cubicBezTo>
                    <a:cubicBezTo>
                      <a:pt x="47" y="137"/>
                      <a:pt x="41" y="167"/>
                      <a:pt x="41" y="185"/>
                    </a:cubicBezTo>
                    <a:cubicBezTo>
                      <a:pt x="41" y="186"/>
                      <a:pt x="41" y="186"/>
                      <a:pt x="41" y="187"/>
                    </a:cubicBezTo>
                    <a:cubicBezTo>
                      <a:pt x="39" y="205"/>
                      <a:pt x="37" y="223"/>
                      <a:pt x="36" y="235"/>
                    </a:cubicBezTo>
                    <a:cubicBezTo>
                      <a:pt x="34" y="267"/>
                      <a:pt x="28" y="307"/>
                      <a:pt x="38" y="320"/>
                    </a:cubicBezTo>
                    <a:cubicBezTo>
                      <a:pt x="48" y="333"/>
                      <a:pt x="52" y="341"/>
                      <a:pt x="66" y="345"/>
                    </a:cubicBezTo>
                    <a:cubicBezTo>
                      <a:pt x="68" y="346"/>
                      <a:pt x="69" y="346"/>
                      <a:pt x="70" y="346"/>
                    </a:cubicBezTo>
                    <a:cubicBezTo>
                      <a:pt x="81" y="350"/>
                      <a:pt x="90" y="349"/>
                      <a:pt x="124" y="352"/>
                    </a:cubicBezTo>
                    <a:cubicBezTo>
                      <a:pt x="168" y="357"/>
                      <a:pt x="161" y="348"/>
                      <a:pt x="201" y="348"/>
                    </a:cubicBezTo>
                    <a:cubicBezTo>
                      <a:pt x="208" y="348"/>
                      <a:pt x="215" y="348"/>
                      <a:pt x="221" y="349"/>
                    </a:cubicBezTo>
                    <a:cubicBezTo>
                      <a:pt x="221" y="375"/>
                      <a:pt x="221" y="375"/>
                      <a:pt x="221" y="375"/>
                    </a:cubicBezTo>
                    <a:cubicBezTo>
                      <a:pt x="211" y="381"/>
                      <a:pt x="179" y="401"/>
                      <a:pt x="160" y="413"/>
                    </a:cubicBezTo>
                    <a:cubicBezTo>
                      <a:pt x="155" y="414"/>
                      <a:pt x="148" y="418"/>
                      <a:pt x="140" y="423"/>
                    </a:cubicBezTo>
                    <a:cubicBezTo>
                      <a:pt x="127" y="432"/>
                      <a:pt x="119" y="442"/>
                      <a:pt x="121" y="446"/>
                    </a:cubicBezTo>
                    <a:cubicBezTo>
                      <a:pt x="124" y="450"/>
                      <a:pt x="137" y="446"/>
                      <a:pt x="150" y="437"/>
                    </a:cubicBezTo>
                    <a:cubicBezTo>
                      <a:pt x="157" y="432"/>
                      <a:pt x="164" y="426"/>
                      <a:pt x="167" y="421"/>
                    </a:cubicBezTo>
                    <a:cubicBezTo>
                      <a:pt x="168" y="420"/>
                      <a:pt x="170" y="419"/>
                      <a:pt x="171" y="418"/>
                    </a:cubicBezTo>
                    <a:cubicBezTo>
                      <a:pt x="179" y="411"/>
                      <a:pt x="209" y="391"/>
                      <a:pt x="221" y="384"/>
                    </a:cubicBezTo>
                    <a:cubicBezTo>
                      <a:pt x="221" y="408"/>
                      <a:pt x="221" y="408"/>
                      <a:pt x="221" y="408"/>
                    </a:cubicBezTo>
                    <a:cubicBezTo>
                      <a:pt x="206" y="408"/>
                      <a:pt x="206" y="408"/>
                      <a:pt x="206" y="408"/>
                    </a:cubicBezTo>
                    <a:cubicBezTo>
                      <a:pt x="206" y="555"/>
                      <a:pt x="206" y="555"/>
                      <a:pt x="206" y="555"/>
                    </a:cubicBezTo>
                    <a:cubicBezTo>
                      <a:pt x="191" y="555"/>
                      <a:pt x="191" y="555"/>
                      <a:pt x="191" y="555"/>
                    </a:cubicBezTo>
                    <a:cubicBezTo>
                      <a:pt x="191" y="569"/>
                      <a:pt x="191" y="569"/>
                      <a:pt x="191" y="569"/>
                    </a:cubicBezTo>
                    <a:cubicBezTo>
                      <a:pt x="173" y="572"/>
                      <a:pt x="132" y="578"/>
                      <a:pt x="96" y="583"/>
                    </a:cubicBezTo>
                    <a:cubicBezTo>
                      <a:pt x="49" y="590"/>
                      <a:pt x="1" y="607"/>
                      <a:pt x="1" y="607"/>
                    </a:cubicBezTo>
                    <a:cubicBezTo>
                      <a:pt x="8" y="636"/>
                      <a:pt x="8" y="636"/>
                      <a:pt x="8" y="636"/>
                    </a:cubicBezTo>
                    <a:cubicBezTo>
                      <a:pt x="8" y="636"/>
                      <a:pt x="12" y="635"/>
                      <a:pt x="18" y="635"/>
                    </a:cubicBezTo>
                    <a:cubicBezTo>
                      <a:pt x="18" y="646"/>
                      <a:pt x="18" y="646"/>
                      <a:pt x="18" y="646"/>
                    </a:cubicBezTo>
                    <a:cubicBezTo>
                      <a:pt x="7" y="649"/>
                      <a:pt x="0" y="658"/>
                      <a:pt x="0" y="670"/>
                    </a:cubicBezTo>
                    <a:cubicBezTo>
                      <a:pt x="0" y="683"/>
                      <a:pt x="10" y="694"/>
                      <a:pt x="24" y="694"/>
                    </a:cubicBezTo>
                    <a:cubicBezTo>
                      <a:pt x="37" y="694"/>
                      <a:pt x="48" y="683"/>
                      <a:pt x="48" y="670"/>
                    </a:cubicBezTo>
                    <a:cubicBezTo>
                      <a:pt x="48" y="658"/>
                      <a:pt x="39" y="648"/>
                      <a:pt x="28" y="646"/>
                    </a:cubicBezTo>
                    <a:cubicBezTo>
                      <a:pt x="28" y="633"/>
                      <a:pt x="28" y="633"/>
                      <a:pt x="28" y="633"/>
                    </a:cubicBezTo>
                    <a:cubicBezTo>
                      <a:pt x="48" y="631"/>
                      <a:pt x="79" y="627"/>
                      <a:pt x="104" y="622"/>
                    </a:cubicBezTo>
                    <a:cubicBezTo>
                      <a:pt x="134" y="615"/>
                      <a:pt x="172" y="611"/>
                      <a:pt x="191" y="610"/>
                    </a:cubicBezTo>
                    <a:cubicBezTo>
                      <a:pt x="191" y="641"/>
                      <a:pt x="191" y="641"/>
                      <a:pt x="191" y="641"/>
                    </a:cubicBezTo>
                    <a:cubicBezTo>
                      <a:pt x="220" y="641"/>
                      <a:pt x="220" y="641"/>
                      <a:pt x="220" y="641"/>
                    </a:cubicBezTo>
                    <a:cubicBezTo>
                      <a:pt x="223" y="647"/>
                      <a:pt x="223" y="647"/>
                      <a:pt x="223" y="647"/>
                    </a:cubicBezTo>
                    <a:cubicBezTo>
                      <a:pt x="213" y="650"/>
                      <a:pt x="206" y="659"/>
                      <a:pt x="206" y="670"/>
                    </a:cubicBezTo>
                    <a:cubicBezTo>
                      <a:pt x="206" y="683"/>
                      <a:pt x="217" y="694"/>
                      <a:pt x="230" y="694"/>
                    </a:cubicBezTo>
                    <a:cubicBezTo>
                      <a:pt x="244" y="694"/>
                      <a:pt x="254" y="683"/>
                      <a:pt x="254" y="670"/>
                    </a:cubicBezTo>
                    <a:cubicBezTo>
                      <a:pt x="254" y="658"/>
                      <a:pt x="246" y="648"/>
                      <a:pt x="235" y="646"/>
                    </a:cubicBezTo>
                    <a:cubicBezTo>
                      <a:pt x="243" y="644"/>
                      <a:pt x="243" y="644"/>
                      <a:pt x="243" y="644"/>
                    </a:cubicBezTo>
                    <a:cubicBezTo>
                      <a:pt x="243" y="641"/>
                      <a:pt x="243" y="641"/>
                      <a:pt x="243" y="641"/>
                    </a:cubicBezTo>
                    <a:cubicBezTo>
                      <a:pt x="266" y="641"/>
                      <a:pt x="266" y="641"/>
                      <a:pt x="266" y="641"/>
                    </a:cubicBezTo>
                    <a:cubicBezTo>
                      <a:pt x="266" y="613"/>
                      <a:pt x="266" y="613"/>
                      <a:pt x="266" y="613"/>
                    </a:cubicBezTo>
                    <a:cubicBezTo>
                      <a:pt x="285" y="615"/>
                      <a:pt x="321" y="618"/>
                      <a:pt x="350" y="624"/>
                    </a:cubicBezTo>
                    <a:cubicBezTo>
                      <a:pt x="375" y="630"/>
                      <a:pt x="406" y="634"/>
                      <a:pt x="426" y="636"/>
                    </a:cubicBezTo>
                    <a:cubicBezTo>
                      <a:pt x="426" y="649"/>
                      <a:pt x="426" y="649"/>
                      <a:pt x="426" y="649"/>
                    </a:cubicBezTo>
                    <a:cubicBezTo>
                      <a:pt x="415" y="651"/>
                      <a:pt x="406" y="661"/>
                      <a:pt x="406" y="673"/>
                    </a:cubicBezTo>
                    <a:cubicBezTo>
                      <a:pt x="406" y="686"/>
                      <a:pt x="417" y="697"/>
                      <a:pt x="431" y="697"/>
                    </a:cubicBezTo>
                    <a:cubicBezTo>
                      <a:pt x="444" y="697"/>
                      <a:pt x="455" y="686"/>
                      <a:pt x="455" y="673"/>
                    </a:cubicBezTo>
                    <a:cubicBezTo>
                      <a:pt x="455" y="661"/>
                      <a:pt x="447" y="652"/>
                      <a:pt x="436" y="64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1479" name="Group 1483"/>
              <p:cNvGrpSpPr/>
              <p:nvPr/>
            </p:nvGrpSpPr>
            <p:grpSpPr>
              <a:xfrm>
                <a:off x="1870597" y="2041793"/>
                <a:ext cx="903865" cy="237031"/>
                <a:chOff x="1905035" y="2041793"/>
                <a:chExt cx="903865" cy="237031"/>
              </a:xfrm>
            </p:grpSpPr>
            <p:sp>
              <p:nvSpPr>
                <p:cNvPr id="1485" name="Freeform 74"/>
                <p:cNvSpPr>
                  <a:spLocks/>
                </p:cNvSpPr>
                <p:nvPr/>
              </p:nvSpPr>
              <p:spPr bwMode="auto">
                <a:xfrm>
                  <a:off x="2288844" y="2064018"/>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gradFill flip="none" rotWithShape="1">
                  <a:gsLst>
                    <a:gs pos="28000">
                      <a:srgbClr val="676C6C"/>
                    </a:gs>
                    <a:gs pos="3000">
                      <a:srgbClr val="6B7070">
                        <a:lumMod val="96000"/>
                        <a:lumOff val="4000"/>
                      </a:srgbClr>
                    </a:gs>
                    <a:gs pos="100000">
                      <a:srgbClr val="585C5C"/>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486" name="Freeform 74"/>
                <p:cNvSpPr>
                  <a:spLocks/>
                </p:cNvSpPr>
                <p:nvPr/>
              </p:nvSpPr>
              <p:spPr bwMode="auto">
                <a:xfrm>
                  <a:off x="1905035" y="2041793"/>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no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grpSp>
        <p:nvGrpSpPr>
          <p:cNvPr id="1480" name="Group 1494"/>
          <p:cNvGrpSpPr/>
          <p:nvPr/>
        </p:nvGrpSpPr>
        <p:grpSpPr>
          <a:xfrm>
            <a:off x="6876625" y="2383328"/>
            <a:ext cx="636353" cy="572486"/>
            <a:chOff x="5490768" y="2630220"/>
            <a:chExt cx="1539136" cy="1384663"/>
          </a:xfrm>
        </p:grpSpPr>
        <p:grpSp>
          <p:nvGrpSpPr>
            <p:cNvPr id="1484" name="Group 1495" descr="Down:  Group 8"/>
            <p:cNvGrpSpPr/>
            <p:nvPr/>
          </p:nvGrpSpPr>
          <p:grpSpPr>
            <a:xfrm>
              <a:off x="5722110" y="2630220"/>
              <a:ext cx="339095" cy="681565"/>
              <a:chOff x="1015510" y="1605501"/>
              <a:chExt cx="339095" cy="681565"/>
            </a:xfrm>
          </p:grpSpPr>
          <p:grpSp>
            <p:nvGrpSpPr>
              <p:cNvPr id="1488" name="Group 1508"/>
              <p:cNvGrpSpPr/>
              <p:nvPr/>
            </p:nvGrpSpPr>
            <p:grpSpPr>
              <a:xfrm>
                <a:off x="1123110" y="1605501"/>
                <a:ext cx="231495" cy="401617"/>
                <a:chOff x="1142160" y="1592801"/>
                <a:chExt cx="231495" cy="401617"/>
              </a:xfrm>
            </p:grpSpPr>
            <p:sp>
              <p:nvSpPr>
                <p:cNvPr id="1511" name="Freeform 68"/>
                <p:cNvSpPr>
                  <a:spLocks/>
                </p:cNvSpPr>
                <p:nvPr/>
              </p:nvSpPr>
              <p:spPr bwMode="auto">
                <a:xfrm>
                  <a:off x="1142160" y="1593878"/>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12" name="Freeform 69"/>
                <p:cNvSpPr>
                  <a:spLocks/>
                </p:cNvSpPr>
                <p:nvPr/>
              </p:nvSpPr>
              <p:spPr bwMode="auto">
                <a:xfrm>
                  <a:off x="1208061" y="1592801"/>
                  <a:ext cx="121131" cy="229880"/>
                </a:xfrm>
                <a:custGeom>
                  <a:avLst/>
                  <a:gdLst>
                    <a:gd name="T0" fmla="*/ 85 w 95"/>
                    <a:gd name="T1" fmla="*/ 166 h 181"/>
                    <a:gd name="T2" fmla="*/ 80 w 95"/>
                    <a:gd name="T3" fmla="*/ 168 h 181"/>
                    <a:gd name="T4" fmla="*/ 21 w 95"/>
                    <a:gd name="T5" fmla="*/ 132 h 181"/>
                    <a:gd name="T6" fmla="*/ 31 w 95"/>
                    <a:gd name="T7" fmla="*/ 111 h 181"/>
                    <a:gd name="T8" fmla="*/ 15 w 95"/>
                    <a:gd name="T9" fmla="*/ 93 h 181"/>
                    <a:gd name="T10" fmla="*/ 14 w 95"/>
                    <a:gd name="T11" fmla="*/ 85 h 181"/>
                    <a:gd name="T12" fmla="*/ 56 w 95"/>
                    <a:gd name="T13" fmla="*/ 7 h 181"/>
                    <a:gd name="T14" fmla="*/ 55 w 95"/>
                    <a:gd name="T15" fmla="*/ 0 h 181"/>
                    <a:gd name="T16" fmla="*/ 7 w 95"/>
                    <a:gd name="T17" fmla="*/ 85 h 181"/>
                    <a:gd name="T18" fmla="*/ 8 w 95"/>
                    <a:gd name="T19" fmla="*/ 95 h 181"/>
                    <a:gd name="T20" fmla="*/ 1 w 95"/>
                    <a:gd name="T21" fmla="*/ 114 h 181"/>
                    <a:gd name="T22" fmla="*/ 13 w 95"/>
                    <a:gd name="T23" fmla="*/ 132 h 181"/>
                    <a:gd name="T24" fmla="*/ 77 w 95"/>
                    <a:gd name="T25" fmla="*/ 175 h 181"/>
                    <a:gd name="T26" fmla="*/ 87 w 95"/>
                    <a:gd name="T27" fmla="*/ 181 h 181"/>
                    <a:gd name="T28" fmla="*/ 95 w 95"/>
                    <a:gd name="T29" fmla="*/ 172 h 181"/>
                    <a:gd name="T30" fmla="*/ 85 w 95"/>
                    <a:gd name="T31" fmla="*/ 16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81">
                      <a:moveTo>
                        <a:pt x="85" y="166"/>
                      </a:moveTo>
                      <a:cubicBezTo>
                        <a:pt x="83" y="166"/>
                        <a:pt x="81" y="167"/>
                        <a:pt x="80" y="168"/>
                      </a:cubicBezTo>
                      <a:cubicBezTo>
                        <a:pt x="51" y="170"/>
                        <a:pt x="26" y="155"/>
                        <a:pt x="21" y="132"/>
                      </a:cubicBezTo>
                      <a:cubicBezTo>
                        <a:pt x="28" y="129"/>
                        <a:pt x="32" y="120"/>
                        <a:pt x="31" y="111"/>
                      </a:cubicBezTo>
                      <a:cubicBezTo>
                        <a:pt x="30" y="101"/>
                        <a:pt x="23" y="93"/>
                        <a:pt x="15" y="93"/>
                      </a:cubicBezTo>
                      <a:cubicBezTo>
                        <a:pt x="15" y="90"/>
                        <a:pt x="14" y="87"/>
                        <a:pt x="14" y="85"/>
                      </a:cubicBezTo>
                      <a:cubicBezTo>
                        <a:pt x="10" y="45"/>
                        <a:pt x="29" y="10"/>
                        <a:pt x="56" y="7"/>
                      </a:cubicBezTo>
                      <a:cubicBezTo>
                        <a:pt x="55" y="0"/>
                        <a:pt x="55" y="0"/>
                        <a:pt x="55" y="0"/>
                      </a:cubicBezTo>
                      <a:cubicBezTo>
                        <a:pt x="24" y="3"/>
                        <a:pt x="2" y="42"/>
                        <a:pt x="7" y="85"/>
                      </a:cubicBezTo>
                      <a:cubicBezTo>
                        <a:pt x="7" y="89"/>
                        <a:pt x="8" y="92"/>
                        <a:pt x="8" y="95"/>
                      </a:cubicBezTo>
                      <a:cubicBezTo>
                        <a:pt x="3" y="98"/>
                        <a:pt x="0" y="106"/>
                        <a:pt x="1" y="114"/>
                      </a:cubicBezTo>
                      <a:cubicBezTo>
                        <a:pt x="2" y="123"/>
                        <a:pt x="7" y="130"/>
                        <a:pt x="13" y="132"/>
                      </a:cubicBezTo>
                      <a:cubicBezTo>
                        <a:pt x="18" y="158"/>
                        <a:pt x="45" y="177"/>
                        <a:pt x="77" y="175"/>
                      </a:cubicBezTo>
                      <a:cubicBezTo>
                        <a:pt x="78" y="179"/>
                        <a:pt x="82" y="181"/>
                        <a:pt x="87" y="181"/>
                      </a:cubicBezTo>
                      <a:cubicBezTo>
                        <a:pt x="92" y="180"/>
                        <a:pt x="95" y="176"/>
                        <a:pt x="95" y="172"/>
                      </a:cubicBezTo>
                      <a:cubicBezTo>
                        <a:pt x="95" y="168"/>
                        <a:pt x="90" y="165"/>
                        <a:pt x="85" y="1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1510" name="Freeform 68"/>
              <p:cNvSpPr>
                <a:spLocks/>
              </p:cNvSpPr>
              <p:nvPr/>
            </p:nvSpPr>
            <p:spPr bwMode="auto">
              <a:xfrm>
                <a:off x="1015510" y="1886526"/>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no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nvGrpSpPr>
            <p:cNvPr id="1491" name="Group 1496" descr="Down:  Group 14"/>
            <p:cNvGrpSpPr/>
            <p:nvPr/>
          </p:nvGrpSpPr>
          <p:grpSpPr>
            <a:xfrm>
              <a:off x="6260587" y="2631217"/>
              <a:ext cx="769317" cy="1350207"/>
              <a:chOff x="2612440" y="1620796"/>
              <a:chExt cx="769317" cy="1350207"/>
            </a:xfrm>
          </p:grpSpPr>
          <p:sp>
            <p:nvSpPr>
              <p:cNvPr id="1505" name="Freeform 67"/>
              <p:cNvSpPr>
                <a:spLocks/>
              </p:cNvSpPr>
              <p:nvPr/>
            </p:nvSpPr>
            <p:spPr bwMode="auto">
              <a:xfrm>
                <a:off x="2672198" y="2215684"/>
                <a:ext cx="223958" cy="38224"/>
              </a:xfrm>
              <a:custGeom>
                <a:avLst/>
                <a:gdLst>
                  <a:gd name="T0" fmla="*/ 7 w 176"/>
                  <a:gd name="T1" fmla="*/ 18 h 30"/>
                  <a:gd name="T2" fmla="*/ 2 w 176"/>
                  <a:gd name="T3" fmla="*/ 22 h 30"/>
                  <a:gd name="T4" fmla="*/ 0 w 176"/>
                  <a:gd name="T5" fmla="*/ 27 h 30"/>
                  <a:gd name="T6" fmla="*/ 6 w 176"/>
                  <a:gd name="T7" fmla="*/ 30 h 30"/>
                  <a:gd name="T8" fmla="*/ 167 w 176"/>
                  <a:gd name="T9" fmla="*/ 28 h 30"/>
                  <a:gd name="T10" fmla="*/ 172 w 176"/>
                  <a:gd name="T11" fmla="*/ 24 h 30"/>
                  <a:gd name="T12" fmla="*/ 175 w 176"/>
                  <a:gd name="T13" fmla="*/ 3 h 30"/>
                  <a:gd name="T14" fmla="*/ 170 w 176"/>
                  <a:gd name="T15" fmla="*/ 0 h 30"/>
                  <a:gd name="T16" fmla="*/ 7 w 176"/>
                  <a:gd name="T17" fmla="*/ 18 h 30"/>
                  <a:gd name="T18" fmla="*/ 7 w 176"/>
                  <a:gd name="T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0">
                    <a:moveTo>
                      <a:pt x="7" y="18"/>
                    </a:moveTo>
                    <a:cubicBezTo>
                      <a:pt x="4" y="18"/>
                      <a:pt x="1" y="20"/>
                      <a:pt x="2" y="22"/>
                    </a:cubicBezTo>
                    <a:cubicBezTo>
                      <a:pt x="0" y="27"/>
                      <a:pt x="0" y="27"/>
                      <a:pt x="0" y="27"/>
                    </a:cubicBezTo>
                    <a:cubicBezTo>
                      <a:pt x="1" y="29"/>
                      <a:pt x="2" y="30"/>
                      <a:pt x="6" y="30"/>
                    </a:cubicBezTo>
                    <a:cubicBezTo>
                      <a:pt x="167" y="28"/>
                      <a:pt x="167" y="28"/>
                      <a:pt x="167" y="28"/>
                    </a:cubicBezTo>
                    <a:cubicBezTo>
                      <a:pt x="170" y="28"/>
                      <a:pt x="172" y="26"/>
                      <a:pt x="172" y="24"/>
                    </a:cubicBezTo>
                    <a:cubicBezTo>
                      <a:pt x="175" y="3"/>
                      <a:pt x="175" y="3"/>
                      <a:pt x="175" y="3"/>
                    </a:cubicBezTo>
                    <a:cubicBezTo>
                      <a:pt x="176" y="1"/>
                      <a:pt x="173" y="0"/>
                      <a:pt x="170" y="0"/>
                    </a:cubicBezTo>
                    <a:cubicBezTo>
                      <a:pt x="7" y="18"/>
                      <a:pt x="7" y="18"/>
                      <a:pt x="7" y="18"/>
                    </a:cubicBezTo>
                    <a:cubicBezTo>
                      <a:pt x="7" y="18"/>
                      <a:pt x="7" y="18"/>
                      <a:pt x="7" y="18"/>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1495" name="Group 1505"/>
              <p:cNvGrpSpPr/>
              <p:nvPr/>
            </p:nvGrpSpPr>
            <p:grpSpPr>
              <a:xfrm>
                <a:off x="2612440" y="1620796"/>
                <a:ext cx="769317" cy="1350207"/>
                <a:chOff x="2612440" y="1620796"/>
                <a:chExt cx="769317" cy="1350207"/>
              </a:xfrm>
            </p:grpSpPr>
            <p:sp>
              <p:nvSpPr>
                <p:cNvPr id="1507" name="Freeform 65"/>
                <p:cNvSpPr>
                  <a:spLocks/>
                </p:cNvSpPr>
                <p:nvPr/>
              </p:nvSpPr>
              <p:spPr bwMode="auto">
                <a:xfrm>
                  <a:off x="2927919" y="1620796"/>
                  <a:ext cx="255721" cy="629343"/>
                </a:xfrm>
                <a:custGeom>
                  <a:avLst/>
                  <a:gdLst>
                    <a:gd name="T0" fmla="*/ 197 w 201"/>
                    <a:gd name="T1" fmla="*/ 442 h 495"/>
                    <a:gd name="T2" fmla="*/ 126 w 201"/>
                    <a:gd name="T3" fmla="*/ 227 h 495"/>
                    <a:gd name="T4" fmla="*/ 111 w 201"/>
                    <a:gd name="T5" fmla="*/ 211 h 495"/>
                    <a:gd name="T6" fmla="*/ 103 w 201"/>
                    <a:gd name="T7" fmla="*/ 3 h 495"/>
                    <a:gd name="T8" fmla="*/ 78 w 201"/>
                    <a:gd name="T9" fmla="*/ 0 h 495"/>
                    <a:gd name="T10" fmla="*/ 36 w 201"/>
                    <a:gd name="T11" fmla="*/ 424 h 495"/>
                    <a:gd name="T12" fmla="*/ 59 w 201"/>
                    <a:gd name="T13" fmla="*/ 427 h 495"/>
                    <a:gd name="T14" fmla="*/ 109 w 201"/>
                    <a:gd name="T15" fmla="*/ 232 h 495"/>
                    <a:gd name="T16" fmla="*/ 110 w 201"/>
                    <a:gd name="T17" fmla="*/ 221 h 495"/>
                    <a:gd name="T18" fmla="*/ 121 w 201"/>
                    <a:gd name="T19" fmla="*/ 237 h 495"/>
                    <a:gd name="T20" fmla="*/ 190 w 201"/>
                    <a:gd name="T21" fmla="*/ 445 h 495"/>
                    <a:gd name="T22" fmla="*/ 172 w 201"/>
                    <a:gd name="T23" fmla="*/ 486 h 495"/>
                    <a:gd name="T24" fmla="*/ 1 w 201"/>
                    <a:gd name="T25" fmla="*/ 487 h 495"/>
                    <a:gd name="T26" fmla="*/ 0 w 201"/>
                    <a:gd name="T27" fmla="*/ 495 h 495"/>
                    <a:gd name="T28" fmla="*/ 165 w 201"/>
                    <a:gd name="T29" fmla="*/ 495 h 495"/>
                    <a:gd name="T30" fmla="*/ 195 w 201"/>
                    <a:gd name="T31" fmla="*/ 480 h 495"/>
                    <a:gd name="T32" fmla="*/ 197 w 201"/>
                    <a:gd name="T33" fmla="*/ 44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495">
                      <a:moveTo>
                        <a:pt x="197" y="442"/>
                      </a:moveTo>
                      <a:cubicBezTo>
                        <a:pt x="192" y="428"/>
                        <a:pt x="131" y="243"/>
                        <a:pt x="126" y="227"/>
                      </a:cubicBezTo>
                      <a:cubicBezTo>
                        <a:pt x="122" y="215"/>
                        <a:pt x="114" y="212"/>
                        <a:pt x="111" y="211"/>
                      </a:cubicBezTo>
                      <a:cubicBezTo>
                        <a:pt x="120" y="100"/>
                        <a:pt x="103" y="3"/>
                        <a:pt x="103" y="3"/>
                      </a:cubicBezTo>
                      <a:cubicBezTo>
                        <a:pt x="78" y="0"/>
                        <a:pt x="78" y="0"/>
                        <a:pt x="78" y="0"/>
                      </a:cubicBezTo>
                      <a:cubicBezTo>
                        <a:pt x="36" y="424"/>
                        <a:pt x="36" y="424"/>
                        <a:pt x="36" y="424"/>
                      </a:cubicBezTo>
                      <a:cubicBezTo>
                        <a:pt x="59" y="427"/>
                        <a:pt x="59" y="427"/>
                        <a:pt x="59" y="427"/>
                      </a:cubicBezTo>
                      <a:cubicBezTo>
                        <a:pt x="59" y="427"/>
                        <a:pt x="97" y="353"/>
                        <a:pt x="109" y="232"/>
                      </a:cubicBezTo>
                      <a:cubicBezTo>
                        <a:pt x="109" y="228"/>
                        <a:pt x="110" y="224"/>
                        <a:pt x="110" y="221"/>
                      </a:cubicBezTo>
                      <a:cubicBezTo>
                        <a:pt x="112" y="221"/>
                        <a:pt x="117" y="224"/>
                        <a:pt x="121" y="237"/>
                      </a:cubicBezTo>
                      <a:cubicBezTo>
                        <a:pt x="127" y="254"/>
                        <a:pt x="185" y="432"/>
                        <a:pt x="190" y="445"/>
                      </a:cubicBezTo>
                      <a:cubicBezTo>
                        <a:pt x="194" y="459"/>
                        <a:pt x="193" y="486"/>
                        <a:pt x="172" y="486"/>
                      </a:cubicBezTo>
                      <a:cubicBezTo>
                        <a:pt x="151" y="486"/>
                        <a:pt x="1" y="487"/>
                        <a:pt x="1" y="487"/>
                      </a:cubicBezTo>
                      <a:cubicBezTo>
                        <a:pt x="0" y="495"/>
                        <a:pt x="0" y="495"/>
                        <a:pt x="0" y="495"/>
                      </a:cubicBezTo>
                      <a:cubicBezTo>
                        <a:pt x="0" y="495"/>
                        <a:pt x="156" y="495"/>
                        <a:pt x="165" y="495"/>
                      </a:cubicBezTo>
                      <a:cubicBezTo>
                        <a:pt x="174" y="495"/>
                        <a:pt x="188" y="495"/>
                        <a:pt x="195" y="480"/>
                      </a:cubicBezTo>
                      <a:cubicBezTo>
                        <a:pt x="200" y="471"/>
                        <a:pt x="201" y="457"/>
                        <a:pt x="197" y="442"/>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08" name="Freeform 73"/>
                <p:cNvSpPr>
                  <a:spLocks/>
                </p:cNvSpPr>
                <p:nvPr/>
              </p:nvSpPr>
              <p:spPr bwMode="auto">
                <a:xfrm>
                  <a:off x="2612440" y="2250139"/>
                  <a:ext cx="769317" cy="720864"/>
                </a:xfrm>
                <a:custGeom>
                  <a:avLst/>
                  <a:gdLst>
                    <a:gd name="T0" fmla="*/ 1429 w 1429"/>
                    <a:gd name="T1" fmla="*/ 87 h 1339"/>
                    <a:gd name="T2" fmla="*/ 1429 w 1429"/>
                    <a:gd name="T3" fmla="*/ 0 h 1339"/>
                    <a:gd name="T4" fmla="*/ 0 w 1429"/>
                    <a:gd name="T5" fmla="*/ 0 h 1339"/>
                    <a:gd name="T6" fmla="*/ 0 w 1429"/>
                    <a:gd name="T7" fmla="*/ 87 h 1339"/>
                    <a:gd name="T8" fmla="*/ 595 w 1429"/>
                    <a:gd name="T9" fmla="*/ 87 h 1339"/>
                    <a:gd name="T10" fmla="*/ 1231 w 1429"/>
                    <a:gd name="T11" fmla="*/ 1221 h 1339"/>
                    <a:gd name="T12" fmla="*/ 0 w 1429"/>
                    <a:gd name="T13" fmla="*/ 1221 h 1339"/>
                    <a:gd name="T14" fmla="*/ 0 w 1429"/>
                    <a:gd name="T15" fmla="*/ 1311 h 1339"/>
                    <a:gd name="T16" fmla="*/ 40 w 1429"/>
                    <a:gd name="T17" fmla="*/ 1311 h 1339"/>
                    <a:gd name="T18" fmla="*/ 50 w 1429"/>
                    <a:gd name="T19" fmla="*/ 1339 h 1339"/>
                    <a:gd name="T20" fmla="*/ 99 w 1429"/>
                    <a:gd name="T21" fmla="*/ 1339 h 1339"/>
                    <a:gd name="T22" fmla="*/ 106 w 1429"/>
                    <a:gd name="T23" fmla="*/ 1311 h 1339"/>
                    <a:gd name="T24" fmla="*/ 1318 w 1429"/>
                    <a:gd name="T25" fmla="*/ 1311 h 1339"/>
                    <a:gd name="T26" fmla="*/ 1328 w 1429"/>
                    <a:gd name="T27" fmla="*/ 1339 h 1339"/>
                    <a:gd name="T28" fmla="*/ 1377 w 1429"/>
                    <a:gd name="T29" fmla="*/ 1339 h 1339"/>
                    <a:gd name="T30" fmla="*/ 1387 w 1429"/>
                    <a:gd name="T31" fmla="*/ 1311 h 1339"/>
                    <a:gd name="T32" fmla="*/ 1429 w 1429"/>
                    <a:gd name="T33" fmla="*/ 1311 h 1339"/>
                    <a:gd name="T34" fmla="*/ 1429 w 1429"/>
                    <a:gd name="T35" fmla="*/ 1221 h 1339"/>
                    <a:gd name="T36" fmla="*/ 1316 w 1429"/>
                    <a:gd name="T37" fmla="*/ 1221 h 1339"/>
                    <a:gd name="T38" fmla="*/ 680 w 1429"/>
                    <a:gd name="T39" fmla="*/ 87 h 1339"/>
                    <a:gd name="T40" fmla="*/ 1429 w 1429"/>
                    <a:gd name="T41" fmla="*/ 8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9" h="1339">
                      <a:moveTo>
                        <a:pt x="1429" y="87"/>
                      </a:moveTo>
                      <a:lnTo>
                        <a:pt x="1429" y="0"/>
                      </a:lnTo>
                      <a:lnTo>
                        <a:pt x="0" y="0"/>
                      </a:lnTo>
                      <a:lnTo>
                        <a:pt x="0" y="87"/>
                      </a:lnTo>
                      <a:lnTo>
                        <a:pt x="595" y="87"/>
                      </a:lnTo>
                      <a:lnTo>
                        <a:pt x="1231" y="1221"/>
                      </a:lnTo>
                      <a:lnTo>
                        <a:pt x="0" y="1221"/>
                      </a:lnTo>
                      <a:lnTo>
                        <a:pt x="0" y="1311"/>
                      </a:lnTo>
                      <a:lnTo>
                        <a:pt x="40" y="1311"/>
                      </a:lnTo>
                      <a:lnTo>
                        <a:pt x="50" y="1339"/>
                      </a:lnTo>
                      <a:lnTo>
                        <a:pt x="99" y="1339"/>
                      </a:lnTo>
                      <a:lnTo>
                        <a:pt x="106" y="1311"/>
                      </a:lnTo>
                      <a:lnTo>
                        <a:pt x="1318" y="1311"/>
                      </a:lnTo>
                      <a:lnTo>
                        <a:pt x="1328" y="1339"/>
                      </a:lnTo>
                      <a:lnTo>
                        <a:pt x="1377" y="1339"/>
                      </a:lnTo>
                      <a:lnTo>
                        <a:pt x="1387" y="1311"/>
                      </a:lnTo>
                      <a:lnTo>
                        <a:pt x="1429" y="1311"/>
                      </a:lnTo>
                      <a:lnTo>
                        <a:pt x="1429" y="1221"/>
                      </a:lnTo>
                      <a:lnTo>
                        <a:pt x="1316" y="1221"/>
                      </a:lnTo>
                      <a:lnTo>
                        <a:pt x="680" y="87"/>
                      </a:lnTo>
                      <a:lnTo>
                        <a:pt x="1429" y="87"/>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grpSp>
          <p:nvGrpSpPr>
            <p:cNvPr id="1496" name="Group 1497" descr="Down:  Group 19"/>
            <p:cNvGrpSpPr/>
            <p:nvPr/>
          </p:nvGrpSpPr>
          <p:grpSpPr>
            <a:xfrm>
              <a:off x="5490768" y="2891698"/>
              <a:ext cx="976030" cy="1123185"/>
              <a:chOff x="1870597" y="1866978"/>
              <a:chExt cx="976030" cy="1123185"/>
            </a:xfrm>
          </p:grpSpPr>
          <p:sp>
            <p:nvSpPr>
              <p:cNvPr id="1499" name="Freeform 66"/>
              <p:cNvSpPr>
                <a:spLocks/>
              </p:cNvSpPr>
              <p:nvPr/>
            </p:nvSpPr>
            <p:spPr bwMode="auto">
              <a:xfrm>
                <a:off x="2195211" y="2340583"/>
                <a:ext cx="651416" cy="618037"/>
              </a:xfrm>
              <a:custGeom>
                <a:avLst/>
                <a:gdLst>
                  <a:gd name="T0" fmla="*/ 510 w 512"/>
                  <a:gd name="T1" fmla="*/ 75 h 486"/>
                  <a:gd name="T2" fmla="*/ 499 w 512"/>
                  <a:gd name="T3" fmla="*/ 55 h 486"/>
                  <a:gd name="T4" fmla="*/ 462 w 512"/>
                  <a:gd name="T5" fmla="*/ 30 h 486"/>
                  <a:gd name="T6" fmla="*/ 439 w 512"/>
                  <a:gd name="T7" fmla="*/ 23 h 486"/>
                  <a:gd name="T8" fmla="*/ 373 w 512"/>
                  <a:gd name="T9" fmla="*/ 10 h 486"/>
                  <a:gd name="T10" fmla="*/ 321 w 512"/>
                  <a:gd name="T11" fmla="*/ 8 h 486"/>
                  <a:gd name="T12" fmla="*/ 275 w 512"/>
                  <a:gd name="T13" fmla="*/ 6 h 486"/>
                  <a:gd name="T14" fmla="*/ 250 w 512"/>
                  <a:gd name="T15" fmla="*/ 3 h 486"/>
                  <a:gd name="T16" fmla="*/ 207 w 512"/>
                  <a:gd name="T17" fmla="*/ 2 h 486"/>
                  <a:gd name="T18" fmla="*/ 167 w 512"/>
                  <a:gd name="T19" fmla="*/ 3 h 486"/>
                  <a:gd name="T20" fmla="*/ 146 w 512"/>
                  <a:gd name="T21" fmla="*/ 3 h 486"/>
                  <a:gd name="T22" fmla="*/ 128 w 512"/>
                  <a:gd name="T23" fmla="*/ 6 h 486"/>
                  <a:gd name="T24" fmla="*/ 66 w 512"/>
                  <a:gd name="T25" fmla="*/ 24 h 486"/>
                  <a:gd name="T26" fmla="*/ 6 w 512"/>
                  <a:gd name="T27" fmla="*/ 54 h 486"/>
                  <a:gd name="T28" fmla="*/ 0 w 512"/>
                  <a:gd name="T29" fmla="*/ 76 h 486"/>
                  <a:gd name="T30" fmla="*/ 31 w 512"/>
                  <a:gd name="T31" fmla="*/ 107 h 486"/>
                  <a:gd name="T32" fmla="*/ 72 w 512"/>
                  <a:gd name="T33" fmla="*/ 120 h 486"/>
                  <a:gd name="T34" fmla="*/ 134 w 512"/>
                  <a:gd name="T35" fmla="*/ 122 h 486"/>
                  <a:gd name="T36" fmla="*/ 177 w 512"/>
                  <a:gd name="T37" fmla="*/ 123 h 486"/>
                  <a:gd name="T38" fmla="*/ 232 w 512"/>
                  <a:gd name="T39" fmla="*/ 125 h 486"/>
                  <a:gd name="T40" fmla="*/ 302 w 512"/>
                  <a:gd name="T41" fmla="*/ 126 h 486"/>
                  <a:gd name="T42" fmla="*/ 346 w 512"/>
                  <a:gd name="T43" fmla="*/ 123 h 486"/>
                  <a:gd name="T44" fmla="*/ 373 w 512"/>
                  <a:gd name="T45" fmla="*/ 123 h 486"/>
                  <a:gd name="T46" fmla="*/ 379 w 512"/>
                  <a:gd name="T47" fmla="*/ 133 h 486"/>
                  <a:gd name="T48" fmla="*/ 382 w 512"/>
                  <a:gd name="T49" fmla="*/ 149 h 486"/>
                  <a:gd name="T50" fmla="*/ 380 w 512"/>
                  <a:gd name="T51" fmla="*/ 178 h 486"/>
                  <a:gd name="T52" fmla="*/ 366 w 512"/>
                  <a:gd name="T53" fmla="*/ 247 h 486"/>
                  <a:gd name="T54" fmla="*/ 358 w 512"/>
                  <a:gd name="T55" fmla="*/ 296 h 486"/>
                  <a:gd name="T56" fmla="*/ 352 w 512"/>
                  <a:gd name="T57" fmla="*/ 329 h 486"/>
                  <a:gd name="T58" fmla="*/ 343 w 512"/>
                  <a:gd name="T59" fmla="*/ 370 h 486"/>
                  <a:gd name="T60" fmla="*/ 332 w 512"/>
                  <a:gd name="T61" fmla="*/ 404 h 486"/>
                  <a:gd name="T62" fmla="*/ 320 w 512"/>
                  <a:gd name="T63" fmla="*/ 434 h 486"/>
                  <a:gd name="T64" fmla="*/ 314 w 512"/>
                  <a:gd name="T65" fmla="*/ 450 h 486"/>
                  <a:gd name="T66" fmla="*/ 313 w 512"/>
                  <a:gd name="T67" fmla="*/ 464 h 486"/>
                  <a:gd name="T68" fmla="*/ 338 w 512"/>
                  <a:gd name="T69" fmla="*/ 476 h 486"/>
                  <a:gd name="T70" fmla="*/ 357 w 512"/>
                  <a:gd name="T71" fmla="*/ 479 h 486"/>
                  <a:gd name="T72" fmla="*/ 385 w 512"/>
                  <a:gd name="T73" fmla="*/ 476 h 486"/>
                  <a:gd name="T74" fmla="*/ 399 w 512"/>
                  <a:gd name="T75" fmla="*/ 474 h 486"/>
                  <a:gd name="T76" fmla="*/ 428 w 512"/>
                  <a:gd name="T77" fmla="*/ 481 h 486"/>
                  <a:gd name="T78" fmla="*/ 452 w 512"/>
                  <a:gd name="T79" fmla="*/ 486 h 486"/>
                  <a:gd name="T80" fmla="*/ 475 w 512"/>
                  <a:gd name="T81" fmla="*/ 485 h 486"/>
                  <a:gd name="T82" fmla="*/ 504 w 512"/>
                  <a:gd name="T83" fmla="*/ 461 h 486"/>
                  <a:gd name="T84" fmla="*/ 485 w 512"/>
                  <a:gd name="T85" fmla="*/ 454 h 486"/>
                  <a:gd name="T86" fmla="*/ 473 w 512"/>
                  <a:gd name="T87" fmla="*/ 452 h 486"/>
                  <a:gd name="T88" fmla="*/ 457 w 512"/>
                  <a:gd name="T89" fmla="*/ 449 h 486"/>
                  <a:gd name="T90" fmla="*/ 447 w 512"/>
                  <a:gd name="T91" fmla="*/ 447 h 486"/>
                  <a:gd name="T92" fmla="*/ 429 w 512"/>
                  <a:gd name="T93" fmla="*/ 431 h 486"/>
                  <a:gd name="T94" fmla="*/ 433 w 512"/>
                  <a:gd name="T95" fmla="*/ 402 h 486"/>
                  <a:gd name="T96" fmla="*/ 440 w 512"/>
                  <a:gd name="T97" fmla="*/ 360 h 486"/>
                  <a:gd name="T98" fmla="*/ 477 w 512"/>
                  <a:gd name="T99" fmla="*/ 223 h 486"/>
                  <a:gd name="T100" fmla="*/ 498 w 512"/>
                  <a:gd name="T101" fmla="*/ 152 h 486"/>
                  <a:gd name="T102" fmla="*/ 511 w 512"/>
                  <a:gd name="T103" fmla="*/ 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486">
                    <a:moveTo>
                      <a:pt x="511" y="99"/>
                    </a:moveTo>
                    <a:cubicBezTo>
                      <a:pt x="511" y="99"/>
                      <a:pt x="511" y="98"/>
                      <a:pt x="511" y="98"/>
                    </a:cubicBezTo>
                    <a:cubicBezTo>
                      <a:pt x="511" y="96"/>
                      <a:pt x="511" y="95"/>
                      <a:pt x="511" y="93"/>
                    </a:cubicBezTo>
                    <a:cubicBezTo>
                      <a:pt x="512" y="91"/>
                      <a:pt x="512" y="89"/>
                      <a:pt x="512" y="86"/>
                    </a:cubicBezTo>
                    <a:cubicBezTo>
                      <a:pt x="512" y="82"/>
                      <a:pt x="511" y="79"/>
                      <a:pt x="510" y="75"/>
                    </a:cubicBezTo>
                    <a:cubicBezTo>
                      <a:pt x="509" y="74"/>
                      <a:pt x="509" y="74"/>
                      <a:pt x="509" y="72"/>
                    </a:cubicBezTo>
                    <a:cubicBezTo>
                      <a:pt x="509" y="71"/>
                      <a:pt x="509" y="70"/>
                      <a:pt x="509" y="69"/>
                    </a:cubicBezTo>
                    <a:cubicBezTo>
                      <a:pt x="508" y="68"/>
                      <a:pt x="507" y="66"/>
                      <a:pt x="506" y="65"/>
                    </a:cubicBezTo>
                    <a:cubicBezTo>
                      <a:pt x="505" y="63"/>
                      <a:pt x="504" y="61"/>
                      <a:pt x="503" y="60"/>
                    </a:cubicBezTo>
                    <a:cubicBezTo>
                      <a:pt x="502" y="58"/>
                      <a:pt x="500" y="57"/>
                      <a:pt x="499" y="55"/>
                    </a:cubicBezTo>
                    <a:cubicBezTo>
                      <a:pt x="498" y="54"/>
                      <a:pt x="497" y="52"/>
                      <a:pt x="496" y="51"/>
                    </a:cubicBezTo>
                    <a:cubicBezTo>
                      <a:pt x="494" y="50"/>
                      <a:pt x="493" y="50"/>
                      <a:pt x="492" y="49"/>
                    </a:cubicBezTo>
                    <a:cubicBezTo>
                      <a:pt x="489" y="46"/>
                      <a:pt x="485" y="44"/>
                      <a:pt x="482" y="42"/>
                    </a:cubicBezTo>
                    <a:cubicBezTo>
                      <a:pt x="479" y="40"/>
                      <a:pt x="476" y="37"/>
                      <a:pt x="473" y="36"/>
                    </a:cubicBezTo>
                    <a:cubicBezTo>
                      <a:pt x="469" y="34"/>
                      <a:pt x="466" y="32"/>
                      <a:pt x="462" y="30"/>
                    </a:cubicBezTo>
                    <a:cubicBezTo>
                      <a:pt x="459" y="29"/>
                      <a:pt x="456" y="28"/>
                      <a:pt x="453" y="26"/>
                    </a:cubicBezTo>
                    <a:cubicBezTo>
                      <a:pt x="451" y="26"/>
                      <a:pt x="450" y="26"/>
                      <a:pt x="448" y="25"/>
                    </a:cubicBezTo>
                    <a:cubicBezTo>
                      <a:pt x="447" y="25"/>
                      <a:pt x="446" y="25"/>
                      <a:pt x="445" y="24"/>
                    </a:cubicBezTo>
                    <a:cubicBezTo>
                      <a:pt x="444" y="24"/>
                      <a:pt x="443" y="24"/>
                      <a:pt x="442" y="24"/>
                    </a:cubicBezTo>
                    <a:cubicBezTo>
                      <a:pt x="442" y="24"/>
                      <a:pt x="439" y="23"/>
                      <a:pt x="439" y="23"/>
                    </a:cubicBezTo>
                    <a:cubicBezTo>
                      <a:pt x="438" y="23"/>
                      <a:pt x="437" y="22"/>
                      <a:pt x="436" y="22"/>
                    </a:cubicBezTo>
                    <a:cubicBezTo>
                      <a:pt x="434" y="21"/>
                      <a:pt x="432" y="21"/>
                      <a:pt x="430" y="20"/>
                    </a:cubicBezTo>
                    <a:cubicBezTo>
                      <a:pt x="426" y="18"/>
                      <a:pt x="421" y="17"/>
                      <a:pt x="417" y="16"/>
                    </a:cubicBezTo>
                    <a:cubicBezTo>
                      <a:pt x="408" y="13"/>
                      <a:pt x="399" y="10"/>
                      <a:pt x="390" y="10"/>
                    </a:cubicBezTo>
                    <a:cubicBezTo>
                      <a:pt x="384" y="10"/>
                      <a:pt x="379" y="10"/>
                      <a:pt x="373" y="10"/>
                    </a:cubicBezTo>
                    <a:cubicBezTo>
                      <a:pt x="370" y="10"/>
                      <a:pt x="367" y="11"/>
                      <a:pt x="364" y="10"/>
                    </a:cubicBezTo>
                    <a:cubicBezTo>
                      <a:pt x="363" y="10"/>
                      <a:pt x="362" y="9"/>
                      <a:pt x="360" y="9"/>
                    </a:cubicBezTo>
                    <a:cubicBezTo>
                      <a:pt x="358" y="9"/>
                      <a:pt x="357" y="9"/>
                      <a:pt x="355" y="9"/>
                    </a:cubicBezTo>
                    <a:cubicBezTo>
                      <a:pt x="350" y="8"/>
                      <a:pt x="345" y="8"/>
                      <a:pt x="340" y="8"/>
                    </a:cubicBezTo>
                    <a:cubicBezTo>
                      <a:pt x="333" y="8"/>
                      <a:pt x="327" y="8"/>
                      <a:pt x="321" y="8"/>
                    </a:cubicBezTo>
                    <a:cubicBezTo>
                      <a:pt x="318" y="8"/>
                      <a:pt x="315" y="7"/>
                      <a:pt x="312" y="7"/>
                    </a:cubicBezTo>
                    <a:cubicBezTo>
                      <a:pt x="309" y="7"/>
                      <a:pt x="306" y="7"/>
                      <a:pt x="303" y="7"/>
                    </a:cubicBezTo>
                    <a:cubicBezTo>
                      <a:pt x="298" y="7"/>
                      <a:pt x="293" y="7"/>
                      <a:pt x="288" y="7"/>
                    </a:cubicBezTo>
                    <a:cubicBezTo>
                      <a:pt x="286" y="7"/>
                      <a:pt x="284" y="7"/>
                      <a:pt x="282" y="7"/>
                    </a:cubicBezTo>
                    <a:cubicBezTo>
                      <a:pt x="279" y="7"/>
                      <a:pt x="278" y="6"/>
                      <a:pt x="275" y="6"/>
                    </a:cubicBezTo>
                    <a:cubicBezTo>
                      <a:pt x="273" y="6"/>
                      <a:pt x="271" y="6"/>
                      <a:pt x="269" y="6"/>
                    </a:cubicBezTo>
                    <a:cubicBezTo>
                      <a:pt x="268" y="6"/>
                      <a:pt x="268" y="5"/>
                      <a:pt x="267" y="5"/>
                    </a:cubicBezTo>
                    <a:cubicBezTo>
                      <a:pt x="265" y="5"/>
                      <a:pt x="264" y="5"/>
                      <a:pt x="263" y="5"/>
                    </a:cubicBezTo>
                    <a:cubicBezTo>
                      <a:pt x="260" y="4"/>
                      <a:pt x="259" y="4"/>
                      <a:pt x="256" y="4"/>
                    </a:cubicBezTo>
                    <a:cubicBezTo>
                      <a:pt x="254" y="4"/>
                      <a:pt x="252" y="3"/>
                      <a:pt x="250" y="3"/>
                    </a:cubicBezTo>
                    <a:cubicBezTo>
                      <a:pt x="245" y="3"/>
                      <a:pt x="241" y="2"/>
                      <a:pt x="236" y="2"/>
                    </a:cubicBezTo>
                    <a:cubicBezTo>
                      <a:pt x="233" y="2"/>
                      <a:pt x="232" y="1"/>
                      <a:pt x="229" y="1"/>
                    </a:cubicBezTo>
                    <a:cubicBezTo>
                      <a:pt x="227" y="1"/>
                      <a:pt x="225" y="1"/>
                      <a:pt x="223" y="1"/>
                    </a:cubicBezTo>
                    <a:cubicBezTo>
                      <a:pt x="219" y="1"/>
                      <a:pt x="213" y="0"/>
                      <a:pt x="209" y="1"/>
                    </a:cubicBezTo>
                    <a:cubicBezTo>
                      <a:pt x="209" y="1"/>
                      <a:pt x="208" y="2"/>
                      <a:pt x="207" y="2"/>
                    </a:cubicBezTo>
                    <a:cubicBezTo>
                      <a:pt x="206" y="2"/>
                      <a:pt x="205" y="2"/>
                      <a:pt x="204" y="2"/>
                    </a:cubicBezTo>
                    <a:cubicBezTo>
                      <a:pt x="202" y="2"/>
                      <a:pt x="199" y="2"/>
                      <a:pt x="197" y="2"/>
                    </a:cubicBezTo>
                    <a:cubicBezTo>
                      <a:pt x="193" y="2"/>
                      <a:pt x="188" y="2"/>
                      <a:pt x="183" y="2"/>
                    </a:cubicBezTo>
                    <a:cubicBezTo>
                      <a:pt x="179" y="2"/>
                      <a:pt x="175" y="3"/>
                      <a:pt x="170" y="3"/>
                    </a:cubicBezTo>
                    <a:cubicBezTo>
                      <a:pt x="169" y="3"/>
                      <a:pt x="168" y="3"/>
                      <a:pt x="167" y="3"/>
                    </a:cubicBezTo>
                    <a:cubicBezTo>
                      <a:pt x="166" y="3"/>
                      <a:pt x="166" y="2"/>
                      <a:pt x="165" y="2"/>
                    </a:cubicBezTo>
                    <a:cubicBezTo>
                      <a:pt x="163" y="1"/>
                      <a:pt x="160" y="2"/>
                      <a:pt x="158" y="2"/>
                    </a:cubicBezTo>
                    <a:cubicBezTo>
                      <a:pt x="157" y="2"/>
                      <a:pt x="155" y="1"/>
                      <a:pt x="154" y="2"/>
                    </a:cubicBezTo>
                    <a:cubicBezTo>
                      <a:pt x="153" y="2"/>
                      <a:pt x="153" y="3"/>
                      <a:pt x="152" y="3"/>
                    </a:cubicBezTo>
                    <a:cubicBezTo>
                      <a:pt x="150" y="3"/>
                      <a:pt x="148" y="3"/>
                      <a:pt x="146" y="3"/>
                    </a:cubicBezTo>
                    <a:cubicBezTo>
                      <a:pt x="145" y="3"/>
                      <a:pt x="145" y="4"/>
                      <a:pt x="144" y="4"/>
                    </a:cubicBezTo>
                    <a:cubicBezTo>
                      <a:pt x="143" y="4"/>
                      <a:pt x="142" y="4"/>
                      <a:pt x="141" y="4"/>
                    </a:cubicBezTo>
                    <a:cubicBezTo>
                      <a:pt x="140" y="4"/>
                      <a:pt x="139" y="5"/>
                      <a:pt x="138" y="5"/>
                    </a:cubicBezTo>
                    <a:cubicBezTo>
                      <a:pt x="137" y="5"/>
                      <a:pt x="136" y="5"/>
                      <a:pt x="134" y="5"/>
                    </a:cubicBezTo>
                    <a:cubicBezTo>
                      <a:pt x="132" y="6"/>
                      <a:pt x="130" y="6"/>
                      <a:pt x="128" y="6"/>
                    </a:cubicBezTo>
                    <a:cubicBezTo>
                      <a:pt x="125" y="6"/>
                      <a:pt x="123" y="7"/>
                      <a:pt x="120" y="7"/>
                    </a:cubicBezTo>
                    <a:cubicBezTo>
                      <a:pt x="119" y="7"/>
                      <a:pt x="118" y="7"/>
                      <a:pt x="117" y="7"/>
                    </a:cubicBezTo>
                    <a:cubicBezTo>
                      <a:pt x="116" y="7"/>
                      <a:pt x="115" y="8"/>
                      <a:pt x="114" y="8"/>
                    </a:cubicBezTo>
                    <a:cubicBezTo>
                      <a:pt x="111" y="9"/>
                      <a:pt x="107" y="9"/>
                      <a:pt x="104" y="10"/>
                    </a:cubicBezTo>
                    <a:cubicBezTo>
                      <a:pt x="91" y="13"/>
                      <a:pt x="78" y="18"/>
                      <a:pt x="66" y="24"/>
                    </a:cubicBezTo>
                    <a:cubicBezTo>
                      <a:pt x="55" y="30"/>
                      <a:pt x="42" y="32"/>
                      <a:pt x="31" y="37"/>
                    </a:cubicBezTo>
                    <a:cubicBezTo>
                      <a:pt x="27" y="39"/>
                      <a:pt x="23" y="42"/>
                      <a:pt x="18" y="44"/>
                    </a:cubicBezTo>
                    <a:cubicBezTo>
                      <a:pt x="17" y="45"/>
                      <a:pt x="15" y="45"/>
                      <a:pt x="13" y="46"/>
                    </a:cubicBezTo>
                    <a:cubicBezTo>
                      <a:pt x="10" y="48"/>
                      <a:pt x="9" y="49"/>
                      <a:pt x="7" y="52"/>
                    </a:cubicBezTo>
                    <a:cubicBezTo>
                      <a:pt x="7" y="53"/>
                      <a:pt x="6" y="53"/>
                      <a:pt x="6" y="54"/>
                    </a:cubicBezTo>
                    <a:cubicBezTo>
                      <a:pt x="5" y="54"/>
                      <a:pt x="5" y="56"/>
                      <a:pt x="4" y="56"/>
                    </a:cubicBezTo>
                    <a:cubicBezTo>
                      <a:pt x="3" y="58"/>
                      <a:pt x="2" y="59"/>
                      <a:pt x="2" y="62"/>
                    </a:cubicBezTo>
                    <a:cubicBezTo>
                      <a:pt x="1" y="63"/>
                      <a:pt x="1" y="64"/>
                      <a:pt x="1" y="65"/>
                    </a:cubicBezTo>
                    <a:cubicBezTo>
                      <a:pt x="1" y="66"/>
                      <a:pt x="1" y="67"/>
                      <a:pt x="0" y="68"/>
                    </a:cubicBezTo>
                    <a:cubicBezTo>
                      <a:pt x="0" y="71"/>
                      <a:pt x="0" y="73"/>
                      <a:pt x="0" y="76"/>
                    </a:cubicBezTo>
                    <a:cubicBezTo>
                      <a:pt x="0" y="80"/>
                      <a:pt x="2" y="83"/>
                      <a:pt x="5" y="87"/>
                    </a:cubicBezTo>
                    <a:cubicBezTo>
                      <a:pt x="8" y="89"/>
                      <a:pt x="10" y="93"/>
                      <a:pt x="14" y="93"/>
                    </a:cubicBezTo>
                    <a:cubicBezTo>
                      <a:pt x="9" y="93"/>
                      <a:pt x="9" y="93"/>
                      <a:pt x="9" y="93"/>
                    </a:cubicBezTo>
                    <a:cubicBezTo>
                      <a:pt x="12" y="95"/>
                      <a:pt x="15" y="96"/>
                      <a:pt x="18" y="98"/>
                    </a:cubicBezTo>
                    <a:cubicBezTo>
                      <a:pt x="23" y="101"/>
                      <a:pt x="27" y="104"/>
                      <a:pt x="31" y="107"/>
                    </a:cubicBezTo>
                    <a:cubicBezTo>
                      <a:pt x="35" y="109"/>
                      <a:pt x="39" y="112"/>
                      <a:pt x="43" y="114"/>
                    </a:cubicBezTo>
                    <a:cubicBezTo>
                      <a:pt x="48" y="116"/>
                      <a:pt x="53" y="116"/>
                      <a:pt x="58" y="117"/>
                    </a:cubicBezTo>
                    <a:cubicBezTo>
                      <a:pt x="60" y="118"/>
                      <a:pt x="61" y="118"/>
                      <a:pt x="63" y="118"/>
                    </a:cubicBezTo>
                    <a:cubicBezTo>
                      <a:pt x="64" y="119"/>
                      <a:pt x="65" y="118"/>
                      <a:pt x="67" y="118"/>
                    </a:cubicBezTo>
                    <a:cubicBezTo>
                      <a:pt x="69" y="119"/>
                      <a:pt x="70" y="119"/>
                      <a:pt x="72" y="120"/>
                    </a:cubicBezTo>
                    <a:cubicBezTo>
                      <a:pt x="73" y="120"/>
                      <a:pt x="75" y="119"/>
                      <a:pt x="76" y="119"/>
                    </a:cubicBezTo>
                    <a:cubicBezTo>
                      <a:pt x="80" y="120"/>
                      <a:pt x="83" y="121"/>
                      <a:pt x="87" y="121"/>
                    </a:cubicBezTo>
                    <a:cubicBezTo>
                      <a:pt x="92" y="121"/>
                      <a:pt x="96" y="121"/>
                      <a:pt x="101" y="121"/>
                    </a:cubicBezTo>
                    <a:cubicBezTo>
                      <a:pt x="108" y="121"/>
                      <a:pt x="116" y="120"/>
                      <a:pt x="123" y="120"/>
                    </a:cubicBezTo>
                    <a:cubicBezTo>
                      <a:pt x="127" y="121"/>
                      <a:pt x="130" y="122"/>
                      <a:pt x="134" y="122"/>
                    </a:cubicBezTo>
                    <a:cubicBezTo>
                      <a:pt x="138" y="121"/>
                      <a:pt x="141" y="121"/>
                      <a:pt x="145" y="121"/>
                    </a:cubicBezTo>
                    <a:cubicBezTo>
                      <a:pt x="148" y="121"/>
                      <a:pt x="151" y="120"/>
                      <a:pt x="154" y="121"/>
                    </a:cubicBezTo>
                    <a:cubicBezTo>
                      <a:pt x="157" y="121"/>
                      <a:pt x="160" y="122"/>
                      <a:pt x="163" y="122"/>
                    </a:cubicBezTo>
                    <a:cubicBezTo>
                      <a:pt x="166" y="122"/>
                      <a:pt x="170" y="121"/>
                      <a:pt x="173" y="122"/>
                    </a:cubicBezTo>
                    <a:cubicBezTo>
                      <a:pt x="174" y="122"/>
                      <a:pt x="176" y="122"/>
                      <a:pt x="177" y="123"/>
                    </a:cubicBezTo>
                    <a:cubicBezTo>
                      <a:pt x="179" y="123"/>
                      <a:pt x="182" y="123"/>
                      <a:pt x="184" y="123"/>
                    </a:cubicBezTo>
                    <a:cubicBezTo>
                      <a:pt x="190" y="123"/>
                      <a:pt x="196" y="124"/>
                      <a:pt x="203" y="124"/>
                    </a:cubicBezTo>
                    <a:cubicBezTo>
                      <a:pt x="208" y="124"/>
                      <a:pt x="213" y="123"/>
                      <a:pt x="219" y="124"/>
                    </a:cubicBezTo>
                    <a:cubicBezTo>
                      <a:pt x="221" y="124"/>
                      <a:pt x="223" y="125"/>
                      <a:pt x="225" y="125"/>
                    </a:cubicBezTo>
                    <a:cubicBezTo>
                      <a:pt x="227" y="125"/>
                      <a:pt x="229" y="125"/>
                      <a:pt x="232" y="125"/>
                    </a:cubicBezTo>
                    <a:cubicBezTo>
                      <a:pt x="236" y="125"/>
                      <a:pt x="241" y="125"/>
                      <a:pt x="245" y="125"/>
                    </a:cubicBezTo>
                    <a:cubicBezTo>
                      <a:pt x="248" y="125"/>
                      <a:pt x="250" y="126"/>
                      <a:pt x="252" y="126"/>
                    </a:cubicBezTo>
                    <a:cubicBezTo>
                      <a:pt x="254" y="126"/>
                      <a:pt x="256" y="126"/>
                      <a:pt x="258" y="126"/>
                    </a:cubicBezTo>
                    <a:cubicBezTo>
                      <a:pt x="263" y="126"/>
                      <a:pt x="268" y="126"/>
                      <a:pt x="273" y="126"/>
                    </a:cubicBezTo>
                    <a:cubicBezTo>
                      <a:pt x="283" y="126"/>
                      <a:pt x="293" y="126"/>
                      <a:pt x="302" y="126"/>
                    </a:cubicBezTo>
                    <a:cubicBezTo>
                      <a:pt x="305" y="126"/>
                      <a:pt x="307" y="126"/>
                      <a:pt x="310" y="126"/>
                    </a:cubicBezTo>
                    <a:cubicBezTo>
                      <a:pt x="312" y="126"/>
                      <a:pt x="314" y="125"/>
                      <a:pt x="317" y="125"/>
                    </a:cubicBezTo>
                    <a:cubicBezTo>
                      <a:pt x="322" y="125"/>
                      <a:pt x="327" y="124"/>
                      <a:pt x="332" y="124"/>
                    </a:cubicBezTo>
                    <a:cubicBezTo>
                      <a:pt x="335" y="124"/>
                      <a:pt x="336" y="124"/>
                      <a:pt x="339" y="123"/>
                    </a:cubicBezTo>
                    <a:cubicBezTo>
                      <a:pt x="341" y="122"/>
                      <a:pt x="344" y="123"/>
                      <a:pt x="346" y="123"/>
                    </a:cubicBezTo>
                    <a:cubicBezTo>
                      <a:pt x="347" y="123"/>
                      <a:pt x="347" y="122"/>
                      <a:pt x="348" y="122"/>
                    </a:cubicBezTo>
                    <a:cubicBezTo>
                      <a:pt x="350" y="121"/>
                      <a:pt x="350" y="122"/>
                      <a:pt x="351" y="123"/>
                    </a:cubicBezTo>
                    <a:cubicBezTo>
                      <a:pt x="354" y="123"/>
                      <a:pt x="357" y="123"/>
                      <a:pt x="359" y="123"/>
                    </a:cubicBezTo>
                    <a:cubicBezTo>
                      <a:pt x="361" y="123"/>
                      <a:pt x="364" y="123"/>
                      <a:pt x="366" y="123"/>
                    </a:cubicBezTo>
                    <a:cubicBezTo>
                      <a:pt x="369" y="123"/>
                      <a:pt x="370" y="122"/>
                      <a:pt x="373" y="123"/>
                    </a:cubicBezTo>
                    <a:cubicBezTo>
                      <a:pt x="373" y="123"/>
                      <a:pt x="374" y="124"/>
                      <a:pt x="375" y="124"/>
                    </a:cubicBezTo>
                    <a:cubicBezTo>
                      <a:pt x="376" y="125"/>
                      <a:pt x="375" y="126"/>
                      <a:pt x="376" y="127"/>
                    </a:cubicBezTo>
                    <a:cubicBezTo>
                      <a:pt x="376" y="128"/>
                      <a:pt x="377" y="128"/>
                      <a:pt x="377" y="129"/>
                    </a:cubicBezTo>
                    <a:cubicBezTo>
                      <a:pt x="377" y="130"/>
                      <a:pt x="376" y="131"/>
                      <a:pt x="376" y="132"/>
                    </a:cubicBezTo>
                    <a:cubicBezTo>
                      <a:pt x="377" y="132"/>
                      <a:pt x="378" y="132"/>
                      <a:pt x="379" y="133"/>
                    </a:cubicBezTo>
                    <a:cubicBezTo>
                      <a:pt x="379" y="135"/>
                      <a:pt x="376" y="136"/>
                      <a:pt x="378" y="138"/>
                    </a:cubicBezTo>
                    <a:cubicBezTo>
                      <a:pt x="379" y="140"/>
                      <a:pt x="381" y="138"/>
                      <a:pt x="383" y="140"/>
                    </a:cubicBezTo>
                    <a:cubicBezTo>
                      <a:pt x="385" y="142"/>
                      <a:pt x="381" y="142"/>
                      <a:pt x="380" y="144"/>
                    </a:cubicBezTo>
                    <a:cubicBezTo>
                      <a:pt x="381" y="144"/>
                      <a:pt x="382" y="144"/>
                      <a:pt x="383" y="144"/>
                    </a:cubicBezTo>
                    <a:cubicBezTo>
                      <a:pt x="383" y="146"/>
                      <a:pt x="382" y="147"/>
                      <a:pt x="382" y="149"/>
                    </a:cubicBezTo>
                    <a:cubicBezTo>
                      <a:pt x="381" y="149"/>
                      <a:pt x="381" y="151"/>
                      <a:pt x="381" y="152"/>
                    </a:cubicBezTo>
                    <a:cubicBezTo>
                      <a:pt x="381" y="153"/>
                      <a:pt x="381" y="153"/>
                      <a:pt x="381" y="154"/>
                    </a:cubicBezTo>
                    <a:cubicBezTo>
                      <a:pt x="382" y="156"/>
                      <a:pt x="381" y="159"/>
                      <a:pt x="381" y="161"/>
                    </a:cubicBezTo>
                    <a:cubicBezTo>
                      <a:pt x="381" y="165"/>
                      <a:pt x="381" y="168"/>
                      <a:pt x="381" y="172"/>
                    </a:cubicBezTo>
                    <a:cubicBezTo>
                      <a:pt x="381" y="174"/>
                      <a:pt x="380" y="176"/>
                      <a:pt x="380" y="178"/>
                    </a:cubicBezTo>
                    <a:cubicBezTo>
                      <a:pt x="380" y="180"/>
                      <a:pt x="380" y="183"/>
                      <a:pt x="379" y="185"/>
                    </a:cubicBezTo>
                    <a:cubicBezTo>
                      <a:pt x="378" y="190"/>
                      <a:pt x="378" y="195"/>
                      <a:pt x="377" y="200"/>
                    </a:cubicBezTo>
                    <a:cubicBezTo>
                      <a:pt x="377" y="203"/>
                      <a:pt x="376" y="207"/>
                      <a:pt x="375" y="210"/>
                    </a:cubicBezTo>
                    <a:cubicBezTo>
                      <a:pt x="374" y="214"/>
                      <a:pt x="373" y="218"/>
                      <a:pt x="373" y="222"/>
                    </a:cubicBezTo>
                    <a:cubicBezTo>
                      <a:pt x="371" y="231"/>
                      <a:pt x="368" y="239"/>
                      <a:pt x="366" y="247"/>
                    </a:cubicBezTo>
                    <a:cubicBezTo>
                      <a:pt x="364" y="253"/>
                      <a:pt x="363" y="259"/>
                      <a:pt x="362" y="266"/>
                    </a:cubicBezTo>
                    <a:cubicBezTo>
                      <a:pt x="362" y="269"/>
                      <a:pt x="361" y="272"/>
                      <a:pt x="360" y="276"/>
                    </a:cubicBezTo>
                    <a:cubicBezTo>
                      <a:pt x="360" y="277"/>
                      <a:pt x="360" y="279"/>
                      <a:pt x="360" y="281"/>
                    </a:cubicBezTo>
                    <a:cubicBezTo>
                      <a:pt x="360" y="283"/>
                      <a:pt x="359" y="285"/>
                      <a:pt x="359" y="287"/>
                    </a:cubicBezTo>
                    <a:cubicBezTo>
                      <a:pt x="359" y="290"/>
                      <a:pt x="359" y="293"/>
                      <a:pt x="358" y="296"/>
                    </a:cubicBezTo>
                    <a:cubicBezTo>
                      <a:pt x="358" y="298"/>
                      <a:pt x="357" y="300"/>
                      <a:pt x="357" y="301"/>
                    </a:cubicBezTo>
                    <a:cubicBezTo>
                      <a:pt x="357" y="302"/>
                      <a:pt x="357" y="302"/>
                      <a:pt x="357" y="303"/>
                    </a:cubicBezTo>
                    <a:cubicBezTo>
                      <a:pt x="356" y="304"/>
                      <a:pt x="357" y="305"/>
                      <a:pt x="356" y="307"/>
                    </a:cubicBezTo>
                    <a:cubicBezTo>
                      <a:pt x="355" y="310"/>
                      <a:pt x="355" y="314"/>
                      <a:pt x="354" y="317"/>
                    </a:cubicBezTo>
                    <a:cubicBezTo>
                      <a:pt x="354" y="321"/>
                      <a:pt x="353" y="325"/>
                      <a:pt x="352" y="329"/>
                    </a:cubicBezTo>
                    <a:cubicBezTo>
                      <a:pt x="351" y="332"/>
                      <a:pt x="351" y="335"/>
                      <a:pt x="350" y="338"/>
                    </a:cubicBezTo>
                    <a:cubicBezTo>
                      <a:pt x="350" y="340"/>
                      <a:pt x="350" y="341"/>
                      <a:pt x="350" y="343"/>
                    </a:cubicBezTo>
                    <a:cubicBezTo>
                      <a:pt x="350" y="345"/>
                      <a:pt x="349" y="347"/>
                      <a:pt x="349" y="349"/>
                    </a:cubicBezTo>
                    <a:cubicBezTo>
                      <a:pt x="348" y="352"/>
                      <a:pt x="347" y="355"/>
                      <a:pt x="347" y="358"/>
                    </a:cubicBezTo>
                    <a:cubicBezTo>
                      <a:pt x="345" y="362"/>
                      <a:pt x="344" y="366"/>
                      <a:pt x="343" y="370"/>
                    </a:cubicBezTo>
                    <a:cubicBezTo>
                      <a:pt x="342" y="376"/>
                      <a:pt x="340" y="381"/>
                      <a:pt x="338" y="387"/>
                    </a:cubicBezTo>
                    <a:cubicBezTo>
                      <a:pt x="337" y="388"/>
                      <a:pt x="337" y="390"/>
                      <a:pt x="336" y="391"/>
                    </a:cubicBezTo>
                    <a:cubicBezTo>
                      <a:pt x="336" y="392"/>
                      <a:pt x="336" y="394"/>
                      <a:pt x="335" y="395"/>
                    </a:cubicBezTo>
                    <a:cubicBezTo>
                      <a:pt x="335" y="397"/>
                      <a:pt x="334" y="398"/>
                      <a:pt x="334" y="399"/>
                    </a:cubicBezTo>
                    <a:cubicBezTo>
                      <a:pt x="333" y="401"/>
                      <a:pt x="333" y="402"/>
                      <a:pt x="332" y="404"/>
                    </a:cubicBezTo>
                    <a:cubicBezTo>
                      <a:pt x="332" y="405"/>
                      <a:pt x="331" y="407"/>
                      <a:pt x="331" y="408"/>
                    </a:cubicBezTo>
                    <a:cubicBezTo>
                      <a:pt x="330" y="409"/>
                      <a:pt x="330" y="411"/>
                      <a:pt x="329" y="412"/>
                    </a:cubicBezTo>
                    <a:cubicBezTo>
                      <a:pt x="328" y="413"/>
                      <a:pt x="328" y="415"/>
                      <a:pt x="327" y="416"/>
                    </a:cubicBezTo>
                    <a:cubicBezTo>
                      <a:pt x="326" y="417"/>
                      <a:pt x="326" y="419"/>
                      <a:pt x="326" y="420"/>
                    </a:cubicBezTo>
                    <a:cubicBezTo>
                      <a:pt x="324" y="424"/>
                      <a:pt x="322" y="429"/>
                      <a:pt x="320" y="434"/>
                    </a:cubicBezTo>
                    <a:cubicBezTo>
                      <a:pt x="319" y="436"/>
                      <a:pt x="318" y="438"/>
                      <a:pt x="317" y="440"/>
                    </a:cubicBezTo>
                    <a:cubicBezTo>
                      <a:pt x="316" y="441"/>
                      <a:pt x="316" y="442"/>
                      <a:pt x="315" y="443"/>
                    </a:cubicBezTo>
                    <a:cubicBezTo>
                      <a:pt x="315" y="443"/>
                      <a:pt x="315" y="444"/>
                      <a:pt x="315" y="445"/>
                    </a:cubicBezTo>
                    <a:cubicBezTo>
                      <a:pt x="315" y="446"/>
                      <a:pt x="314" y="446"/>
                      <a:pt x="314" y="447"/>
                    </a:cubicBezTo>
                    <a:cubicBezTo>
                      <a:pt x="314" y="448"/>
                      <a:pt x="313" y="450"/>
                      <a:pt x="314" y="450"/>
                    </a:cubicBezTo>
                    <a:cubicBezTo>
                      <a:pt x="314" y="451"/>
                      <a:pt x="315" y="450"/>
                      <a:pt x="315" y="450"/>
                    </a:cubicBezTo>
                    <a:cubicBezTo>
                      <a:pt x="316" y="451"/>
                      <a:pt x="315" y="451"/>
                      <a:pt x="315" y="452"/>
                    </a:cubicBezTo>
                    <a:cubicBezTo>
                      <a:pt x="315" y="453"/>
                      <a:pt x="314" y="454"/>
                      <a:pt x="314" y="455"/>
                    </a:cubicBezTo>
                    <a:cubicBezTo>
                      <a:pt x="314" y="456"/>
                      <a:pt x="313" y="458"/>
                      <a:pt x="313" y="460"/>
                    </a:cubicBezTo>
                    <a:cubicBezTo>
                      <a:pt x="313" y="461"/>
                      <a:pt x="312" y="463"/>
                      <a:pt x="313" y="464"/>
                    </a:cubicBezTo>
                    <a:cubicBezTo>
                      <a:pt x="313" y="465"/>
                      <a:pt x="314" y="465"/>
                      <a:pt x="315" y="466"/>
                    </a:cubicBezTo>
                    <a:cubicBezTo>
                      <a:pt x="316" y="468"/>
                      <a:pt x="318" y="469"/>
                      <a:pt x="320" y="470"/>
                    </a:cubicBezTo>
                    <a:cubicBezTo>
                      <a:pt x="322" y="471"/>
                      <a:pt x="324" y="472"/>
                      <a:pt x="326" y="473"/>
                    </a:cubicBezTo>
                    <a:cubicBezTo>
                      <a:pt x="329" y="474"/>
                      <a:pt x="331" y="475"/>
                      <a:pt x="334" y="476"/>
                    </a:cubicBezTo>
                    <a:cubicBezTo>
                      <a:pt x="335" y="476"/>
                      <a:pt x="336" y="476"/>
                      <a:pt x="338" y="476"/>
                    </a:cubicBezTo>
                    <a:cubicBezTo>
                      <a:pt x="338" y="477"/>
                      <a:pt x="338" y="477"/>
                      <a:pt x="339" y="477"/>
                    </a:cubicBezTo>
                    <a:cubicBezTo>
                      <a:pt x="340" y="477"/>
                      <a:pt x="340" y="477"/>
                      <a:pt x="341" y="477"/>
                    </a:cubicBezTo>
                    <a:cubicBezTo>
                      <a:pt x="342" y="477"/>
                      <a:pt x="344" y="478"/>
                      <a:pt x="345" y="478"/>
                    </a:cubicBezTo>
                    <a:cubicBezTo>
                      <a:pt x="347" y="478"/>
                      <a:pt x="347" y="478"/>
                      <a:pt x="349" y="478"/>
                    </a:cubicBezTo>
                    <a:cubicBezTo>
                      <a:pt x="352" y="478"/>
                      <a:pt x="354" y="479"/>
                      <a:pt x="357" y="479"/>
                    </a:cubicBezTo>
                    <a:cubicBezTo>
                      <a:pt x="360" y="479"/>
                      <a:pt x="363" y="479"/>
                      <a:pt x="366" y="479"/>
                    </a:cubicBezTo>
                    <a:cubicBezTo>
                      <a:pt x="369" y="479"/>
                      <a:pt x="371" y="479"/>
                      <a:pt x="374" y="478"/>
                    </a:cubicBezTo>
                    <a:cubicBezTo>
                      <a:pt x="377" y="478"/>
                      <a:pt x="379" y="477"/>
                      <a:pt x="382" y="477"/>
                    </a:cubicBezTo>
                    <a:cubicBezTo>
                      <a:pt x="383" y="476"/>
                      <a:pt x="383" y="477"/>
                      <a:pt x="384" y="476"/>
                    </a:cubicBezTo>
                    <a:cubicBezTo>
                      <a:pt x="385" y="476"/>
                      <a:pt x="385" y="476"/>
                      <a:pt x="385" y="476"/>
                    </a:cubicBezTo>
                    <a:cubicBezTo>
                      <a:pt x="386" y="476"/>
                      <a:pt x="387" y="476"/>
                      <a:pt x="387" y="476"/>
                    </a:cubicBezTo>
                    <a:cubicBezTo>
                      <a:pt x="388" y="475"/>
                      <a:pt x="388" y="475"/>
                      <a:pt x="389" y="475"/>
                    </a:cubicBezTo>
                    <a:cubicBezTo>
                      <a:pt x="391" y="475"/>
                      <a:pt x="391" y="475"/>
                      <a:pt x="393" y="474"/>
                    </a:cubicBezTo>
                    <a:cubicBezTo>
                      <a:pt x="394" y="474"/>
                      <a:pt x="396" y="475"/>
                      <a:pt x="397" y="474"/>
                    </a:cubicBezTo>
                    <a:cubicBezTo>
                      <a:pt x="398" y="474"/>
                      <a:pt x="398" y="474"/>
                      <a:pt x="399" y="474"/>
                    </a:cubicBezTo>
                    <a:cubicBezTo>
                      <a:pt x="399" y="474"/>
                      <a:pt x="400" y="474"/>
                      <a:pt x="401" y="474"/>
                    </a:cubicBezTo>
                    <a:cubicBezTo>
                      <a:pt x="402" y="474"/>
                      <a:pt x="403" y="474"/>
                      <a:pt x="405" y="474"/>
                    </a:cubicBezTo>
                    <a:cubicBezTo>
                      <a:pt x="406" y="475"/>
                      <a:pt x="407" y="474"/>
                      <a:pt x="409" y="475"/>
                    </a:cubicBezTo>
                    <a:cubicBezTo>
                      <a:pt x="410" y="475"/>
                      <a:pt x="412" y="476"/>
                      <a:pt x="414" y="476"/>
                    </a:cubicBezTo>
                    <a:cubicBezTo>
                      <a:pt x="418" y="478"/>
                      <a:pt x="424" y="479"/>
                      <a:pt x="428" y="481"/>
                    </a:cubicBezTo>
                    <a:cubicBezTo>
                      <a:pt x="430" y="482"/>
                      <a:pt x="432" y="482"/>
                      <a:pt x="434" y="482"/>
                    </a:cubicBezTo>
                    <a:cubicBezTo>
                      <a:pt x="436" y="483"/>
                      <a:pt x="438" y="484"/>
                      <a:pt x="440" y="484"/>
                    </a:cubicBezTo>
                    <a:cubicBezTo>
                      <a:pt x="441" y="485"/>
                      <a:pt x="442" y="484"/>
                      <a:pt x="443" y="484"/>
                    </a:cubicBezTo>
                    <a:cubicBezTo>
                      <a:pt x="444" y="485"/>
                      <a:pt x="445" y="485"/>
                      <a:pt x="446" y="485"/>
                    </a:cubicBezTo>
                    <a:cubicBezTo>
                      <a:pt x="449" y="485"/>
                      <a:pt x="450" y="486"/>
                      <a:pt x="452" y="486"/>
                    </a:cubicBezTo>
                    <a:cubicBezTo>
                      <a:pt x="457" y="486"/>
                      <a:pt x="462" y="486"/>
                      <a:pt x="466" y="485"/>
                    </a:cubicBezTo>
                    <a:cubicBezTo>
                      <a:pt x="467" y="485"/>
                      <a:pt x="468" y="485"/>
                      <a:pt x="469" y="485"/>
                    </a:cubicBezTo>
                    <a:cubicBezTo>
                      <a:pt x="470" y="485"/>
                      <a:pt x="470" y="485"/>
                      <a:pt x="471" y="485"/>
                    </a:cubicBezTo>
                    <a:cubicBezTo>
                      <a:pt x="471" y="485"/>
                      <a:pt x="472" y="485"/>
                      <a:pt x="472" y="485"/>
                    </a:cubicBezTo>
                    <a:cubicBezTo>
                      <a:pt x="473" y="484"/>
                      <a:pt x="474" y="485"/>
                      <a:pt x="475" y="485"/>
                    </a:cubicBezTo>
                    <a:cubicBezTo>
                      <a:pt x="477" y="484"/>
                      <a:pt x="477" y="484"/>
                      <a:pt x="479" y="484"/>
                    </a:cubicBezTo>
                    <a:cubicBezTo>
                      <a:pt x="481" y="484"/>
                      <a:pt x="483" y="483"/>
                      <a:pt x="485" y="482"/>
                    </a:cubicBezTo>
                    <a:cubicBezTo>
                      <a:pt x="487" y="482"/>
                      <a:pt x="489" y="482"/>
                      <a:pt x="491" y="481"/>
                    </a:cubicBezTo>
                    <a:cubicBezTo>
                      <a:pt x="496" y="479"/>
                      <a:pt x="509" y="476"/>
                      <a:pt x="507" y="468"/>
                    </a:cubicBezTo>
                    <a:cubicBezTo>
                      <a:pt x="506" y="466"/>
                      <a:pt x="505" y="463"/>
                      <a:pt x="504" y="461"/>
                    </a:cubicBezTo>
                    <a:cubicBezTo>
                      <a:pt x="503" y="459"/>
                      <a:pt x="501" y="458"/>
                      <a:pt x="500" y="457"/>
                    </a:cubicBezTo>
                    <a:cubicBezTo>
                      <a:pt x="499" y="456"/>
                      <a:pt x="497" y="457"/>
                      <a:pt x="495" y="456"/>
                    </a:cubicBezTo>
                    <a:cubicBezTo>
                      <a:pt x="494" y="456"/>
                      <a:pt x="494" y="456"/>
                      <a:pt x="493" y="456"/>
                    </a:cubicBezTo>
                    <a:cubicBezTo>
                      <a:pt x="492" y="456"/>
                      <a:pt x="491" y="456"/>
                      <a:pt x="490" y="455"/>
                    </a:cubicBezTo>
                    <a:cubicBezTo>
                      <a:pt x="488" y="455"/>
                      <a:pt x="486" y="454"/>
                      <a:pt x="485" y="454"/>
                    </a:cubicBezTo>
                    <a:cubicBezTo>
                      <a:pt x="483" y="453"/>
                      <a:pt x="482" y="453"/>
                      <a:pt x="480" y="453"/>
                    </a:cubicBezTo>
                    <a:cubicBezTo>
                      <a:pt x="479" y="453"/>
                      <a:pt x="478" y="453"/>
                      <a:pt x="478" y="453"/>
                    </a:cubicBezTo>
                    <a:cubicBezTo>
                      <a:pt x="477" y="453"/>
                      <a:pt x="477" y="452"/>
                      <a:pt x="477" y="452"/>
                    </a:cubicBezTo>
                    <a:cubicBezTo>
                      <a:pt x="476" y="452"/>
                      <a:pt x="475" y="452"/>
                      <a:pt x="475" y="452"/>
                    </a:cubicBezTo>
                    <a:cubicBezTo>
                      <a:pt x="474" y="452"/>
                      <a:pt x="474" y="452"/>
                      <a:pt x="473" y="452"/>
                    </a:cubicBezTo>
                    <a:cubicBezTo>
                      <a:pt x="472" y="451"/>
                      <a:pt x="471" y="452"/>
                      <a:pt x="469" y="452"/>
                    </a:cubicBezTo>
                    <a:cubicBezTo>
                      <a:pt x="468" y="452"/>
                      <a:pt x="466" y="451"/>
                      <a:pt x="465" y="451"/>
                    </a:cubicBezTo>
                    <a:cubicBezTo>
                      <a:pt x="464" y="451"/>
                      <a:pt x="463" y="450"/>
                      <a:pt x="462" y="450"/>
                    </a:cubicBezTo>
                    <a:cubicBezTo>
                      <a:pt x="462" y="450"/>
                      <a:pt x="461" y="450"/>
                      <a:pt x="461" y="450"/>
                    </a:cubicBezTo>
                    <a:cubicBezTo>
                      <a:pt x="460" y="449"/>
                      <a:pt x="459" y="450"/>
                      <a:pt x="457" y="449"/>
                    </a:cubicBezTo>
                    <a:cubicBezTo>
                      <a:pt x="457" y="449"/>
                      <a:pt x="456" y="449"/>
                      <a:pt x="456" y="449"/>
                    </a:cubicBezTo>
                    <a:cubicBezTo>
                      <a:pt x="455" y="449"/>
                      <a:pt x="454" y="449"/>
                      <a:pt x="454" y="449"/>
                    </a:cubicBezTo>
                    <a:cubicBezTo>
                      <a:pt x="452" y="449"/>
                      <a:pt x="451" y="448"/>
                      <a:pt x="450" y="448"/>
                    </a:cubicBezTo>
                    <a:cubicBezTo>
                      <a:pt x="450" y="448"/>
                      <a:pt x="449" y="448"/>
                      <a:pt x="449" y="447"/>
                    </a:cubicBezTo>
                    <a:cubicBezTo>
                      <a:pt x="448" y="447"/>
                      <a:pt x="447" y="447"/>
                      <a:pt x="447" y="447"/>
                    </a:cubicBezTo>
                    <a:cubicBezTo>
                      <a:pt x="445" y="446"/>
                      <a:pt x="443" y="445"/>
                      <a:pt x="442" y="443"/>
                    </a:cubicBezTo>
                    <a:cubicBezTo>
                      <a:pt x="440" y="442"/>
                      <a:pt x="438" y="441"/>
                      <a:pt x="436" y="440"/>
                    </a:cubicBezTo>
                    <a:cubicBezTo>
                      <a:pt x="435" y="439"/>
                      <a:pt x="434" y="439"/>
                      <a:pt x="432" y="438"/>
                    </a:cubicBezTo>
                    <a:cubicBezTo>
                      <a:pt x="431" y="437"/>
                      <a:pt x="431" y="437"/>
                      <a:pt x="431" y="435"/>
                    </a:cubicBezTo>
                    <a:cubicBezTo>
                      <a:pt x="431" y="434"/>
                      <a:pt x="430" y="433"/>
                      <a:pt x="429" y="431"/>
                    </a:cubicBezTo>
                    <a:cubicBezTo>
                      <a:pt x="429" y="430"/>
                      <a:pt x="431" y="429"/>
                      <a:pt x="430" y="428"/>
                    </a:cubicBezTo>
                    <a:cubicBezTo>
                      <a:pt x="430" y="427"/>
                      <a:pt x="430" y="427"/>
                      <a:pt x="430" y="426"/>
                    </a:cubicBezTo>
                    <a:cubicBezTo>
                      <a:pt x="429" y="424"/>
                      <a:pt x="430" y="422"/>
                      <a:pt x="430" y="420"/>
                    </a:cubicBezTo>
                    <a:cubicBezTo>
                      <a:pt x="431" y="418"/>
                      <a:pt x="432" y="417"/>
                      <a:pt x="432" y="415"/>
                    </a:cubicBezTo>
                    <a:cubicBezTo>
                      <a:pt x="429" y="412"/>
                      <a:pt x="432" y="406"/>
                      <a:pt x="433" y="402"/>
                    </a:cubicBezTo>
                    <a:cubicBezTo>
                      <a:pt x="433" y="399"/>
                      <a:pt x="433" y="397"/>
                      <a:pt x="434" y="394"/>
                    </a:cubicBezTo>
                    <a:cubicBezTo>
                      <a:pt x="434" y="393"/>
                      <a:pt x="434" y="392"/>
                      <a:pt x="434" y="390"/>
                    </a:cubicBezTo>
                    <a:cubicBezTo>
                      <a:pt x="435" y="389"/>
                      <a:pt x="435" y="387"/>
                      <a:pt x="436" y="385"/>
                    </a:cubicBezTo>
                    <a:cubicBezTo>
                      <a:pt x="437" y="382"/>
                      <a:pt x="437" y="378"/>
                      <a:pt x="437" y="374"/>
                    </a:cubicBezTo>
                    <a:cubicBezTo>
                      <a:pt x="438" y="370"/>
                      <a:pt x="439" y="365"/>
                      <a:pt x="440" y="360"/>
                    </a:cubicBezTo>
                    <a:cubicBezTo>
                      <a:pt x="442" y="350"/>
                      <a:pt x="443" y="340"/>
                      <a:pt x="446" y="330"/>
                    </a:cubicBezTo>
                    <a:cubicBezTo>
                      <a:pt x="449" y="318"/>
                      <a:pt x="453" y="306"/>
                      <a:pt x="456" y="294"/>
                    </a:cubicBezTo>
                    <a:cubicBezTo>
                      <a:pt x="458" y="288"/>
                      <a:pt x="459" y="283"/>
                      <a:pt x="461" y="277"/>
                    </a:cubicBezTo>
                    <a:cubicBezTo>
                      <a:pt x="463" y="271"/>
                      <a:pt x="464" y="265"/>
                      <a:pt x="466" y="260"/>
                    </a:cubicBezTo>
                    <a:cubicBezTo>
                      <a:pt x="470" y="248"/>
                      <a:pt x="473" y="235"/>
                      <a:pt x="477" y="223"/>
                    </a:cubicBezTo>
                    <a:cubicBezTo>
                      <a:pt x="480" y="217"/>
                      <a:pt x="481" y="211"/>
                      <a:pt x="483" y="205"/>
                    </a:cubicBezTo>
                    <a:cubicBezTo>
                      <a:pt x="484" y="200"/>
                      <a:pt x="486" y="196"/>
                      <a:pt x="487" y="191"/>
                    </a:cubicBezTo>
                    <a:cubicBezTo>
                      <a:pt x="488" y="186"/>
                      <a:pt x="490" y="181"/>
                      <a:pt x="491" y="175"/>
                    </a:cubicBezTo>
                    <a:cubicBezTo>
                      <a:pt x="493" y="171"/>
                      <a:pt x="494" y="167"/>
                      <a:pt x="495" y="163"/>
                    </a:cubicBezTo>
                    <a:cubicBezTo>
                      <a:pt x="496" y="159"/>
                      <a:pt x="497" y="156"/>
                      <a:pt x="498" y="152"/>
                    </a:cubicBezTo>
                    <a:cubicBezTo>
                      <a:pt x="499" y="149"/>
                      <a:pt x="500" y="145"/>
                      <a:pt x="501" y="141"/>
                    </a:cubicBezTo>
                    <a:cubicBezTo>
                      <a:pt x="504" y="131"/>
                      <a:pt x="506" y="120"/>
                      <a:pt x="508" y="110"/>
                    </a:cubicBezTo>
                    <a:cubicBezTo>
                      <a:pt x="509" y="108"/>
                      <a:pt x="510" y="106"/>
                      <a:pt x="510" y="104"/>
                    </a:cubicBezTo>
                    <a:cubicBezTo>
                      <a:pt x="510" y="102"/>
                      <a:pt x="510" y="101"/>
                      <a:pt x="510" y="100"/>
                    </a:cubicBezTo>
                    <a:cubicBezTo>
                      <a:pt x="510" y="99"/>
                      <a:pt x="510" y="99"/>
                      <a:pt x="511" y="9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00" name="Freeform 70"/>
              <p:cNvSpPr>
                <a:spLocks/>
              </p:cNvSpPr>
              <p:nvPr/>
            </p:nvSpPr>
            <p:spPr bwMode="auto">
              <a:xfrm>
                <a:off x="2136488" y="1866978"/>
                <a:ext cx="311172" cy="601348"/>
              </a:xfrm>
              <a:custGeom>
                <a:avLst/>
                <a:gdLst>
                  <a:gd name="T0" fmla="*/ 65 w 245"/>
                  <a:gd name="T1" fmla="*/ 8 h 473"/>
                  <a:gd name="T2" fmla="*/ 89 w 245"/>
                  <a:gd name="T3" fmla="*/ 9 h 473"/>
                  <a:gd name="T4" fmla="*/ 107 w 245"/>
                  <a:gd name="T5" fmla="*/ 17 h 473"/>
                  <a:gd name="T6" fmla="*/ 117 w 245"/>
                  <a:gd name="T7" fmla="*/ 23 h 473"/>
                  <a:gd name="T8" fmla="*/ 151 w 245"/>
                  <a:gd name="T9" fmla="*/ 46 h 473"/>
                  <a:gd name="T10" fmla="*/ 164 w 245"/>
                  <a:gd name="T11" fmla="*/ 61 h 473"/>
                  <a:gd name="T12" fmla="*/ 188 w 245"/>
                  <a:gd name="T13" fmla="*/ 103 h 473"/>
                  <a:gd name="T14" fmla="*/ 203 w 245"/>
                  <a:gd name="T15" fmla="*/ 126 h 473"/>
                  <a:gd name="T16" fmla="*/ 206 w 245"/>
                  <a:gd name="T17" fmla="*/ 147 h 473"/>
                  <a:gd name="T18" fmla="*/ 215 w 245"/>
                  <a:gd name="T19" fmla="*/ 167 h 473"/>
                  <a:gd name="T20" fmla="*/ 218 w 245"/>
                  <a:gd name="T21" fmla="*/ 186 h 473"/>
                  <a:gd name="T22" fmla="*/ 222 w 245"/>
                  <a:gd name="T23" fmla="*/ 204 h 473"/>
                  <a:gd name="T24" fmla="*/ 223 w 245"/>
                  <a:gd name="T25" fmla="*/ 236 h 473"/>
                  <a:gd name="T26" fmla="*/ 225 w 245"/>
                  <a:gd name="T27" fmla="*/ 252 h 473"/>
                  <a:gd name="T28" fmla="*/ 228 w 245"/>
                  <a:gd name="T29" fmla="*/ 266 h 473"/>
                  <a:gd name="T30" fmla="*/ 235 w 245"/>
                  <a:gd name="T31" fmla="*/ 285 h 473"/>
                  <a:gd name="T32" fmla="*/ 235 w 245"/>
                  <a:gd name="T33" fmla="*/ 304 h 473"/>
                  <a:gd name="T34" fmla="*/ 234 w 245"/>
                  <a:gd name="T35" fmla="*/ 312 h 473"/>
                  <a:gd name="T36" fmla="*/ 231 w 245"/>
                  <a:gd name="T37" fmla="*/ 321 h 473"/>
                  <a:gd name="T38" fmla="*/ 236 w 245"/>
                  <a:gd name="T39" fmla="*/ 344 h 473"/>
                  <a:gd name="T40" fmla="*/ 243 w 245"/>
                  <a:gd name="T41" fmla="*/ 365 h 473"/>
                  <a:gd name="T42" fmla="*/ 237 w 245"/>
                  <a:gd name="T43" fmla="*/ 377 h 473"/>
                  <a:gd name="T44" fmla="*/ 229 w 245"/>
                  <a:gd name="T45" fmla="*/ 389 h 473"/>
                  <a:gd name="T46" fmla="*/ 186 w 245"/>
                  <a:gd name="T47" fmla="*/ 406 h 473"/>
                  <a:gd name="T48" fmla="*/ 149 w 245"/>
                  <a:gd name="T49" fmla="*/ 419 h 473"/>
                  <a:gd name="T50" fmla="*/ 105 w 245"/>
                  <a:gd name="T51" fmla="*/ 444 h 473"/>
                  <a:gd name="T52" fmla="*/ 83 w 245"/>
                  <a:gd name="T53" fmla="*/ 455 h 473"/>
                  <a:gd name="T54" fmla="*/ 72 w 245"/>
                  <a:gd name="T55" fmla="*/ 459 h 473"/>
                  <a:gd name="T56" fmla="*/ 51 w 245"/>
                  <a:gd name="T57" fmla="*/ 472 h 473"/>
                  <a:gd name="T58" fmla="*/ 41 w 245"/>
                  <a:gd name="T59" fmla="*/ 452 h 473"/>
                  <a:gd name="T60" fmla="*/ 38 w 245"/>
                  <a:gd name="T61" fmla="*/ 437 h 473"/>
                  <a:gd name="T62" fmla="*/ 35 w 245"/>
                  <a:gd name="T63" fmla="*/ 421 h 473"/>
                  <a:gd name="T64" fmla="*/ 34 w 245"/>
                  <a:gd name="T65" fmla="*/ 375 h 473"/>
                  <a:gd name="T66" fmla="*/ 30 w 245"/>
                  <a:gd name="T67" fmla="*/ 335 h 473"/>
                  <a:gd name="T68" fmla="*/ 18 w 245"/>
                  <a:gd name="T69" fmla="*/ 274 h 473"/>
                  <a:gd name="T70" fmla="*/ 11 w 245"/>
                  <a:gd name="T71" fmla="*/ 246 h 473"/>
                  <a:gd name="T72" fmla="*/ 6 w 245"/>
                  <a:gd name="T73" fmla="*/ 221 h 473"/>
                  <a:gd name="T74" fmla="*/ 4 w 245"/>
                  <a:gd name="T75" fmla="*/ 207 h 473"/>
                  <a:gd name="T76" fmla="*/ 2 w 245"/>
                  <a:gd name="T77" fmla="*/ 184 h 473"/>
                  <a:gd name="T78" fmla="*/ 1 w 245"/>
                  <a:gd name="T79" fmla="*/ 165 h 473"/>
                  <a:gd name="T80" fmla="*/ 1 w 245"/>
                  <a:gd name="T81" fmla="*/ 155 h 473"/>
                  <a:gd name="T82" fmla="*/ 2 w 245"/>
                  <a:gd name="T83" fmla="*/ 146 h 473"/>
                  <a:gd name="T84" fmla="*/ 5 w 245"/>
                  <a:gd name="T85" fmla="*/ 139 h 473"/>
                  <a:gd name="T86" fmla="*/ 6 w 245"/>
                  <a:gd name="T87" fmla="*/ 127 h 473"/>
                  <a:gd name="T88" fmla="*/ 7 w 245"/>
                  <a:gd name="T89" fmla="*/ 117 h 473"/>
                  <a:gd name="T90" fmla="*/ 9 w 245"/>
                  <a:gd name="T91" fmla="*/ 111 h 473"/>
                  <a:gd name="T92" fmla="*/ 23 w 245"/>
                  <a:gd name="T93" fmla="*/ 75 h 473"/>
                  <a:gd name="T94" fmla="*/ 33 w 245"/>
                  <a:gd name="T95" fmla="*/ 59 h 473"/>
                  <a:gd name="T96" fmla="*/ 42 w 245"/>
                  <a:gd name="T97" fmla="*/ 45 h 473"/>
                  <a:gd name="T98" fmla="*/ 44 w 245"/>
                  <a:gd name="T99" fmla="*/ 4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5" h="473">
                    <a:moveTo>
                      <a:pt x="51" y="31"/>
                    </a:moveTo>
                    <a:cubicBezTo>
                      <a:pt x="55" y="26"/>
                      <a:pt x="61" y="21"/>
                      <a:pt x="63" y="15"/>
                    </a:cubicBezTo>
                    <a:cubicBezTo>
                      <a:pt x="63" y="12"/>
                      <a:pt x="63" y="10"/>
                      <a:pt x="65" y="8"/>
                    </a:cubicBezTo>
                    <a:cubicBezTo>
                      <a:pt x="66" y="5"/>
                      <a:pt x="69" y="3"/>
                      <a:pt x="70" y="0"/>
                    </a:cubicBezTo>
                    <a:cubicBezTo>
                      <a:pt x="73" y="1"/>
                      <a:pt x="76" y="5"/>
                      <a:pt x="79" y="6"/>
                    </a:cubicBezTo>
                    <a:cubicBezTo>
                      <a:pt x="83" y="8"/>
                      <a:pt x="86" y="8"/>
                      <a:pt x="89" y="9"/>
                    </a:cubicBezTo>
                    <a:cubicBezTo>
                      <a:pt x="93" y="10"/>
                      <a:pt x="96" y="11"/>
                      <a:pt x="99" y="12"/>
                    </a:cubicBezTo>
                    <a:cubicBezTo>
                      <a:pt x="101" y="13"/>
                      <a:pt x="102" y="13"/>
                      <a:pt x="103" y="14"/>
                    </a:cubicBezTo>
                    <a:cubicBezTo>
                      <a:pt x="105" y="15"/>
                      <a:pt x="106" y="16"/>
                      <a:pt x="107" y="17"/>
                    </a:cubicBezTo>
                    <a:cubicBezTo>
                      <a:pt x="108" y="18"/>
                      <a:pt x="109" y="17"/>
                      <a:pt x="110" y="18"/>
                    </a:cubicBezTo>
                    <a:cubicBezTo>
                      <a:pt x="111" y="18"/>
                      <a:pt x="112" y="19"/>
                      <a:pt x="113" y="19"/>
                    </a:cubicBezTo>
                    <a:cubicBezTo>
                      <a:pt x="114" y="20"/>
                      <a:pt x="116" y="21"/>
                      <a:pt x="117" y="23"/>
                    </a:cubicBezTo>
                    <a:cubicBezTo>
                      <a:pt x="122" y="26"/>
                      <a:pt x="127" y="32"/>
                      <a:pt x="132" y="35"/>
                    </a:cubicBezTo>
                    <a:cubicBezTo>
                      <a:pt x="134" y="36"/>
                      <a:pt x="135" y="36"/>
                      <a:pt x="137" y="37"/>
                    </a:cubicBezTo>
                    <a:cubicBezTo>
                      <a:pt x="141" y="41"/>
                      <a:pt x="146" y="42"/>
                      <a:pt x="151" y="46"/>
                    </a:cubicBezTo>
                    <a:cubicBezTo>
                      <a:pt x="152" y="47"/>
                      <a:pt x="155" y="49"/>
                      <a:pt x="156" y="50"/>
                    </a:cubicBezTo>
                    <a:cubicBezTo>
                      <a:pt x="158" y="52"/>
                      <a:pt x="160" y="54"/>
                      <a:pt x="162" y="55"/>
                    </a:cubicBezTo>
                    <a:cubicBezTo>
                      <a:pt x="164" y="57"/>
                      <a:pt x="164" y="58"/>
                      <a:pt x="164" y="61"/>
                    </a:cubicBezTo>
                    <a:cubicBezTo>
                      <a:pt x="164" y="64"/>
                      <a:pt x="163" y="70"/>
                      <a:pt x="165" y="73"/>
                    </a:cubicBezTo>
                    <a:cubicBezTo>
                      <a:pt x="167" y="76"/>
                      <a:pt x="169" y="79"/>
                      <a:pt x="171" y="83"/>
                    </a:cubicBezTo>
                    <a:cubicBezTo>
                      <a:pt x="176" y="90"/>
                      <a:pt x="182" y="97"/>
                      <a:pt x="188" y="103"/>
                    </a:cubicBezTo>
                    <a:cubicBezTo>
                      <a:pt x="190" y="104"/>
                      <a:pt x="192" y="106"/>
                      <a:pt x="193" y="108"/>
                    </a:cubicBezTo>
                    <a:cubicBezTo>
                      <a:pt x="195" y="110"/>
                      <a:pt x="195" y="111"/>
                      <a:pt x="196" y="113"/>
                    </a:cubicBezTo>
                    <a:cubicBezTo>
                      <a:pt x="198" y="118"/>
                      <a:pt x="201" y="122"/>
                      <a:pt x="203" y="126"/>
                    </a:cubicBezTo>
                    <a:cubicBezTo>
                      <a:pt x="204" y="127"/>
                      <a:pt x="206" y="130"/>
                      <a:pt x="206" y="131"/>
                    </a:cubicBezTo>
                    <a:cubicBezTo>
                      <a:pt x="207" y="134"/>
                      <a:pt x="206" y="136"/>
                      <a:pt x="206" y="139"/>
                    </a:cubicBezTo>
                    <a:cubicBezTo>
                      <a:pt x="206" y="142"/>
                      <a:pt x="205" y="144"/>
                      <a:pt x="206" y="147"/>
                    </a:cubicBezTo>
                    <a:cubicBezTo>
                      <a:pt x="207" y="148"/>
                      <a:pt x="208" y="149"/>
                      <a:pt x="208" y="150"/>
                    </a:cubicBezTo>
                    <a:cubicBezTo>
                      <a:pt x="209" y="153"/>
                      <a:pt x="210" y="156"/>
                      <a:pt x="211" y="159"/>
                    </a:cubicBezTo>
                    <a:cubicBezTo>
                      <a:pt x="212" y="161"/>
                      <a:pt x="214" y="164"/>
                      <a:pt x="215" y="167"/>
                    </a:cubicBezTo>
                    <a:cubicBezTo>
                      <a:pt x="215" y="170"/>
                      <a:pt x="217" y="173"/>
                      <a:pt x="217" y="176"/>
                    </a:cubicBezTo>
                    <a:cubicBezTo>
                      <a:pt x="217" y="178"/>
                      <a:pt x="217" y="180"/>
                      <a:pt x="217" y="182"/>
                    </a:cubicBezTo>
                    <a:cubicBezTo>
                      <a:pt x="217" y="184"/>
                      <a:pt x="217" y="184"/>
                      <a:pt x="218" y="186"/>
                    </a:cubicBezTo>
                    <a:cubicBezTo>
                      <a:pt x="218" y="188"/>
                      <a:pt x="218" y="188"/>
                      <a:pt x="219" y="190"/>
                    </a:cubicBezTo>
                    <a:cubicBezTo>
                      <a:pt x="220" y="192"/>
                      <a:pt x="220" y="193"/>
                      <a:pt x="220" y="195"/>
                    </a:cubicBezTo>
                    <a:cubicBezTo>
                      <a:pt x="221" y="198"/>
                      <a:pt x="222" y="201"/>
                      <a:pt x="222" y="204"/>
                    </a:cubicBezTo>
                    <a:cubicBezTo>
                      <a:pt x="222" y="206"/>
                      <a:pt x="222" y="207"/>
                      <a:pt x="223" y="209"/>
                    </a:cubicBezTo>
                    <a:cubicBezTo>
                      <a:pt x="223" y="211"/>
                      <a:pt x="223" y="213"/>
                      <a:pt x="223" y="215"/>
                    </a:cubicBezTo>
                    <a:cubicBezTo>
                      <a:pt x="223" y="222"/>
                      <a:pt x="223" y="230"/>
                      <a:pt x="223" y="236"/>
                    </a:cubicBezTo>
                    <a:cubicBezTo>
                      <a:pt x="223" y="238"/>
                      <a:pt x="224" y="240"/>
                      <a:pt x="224" y="242"/>
                    </a:cubicBezTo>
                    <a:cubicBezTo>
                      <a:pt x="224" y="243"/>
                      <a:pt x="224" y="245"/>
                      <a:pt x="224" y="247"/>
                    </a:cubicBezTo>
                    <a:cubicBezTo>
                      <a:pt x="224" y="249"/>
                      <a:pt x="226" y="251"/>
                      <a:pt x="225" y="252"/>
                    </a:cubicBezTo>
                    <a:cubicBezTo>
                      <a:pt x="225" y="253"/>
                      <a:pt x="224" y="253"/>
                      <a:pt x="224" y="254"/>
                    </a:cubicBezTo>
                    <a:cubicBezTo>
                      <a:pt x="224" y="255"/>
                      <a:pt x="224" y="257"/>
                      <a:pt x="224" y="258"/>
                    </a:cubicBezTo>
                    <a:cubicBezTo>
                      <a:pt x="224" y="262"/>
                      <a:pt x="225" y="263"/>
                      <a:pt x="228" y="266"/>
                    </a:cubicBezTo>
                    <a:cubicBezTo>
                      <a:pt x="230" y="269"/>
                      <a:pt x="230" y="272"/>
                      <a:pt x="232" y="275"/>
                    </a:cubicBezTo>
                    <a:cubicBezTo>
                      <a:pt x="232" y="278"/>
                      <a:pt x="233" y="281"/>
                      <a:pt x="234" y="284"/>
                    </a:cubicBezTo>
                    <a:cubicBezTo>
                      <a:pt x="234" y="284"/>
                      <a:pt x="235" y="284"/>
                      <a:pt x="235" y="285"/>
                    </a:cubicBezTo>
                    <a:cubicBezTo>
                      <a:pt x="235" y="288"/>
                      <a:pt x="235" y="290"/>
                      <a:pt x="236" y="294"/>
                    </a:cubicBezTo>
                    <a:cubicBezTo>
                      <a:pt x="237" y="296"/>
                      <a:pt x="236" y="299"/>
                      <a:pt x="236" y="302"/>
                    </a:cubicBezTo>
                    <a:cubicBezTo>
                      <a:pt x="236" y="303"/>
                      <a:pt x="235" y="303"/>
                      <a:pt x="235" y="304"/>
                    </a:cubicBezTo>
                    <a:cubicBezTo>
                      <a:pt x="234" y="305"/>
                      <a:pt x="235" y="306"/>
                      <a:pt x="234" y="307"/>
                    </a:cubicBezTo>
                    <a:cubicBezTo>
                      <a:pt x="234" y="307"/>
                      <a:pt x="234" y="308"/>
                      <a:pt x="234" y="309"/>
                    </a:cubicBezTo>
                    <a:cubicBezTo>
                      <a:pt x="233" y="310"/>
                      <a:pt x="234" y="311"/>
                      <a:pt x="234" y="312"/>
                    </a:cubicBezTo>
                    <a:cubicBezTo>
                      <a:pt x="233" y="313"/>
                      <a:pt x="233" y="313"/>
                      <a:pt x="233" y="314"/>
                    </a:cubicBezTo>
                    <a:cubicBezTo>
                      <a:pt x="232" y="316"/>
                      <a:pt x="233" y="317"/>
                      <a:pt x="232" y="318"/>
                    </a:cubicBezTo>
                    <a:cubicBezTo>
                      <a:pt x="232" y="319"/>
                      <a:pt x="232" y="319"/>
                      <a:pt x="231" y="321"/>
                    </a:cubicBezTo>
                    <a:cubicBezTo>
                      <a:pt x="231" y="322"/>
                      <a:pt x="232" y="323"/>
                      <a:pt x="232" y="324"/>
                    </a:cubicBezTo>
                    <a:cubicBezTo>
                      <a:pt x="233" y="326"/>
                      <a:pt x="232" y="328"/>
                      <a:pt x="233" y="330"/>
                    </a:cubicBezTo>
                    <a:cubicBezTo>
                      <a:pt x="234" y="335"/>
                      <a:pt x="235" y="339"/>
                      <a:pt x="236" y="344"/>
                    </a:cubicBezTo>
                    <a:cubicBezTo>
                      <a:pt x="236" y="346"/>
                      <a:pt x="237" y="348"/>
                      <a:pt x="238" y="349"/>
                    </a:cubicBezTo>
                    <a:cubicBezTo>
                      <a:pt x="239" y="351"/>
                      <a:pt x="239" y="353"/>
                      <a:pt x="239" y="355"/>
                    </a:cubicBezTo>
                    <a:cubicBezTo>
                      <a:pt x="240" y="358"/>
                      <a:pt x="242" y="362"/>
                      <a:pt x="243" y="365"/>
                    </a:cubicBezTo>
                    <a:cubicBezTo>
                      <a:pt x="243" y="367"/>
                      <a:pt x="245" y="370"/>
                      <a:pt x="244" y="371"/>
                    </a:cubicBezTo>
                    <a:cubicBezTo>
                      <a:pt x="244" y="372"/>
                      <a:pt x="241" y="373"/>
                      <a:pt x="241" y="374"/>
                    </a:cubicBezTo>
                    <a:cubicBezTo>
                      <a:pt x="239" y="375"/>
                      <a:pt x="238" y="376"/>
                      <a:pt x="237" y="377"/>
                    </a:cubicBezTo>
                    <a:cubicBezTo>
                      <a:pt x="236" y="378"/>
                      <a:pt x="235" y="379"/>
                      <a:pt x="233" y="380"/>
                    </a:cubicBezTo>
                    <a:cubicBezTo>
                      <a:pt x="232" y="382"/>
                      <a:pt x="230" y="383"/>
                      <a:pt x="229" y="385"/>
                    </a:cubicBezTo>
                    <a:cubicBezTo>
                      <a:pt x="228" y="387"/>
                      <a:pt x="229" y="387"/>
                      <a:pt x="229" y="389"/>
                    </a:cubicBezTo>
                    <a:cubicBezTo>
                      <a:pt x="230" y="393"/>
                      <a:pt x="224" y="395"/>
                      <a:pt x="221" y="396"/>
                    </a:cubicBezTo>
                    <a:cubicBezTo>
                      <a:pt x="216" y="399"/>
                      <a:pt x="210" y="401"/>
                      <a:pt x="204" y="403"/>
                    </a:cubicBezTo>
                    <a:cubicBezTo>
                      <a:pt x="198" y="405"/>
                      <a:pt x="192" y="406"/>
                      <a:pt x="186" y="406"/>
                    </a:cubicBezTo>
                    <a:cubicBezTo>
                      <a:pt x="180" y="406"/>
                      <a:pt x="176" y="406"/>
                      <a:pt x="171" y="409"/>
                    </a:cubicBezTo>
                    <a:cubicBezTo>
                      <a:pt x="167" y="411"/>
                      <a:pt x="164" y="413"/>
                      <a:pt x="160" y="414"/>
                    </a:cubicBezTo>
                    <a:cubicBezTo>
                      <a:pt x="157" y="415"/>
                      <a:pt x="153" y="417"/>
                      <a:pt x="149" y="419"/>
                    </a:cubicBezTo>
                    <a:cubicBezTo>
                      <a:pt x="142" y="423"/>
                      <a:pt x="135" y="426"/>
                      <a:pt x="129" y="431"/>
                    </a:cubicBezTo>
                    <a:cubicBezTo>
                      <a:pt x="124" y="435"/>
                      <a:pt x="118" y="438"/>
                      <a:pt x="112" y="441"/>
                    </a:cubicBezTo>
                    <a:cubicBezTo>
                      <a:pt x="110" y="442"/>
                      <a:pt x="107" y="443"/>
                      <a:pt x="105" y="444"/>
                    </a:cubicBezTo>
                    <a:cubicBezTo>
                      <a:pt x="102" y="446"/>
                      <a:pt x="99" y="448"/>
                      <a:pt x="96" y="449"/>
                    </a:cubicBezTo>
                    <a:cubicBezTo>
                      <a:pt x="93" y="451"/>
                      <a:pt x="91" y="451"/>
                      <a:pt x="88" y="453"/>
                    </a:cubicBezTo>
                    <a:cubicBezTo>
                      <a:pt x="86" y="453"/>
                      <a:pt x="85" y="454"/>
                      <a:pt x="83" y="455"/>
                    </a:cubicBezTo>
                    <a:cubicBezTo>
                      <a:pt x="82" y="455"/>
                      <a:pt x="81" y="456"/>
                      <a:pt x="79" y="456"/>
                    </a:cubicBezTo>
                    <a:cubicBezTo>
                      <a:pt x="78" y="457"/>
                      <a:pt x="77" y="458"/>
                      <a:pt x="76" y="458"/>
                    </a:cubicBezTo>
                    <a:cubicBezTo>
                      <a:pt x="75" y="459"/>
                      <a:pt x="73" y="459"/>
                      <a:pt x="72" y="459"/>
                    </a:cubicBezTo>
                    <a:cubicBezTo>
                      <a:pt x="69" y="460"/>
                      <a:pt x="66" y="461"/>
                      <a:pt x="64" y="462"/>
                    </a:cubicBezTo>
                    <a:cubicBezTo>
                      <a:pt x="61" y="464"/>
                      <a:pt x="58" y="467"/>
                      <a:pt x="55" y="469"/>
                    </a:cubicBezTo>
                    <a:cubicBezTo>
                      <a:pt x="53" y="470"/>
                      <a:pt x="52" y="472"/>
                      <a:pt x="51" y="472"/>
                    </a:cubicBezTo>
                    <a:cubicBezTo>
                      <a:pt x="48" y="473"/>
                      <a:pt x="49" y="471"/>
                      <a:pt x="48" y="470"/>
                    </a:cubicBezTo>
                    <a:cubicBezTo>
                      <a:pt x="47" y="466"/>
                      <a:pt x="45" y="462"/>
                      <a:pt x="44" y="457"/>
                    </a:cubicBezTo>
                    <a:cubicBezTo>
                      <a:pt x="43" y="456"/>
                      <a:pt x="42" y="454"/>
                      <a:pt x="41" y="452"/>
                    </a:cubicBezTo>
                    <a:cubicBezTo>
                      <a:pt x="41" y="450"/>
                      <a:pt x="41" y="450"/>
                      <a:pt x="41" y="448"/>
                    </a:cubicBezTo>
                    <a:cubicBezTo>
                      <a:pt x="40" y="448"/>
                      <a:pt x="40" y="447"/>
                      <a:pt x="40" y="446"/>
                    </a:cubicBezTo>
                    <a:cubicBezTo>
                      <a:pt x="39" y="443"/>
                      <a:pt x="38" y="440"/>
                      <a:pt x="38" y="437"/>
                    </a:cubicBezTo>
                    <a:cubicBezTo>
                      <a:pt x="37" y="434"/>
                      <a:pt x="37" y="432"/>
                      <a:pt x="36" y="430"/>
                    </a:cubicBezTo>
                    <a:cubicBezTo>
                      <a:pt x="36" y="429"/>
                      <a:pt x="37" y="427"/>
                      <a:pt x="36" y="426"/>
                    </a:cubicBezTo>
                    <a:cubicBezTo>
                      <a:pt x="36" y="424"/>
                      <a:pt x="35" y="423"/>
                      <a:pt x="35" y="421"/>
                    </a:cubicBezTo>
                    <a:cubicBezTo>
                      <a:pt x="35" y="419"/>
                      <a:pt x="35" y="418"/>
                      <a:pt x="35" y="416"/>
                    </a:cubicBezTo>
                    <a:cubicBezTo>
                      <a:pt x="35" y="415"/>
                      <a:pt x="34" y="414"/>
                      <a:pt x="34" y="412"/>
                    </a:cubicBezTo>
                    <a:cubicBezTo>
                      <a:pt x="34" y="400"/>
                      <a:pt x="34" y="387"/>
                      <a:pt x="34" y="375"/>
                    </a:cubicBezTo>
                    <a:cubicBezTo>
                      <a:pt x="34" y="371"/>
                      <a:pt x="34" y="367"/>
                      <a:pt x="34" y="364"/>
                    </a:cubicBezTo>
                    <a:cubicBezTo>
                      <a:pt x="34" y="361"/>
                      <a:pt x="33" y="358"/>
                      <a:pt x="33" y="355"/>
                    </a:cubicBezTo>
                    <a:cubicBezTo>
                      <a:pt x="33" y="348"/>
                      <a:pt x="30" y="341"/>
                      <a:pt x="30" y="335"/>
                    </a:cubicBezTo>
                    <a:cubicBezTo>
                      <a:pt x="29" y="328"/>
                      <a:pt x="28" y="320"/>
                      <a:pt x="27" y="313"/>
                    </a:cubicBezTo>
                    <a:cubicBezTo>
                      <a:pt x="26" y="306"/>
                      <a:pt x="24" y="299"/>
                      <a:pt x="22" y="292"/>
                    </a:cubicBezTo>
                    <a:cubicBezTo>
                      <a:pt x="21" y="286"/>
                      <a:pt x="20" y="280"/>
                      <a:pt x="18" y="274"/>
                    </a:cubicBezTo>
                    <a:cubicBezTo>
                      <a:pt x="18" y="271"/>
                      <a:pt x="18" y="269"/>
                      <a:pt x="17" y="266"/>
                    </a:cubicBezTo>
                    <a:cubicBezTo>
                      <a:pt x="16" y="264"/>
                      <a:pt x="15" y="262"/>
                      <a:pt x="15" y="260"/>
                    </a:cubicBezTo>
                    <a:cubicBezTo>
                      <a:pt x="14" y="255"/>
                      <a:pt x="13" y="251"/>
                      <a:pt x="11" y="246"/>
                    </a:cubicBezTo>
                    <a:cubicBezTo>
                      <a:pt x="11" y="244"/>
                      <a:pt x="9" y="241"/>
                      <a:pt x="9" y="238"/>
                    </a:cubicBezTo>
                    <a:cubicBezTo>
                      <a:pt x="9" y="237"/>
                      <a:pt x="9" y="235"/>
                      <a:pt x="9" y="234"/>
                    </a:cubicBezTo>
                    <a:cubicBezTo>
                      <a:pt x="9" y="229"/>
                      <a:pt x="7" y="225"/>
                      <a:pt x="6" y="221"/>
                    </a:cubicBezTo>
                    <a:cubicBezTo>
                      <a:pt x="6" y="219"/>
                      <a:pt x="5" y="218"/>
                      <a:pt x="5" y="215"/>
                    </a:cubicBezTo>
                    <a:cubicBezTo>
                      <a:pt x="5" y="213"/>
                      <a:pt x="4" y="212"/>
                      <a:pt x="4" y="210"/>
                    </a:cubicBezTo>
                    <a:cubicBezTo>
                      <a:pt x="4" y="209"/>
                      <a:pt x="4" y="208"/>
                      <a:pt x="4" y="207"/>
                    </a:cubicBezTo>
                    <a:cubicBezTo>
                      <a:pt x="4" y="205"/>
                      <a:pt x="3" y="204"/>
                      <a:pt x="3" y="203"/>
                    </a:cubicBezTo>
                    <a:cubicBezTo>
                      <a:pt x="2" y="199"/>
                      <a:pt x="3" y="194"/>
                      <a:pt x="3" y="190"/>
                    </a:cubicBezTo>
                    <a:cubicBezTo>
                      <a:pt x="3" y="188"/>
                      <a:pt x="2" y="186"/>
                      <a:pt x="2" y="184"/>
                    </a:cubicBezTo>
                    <a:cubicBezTo>
                      <a:pt x="2" y="182"/>
                      <a:pt x="2" y="179"/>
                      <a:pt x="2" y="176"/>
                    </a:cubicBezTo>
                    <a:cubicBezTo>
                      <a:pt x="2" y="174"/>
                      <a:pt x="1" y="173"/>
                      <a:pt x="1" y="171"/>
                    </a:cubicBezTo>
                    <a:cubicBezTo>
                      <a:pt x="1" y="169"/>
                      <a:pt x="1" y="167"/>
                      <a:pt x="1" y="165"/>
                    </a:cubicBezTo>
                    <a:cubicBezTo>
                      <a:pt x="1" y="164"/>
                      <a:pt x="1" y="163"/>
                      <a:pt x="1" y="162"/>
                    </a:cubicBezTo>
                    <a:cubicBezTo>
                      <a:pt x="1" y="160"/>
                      <a:pt x="0" y="160"/>
                      <a:pt x="0" y="159"/>
                    </a:cubicBezTo>
                    <a:cubicBezTo>
                      <a:pt x="0" y="158"/>
                      <a:pt x="1" y="157"/>
                      <a:pt x="1" y="155"/>
                    </a:cubicBezTo>
                    <a:cubicBezTo>
                      <a:pt x="1" y="154"/>
                      <a:pt x="1" y="153"/>
                      <a:pt x="1" y="151"/>
                    </a:cubicBezTo>
                    <a:cubicBezTo>
                      <a:pt x="1" y="151"/>
                      <a:pt x="2" y="150"/>
                      <a:pt x="2" y="149"/>
                    </a:cubicBezTo>
                    <a:cubicBezTo>
                      <a:pt x="2" y="148"/>
                      <a:pt x="2" y="147"/>
                      <a:pt x="2" y="146"/>
                    </a:cubicBezTo>
                    <a:cubicBezTo>
                      <a:pt x="3" y="145"/>
                      <a:pt x="4" y="144"/>
                      <a:pt x="4" y="144"/>
                    </a:cubicBezTo>
                    <a:cubicBezTo>
                      <a:pt x="4" y="143"/>
                      <a:pt x="4" y="142"/>
                      <a:pt x="4" y="141"/>
                    </a:cubicBezTo>
                    <a:cubicBezTo>
                      <a:pt x="4" y="140"/>
                      <a:pt x="5" y="140"/>
                      <a:pt x="5" y="139"/>
                    </a:cubicBezTo>
                    <a:cubicBezTo>
                      <a:pt x="5" y="138"/>
                      <a:pt x="5" y="136"/>
                      <a:pt x="5" y="135"/>
                    </a:cubicBezTo>
                    <a:cubicBezTo>
                      <a:pt x="5" y="133"/>
                      <a:pt x="5" y="131"/>
                      <a:pt x="5" y="128"/>
                    </a:cubicBezTo>
                    <a:cubicBezTo>
                      <a:pt x="6" y="128"/>
                      <a:pt x="6" y="128"/>
                      <a:pt x="6" y="127"/>
                    </a:cubicBezTo>
                    <a:cubicBezTo>
                      <a:pt x="6" y="126"/>
                      <a:pt x="6" y="125"/>
                      <a:pt x="6" y="124"/>
                    </a:cubicBezTo>
                    <a:cubicBezTo>
                      <a:pt x="6" y="122"/>
                      <a:pt x="7" y="121"/>
                      <a:pt x="7" y="120"/>
                    </a:cubicBezTo>
                    <a:cubicBezTo>
                      <a:pt x="7" y="119"/>
                      <a:pt x="7" y="118"/>
                      <a:pt x="7" y="117"/>
                    </a:cubicBezTo>
                    <a:cubicBezTo>
                      <a:pt x="7" y="116"/>
                      <a:pt x="8" y="116"/>
                      <a:pt x="8" y="115"/>
                    </a:cubicBezTo>
                    <a:cubicBezTo>
                      <a:pt x="8" y="115"/>
                      <a:pt x="9" y="114"/>
                      <a:pt x="8" y="113"/>
                    </a:cubicBezTo>
                    <a:cubicBezTo>
                      <a:pt x="8" y="113"/>
                      <a:pt x="9" y="111"/>
                      <a:pt x="9" y="111"/>
                    </a:cubicBezTo>
                    <a:cubicBezTo>
                      <a:pt x="10" y="105"/>
                      <a:pt x="12" y="99"/>
                      <a:pt x="15" y="93"/>
                    </a:cubicBezTo>
                    <a:cubicBezTo>
                      <a:pt x="16" y="90"/>
                      <a:pt x="16" y="87"/>
                      <a:pt x="18" y="84"/>
                    </a:cubicBezTo>
                    <a:cubicBezTo>
                      <a:pt x="19" y="81"/>
                      <a:pt x="21" y="78"/>
                      <a:pt x="23" y="75"/>
                    </a:cubicBezTo>
                    <a:cubicBezTo>
                      <a:pt x="25" y="72"/>
                      <a:pt x="27" y="69"/>
                      <a:pt x="28" y="66"/>
                    </a:cubicBezTo>
                    <a:cubicBezTo>
                      <a:pt x="29" y="64"/>
                      <a:pt x="29" y="64"/>
                      <a:pt x="30" y="63"/>
                    </a:cubicBezTo>
                    <a:cubicBezTo>
                      <a:pt x="31" y="61"/>
                      <a:pt x="32" y="60"/>
                      <a:pt x="33" y="59"/>
                    </a:cubicBezTo>
                    <a:cubicBezTo>
                      <a:pt x="34" y="56"/>
                      <a:pt x="36" y="54"/>
                      <a:pt x="37" y="51"/>
                    </a:cubicBezTo>
                    <a:cubicBezTo>
                      <a:pt x="38" y="50"/>
                      <a:pt x="38" y="48"/>
                      <a:pt x="39" y="47"/>
                    </a:cubicBezTo>
                    <a:cubicBezTo>
                      <a:pt x="40" y="46"/>
                      <a:pt x="41" y="46"/>
                      <a:pt x="42" y="45"/>
                    </a:cubicBezTo>
                    <a:cubicBezTo>
                      <a:pt x="42" y="44"/>
                      <a:pt x="42" y="44"/>
                      <a:pt x="42" y="43"/>
                    </a:cubicBezTo>
                    <a:cubicBezTo>
                      <a:pt x="43" y="42"/>
                      <a:pt x="43" y="42"/>
                      <a:pt x="44" y="41"/>
                    </a:cubicBezTo>
                    <a:cubicBezTo>
                      <a:pt x="44" y="41"/>
                      <a:pt x="44" y="40"/>
                      <a:pt x="44" y="40"/>
                    </a:cubicBezTo>
                    <a:cubicBezTo>
                      <a:pt x="45" y="39"/>
                      <a:pt x="46" y="39"/>
                      <a:pt x="46" y="38"/>
                    </a:cubicBezTo>
                    <a:cubicBezTo>
                      <a:pt x="48" y="36"/>
                      <a:pt x="49" y="33"/>
                      <a:pt x="51" y="31"/>
                    </a:cubicBezTo>
                    <a:close/>
                  </a:path>
                </a:pathLst>
              </a:custGeom>
              <a:gradFill flip="none" rotWithShape="1">
                <a:gsLst>
                  <a:gs pos="93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01" name="Freeform 71"/>
              <p:cNvSpPr>
                <a:spLocks/>
              </p:cNvSpPr>
              <p:nvPr/>
            </p:nvSpPr>
            <p:spPr bwMode="auto">
              <a:xfrm>
                <a:off x="2057929" y="2104022"/>
                <a:ext cx="578737" cy="886141"/>
              </a:xfrm>
              <a:custGeom>
                <a:avLst/>
                <a:gdLst>
                  <a:gd name="T0" fmla="*/ 436 w 455"/>
                  <a:gd name="T1" fmla="*/ 637 h 697"/>
                  <a:gd name="T2" fmla="*/ 453 w 455"/>
                  <a:gd name="T3" fmla="*/ 610 h 697"/>
                  <a:gd name="T4" fmla="*/ 266 w 455"/>
                  <a:gd name="T5" fmla="*/ 572 h 697"/>
                  <a:gd name="T6" fmla="*/ 252 w 455"/>
                  <a:gd name="T7" fmla="*/ 555 h 697"/>
                  <a:gd name="T8" fmla="*/ 239 w 455"/>
                  <a:gd name="T9" fmla="*/ 408 h 697"/>
                  <a:gd name="T10" fmla="*/ 276 w 455"/>
                  <a:gd name="T11" fmla="*/ 354 h 697"/>
                  <a:gd name="T12" fmla="*/ 365 w 455"/>
                  <a:gd name="T13" fmla="*/ 364 h 697"/>
                  <a:gd name="T14" fmla="*/ 389 w 455"/>
                  <a:gd name="T15" fmla="*/ 330 h 697"/>
                  <a:gd name="T16" fmla="*/ 232 w 455"/>
                  <a:gd name="T17" fmla="*/ 301 h 697"/>
                  <a:gd name="T18" fmla="*/ 60 w 455"/>
                  <a:gd name="T19" fmla="*/ 301 h 697"/>
                  <a:gd name="T20" fmla="*/ 48 w 455"/>
                  <a:gd name="T21" fmla="*/ 310 h 697"/>
                  <a:gd name="T22" fmla="*/ 50 w 455"/>
                  <a:gd name="T23" fmla="*/ 204 h 697"/>
                  <a:gd name="T24" fmla="*/ 106 w 455"/>
                  <a:gd name="T25" fmla="*/ 172 h 697"/>
                  <a:gd name="T26" fmla="*/ 102 w 455"/>
                  <a:gd name="T27" fmla="*/ 24 h 697"/>
                  <a:gd name="T28" fmla="*/ 45 w 455"/>
                  <a:gd name="T29" fmla="*/ 59 h 697"/>
                  <a:gd name="T30" fmla="*/ 41 w 455"/>
                  <a:gd name="T31" fmla="*/ 185 h 697"/>
                  <a:gd name="T32" fmla="*/ 36 w 455"/>
                  <a:gd name="T33" fmla="*/ 235 h 697"/>
                  <a:gd name="T34" fmla="*/ 66 w 455"/>
                  <a:gd name="T35" fmla="*/ 345 h 697"/>
                  <a:gd name="T36" fmla="*/ 124 w 455"/>
                  <a:gd name="T37" fmla="*/ 352 h 697"/>
                  <a:gd name="T38" fmla="*/ 221 w 455"/>
                  <a:gd name="T39" fmla="*/ 349 h 697"/>
                  <a:gd name="T40" fmla="*/ 160 w 455"/>
                  <a:gd name="T41" fmla="*/ 413 h 697"/>
                  <a:gd name="T42" fmla="*/ 121 w 455"/>
                  <a:gd name="T43" fmla="*/ 446 h 697"/>
                  <a:gd name="T44" fmla="*/ 167 w 455"/>
                  <a:gd name="T45" fmla="*/ 421 h 697"/>
                  <a:gd name="T46" fmla="*/ 221 w 455"/>
                  <a:gd name="T47" fmla="*/ 384 h 697"/>
                  <a:gd name="T48" fmla="*/ 206 w 455"/>
                  <a:gd name="T49" fmla="*/ 408 h 697"/>
                  <a:gd name="T50" fmla="*/ 191 w 455"/>
                  <a:gd name="T51" fmla="*/ 555 h 697"/>
                  <a:gd name="T52" fmla="*/ 96 w 455"/>
                  <a:gd name="T53" fmla="*/ 583 h 697"/>
                  <a:gd name="T54" fmla="*/ 8 w 455"/>
                  <a:gd name="T55" fmla="*/ 636 h 697"/>
                  <a:gd name="T56" fmla="*/ 18 w 455"/>
                  <a:gd name="T57" fmla="*/ 646 h 697"/>
                  <a:gd name="T58" fmla="*/ 24 w 455"/>
                  <a:gd name="T59" fmla="*/ 694 h 697"/>
                  <a:gd name="T60" fmla="*/ 28 w 455"/>
                  <a:gd name="T61" fmla="*/ 646 h 697"/>
                  <a:gd name="T62" fmla="*/ 104 w 455"/>
                  <a:gd name="T63" fmla="*/ 622 h 697"/>
                  <a:gd name="T64" fmla="*/ 191 w 455"/>
                  <a:gd name="T65" fmla="*/ 641 h 697"/>
                  <a:gd name="T66" fmla="*/ 223 w 455"/>
                  <a:gd name="T67" fmla="*/ 647 h 697"/>
                  <a:gd name="T68" fmla="*/ 230 w 455"/>
                  <a:gd name="T69" fmla="*/ 694 h 697"/>
                  <a:gd name="T70" fmla="*/ 235 w 455"/>
                  <a:gd name="T71" fmla="*/ 646 h 697"/>
                  <a:gd name="T72" fmla="*/ 243 w 455"/>
                  <a:gd name="T73" fmla="*/ 641 h 697"/>
                  <a:gd name="T74" fmla="*/ 266 w 455"/>
                  <a:gd name="T75" fmla="*/ 613 h 697"/>
                  <a:gd name="T76" fmla="*/ 426 w 455"/>
                  <a:gd name="T77" fmla="*/ 636 h 697"/>
                  <a:gd name="T78" fmla="*/ 406 w 455"/>
                  <a:gd name="T79" fmla="*/ 673 h 697"/>
                  <a:gd name="T80" fmla="*/ 455 w 455"/>
                  <a:gd name="T81" fmla="*/ 67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5" h="697">
                    <a:moveTo>
                      <a:pt x="436" y="649"/>
                    </a:moveTo>
                    <a:cubicBezTo>
                      <a:pt x="436" y="637"/>
                      <a:pt x="436" y="637"/>
                      <a:pt x="436" y="637"/>
                    </a:cubicBezTo>
                    <a:cubicBezTo>
                      <a:pt x="442" y="638"/>
                      <a:pt x="446" y="639"/>
                      <a:pt x="446" y="639"/>
                    </a:cubicBezTo>
                    <a:cubicBezTo>
                      <a:pt x="453" y="610"/>
                      <a:pt x="453" y="610"/>
                      <a:pt x="453" y="610"/>
                    </a:cubicBezTo>
                    <a:cubicBezTo>
                      <a:pt x="453" y="610"/>
                      <a:pt x="405" y="593"/>
                      <a:pt x="358" y="586"/>
                    </a:cubicBezTo>
                    <a:cubicBezTo>
                      <a:pt x="324" y="581"/>
                      <a:pt x="285" y="575"/>
                      <a:pt x="266" y="572"/>
                    </a:cubicBezTo>
                    <a:cubicBezTo>
                      <a:pt x="266" y="555"/>
                      <a:pt x="266" y="555"/>
                      <a:pt x="266" y="555"/>
                    </a:cubicBezTo>
                    <a:cubicBezTo>
                      <a:pt x="252" y="555"/>
                      <a:pt x="252" y="555"/>
                      <a:pt x="252" y="555"/>
                    </a:cubicBezTo>
                    <a:cubicBezTo>
                      <a:pt x="252" y="408"/>
                      <a:pt x="252" y="408"/>
                      <a:pt x="252" y="408"/>
                    </a:cubicBezTo>
                    <a:cubicBezTo>
                      <a:pt x="239" y="408"/>
                      <a:pt x="239" y="408"/>
                      <a:pt x="239" y="408"/>
                    </a:cubicBezTo>
                    <a:cubicBezTo>
                      <a:pt x="239" y="350"/>
                      <a:pt x="239" y="350"/>
                      <a:pt x="239" y="350"/>
                    </a:cubicBezTo>
                    <a:cubicBezTo>
                      <a:pt x="251" y="351"/>
                      <a:pt x="261" y="353"/>
                      <a:pt x="276" y="354"/>
                    </a:cubicBezTo>
                    <a:cubicBezTo>
                      <a:pt x="303" y="355"/>
                      <a:pt x="314" y="355"/>
                      <a:pt x="332" y="360"/>
                    </a:cubicBezTo>
                    <a:cubicBezTo>
                      <a:pt x="351" y="364"/>
                      <a:pt x="352" y="365"/>
                      <a:pt x="365" y="364"/>
                    </a:cubicBezTo>
                    <a:cubicBezTo>
                      <a:pt x="378" y="362"/>
                      <a:pt x="392" y="360"/>
                      <a:pt x="396" y="351"/>
                    </a:cubicBezTo>
                    <a:cubicBezTo>
                      <a:pt x="400" y="343"/>
                      <a:pt x="395" y="340"/>
                      <a:pt x="389" y="330"/>
                    </a:cubicBezTo>
                    <a:cubicBezTo>
                      <a:pt x="383" y="320"/>
                      <a:pt x="371" y="320"/>
                      <a:pt x="344" y="314"/>
                    </a:cubicBezTo>
                    <a:cubicBezTo>
                      <a:pt x="317" y="309"/>
                      <a:pt x="264" y="304"/>
                      <a:pt x="232" y="301"/>
                    </a:cubicBezTo>
                    <a:cubicBezTo>
                      <a:pt x="199" y="299"/>
                      <a:pt x="148" y="297"/>
                      <a:pt x="117" y="296"/>
                    </a:cubicBezTo>
                    <a:cubicBezTo>
                      <a:pt x="117" y="296"/>
                      <a:pt x="82" y="293"/>
                      <a:pt x="60" y="301"/>
                    </a:cubicBezTo>
                    <a:cubicBezTo>
                      <a:pt x="54" y="304"/>
                      <a:pt x="51" y="307"/>
                      <a:pt x="48" y="311"/>
                    </a:cubicBezTo>
                    <a:cubicBezTo>
                      <a:pt x="48" y="311"/>
                      <a:pt x="48" y="310"/>
                      <a:pt x="48" y="310"/>
                    </a:cubicBezTo>
                    <a:cubicBezTo>
                      <a:pt x="43" y="299"/>
                      <a:pt x="42" y="284"/>
                      <a:pt x="43" y="262"/>
                    </a:cubicBezTo>
                    <a:cubicBezTo>
                      <a:pt x="44" y="253"/>
                      <a:pt x="47" y="229"/>
                      <a:pt x="50" y="204"/>
                    </a:cubicBezTo>
                    <a:cubicBezTo>
                      <a:pt x="54" y="206"/>
                      <a:pt x="59" y="206"/>
                      <a:pt x="64" y="204"/>
                    </a:cubicBezTo>
                    <a:cubicBezTo>
                      <a:pt x="73" y="200"/>
                      <a:pt x="90" y="188"/>
                      <a:pt x="106" y="172"/>
                    </a:cubicBezTo>
                    <a:cubicBezTo>
                      <a:pt x="122" y="155"/>
                      <a:pt x="122" y="122"/>
                      <a:pt x="123" y="98"/>
                    </a:cubicBezTo>
                    <a:cubicBezTo>
                      <a:pt x="125" y="73"/>
                      <a:pt x="113" y="48"/>
                      <a:pt x="102" y="24"/>
                    </a:cubicBezTo>
                    <a:cubicBezTo>
                      <a:pt x="90" y="0"/>
                      <a:pt x="69" y="1"/>
                      <a:pt x="55" y="11"/>
                    </a:cubicBezTo>
                    <a:cubicBezTo>
                      <a:pt x="41" y="21"/>
                      <a:pt x="42" y="48"/>
                      <a:pt x="45" y="59"/>
                    </a:cubicBezTo>
                    <a:cubicBezTo>
                      <a:pt x="48" y="71"/>
                      <a:pt x="47" y="95"/>
                      <a:pt x="47" y="124"/>
                    </a:cubicBezTo>
                    <a:cubicBezTo>
                      <a:pt x="47" y="137"/>
                      <a:pt x="41" y="167"/>
                      <a:pt x="41" y="185"/>
                    </a:cubicBezTo>
                    <a:cubicBezTo>
                      <a:pt x="41" y="186"/>
                      <a:pt x="41" y="186"/>
                      <a:pt x="41" y="187"/>
                    </a:cubicBezTo>
                    <a:cubicBezTo>
                      <a:pt x="39" y="205"/>
                      <a:pt x="37" y="223"/>
                      <a:pt x="36" y="235"/>
                    </a:cubicBezTo>
                    <a:cubicBezTo>
                      <a:pt x="34" y="267"/>
                      <a:pt x="28" y="307"/>
                      <a:pt x="38" y="320"/>
                    </a:cubicBezTo>
                    <a:cubicBezTo>
                      <a:pt x="48" y="333"/>
                      <a:pt x="52" y="341"/>
                      <a:pt x="66" y="345"/>
                    </a:cubicBezTo>
                    <a:cubicBezTo>
                      <a:pt x="68" y="346"/>
                      <a:pt x="69" y="346"/>
                      <a:pt x="70" y="346"/>
                    </a:cubicBezTo>
                    <a:cubicBezTo>
                      <a:pt x="81" y="350"/>
                      <a:pt x="90" y="349"/>
                      <a:pt x="124" y="352"/>
                    </a:cubicBezTo>
                    <a:cubicBezTo>
                      <a:pt x="168" y="357"/>
                      <a:pt x="161" y="348"/>
                      <a:pt x="201" y="348"/>
                    </a:cubicBezTo>
                    <a:cubicBezTo>
                      <a:pt x="208" y="348"/>
                      <a:pt x="215" y="348"/>
                      <a:pt x="221" y="349"/>
                    </a:cubicBezTo>
                    <a:cubicBezTo>
                      <a:pt x="221" y="375"/>
                      <a:pt x="221" y="375"/>
                      <a:pt x="221" y="375"/>
                    </a:cubicBezTo>
                    <a:cubicBezTo>
                      <a:pt x="211" y="381"/>
                      <a:pt x="179" y="401"/>
                      <a:pt x="160" y="413"/>
                    </a:cubicBezTo>
                    <a:cubicBezTo>
                      <a:pt x="155" y="414"/>
                      <a:pt x="148" y="418"/>
                      <a:pt x="140" y="423"/>
                    </a:cubicBezTo>
                    <a:cubicBezTo>
                      <a:pt x="127" y="432"/>
                      <a:pt x="119" y="442"/>
                      <a:pt x="121" y="446"/>
                    </a:cubicBezTo>
                    <a:cubicBezTo>
                      <a:pt x="124" y="450"/>
                      <a:pt x="137" y="446"/>
                      <a:pt x="150" y="437"/>
                    </a:cubicBezTo>
                    <a:cubicBezTo>
                      <a:pt x="157" y="432"/>
                      <a:pt x="164" y="426"/>
                      <a:pt x="167" y="421"/>
                    </a:cubicBezTo>
                    <a:cubicBezTo>
                      <a:pt x="168" y="420"/>
                      <a:pt x="170" y="419"/>
                      <a:pt x="171" y="418"/>
                    </a:cubicBezTo>
                    <a:cubicBezTo>
                      <a:pt x="179" y="411"/>
                      <a:pt x="209" y="391"/>
                      <a:pt x="221" y="384"/>
                    </a:cubicBezTo>
                    <a:cubicBezTo>
                      <a:pt x="221" y="408"/>
                      <a:pt x="221" y="408"/>
                      <a:pt x="221" y="408"/>
                    </a:cubicBezTo>
                    <a:cubicBezTo>
                      <a:pt x="206" y="408"/>
                      <a:pt x="206" y="408"/>
                      <a:pt x="206" y="408"/>
                    </a:cubicBezTo>
                    <a:cubicBezTo>
                      <a:pt x="206" y="555"/>
                      <a:pt x="206" y="555"/>
                      <a:pt x="206" y="555"/>
                    </a:cubicBezTo>
                    <a:cubicBezTo>
                      <a:pt x="191" y="555"/>
                      <a:pt x="191" y="555"/>
                      <a:pt x="191" y="555"/>
                    </a:cubicBezTo>
                    <a:cubicBezTo>
                      <a:pt x="191" y="569"/>
                      <a:pt x="191" y="569"/>
                      <a:pt x="191" y="569"/>
                    </a:cubicBezTo>
                    <a:cubicBezTo>
                      <a:pt x="173" y="572"/>
                      <a:pt x="132" y="578"/>
                      <a:pt x="96" y="583"/>
                    </a:cubicBezTo>
                    <a:cubicBezTo>
                      <a:pt x="49" y="590"/>
                      <a:pt x="1" y="607"/>
                      <a:pt x="1" y="607"/>
                    </a:cubicBezTo>
                    <a:cubicBezTo>
                      <a:pt x="8" y="636"/>
                      <a:pt x="8" y="636"/>
                      <a:pt x="8" y="636"/>
                    </a:cubicBezTo>
                    <a:cubicBezTo>
                      <a:pt x="8" y="636"/>
                      <a:pt x="12" y="635"/>
                      <a:pt x="18" y="635"/>
                    </a:cubicBezTo>
                    <a:cubicBezTo>
                      <a:pt x="18" y="646"/>
                      <a:pt x="18" y="646"/>
                      <a:pt x="18" y="646"/>
                    </a:cubicBezTo>
                    <a:cubicBezTo>
                      <a:pt x="7" y="649"/>
                      <a:pt x="0" y="658"/>
                      <a:pt x="0" y="670"/>
                    </a:cubicBezTo>
                    <a:cubicBezTo>
                      <a:pt x="0" y="683"/>
                      <a:pt x="10" y="694"/>
                      <a:pt x="24" y="694"/>
                    </a:cubicBezTo>
                    <a:cubicBezTo>
                      <a:pt x="37" y="694"/>
                      <a:pt x="48" y="683"/>
                      <a:pt x="48" y="670"/>
                    </a:cubicBezTo>
                    <a:cubicBezTo>
                      <a:pt x="48" y="658"/>
                      <a:pt x="39" y="648"/>
                      <a:pt x="28" y="646"/>
                    </a:cubicBezTo>
                    <a:cubicBezTo>
                      <a:pt x="28" y="633"/>
                      <a:pt x="28" y="633"/>
                      <a:pt x="28" y="633"/>
                    </a:cubicBezTo>
                    <a:cubicBezTo>
                      <a:pt x="48" y="631"/>
                      <a:pt x="79" y="627"/>
                      <a:pt x="104" y="622"/>
                    </a:cubicBezTo>
                    <a:cubicBezTo>
                      <a:pt x="134" y="615"/>
                      <a:pt x="172" y="611"/>
                      <a:pt x="191" y="610"/>
                    </a:cubicBezTo>
                    <a:cubicBezTo>
                      <a:pt x="191" y="641"/>
                      <a:pt x="191" y="641"/>
                      <a:pt x="191" y="641"/>
                    </a:cubicBezTo>
                    <a:cubicBezTo>
                      <a:pt x="220" y="641"/>
                      <a:pt x="220" y="641"/>
                      <a:pt x="220" y="641"/>
                    </a:cubicBezTo>
                    <a:cubicBezTo>
                      <a:pt x="223" y="647"/>
                      <a:pt x="223" y="647"/>
                      <a:pt x="223" y="647"/>
                    </a:cubicBezTo>
                    <a:cubicBezTo>
                      <a:pt x="213" y="650"/>
                      <a:pt x="206" y="659"/>
                      <a:pt x="206" y="670"/>
                    </a:cubicBezTo>
                    <a:cubicBezTo>
                      <a:pt x="206" y="683"/>
                      <a:pt x="217" y="694"/>
                      <a:pt x="230" y="694"/>
                    </a:cubicBezTo>
                    <a:cubicBezTo>
                      <a:pt x="244" y="694"/>
                      <a:pt x="254" y="683"/>
                      <a:pt x="254" y="670"/>
                    </a:cubicBezTo>
                    <a:cubicBezTo>
                      <a:pt x="254" y="658"/>
                      <a:pt x="246" y="648"/>
                      <a:pt x="235" y="646"/>
                    </a:cubicBezTo>
                    <a:cubicBezTo>
                      <a:pt x="243" y="644"/>
                      <a:pt x="243" y="644"/>
                      <a:pt x="243" y="644"/>
                    </a:cubicBezTo>
                    <a:cubicBezTo>
                      <a:pt x="243" y="641"/>
                      <a:pt x="243" y="641"/>
                      <a:pt x="243" y="641"/>
                    </a:cubicBezTo>
                    <a:cubicBezTo>
                      <a:pt x="266" y="641"/>
                      <a:pt x="266" y="641"/>
                      <a:pt x="266" y="641"/>
                    </a:cubicBezTo>
                    <a:cubicBezTo>
                      <a:pt x="266" y="613"/>
                      <a:pt x="266" y="613"/>
                      <a:pt x="266" y="613"/>
                    </a:cubicBezTo>
                    <a:cubicBezTo>
                      <a:pt x="285" y="615"/>
                      <a:pt x="321" y="618"/>
                      <a:pt x="350" y="624"/>
                    </a:cubicBezTo>
                    <a:cubicBezTo>
                      <a:pt x="375" y="630"/>
                      <a:pt x="406" y="634"/>
                      <a:pt x="426" y="636"/>
                    </a:cubicBezTo>
                    <a:cubicBezTo>
                      <a:pt x="426" y="649"/>
                      <a:pt x="426" y="649"/>
                      <a:pt x="426" y="649"/>
                    </a:cubicBezTo>
                    <a:cubicBezTo>
                      <a:pt x="415" y="651"/>
                      <a:pt x="406" y="661"/>
                      <a:pt x="406" y="673"/>
                    </a:cubicBezTo>
                    <a:cubicBezTo>
                      <a:pt x="406" y="686"/>
                      <a:pt x="417" y="697"/>
                      <a:pt x="431" y="697"/>
                    </a:cubicBezTo>
                    <a:cubicBezTo>
                      <a:pt x="444" y="697"/>
                      <a:pt x="455" y="686"/>
                      <a:pt x="455" y="673"/>
                    </a:cubicBezTo>
                    <a:cubicBezTo>
                      <a:pt x="455" y="661"/>
                      <a:pt x="447" y="652"/>
                      <a:pt x="436" y="64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1497" name="Group 1501"/>
              <p:cNvGrpSpPr/>
              <p:nvPr/>
            </p:nvGrpSpPr>
            <p:grpSpPr>
              <a:xfrm>
                <a:off x="1870597" y="2041793"/>
                <a:ext cx="903865" cy="237031"/>
                <a:chOff x="1905035" y="2041793"/>
                <a:chExt cx="903865" cy="237031"/>
              </a:xfrm>
            </p:grpSpPr>
            <p:sp>
              <p:nvSpPr>
                <p:cNvPr id="1503" name="Freeform 74"/>
                <p:cNvSpPr>
                  <a:spLocks/>
                </p:cNvSpPr>
                <p:nvPr/>
              </p:nvSpPr>
              <p:spPr bwMode="auto">
                <a:xfrm>
                  <a:off x="2288844" y="2064018"/>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gradFill flip="none" rotWithShape="1">
                  <a:gsLst>
                    <a:gs pos="28000">
                      <a:srgbClr val="676C6C"/>
                    </a:gs>
                    <a:gs pos="3000">
                      <a:srgbClr val="6B7070">
                        <a:lumMod val="96000"/>
                        <a:lumOff val="4000"/>
                      </a:srgbClr>
                    </a:gs>
                    <a:gs pos="100000">
                      <a:srgbClr val="585C5C"/>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04" name="Freeform 74"/>
                <p:cNvSpPr>
                  <a:spLocks/>
                </p:cNvSpPr>
                <p:nvPr/>
              </p:nvSpPr>
              <p:spPr bwMode="auto">
                <a:xfrm>
                  <a:off x="1905035" y="2041793"/>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no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grpSp>
        <p:nvGrpSpPr>
          <p:cNvPr id="1498" name="Group 1512"/>
          <p:cNvGrpSpPr/>
          <p:nvPr/>
        </p:nvGrpSpPr>
        <p:grpSpPr>
          <a:xfrm>
            <a:off x="7942568" y="2383328"/>
            <a:ext cx="636353" cy="572486"/>
            <a:chOff x="5490768" y="2630220"/>
            <a:chExt cx="1539136" cy="1384663"/>
          </a:xfrm>
        </p:grpSpPr>
        <p:grpSp>
          <p:nvGrpSpPr>
            <p:cNvPr id="1502" name="Group 1513" descr="Down:  Group 8"/>
            <p:cNvGrpSpPr/>
            <p:nvPr/>
          </p:nvGrpSpPr>
          <p:grpSpPr>
            <a:xfrm>
              <a:off x="5722110" y="2630220"/>
              <a:ext cx="339095" cy="681565"/>
              <a:chOff x="1015510" y="1605501"/>
              <a:chExt cx="339095" cy="681565"/>
            </a:xfrm>
          </p:grpSpPr>
          <p:grpSp>
            <p:nvGrpSpPr>
              <p:cNvPr id="32" name="Group 1526"/>
              <p:cNvGrpSpPr/>
              <p:nvPr/>
            </p:nvGrpSpPr>
            <p:grpSpPr>
              <a:xfrm>
                <a:off x="1123110" y="1605501"/>
                <a:ext cx="231495" cy="401617"/>
                <a:chOff x="1142160" y="1592801"/>
                <a:chExt cx="231495" cy="401617"/>
              </a:xfrm>
            </p:grpSpPr>
            <p:sp>
              <p:nvSpPr>
                <p:cNvPr id="1529" name="Freeform 68"/>
                <p:cNvSpPr>
                  <a:spLocks/>
                </p:cNvSpPr>
                <p:nvPr/>
              </p:nvSpPr>
              <p:spPr bwMode="auto">
                <a:xfrm>
                  <a:off x="1142160" y="1593878"/>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30" name="Freeform 69"/>
                <p:cNvSpPr>
                  <a:spLocks/>
                </p:cNvSpPr>
                <p:nvPr/>
              </p:nvSpPr>
              <p:spPr bwMode="auto">
                <a:xfrm>
                  <a:off x="1208061" y="1592801"/>
                  <a:ext cx="121131" cy="229880"/>
                </a:xfrm>
                <a:custGeom>
                  <a:avLst/>
                  <a:gdLst>
                    <a:gd name="T0" fmla="*/ 85 w 95"/>
                    <a:gd name="T1" fmla="*/ 166 h 181"/>
                    <a:gd name="T2" fmla="*/ 80 w 95"/>
                    <a:gd name="T3" fmla="*/ 168 h 181"/>
                    <a:gd name="T4" fmla="*/ 21 w 95"/>
                    <a:gd name="T5" fmla="*/ 132 h 181"/>
                    <a:gd name="T6" fmla="*/ 31 w 95"/>
                    <a:gd name="T7" fmla="*/ 111 h 181"/>
                    <a:gd name="T8" fmla="*/ 15 w 95"/>
                    <a:gd name="T9" fmla="*/ 93 h 181"/>
                    <a:gd name="T10" fmla="*/ 14 w 95"/>
                    <a:gd name="T11" fmla="*/ 85 h 181"/>
                    <a:gd name="T12" fmla="*/ 56 w 95"/>
                    <a:gd name="T13" fmla="*/ 7 h 181"/>
                    <a:gd name="T14" fmla="*/ 55 w 95"/>
                    <a:gd name="T15" fmla="*/ 0 h 181"/>
                    <a:gd name="T16" fmla="*/ 7 w 95"/>
                    <a:gd name="T17" fmla="*/ 85 h 181"/>
                    <a:gd name="T18" fmla="*/ 8 w 95"/>
                    <a:gd name="T19" fmla="*/ 95 h 181"/>
                    <a:gd name="T20" fmla="*/ 1 w 95"/>
                    <a:gd name="T21" fmla="*/ 114 h 181"/>
                    <a:gd name="T22" fmla="*/ 13 w 95"/>
                    <a:gd name="T23" fmla="*/ 132 h 181"/>
                    <a:gd name="T24" fmla="*/ 77 w 95"/>
                    <a:gd name="T25" fmla="*/ 175 h 181"/>
                    <a:gd name="T26" fmla="*/ 87 w 95"/>
                    <a:gd name="T27" fmla="*/ 181 h 181"/>
                    <a:gd name="T28" fmla="*/ 95 w 95"/>
                    <a:gd name="T29" fmla="*/ 172 h 181"/>
                    <a:gd name="T30" fmla="*/ 85 w 95"/>
                    <a:gd name="T31" fmla="*/ 16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81">
                      <a:moveTo>
                        <a:pt x="85" y="166"/>
                      </a:moveTo>
                      <a:cubicBezTo>
                        <a:pt x="83" y="166"/>
                        <a:pt x="81" y="167"/>
                        <a:pt x="80" y="168"/>
                      </a:cubicBezTo>
                      <a:cubicBezTo>
                        <a:pt x="51" y="170"/>
                        <a:pt x="26" y="155"/>
                        <a:pt x="21" y="132"/>
                      </a:cubicBezTo>
                      <a:cubicBezTo>
                        <a:pt x="28" y="129"/>
                        <a:pt x="32" y="120"/>
                        <a:pt x="31" y="111"/>
                      </a:cubicBezTo>
                      <a:cubicBezTo>
                        <a:pt x="30" y="101"/>
                        <a:pt x="23" y="93"/>
                        <a:pt x="15" y="93"/>
                      </a:cubicBezTo>
                      <a:cubicBezTo>
                        <a:pt x="15" y="90"/>
                        <a:pt x="14" y="87"/>
                        <a:pt x="14" y="85"/>
                      </a:cubicBezTo>
                      <a:cubicBezTo>
                        <a:pt x="10" y="45"/>
                        <a:pt x="29" y="10"/>
                        <a:pt x="56" y="7"/>
                      </a:cubicBezTo>
                      <a:cubicBezTo>
                        <a:pt x="55" y="0"/>
                        <a:pt x="55" y="0"/>
                        <a:pt x="55" y="0"/>
                      </a:cubicBezTo>
                      <a:cubicBezTo>
                        <a:pt x="24" y="3"/>
                        <a:pt x="2" y="42"/>
                        <a:pt x="7" y="85"/>
                      </a:cubicBezTo>
                      <a:cubicBezTo>
                        <a:pt x="7" y="89"/>
                        <a:pt x="8" y="92"/>
                        <a:pt x="8" y="95"/>
                      </a:cubicBezTo>
                      <a:cubicBezTo>
                        <a:pt x="3" y="98"/>
                        <a:pt x="0" y="106"/>
                        <a:pt x="1" y="114"/>
                      </a:cubicBezTo>
                      <a:cubicBezTo>
                        <a:pt x="2" y="123"/>
                        <a:pt x="7" y="130"/>
                        <a:pt x="13" y="132"/>
                      </a:cubicBezTo>
                      <a:cubicBezTo>
                        <a:pt x="18" y="158"/>
                        <a:pt x="45" y="177"/>
                        <a:pt x="77" y="175"/>
                      </a:cubicBezTo>
                      <a:cubicBezTo>
                        <a:pt x="78" y="179"/>
                        <a:pt x="82" y="181"/>
                        <a:pt x="87" y="181"/>
                      </a:cubicBezTo>
                      <a:cubicBezTo>
                        <a:pt x="92" y="180"/>
                        <a:pt x="95" y="176"/>
                        <a:pt x="95" y="172"/>
                      </a:cubicBezTo>
                      <a:cubicBezTo>
                        <a:pt x="95" y="168"/>
                        <a:pt x="90" y="165"/>
                        <a:pt x="85" y="1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1528" name="Freeform 68"/>
              <p:cNvSpPr>
                <a:spLocks/>
              </p:cNvSpPr>
              <p:nvPr/>
            </p:nvSpPr>
            <p:spPr bwMode="auto">
              <a:xfrm>
                <a:off x="1015510" y="1886526"/>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no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nvGrpSpPr>
            <p:cNvPr id="34" name="Group 1514" descr="Down:  Group 14"/>
            <p:cNvGrpSpPr/>
            <p:nvPr/>
          </p:nvGrpSpPr>
          <p:grpSpPr>
            <a:xfrm>
              <a:off x="6260587" y="2631217"/>
              <a:ext cx="769317" cy="1350207"/>
              <a:chOff x="2612440" y="1620796"/>
              <a:chExt cx="769317" cy="1350207"/>
            </a:xfrm>
          </p:grpSpPr>
          <p:sp>
            <p:nvSpPr>
              <p:cNvPr id="1523" name="Freeform 67"/>
              <p:cNvSpPr>
                <a:spLocks/>
              </p:cNvSpPr>
              <p:nvPr/>
            </p:nvSpPr>
            <p:spPr bwMode="auto">
              <a:xfrm>
                <a:off x="2672198" y="2215684"/>
                <a:ext cx="223958" cy="38224"/>
              </a:xfrm>
              <a:custGeom>
                <a:avLst/>
                <a:gdLst>
                  <a:gd name="T0" fmla="*/ 7 w 176"/>
                  <a:gd name="T1" fmla="*/ 18 h 30"/>
                  <a:gd name="T2" fmla="*/ 2 w 176"/>
                  <a:gd name="T3" fmla="*/ 22 h 30"/>
                  <a:gd name="T4" fmla="*/ 0 w 176"/>
                  <a:gd name="T5" fmla="*/ 27 h 30"/>
                  <a:gd name="T6" fmla="*/ 6 w 176"/>
                  <a:gd name="T7" fmla="*/ 30 h 30"/>
                  <a:gd name="T8" fmla="*/ 167 w 176"/>
                  <a:gd name="T9" fmla="*/ 28 h 30"/>
                  <a:gd name="T10" fmla="*/ 172 w 176"/>
                  <a:gd name="T11" fmla="*/ 24 h 30"/>
                  <a:gd name="T12" fmla="*/ 175 w 176"/>
                  <a:gd name="T13" fmla="*/ 3 h 30"/>
                  <a:gd name="T14" fmla="*/ 170 w 176"/>
                  <a:gd name="T15" fmla="*/ 0 h 30"/>
                  <a:gd name="T16" fmla="*/ 7 w 176"/>
                  <a:gd name="T17" fmla="*/ 18 h 30"/>
                  <a:gd name="T18" fmla="*/ 7 w 176"/>
                  <a:gd name="T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0">
                    <a:moveTo>
                      <a:pt x="7" y="18"/>
                    </a:moveTo>
                    <a:cubicBezTo>
                      <a:pt x="4" y="18"/>
                      <a:pt x="1" y="20"/>
                      <a:pt x="2" y="22"/>
                    </a:cubicBezTo>
                    <a:cubicBezTo>
                      <a:pt x="0" y="27"/>
                      <a:pt x="0" y="27"/>
                      <a:pt x="0" y="27"/>
                    </a:cubicBezTo>
                    <a:cubicBezTo>
                      <a:pt x="1" y="29"/>
                      <a:pt x="2" y="30"/>
                      <a:pt x="6" y="30"/>
                    </a:cubicBezTo>
                    <a:cubicBezTo>
                      <a:pt x="167" y="28"/>
                      <a:pt x="167" y="28"/>
                      <a:pt x="167" y="28"/>
                    </a:cubicBezTo>
                    <a:cubicBezTo>
                      <a:pt x="170" y="28"/>
                      <a:pt x="172" y="26"/>
                      <a:pt x="172" y="24"/>
                    </a:cubicBezTo>
                    <a:cubicBezTo>
                      <a:pt x="175" y="3"/>
                      <a:pt x="175" y="3"/>
                      <a:pt x="175" y="3"/>
                    </a:cubicBezTo>
                    <a:cubicBezTo>
                      <a:pt x="176" y="1"/>
                      <a:pt x="173" y="0"/>
                      <a:pt x="170" y="0"/>
                    </a:cubicBezTo>
                    <a:cubicBezTo>
                      <a:pt x="7" y="18"/>
                      <a:pt x="7" y="18"/>
                      <a:pt x="7" y="18"/>
                    </a:cubicBezTo>
                    <a:cubicBezTo>
                      <a:pt x="7" y="18"/>
                      <a:pt x="7" y="18"/>
                      <a:pt x="7" y="18"/>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36" name="Group 1523"/>
              <p:cNvGrpSpPr/>
              <p:nvPr/>
            </p:nvGrpSpPr>
            <p:grpSpPr>
              <a:xfrm>
                <a:off x="2612440" y="1620796"/>
                <a:ext cx="769317" cy="1350207"/>
                <a:chOff x="2612440" y="1620796"/>
                <a:chExt cx="769317" cy="1350207"/>
              </a:xfrm>
            </p:grpSpPr>
            <p:sp>
              <p:nvSpPr>
                <p:cNvPr id="1525" name="Freeform 65"/>
                <p:cNvSpPr>
                  <a:spLocks/>
                </p:cNvSpPr>
                <p:nvPr/>
              </p:nvSpPr>
              <p:spPr bwMode="auto">
                <a:xfrm>
                  <a:off x="2927919" y="1620796"/>
                  <a:ext cx="255721" cy="629343"/>
                </a:xfrm>
                <a:custGeom>
                  <a:avLst/>
                  <a:gdLst>
                    <a:gd name="T0" fmla="*/ 197 w 201"/>
                    <a:gd name="T1" fmla="*/ 442 h 495"/>
                    <a:gd name="T2" fmla="*/ 126 w 201"/>
                    <a:gd name="T3" fmla="*/ 227 h 495"/>
                    <a:gd name="T4" fmla="*/ 111 w 201"/>
                    <a:gd name="T5" fmla="*/ 211 h 495"/>
                    <a:gd name="T6" fmla="*/ 103 w 201"/>
                    <a:gd name="T7" fmla="*/ 3 h 495"/>
                    <a:gd name="T8" fmla="*/ 78 w 201"/>
                    <a:gd name="T9" fmla="*/ 0 h 495"/>
                    <a:gd name="T10" fmla="*/ 36 w 201"/>
                    <a:gd name="T11" fmla="*/ 424 h 495"/>
                    <a:gd name="T12" fmla="*/ 59 w 201"/>
                    <a:gd name="T13" fmla="*/ 427 h 495"/>
                    <a:gd name="T14" fmla="*/ 109 w 201"/>
                    <a:gd name="T15" fmla="*/ 232 h 495"/>
                    <a:gd name="T16" fmla="*/ 110 w 201"/>
                    <a:gd name="T17" fmla="*/ 221 h 495"/>
                    <a:gd name="T18" fmla="*/ 121 w 201"/>
                    <a:gd name="T19" fmla="*/ 237 h 495"/>
                    <a:gd name="T20" fmla="*/ 190 w 201"/>
                    <a:gd name="T21" fmla="*/ 445 h 495"/>
                    <a:gd name="T22" fmla="*/ 172 w 201"/>
                    <a:gd name="T23" fmla="*/ 486 h 495"/>
                    <a:gd name="T24" fmla="*/ 1 w 201"/>
                    <a:gd name="T25" fmla="*/ 487 h 495"/>
                    <a:gd name="T26" fmla="*/ 0 w 201"/>
                    <a:gd name="T27" fmla="*/ 495 h 495"/>
                    <a:gd name="T28" fmla="*/ 165 w 201"/>
                    <a:gd name="T29" fmla="*/ 495 h 495"/>
                    <a:gd name="T30" fmla="*/ 195 w 201"/>
                    <a:gd name="T31" fmla="*/ 480 h 495"/>
                    <a:gd name="T32" fmla="*/ 197 w 201"/>
                    <a:gd name="T33" fmla="*/ 44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495">
                      <a:moveTo>
                        <a:pt x="197" y="442"/>
                      </a:moveTo>
                      <a:cubicBezTo>
                        <a:pt x="192" y="428"/>
                        <a:pt x="131" y="243"/>
                        <a:pt x="126" y="227"/>
                      </a:cubicBezTo>
                      <a:cubicBezTo>
                        <a:pt x="122" y="215"/>
                        <a:pt x="114" y="212"/>
                        <a:pt x="111" y="211"/>
                      </a:cubicBezTo>
                      <a:cubicBezTo>
                        <a:pt x="120" y="100"/>
                        <a:pt x="103" y="3"/>
                        <a:pt x="103" y="3"/>
                      </a:cubicBezTo>
                      <a:cubicBezTo>
                        <a:pt x="78" y="0"/>
                        <a:pt x="78" y="0"/>
                        <a:pt x="78" y="0"/>
                      </a:cubicBezTo>
                      <a:cubicBezTo>
                        <a:pt x="36" y="424"/>
                        <a:pt x="36" y="424"/>
                        <a:pt x="36" y="424"/>
                      </a:cubicBezTo>
                      <a:cubicBezTo>
                        <a:pt x="59" y="427"/>
                        <a:pt x="59" y="427"/>
                        <a:pt x="59" y="427"/>
                      </a:cubicBezTo>
                      <a:cubicBezTo>
                        <a:pt x="59" y="427"/>
                        <a:pt x="97" y="353"/>
                        <a:pt x="109" y="232"/>
                      </a:cubicBezTo>
                      <a:cubicBezTo>
                        <a:pt x="109" y="228"/>
                        <a:pt x="110" y="224"/>
                        <a:pt x="110" y="221"/>
                      </a:cubicBezTo>
                      <a:cubicBezTo>
                        <a:pt x="112" y="221"/>
                        <a:pt x="117" y="224"/>
                        <a:pt x="121" y="237"/>
                      </a:cubicBezTo>
                      <a:cubicBezTo>
                        <a:pt x="127" y="254"/>
                        <a:pt x="185" y="432"/>
                        <a:pt x="190" y="445"/>
                      </a:cubicBezTo>
                      <a:cubicBezTo>
                        <a:pt x="194" y="459"/>
                        <a:pt x="193" y="486"/>
                        <a:pt x="172" y="486"/>
                      </a:cubicBezTo>
                      <a:cubicBezTo>
                        <a:pt x="151" y="486"/>
                        <a:pt x="1" y="487"/>
                        <a:pt x="1" y="487"/>
                      </a:cubicBezTo>
                      <a:cubicBezTo>
                        <a:pt x="0" y="495"/>
                        <a:pt x="0" y="495"/>
                        <a:pt x="0" y="495"/>
                      </a:cubicBezTo>
                      <a:cubicBezTo>
                        <a:pt x="0" y="495"/>
                        <a:pt x="156" y="495"/>
                        <a:pt x="165" y="495"/>
                      </a:cubicBezTo>
                      <a:cubicBezTo>
                        <a:pt x="174" y="495"/>
                        <a:pt x="188" y="495"/>
                        <a:pt x="195" y="480"/>
                      </a:cubicBezTo>
                      <a:cubicBezTo>
                        <a:pt x="200" y="471"/>
                        <a:pt x="201" y="457"/>
                        <a:pt x="197" y="442"/>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26" name="Freeform 73"/>
                <p:cNvSpPr>
                  <a:spLocks/>
                </p:cNvSpPr>
                <p:nvPr/>
              </p:nvSpPr>
              <p:spPr bwMode="auto">
                <a:xfrm>
                  <a:off x="2612440" y="2250139"/>
                  <a:ext cx="769317" cy="720864"/>
                </a:xfrm>
                <a:custGeom>
                  <a:avLst/>
                  <a:gdLst>
                    <a:gd name="T0" fmla="*/ 1429 w 1429"/>
                    <a:gd name="T1" fmla="*/ 87 h 1339"/>
                    <a:gd name="T2" fmla="*/ 1429 w 1429"/>
                    <a:gd name="T3" fmla="*/ 0 h 1339"/>
                    <a:gd name="T4" fmla="*/ 0 w 1429"/>
                    <a:gd name="T5" fmla="*/ 0 h 1339"/>
                    <a:gd name="T6" fmla="*/ 0 w 1429"/>
                    <a:gd name="T7" fmla="*/ 87 h 1339"/>
                    <a:gd name="T8" fmla="*/ 595 w 1429"/>
                    <a:gd name="T9" fmla="*/ 87 h 1339"/>
                    <a:gd name="T10" fmla="*/ 1231 w 1429"/>
                    <a:gd name="T11" fmla="*/ 1221 h 1339"/>
                    <a:gd name="T12" fmla="*/ 0 w 1429"/>
                    <a:gd name="T13" fmla="*/ 1221 h 1339"/>
                    <a:gd name="T14" fmla="*/ 0 w 1429"/>
                    <a:gd name="T15" fmla="*/ 1311 h 1339"/>
                    <a:gd name="T16" fmla="*/ 40 w 1429"/>
                    <a:gd name="T17" fmla="*/ 1311 h 1339"/>
                    <a:gd name="T18" fmla="*/ 50 w 1429"/>
                    <a:gd name="T19" fmla="*/ 1339 h 1339"/>
                    <a:gd name="T20" fmla="*/ 99 w 1429"/>
                    <a:gd name="T21" fmla="*/ 1339 h 1339"/>
                    <a:gd name="T22" fmla="*/ 106 w 1429"/>
                    <a:gd name="T23" fmla="*/ 1311 h 1339"/>
                    <a:gd name="T24" fmla="*/ 1318 w 1429"/>
                    <a:gd name="T25" fmla="*/ 1311 h 1339"/>
                    <a:gd name="T26" fmla="*/ 1328 w 1429"/>
                    <a:gd name="T27" fmla="*/ 1339 h 1339"/>
                    <a:gd name="T28" fmla="*/ 1377 w 1429"/>
                    <a:gd name="T29" fmla="*/ 1339 h 1339"/>
                    <a:gd name="T30" fmla="*/ 1387 w 1429"/>
                    <a:gd name="T31" fmla="*/ 1311 h 1339"/>
                    <a:gd name="T32" fmla="*/ 1429 w 1429"/>
                    <a:gd name="T33" fmla="*/ 1311 h 1339"/>
                    <a:gd name="T34" fmla="*/ 1429 w 1429"/>
                    <a:gd name="T35" fmla="*/ 1221 h 1339"/>
                    <a:gd name="T36" fmla="*/ 1316 w 1429"/>
                    <a:gd name="T37" fmla="*/ 1221 h 1339"/>
                    <a:gd name="T38" fmla="*/ 680 w 1429"/>
                    <a:gd name="T39" fmla="*/ 87 h 1339"/>
                    <a:gd name="T40" fmla="*/ 1429 w 1429"/>
                    <a:gd name="T41" fmla="*/ 8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9" h="1339">
                      <a:moveTo>
                        <a:pt x="1429" y="87"/>
                      </a:moveTo>
                      <a:lnTo>
                        <a:pt x="1429" y="0"/>
                      </a:lnTo>
                      <a:lnTo>
                        <a:pt x="0" y="0"/>
                      </a:lnTo>
                      <a:lnTo>
                        <a:pt x="0" y="87"/>
                      </a:lnTo>
                      <a:lnTo>
                        <a:pt x="595" y="87"/>
                      </a:lnTo>
                      <a:lnTo>
                        <a:pt x="1231" y="1221"/>
                      </a:lnTo>
                      <a:lnTo>
                        <a:pt x="0" y="1221"/>
                      </a:lnTo>
                      <a:lnTo>
                        <a:pt x="0" y="1311"/>
                      </a:lnTo>
                      <a:lnTo>
                        <a:pt x="40" y="1311"/>
                      </a:lnTo>
                      <a:lnTo>
                        <a:pt x="50" y="1339"/>
                      </a:lnTo>
                      <a:lnTo>
                        <a:pt x="99" y="1339"/>
                      </a:lnTo>
                      <a:lnTo>
                        <a:pt x="106" y="1311"/>
                      </a:lnTo>
                      <a:lnTo>
                        <a:pt x="1318" y="1311"/>
                      </a:lnTo>
                      <a:lnTo>
                        <a:pt x="1328" y="1339"/>
                      </a:lnTo>
                      <a:lnTo>
                        <a:pt x="1377" y="1339"/>
                      </a:lnTo>
                      <a:lnTo>
                        <a:pt x="1387" y="1311"/>
                      </a:lnTo>
                      <a:lnTo>
                        <a:pt x="1429" y="1311"/>
                      </a:lnTo>
                      <a:lnTo>
                        <a:pt x="1429" y="1221"/>
                      </a:lnTo>
                      <a:lnTo>
                        <a:pt x="1316" y="1221"/>
                      </a:lnTo>
                      <a:lnTo>
                        <a:pt x="680" y="87"/>
                      </a:lnTo>
                      <a:lnTo>
                        <a:pt x="1429" y="87"/>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grpSp>
          <p:nvGrpSpPr>
            <p:cNvPr id="37" name="Group 1515" descr="Down:  Group 19"/>
            <p:cNvGrpSpPr/>
            <p:nvPr/>
          </p:nvGrpSpPr>
          <p:grpSpPr>
            <a:xfrm>
              <a:off x="5490768" y="2891698"/>
              <a:ext cx="976030" cy="1123185"/>
              <a:chOff x="1870597" y="1866978"/>
              <a:chExt cx="976030" cy="1123185"/>
            </a:xfrm>
          </p:grpSpPr>
          <p:sp>
            <p:nvSpPr>
              <p:cNvPr id="1517" name="Freeform 66"/>
              <p:cNvSpPr>
                <a:spLocks/>
              </p:cNvSpPr>
              <p:nvPr/>
            </p:nvSpPr>
            <p:spPr bwMode="auto">
              <a:xfrm>
                <a:off x="2195211" y="2340583"/>
                <a:ext cx="651416" cy="618037"/>
              </a:xfrm>
              <a:custGeom>
                <a:avLst/>
                <a:gdLst>
                  <a:gd name="T0" fmla="*/ 510 w 512"/>
                  <a:gd name="T1" fmla="*/ 75 h 486"/>
                  <a:gd name="T2" fmla="*/ 499 w 512"/>
                  <a:gd name="T3" fmla="*/ 55 h 486"/>
                  <a:gd name="T4" fmla="*/ 462 w 512"/>
                  <a:gd name="T5" fmla="*/ 30 h 486"/>
                  <a:gd name="T6" fmla="*/ 439 w 512"/>
                  <a:gd name="T7" fmla="*/ 23 h 486"/>
                  <a:gd name="T8" fmla="*/ 373 w 512"/>
                  <a:gd name="T9" fmla="*/ 10 h 486"/>
                  <a:gd name="T10" fmla="*/ 321 w 512"/>
                  <a:gd name="T11" fmla="*/ 8 h 486"/>
                  <a:gd name="T12" fmla="*/ 275 w 512"/>
                  <a:gd name="T13" fmla="*/ 6 h 486"/>
                  <a:gd name="T14" fmla="*/ 250 w 512"/>
                  <a:gd name="T15" fmla="*/ 3 h 486"/>
                  <a:gd name="T16" fmla="*/ 207 w 512"/>
                  <a:gd name="T17" fmla="*/ 2 h 486"/>
                  <a:gd name="T18" fmla="*/ 167 w 512"/>
                  <a:gd name="T19" fmla="*/ 3 h 486"/>
                  <a:gd name="T20" fmla="*/ 146 w 512"/>
                  <a:gd name="T21" fmla="*/ 3 h 486"/>
                  <a:gd name="T22" fmla="*/ 128 w 512"/>
                  <a:gd name="T23" fmla="*/ 6 h 486"/>
                  <a:gd name="T24" fmla="*/ 66 w 512"/>
                  <a:gd name="T25" fmla="*/ 24 h 486"/>
                  <a:gd name="T26" fmla="*/ 6 w 512"/>
                  <a:gd name="T27" fmla="*/ 54 h 486"/>
                  <a:gd name="T28" fmla="*/ 0 w 512"/>
                  <a:gd name="T29" fmla="*/ 76 h 486"/>
                  <a:gd name="T30" fmla="*/ 31 w 512"/>
                  <a:gd name="T31" fmla="*/ 107 h 486"/>
                  <a:gd name="T32" fmla="*/ 72 w 512"/>
                  <a:gd name="T33" fmla="*/ 120 h 486"/>
                  <a:gd name="T34" fmla="*/ 134 w 512"/>
                  <a:gd name="T35" fmla="*/ 122 h 486"/>
                  <a:gd name="T36" fmla="*/ 177 w 512"/>
                  <a:gd name="T37" fmla="*/ 123 h 486"/>
                  <a:gd name="T38" fmla="*/ 232 w 512"/>
                  <a:gd name="T39" fmla="*/ 125 h 486"/>
                  <a:gd name="T40" fmla="*/ 302 w 512"/>
                  <a:gd name="T41" fmla="*/ 126 h 486"/>
                  <a:gd name="T42" fmla="*/ 346 w 512"/>
                  <a:gd name="T43" fmla="*/ 123 h 486"/>
                  <a:gd name="T44" fmla="*/ 373 w 512"/>
                  <a:gd name="T45" fmla="*/ 123 h 486"/>
                  <a:gd name="T46" fmla="*/ 379 w 512"/>
                  <a:gd name="T47" fmla="*/ 133 h 486"/>
                  <a:gd name="T48" fmla="*/ 382 w 512"/>
                  <a:gd name="T49" fmla="*/ 149 h 486"/>
                  <a:gd name="T50" fmla="*/ 380 w 512"/>
                  <a:gd name="T51" fmla="*/ 178 h 486"/>
                  <a:gd name="T52" fmla="*/ 366 w 512"/>
                  <a:gd name="T53" fmla="*/ 247 h 486"/>
                  <a:gd name="T54" fmla="*/ 358 w 512"/>
                  <a:gd name="T55" fmla="*/ 296 h 486"/>
                  <a:gd name="T56" fmla="*/ 352 w 512"/>
                  <a:gd name="T57" fmla="*/ 329 h 486"/>
                  <a:gd name="T58" fmla="*/ 343 w 512"/>
                  <a:gd name="T59" fmla="*/ 370 h 486"/>
                  <a:gd name="T60" fmla="*/ 332 w 512"/>
                  <a:gd name="T61" fmla="*/ 404 h 486"/>
                  <a:gd name="T62" fmla="*/ 320 w 512"/>
                  <a:gd name="T63" fmla="*/ 434 h 486"/>
                  <a:gd name="T64" fmla="*/ 314 w 512"/>
                  <a:gd name="T65" fmla="*/ 450 h 486"/>
                  <a:gd name="T66" fmla="*/ 313 w 512"/>
                  <a:gd name="T67" fmla="*/ 464 h 486"/>
                  <a:gd name="T68" fmla="*/ 338 w 512"/>
                  <a:gd name="T69" fmla="*/ 476 h 486"/>
                  <a:gd name="T70" fmla="*/ 357 w 512"/>
                  <a:gd name="T71" fmla="*/ 479 h 486"/>
                  <a:gd name="T72" fmla="*/ 385 w 512"/>
                  <a:gd name="T73" fmla="*/ 476 h 486"/>
                  <a:gd name="T74" fmla="*/ 399 w 512"/>
                  <a:gd name="T75" fmla="*/ 474 h 486"/>
                  <a:gd name="T76" fmla="*/ 428 w 512"/>
                  <a:gd name="T77" fmla="*/ 481 h 486"/>
                  <a:gd name="T78" fmla="*/ 452 w 512"/>
                  <a:gd name="T79" fmla="*/ 486 h 486"/>
                  <a:gd name="T80" fmla="*/ 475 w 512"/>
                  <a:gd name="T81" fmla="*/ 485 h 486"/>
                  <a:gd name="T82" fmla="*/ 504 w 512"/>
                  <a:gd name="T83" fmla="*/ 461 h 486"/>
                  <a:gd name="T84" fmla="*/ 485 w 512"/>
                  <a:gd name="T85" fmla="*/ 454 h 486"/>
                  <a:gd name="T86" fmla="*/ 473 w 512"/>
                  <a:gd name="T87" fmla="*/ 452 h 486"/>
                  <a:gd name="T88" fmla="*/ 457 w 512"/>
                  <a:gd name="T89" fmla="*/ 449 h 486"/>
                  <a:gd name="T90" fmla="*/ 447 w 512"/>
                  <a:gd name="T91" fmla="*/ 447 h 486"/>
                  <a:gd name="T92" fmla="*/ 429 w 512"/>
                  <a:gd name="T93" fmla="*/ 431 h 486"/>
                  <a:gd name="T94" fmla="*/ 433 w 512"/>
                  <a:gd name="T95" fmla="*/ 402 h 486"/>
                  <a:gd name="T96" fmla="*/ 440 w 512"/>
                  <a:gd name="T97" fmla="*/ 360 h 486"/>
                  <a:gd name="T98" fmla="*/ 477 w 512"/>
                  <a:gd name="T99" fmla="*/ 223 h 486"/>
                  <a:gd name="T100" fmla="*/ 498 w 512"/>
                  <a:gd name="T101" fmla="*/ 152 h 486"/>
                  <a:gd name="T102" fmla="*/ 511 w 512"/>
                  <a:gd name="T103" fmla="*/ 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486">
                    <a:moveTo>
                      <a:pt x="511" y="99"/>
                    </a:moveTo>
                    <a:cubicBezTo>
                      <a:pt x="511" y="99"/>
                      <a:pt x="511" y="98"/>
                      <a:pt x="511" y="98"/>
                    </a:cubicBezTo>
                    <a:cubicBezTo>
                      <a:pt x="511" y="96"/>
                      <a:pt x="511" y="95"/>
                      <a:pt x="511" y="93"/>
                    </a:cubicBezTo>
                    <a:cubicBezTo>
                      <a:pt x="512" y="91"/>
                      <a:pt x="512" y="89"/>
                      <a:pt x="512" y="86"/>
                    </a:cubicBezTo>
                    <a:cubicBezTo>
                      <a:pt x="512" y="82"/>
                      <a:pt x="511" y="79"/>
                      <a:pt x="510" y="75"/>
                    </a:cubicBezTo>
                    <a:cubicBezTo>
                      <a:pt x="509" y="74"/>
                      <a:pt x="509" y="74"/>
                      <a:pt x="509" y="72"/>
                    </a:cubicBezTo>
                    <a:cubicBezTo>
                      <a:pt x="509" y="71"/>
                      <a:pt x="509" y="70"/>
                      <a:pt x="509" y="69"/>
                    </a:cubicBezTo>
                    <a:cubicBezTo>
                      <a:pt x="508" y="68"/>
                      <a:pt x="507" y="66"/>
                      <a:pt x="506" y="65"/>
                    </a:cubicBezTo>
                    <a:cubicBezTo>
                      <a:pt x="505" y="63"/>
                      <a:pt x="504" y="61"/>
                      <a:pt x="503" y="60"/>
                    </a:cubicBezTo>
                    <a:cubicBezTo>
                      <a:pt x="502" y="58"/>
                      <a:pt x="500" y="57"/>
                      <a:pt x="499" y="55"/>
                    </a:cubicBezTo>
                    <a:cubicBezTo>
                      <a:pt x="498" y="54"/>
                      <a:pt x="497" y="52"/>
                      <a:pt x="496" y="51"/>
                    </a:cubicBezTo>
                    <a:cubicBezTo>
                      <a:pt x="494" y="50"/>
                      <a:pt x="493" y="50"/>
                      <a:pt x="492" y="49"/>
                    </a:cubicBezTo>
                    <a:cubicBezTo>
                      <a:pt x="489" y="46"/>
                      <a:pt x="485" y="44"/>
                      <a:pt x="482" y="42"/>
                    </a:cubicBezTo>
                    <a:cubicBezTo>
                      <a:pt x="479" y="40"/>
                      <a:pt x="476" y="37"/>
                      <a:pt x="473" y="36"/>
                    </a:cubicBezTo>
                    <a:cubicBezTo>
                      <a:pt x="469" y="34"/>
                      <a:pt x="466" y="32"/>
                      <a:pt x="462" y="30"/>
                    </a:cubicBezTo>
                    <a:cubicBezTo>
                      <a:pt x="459" y="29"/>
                      <a:pt x="456" y="28"/>
                      <a:pt x="453" y="26"/>
                    </a:cubicBezTo>
                    <a:cubicBezTo>
                      <a:pt x="451" y="26"/>
                      <a:pt x="450" y="26"/>
                      <a:pt x="448" y="25"/>
                    </a:cubicBezTo>
                    <a:cubicBezTo>
                      <a:pt x="447" y="25"/>
                      <a:pt x="446" y="25"/>
                      <a:pt x="445" y="24"/>
                    </a:cubicBezTo>
                    <a:cubicBezTo>
                      <a:pt x="444" y="24"/>
                      <a:pt x="443" y="24"/>
                      <a:pt x="442" y="24"/>
                    </a:cubicBezTo>
                    <a:cubicBezTo>
                      <a:pt x="442" y="24"/>
                      <a:pt x="439" y="23"/>
                      <a:pt x="439" y="23"/>
                    </a:cubicBezTo>
                    <a:cubicBezTo>
                      <a:pt x="438" y="23"/>
                      <a:pt x="437" y="22"/>
                      <a:pt x="436" y="22"/>
                    </a:cubicBezTo>
                    <a:cubicBezTo>
                      <a:pt x="434" y="21"/>
                      <a:pt x="432" y="21"/>
                      <a:pt x="430" y="20"/>
                    </a:cubicBezTo>
                    <a:cubicBezTo>
                      <a:pt x="426" y="18"/>
                      <a:pt x="421" y="17"/>
                      <a:pt x="417" y="16"/>
                    </a:cubicBezTo>
                    <a:cubicBezTo>
                      <a:pt x="408" y="13"/>
                      <a:pt x="399" y="10"/>
                      <a:pt x="390" y="10"/>
                    </a:cubicBezTo>
                    <a:cubicBezTo>
                      <a:pt x="384" y="10"/>
                      <a:pt x="379" y="10"/>
                      <a:pt x="373" y="10"/>
                    </a:cubicBezTo>
                    <a:cubicBezTo>
                      <a:pt x="370" y="10"/>
                      <a:pt x="367" y="11"/>
                      <a:pt x="364" y="10"/>
                    </a:cubicBezTo>
                    <a:cubicBezTo>
                      <a:pt x="363" y="10"/>
                      <a:pt x="362" y="9"/>
                      <a:pt x="360" y="9"/>
                    </a:cubicBezTo>
                    <a:cubicBezTo>
                      <a:pt x="358" y="9"/>
                      <a:pt x="357" y="9"/>
                      <a:pt x="355" y="9"/>
                    </a:cubicBezTo>
                    <a:cubicBezTo>
                      <a:pt x="350" y="8"/>
                      <a:pt x="345" y="8"/>
                      <a:pt x="340" y="8"/>
                    </a:cubicBezTo>
                    <a:cubicBezTo>
                      <a:pt x="333" y="8"/>
                      <a:pt x="327" y="8"/>
                      <a:pt x="321" y="8"/>
                    </a:cubicBezTo>
                    <a:cubicBezTo>
                      <a:pt x="318" y="8"/>
                      <a:pt x="315" y="7"/>
                      <a:pt x="312" y="7"/>
                    </a:cubicBezTo>
                    <a:cubicBezTo>
                      <a:pt x="309" y="7"/>
                      <a:pt x="306" y="7"/>
                      <a:pt x="303" y="7"/>
                    </a:cubicBezTo>
                    <a:cubicBezTo>
                      <a:pt x="298" y="7"/>
                      <a:pt x="293" y="7"/>
                      <a:pt x="288" y="7"/>
                    </a:cubicBezTo>
                    <a:cubicBezTo>
                      <a:pt x="286" y="7"/>
                      <a:pt x="284" y="7"/>
                      <a:pt x="282" y="7"/>
                    </a:cubicBezTo>
                    <a:cubicBezTo>
                      <a:pt x="279" y="7"/>
                      <a:pt x="278" y="6"/>
                      <a:pt x="275" y="6"/>
                    </a:cubicBezTo>
                    <a:cubicBezTo>
                      <a:pt x="273" y="6"/>
                      <a:pt x="271" y="6"/>
                      <a:pt x="269" y="6"/>
                    </a:cubicBezTo>
                    <a:cubicBezTo>
                      <a:pt x="268" y="6"/>
                      <a:pt x="268" y="5"/>
                      <a:pt x="267" y="5"/>
                    </a:cubicBezTo>
                    <a:cubicBezTo>
                      <a:pt x="265" y="5"/>
                      <a:pt x="264" y="5"/>
                      <a:pt x="263" y="5"/>
                    </a:cubicBezTo>
                    <a:cubicBezTo>
                      <a:pt x="260" y="4"/>
                      <a:pt x="259" y="4"/>
                      <a:pt x="256" y="4"/>
                    </a:cubicBezTo>
                    <a:cubicBezTo>
                      <a:pt x="254" y="4"/>
                      <a:pt x="252" y="3"/>
                      <a:pt x="250" y="3"/>
                    </a:cubicBezTo>
                    <a:cubicBezTo>
                      <a:pt x="245" y="3"/>
                      <a:pt x="241" y="2"/>
                      <a:pt x="236" y="2"/>
                    </a:cubicBezTo>
                    <a:cubicBezTo>
                      <a:pt x="233" y="2"/>
                      <a:pt x="232" y="1"/>
                      <a:pt x="229" y="1"/>
                    </a:cubicBezTo>
                    <a:cubicBezTo>
                      <a:pt x="227" y="1"/>
                      <a:pt x="225" y="1"/>
                      <a:pt x="223" y="1"/>
                    </a:cubicBezTo>
                    <a:cubicBezTo>
                      <a:pt x="219" y="1"/>
                      <a:pt x="213" y="0"/>
                      <a:pt x="209" y="1"/>
                    </a:cubicBezTo>
                    <a:cubicBezTo>
                      <a:pt x="209" y="1"/>
                      <a:pt x="208" y="2"/>
                      <a:pt x="207" y="2"/>
                    </a:cubicBezTo>
                    <a:cubicBezTo>
                      <a:pt x="206" y="2"/>
                      <a:pt x="205" y="2"/>
                      <a:pt x="204" y="2"/>
                    </a:cubicBezTo>
                    <a:cubicBezTo>
                      <a:pt x="202" y="2"/>
                      <a:pt x="199" y="2"/>
                      <a:pt x="197" y="2"/>
                    </a:cubicBezTo>
                    <a:cubicBezTo>
                      <a:pt x="193" y="2"/>
                      <a:pt x="188" y="2"/>
                      <a:pt x="183" y="2"/>
                    </a:cubicBezTo>
                    <a:cubicBezTo>
                      <a:pt x="179" y="2"/>
                      <a:pt x="175" y="3"/>
                      <a:pt x="170" y="3"/>
                    </a:cubicBezTo>
                    <a:cubicBezTo>
                      <a:pt x="169" y="3"/>
                      <a:pt x="168" y="3"/>
                      <a:pt x="167" y="3"/>
                    </a:cubicBezTo>
                    <a:cubicBezTo>
                      <a:pt x="166" y="3"/>
                      <a:pt x="166" y="2"/>
                      <a:pt x="165" y="2"/>
                    </a:cubicBezTo>
                    <a:cubicBezTo>
                      <a:pt x="163" y="1"/>
                      <a:pt x="160" y="2"/>
                      <a:pt x="158" y="2"/>
                    </a:cubicBezTo>
                    <a:cubicBezTo>
                      <a:pt x="157" y="2"/>
                      <a:pt x="155" y="1"/>
                      <a:pt x="154" y="2"/>
                    </a:cubicBezTo>
                    <a:cubicBezTo>
                      <a:pt x="153" y="2"/>
                      <a:pt x="153" y="3"/>
                      <a:pt x="152" y="3"/>
                    </a:cubicBezTo>
                    <a:cubicBezTo>
                      <a:pt x="150" y="3"/>
                      <a:pt x="148" y="3"/>
                      <a:pt x="146" y="3"/>
                    </a:cubicBezTo>
                    <a:cubicBezTo>
                      <a:pt x="145" y="3"/>
                      <a:pt x="145" y="4"/>
                      <a:pt x="144" y="4"/>
                    </a:cubicBezTo>
                    <a:cubicBezTo>
                      <a:pt x="143" y="4"/>
                      <a:pt x="142" y="4"/>
                      <a:pt x="141" y="4"/>
                    </a:cubicBezTo>
                    <a:cubicBezTo>
                      <a:pt x="140" y="4"/>
                      <a:pt x="139" y="5"/>
                      <a:pt x="138" y="5"/>
                    </a:cubicBezTo>
                    <a:cubicBezTo>
                      <a:pt x="137" y="5"/>
                      <a:pt x="136" y="5"/>
                      <a:pt x="134" y="5"/>
                    </a:cubicBezTo>
                    <a:cubicBezTo>
                      <a:pt x="132" y="6"/>
                      <a:pt x="130" y="6"/>
                      <a:pt x="128" y="6"/>
                    </a:cubicBezTo>
                    <a:cubicBezTo>
                      <a:pt x="125" y="6"/>
                      <a:pt x="123" y="7"/>
                      <a:pt x="120" y="7"/>
                    </a:cubicBezTo>
                    <a:cubicBezTo>
                      <a:pt x="119" y="7"/>
                      <a:pt x="118" y="7"/>
                      <a:pt x="117" y="7"/>
                    </a:cubicBezTo>
                    <a:cubicBezTo>
                      <a:pt x="116" y="7"/>
                      <a:pt x="115" y="8"/>
                      <a:pt x="114" y="8"/>
                    </a:cubicBezTo>
                    <a:cubicBezTo>
                      <a:pt x="111" y="9"/>
                      <a:pt x="107" y="9"/>
                      <a:pt x="104" y="10"/>
                    </a:cubicBezTo>
                    <a:cubicBezTo>
                      <a:pt x="91" y="13"/>
                      <a:pt x="78" y="18"/>
                      <a:pt x="66" y="24"/>
                    </a:cubicBezTo>
                    <a:cubicBezTo>
                      <a:pt x="55" y="30"/>
                      <a:pt x="42" y="32"/>
                      <a:pt x="31" y="37"/>
                    </a:cubicBezTo>
                    <a:cubicBezTo>
                      <a:pt x="27" y="39"/>
                      <a:pt x="23" y="42"/>
                      <a:pt x="18" y="44"/>
                    </a:cubicBezTo>
                    <a:cubicBezTo>
                      <a:pt x="17" y="45"/>
                      <a:pt x="15" y="45"/>
                      <a:pt x="13" y="46"/>
                    </a:cubicBezTo>
                    <a:cubicBezTo>
                      <a:pt x="10" y="48"/>
                      <a:pt x="9" y="49"/>
                      <a:pt x="7" y="52"/>
                    </a:cubicBezTo>
                    <a:cubicBezTo>
                      <a:pt x="7" y="53"/>
                      <a:pt x="6" y="53"/>
                      <a:pt x="6" y="54"/>
                    </a:cubicBezTo>
                    <a:cubicBezTo>
                      <a:pt x="5" y="54"/>
                      <a:pt x="5" y="56"/>
                      <a:pt x="4" y="56"/>
                    </a:cubicBezTo>
                    <a:cubicBezTo>
                      <a:pt x="3" y="58"/>
                      <a:pt x="2" y="59"/>
                      <a:pt x="2" y="62"/>
                    </a:cubicBezTo>
                    <a:cubicBezTo>
                      <a:pt x="1" y="63"/>
                      <a:pt x="1" y="64"/>
                      <a:pt x="1" y="65"/>
                    </a:cubicBezTo>
                    <a:cubicBezTo>
                      <a:pt x="1" y="66"/>
                      <a:pt x="1" y="67"/>
                      <a:pt x="0" y="68"/>
                    </a:cubicBezTo>
                    <a:cubicBezTo>
                      <a:pt x="0" y="71"/>
                      <a:pt x="0" y="73"/>
                      <a:pt x="0" y="76"/>
                    </a:cubicBezTo>
                    <a:cubicBezTo>
                      <a:pt x="0" y="80"/>
                      <a:pt x="2" y="83"/>
                      <a:pt x="5" y="87"/>
                    </a:cubicBezTo>
                    <a:cubicBezTo>
                      <a:pt x="8" y="89"/>
                      <a:pt x="10" y="93"/>
                      <a:pt x="14" y="93"/>
                    </a:cubicBezTo>
                    <a:cubicBezTo>
                      <a:pt x="9" y="93"/>
                      <a:pt x="9" y="93"/>
                      <a:pt x="9" y="93"/>
                    </a:cubicBezTo>
                    <a:cubicBezTo>
                      <a:pt x="12" y="95"/>
                      <a:pt x="15" y="96"/>
                      <a:pt x="18" y="98"/>
                    </a:cubicBezTo>
                    <a:cubicBezTo>
                      <a:pt x="23" y="101"/>
                      <a:pt x="27" y="104"/>
                      <a:pt x="31" y="107"/>
                    </a:cubicBezTo>
                    <a:cubicBezTo>
                      <a:pt x="35" y="109"/>
                      <a:pt x="39" y="112"/>
                      <a:pt x="43" y="114"/>
                    </a:cubicBezTo>
                    <a:cubicBezTo>
                      <a:pt x="48" y="116"/>
                      <a:pt x="53" y="116"/>
                      <a:pt x="58" y="117"/>
                    </a:cubicBezTo>
                    <a:cubicBezTo>
                      <a:pt x="60" y="118"/>
                      <a:pt x="61" y="118"/>
                      <a:pt x="63" y="118"/>
                    </a:cubicBezTo>
                    <a:cubicBezTo>
                      <a:pt x="64" y="119"/>
                      <a:pt x="65" y="118"/>
                      <a:pt x="67" y="118"/>
                    </a:cubicBezTo>
                    <a:cubicBezTo>
                      <a:pt x="69" y="119"/>
                      <a:pt x="70" y="119"/>
                      <a:pt x="72" y="120"/>
                    </a:cubicBezTo>
                    <a:cubicBezTo>
                      <a:pt x="73" y="120"/>
                      <a:pt x="75" y="119"/>
                      <a:pt x="76" y="119"/>
                    </a:cubicBezTo>
                    <a:cubicBezTo>
                      <a:pt x="80" y="120"/>
                      <a:pt x="83" y="121"/>
                      <a:pt x="87" y="121"/>
                    </a:cubicBezTo>
                    <a:cubicBezTo>
                      <a:pt x="92" y="121"/>
                      <a:pt x="96" y="121"/>
                      <a:pt x="101" y="121"/>
                    </a:cubicBezTo>
                    <a:cubicBezTo>
                      <a:pt x="108" y="121"/>
                      <a:pt x="116" y="120"/>
                      <a:pt x="123" y="120"/>
                    </a:cubicBezTo>
                    <a:cubicBezTo>
                      <a:pt x="127" y="121"/>
                      <a:pt x="130" y="122"/>
                      <a:pt x="134" y="122"/>
                    </a:cubicBezTo>
                    <a:cubicBezTo>
                      <a:pt x="138" y="121"/>
                      <a:pt x="141" y="121"/>
                      <a:pt x="145" y="121"/>
                    </a:cubicBezTo>
                    <a:cubicBezTo>
                      <a:pt x="148" y="121"/>
                      <a:pt x="151" y="120"/>
                      <a:pt x="154" y="121"/>
                    </a:cubicBezTo>
                    <a:cubicBezTo>
                      <a:pt x="157" y="121"/>
                      <a:pt x="160" y="122"/>
                      <a:pt x="163" y="122"/>
                    </a:cubicBezTo>
                    <a:cubicBezTo>
                      <a:pt x="166" y="122"/>
                      <a:pt x="170" y="121"/>
                      <a:pt x="173" y="122"/>
                    </a:cubicBezTo>
                    <a:cubicBezTo>
                      <a:pt x="174" y="122"/>
                      <a:pt x="176" y="122"/>
                      <a:pt x="177" y="123"/>
                    </a:cubicBezTo>
                    <a:cubicBezTo>
                      <a:pt x="179" y="123"/>
                      <a:pt x="182" y="123"/>
                      <a:pt x="184" y="123"/>
                    </a:cubicBezTo>
                    <a:cubicBezTo>
                      <a:pt x="190" y="123"/>
                      <a:pt x="196" y="124"/>
                      <a:pt x="203" y="124"/>
                    </a:cubicBezTo>
                    <a:cubicBezTo>
                      <a:pt x="208" y="124"/>
                      <a:pt x="213" y="123"/>
                      <a:pt x="219" y="124"/>
                    </a:cubicBezTo>
                    <a:cubicBezTo>
                      <a:pt x="221" y="124"/>
                      <a:pt x="223" y="125"/>
                      <a:pt x="225" y="125"/>
                    </a:cubicBezTo>
                    <a:cubicBezTo>
                      <a:pt x="227" y="125"/>
                      <a:pt x="229" y="125"/>
                      <a:pt x="232" y="125"/>
                    </a:cubicBezTo>
                    <a:cubicBezTo>
                      <a:pt x="236" y="125"/>
                      <a:pt x="241" y="125"/>
                      <a:pt x="245" y="125"/>
                    </a:cubicBezTo>
                    <a:cubicBezTo>
                      <a:pt x="248" y="125"/>
                      <a:pt x="250" y="126"/>
                      <a:pt x="252" y="126"/>
                    </a:cubicBezTo>
                    <a:cubicBezTo>
                      <a:pt x="254" y="126"/>
                      <a:pt x="256" y="126"/>
                      <a:pt x="258" y="126"/>
                    </a:cubicBezTo>
                    <a:cubicBezTo>
                      <a:pt x="263" y="126"/>
                      <a:pt x="268" y="126"/>
                      <a:pt x="273" y="126"/>
                    </a:cubicBezTo>
                    <a:cubicBezTo>
                      <a:pt x="283" y="126"/>
                      <a:pt x="293" y="126"/>
                      <a:pt x="302" y="126"/>
                    </a:cubicBezTo>
                    <a:cubicBezTo>
                      <a:pt x="305" y="126"/>
                      <a:pt x="307" y="126"/>
                      <a:pt x="310" y="126"/>
                    </a:cubicBezTo>
                    <a:cubicBezTo>
                      <a:pt x="312" y="126"/>
                      <a:pt x="314" y="125"/>
                      <a:pt x="317" y="125"/>
                    </a:cubicBezTo>
                    <a:cubicBezTo>
                      <a:pt x="322" y="125"/>
                      <a:pt x="327" y="124"/>
                      <a:pt x="332" y="124"/>
                    </a:cubicBezTo>
                    <a:cubicBezTo>
                      <a:pt x="335" y="124"/>
                      <a:pt x="336" y="124"/>
                      <a:pt x="339" y="123"/>
                    </a:cubicBezTo>
                    <a:cubicBezTo>
                      <a:pt x="341" y="122"/>
                      <a:pt x="344" y="123"/>
                      <a:pt x="346" y="123"/>
                    </a:cubicBezTo>
                    <a:cubicBezTo>
                      <a:pt x="347" y="123"/>
                      <a:pt x="347" y="122"/>
                      <a:pt x="348" y="122"/>
                    </a:cubicBezTo>
                    <a:cubicBezTo>
                      <a:pt x="350" y="121"/>
                      <a:pt x="350" y="122"/>
                      <a:pt x="351" y="123"/>
                    </a:cubicBezTo>
                    <a:cubicBezTo>
                      <a:pt x="354" y="123"/>
                      <a:pt x="357" y="123"/>
                      <a:pt x="359" y="123"/>
                    </a:cubicBezTo>
                    <a:cubicBezTo>
                      <a:pt x="361" y="123"/>
                      <a:pt x="364" y="123"/>
                      <a:pt x="366" y="123"/>
                    </a:cubicBezTo>
                    <a:cubicBezTo>
                      <a:pt x="369" y="123"/>
                      <a:pt x="370" y="122"/>
                      <a:pt x="373" y="123"/>
                    </a:cubicBezTo>
                    <a:cubicBezTo>
                      <a:pt x="373" y="123"/>
                      <a:pt x="374" y="124"/>
                      <a:pt x="375" y="124"/>
                    </a:cubicBezTo>
                    <a:cubicBezTo>
                      <a:pt x="376" y="125"/>
                      <a:pt x="375" y="126"/>
                      <a:pt x="376" y="127"/>
                    </a:cubicBezTo>
                    <a:cubicBezTo>
                      <a:pt x="376" y="128"/>
                      <a:pt x="377" y="128"/>
                      <a:pt x="377" y="129"/>
                    </a:cubicBezTo>
                    <a:cubicBezTo>
                      <a:pt x="377" y="130"/>
                      <a:pt x="376" y="131"/>
                      <a:pt x="376" y="132"/>
                    </a:cubicBezTo>
                    <a:cubicBezTo>
                      <a:pt x="377" y="132"/>
                      <a:pt x="378" y="132"/>
                      <a:pt x="379" y="133"/>
                    </a:cubicBezTo>
                    <a:cubicBezTo>
                      <a:pt x="379" y="135"/>
                      <a:pt x="376" y="136"/>
                      <a:pt x="378" y="138"/>
                    </a:cubicBezTo>
                    <a:cubicBezTo>
                      <a:pt x="379" y="140"/>
                      <a:pt x="381" y="138"/>
                      <a:pt x="383" y="140"/>
                    </a:cubicBezTo>
                    <a:cubicBezTo>
                      <a:pt x="385" y="142"/>
                      <a:pt x="381" y="142"/>
                      <a:pt x="380" y="144"/>
                    </a:cubicBezTo>
                    <a:cubicBezTo>
                      <a:pt x="381" y="144"/>
                      <a:pt x="382" y="144"/>
                      <a:pt x="383" y="144"/>
                    </a:cubicBezTo>
                    <a:cubicBezTo>
                      <a:pt x="383" y="146"/>
                      <a:pt x="382" y="147"/>
                      <a:pt x="382" y="149"/>
                    </a:cubicBezTo>
                    <a:cubicBezTo>
                      <a:pt x="381" y="149"/>
                      <a:pt x="381" y="151"/>
                      <a:pt x="381" y="152"/>
                    </a:cubicBezTo>
                    <a:cubicBezTo>
                      <a:pt x="381" y="153"/>
                      <a:pt x="381" y="153"/>
                      <a:pt x="381" y="154"/>
                    </a:cubicBezTo>
                    <a:cubicBezTo>
                      <a:pt x="382" y="156"/>
                      <a:pt x="381" y="159"/>
                      <a:pt x="381" y="161"/>
                    </a:cubicBezTo>
                    <a:cubicBezTo>
                      <a:pt x="381" y="165"/>
                      <a:pt x="381" y="168"/>
                      <a:pt x="381" y="172"/>
                    </a:cubicBezTo>
                    <a:cubicBezTo>
                      <a:pt x="381" y="174"/>
                      <a:pt x="380" y="176"/>
                      <a:pt x="380" y="178"/>
                    </a:cubicBezTo>
                    <a:cubicBezTo>
                      <a:pt x="380" y="180"/>
                      <a:pt x="380" y="183"/>
                      <a:pt x="379" y="185"/>
                    </a:cubicBezTo>
                    <a:cubicBezTo>
                      <a:pt x="378" y="190"/>
                      <a:pt x="378" y="195"/>
                      <a:pt x="377" y="200"/>
                    </a:cubicBezTo>
                    <a:cubicBezTo>
                      <a:pt x="377" y="203"/>
                      <a:pt x="376" y="207"/>
                      <a:pt x="375" y="210"/>
                    </a:cubicBezTo>
                    <a:cubicBezTo>
                      <a:pt x="374" y="214"/>
                      <a:pt x="373" y="218"/>
                      <a:pt x="373" y="222"/>
                    </a:cubicBezTo>
                    <a:cubicBezTo>
                      <a:pt x="371" y="231"/>
                      <a:pt x="368" y="239"/>
                      <a:pt x="366" y="247"/>
                    </a:cubicBezTo>
                    <a:cubicBezTo>
                      <a:pt x="364" y="253"/>
                      <a:pt x="363" y="259"/>
                      <a:pt x="362" y="266"/>
                    </a:cubicBezTo>
                    <a:cubicBezTo>
                      <a:pt x="362" y="269"/>
                      <a:pt x="361" y="272"/>
                      <a:pt x="360" y="276"/>
                    </a:cubicBezTo>
                    <a:cubicBezTo>
                      <a:pt x="360" y="277"/>
                      <a:pt x="360" y="279"/>
                      <a:pt x="360" y="281"/>
                    </a:cubicBezTo>
                    <a:cubicBezTo>
                      <a:pt x="360" y="283"/>
                      <a:pt x="359" y="285"/>
                      <a:pt x="359" y="287"/>
                    </a:cubicBezTo>
                    <a:cubicBezTo>
                      <a:pt x="359" y="290"/>
                      <a:pt x="359" y="293"/>
                      <a:pt x="358" y="296"/>
                    </a:cubicBezTo>
                    <a:cubicBezTo>
                      <a:pt x="358" y="298"/>
                      <a:pt x="357" y="300"/>
                      <a:pt x="357" y="301"/>
                    </a:cubicBezTo>
                    <a:cubicBezTo>
                      <a:pt x="357" y="302"/>
                      <a:pt x="357" y="302"/>
                      <a:pt x="357" y="303"/>
                    </a:cubicBezTo>
                    <a:cubicBezTo>
                      <a:pt x="356" y="304"/>
                      <a:pt x="357" y="305"/>
                      <a:pt x="356" y="307"/>
                    </a:cubicBezTo>
                    <a:cubicBezTo>
                      <a:pt x="355" y="310"/>
                      <a:pt x="355" y="314"/>
                      <a:pt x="354" y="317"/>
                    </a:cubicBezTo>
                    <a:cubicBezTo>
                      <a:pt x="354" y="321"/>
                      <a:pt x="353" y="325"/>
                      <a:pt x="352" y="329"/>
                    </a:cubicBezTo>
                    <a:cubicBezTo>
                      <a:pt x="351" y="332"/>
                      <a:pt x="351" y="335"/>
                      <a:pt x="350" y="338"/>
                    </a:cubicBezTo>
                    <a:cubicBezTo>
                      <a:pt x="350" y="340"/>
                      <a:pt x="350" y="341"/>
                      <a:pt x="350" y="343"/>
                    </a:cubicBezTo>
                    <a:cubicBezTo>
                      <a:pt x="350" y="345"/>
                      <a:pt x="349" y="347"/>
                      <a:pt x="349" y="349"/>
                    </a:cubicBezTo>
                    <a:cubicBezTo>
                      <a:pt x="348" y="352"/>
                      <a:pt x="347" y="355"/>
                      <a:pt x="347" y="358"/>
                    </a:cubicBezTo>
                    <a:cubicBezTo>
                      <a:pt x="345" y="362"/>
                      <a:pt x="344" y="366"/>
                      <a:pt x="343" y="370"/>
                    </a:cubicBezTo>
                    <a:cubicBezTo>
                      <a:pt x="342" y="376"/>
                      <a:pt x="340" y="381"/>
                      <a:pt x="338" y="387"/>
                    </a:cubicBezTo>
                    <a:cubicBezTo>
                      <a:pt x="337" y="388"/>
                      <a:pt x="337" y="390"/>
                      <a:pt x="336" y="391"/>
                    </a:cubicBezTo>
                    <a:cubicBezTo>
                      <a:pt x="336" y="392"/>
                      <a:pt x="336" y="394"/>
                      <a:pt x="335" y="395"/>
                    </a:cubicBezTo>
                    <a:cubicBezTo>
                      <a:pt x="335" y="397"/>
                      <a:pt x="334" y="398"/>
                      <a:pt x="334" y="399"/>
                    </a:cubicBezTo>
                    <a:cubicBezTo>
                      <a:pt x="333" y="401"/>
                      <a:pt x="333" y="402"/>
                      <a:pt x="332" y="404"/>
                    </a:cubicBezTo>
                    <a:cubicBezTo>
                      <a:pt x="332" y="405"/>
                      <a:pt x="331" y="407"/>
                      <a:pt x="331" y="408"/>
                    </a:cubicBezTo>
                    <a:cubicBezTo>
                      <a:pt x="330" y="409"/>
                      <a:pt x="330" y="411"/>
                      <a:pt x="329" y="412"/>
                    </a:cubicBezTo>
                    <a:cubicBezTo>
                      <a:pt x="328" y="413"/>
                      <a:pt x="328" y="415"/>
                      <a:pt x="327" y="416"/>
                    </a:cubicBezTo>
                    <a:cubicBezTo>
                      <a:pt x="326" y="417"/>
                      <a:pt x="326" y="419"/>
                      <a:pt x="326" y="420"/>
                    </a:cubicBezTo>
                    <a:cubicBezTo>
                      <a:pt x="324" y="424"/>
                      <a:pt x="322" y="429"/>
                      <a:pt x="320" y="434"/>
                    </a:cubicBezTo>
                    <a:cubicBezTo>
                      <a:pt x="319" y="436"/>
                      <a:pt x="318" y="438"/>
                      <a:pt x="317" y="440"/>
                    </a:cubicBezTo>
                    <a:cubicBezTo>
                      <a:pt x="316" y="441"/>
                      <a:pt x="316" y="442"/>
                      <a:pt x="315" y="443"/>
                    </a:cubicBezTo>
                    <a:cubicBezTo>
                      <a:pt x="315" y="443"/>
                      <a:pt x="315" y="444"/>
                      <a:pt x="315" y="445"/>
                    </a:cubicBezTo>
                    <a:cubicBezTo>
                      <a:pt x="315" y="446"/>
                      <a:pt x="314" y="446"/>
                      <a:pt x="314" y="447"/>
                    </a:cubicBezTo>
                    <a:cubicBezTo>
                      <a:pt x="314" y="448"/>
                      <a:pt x="313" y="450"/>
                      <a:pt x="314" y="450"/>
                    </a:cubicBezTo>
                    <a:cubicBezTo>
                      <a:pt x="314" y="451"/>
                      <a:pt x="315" y="450"/>
                      <a:pt x="315" y="450"/>
                    </a:cubicBezTo>
                    <a:cubicBezTo>
                      <a:pt x="316" y="451"/>
                      <a:pt x="315" y="451"/>
                      <a:pt x="315" y="452"/>
                    </a:cubicBezTo>
                    <a:cubicBezTo>
                      <a:pt x="315" y="453"/>
                      <a:pt x="314" y="454"/>
                      <a:pt x="314" y="455"/>
                    </a:cubicBezTo>
                    <a:cubicBezTo>
                      <a:pt x="314" y="456"/>
                      <a:pt x="313" y="458"/>
                      <a:pt x="313" y="460"/>
                    </a:cubicBezTo>
                    <a:cubicBezTo>
                      <a:pt x="313" y="461"/>
                      <a:pt x="312" y="463"/>
                      <a:pt x="313" y="464"/>
                    </a:cubicBezTo>
                    <a:cubicBezTo>
                      <a:pt x="313" y="465"/>
                      <a:pt x="314" y="465"/>
                      <a:pt x="315" y="466"/>
                    </a:cubicBezTo>
                    <a:cubicBezTo>
                      <a:pt x="316" y="468"/>
                      <a:pt x="318" y="469"/>
                      <a:pt x="320" y="470"/>
                    </a:cubicBezTo>
                    <a:cubicBezTo>
                      <a:pt x="322" y="471"/>
                      <a:pt x="324" y="472"/>
                      <a:pt x="326" y="473"/>
                    </a:cubicBezTo>
                    <a:cubicBezTo>
                      <a:pt x="329" y="474"/>
                      <a:pt x="331" y="475"/>
                      <a:pt x="334" y="476"/>
                    </a:cubicBezTo>
                    <a:cubicBezTo>
                      <a:pt x="335" y="476"/>
                      <a:pt x="336" y="476"/>
                      <a:pt x="338" y="476"/>
                    </a:cubicBezTo>
                    <a:cubicBezTo>
                      <a:pt x="338" y="477"/>
                      <a:pt x="338" y="477"/>
                      <a:pt x="339" y="477"/>
                    </a:cubicBezTo>
                    <a:cubicBezTo>
                      <a:pt x="340" y="477"/>
                      <a:pt x="340" y="477"/>
                      <a:pt x="341" y="477"/>
                    </a:cubicBezTo>
                    <a:cubicBezTo>
                      <a:pt x="342" y="477"/>
                      <a:pt x="344" y="478"/>
                      <a:pt x="345" y="478"/>
                    </a:cubicBezTo>
                    <a:cubicBezTo>
                      <a:pt x="347" y="478"/>
                      <a:pt x="347" y="478"/>
                      <a:pt x="349" y="478"/>
                    </a:cubicBezTo>
                    <a:cubicBezTo>
                      <a:pt x="352" y="478"/>
                      <a:pt x="354" y="479"/>
                      <a:pt x="357" y="479"/>
                    </a:cubicBezTo>
                    <a:cubicBezTo>
                      <a:pt x="360" y="479"/>
                      <a:pt x="363" y="479"/>
                      <a:pt x="366" y="479"/>
                    </a:cubicBezTo>
                    <a:cubicBezTo>
                      <a:pt x="369" y="479"/>
                      <a:pt x="371" y="479"/>
                      <a:pt x="374" y="478"/>
                    </a:cubicBezTo>
                    <a:cubicBezTo>
                      <a:pt x="377" y="478"/>
                      <a:pt x="379" y="477"/>
                      <a:pt x="382" y="477"/>
                    </a:cubicBezTo>
                    <a:cubicBezTo>
                      <a:pt x="383" y="476"/>
                      <a:pt x="383" y="477"/>
                      <a:pt x="384" y="476"/>
                    </a:cubicBezTo>
                    <a:cubicBezTo>
                      <a:pt x="385" y="476"/>
                      <a:pt x="385" y="476"/>
                      <a:pt x="385" y="476"/>
                    </a:cubicBezTo>
                    <a:cubicBezTo>
                      <a:pt x="386" y="476"/>
                      <a:pt x="387" y="476"/>
                      <a:pt x="387" y="476"/>
                    </a:cubicBezTo>
                    <a:cubicBezTo>
                      <a:pt x="388" y="475"/>
                      <a:pt x="388" y="475"/>
                      <a:pt x="389" y="475"/>
                    </a:cubicBezTo>
                    <a:cubicBezTo>
                      <a:pt x="391" y="475"/>
                      <a:pt x="391" y="475"/>
                      <a:pt x="393" y="474"/>
                    </a:cubicBezTo>
                    <a:cubicBezTo>
                      <a:pt x="394" y="474"/>
                      <a:pt x="396" y="475"/>
                      <a:pt x="397" y="474"/>
                    </a:cubicBezTo>
                    <a:cubicBezTo>
                      <a:pt x="398" y="474"/>
                      <a:pt x="398" y="474"/>
                      <a:pt x="399" y="474"/>
                    </a:cubicBezTo>
                    <a:cubicBezTo>
                      <a:pt x="399" y="474"/>
                      <a:pt x="400" y="474"/>
                      <a:pt x="401" y="474"/>
                    </a:cubicBezTo>
                    <a:cubicBezTo>
                      <a:pt x="402" y="474"/>
                      <a:pt x="403" y="474"/>
                      <a:pt x="405" y="474"/>
                    </a:cubicBezTo>
                    <a:cubicBezTo>
                      <a:pt x="406" y="475"/>
                      <a:pt x="407" y="474"/>
                      <a:pt x="409" y="475"/>
                    </a:cubicBezTo>
                    <a:cubicBezTo>
                      <a:pt x="410" y="475"/>
                      <a:pt x="412" y="476"/>
                      <a:pt x="414" y="476"/>
                    </a:cubicBezTo>
                    <a:cubicBezTo>
                      <a:pt x="418" y="478"/>
                      <a:pt x="424" y="479"/>
                      <a:pt x="428" y="481"/>
                    </a:cubicBezTo>
                    <a:cubicBezTo>
                      <a:pt x="430" y="482"/>
                      <a:pt x="432" y="482"/>
                      <a:pt x="434" y="482"/>
                    </a:cubicBezTo>
                    <a:cubicBezTo>
                      <a:pt x="436" y="483"/>
                      <a:pt x="438" y="484"/>
                      <a:pt x="440" y="484"/>
                    </a:cubicBezTo>
                    <a:cubicBezTo>
                      <a:pt x="441" y="485"/>
                      <a:pt x="442" y="484"/>
                      <a:pt x="443" y="484"/>
                    </a:cubicBezTo>
                    <a:cubicBezTo>
                      <a:pt x="444" y="485"/>
                      <a:pt x="445" y="485"/>
                      <a:pt x="446" y="485"/>
                    </a:cubicBezTo>
                    <a:cubicBezTo>
                      <a:pt x="449" y="485"/>
                      <a:pt x="450" y="486"/>
                      <a:pt x="452" y="486"/>
                    </a:cubicBezTo>
                    <a:cubicBezTo>
                      <a:pt x="457" y="486"/>
                      <a:pt x="462" y="486"/>
                      <a:pt x="466" y="485"/>
                    </a:cubicBezTo>
                    <a:cubicBezTo>
                      <a:pt x="467" y="485"/>
                      <a:pt x="468" y="485"/>
                      <a:pt x="469" y="485"/>
                    </a:cubicBezTo>
                    <a:cubicBezTo>
                      <a:pt x="470" y="485"/>
                      <a:pt x="470" y="485"/>
                      <a:pt x="471" y="485"/>
                    </a:cubicBezTo>
                    <a:cubicBezTo>
                      <a:pt x="471" y="485"/>
                      <a:pt x="472" y="485"/>
                      <a:pt x="472" y="485"/>
                    </a:cubicBezTo>
                    <a:cubicBezTo>
                      <a:pt x="473" y="484"/>
                      <a:pt x="474" y="485"/>
                      <a:pt x="475" y="485"/>
                    </a:cubicBezTo>
                    <a:cubicBezTo>
                      <a:pt x="477" y="484"/>
                      <a:pt x="477" y="484"/>
                      <a:pt x="479" y="484"/>
                    </a:cubicBezTo>
                    <a:cubicBezTo>
                      <a:pt x="481" y="484"/>
                      <a:pt x="483" y="483"/>
                      <a:pt x="485" y="482"/>
                    </a:cubicBezTo>
                    <a:cubicBezTo>
                      <a:pt x="487" y="482"/>
                      <a:pt x="489" y="482"/>
                      <a:pt x="491" y="481"/>
                    </a:cubicBezTo>
                    <a:cubicBezTo>
                      <a:pt x="496" y="479"/>
                      <a:pt x="509" y="476"/>
                      <a:pt x="507" y="468"/>
                    </a:cubicBezTo>
                    <a:cubicBezTo>
                      <a:pt x="506" y="466"/>
                      <a:pt x="505" y="463"/>
                      <a:pt x="504" y="461"/>
                    </a:cubicBezTo>
                    <a:cubicBezTo>
                      <a:pt x="503" y="459"/>
                      <a:pt x="501" y="458"/>
                      <a:pt x="500" y="457"/>
                    </a:cubicBezTo>
                    <a:cubicBezTo>
                      <a:pt x="499" y="456"/>
                      <a:pt x="497" y="457"/>
                      <a:pt x="495" y="456"/>
                    </a:cubicBezTo>
                    <a:cubicBezTo>
                      <a:pt x="494" y="456"/>
                      <a:pt x="494" y="456"/>
                      <a:pt x="493" y="456"/>
                    </a:cubicBezTo>
                    <a:cubicBezTo>
                      <a:pt x="492" y="456"/>
                      <a:pt x="491" y="456"/>
                      <a:pt x="490" y="455"/>
                    </a:cubicBezTo>
                    <a:cubicBezTo>
                      <a:pt x="488" y="455"/>
                      <a:pt x="486" y="454"/>
                      <a:pt x="485" y="454"/>
                    </a:cubicBezTo>
                    <a:cubicBezTo>
                      <a:pt x="483" y="453"/>
                      <a:pt x="482" y="453"/>
                      <a:pt x="480" y="453"/>
                    </a:cubicBezTo>
                    <a:cubicBezTo>
                      <a:pt x="479" y="453"/>
                      <a:pt x="478" y="453"/>
                      <a:pt x="478" y="453"/>
                    </a:cubicBezTo>
                    <a:cubicBezTo>
                      <a:pt x="477" y="453"/>
                      <a:pt x="477" y="452"/>
                      <a:pt x="477" y="452"/>
                    </a:cubicBezTo>
                    <a:cubicBezTo>
                      <a:pt x="476" y="452"/>
                      <a:pt x="475" y="452"/>
                      <a:pt x="475" y="452"/>
                    </a:cubicBezTo>
                    <a:cubicBezTo>
                      <a:pt x="474" y="452"/>
                      <a:pt x="474" y="452"/>
                      <a:pt x="473" y="452"/>
                    </a:cubicBezTo>
                    <a:cubicBezTo>
                      <a:pt x="472" y="451"/>
                      <a:pt x="471" y="452"/>
                      <a:pt x="469" y="452"/>
                    </a:cubicBezTo>
                    <a:cubicBezTo>
                      <a:pt x="468" y="452"/>
                      <a:pt x="466" y="451"/>
                      <a:pt x="465" y="451"/>
                    </a:cubicBezTo>
                    <a:cubicBezTo>
                      <a:pt x="464" y="451"/>
                      <a:pt x="463" y="450"/>
                      <a:pt x="462" y="450"/>
                    </a:cubicBezTo>
                    <a:cubicBezTo>
                      <a:pt x="462" y="450"/>
                      <a:pt x="461" y="450"/>
                      <a:pt x="461" y="450"/>
                    </a:cubicBezTo>
                    <a:cubicBezTo>
                      <a:pt x="460" y="449"/>
                      <a:pt x="459" y="450"/>
                      <a:pt x="457" y="449"/>
                    </a:cubicBezTo>
                    <a:cubicBezTo>
                      <a:pt x="457" y="449"/>
                      <a:pt x="456" y="449"/>
                      <a:pt x="456" y="449"/>
                    </a:cubicBezTo>
                    <a:cubicBezTo>
                      <a:pt x="455" y="449"/>
                      <a:pt x="454" y="449"/>
                      <a:pt x="454" y="449"/>
                    </a:cubicBezTo>
                    <a:cubicBezTo>
                      <a:pt x="452" y="449"/>
                      <a:pt x="451" y="448"/>
                      <a:pt x="450" y="448"/>
                    </a:cubicBezTo>
                    <a:cubicBezTo>
                      <a:pt x="450" y="448"/>
                      <a:pt x="449" y="448"/>
                      <a:pt x="449" y="447"/>
                    </a:cubicBezTo>
                    <a:cubicBezTo>
                      <a:pt x="448" y="447"/>
                      <a:pt x="447" y="447"/>
                      <a:pt x="447" y="447"/>
                    </a:cubicBezTo>
                    <a:cubicBezTo>
                      <a:pt x="445" y="446"/>
                      <a:pt x="443" y="445"/>
                      <a:pt x="442" y="443"/>
                    </a:cubicBezTo>
                    <a:cubicBezTo>
                      <a:pt x="440" y="442"/>
                      <a:pt x="438" y="441"/>
                      <a:pt x="436" y="440"/>
                    </a:cubicBezTo>
                    <a:cubicBezTo>
                      <a:pt x="435" y="439"/>
                      <a:pt x="434" y="439"/>
                      <a:pt x="432" y="438"/>
                    </a:cubicBezTo>
                    <a:cubicBezTo>
                      <a:pt x="431" y="437"/>
                      <a:pt x="431" y="437"/>
                      <a:pt x="431" y="435"/>
                    </a:cubicBezTo>
                    <a:cubicBezTo>
                      <a:pt x="431" y="434"/>
                      <a:pt x="430" y="433"/>
                      <a:pt x="429" y="431"/>
                    </a:cubicBezTo>
                    <a:cubicBezTo>
                      <a:pt x="429" y="430"/>
                      <a:pt x="431" y="429"/>
                      <a:pt x="430" y="428"/>
                    </a:cubicBezTo>
                    <a:cubicBezTo>
                      <a:pt x="430" y="427"/>
                      <a:pt x="430" y="427"/>
                      <a:pt x="430" y="426"/>
                    </a:cubicBezTo>
                    <a:cubicBezTo>
                      <a:pt x="429" y="424"/>
                      <a:pt x="430" y="422"/>
                      <a:pt x="430" y="420"/>
                    </a:cubicBezTo>
                    <a:cubicBezTo>
                      <a:pt x="431" y="418"/>
                      <a:pt x="432" y="417"/>
                      <a:pt x="432" y="415"/>
                    </a:cubicBezTo>
                    <a:cubicBezTo>
                      <a:pt x="429" y="412"/>
                      <a:pt x="432" y="406"/>
                      <a:pt x="433" y="402"/>
                    </a:cubicBezTo>
                    <a:cubicBezTo>
                      <a:pt x="433" y="399"/>
                      <a:pt x="433" y="397"/>
                      <a:pt x="434" y="394"/>
                    </a:cubicBezTo>
                    <a:cubicBezTo>
                      <a:pt x="434" y="393"/>
                      <a:pt x="434" y="392"/>
                      <a:pt x="434" y="390"/>
                    </a:cubicBezTo>
                    <a:cubicBezTo>
                      <a:pt x="435" y="389"/>
                      <a:pt x="435" y="387"/>
                      <a:pt x="436" y="385"/>
                    </a:cubicBezTo>
                    <a:cubicBezTo>
                      <a:pt x="437" y="382"/>
                      <a:pt x="437" y="378"/>
                      <a:pt x="437" y="374"/>
                    </a:cubicBezTo>
                    <a:cubicBezTo>
                      <a:pt x="438" y="370"/>
                      <a:pt x="439" y="365"/>
                      <a:pt x="440" y="360"/>
                    </a:cubicBezTo>
                    <a:cubicBezTo>
                      <a:pt x="442" y="350"/>
                      <a:pt x="443" y="340"/>
                      <a:pt x="446" y="330"/>
                    </a:cubicBezTo>
                    <a:cubicBezTo>
                      <a:pt x="449" y="318"/>
                      <a:pt x="453" y="306"/>
                      <a:pt x="456" y="294"/>
                    </a:cubicBezTo>
                    <a:cubicBezTo>
                      <a:pt x="458" y="288"/>
                      <a:pt x="459" y="283"/>
                      <a:pt x="461" y="277"/>
                    </a:cubicBezTo>
                    <a:cubicBezTo>
                      <a:pt x="463" y="271"/>
                      <a:pt x="464" y="265"/>
                      <a:pt x="466" y="260"/>
                    </a:cubicBezTo>
                    <a:cubicBezTo>
                      <a:pt x="470" y="248"/>
                      <a:pt x="473" y="235"/>
                      <a:pt x="477" y="223"/>
                    </a:cubicBezTo>
                    <a:cubicBezTo>
                      <a:pt x="480" y="217"/>
                      <a:pt x="481" y="211"/>
                      <a:pt x="483" y="205"/>
                    </a:cubicBezTo>
                    <a:cubicBezTo>
                      <a:pt x="484" y="200"/>
                      <a:pt x="486" y="196"/>
                      <a:pt x="487" y="191"/>
                    </a:cubicBezTo>
                    <a:cubicBezTo>
                      <a:pt x="488" y="186"/>
                      <a:pt x="490" y="181"/>
                      <a:pt x="491" y="175"/>
                    </a:cubicBezTo>
                    <a:cubicBezTo>
                      <a:pt x="493" y="171"/>
                      <a:pt x="494" y="167"/>
                      <a:pt x="495" y="163"/>
                    </a:cubicBezTo>
                    <a:cubicBezTo>
                      <a:pt x="496" y="159"/>
                      <a:pt x="497" y="156"/>
                      <a:pt x="498" y="152"/>
                    </a:cubicBezTo>
                    <a:cubicBezTo>
                      <a:pt x="499" y="149"/>
                      <a:pt x="500" y="145"/>
                      <a:pt x="501" y="141"/>
                    </a:cubicBezTo>
                    <a:cubicBezTo>
                      <a:pt x="504" y="131"/>
                      <a:pt x="506" y="120"/>
                      <a:pt x="508" y="110"/>
                    </a:cubicBezTo>
                    <a:cubicBezTo>
                      <a:pt x="509" y="108"/>
                      <a:pt x="510" y="106"/>
                      <a:pt x="510" y="104"/>
                    </a:cubicBezTo>
                    <a:cubicBezTo>
                      <a:pt x="510" y="102"/>
                      <a:pt x="510" y="101"/>
                      <a:pt x="510" y="100"/>
                    </a:cubicBezTo>
                    <a:cubicBezTo>
                      <a:pt x="510" y="99"/>
                      <a:pt x="510" y="99"/>
                      <a:pt x="511" y="9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18" name="Freeform 70"/>
              <p:cNvSpPr>
                <a:spLocks/>
              </p:cNvSpPr>
              <p:nvPr/>
            </p:nvSpPr>
            <p:spPr bwMode="auto">
              <a:xfrm>
                <a:off x="2136488" y="1866978"/>
                <a:ext cx="311172" cy="601348"/>
              </a:xfrm>
              <a:custGeom>
                <a:avLst/>
                <a:gdLst>
                  <a:gd name="T0" fmla="*/ 65 w 245"/>
                  <a:gd name="T1" fmla="*/ 8 h 473"/>
                  <a:gd name="T2" fmla="*/ 89 w 245"/>
                  <a:gd name="T3" fmla="*/ 9 h 473"/>
                  <a:gd name="T4" fmla="*/ 107 w 245"/>
                  <a:gd name="T5" fmla="*/ 17 h 473"/>
                  <a:gd name="T6" fmla="*/ 117 w 245"/>
                  <a:gd name="T7" fmla="*/ 23 h 473"/>
                  <a:gd name="T8" fmla="*/ 151 w 245"/>
                  <a:gd name="T9" fmla="*/ 46 h 473"/>
                  <a:gd name="T10" fmla="*/ 164 w 245"/>
                  <a:gd name="T11" fmla="*/ 61 h 473"/>
                  <a:gd name="T12" fmla="*/ 188 w 245"/>
                  <a:gd name="T13" fmla="*/ 103 h 473"/>
                  <a:gd name="T14" fmla="*/ 203 w 245"/>
                  <a:gd name="T15" fmla="*/ 126 h 473"/>
                  <a:gd name="T16" fmla="*/ 206 w 245"/>
                  <a:gd name="T17" fmla="*/ 147 h 473"/>
                  <a:gd name="T18" fmla="*/ 215 w 245"/>
                  <a:gd name="T19" fmla="*/ 167 h 473"/>
                  <a:gd name="T20" fmla="*/ 218 w 245"/>
                  <a:gd name="T21" fmla="*/ 186 h 473"/>
                  <a:gd name="T22" fmla="*/ 222 w 245"/>
                  <a:gd name="T23" fmla="*/ 204 h 473"/>
                  <a:gd name="T24" fmla="*/ 223 w 245"/>
                  <a:gd name="T25" fmla="*/ 236 h 473"/>
                  <a:gd name="T26" fmla="*/ 225 w 245"/>
                  <a:gd name="T27" fmla="*/ 252 h 473"/>
                  <a:gd name="T28" fmla="*/ 228 w 245"/>
                  <a:gd name="T29" fmla="*/ 266 h 473"/>
                  <a:gd name="T30" fmla="*/ 235 w 245"/>
                  <a:gd name="T31" fmla="*/ 285 h 473"/>
                  <a:gd name="T32" fmla="*/ 235 w 245"/>
                  <a:gd name="T33" fmla="*/ 304 h 473"/>
                  <a:gd name="T34" fmla="*/ 234 w 245"/>
                  <a:gd name="T35" fmla="*/ 312 h 473"/>
                  <a:gd name="T36" fmla="*/ 231 w 245"/>
                  <a:gd name="T37" fmla="*/ 321 h 473"/>
                  <a:gd name="T38" fmla="*/ 236 w 245"/>
                  <a:gd name="T39" fmla="*/ 344 h 473"/>
                  <a:gd name="T40" fmla="*/ 243 w 245"/>
                  <a:gd name="T41" fmla="*/ 365 h 473"/>
                  <a:gd name="T42" fmla="*/ 237 w 245"/>
                  <a:gd name="T43" fmla="*/ 377 h 473"/>
                  <a:gd name="T44" fmla="*/ 229 w 245"/>
                  <a:gd name="T45" fmla="*/ 389 h 473"/>
                  <a:gd name="T46" fmla="*/ 186 w 245"/>
                  <a:gd name="T47" fmla="*/ 406 h 473"/>
                  <a:gd name="T48" fmla="*/ 149 w 245"/>
                  <a:gd name="T49" fmla="*/ 419 h 473"/>
                  <a:gd name="T50" fmla="*/ 105 w 245"/>
                  <a:gd name="T51" fmla="*/ 444 h 473"/>
                  <a:gd name="T52" fmla="*/ 83 w 245"/>
                  <a:gd name="T53" fmla="*/ 455 h 473"/>
                  <a:gd name="T54" fmla="*/ 72 w 245"/>
                  <a:gd name="T55" fmla="*/ 459 h 473"/>
                  <a:gd name="T56" fmla="*/ 51 w 245"/>
                  <a:gd name="T57" fmla="*/ 472 h 473"/>
                  <a:gd name="T58" fmla="*/ 41 w 245"/>
                  <a:gd name="T59" fmla="*/ 452 h 473"/>
                  <a:gd name="T60" fmla="*/ 38 w 245"/>
                  <a:gd name="T61" fmla="*/ 437 h 473"/>
                  <a:gd name="T62" fmla="*/ 35 w 245"/>
                  <a:gd name="T63" fmla="*/ 421 h 473"/>
                  <a:gd name="T64" fmla="*/ 34 w 245"/>
                  <a:gd name="T65" fmla="*/ 375 h 473"/>
                  <a:gd name="T66" fmla="*/ 30 w 245"/>
                  <a:gd name="T67" fmla="*/ 335 h 473"/>
                  <a:gd name="T68" fmla="*/ 18 w 245"/>
                  <a:gd name="T69" fmla="*/ 274 h 473"/>
                  <a:gd name="T70" fmla="*/ 11 w 245"/>
                  <a:gd name="T71" fmla="*/ 246 h 473"/>
                  <a:gd name="T72" fmla="*/ 6 w 245"/>
                  <a:gd name="T73" fmla="*/ 221 h 473"/>
                  <a:gd name="T74" fmla="*/ 4 w 245"/>
                  <a:gd name="T75" fmla="*/ 207 h 473"/>
                  <a:gd name="T76" fmla="*/ 2 w 245"/>
                  <a:gd name="T77" fmla="*/ 184 h 473"/>
                  <a:gd name="T78" fmla="*/ 1 w 245"/>
                  <a:gd name="T79" fmla="*/ 165 h 473"/>
                  <a:gd name="T80" fmla="*/ 1 w 245"/>
                  <a:gd name="T81" fmla="*/ 155 h 473"/>
                  <a:gd name="T82" fmla="*/ 2 w 245"/>
                  <a:gd name="T83" fmla="*/ 146 h 473"/>
                  <a:gd name="T84" fmla="*/ 5 w 245"/>
                  <a:gd name="T85" fmla="*/ 139 h 473"/>
                  <a:gd name="T86" fmla="*/ 6 w 245"/>
                  <a:gd name="T87" fmla="*/ 127 h 473"/>
                  <a:gd name="T88" fmla="*/ 7 w 245"/>
                  <a:gd name="T89" fmla="*/ 117 h 473"/>
                  <a:gd name="T90" fmla="*/ 9 w 245"/>
                  <a:gd name="T91" fmla="*/ 111 h 473"/>
                  <a:gd name="T92" fmla="*/ 23 w 245"/>
                  <a:gd name="T93" fmla="*/ 75 h 473"/>
                  <a:gd name="T94" fmla="*/ 33 w 245"/>
                  <a:gd name="T95" fmla="*/ 59 h 473"/>
                  <a:gd name="T96" fmla="*/ 42 w 245"/>
                  <a:gd name="T97" fmla="*/ 45 h 473"/>
                  <a:gd name="T98" fmla="*/ 44 w 245"/>
                  <a:gd name="T99" fmla="*/ 4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5" h="473">
                    <a:moveTo>
                      <a:pt x="51" y="31"/>
                    </a:moveTo>
                    <a:cubicBezTo>
                      <a:pt x="55" y="26"/>
                      <a:pt x="61" y="21"/>
                      <a:pt x="63" y="15"/>
                    </a:cubicBezTo>
                    <a:cubicBezTo>
                      <a:pt x="63" y="12"/>
                      <a:pt x="63" y="10"/>
                      <a:pt x="65" y="8"/>
                    </a:cubicBezTo>
                    <a:cubicBezTo>
                      <a:pt x="66" y="5"/>
                      <a:pt x="69" y="3"/>
                      <a:pt x="70" y="0"/>
                    </a:cubicBezTo>
                    <a:cubicBezTo>
                      <a:pt x="73" y="1"/>
                      <a:pt x="76" y="5"/>
                      <a:pt x="79" y="6"/>
                    </a:cubicBezTo>
                    <a:cubicBezTo>
                      <a:pt x="83" y="8"/>
                      <a:pt x="86" y="8"/>
                      <a:pt x="89" y="9"/>
                    </a:cubicBezTo>
                    <a:cubicBezTo>
                      <a:pt x="93" y="10"/>
                      <a:pt x="96" y="11"/>
                      <a:pt x="99" y="12"/>
                    </a:cubicBezTo>
                    <a:cubicBezTo>
                      <a:pt x="101" y="13"/>
                      <a:pt x="102" y="13"/>
                      <a:pt x="103" y="14"/>
                    </a:cubicBezTo>
                    <a:cubicBezTo>
                      <a:pt x="105" y="15"/>
                      <a:pt x="106" y="16"/>
                      <a:pt x="107" y="17"/>
                    </a:cubicBezTo>
                    <a:cubicBezTo>
                      <a:pt x="108" y="18"/>
                      <a:pt x="109" y="17"/>
                      <a:pt x="110" y="18"/>
                    </a:cubicBezTo>
                    <a:cubicBezTo>
                      <a:pt x="111" y="18"/>
                      <a:pt x="112" y="19"/>
                      <a:pt x="113" y="19"/>
                    </a:cubicBezTo>
                    <a:cubicBezTo>
                      <a:pt x="114" y="20"/>
                      <a:pt x="116" y="21"/>
                      <a:pt x="117" y="23"/>
                    </a:cubicBezTo>
                    <a:cubicBezTo>
                      <a:pt x="122" y="26"/>
                      <a:pt x="127" y="32"/>
                      <a:pt x="132" y="35"/>
                    </a:cubicBezTo>
                    <a:cubicBezTo>
                      <a:pt x="134" y="36"/>
                      <a:pt x="135" y="36"/>
                      <a:pt x="137" y="37"/>
                    </a:cubicBezTo>
                    <a:cubicBezTo>
                      <a:pt x="141" y="41"/>
                      <a:pt x="146" y="42"/>
                      <a:pt x="151" y="46"/>
                    </a:cubicBezTo>
                    <a:cubicBezTo>
                      <a:pt x="152" y="47"/>
                      <a:pt x="155" y="49"/>
                      <a:pt x="156" y="50"/>
                    </a:cubicBezTo>
                    <a:cubicBezTo>
                      <a:pt x="158" y="52"/>
                      <a:pt x="160" y="54"/>
                      <a:pt x="162" y="55"/>
                    </a:cubicBezTo>
                    <a:cubicBezTo>
                      <a:pt x="164" y="57"/>
                      <a:pt x="164" y="58"/>
                      <a:pt x="164" y="61"/>
                    </a:cubicBezTo>
                    <a:cubicBezTo>
                      <a:pt x="164" y="64"/>
                      <a:pt x="163" y="70"/>
                      <a:pt x="165" y="73"/>
                    </a:cubicBezTo>
                    <a:cubicBezTo>
                      <a:pt x="167" y="76"/>
                      <a:pt x="169" y="79"/>
                      <a:pt x="171" y="83"/>
                    </a:cubicBezTo>
                    <a:cubicBezTo>
                      <a:pt x="176" y="90"/>
                      <a:pt x="182" y="97"/>
                      <a:pt x="188" y="103"/>
                    </a:cubicBezTo>
                    <a:cubicBezTo>
                      <a:pt x="190" y="104"/>
                      <a:pt x="192" y="106"/>
                      <a:pt x="193" y="108"/>
                    </a:cubicBezTo>
                    <a:cubicBezTo>
                      <a:pt x="195" y="110"/>
                      <a:pt x="195" y="111"/>
                      <a:pt x="196" y="113"/>
                    </a:cubicBezTo>
                    <a:cubicBezTo>
                      <a:pt x="198" y="118"/>
                      <a:pt x="201" y="122"/>
                      <a:pt x="203" y="126"/>
                    </a:cubicBezTo>
                    <a:cubicBezTo>
                      <a:pt x="204" y="127"/>
                      <a:pt x="206" y="130"/>
                      <a:pt x="206" y="131"/>
                    </a:cubicBezTo>
                    <a:cubicBezTo>
                      <a:pt x="207" y="134"/>
                      <a:pt x="206" y="136"/>
                      <a:pt x="206" y="139"/>
                    </a:cubicBezTo>
                    <a:cubicBezTo>
                      <a:pt x="206" y="142"/>
                      <a:pt x="205" y="144"/>
                      <a:pt x="206" y="147"/>
                    </a:cubicBezTo>
                    <a:cubicBezTo>
                      <a:pt x="207" y="148"/>
                      <a:pt x="208" y="149"/>
                      <a:pt x="208" y="150"/>
                    </a:cubicBezTo>
                    <a:cubicBezTo>
                      <a:pt x="209" y="153"/>
                      <a:pt x="210" y="156"/>
                      <a:pt x="211" y="159"/>
                    </a:cubicBezTo>
                    <a:cubicBezTo>
                      <a:pt x="212" y="161"/>
                      <a:pt x="214" y="164"/>
                      <a:pt x="215" y="167"/>
                    </a:cubicBezTo>
                    <a:cubicBezTo>
                      <a:pt x="215" y="170"/>
                      <a:pt x="217" y="173"/>
                      <a:pt x="217" y="176"/>
                    </a:cubicBezTo>
                    <a:cubicBezTo>
                      <a:pt x="217" y="178"/>
                      <a:pt x="217" y="180"/>
                      <a:pt x="217" y="182"/>
                    </a:cubicBezTo>
                    <a:cubicBezTo>
                      <a:pt x="217" y="184"/>
                      <a:pt x="217" y="184"/>
                      <a:pt x="218" y="186"/>
                    </a:cubicBezTo>
                    <a:cubicBezTo>
                      <a:pt x="218" y="188"/>
                      <a:pt x="218" y="188"/>
                      <a:pt x="219" y="190"/>
                    </a:cubicBezTo>
                    <a:cubicBezTo>
                      <a:pt x="220" y="192"/>
                      <a:pt x="220" y="193"/>
                      <a:pt x="220" y="195"/>
                    </a:cubicBezTo>
                    <a:cubicBezTo>
                      <a:pt x="221" y="198"/>
                      <a:pt x="222" y="201"/>
                      <a:pt x="222" y="204"/>
                    </a:cubicBezTo>
                    <a:cubicBezTo>
                      <a:pt x="222" y="206"/>
                      <a:pt x="222" y="207"/>
                      <a:pt x="223" y="209"/>
                    </a:cubicBezTo>
                    <a:cubicBezTo>
                      <a:pt x="223" y="211"/>
                      <a:pt x="223" y="213"/>
                      <a:pt x="223" y="215"/>
                    </a:cubicBezTo>
                    <a:cubicBezTo>
                      <a:pt x="223" y="222"/>
                      <a:pt x="223" y="230"/>
                      <a:pt x="223" y="236"/>
                    </a:cubicBezTo>
                    <a:cubicBezTo>
                      <a:pt x="223" y="238"/>
                      <a:pt x="224" y="240"/>
                      <a:pt x="224" y="242"/>
                    </a:cubicBezTo>
                    <a:cubicBezTo>
                      <a:pt x="224" y="243"/>
                      <a:pt x="224" y="245"/>
                      <a:pt x="224" y="247"/>
                    </a:cubicBezTo>
                    <a:cubicBezTo>
                      <a:pt x="224" y="249"/>
                      <a:pt x="226" y="251"/>
                      <a:pt x="225" y="252"/>
                    </a:cubicBezTo>
                    <a:cubicBezTo>
                      <a:pt x="225" y="253"/>
                      <a:pt x="224" y="253"/>
                      <a:pt x="224" y="254"/>
                    </a:cubicBezTo>
                    <a:cubicBezTo>
                      <a:pt x="224" y="255"/>
                      <a:pt x="224" y="257"/>
                      <a:pt x="224" y="258"/>
                    </a:cubicBezTo>
                    <a:cubicBezTo>
                      <a:pt x="224" y="262"/>
                      <a:pt x="225" y="263"/>
                      <a:pt x="228" y="266"/>
                    </a:cubicBezTo>
                    <a:cubicBezTo>
                      <a:pt x="230" y="269"/>
                      <a:pt x="230" y="272"/>
                      <a:pt x="232" y="275"/>
                    </a:cubicBezTo>
                    <a:cubicBezTo>
                      <a:pt x="232" y="278"/>
                      <a:pt x="233" y="281"/>
                      <a:pt x="234" y="284"/>
                    </a:cubicBezTo>
                    <a:cubicBezTo>
                      <a:pt x="234" y="284"/>
                      <a:pt x="235" y="284"/>
                      <a:pt x="235" y="285"/>
                    </a:cubicBezTo>
                    <a:cubicBezTo>
                      <a:pt x="235" y="288"/>
                      <a:pt x="235" y="290"/>
                      <a:pt x="236" y="294"/>
                    </a:cubicBezTo>
                    <a:cubicBezTo>
                      <a:pt x="237" y="296"/>
                      <a:pt x="236" y="299"/>
                      <a:pt x="236" y="302"/>
                    </a:cubicBezTo>
                    <a:cubicBezTo>
                      <a:pt x="236" y="303"/>
                      <a:pt x="235" y="303"/>
                      <a:pt x="235" y="304"/>
                    </a:cubicBezTo>
                    <a:cubicBezTo>
                      <a:pt x="234" y="305"/>
                      <a:pt x="235" y="306"/>
                      <a:pt x="234" y="307"/>
                    </a:cubicBezTo>
                    <a:cubicBezTo>
                      <a:pt x="234" y="307"/>
                      <a:pt x="234" y="308"/>
                      <a:pt x="234" y="309"/>
                    </a:cubicBezTo>
                    <a:cubicBezTo>
                      <a:pt x="233" y="310"/>
                      <a:pt x="234" y="311"/>
                      <a:pt x="234" y="312"/>
                    </a:cubicBezTo>
                    <a:cubicBezTo>
                      <a:pt x="233" y="313"/>
                      <a:pt x="233" y="313"/>
                      <a:pt x="233" y="314"/>
                    </a:cubicBezTo>
                    <a:cubicBezTo>
                      <a:pt x="232" y="316"/>
                      <a:pt x="233" y="317"/>
                      <a:pt x="232" y="318"/>
                    </a:cubicBezTo>
                    <a:cubicBezTo>
                      <a:pt x="232" y="319"/>
                      <a:pt x="232" y="319"/>
                      <a:pt x="231" y="321"/>
                    </a:cubicBezTo>
                    <a:cubicBezTo>
                      <a:pt x="231" y="322"/>
                      <a:pt x="232" y="323"/>
                      <a:pt x="232" y="324"/>
                    </a:cubicBezTo>
                    <a:cubicBezTo>
                      <a:pt x="233" y="326"/>
                      <a:pt x="232" y="328"/>
                      <a:pt x="233" y="330"/>
                    </a:cubicBezTo>
                    <a:cubicBezTo>
                      <a:pt x="234" y="335"/>
                      <a:pt x="235" y="339"/>
                      <a:pt x="236" y="344"/>
                    </a:cubicBezTo>
                    <a:cubicBezTo>
                      <a:pt x="236" y="346"/>
                      <a:pt x="237" y="348"/>
                      <a:pt x="238" y="349"/>
                    </a:cubicBezTo>
                    <a:cubicBezTo>
                      <a:pt x="239" y="351"/>
                      <a:pt x="239" y="353"/>
                      <a:pt x="239" y="355"/>
                    </a:cubicBezTo>
                    <a:cubicBezTo>
                      <a:pt x="240" y="358"/>
                      <a:pt x="242" y="362"/>
                      <a:pt x="243" y="365"/>
                    </a:cubicBezTo>
                    <a:cubicBezTo>
                      <a:pt x="243" y="367"/>
                      <a:pt x="245" y="370"/>
                      <a:pt x="244" y="371"/>
                    </a:cubicBezTo>
                    <a:cubicBezTo>
                      <a:pt x="244" y="372"/>
                      <a:pt x="241" y="373"/>
                      <a:pt x="241" y="374"/>
                    </a:cubicBezTo>
                    <a:cubicBezTo>
                      <a:pt x="239" y="375"/>
                      <a:pt x="238" y="376"/>
                      <a:pt x="237" y="377"/>
                    </a:cubicBezTo>
                    <a:cubicBezTo>
                      <a:pt x="236" y="378"/>
                      <a:pt x="235" y="379"/>
                      <a:pt x="233" y="380"/>
                    </a:cubicBezTo>
                    <a:cubicBezTo>
                      <a:pt x="232" y="382"/>
                      <a:pt x="230" y="383"/>
                      <a:pt x="229" y="385"/>
                    </a:cubicBezTo>
                    <a:cubicBezTo>
                      <a:pt x="228" y="387"/>
                      <a:pt x="229" y="387"/>
                      <a:pt x="229" y="389"/>
                    </a:cubicBezTo>
                    <a:cubicBezTo>
                      <a:pt x="230" y="393"/>
                      <a:pt x="224" y="395"/>
                      <a:pt x="221" y="396"/>
                    </a:cubicBezTo>
                    <a:cubicBezTo>
                      <a:pt x="216" y="399"/>
                      <a:pt x="210" y="401"/>
                      <a:pt x="204" y="403"/>
                    </a:cubicBezTo>
                    <a:cubicBezTo>
                      <a:pt x="198" y="405"/>
                      <a:pt x="192" y="406"/>
                      <a:pt x="186" y="406"/>
                    </a:cubicBezTo>
                    <a:cubicBezTo>
                      <a:pt x="180" y="406"/>
                      <a:pt x="176" y="406"/>
                      <a:pt x="171" y="409"/>
                    </a:cubicBezTo>
                    <a:cubicBezTo>
                      <a:pt x="167" y="411"/>
                      <a:pt x="164" y="413"/>
                      <a:pt x="160" y="414"/>
                    </a:cubicBezTo>
                    <a:cubicBezTo>
                      <a:pt x="157" y="415"/>
                      <a:pt x="153" y="417"/>
                      <a:pt x="149" y="419"/>
                    </a:cubicBezTo>
                    <a:cubicBezTo>
                      <a:pt x="142" y="423"/>
                      <a:pt x="135" y="426"/>
                      <a:pt x="129" y="431"/>
                    </a:cubicBezTo>
                    <a:cubicBezTo>
                      <a:pt x="124" y="435"/>
                      <a:pt x="118" y="438"/>
                      <a:pt x="112" y="441"/>
                    </a:cubicBezTo>
                    <a:cubicBezTo>
                      <a:pt x="110" y="442"/>
                      <a:pt x="107" y="443"/>
                      <a:pt x="105" y="444"/>
                    </a:cubicBezTo>
                    <a:cubicBezTo>
                      <a:pt x="102" y="446"/>
                      <a:pt x="99" y="448"/>
                      <a:pt x="96" y="449"/>
                    </a:cubicBezTo>
                    <a:cubicBezTo>
                      <a:pt x="93" y="451"/>
                      <a:pt x="91" y="451"/>
                      <a:pt x="88" y="453"/>
                    </a:cubicBezTo>
                    <a:cubicBezTo>
                      <a:pt x="86" y="453"/>
                      <a:pt x="85" y="454"/>
                      <a:pt x="83" y="455"/>
                    </a:cubicBezTo>
                    <a:cubicBezTo>
                      <a:pt x="82" y="455"/>
                      <a:pt x="81" y="456"/>
                      <a:pt x="79" y="456"/>
                    </a:cubicBezTo>
                    <a:cubicBezTo>
                      <a:pt x="78" y="457"/>
                      <a:pt x="77" y="458"/>
                      <a:pt x="76" y="458"/>
                    </a:cubicBezTo>
                    <a:cubicBezTo>
                      <a:pt x="75" y="459"/>
                      <a:pt x="73" y="459"/>
                      <a:pt x="72" y="459"/>
                    </a:cubicBezTo>
                    <a:cubicBezTo>
                      <a:pt x="69" y="460"/>
                      <a:pt x="66" y="461"/>
                      <a:pt x="64" y="462"/>
                    </a:cubicBezTo>
                    <a:cubicBezTo>
                      <a:pt x="61" y="464"/>
                      <a:pt x="58" y="467"/>
                      <a:pt x="55" y="469"/>
                    </a:cubicBezTo>
                    <a:cubicBezTo>
                      <a:pt x="53" y="470"/>
                      <a:pt x="52" y="472"/>
                      <a:pt x="51" y="472"/>
                    </a:cubicBezTo>
                    <a:cubicBezTo>
                      <a:pt x="48" y="473"/>
                      <a:pt x="49" y="471"/>
                      <a:pt x="48" y="470"/>
                    </a:cubicBezTo>
                    <a:cubicBezTo>
                      <a:pt x="47" y="466"/>
                      <a:pt x="45" y="462"/>
                      <a:pt x="44" y="457"/>
                    </a:cubicBezTo>
                    <a:cubicBezTo>
                      <a:pt x="43" y="456"/>
                      <a:pt x="42" y="454"/>
                      <a:pt x="41" y="452"/>
                    </a:cubicBezTo>
                    <a:cubicBezTo>
                      <a:pt x="41" y="450"/>
                      <a:pt x="41" y="450"/>
                      <a:pt x="41" y="448"/>
                    </a:cubicBezTo>
                    <a:cubicBezTo>
                      <a:pt x="40" y="448"/>
                      <a:pt x="40" y="447"/>
                      <a:pt x="40" y="446"/>
                    </a:cubicBezTo>
                    <a:cubicBezTo>
                      <a:pt x="39" y="443"/>
                      <a:pt x="38" y="440"/>
                      <a:pt x="38" y="437"/>
                    </a:cubicBezTo>
                    <a:cubicBezTo>
                      <a:pt x="37" y="434"/>
                      <a:pt x="37" y="432"/>
                      <a:pt x="36" y="430"/>
                    </a:cubicBezTo>
                    <a:cubicBezTo>
                      <a:pt x="36" y="429"/>
                      <a:pt x="37" y="427"/>
                      <a:pt x="36" y="426"/>
                    </a:cubicBezTo>
                    <a:cubicBezTo>
                      <a:pt x="36" y="424"/>
                      <a:pt x="35" y="423"/>
                      <a:pt x="35" y="421"/>
                    </a:cubicBezTo>
                    <a:cubicBezTo>
                      <a:pt x="35" y="419"/>
                      <a:pt x="35" y="418"/>
                      <a:pt x="35" y="416"/>
                    </a:cubicBezTo>
                    <a:cubicBezTo>
                      <a:pt x="35" y="415"/>
                      <a:pt x="34" y="414"/>
                      <a:pt x="34" y="412"/>
                    </a:cubicBezTo>
                    <a:cubicBezTo>
                      <a:pt x="34" y="400"/>
                      <a:pt x="34" y="387"/>
                      <a:pt x="34" y="375"/>
                    </a:cubicBezTo>
                    <a:cubicBezTo>
                      <a:pt x="34" y="371"/>
                      <a:pt x="34" y="367"/>
                      <a:pt x="34" y="364"/>
                    </a:cubicBezTo>
                    <a:cubicBezTo>
                      <a:pt x="34" y="361"/>
                      <a:pt x="33" y="358"/>
                      <a:pt x="33" y="355"/>
                    </a:cubicBezTo>
                    <a:cubicBezTo>
                      <a:pt x="33" y="348"/>
                      <a:pt x="30" y="341"/>
                      <a:pt x="30" y="335"/>
                    </a:cubicBezTo>
                    <a:cubicBezTo>
                      <a:pt x="29" y="328"/>
                      <a:pt x="28" y="320"/>
                      <a:pt x="27" y="313"/>
                    </a:cubicBezTo>
                    <a:cubicBezTo>
                      <a:pt x="26" y="306"/>
                      <a:pt x="24" y="299"/>
                      <a:pt x="22" y="292"/>
                    </a:cubicBezTo>
                    <a:cubicBezTo>
                      <a:pt x="21" y="286"/>
                      <a:pt x="20" y="280"/>
                      <a:pt x="18" y="274"/>
                    </a:cubicBezTo>
                    <a:cubicBezTo>
                      <a:pt x="18" y="271"/>
                      <a:pt x="18" y="269"/>
                      <a:pt x="17" y="266"/>
                    </a:cubicBezTo>
                    <a:cubicBezTo>
                      <a:pt x="16" y="264"/>
                      <a:pt x="15" y="262"/>
                      <a:pt x="15" y="260"/>
                    </a:cubicBezTo>
                    <a:cubicBezTo>
                      <a:pt x="14" y="255"/>
                      <a:pt x="13" y="251"/>
                      <a:pt x="11" y="246"/>
                    </a:cubicBezTo>
                    <a:cubicBezTo>
                      <a:pt x="11" y="244"/>
                      <a:pt x="9" y="241"/>
                      <a:pt x="9" y="238"/>
                    </a:cubicBezTo>
                    <a:cubicBezTo>
                      <a:pt x="9" y="237"/>
                      <a:pt x="9" y="235"/>
                      <a:pt x="9" y="234"/>
                    </a:cubicBezTo>
                    <a:cubicBezTo>
                      <a:pt x="9" y="229"/>
                      <a:pt x="7" y="225"/>
                      <a:pt x="6" y="221"/>
                    </a:cubicBezTo>
                    <a:cubicBezTo>
                      <a:pt x="6" y="219"/>
                      <a:pt x="5" y="218"/>
                      <a:pt x="5" y="215"/>
                    </a:cubicBezTo>
                    <a:cubicBezTo>
                      <a:pt x="5" y="213"/>
                      <a:pt x="4" y="212"/>
                      <a:pt x="4" y="210"/>
                    </a:cubicBezTo>
                    <a:cubicBezTo>
                      <a:pt x="4" y="209"/>
                      <a:pt x="4" y="208"/>
                      <a:pt x="4" y="207"/>
                    </a:cubicBezTo>
                    <a:cubicBezTo>
                      <a:pt x="4" y="205"/>
                      <a:pt x="3" y="204"/>
                      <a:pt x="3" y="203"/>
                    </a:cubicBezTo>
                    <a:cubicBezTo>
                      <a:pt x="2" y="199"/>
                      <a:pt x="3" y="194"/>
                      <a:pt x="3" y="190"/>
                    </a:cubicBezTo>
                    <a:cubicBezTo>
                      <a:pt x="3" y="188"/>
                      <a:pt x="2" y="186"/>
                      <a:pt x="2" y="184"/>
                    </a:cubicBezTo>
                    <a:cubicBezTo>
                      <a:pt x="2" y="182"/>
                      <a:pt x="2" y="179"/>
                      <a:pt x="2" y="176"/>
                    </a:cubicBezTo>
                    <a:cubicBezTo>
                      <a:pt x="2" y="174"/>
                      <a:pt x="1" y="173"/>
                      <a:pt x="1" y="171"/>
                    </a:cubicBezTo>
                    <a:cubicBezTo>
                      <a:pt x="1" y="169"/>
                      <a:pt x="1" y="167"/>
                      <a:pt x="1" y="165"/>
                    </a:cubicBezTo>
                    <a:cubicBezTo>
                      <a:pt x="1" y="164"/>
                      <a:pt x="1" y="163"/>
                      <a:pt x="1" y="162"/>
                    </a:cubicBezTo>
                    <a:cubicBezTo>
                      <a:pt x="1" y="160"/>
                      <a:pt x="0" y="160"/>
                      <a:pt x="0" y="159"/>
                    </a:cubicBezTo>
                    <a:cubicBezTo>
                      <a:pt x="0" y="158"/>
                      <a:pt x="1" y="157"/>
                      <a:pt x="1" y="155"/>
                    </a:cubicBezTo>
                    <a:cubicBezTo>
                      <a:pt x="1" y="154"/>
                      <a:pt x="1" y="153"/>
                      <a:pt x="1" y="151"/>
                    </a:cubicBezTo>
                    <a:cubicBezTo>
                      <a:pt x="1" y="151"/>
                      <a:pt x="2" y="150"/>
                      <a:pt x="2" y="149"/>
                    </a:cubicBezTo>
                    <a:cubicBezTo>
                      <a:pt x="2" y="148"/>
                      <a:pt x="2" y="147"/>
                      <a:pt x="2" y="146"/>
                    </a:cubicBezTo>
                    <a:cubicBezTo>
                      <a:pt x="3" y="145"/>
                      <a:pt x="4" y="144"/>
                      <a:pt x="4" y="144"/>
                    </a:cubicBezTo>
                    <a:cubicBezTo>
                      <a:pt x="4" y="143"/>
                      <a:pt x="4" y="142"/>
                      <a:pt x="4" y="141"/>
                    </a:cubicBezTo>
                    <a:cubicBezTo>
                      <a:pt x="4" y="140"/>
                      <a:pt x="5" y="140"/>
                      <a:pt x="5" y="139"/>
                    </a:cubicBezTo>
                    <a:cubicBezTo>
                      <a:pt x="5" y="138"/>
                      <a:pt x="5" y="136"/>
                      <a:pt x="5" y="135"/>
                    </a:cubicBezTo>
                    <a:cubicBezTo>
                      <a:pt x="5" y="133"/>
                      <a:pt x="5" y="131"/>
                      <a:pt x="5" y="128"/>
                    </a:cubicBezTo>
                    <a:cubicBezTo>
                      <a:pt x="6" y="128"/>
                      <a:pt x="6" y="128"/>
                      <a:pt x="6" y="127"/>
                    </a:cubicBezTo>
                    <a:cubicBezTo>
                      <a:pt x="6" y="126"/>
                      <a:pt x="6" y="125"/>
                      <a:pt x="6" y="124"/>
                    </a:cubicBezTo>
                    <a:cubicBezTo>
                      <a:pt x="6" y="122"/>
                      <a:pt x="7" y="121"/>
                      <a:pt x="7" y="120"/>
                    </a:cubicBezTo>
                    <a:cubicBezTo>
                      <a:pt x="7" y="119"/>
                      <a:pt x="7" y="118"/>
                      <a:pt x="7" y="117"/>
                    </a:cubicBezTo>
                    <a:cubicBezTo>
                      <a:pt x="7" y="116"/>
                      <a:pt x="8" y="116"/>
                      <a:pt x="8" y="115"/>
                    </a:cubicBezTo>
                    <a:cubicBezTo>
                      <a:pt x="8" y="115"/>
                      <a:pt x="9" y="114"/>
                      <a:pt x="8" y="113"/>
                    </a:cubicBezTo>
                    <a:cubicBezTo>
                      <a:pt x="8" y="113"/>
                      <a:pt x="9" y="111"/>
                      <a:pt x="9" y="111"/>
                    </a:cubicBezTo>
                    <a:cubicBezTo>
                      <a:pt x="10" y="105"/>
                      <a:pt x="12" y="99"/>
                      <a:pt x="15" y="93"/>
                    </a:cubicBezTo>
                    <a:cubicBezTo>
                      <a:pt x="16" y="90"/>
                      <a:pt x="16" y="87"/>
                      <a:pt x="18" y="84"/>
                    </a:cubicBezTo>
                    <a:cubicBezTo>
                      <a:pt x="19" y="81"/>
                      <a:pt x="21" y="78"/>
                      <a:pt x="23" y="75"/>
                    </a:cubicBezTo>
                    <a:cubicBezTo>
                      <a:pt x="25" y="72"/>
                      <a:pt x="27" y="69"/>
                      <a:pt x="28" y="66"/>
                    </a:cubicBezTo>
                    <a:cubicBezTo>
                      <a:pt x="29" y="64"/>
                      <a:pt x="29" y="64"/>
                      <a:pt x="30" y="63"/>
                    </a:cubicBezTo>
                    <a:cubicBezTo>
                      <a:pt x="31" y="61"/>
                      <a:pt x="32" y="60"/>
                      <a:pt x="33" y="59"/>
                    </a:cubicBezTo>
                    <a:cubicBezTo>
                      <a:pt x="34" y="56"/>
                      <a:pt x="36" y="54"/>
                      <a:pt x="37" y="51"/>
                    </a:cubicBezTo>
                    <a:cubicBezTo>
                      <a:pt x="38" y="50"/>
                      <a:pt x="38" y="48"/>
                      <a:pt x="39" y="47"/>
                    </a:cubicBezTo>
                    <a:cubicBezTo>
                      <a:pt x="40" y="46"/>
                      <a:pt x="41" y="46"/>
                      <a:pt x="42" y="45"/>
                    </a:cubicBezTo>
                    <a:cubicBezTo>
                      <a:pt x="42" y="44"/>
                      <a:pt x="42" y="44"/>
                      <a:pt x="42" y="43"/>
                    </a:cubicBezTo>
                    <a:cubicBezTo>
                      <a:pt x="43" y="42"/>
                      <a:pt x="43" y="42"/>
                      <a:pt x="44" y="41"/>
                    </a:cubicBezTo>
                    <a:cubicBezTo>
                      <a:pt x="44" y="41"/>
                      <a:pt x="44" y="40"/>
                      <a:pt x="44" y="40"/>
                    </a:cubicBezTo>
                    <a:cubicBezTo>
                      <a:pt x="45" y="39"/>
                      <a:pt x="46" y="39"/>
                      <a:pt x="46" y="38"/>
                    </a:cubicBezTo>
                    <a:cubicBezTo>
                      <a:pt x="48" y="36"/>
                      <a:pt x="49" y="33"/>
                      <a:pt x="51" y="31"/>
                    </a:cubicBezTo>
                    <a:close/>
                  </a:path>
                </a:pathLst>
              </a:custGeom>
              <a:gradFill flip="none" rotWithShape="1">
                <a:gsLst>
                  <a:gs pos="93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19" name="Freeform 71"/>
              <p:cNvSpPr>
                <a:spLocks/>
              </p:cNvSpPr>
              <p:nvPr/>
            </p:nvSpPr>
            <p:spPr bwMode="auto">
              <a:xfrm>
                <a:off x="2057929" y="2104022"/>
                <a:ext cx="578737" cy="886141"/>
              </a:xfrm>
              <a:custGeom>
                <a:avLst/>
                <a:gdLst>
                  <a:gd name="T0" fmla="*/ 436 w 455"/>
                  <a:gd name="T1" fmla="*/ 637 h 697"/>
                  <a:gd name="T2" fmla="*/ 453 w 455"/>
                  <a:gd name="T3" fmla="*/ 610 h 697"/>
                  <a:gd name="T4" fmla="*/ 266 w 455"/>
                  <a:gd name="T5" fmla="*/ 572 h 697"/>
                  <a:gd name="T6" fmla="*/ 252 w 455"/>
                  <a:gd name="T7" fmla="*/ 555 h 697"/>
                  <a:gd name="T8" fmla="*/ 239 w 455"/>
                  <a:gd name="T9" fmla="*/ 408 h 697"/>
                  <a:gd name="T10" fmla="*/ 276 w 455"/>
                  <a:gd name="T11" fmla="*/ 354 h 697"/>
                  <a:gd name="T12" fmla="*/ 365 w 455"/>
                  <a:gd name="T13" fmla="*/ 364 h 697"/>
                  <a:gd name="T14" fmla="*/ 389 w 455"/>
                  <a:gd name="T15" fmla="*/ 330 h 697"/>
                  <a:gd name="T16" fmla="*/ 232 w 455"/>
                  <a:gd name="T17" fmla="*/ 301 h 697"/>
                  <a:gd name="T18" fmla="*/ 60 w 455"/>
                  <a:gd name="T19" fmla="*/ 301 h 697"/>
                  <a:gd name="T20" fmla="*/ 48 w 455"/>
                  <a:gd name="T21" fmla="*/ 310 h 697"/>
                  <a:gd name="T22" fmla="*/ 50 w 455"/>
                  <a:gd name="T23" fmla="*/ 204 h 697"/>
                  <a:gd name="T24" fmla="*/ 106 w 455"/>
                  <a:gd name="T25" fmla="*/ 172 h 697"/>
                  <a:gd name="T26" fmla="*/ 102 w 455"/>
                  <a:gd name="T27" fmla="*/ 24 h 697"/>
                  <a:gd name="T28" fmla="*/ 45 w 455"/>
                  <a:gd name="T29" fmla="*/ 59 h 697"/>
                  <a:gd name="T30" fmla="*/ 41 w 455"/>
                  <a:gd name="T31" fmla="*/ 185 h 697"/>
                  <a:gd name="T32" fmla="*/ 36 w 455"/>
                  <a:gd name="T33" fmla="*/ 235 h 697"/>
                  <a:gd name="T34" fmla="*/ 66 w 455"/>
                  <a:gd name="T35" fmla="*/ 345 h 697"/>
                  <a:gd name="T36" fmla="*/ 124 w 455"/>
                  <a:gd name="T37" fmla="*/ 352 h 697"/>
                  <a:gd name="T38" fmla="*/ 221 w 455"/>
                  <a:gd name="T39" fmla="*/ 349 h 697"/>
                  <a:gd name="T40" fmla="*/ 160 w 455"/>
                  <a:gd name="T41" fmla="*/ 413 h 697"/>
                  <a:gd name="T42" fmla="*/ 121 w 455"/>
                  <a:gd name="T43" fmla="*/ 446 h 697"/>
                  <a:gd name="T44" fmla="*/ 167 w 455"/>
                  <a:gd name="T45" fmla="*/ 421 h 697"/>
                  <a:gd name="T46" fmla="*/ 221 w 455"/>
                  <a:gd name="T47" fmla="*/ 384 h 697"/>
                  <a:gd name="T48" fmla="*/ 206 w 455"/>
                  <a:gd name="T49" fmla="*/ 408 h 697"/>
                  <a:gd name="T50" fmla="*/ 191 w 455"/>
                  <a:gd name="T51" fmla="*/ 555 h 697"/>
                  <a:gd name="T52" fmla="*/ 96 w 455"/>
                  <a:gd name="T53" fmla="*/ 583 h 697"/>
                  <a:gd name="T54" fmla="*/ 8 w 455"/>
                  <a:gd name="T55" fmla="*/ 636 h 697"/>
                  <a:gd name="T56" fmla="*/ 18 w 455"/>
                  <a:gd name="T57" fmla="*/ 646 h 697"/>
                  <a:gd name="T58" fmla="*/ 24 w 455"/>
                  <a:gd name="T59" fmla="*/ 694 h 697"/>
                  <a:gd name="T60" fmla="*/ 28 w 455"/>
                  <a:gd name="T61" fmla="*/ 646 h 697"/>
                  <a:gd name="T62" fmla="*/ 104 w 455"/>
                  <a:gd name="T63" fmla="*/ 622 h 697"/>
                  <a:gd name="T64" fmla="*/ 191 w 455"/>
                  <a:gd name="T65" fmla="*/ 641 h 697"/>
                  <a:gd name="T66" fmla="*/ 223 w 455"/>
                  <a:gd name="T67" fmla="*/ 647 h 697"/>
                  <a:gd name="T68" fmla="*/ 230 w 455"/>
                  <a:gd name="T69" fmla="*/ 694 h 697"/>
                  <a:gd name="T70" fmla="*/ 235 w 455"/>
                  <a:gd name="T71" fmla="*/ 646 h 697"/>
                  <a:gd name="T72" fmla="*/ 243 w 455"/>
                  <a:gd name="T73" fmla="*/ 641 h 697"/>
                  <a:gd name="T74" fmla="*/ 266 w 455"/>
                  <a:gd name="T75" fmla="*/ 613 h 697"/>
                  <a:gd name="T76" fmla="*/ 426 w 455"/>
                  <a:gd name="T77" fmla="*/ 636 h 697"/>
                  <a:gd name="T78" fmla="*/ 406 w 455"/>
                  <a:gd name="T79" fmla="*/ 673 h 697"/>
                  <a:gd name="T80" fmla="*/ 455 w 455"/>
                  <a:gd name="T81" fmla="*/ 67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5" h="697">
                    <a:moveTo>
                      <a:pt x="436" y="649"/>
                    </a:moveTo>
                    <a:cubicBezTo>
                      <a:pt x="436" y="637"/>
                      <a:pt x="436" y="637"/>
                      <a:pt x="436" y="637"/>
                    </a:cubicBezTo>
                    <a:cubicBezTo>
                      <a:pt x="442" y="638"/>
                      <a:pt x="446" y="639"/>
                      <a:pt x="446" y="639"/>
                    </a:cubicBezTo>
                    <a:cubicBezTo>
                      <a:pt x="453" y="610"/>
                      <a:pt x="453" y="610"/>
                      <a:pt x="453" y="610"/>
                    </a:cubicBezTo>
                    <a:cubicBezTo>
                      <a:pt x="453" y="610"/>
                      <a:pt x="405" y="593"/>
                      <a:pt x="358" y="586"/>
                    </a:cubicBezTo>
                    <a:cubicBezTo>
                      <a:pt x="324" y="581"/>
                      <a:pt x="285" y="575"/>
                      <a:pt x="266" y="572"/>
                    </a:cubicBezTo>
                    <a:cubicBezTo>
                      <a:pt x="266" y="555"/>
                      <a:pt x="266" y="555"/>
                      <a:pt x="266" y="555"/>
                    </a:cubicBezTo>
                    <a:cubicBezTo>
                      <a:pt x="252" y="555"/>
                      <a:pt x="252" y="555"/>
                      <a:pt x="252" y="555"/>
                    </a:cubicBezTo>
                    <a:cubicBezTo>
                      <a:pt x="252" y="408"/>
                      <a:pt x="252" y="408"/>
                      <a:pt x="252" y="408"/>
                    </a:cubicBezTo>
                    <a:cubicBezTo>
                      <a:pt x="239" y="408"/>
                      <a:pt x="239" y="408"/>
                      <a:pt x="239" y="408"/>
                    </a:cubicBezTo>
                    <a:cubicBezTo>
                      <a:pt x="239" y="350"/>
                      <a:pt x="239" y="350"/>
                      <a:pt x="239" y="350"/>
                    </a:cubicBezTo>
                    <a:cubicBezTo>
                      <a:pt x="251" y="351"/>
                      <a:pt x="261" y="353"/>
                      <a:pt x="276" y="354"/>
                    </a:cubicBezTo>
                    <a:cubicBezTo>
                      <a:pt x="303" y="355"/>
                      <a:pt x="314" y="355"/>
                      <a:pt x="332" y="360"/>
                    </a:cubicBezTo>
                    <a:cubicBezTo>
                      <a:pt x="351" y="364"/>
                      <a:pt x="352" y="365"/>
                      <a:pt x="365" y="364"/>
                    </a:cubicBezTo>
                    <a:cubicBezTo>
                      <a:pt x="378" y="362"/>
                      <a:pt x="392" y="360"/>
                      <a:pt x="396" y="351"/>
                    </a:cubicBezTo>
                    <a:cubicBezTo>
                      <a:pt x="400" y="343"/>
                      <a:pt x="395" y="340"/>
                      <a:pt x="389" y="330"/>
                    </a:cubicBezTo>
                    <a:cubicBezTo>
                      <a:pt x="383" y="320"/>
                      <a:pt x="371" y="320"/>
                      <a:pt x="344" y="314"/>
                    </a:cubicBezTo>
                    <a:cubicBezTo>
                      <a:pt x="317" y="309"/>
                      <a:pt x="264" y="304"/>
                      <a:pt x="232" y="301"/>
                    </a:cubicBezTo>
                    <a:cubicBezTo>
                      <a:pt x="199" y="299"/>
                      <a:pt x="148" y="297"/>
                      <a:pt x="117" y="296"/>
                    </a:cubicBezTo>
                    <a:cubicBezTo>
                      <a:pt x="117" y="296"/>
                      <a:pt x="82" y="293"/>
                      <a:pt x="60" y="301"/>
                    </a:cubicBezTo>
                    <a:cubicBezTo>
                      <a:pt x="54" y="304"/>
                      <a:pt x="51" y="307"/>
                      <a:pt x="48" y="311"/>
                    </a:cubicBezTo>
                    <a:cubicBezTo>
                      <a:pt x="48" y="311"/>
                      <a:pt x="48" y="310"/>
                      <a:pt x="48" y="310"/>
                    </a:cubicBezTo>
                    <a:cubicBezTo>
                      <a:pt x="43" y="299"/>
                      <a:pt x="42" y="284"/>
                      <a:pt x="43" y="262"/>
                    </a:cubicBezTo>
                    <a:cubicBezTo>
                      <a:pt x="44" y="253"/>
                      <a:pt x="47" y="229"/>
                      <a:pt x="50" y="204"/>
                    </a:cubicBezTo>
                    <a:cubicBezTo>
                      <a:pt x="54" y="206"/>
                      <a:pt x="59" y="206"/>
                      <a:pt x="64" y="204"/>
                    </a:cubicBezTo>
                    <a:cubicBezTo>
                      <a:pt x="73" y="200"/>
                      <a:pt x="90" y="188"/>
                      <a:pt x="106" y="172"/>
                    </a:cubicBezTo>
                    <a:cubicBezTo>
                      <a:pt x="122" y="155"/>
                      <a:pt x="122" y="122"/>
                      <a:pt x="123" y="98"/>
                    </a:cubicBezTo>
                    <a:cubicBezTo>
                      <a:pt x="125" y="73"/>
                      <a:pt x="113" y="48"/>
                      <a:pt x="102" y="24"/>
                    </a:cubicBezTo>
                    <a:cubicBezTo>
                      <a:pt x="90" y="0"/>
                      <a:pt x="69" y="1"/>
                      <a:pt x="55" y="11"/>
                    </a:cubicBezTo>
                    <a:cubicBezTo>
                      <a:pt x="41" y="21"/>
                      <a:pt x="42" y="48"/>
                      <a:pt x="45" y="59"/>
                    </a:cubicBezTo>
                    <a:cubicBezTo>
                      <a:pt x="48" y="71"/>
                      <a:pt x="47" y="95"/>
                      <a:pt x="47" y="124"/>
                    </a:cubicBezTo>
                    <a:cubicBezTo>
                      <a:pt x="47" y="137"/>
                      <a:pt x="41" y="167"/>
                      <a:pt x="41" y="185"/>
                    </a:cubicBezTo>
                    <a:cubicBezTo>
                      <a:pt x="41" y="186"/>
                      <a:pt x="41" y="186"/>
                      <a:pt x="41" y="187"/>
                    </a:cubicBezTo>
                    <a:cubicBezTo>
                      <a:pt x="39" y="205"/>
                      <a:pt x="37" y="223"/>
                      <a:pt x="36" y="235"/>
                    </a:cubicBezTo>
                    <a:cubicBezTo>
                      <a:pt x="34" y="267"/>
                      <a:pt x="28" y="307"/>
                      <a:pt x="38" y="320"/>
                    </a:cubicBezTo>
                    <a:cubicBezTo>
                      <a:pt x="48" y="333"/>
                      <a:pt x="52" y="341"/>
                      <a:pt x="66" y="345"/>
                    </a:cubicBezTo>
                    <a:cubicBezTo>
                      <a:pt x="68" y="346"/>
                      <a:pt x="69" y="346"/>
                      <a:pt x="70" y="346"/>
                    </a:cubicBezTo>
                    <a:cubicBezTo>
                      <a:pt x="81" y="350"/>
                      <a:pt x="90" y="349"/>
                      <a:pt x="124" y="352"/>
                    </a:cubicBezTo>
                    <a:cubicBezTo>
                      <a:pt x="168" y="357"/>
                      <a:pt x="161" y="348"/>
                      <a:pt x="201" y="348"/>
                    </a:cubicBezTo>
                    <a:cubicBezTo>
                      <a:pt x="208" y="348"/>
                      <a:pt x="215" y="348"/>
                      <a:pt x="221" y="349"/>
                    </a:cubicBezTo>
                    <a:cubicBezTo>
                      <a:pt x="221" y="375"/>
                      <a:pt x="221" y="375"/>
                      <a:pt x="221" y="375"/>
                    </a:cubicBezTo>
                    <a:cubicBezTo>
                      <a:pt x="211" y="381"/>
                      <a:pt x="179" y="401"/>
                      <a:pt x="160" y="413"/>
                    </a:cubicBezTo>
                    <a:cubicBezTo>
                      <a:pt x="155" y="414"/>
                      <a:pt x="148" y="418"/>
                      <a:pt x="140" y="423"/>
                    </a:cubicBezTo>
                    <a:cubicBezTo>
                      <a:pt x="127" y="432"/>
                      <a:pt x="119" y="442"/>
                      <a:pt x="121" y="446"/>
                    </a:cubicBezTo>
                    <a:cubicBezTo>
                      <a:pt x="124" y="450"/>
                      <a:pt x="137" y="446"/>
                      <a:pt x="150" y="437"/>
                    </a:cubicBezTo>
                    <a:cubicBezTo>
                      <a:pt x="157" y="432"/>
                      <a:pt x="164" y="426"/>
                      <a:pt x="167" y="421"/>
                    </a:cubicBezTo>
                    <a:cubicBezTo>
                      <a:pt x="168" y="420"/>
                      <a:pt x="170" y="419"/>
                      <a:pt x="171" y="418"/>
                    </a:cubicBezTo>
                    <a:cubicBezTo>
                      <a:pt x="179" y="411"/>
                      <a:pt x="209" y="391"/>
                      <a:pt x="221" y="384"/>
                    </a:cubicBezTo>
                    <a:cubicBezTo>
                      <a:pt x="221" y="408"/>
                      <a:pt x="221" y="408"/>
                      <a:pt x="221" y="408"/>
                    </a:cubicBezTo>
                    <a:cubicBezTo>
                      <a:pt x="206" y="408"/>
                      <a:pt x="206" y="408"/>
                      <a:pt x="206" y="408"/>
                    </a:cubicBezTo>
                    <a:cubicBezTo>
                      <a:pt x="206" y="555"/>
                      <a:pt x="206" y="555"/>
                      <a:pt x="206" y="555"/>
                    </a:cubicBezTo>
                    <a:cubicBezTo>
                      <a:pt x="191" y="555"/>
                      <a:pt x="191" y="555"/>
                      <a:pt x="191" y="555"/>
                    </a:cubicBezTo>
                    <a:cubicBezTo>
                      <a:pt x="191" y="569"/>
                      <a:pt x="191" y="569"/>
                      <a:pt x="191" y="569"/>
                    </a:cubicBezTo>
                    <a:cubicBezTo>
                      <a:pt x="173" y="572"/>
                      <a:pt x="132" y="578"/>
                      <a:pt x="96" y="583"/>
                    </a:cubicBezTo>
                    <a:cubicBezTo>
                      <a:pt x="49" y="590"/>
                      <a:pt x="1" y="607"/>
                      <a:pt x="1" y="607"/>
                    </a:cubicBezTo>
                    <a:cubicBezTo>
                      <a:pt x="8" y="636"/>
                      <a:pt x="8" y="636"/>
                      <a:pt x="8" y="636"/>
                    </a:cubicBezTo>
                    <a:cubicBezTo>
                      <a:pt x="8" y="636"/>
                      <a:pt x="12" y="635"/>
                      <a:pt x="18" y="635"/>
                    </a:cubicBezTo>
                    <a:cubicBezTo>
                      <a:pt x="18" y="646"/>
                      <a:pt x="18" y="646"/>
                      <a:pt x="18" y="646"/>
                    </a:cubicBezTo>
                    <a:cubicBezTo>
                      <a:pt x="7" y="649"/>
                      <a:pt x="0" y="658"/>
                      <a:pt x="0" y="670"/>
                    </a:cubicBezTo>
                    <a:cubicBezTo>
                      <a:pt x="0" y="683"/>
                      <a:pt x="10" y="694"/>
                      <a:pt x="24" y="694"/>
                    </a:cubicBezTo>
                    <a:cubicBezTo>
                      <a:pt x="37" y="694"/>
                      <a:pt x="48" y="683"/>
                      <a:pt x="48" y="670"/>
                    </a:cubicBezTo>
                    <a:cubicBezTo>
                      <a:pt x="48" y="658"/>
                      <a:pt x="39" y="648"/>
                      <a:pt x="28" y="646"/>
                    </a:cubicBezTo>
                    <a:cubicBezTo>
                      <a:pt x="28" y="633"/>
                      <a:pt x="28" y="633"/>
                      <a:pt x="28" y="633"/>
                    </a:cubicBezTo>
                    <a:cubicBezTo>
                      <a:pt x="48" y="631"/>
                      <a:pt x="79" y="627"/>
                      <a:pt x="104" y="622"/>
                    </a:cubicBezTo>
                    <a:cubicBezTo>
                      <a:pt x="134" y="615"/>
                      <a:pt x="172" y="611"/>
                      <a:pt x="191" y="610"/>
                    </a:cubicBezTo>
                    <a:cubicBezTo>
                      <a:pt x="191" y="641"/>
                      <a:pt x="191" y="641"/>
                      <a:pt x="191" y="641"/>
                    </a:cubicBezTo>
                    <a:cubicBezTo>
                      <a:pt x="220" y="641"/>
                      <a:pt x="220" y="641"/>
                      <a:pt x="220" y="641"/>
                    </a:cubicBezTo>
                    <a:cubicBezTo>
                      <a:pt x="223" y="647"/>
                      <a:pt x="223" y="647"/>
                      <a:pt x="223" y="647"/>
                    </a:cubicBezTo>
                    <a:cubicBezTo>
                      <a:pt x="213" y="650"/>
                      <a:pt x="206" y="659"/>
                      <a:pt x="206" y="670"/>
                    </a:cubicBezTo>
                    <a:cubicBezTo>
                      <a:pt x="206" y="683"/>
                      <a:pt x="217" y="694"/>
                      <a:pt x="230" y="694"/>
                    </a:cubicBezTo>
                    <a:cubicBezTo>
                      <a:pt x="244" y="694"/>
                      <a:pt x="254" y="683"/>
                      <a:pt x="254" y="670"/>
                    </a:cubicBezTo>
                    <a:cubicBezTo>
                      <a:pt x="254" y="658"/>
                      <a:pt x="246" y="648"/>
                      <a:pt x="235" y="646"/>
                    </a:cubicBezTo>
                    <a:cubicBezTo>
                      <a:pt x="243" y="644"/>
                      <a:pt x="243" y="644"/>
                      <a:pt x="243" y="644"/>
                    </a:cubicBezTo>
                    <a:cubicBezTo>
                      <a:pt x="243" y="641"/>
                      <a:pt x="243" y="641"/>
                      <a:pt x="243" y="641"/>
                    </a:cubicBezTo>
                    <a:cubicBezTo>
                      <a:pt x="266" y="641"/>
                      <a:pt x="266" y="641"/>
                      <a:pt x="266" y="641"/>
                    </a:cubicBezTo>
                    <a:cubicBezTo>
                      <a:pt x="266" y="613"/>
                      <a:pt x="266" y="613"/>
                      <a:pt x="266" y="613"/>
                    </a:cubicBezTo>
                    <a:cubicBezTo>
                      <a:pt x="285" y="615"/>
                      <a:pt x="321" y="618"/>
                      <a:pt x="350" y="624"/>
                    </a:cubicBezTo>
                    <a:cubicBezTo>
                      <a:pt x="375" y="630"/>
                      <a:pt x="406" y="634"/>
                      <a:pt x="426" y="636"/>
                    </a:cubicBezTo>
                    <a:cubicBezTo>
                      <a:pt x="426" y="649"/>
                      <a:pt x="426" y="649"/>
                      <a:pt x="426" y="649"/>
                    </a:cubicBezTo>
                    <a:cubicBezTo>
                      <a:pt x="415" y="651"/>
                      <a:pt x="406" y="661"/>
                      <a:pt x="406" y="673"/>
                    </a:cubicBezTo>
                    <a:cubicBezTo>
                      <a:pt x="406" y="686"/>
                      <a:pt x="417" y="697"/>
                      <a:pt x="431" y="697"/>
                    </a:cubicBezTo>
                    <a:cubicBezTo>
                      <a:pt x="444" y="697"/>
                      <a:pt x="455" y="686"/>
                      <a:pt x="455" y="673"/>
                    </a:cubicBezTo>
                    <a:cubicBezTo>
                      <a:pt x="455" y="661"/>
                      <a:pt x="447" y="652"/>
                      <a:pt x="436" y="64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38" name="Group 1519"/>
              <p:cNvGrpSpPr/>
              <p:nvPr/>
            </p:nvGrpSpPr>
            <p:grpSpPr>
              <a:xfrm>
                <a:off x="1870597" y="2041793"/>
                <a:ext cx="903865" cy="237031"/>
                <a:chOff x="1905035" y="2041793"/>
                <a:chExt cx="903865" cy="237031"/>
              </a:xfrm>
            </p:grpSpPr>
            <p:sp>
              <p:nvSpPr>
                <p:cNvPr id="1521" name="Freeform 74"/>
                <p:cNvSpPr>
                  <a:spLocks/>
                </p:cNvSpPr>
                <p:nvPr/>
              </p:nvSpPr>
              <p:spPr bwMode="auto">
                <a:xfrm>
                  <a:off x="2288844" y="2064018"/>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gradFill flip="none" rotWithShape="1">
                  <a:gsLst>
                    <a:gs pos="28000">
                      <a:srgbClr val="676C6C"/>
                    </a:gs>
                    <a:gs pos="3000">
                      <a:srgbClr val="6B7070">
                        <a:lumMod val="96000"/>
                        <a:lumOff val="4000"/>
                      </a:srgbClr>
                    </a:gs>
                    <a:gs pos="100000">
                      <a:srgbClr val="585C5C"/>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22" name="Freeform 74"/>
                <p:cNvSpPr>
                  <a:spLocks/>
                </p:cNvSpPr>
                <p:nvPr/>
              </p:nvSpPr>
              <p:spPr bwMode="auto">
                <a:xfrm>
                  <a:off x="1905035" y="2041793"/>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no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sp>
        <p:nvSpPr>
          <p:cNvPr id="275" name="Rectangle 274"/>
          <p:cNvSpPr/>
          <p:nvPr/>
        </p:nvSpPr>
        <p:spPr>
          <a:xfrm>
            <a:off x="0" y="4629150"/>
            <a:ext cx="9147402"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0" name="Group 275"/>
          <p:cNvGrpSpPr/>
          <p:nvPr/>
        </p:nvGrpSpPr>
        <p:grpSpPr>
          <a:xfrm>
            <a:off x="0" y="4629150"/>
            <a:ext cx="9144000" cy="503365"/>
            <a:chOff x="0" y="4629150"/>
            <a:chExt cx="9144000" cy="503365"/>
          </a:xfrm>
        </p:grpSpPr>
        <p:pic>
          <p:nvPicPr>
            <p:cNvPr id="277" name="Picture 20" descr="Oracle WHITE"/>
            <p:cNvPicPr>
              <a:picLocks noChangeArrowheads="1"/>
            </p:cNvPicPr>
            <p:nvPr/>
          </p:nvPicPr>
          <p:blipFill>
            <a:blip r:embed="rId9" cstate="print"/>
            <a:srcRect/>
            <a:stretch>
              <a:fillRect/>
            </a:stretch>
          </p:blipFill>
          <p:spPr bwMode="auto">
            <a:xfrm>
              <a:off x="8015479" y="4668926"/>
              <a:ext cx="704056" cy="88722"/>
            </a:xfrm>
            <a:prstGeom prst="rect">
              <a:avLst/>
            </a:prstGeom>
            <a:noFill/>
            <a:ln w="9525">
              <a:noFill/>
              <a:miter lim="800000"/>
              <a:headEnd/>
              <a:tailEnd/>
            </a:ln>
          </p:spPr>
        </p:pic>
        <p:grpSp>
          <p:nvGrpSpPr>
            <p:cNvPr id="41" name="Group 277"/>
            <p:cNvGrpSpPr/>
            <p:nvPr/>
          </p:nvGrpSpPr>
          <p:grpSpPr>
            <a:xfrm>
              <a:off x="0" y="4629150"/>
              <a:ext cx="9144000" cy="168275"/>
              <a:chOff x="0" y="4629150"/>
              <a:chExt cx="9144000" cy="168275"/>
            </a:xfrm>
          </p:grpSpPr>
          <p:pic>
            <p:nvPicPr>
              <p:cNvPr id="285" name="Picture 25" descr="Red Ba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86" name="Picture 20" descr="Oracle WHITE"/>
              <p:cNvPicPr>
                <a:picLocks noChangeArrowheads="1"/>
              </p:cNvPicPr>
              <p:nvPr/>
            </p:nvPicPr>
            <p:blipFill>
              <a:blip r:embed="rId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44" name="Group 278"/>
            <p:cNvGrpSpPr/>
            <p:nvPr/>
          </p:nvGrpSpPr>
          <p:grpSpPr>
            <a:xfrm>
              <a:off x="597807" y="4913973"/>
              <a:ext cx="2539093" cy="218542"/>
              <a:chOff x="597807" y="4913973"/>
              <a:chExt cx="2539093" cy="218542"/>
            </a:xfrm>
          </p:grpSpPr>
          <p:sp>
            <p:nvSpPr>
              <p:cNvPr id="281"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defTabSz="342851" eaLnBrk="1" fontAlgn="base" hangingPunct="1">
                  <a:spcAft>
                    <a:spcPct val="0"/>
                  </a:spcAft>
                  <a:buClr>
                    <a:srgbClr val="FF1414"/>
                  </a:buClr>
                  <a:buFont typeface="Arial"/>
                  <a:buNone/>
                  <a:defRPr/>
                </a:pPr>
                <a:r>
                  <a:rPr lang="en-US" sz="600" dirty="0" smtClean="0">
                    <a:solidFill>
                      <a:srgbClr val="000000"/>
                    </a:solidFill>
                  </a:rPr>
                  <a:t>Copyright © 2012, Oracle and/or its affiliates. All rights reserved.</a:t>
                </a:r>
              </a:p>
            </p:txBody>
          </p:sp>
          <p:cxnSp>
            <p:nvCxnSpPr>
              <p:cNvPr id="282" name="Straight Connector 281"/>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80" name="Rectangle 27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rgbClr val="000000"/>
                  </a:solidFill>
                </a:rPr>
                <a:pPr algn="r"/>
                <a:t>33</a:t>
              </a:fld>
              <a:endParaRPr lang="en-US" sz="600" dirty="0">
                <a:solidFill>
                  <a:srgbClr val="000000"/>
                </a:solidFill>
              </a:endParaRPr>
            </a:p>
          </p:txBody>
        </p:sp>
      </p:grpSp>
      <p:sp>
        <p:nvSpPr>
          <p:cNvPr id="287" name="Rectangle 28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6" name="Group 312"/>
          <p:cNvGrpSpPr/>
          <p:nvPr/>
        </p:nvGrpSpPr>
        <p:grpSpPr>
          <a:xfrm>
            <a:off x="4045882" y="2523533"/>
            <a:ext cx="1024854" cy="921996"/>
            <a:chOff x="5490768" y="2630220"/>
            <a:chExt cx="1539136" cy="1384663"/>
          </a:xfrm>
        </p:grpSpPr>
        <p:grpSp>
          <p:nvGrpSpPr>
            <p:cNvPr id="48" name="Group 313" descr="Down:  Group 8"/>
            <p:cNvGrpSpPr/>
            <p:nvPr/>
          </p:nvGrpSpPr>
          <p:grpSpPr>
            <a:xfrm>
              <a:off x="5722110" y="2630220"/>
              <a:ext cx="339095" cy="681565"/>
              <a:chOff x="1015510" y="1605501"/>
              <a:chExt cx="339095" cy="681565"/>
            </a:xfrm>
          </p:grpSpPr>
          <p:grpSp>
            <p:nvGrpSpPr>
              <p:cNvPr id="50" name="Group 326"/>
              <p:cNvGrpSpPr/>
              <p:nvPr/>
            </p:nvGrpSpPr>
            <p:grpSpPr>
              <a:xfrm>
                <a:off x="1123110" y="1605501"/>
                <a:ext cx="231495" cy="401617"/>
                <a:chOff x="1142160" y="1592801"/>
                <a:chExt cx="231495" cy="401617"/>
              </a:xfrm>
            </p:grpSpPr>
            <p:sp>
              <p:nvSpPr>
                <p:cNvPr id="329" name="Freeform 68"/>
                <p:cNvSpPr>
                  <a:spLocks/>
                </p:cNvSpPr>
                <p:nvPr/>
              </p:nvSpPr>
              <p:spPr bwMode="auto">
                <a:xfrm>
                  <a:off x="1142160" y="1593878"/>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30" name="Freeform 69"/>
                <p:cNvSpPr>
                  <a:spLocks/>
                </p:cNvSpPr>
                <p:nvPr/>
              </p:nvSpPr>
              <p:spPr bwMode="auto">
                <a:xfrm>
                  <a:off x="1208061" y="1592801"/>
                  <a:ext cx="121131" cy="229880"/>
                </a:xfrm>
                <a:custGeom>
                  <a:avLst/>
                  <a:gdLst>
                    <a:gd name="T0" fmla="*/ 85 w 95"/>
                    <a:gd name="T1" fmla="*/ 166 h 181"/>
                    <a:gd name="T2" fmla="*/ 80 w 95"/>
                    <a:gd name="T3" fmla="*/ 168 h 181"/>
                    <a:gd name="T4" fmla="*/ 21 w 95"/>
                    <a:gd name="T5" fmla="*/ 132 h 181"/>
                    <a:gd name="T6" fmla="*/ 31 w 95"/>
                    <a:gd name="T7" fmla="*/ 111 h 181"/>
                    <a:gd name="T8" fmla="*/ 15 w 95"/>
                    <a:gd name="T9" fmla="*/ 93 h 181"/>
                    <a:gd name="T10" fmla="*/ 14 w 95"/>
                    <a:gd name="T11" fmla="*/ 85 h 181"/>
                    <a:gd name="T12" fmla="*/ 56 w 95"/>
                    <a:gd name="T13" fmla="*/ 7 h 181"/>
                    <a:gd name="T14" fmla="*/ 55 w 95"/>
                    <a:gd name="T15" fmla="*/ 0 h 181"/>
                    <a:gd name="T16" fmla="*/ 7 w 95"/>
                    <a:gd name="T17" fmla="*/ 85 h 181"/>
                    <a:gd name="T18" fmla="*/ 8 w 95"/>
                    <a:gd name="T19" fmla="*/ 95 h 181"/>
                    <a:gd name="T20" fmla="*/ 1 w 95"/>
                    <a:gd name="T21" fmla="*/ 114 h 181"/>
                    <a:gd name="T22" fmla="*/ 13 w 95"/>
                    <a:gd name="T23" fmla="*/ 132 h 181"/>
                    <a:gd name="T24" fmla="*/ 77 w 95"/>
                    <a:gd name="T25" fmla="*/ 175 h 181"/>
                    <a:gd name="T26" fmla="*/ 87 w 95"/>
                    <a:gd name="T27" fmla="*/ 181 h 181"/>
                    <a:gd name="T28" fmla="*/ 95 w 95"/>
                    <a:gd name="T29" fmla="*/ 172 h 181"/>
                    <a:gd name="T30" fmla="*/ 85 w 95"/>
                    <a:gd name="T31" fmla="*/ 16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81">
                      <a:moveTo>
                        <a:pt x="85" y="166"/>
                      </a:moveTo>
                      <a:cubicBezTo>
                        <a:pt x="83" y="166"/>
                        <a:pt x="81" y="167"/>
                        <a:pt x="80" y="168"/>
                      </a:cubicBezTo>
                      <a:cubicBezTo>
                        <a:pt x="51" y="170"/>
                        <a:pt x="26" y="155"/>
                        <a:pt x="21" y="132"/>
                      </a:cubicBezTo>
                      <a:cubicBezTo>
                        <a:pt x="28" y="129"/>
                        <a:pt x="32" y="120"/>
                        <a:pt x="31" y="111"/>
                      </a:cubicBezTo>
                      <a:cubicBezTo>
                        <a:pt x="30" y="101"/>
                        <a:pt x="23" y="93"/>
                        <a:pt x="15" y="93"/>
                      </a:cubicBezTo>
                      <a:cubicBezTo>
                        <a:pt x="15" y="90"/>
                        <a:pt x="14" y="87"/>
                        <a:pt x="14" y="85"/>
                      </a:cubicBezTo>
                      <a:cubicBezTo>
                        <a:pt x="10" y="45"/>
                        <a:pt x="29" y="10"/>
                        <a:pt x="56" y="7"/>
                      </a:cubicBezTo>
                      <a:cubicBezTo>
                        <a:pt x="55" y="0"/>
                        <a:pt x="55" y="0"/>
                        <a:pt x="55" y="0"/>
                      </a:cubicBezTo>
                      <a:cubicBezTo>
                        <a:pt x="24" y="3"/>
                        <a:pt x="2" y="42"/>
                        <a:pt x="7" y="85"/>
                      </a:cubicBezTo>
                      <a:cubicBezTo>
                        <a:pt x="7" y="89"/>
                        <a:pt x="8" y="92"/>
                        <a:pt x="8" y="95"/>
                      </a:cubicBezTo>
                      <a:cubicBezTo>
                        <a:pt x="3" y="98"/>
                        <a:pt x="0" y="106"/>
                        <a:pt x="1" y="114"/>
                      </a:cubicBezTo>
                      <a:cubicBezTo>
                        <a:pt x="2" y="123"/>
                        <a:pt x="7" y="130"/>
                        <a:pt x="13" y="132"/>
                      </a:cubicBezTo>
                      <a:cubicBezTo>
                        <a:pt x="18" y="158"/>
                        <a:pt x="45" y="177"/>
                        <a:pt x="77" y="175"/>
                      </a:cubicBezTo>
                      <a:cubicBezTo>
                        <a:pt x="78" y="179"/>
                        <a:pt x="82" y="181"/>
                        <a:pt x="87" y="181"/>
                      </a:cubicBezTo>
                      <a:cubicBezTo>
                        <a:pt x="92" y="180"/>
                        <a:pt x="95" y="176"/>
                        <a:pt x="95" y="172"/>
                      </a:cubicBezTo>
                      <a:cubicBezTo>
                        <a:pt x="95" y="168"/>
                        <a:pt x="90" y="165"/>
                        <a:pt x="85" y="1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328" name="Freeform 68"/>
              <p:cNvSpPr>
                <a:spLocks/>
              </p:cNvSpPr>
              <p:nvPr/>
            </p:nvSpPr>
            <p:spPr bwMode="auto">
              <a:xfrm>
                <a:off x="1015510" y="1886526"/>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no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nvGrpSpPr>
            <p:cNvPr id="52" name="Group 314" descr="Down:  Group 14"/>
            <p:cNvGrpSpPr/>
            <p:nvPr/>
          </p:nvGrpSpPr>
          <p:grpSpPr>
            <a:xfrm>
              <a:off x="6260587" y="2631217"/>
              <a:ext cx="769317" cy="1350207"/>
              <a:chOff x="2612440" y="1620796"/>
              <a:chExt cx="769317" cy="1350207"/>
            </a:xfrm>
          </p:grpSpPr>
          <p:sp>
            <p:nvSpPr>
              <p:cNvPr id="323" name="Freeform 67"/>
              <p:cNvSpPr>
                <a:spLocks/>
              </p:cNvSpPr>
              <p:nvPr/>
            </p:nvSpPr>
            <p:spPr bwMode="auto">
              <a:xfrm>
                <a:off x="2672198" y="2215684"/>
                <a:ext cx="223958" cy="38224"/>
              </a:xfrm>
              <a:custGeom>
                <a:avLst/>
                <a:gdLst>
                  <a:gd name="T0" fmla="*/ 7 w 176"/>
                  <a:gd name="T1" fmla="*/ 18 h 30"/>
                  <a:gd name="T2" fmla="*/ 2 w 176"/>
                  <a:gd name="T3" fmla="*/ 22 h 30"/>
                  <a:gd name="T4" fmla="*/ 0 w 176"/>
                  <a:gd name="T5" fmla="*/ 27 h 30"/>
                  <a:gd name="T6" fmla="*/ 6 w 176"/>
                  <a:gd name="T7" fmla="*/ 30 h 30"/>
                  <a:gd name="T8" fmla="*/ 167 w 176"/>
                  <a:gd name="T9" fmla="*/ 28 h 30"/>
                  <a:gd name="T10" fmla="*/ 172 w 176"/>
                  <a:gd name="T11" fmla="*/ 24 h 30"/>
                  <a:gd name="T12" fmla="*/ 175 w 176"/>
                  <a:gd name="T13" fmla="*/ 3 h 30"/>
                  <a:gd name="T14" fmla="*/ 170 w 176"/>
                  <a:gd name="T15" fmla="*/ 0 h 30"/>
                  <a:gd name="T16" fmla="*/ 7 w 176"/>
                  <a:gd name="T17" fmla="*/ 18 h 30"/>
                  <a:gd name="T18" fmla="*/ 7 w 176"/>
                  <a:gd name="T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0">
                    <a:moveTo>
                      <a:pt x="7" y="18"/>
                    </a:moveTo>
                    <a:cubicBezTo>
                      <a:pt x="4" y="18"/>
                      <a:pt x="1" y="20"/>
                      <a:pt x="2" y="22"/>
                    </a:cubicBezTo>
                    <a:cubicBezTo>
                      <a:pt x="0" y="27"/>
                      <a:pt x="0" y="27"/>
                      <a:pt x="0" y="27"/>
                    </a:cubicBezTo>
                    <a:cubicBezTo>
                      <a:pt x="1" y="29"/>
                      <a:pt x="2" y="30"/>
                      <a:pt x="6" y="30"/>
                    </a:cubicBezTo>
                    <a:cubicBezTo>
                      <a:pt x="167" y="28"/>
                      <a:pt x="167" y="28"/>
                      <a:pt x="167" y="28"/>
                    </a:cubicBezTo>
                    <a:cubicBezTo>
                      <a:pt x="170" y="28"/>
                      <a:pt x="172" y="26"/>
                      <a:pt x="172" y="24"/>
                    </a:cubicBezTo>
                    <a:cubicBezTo>
                      <a:pt x="175" y="3"/>
                      <a:pt x="175" y="3"/>
                      <a:pt x="175" y="3"/>
                    </a:cubicBezTo>
                    <a:cubicBezTo>
                      <a:pt x="176" y="1"/>
                      <a:pt x="173" y="0"/>
                      <a:pt x="170" y="0"/>
                    </a:cubicBezTo>
                    <a:cubicBezTo>
                      <a:pt x="7" y="18"/>
                      <a:pt x="7" y="18"/>
                      <a:pt x="7" y="18"/>
                    </a:cubicBezTo>
                    <a:cubicBezTo>
                      <a:pt x="7" y="18"/>
                      <a:pt x="7" y="18"/>
                      <a:pt x="7" y="18"/>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54" name="Group 323"/>
              <p:cNvGrpSpPr/>
              <p:nvPr/>
            </p:nvGrpSpPr>
            <p:grpSpPr>
              <a:xfrm>
                <a:off x="2612440" y="1620796"/>
                <a:ext cx="769317" cy="1350207"/>
                <a:chOff x="2612440" y="1620796"/>
                <a:chExt cx="769317" cy="1350207"/>
              </a:xfrm>
            </p:grpSpPr>
            <p:sp>
              <p:nvSpPr>
                <p:cNvPr id="325" name="Freeform 65"/>
                <p:cNvSpPr>
                  <a:spLocks/>
                </p:cNvSpPr>
                <p:nvPr/>
              </p:nvSpPr>
              <p:spPr bwMode="auto">
                <a:xfrm>
                  <a:off x="2927919" y="1620796"/>
                  <a:ext cx="255721" cy="629343"/>
                </a:xfrm>
                <a:custGeom>
                  <a:avLst/>
                  <a:gdLst>
                    <a:gd name="T0" fmla="*/ 197 w 201"/>
                    <a:gd name="T1" fmla="*/ 442 h 495"/>
                    <a:gd name="T2" fmla="*/ 126 w 201"/>
                    <a:gd name="T3" fmla="*/ 227 h 495"/>
                    <a:gd name="T4" fmla="*/ 111 w 201"/>
                    <a:gd name="T5" fmla="*/ 211 h 495"/>
                    <a:gd name="T6" fmla="*/ 103 w 201"/>
                    <a:gd name="T7" fmla="*/ 3 h 495"/>
                    <a:gd name="T8" fmla="*/ 78 w 201"/>
                    <a:gd name="T9" fmla="*/ 0 h 495"/>
                    <a:gd name="T10" fmla="*/ 36 w 201"/>
                    <a:gd name="T11" fmla="*/ 424 h 495"/>
                    <a:gd name="T12" fmla="*/ 59 w 201"/>
                    <a:gd name="T13" fmla="*/ 427 h 495"/>
                    <a:gd name="T14" fmla="*/ 109 w 201"/>
                    <a:gd name="T15" fmla="*/ 232 h 495"/>
                    <a:gd name="T16" fmla="*/ 110 w 201"/>
                    <a:gd name="T17" fmla="*/ 221 h 495"/>
                    <a:gd name="T18" fmla="*/ 121 w 201"/>
                    <a:gd name="T19" fmla="*/ 237 h 495"/>
                    <a:gd name="T20" fmla="*/ 190 w 201"/>
                    <a:gd name="T21" fmla="*/ 445 h 495"/>
                    <a:gd name="T22" fmla="*/ 172 w 201"/>
                    <a:gd name="T23" fmla="*/ 486 h 495"/>
                    <a:gd name="T24" fmla="*/ 1 w 201"/>
                    <a:gd name="T25" fmla="*/ 487 h 495"/>
                    <a:gd name="T26" fmla="*/ 0 w 201"/>
                    <a:gd name="T27" fmla="*/ 495 h 495"/>
                    <a:gd name="T28" fmla="*/ 165 w 201"/>
                    <a:gd name="T29" fmla="*/ 495 h 495"/>
                    <a:gd name="T30" fmla="*/ 195 w 201"/>
                    <a:gd name="T31" fmla="*/ 480 h 495"/>
                    <a:gd name="T32" fmla="*/ 197 w 201"/>
                    <a:gd name="T33" fmla="*/ 44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495">
                      <a:moveTo>
                        <a:pt x="197" y="442"/>
                      </a:moveTo>
                      <a:cubicBezTo>
                        <a:pt x="192" y="428"/>
                        <a:pt x="131" y="243"/>
                        <a:pt x="126" y="227"/>
                      </a:cubicBezTo>
                      <a:cubicBezTo>
                        <a:pt x="122" y="215"/>
                        <a:pt x="114" y="212"/>
                        <a:pt x="111" y="211"/>
                      </a:cubicBezTo>
                      <a:cubicBezTo>
                        <a:pt x="120" y="100"/>
                        <a:pt x="103" y="3"/>
                        <a:pt x="103" y="3"/>
                      </a:cubicBezTo>
                      <a:cubicBezTo>
                        <a:pt x="78" y="0"/>
                        <a:pt x="78" y="0"/>
                        <a:pt x="78" y="0"/>
                      </a:cubicBezTo>
                      <a:cubicBezTo>
                        <a:pt x="36" y="424"/>
                        <a:pt x="36" y="424"/>
                        <a:pt x="36" y="424"/>
                      </a:cubicBezTo>
                      <a:cubicBezTo>
                        <a:pt x="59" y="427"/>
                        <a:pt x="59" y="427"/>
                        <a:pt x="59" y="427"/>
                      </a:cubicBezTo>
                      <a:cubicBezTo>
                        <a:pt x="59" y="427"/>
                        <a:pt x="97" y="353"/>
                        <a:pt x="109" y="232"/>
                      </a:cubicBezTo>
                      <a:cubicBezTo>
                        <a:pt x="109" y="228"/>
                        <a:pt x="110" y="224"/>
                        <a:pt x="110" y="221"/>
                      </a:cubicBezTo>
                      <a:cubicBezTo>
                        <a:pt x="112" y="221"/>
                        <a:pt x="117" y="224"/>
                        <a:pt x="121" y="237"/>
                      </a:cubicBezTo>
                      <a:cubicBezTo>
                        <a:pt x="127" y="254"/>
                        <a:pt x="185" y="432"/>
                        <a:pt x="190" y="445"/>
                      </a:cubicBezTo>
                      <a:cubicBezTo>
                        <a:pt x="194" y="459"/>
                        <a:pt x="193" y="486"/>
                        <a:pt x="172" y="486"/>
                      </a:cubicBezTo>
                      <a:cubicBezTo>
                        <a:pt x="151" y="486"/>
                        <a:pt x="1" y="487"/>
                        <a:pt x="1" y="487"/>
                      </a:cubicBezTo>
                      <a:cubicBezTo>
                        <a:pt x="0" y="495"/>
                        <a:pt x="0" y="495"/>
                        <a:pt x="0" y="495"/>
                      </a:cubicBezTo>
                      <a:cubicBezTo>
                        <a:pt x="0" y="495"/>
                        <a:pt x="156" y="495"/>
                        <a:pt x="165" y="495"/>
                      </a:cubicBezTo>
                      <a:cubicBezTo>
                        <a:pt x="174" y="495"/>
                        <a:pt x="188" y="495"/>
                        <a:pt x="195" y="480"/>
                      </a:cubicBezTo>
                      <a:cubicBezTo>
                        <a:pt x="200" y="471"/>
                        <a:pt x="201" y="457"/>
                        <a:pt x="197" y="442"/>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26" name="Freeform 73"/>
                <p:cNvSpPr>
                  <a:spLocks/>
                </p:cNvSpPr>
                <p:nvPr/>
              </p:nvSpPr>
              <p:spPr bwMode="auto">
                <a:xfrm>
                  <a:off x="2612440" y="2250139"/>
                  <a:ext cx="769317" cy="720864"/>
                </a:xfrm>
                <a:custGeom>
                  <a:avLst/>
                  <a:gdLst>
                    <a:gd name="T0" fmla="*/ 1429 w 1429"/>
                    <a:gd name="T1" fmla="*/ 87 h 1339"/>
                    <a:gd name="T2" fmla="*/ 1429 w 1429"/>
                    <a:gd name="T3" fmla="*/ 0 h 1339"/>
                    <a:gd name="T4" fmla="*/ 0 w 1429"/>
                    <a:gd name="T5" fmla="*/ 0 h 1339"/>
                    <a:gd name="T6" fmla="*/ 0 w 1429"/>
                    <a:gd name="T7" fmla="*/ 87 h 1339"/>
                    <a:gd name="T8" fmla="*/ 595 w 1429"/>
                    <a:gd name="T9" fmla="*/ 87 h 1339"/>
                    <a:gd name="T10" fmla="*/ 1231 w 1429"/>
                    <a:gd name="T11" fmla="*/ 1221 h 1339"/>
                    <a:gd name="T12" fmla="*/ 0 w 1429"/>
                    <a:gd name="T13" fmla="*/ 1221 h 1339"/>
                    <a:gd name="T14" fmla="*/ 0 w 1429"/>
                    <a:gd name="T15" fmla="*/ 1311 h 1339"/>
                    <a:gd name="T16" fmla="*/ 40 w 1429"/>
                    <a:gd name="T17" fmla="*/ 1311 h 1339"/>
                    <a:gd name="T18" fmla="*/ 50 w 1429"/>
                    <a:gd name="T19" fmla="*/ 1339 h 1339"/>
                    <a:gd name="T20" fmla="*/ 99 w 1429"/>
                    <a:gd name="T21" fmla="*/ 1339 h 1339"/>
                    <a:gd name="T22" fmla="*/ 106 w 1429"/>
                    <a:gd name="T23" fmla="*/ 1311 h 1339"/>
                    <a:gd name="T24" fmla="*/ 1318 w 1429"/>
                    <a:gd name="T25" fmla="*/ 1311 h 1339"/>
                    <a:gd name="T26" fmla="*/ 1328 w 1429"/>
                    <a:gd name="T27" fmla="*/ 1339 h 1339"/>
                    <a:gd name="T28" fmla="*/ 1377 w 1429"/>
                    <a:gd name="T29" fmla="*/ 1339 h 1339"/>
                    <a:gd name="T30" fmla="*/ 1387 w 1429"/>
                    <a:gd name="T31" fmla="*/ 1311 h 1339"/>
                    <a:gd name="T32" fmla="*/ 1429 w 1429"/>
                    <a:gd name="T33" fmla="*/ 1311 h 1339"/>
                    <a:gd name="T34" fmla="*/ 1429 w 1429"/>
                    <a:gd name="T35" fmla="*/ 1221 h 1339"/>
                    <a:gd name="T36" fmla="*/ 1316 w 1429"/>
                    <a:gd name="T37" fmla="*/ 1221 h 1339"/>
                    <a:gd name="T38" fmla="*/ 680 w 1429"/>
                    <a:gd name="T39" fmla="*/ 87 h 1339"/>
                    <a:gd name="T40" fmla="*/ 1429 w 1429"/>
                    <a:gd name="T41" fmla="*/ 8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9" h="1339">
                      <a:moveTo>
                        <a:pt x="1429" y="87"/>
                      </a:moveTo>
                      <a:lnTo>
                        <a:pt x="1429" y="0"/>
                      </a:lnTo>
                      <a:lnTo>
                        <a:pt x="0" y="0"/>
                      </a:lnTo>
                      <a:lnTo>
                        <a:pt x="0" y="87"/>
                      </a:lnTo>
                      <a:lnTo>
                        <a:pt x="595" y="87"/>
                      </a:lnTo>
                      <a:lnTo>
                        <a:pt x="1231" y="1221"/>
                      </a:lnTo>
                      <a:lnTo>
                        <a:pt x="0" y="1221"/>
                      </a:lnTo>
                      <a:lnTo>
                        <a:pt x="0" y="1311"/>
                      </a:lnTo>
                      <a:lnTo>
                        <a:pt x="40" y="1311"/>
                      </a:lnTo>
                      <a:lnTo>
                        <a:pt x="50" y="1339"/>
                      </a:lnTo>
                      <a:lnTo>
                        <a:pt x="99" y="1339"/>
                      </a:lnTo>
                      <a:lnTo>
                        <a:pt x="106" y="1311"/>
                      </a:lnTo>
                      <a:lnTo>
                        <a:pt x="1318" y="1311"/>
                      </a:lnTo>
                      <a:lnTo>
                        <a:pt x="1328" y="1339"/>
                      </a:lnTo>
                      <a:lnTo>
                        <a:pt x="1377" y="1339"/>
                      </a:lnTo>
                      <a:lnTo>
                        <a:pt x="1387" y="1311"/>
                      </a:lnTo>
                      <a:lnTo>
                        <a:pt x="1429" y="1311"/>
                      </a:lnTo>
                      <a:lnTo>
                        <a:pt x="1429" y="1221"/>
                      </a:lnTo>
                      <a:lnTo>
                        <a:pt x="1316" y="1221"/>
                      </a:lnTo>
                      <a:lnTo>
                        <a:pt x="680" y="87"/>
                      </a:lnTo>
                      <a:lnTo>
                        <a:pt x="1429" y="87"/>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grpSp>
          <p:nvGrpSpPr>
            <p:cNvPr id="56" name="Group 315" descr="Down:  Group 19"/>
            <p:cNvGrpSpPr/>
            <p:nvPr/>
          </p:nvGrpSpPr>
          <p:grpSpPr>
            <a:xfrm>
              <a:off x="5490768" y="2891698"/>
              <a:ext cx="976030" cy="1123185"/>
              <a:chOff x="1870597" y="1866978"/>
              <a:chExt cx="976030" cy="1123185"/>
            </a:xfrm>
          </p:grpSpPr>
          <p:sp>
            <p:nvSpPr>
              <p:cNvPr id="317" name="Freeform 66"/>
              <p:cNvSpPr>
                <a:spLocks/>
              </p:cNvSpPr>
              <p:nvPr/>
            </p:nvSpPr>
            <p:spPr bwMode="auto">
              <a:xfrm>
                <a:off x="2195211" y="2340583"/>
                <a:ext cx="651416" cy="618037"/>
              </a:xfrm>
              <a:custGeom>
                <a:avLst/>
                <a:gdLst>
                  <a:gd name="T0" fmla="*/ 510 w 512"/>
                  <a:gd name="T1" fmla="*/ 75 h 486"/>
                  <a:gd name="T2" fmla="*/ 499 w 512"/>
                  <a:gd name="T3" fmla="*/ 55 h 486"/>
                  <a:gd name="T4" fmla="*/ 462 w 512"/>
                  <a:gd name="T5" fmla="*/ 30 h 486"/>
                  <a:gd name="T6" fmla="*/ 439 w 512"/>
                  <a:gd name="T7" fmla="*/ 23 h 486"/>
                  <a:gd name="T8" fmla="*/ 373 w 512"/>
                  <a:gd name="T9" fmla="*/ 10 h 486"/>
                  <a:gd name="T10" fmla="*/ 321 w 512"/>
                  <a:gd name="T11" fmla="*/ 8 h 486"/>
                  <a:gd name="T12" fmla="*/ 275 w 512"/>
                  <a:gd name="T13" fmla="*/ 6 h 486"/>
                  <a:gd name="T14" fmla="*/ 250 w 512"/>
                  <a:gd name="T15" fmla="*/ 3 h 486"/>
                  <a:gd name="T16" fmla="*/ 207 w 512"/>
                  <a:gd name="T17" fmla="*/ 2 h 486"/>
                  <a:gd name="T18" fmla="*/ 167 w 512"/>
                  <a:gd name="T19" fmla="*/ 3 h 486"/>
                  <a:gd name="T20" fmla="*/ 146 w 512"/>
                  <a:gd name="T21" fmla="*/ 3 h 486"/>
                  <a:gd name="T22" fmla="*/ 128 w 512"/>
                  <a:gd name="T23" fmla="*/ 6 h 486"/>
                  <a:gd name="T24" fmla="*/ 66 w 512"/>
                  <a:gd name="T25" fmla="*/ 24 h 486"/>
                  <a:gd name="T26" fmla="*/ 6 w 512"/>
                  <a:gd name="T27" fmla="*/ 54 h 486"/>
                  <a:gd name="T28" fmla="*/ 0 w 512"/>
                  <a:gd name="T29" fmla="*/ 76 h 486"/>
                  <a:gd name="T30" fmla="*/ 31 w 512"/>
                  <a:gd name="T31" fmla="*/ 107 h 486"/>
                  <a:gd name="T32" fmla="*/ 72 w 512"/>
                  <a:gd name="T33" fmla="*/ 120 h 486"/>
                  <a:gd name="T34" fmla="*/ 134 w 512"/>
                  <a:gd name="T35" fmla="*/ 122 h 486"/>
                  <a:gd name="T36" fmla="*/ 177 w 512"/>
                  <a:gd name="T37" fmla="*/ 123 h 486"/>
                  <a:gd name="T38" fmla="*/ 232 w 512"/>
                  <a:gd name="T39" fmla="*/ 125 h 486"/>
                  <a:gd name="T40" fmla="*/ 302 w 512"/>
                  <a:gd name="T41" fmla="*/ 126 h 486"/>
                  <a:gd name="T42" fmla="*/ 346 w 512"/>
                  <a:gd name="T43" fmla="*/ 123 h 486"/>
                  <a:gd name="T44" fmla="*/ 373 w 512"/>
                  <a:gd name="T45" fmla="*/ 123 h 486"/>
                  <a:gd name="T46" fmla="*/ 379 w 512"/>
                  <a:gd name="T47" fmla="*/ 133 h 486"/>
                  <a:gd name="T48" fmla="*/ 382 w 512"/>
                  <a:gd name="T49" fmla="*/ 149 h 486"/>
                  <a:gd name="T50" fmla="*/ 380 w 512"/>
                  <a:gd name="T51" fmla="*/ 178 h 486"/>
                  <a:gd name="T52" fmla="*/ 366 w 512"/>
                  <a:gd name="T53" fmla="*/ 247 h 486"/>
                  <a:gd name="T54" fmla="*/ 358 w 512"/>
                  <a:gd name="T55" fmla="*/ 296 h 486"/>
                  <a:gd name="T56" fmla="*/ 352 w 512"/>
                  <a:gd name="T57" fmla="*/ 329 h 486"/>
                  <a:gd name="T58" fmla="*/ 343 w 512"/>
                  <a:gd name="T59" fmla="*/ 370 h 486"/>
                  <a:gd name="T60" fmla="*/ 332 w 512"/>
                  <a:gd name="T61" fmla="*/ 404 h 486"/>
                  <a:gd name="T62" fmla="*/ 320 w 512"/>
                  <a:gd name="T63" fmla="*/ 434 h 486"/>
                  <a:gd name="T64" fmla="*/ 314 w 512"/>
                  <a:gd name="T65" fmla="*/ 450 h 486"/>
                  <a:gd name="T66" fmla="*/ 313 w 512"/>
                  <a:gd name="T67" fmla="*/ 464 h 486"/>
                  <a:gd name="T68" fmla="*/ 338 w 512"/>
                  <a:gd name="T69" fmla="*/ 476 h 486"/>
                  <a:gd name="T70" fmla="*/ 357 w 512"/>
                  <a:gd name="T71" fmla="*/ 479 h 486"/>
                  <a:gd name="T72" fmla="*/ 385 w 512"/>
                  <a:gd name="T73" fmla="*/ 476 h 486"/>
                  <a:gd name="T74" fmla="*/ 399 w 512"/>
                  <a:gd name="T75" fmla="*/ 474 h 486"/>
                  <a:gd name="T76" fmla="*/ 428 w 512"/>
                  <a:gd name="T77" fmla="*/ 481 h 486"/>
                  <a:gd name="T78" fmla="*/ 452 w 512"/>
                  <a:gd name="T79" fmla="*/ 486 h 486"/>
                  <a:gd name="T80" fmla="*/ 475 w 512"/>
                  <a:gd name="T81" fmla="*/ 485 h 486"/>
                  <a:gd name="T82" fmla="*/ 504 w 512"/>
                  <a:gd name="T83" fmla="*/ 461 h 486"/>
                  <a:gd name="T84" fmla="*/ 485 w 512"/>
                  <a:gd name="T85" fmla="*/ 454 h 486"/>
                  <a:gd name="T86" fmla="*/ 473 w 512"/>
                  <a:gd name="T87" fmla="*/ 452 h 486"/>
                  <a:gd name="T88" fmla="*/ 457 w 512"/>
                  <a:gd name="T89" fmla="*/ 449 h 486"/>
                  <a:gd name="T90" fmla="*/ 447 w 512"/>
                  <a:gd name="T91" fmla="*/ 447 h 486"/>
                  <a:gd name="T92" fmla="*/ 429 w 512"/>
                  <a:gd name="T93" fmla="*/ 431 h 486"/>
                  <a:gd name="T94" fmla="*/ 433 w 512"/>
                  <a:gd name="T95" fmla="*/ 402 h 486"/>
                  <a:gd name="T96" fmla="*/ 440 w 512"/>
                  <a:gd name="T97" fmla="*/ 360 h 486"/>
                  <a:gd name="T98" fmla="*/ 477 w 512"/>
                  <a:gd name="T99" fmla="*/ 223 h 486"/>
                  <a:gd name="T100" fmla="*/ 498 w 512"/>
                  <a:gd name="T101" fmla="*/ 152 h 486"/>
                  <a:gd name="T102" fmla="*/ 511 w 512"/>
                  <a:gd name="T103" fmla="*/ 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486">
                    <a:moveTo>
                      <a:pt x="511" y="99"/>
                    </a:moveTo>
                    <a:cubicBezTo>
                      <a:pt x="511" y="99"/>
                      <a:pt x="511" y="98"/>
                      <a:pt x="511" y="98"/>
                    </a:cubicBezTo>
                    <a:cubicBezTo>
                      <a:pt x="511" y="96"/>
                      <a:pt x="511" y="95"/>
                      <a:pt x="511" y="93"/>
                    </a:cubicBezTo>
                    <a:cubicBezTo>
                      <a:pt x="512" y="91"/>
                      <a:pt x="512" y="89"/>
                      <a:pt x="512" y="86"/>
                    </a:cubicBezTo>
                    <a:cubicBezTo>
                      <a:pt x="512" y="82"/>
                      <a:pt x="511" y="79"/>
                      <a:pt x="510" y="75"/>
                    </a:cubicBezTo>
                    <a:cubicBezTo>
                      <a:pt x="509" y="74"/>
                      <a:pt x="509" y="74"/>
                      <a:pt x="509" y="72"/>
                    </a:cubicBezTo>
                    <a:cubicBezTo>
                      <a:pt x="509" y="71"/>
                      <a:pt x="509" y="70"/>
                      <a:pt x="509" y="69"/>
                    </a:cubicBezTo>
                    <a:cubicBezTo>
                      <a:pt x="508" y="68"/>
                      <a:pt x="507" y="66"/>
                      <a:pt x="506" y="65"/>
                    </a:cubicBezTo>
                    <a:cubicBezTo>
                      <a:pt x="505" y="63"/>
                      <a:pt x="504" y="61"/>
                      <a:pt x="503" y="60"/>
                    </a:cubicBezTo>
                    <a:cubicBezTo>
                      <a:pt x="502" y="58"/>
                      <a:pt x="500" y="57"/>
                      <a:pt x="499" y="55"/>
                    </a:cubicBezTo>
                    <a:cubicBezTo>
                      <a:pt x="498" y="54"/>
                      <a:pt x="497" y="52"/>
                      <a:pt x="496" y="51"/>
                    </a:cubicBezTo>
                    <a:cubicBezTo>
                      <a:pt x="494" y="50"/>
                      <a:pt x="493" y="50"/>
                      <a:pt x="492" y="49"/>
                    </a:cubicBezTo>
                    <a:cubicBezTo>
                      <a:pt x="489" y="46"/>
                      <a:pt x="485" y="44"/>
                      <a:pt x="482" y="42"/>
                    </a:cubicBezTo>
                    <a:cubicBezTo>
                      <a:pt x="479" y="40"/>
                      <a:pt x="476" y="37"/>
                      <a:pt x="473" y="36"/>
                    </a:cubicBezTo>
                    <a:cubicBezTo>
                      <a:pt x="469" y="34"/>
                      <a:pt x="466" y="32"/>
                      <a:pt x="462" y="30"/>
                    </a:cubicBezTo>
                    <a:cubicBezTo>
                      <a:pt x="459" y="29"/>
                      <a:pt x="456" y="28"/>
                      <a:pt x="453" y="26"/>
                    </a:cubicBezTo>
                    <a:cubicBezTo>
                      <a:pt x="451" y="26"/>
                      <a:pt x="450" y="26"/>
                      <a:pt x="448" y="25"/>
                    </a:cubicBezTo>
                    <a:cubicBezTo>
                      <a:pt x="447" y="25"/>
                      <a:pt x="446" y="25"/>
                      <a:pt x="445" y="24"/>
                    </a:cubicBezTo>
                    <a:cubicBezTo>
                      <a:pt x="444" y="24"/>
                      <a:pt x="443" y="24"/>
                      <a:pt x="442" y="24"/>
                    </a:cubicBezTo>
                    <a:cubicBezTo>
                      <a:pt x="442" y="24"/>
                      <a:pt x="439" y="23"/>
                      <a:pt x="439" y="23"/>
                    </a:cubicBezTo>
                    <a:cubicBezTo>
                      <a:pt x="438" y="23"/>
                      <a:pt x="437" y="22"/>
                      <a:pt x="436" y="22"/>
                    </a:cubicBezTo>
                    <a:cubicBezTo>
                      <a:pt x="434" y="21"/>
                      <a:pt x="432" y="21"/>
                      <a:pt x="430" y="20"/>
                    </a:cubicBezTo>
                    <a:cubicBezTo>
                      <a:pt x="426" y="18"/>
                      <a:pt x="421" y="17"/>
                      <a:pt x="417" y="16"/>
                    </a:cubicBezTo>
                    <a:cubicBezTo>
                      <a:pt x="408" y="13"/>
                      <a:pt x="399" y="10"/>
                      <a:pt x="390" y="10"/>
                    </a:cubicBezTo>
                    <a:cubicBezTo>
                      <a:pt x="384" y="10"/>
                      <a:pt x="379" y="10"/>
                      <a:pt x="373" y="10"/>
                    </a:cubicBezTo>
                    <a:cubicBezTo>
                      <a:pt x="370" y="10"/>
                      <a:pt x="367" y="11"/>
                      <a:pt x="364" y="10"/>
                    </a:cubicBezTo>
                    <a:cubicBezTo>
                      <a:pt x="363" y="10"/>
                      <a:pt x="362" y="9"/>
                      <a:pt x="360" y="9"/>
                    </a:cubicBezTo>
                    <a:cubicBezTo>
                      <a:pt x="358" y="9"/>
                      <a:pt x="357" y="9"/>
                      <a:pt x="355" y="9"/>
                    </a:cubicBezTo>
                    <a:cubicBezTo>
                      <a:pt x="350" y="8"/>
                      <a:pt x="345" y="8"/>
                      <a:pt x="340" y="8"/>
                    </a:cubicBezTo>
                    <a:cubicBezTo>
                      <a:pt x="333" y="8"/>
                      <a:pt x="327" y="8"/>
                      <a:pt x="321" y="8"/>
                    </a:cubicBezTo>
                    <a:cubicBezTo>
                      <a:pt x="318" y="8"/>
                      <a:pt x="315" y="7"/>
                      <a:pt x="312" y="7"/>
                    </a:cubicBezTo>
                    <a:cubicBezTo>
                      <a:pt x="309" y="7"/>
                      <a:pt x="306" y="7"/>
                      <a:pt x="303" y="7"/>
                    </a:cubicBezTo>
                    <a:cubicBezTo>
                      <a:pt x="298" y="7"/>
                      <a:pt x="293" y="7"/>
                      <a:pt x="288" y="7"/>
                    </a:cubicBezTo>
                    <a:cubicBezTo>
                      <a:pt x="286" y="7"/>
                      <a:pt x="284" y="7"/>
                      <a:pt x="282" y="7"/>
                    </a:cubicBezTo>
                    <a:cubicBezTo>
                      <a:pt x="279" y="7"/>
                      <a:pt x="278" y="6"/>
                      <a:pt x="275" y="6"/>
                    </a:cubicBezTo>
                    <a:cubicBezTo>
                      <a:pt x="273" y="6"/>
                      <a:pt x="271" y="6"/>
                      <a:pt x="269" y="6"/>
                    </a:cubicBezTo>
                    <a:cubicBezTo>
                      <a:pt x="268" y="6"/>
                      <a:pt x="268" y="5"/>
                      <a:pt x="267" y="5"/>
                    </a:cubicBezTo>
                    <a:cubicBezTo>
                      <a:pt x="265" y="5"/>
                      <a:pt x="264" y="5"/>
                      <a:pt x="263" y="5"/>
                    </a:cubicBezTo>
                    <a:cubicBezTo>
                      <a:pt x="260" y="4"/>
                      <a:pt x="259" y="4"/>
                      <a:pt x="256" y="4"/>
                    </a:cubicBezTo>
                    <a:cubicBezTo>
                      <a:pt x="254" y="4"/>
                      <a:pt x="252" y="3"/>
                      <a:pt x="250" y="3"/>
                    </a:cubicBezTo>
                    <a:cubicBezTo>
                      <a:pt x="245" y="3"/>
                      <a:pt x="241" y="2"/>
                      <a:pt x="236" y="2"/>
                    </a:cubicBezTo>
                    <a:cubicBezTo>
                      <a:pt x="233" y="2"/>
                      <a:pt x="232" y="1"/>
                      <a:pt x="229" y="1"/>
                    </a:cubicBezTo>
                    <a:cubicBezTo>
                      <a:pt x="227" y="1"/>
                      <a:pt x="225" y="1"/>
                      <a:pt x="223" y="1"/>
                    </a:cubicBezTo>
                    <a:cubicBezTo>
                      <a:pt x="219" y="1"/>
                      <a:pt x="213" y="0"/>
                      <a:pt x="209" y="1"/>
                    </a:cubicBezTo>
                    <a:cubicBezTo>
                      <a:pt x="209" y="1"/>
                      <a:pt x="208" y="2"/>
                      <a:pt x="207" y="2"/>
                    </a:cubicBezTo>
                    <a:cubicBezTo>
                      <a:pt x="206" y="2"/>
                      <a:pt x="205" y="2"/>
                      <a:pt x="204" y="2"/>
                    </a:cubicBezTo>
                    <a:cubicBezTo>
                      <a:pt x="202" y="2"/>
                      <a:pt x="199" y="2"/>
                      <a:pt x="197" y="2"/>
                    </a:cubicBezTo>
                    <a:cubicBezTo>
                      <a:pt x="193" y="2"/>
                      <a:pt x="188" y="2"/>
                      <a:pt x="183" y="2"/>
                    </a:cubicBezTo>
                    <a:cubicBezTo>
                      <a:pt x="179" y="2"/>
                      <a:pt x="175" y="3"/>
                      <a:pt x="170" y="3"/>
                    </a:cubicBezTo>
                    <a:cubicBezTo>
                      <a:pt x="169" y="3"/>
                      <a:pt x="168" y="3"/>
                      <a:pt x="167" y="3"/>
                    </a:cubicBezTo>
                    <a:cubicBezTo>
                      <a:pt x="166" y="3"/>
                      <a:pt x="166" y="2"/>
                      <a:pt x="165" y="2"/>
                    </a:cubicBezTo>
                    <a:cubicBezTo>
                      <a:pt x="163" y="1"/>
                      <a:pt x="160" y="2"/>
                      <a:pt x="158" y="2"/>
                    </a:cubicBezTo>
                    <a:cubicBezTo>
                      <a:pt x="157" y="2"/>
                      <a:pt x="155" y="1"/>
                      <a:pt x="154" y="2"/>
                    </a:cubicBezTo>
                    <a:cubicBezTo>
                      <a:pt x="153" y="2"/>
                      <a:pt x="153" y="3"/>
                      <a:pt x="152" y="3"/>
                    </a:cubicBezTo>
                    <a:cubicBezTo>
                      <a:pt x="150" y="3"/>
                      <a:pt x="148" y="3"/>
                      <a:pt x="146" y="3"/>
                    </a:cubicBezTo>
                    <a:cubicBezTo>
                      <a:pt x="145" y="3"/>
                      <a:pt x="145" y="4"/>
                      <a:pt x="144" y="4"/>
                    </a:cubicBezTo>
                    <a:cubicBezTo>
                      <a:pt x="143" y="4"/>
                      <a:pt x="142" y="4"/>
                      <a:pt x="141" y="4"/>
                    </a:cubicBezTo>
                    <a:cubicBezTo>
                      <a:pt x="140" y="4"/>
                      <a:pt x="139" y="5"/>
                      <a:pt x="138" y="5"/>
                    </a:cubicBezTo>
                    <a:cubicBezTo>
                      <a:pt x="137" y="5"/>
                      <a:pt x="136" y="5"/>
                      <a:pt x="134" y="5"/>
                    </a:cubicBezTo>
                    <a:cubicBezTo>
                      <a:pt x="132" y="6"/>
                      <a:pt x="130" y="6"/>
                      <a:pt x="128" y="6"/>
                    </a:cubicBezTo>
                    <a:cubicBezTo>
                      <a:pt x="125" y="6"/>
                      <a:pt x="123" y="7"/>
                      <a:pt x="120" y="7"/>
                    </a:cubicBezTo>
                    <a:cubicBezTo>
                      <a:pt x="119" y="7"/>
                      <a:pt x="118" y="7"/>
                      <a:pt x="117" y="7"/>
                    </a:cubicBezTo>
                    <a:cubicBezTo>
                      <a:pt x="116" y="7"/>
                      <a:pt x="115" y="8"/>
                      <a:pt x="114" y="8"/>
                    </a:cubicBezTo>
                    <a:cubicBezTo>
                      <a:pt x="111" y="9"/>
                      <a:pt x="107" y="9"/>
                      <a:pt x="104" y="10"/>
                    </a:cubicBezTo>
                    <a:cubicBezTo>
                      <a:pt x="91" y="13"/>
                      <a:pt x="78" y="18"/>
                      <a:pt x="66" y="24"/>
                    </a:cubicBezTo>
                    <a:cubicBezTo>
                      <a:pt x="55" y="30"/>
                      <a:pt x="42" y="32"/>
                      <a:pt x="31" y="37"/>
                    </a:cubicBezTo>
                    <a:cubicBezTo>
                      <a:pt x="27" y="39"/>
                      <a:pt x="23" y="42"/>
                      <a:pt x="18" y="44"/>
                    </a:cubicBezTo>
                    <a:cubicBezTo>
                      <a:pt x="17" y="45"/>
                      <a:pt x="15" y="45"/>
                      <a:pt x="13" y="46"/>
                    </a:cubicBezTo>
                    <a:cubicBezTo>
                      <a:pt x="10" y="48"/>
                      <a:pt x="9" y="49"/>
                      <a:pt x="7" y="52"/>
                    </a:cubicBezTo>
                    <a:cubicBezTo>
                      <a:pt x="7" y="53"/>
                      <a:pt x="6" y="53"/>
                      <a:pt x="6" y="54"/>
                    </a:cubicBezTo>
                    <a:cubicBezTo>
                      <a:pt x="5" y="54"/>
                      <a:pt x="5" y="56"/>
                      <a:pt x="4" y="56"/>
                    </a:cubicBezTo>
                    <a:cubicBezTo>
                      <a:pt x="3" y="58"/>
                      <a:pt x="2" y="59"/>
                      <a:pt x="2" y="62"/>
                    </a:cubicBezTo>
                    <a:cubicBezTo>
                      <a:pt x="1" y="63"/>
                      <a:pt x="1" y="64"/>
                      <a:pt x="1" y="65"/>
                    </a:cubicBezTo>
                    <a:cubicBezTo>
                      <a:pt x="1" y="66"/>
                      <a:pt x="1" y="67"/>
                      <a:pt x="0" y="68"/>
                    </a:cubicBezTo>
                    <a:cubicBezTo>
                      <a:pt x="0" y="71"/>
                      <a:pt x="0" y="73"/>
                      <a:pt x="0" y="76"/>
                    </a:cubicBezTo>
                    <a:cubicBezTo>
                      <a:pt x="0" y="80"/>
                      <a:pt x="2" y="83"/>
                      <a:pt x="5" y="87"/>
                    </a:cubicBezTo>
                    <a:cubicBezTo>
                      <a:pt x="8" y="89"/>
                      <a:pt x="10" y="93"/>
                      <a:pt x="14" y="93"/>
                    </a:cubicBezTo>
                    <a:cubicBezTo>
                      <a:pt x="9" y="93"/>
                      <a:pt x="9" y="93"/>
                      <a:pt x="9" y="93"/>
                    </a:cubicBezTo>
                    <a:cubicBezTo>
                      <a:pt x="12" y="95"/>
                      <a:pt x="15" y="96"/>
                      <a:pt x="18" y="98"/>
                    </a:cubicBezTo>
                    <a:cubicBezTo>
                      <a:pt x="23" y="101"/>
                      <a:pt x="27" y="104"/>
                      <a:pt x="31" y="107"/>
                    </a:cubicBezTo>
                    <a:cubicBezTo>
                      <a:pt x="35" y="109"/>
                      <a:pt x="39" y="112"/>
                      <a:pt x="43" y="114"/>
                    </a:cubicBezTo>
                    <a:cubicBezTo>
                      <a:pt x="48" y="116"/>
                      <a:pt x="53" y="116"/>
                      <a:pt x="58" y="117"/>
                    </a:cubicBezTo>
                    <a:cubicBezTo>
                      <a:pt x="60" y="118"/>
                      <a:pt x="61" y="118"/>
                      <a:pt x="63" y="118"/>
                    </a:cubicBezTo>
                    <a:cubicBezTo>
                      <a:pt x="64" y="119"/>
                      <a:pt x="65" y="118"/>
                      <a:pt x="67" y="118"/>
                    </a:cubicBezTo>
                    <a:cubicBezTo>
                      <a:pt x="69" y="119"/>
                      <a:pt x="70" y="119"/>
                      <a:pt x="72" y="120"/>
                    </a:cubicBezTo>
                    <a:cubicBezTo>
                      <a:pt x="73" y="120"/>
                      <a:pt x="75" y="119"/>
                      <a:pt x="76" y="119"/>
                    </a:cubicBezTo>
                    <a:cubicBezTo>
                      <a:pt x="80" y="120"/>
                      <a:pt x="83" y="121"/>
                      <a:pt x="87" y="121"/>
                    </a:cubicBezTo>
                    <a:cubicBezTo>
                      <a:pt x="92" y="121"/>
                      <a:pt x="96" y="121"/>
                      <a:pt x="101" y="121"/>
                    </a:cubicBezTo>
                    <a:cubicBezTo>
                      <a:pt x="108" y="121"/>
                      <a:pt x="116" y="120"/>
                      <a:pt x="123" y="120"/>
                    </a:cubicBezTo>
                    <a:cubicBezTo>
                      <a:pt x="127" y="121"/>
                      <a:pt x="130" y="122"/>
                      <a:pt x="134" y="122"/>
                    </a:cubicBezTo>
                    <a:cubicBezTo>
                      <a:pt x="138" y="121"/>
                      <a:pt x="141" y="121"/>
                      <a:pt x="145" y="121"/>
                    </a:cubicBezTo>
                    <a:cubicBezTo>
                      <a:pt x="148" y="121"/>
                      <a:pt x="151" y="120"/>
                      <a:pt x="154" y="121"/>
                    </a:cubicBezTo>
                    <a:cubicBezTo>
                      <a:pt x="157" y="121"/>
                      <a:pt x="160" y="122"/>
                      <a:pt x="163" y="122"/>
                    </a:cubicBezTo>
                    <a:cubicBezTo>
                      <a:pt x="166" y="122"/>
                      <a:pt x="170" y="121"/>
                      <a:pt x="173" y="122"/>
                    </a:cubicBezTo>
                    <a:cubicBezTo>
                      <a:pt x="174" y="122"/>
                      <a:pt x="176" y="122"/>
                      <a:pt x="177" y="123"/>
                    </a:cubicBezTo>
                    <a:cubicBezTo>
                      <a:pt x="179" y="123"/>
                      <a:pt x="182" y="123"/>
                      <a:pt x="184" y="123"/>
                    </a:cubicBezTo>
                    <a:cubicBezTo>
                      <a:pt x="190" y="123"/>
                      <a:pt x="196" y="124"/>
                      <a:pt x="203" y="124"/>
                    </a:cubicBezTo>
                    <a:cubicBezTo>
                      <a:pt x="208" y="124"/>
                      <a:pt x="213" y="123"/>
                      <a:pt x="219" y="124"/>
                    </a:cubicBezTo>
                    <a:cubicBezTo>
                      <a:pt x="221" y="124"/>
                      <a:pt x="223" y="125"/>
                      <a:pt x="225" y="125"/>
                    </a:cubicBezTo>
                    <a:cubicBezTo>
                      <a:pt x="227" y="125"/>
                      <a:pt x="229" y="125"/>
                      <a:pt x="232" y="125"/>
                    </a:cubicBezTo>
                    <a:cubicBezTo>
                      <a:pt x="236" y="125"/>
                      <a:pt x="241" y="125"/>
                      <a:pt x="245" y="125"/>
                    </a:cubicBezTo>
                    <a:cubicBezTo>
                      <a:pt x="248" y="125"/>
                      <a:pt x="250" y="126"/>
                      <a:pt x="252" y="126"/>
                    </a:cubicBezTo>
                    <a:cubicBezTo>
                      <a:pt x="254" y="126"/>
                      <a:pt x="256" y="126"/>
                      <a:pt x="258" y="126"/>
                    </a:cubicBezTo>
                    <a:cubicBezTo>
                      <a:pt x="263" y="126"/>
                      <a:pt x="268" y="126"/>
                      <a:pt x="273" y="126"/>
                    </a:cubicBezTo>
                    <a:cubicBezTo>
                      <a:pt x="283" y="126"/>
                      <a:pt x="293" y="126"/>
                      <a:pt x="302" y="126"/>
                    </a:cubicBezTo>
                    <a:cubicBezTo>
                      <a:pt x="305" y="126"/>
                      <a:pt x="307" y="126"/>
                      <a:pt x="310" y="126"/>
                    </a:cubicBezTo>
                    <a:cubicBezTo>
                      <a:pt x="312" y="126"/>
                      <a:pt x="314" y="125"/>
                      <a:pt x="317" y="125"/>
                    </a:cubicBezTo>
                    <a:cubicBezTo>
                      <a:pt x="322" y="125"/>
                      <a:pt x="327" y="124"/>
                      <a:pt x="332" y="124"/>
                    </a:cubicBezTo>
                    <a:cubicBezTo>
                      <a:pt x="335" y="124"/>
                      <a:pt x="336" y="124"/>
                      <a:pt x="339" y="123"/>
                    </a:cubicBezTo>
                    <a:cubicBezTo>
                      <a:pt x="341" y="122"/>
                      <a:pt x="344" y="123"/>
                      <a:pt x="346" y="123"/>
                    </a:cubicBezTo>
                    <a:cubicBezTo>
                      <a:pt x="347" y="123"/>
                      <a:pt x="347" y="122"/>
                      <a:pt x="348" y="122"/>
                    </a:cubicBezTo>
                    <a:cubicBezTo>
                      <a:pt x="350" y="121"/>
                      <a:pt x="350" y="122"/>
                      <a:pt x="351" y="123"/>
                    </a:cubicBezTo>
                    <a:cubicBezTo>
                      <a:pt x="354" y="123"/>
                      <a:pt x="357" y="123"/>
                      <a:pt x="359" y="123"/>
                    </a:cubicBezTo>
                    <a:cubicBezTo>
                      <a:pt x="361" y="123"/>
                      <a:pt x="364" y="123"/>
                      <a:pt x="366" y="123"/>
                    </a:cubicBezTo>
                    <a:cubicBezTo>
                      <a:pt x="369" y="123"/>
                      <a:pt x="370" y="122"/>
                      <a:pt x="373" y="123"/>
                    </a:cubicBezTo>
                    <a:cubicBezTo>
                      <a:pt x="373" y="123"/>
                      <a:pt x="374" y="124"/>
                      <a:pt x="375" y="124"/>
                    </a:cubicBezTo>
                    <a:cubicBezTo>
                      <a:pt x="376" y="125"/>
                      <a:pt x="375" y="126"/>
                      <a:pt x="376" y="127"/>
                    </a:cubicBezTo>
                    <a:cubicBezTo>
                      <a:pt x="376" y="128"/>
                      <a:pt x="377" y="128"/>
                      <a:pt x="377" y="129"/>
                    </a:cubicBezTo>
                    <a:cubicBezTo>
                      <a:pt x="377" y="130"/>
                      <a:pt x="376" y="131"/>
                      <a:pt x="376" y="132"/>
                    </a:cubicBezTo>
                    <a:cubicBezTo>
                      <a:pt x="377" y="132"/>
                      <a:pt x="378" y="132"/>
                      <a:pt x="379" y="133"/>
                    </a:cubicBezTo>
                    <a:cubicBezTo>
                      <a:pt x="379" y="135"/>
                      <a:pt x="376" y="136"/>
                      <a:pt x="378" y="138"/>
                    </a:cubicBezTo>
                    <a:cubicBezTo>
                      <a:pt x="379" y="140"/>
                      <a:pt x="381" y="138"/>
                      <a:pt x="383" y="140"/>
                    </a:cubicBezTo>
                    <a:cubicBezTo>
                      <a:pt x="385" y="142"/>
                      <a:pt x="381" y="142"/>
                      <a:pt x="380" y="144"/>
                    </a:cubicBezTo>
                    <a:cubicBezTo>
                      <a:pt x="381" y="144"/>
                      <a:pt x="382" y="144"/>
                      <a:pt x="383" y="144"/>
                    </a:cubicBezTo>
                    <a:cubicBezTo>
                      <a:pt x="383" y="146"/>
                      <a:pt x="382" y="147"/>
                      <a:pt x="382" y="149"/>
                    </a:cubicBezTo>
                    <a:cubicBezTo>
                      <a:pt x="381" y="149"/>
                      <a:pt x="381" y="151"/>
                      <a:pt x="381" y="152"/>
                    </a:cubicBezTo>
                    <a:cubicBezTo>
                      <a:pt x="381" y="153"/>
                      <a:pt x="381" y="153"/>
                      <a:pt x="381" y="154"/>
                    </a:cubicBezTo>
                    <a:cubicBezTo>
                      <a:pt x="382" y="156"/>
                      <a:pt x="381" y="159"/>
                      <a:pt x="381" y="161"/>
                    </a:cubicBezTo>
                    <a:cubicBezTo>
                      <a:pt x="381" y="165"/>
                      <a:pt x="381" y="168"/>
                      <a:pt x="381" y="172"/>
                    </a:cubicBezTo>
                    <a:cubicBezTo>
                      <a:pt x="381" y="174"/>
                      <a:pt x="380" y="176"/>
                      <a:pt x="380" y="178"/>
                    </a:cubicBezTo>
                    <a:cubicBezTo>
                      <a:pt x="380" y="180"/>
                      <a:pt x="380" y="183"/>
                      <a:pt x="379" y="185"/>
                    </a:cubicBezTo>
                    <a:cubicBezTo>
                      <a:pt x="378" y="190"/>
                      <a:pt x="378" y="195"/>
                      <a:pt x="377" y="200"/>
                    </a:cubicBezTo>
                    <a:cubicBezTo>
                      <a:pt x="377" y="203"/>
                      <a:pt x="376" y="207"/>
                      <a:pt x="375" y="210"/>
                    </a:cubicBezTo>
                    <a:cubicBezTo>
                      <a:pt x="374" y="214"/>
                      <a:pt x="373" y="218"/>
                      <a:pt x="373" y="222"/>
                    </a:cubicBezTo>
                    <a:cubicBezTo>
                      <a:pt x="371" y="231"/>
                      <a:pt x="368" y="239"/>
                      <a:pt x="366" y="247"/>
                    </a:cubicBezTo>
                    <a:cubicBezTo>
                      <a:pt x="364" y="253"/>
                      <a:pt x="363" y="259"/>
                      <a:pt x="362" y="266"/>
                    </a:cubicBezTo>
                    <a:cubicBezTo>
                      <a:pt x="362" y="269"/>
                      <a:pt x="361" y="272"/>
                      <a:pt x="360" y="276"/>
                    </a:cubicBezTo>
                    <a:cubicBezTo>
                      <a:pt x="360" y="277"/>
                      <a:pt x="360" y="279"/>
                      <a:pt x="360" y="281"/>
                    </a:cubicBezTo>
                    <a:cubicBezTo>
                      <a:pt x="360" y="283"/>
                      <a:pt x="359" y="285"/>
                      <a:pt x="359" y="287"/>
                    </a:cubicBezTo>
                    <a:cubicBezTo>
                      <a:pt x="359" y="290"/>
                      <a:pt x="359" y="293"/>
                      <a:pt x="358" y="296"/>
                    </a:cubicBezTo>
                    <a:cubicBezTo>
                      <a:pt x="358" y="298"/>
                      <a:pt x="357" y="300"/>
                      <a:pt x="357" y="301"/>
                    </a:cubicBezTo>
                    <a:cubicBezTo>
                      <a:pt x="357" y="302"/>
                      <a:pt x="357" y="302"/>
                      <a:pt x="357" y="303"/>
                    </a:cubicBezTo>
                    <a:cubicBezTo>
                      <a:pt x="356" y="304"/>
                      <a:pt x="357" y="305"/>
                      <a:pt x="356" y="307"/>
                    </a:cubicBezTo>
                    <a:cubicBezTo>
                      <a:pt x="355" y="310"/>
                      <a:pt x="355" y="314"/>
                      <a:pt x="354" y="317"/>
                    </a:cubicBezTo>
                    <a:cubicBezTo>
                      <a:pt x="354" y="321"/>
                      <a:pt x="353" y="325"/>
                      <a:pt x="352" y="329"/>
                    </a:cubicBezTo>
                    <a:cubicBezTo>
                      <a:pt x="351" y="332"/>
                      <a:pt x="351" y="335"/>
                      <a:pt x="350" y="338"/>
                    </a:cubicBezTo>
                    <a:cubicBezTo>
                      <a:pt x="350" y="340"/>
                      <a:pt x="350" y="341"/>
                      <a:pt x="350" y="343"/>
                    </a:cubicBezTo>
                    <a:cubicBezTo>
                      <a:pt x="350" y="345"/>
                      <a:pt x="349" y="347"/>
                      <a:pt x="349" y="349"/>
                    </a:cubicBezTo>
                    <a:cubicBezTo>
                      <a:pt x="348" y="352"/>
                      <a:pt x="347" y="355"/>
                      <a:pt x="347" y="358"/>
                    </a:cubicBezTo>
                    <a:cubicBezTo>
                      <a:pt x="345" y="362"/>
                      <a:pt x="344" y="366"/>
                      <a:pt x="343" y="370"/>
                    </a:cubicBezTo>
                    <a:cubicBezTo>
                      <a:pt x="342" y="376"/>
                      <a:pt x="340" y="381"/>
                      <a:pt x="338" y="387"/>
                    </a:cubicBezTo>
                    <a:cubicBezTo>
                      <a:pt x="337" y="388"/>
                      <a:pt x="337" y="390"/>
                      <a:pt x="336" y="391"/>
                    </a:cubicBezTo>
                    <a:cubicBezTo>
                      <a:pt x="336" y="392"/>
                      <a:pt x="336" y="394"/>
                      <a:pt x="335" y="395"/>
                    </a:cubicBezTo>
                    <a:cubicBezTo>
                      <a:pt x="335" y="397"/>
                      <a:pt x="334" y="398"/>
                      <a:pt x="334" y="399"/>
                    </a:cubicBezTo>
                    <a:cubicBezTo>
                      <a:pt x="333" y="401"/>
                      <a:pt x="333" y="402"/>
                      <a:pt x="332" y="404"/>
                    </a:cubicBezTo>
                    <a:cubicBezTo>
                      <a:pt x="332" y="405"/>
                      <a:pt x="331" y="407"/>
                      <a:pt x="331" y="408"/>
                    </a:cubicBezTo>
                    <a:cubicBezTo>
                      <a:pt x="330" y="409"/>
                      <a:pt x="330" y="411"/>
                      <a:pt x="329" y="412"/>
                    </a:cubicBezTo>
                    <a:cubicBezTo>
                      <a:pt x="328" y="413"/>
                      <a:pt x="328" y="415"/>
                      <a:pt x="327" y="416"/>
                    </a:cubicBezTo>
                    <a:cubicBezTo>
                      <a:pt x="326" y="417"/>
                      <a:pt x="326" y="419"/>
                      <a:pt x="326" y="420"/>
                    </a:cubicBezTo>
                    <a:cubicBezTo>
                      <a:pt x="324" y="424"/>
                      <a:pt x="322" y="429"/>
                      <a:pt x="320" y="434"/>
                    </a:cubicBezTo>
                    <a:cubicBezTo>
                      <a:pt x="319" y="436"/>
                      <a:pt x="318" y="438"/>
                      <a:pt x="317" y="440"/>
                    </a:cubicBezTo>
                    <a:cubicBezTo>
                      <a:pt x="316" y="441"/>
                      <a:pt x="316" y="442"/>
                      <a:pt x="315" y="443"/>
                    </a:cubicBezTo>
                    <a:cubicBezTo>
                      <a:pt x="315" y="443"/>
                      <a:pt x="315" y="444"/>
                      <a:pt x="315" y="445"/>
                    </a:cubicBezTo>
                    <a:cubicBezTo>
                      <a:pt x="315" y="446"/>
                      <a:pt x="314" y="446"/>
                      <a:pt x="314" y="447"/>
                    </a:cubicBezTo>
                    <a:cubicBezTo>
                      <a:pt x="314" y="448"/>
                      <a:pt x="313" y="450"/>
                      <a:pt x="314" y="450"/>
                    </a:cubicBezTo>
                    <a:cubicBezTo>
                      <a:pt x="314" y="451"/>
                      <a:pt x="315" y="450"/>
                      <a:pt x="315" y="450"/>
                    </a:cubicBezTo>
                    <a:cubicBezTo>
                      <a:pt x="316" y="451"/>
                      <a:pt x="315" y="451"/>
                      <a:pt x="315" y="452"/>
                    </a:cubicBezTo>
                    <a:cubicBezTo>
                      <a:pt x="315" y="453"/>
                      <a:pt x="314" y="454"/>
                      <a:pt x="314" y="455"/>
                    </a:cubicBezTo>
                    <a:cubicBezTo>
                      <a:pt x="314" y="456"/>
                      <a:pt x="313" y="458"/>
                      <a:pt x="313" y="460"/>
                    </a:cubicBezTo>
                    <a:cubicBezTo>
                      <a:pt x="313" y="461"/>
                      <a:pt x="312" y="463"/>
                      <a:pt x="313" y="464"/>
                    </a:cubicBezTo>
                    <a:cubicBezTo>
                      <a:pt x="313" y="465"/>
                      <a:pt x="314" y="465"/>
                      <a:pt x="315" y="466"/>
                    </a:cubicBezTo>
                    <a:cubicBezTo>
                      <a:pt x="316" y="468"/>
                      <a:pt x="318" y="469"/>
                      <a:pt x="320" y="470"/>
                    </a:cubicBezTo>
                    <a:cubicBezTo>
                      <a:pt x="322" y="471"/>
                      <a:pt x="324" y="472"/>
                      <a:pt x="326" y="473"/>
                    </a:cubicBezTo>
                    <a:cubicBezTo>
                      <a:pt x="329" y="474"/>
                      <a:pt x="331" y="475"/>
                      <a:pt x="334" y="476"/>
                    </a:cubicBezTo>
                    <a:cubicBezTo>
                      <a:pt x="335" y="476"/>
                      <a:pt x="336" y="476"/>
                      <a:pt x="338" y="476"/>
                    </a:cubicBezTo>
                    <a:cubicBezTo>
                      <a:pt x="338" y="477"/>
                      <a:pt x="338" y="477"/>
                      <a:pt x="339" y="477"/>
                    </a:cubicBezTo>
                    <a:cubicBezTo>
                      <a:pt x="340" y="477"/>
                      <a:pt x="340" y="477"/>
                      <a:pt x="341" y="477"/>
                    </a:cubicBezTo>
                    <a:cubicBezTo>
                      <a:pt x="342" y="477"/>
                      <a:pt x="344" y="478"/>
                      <a:pt x="345" y="478"/>
                    </a:cubicBezTo>
                    <a:cubicBezTo>
                      <a:pt x="347" y="478"/>
                      <a:pt x="347" y="478"/>
                      <a:pt x="349" y="478"/>
                    </a:cubicBezTo>
                    <a:cubicBezTo>
                      <a:pt x="352" y="478"/>
                      <a:pt x="354" y="479"/>
                      <a:pt x="357" y="479"/>
                    </a:cubicBezTo>
                    <a:cubicBezTo>
                      <a:pt x="360" y="479"/>
                      <a:pt x="363" y="479"/>
                      <a:pt x="366" y="479"/>
                    </a:cubicBezTo>
                    <a:cubicBezTo>
                      <a:pt x="369" y="479"/>
                      <a:pt x="371" y="479"/>
                      <a:pt x="374" y="478"/>
                    </a:cubicBezTo>
                    <a:cubicBezTo>
                      <a:pt x="377" y="478"/>
                      <a:pt x="379" y="477"/>
                      <a:pt x="382" y="477"/>
                    </a:cubicBezTo>
                    <a:cubicBezTo>
                      <a:pt x="383" y="476"/>
                      <a:pt x="383" y="477"/>
                      <a:pt x="384" y="476"/>
                    </a:cubicBezTo>
                    <a:cubicBezTo>
                      <a:pt x="385" y="476"/>
                      <a:pt x="385" y="476"/>
                      <a:pt x="385" y="476"/>
                    </a:cubicBezTo>
                    <a:cubicBezTo>
                      <a:pt x="386" y="476"/>
                      <a:pt x="387" y="476"/>
                      <a:pt x="387" y="476"/>
                    </a:cubicBezTo>
                    <a:cubicBezTo>
                      <a:pt x="388" y="475"/>
                      <a:pt x="388" y="475"/>
                      <a:pt x="389" y="475"/>
                    </a:cubicBezTo>
                    <a:cubicBezTo>
                      <a:pt x="391" y="475"/>
                      <a:pt x="391" y="475"/>
                      <a:pt x="393" y="474"/>
                    </a:cubicBezTo>
                    <a:cubicBezTo>
                      <a:pt x="394" y="474"/>
                      <a:pt x="396" y="475"/>
                      <a:pt x="397" y="474"/>
                    </a:cubicBezTo>
                    <a:cubicBezTo>
                      <a:pt x="398" y="474"/>
                      <a:pt x="398" y="474"/>
                      <a:pt x="399" y="474"/>
                    </a:cubicBezTo>
                    <a:cubicBezTo>
                      <a:pt x="399" y="474"/>
                      <a:pt x="400" y="474"/>
                      <a:pt x="401" y="474"/>
                    </a:cubicBezTo>
                    <a:cubicBezTo>
                      <a:pt x="402" y="474"/>
                      <a:pt x="403" y="474"/>
                      <a:pt x="405" y="474"/>
                    </a:cubicBezTo>
                    <a:cubicBezTo>
                      <a:pt x="406" y="475"/>
                      <a:pt x="407" y="474"/>
                      <a:pt x="409" y="475"/>
                    </a:cubicBezTo>
                    <a:cubicBezTo>
                      <a:pt x="410" y="475"/>
                      <a:pt x="412" y="476"/>
                      <a:pt x="414" y="476"/>
                    </a:cubicBezTo>
                    <a:cubicBezTo>
                      <a:pt x="418" y="478"/>
                      <a:pt x="424" y="479"/>
                      <a:pt x="428" y="481"/>
                    </a:cubicBezTo>
                    <a:cubicBezTo>
                      <a:pt x="430" y="482"/>
                      <a:pt x="432" y="482"/>
                      <a:pt x="434" y="482"/>
                    </a:cubicBezTo>
                    <a:cubicBezTo>
                      <a:pt x="436" y="483"/>
                      <a:pt x="438" y="484"/>
                      <a:pt x="440" y="484"/>
                    </a:cubicBezTo>
                    <a:cubicBezTo>
                      <a:pt x="441" y="485"/>
                      <a:pt x="442" y="484"/>
                      <a:pt x="443" y="484"/>
                    </a:cubicBezTo>
                    <a:cubicBezTo>
                      <a:pt x="444" y="485"/>
                      <a:pt x="445" y="485"/>
                      <a:pt x="446" y="485"/>
                    </a:cubicBezTo>
                    <a:cubicBezTo>
                      <a:pt x="449" y="485"/>
                      <a:pt x="450" y="486"/>
                      <a:pt x="452" y="486"/>
                    </a:cubicBezTo>
                    <a:cubicBezTo>
                      <a:pt x="457" y="486"/>
                      <a:pt x="462" y="486"/>
                      <a:pt x="466" y="485"/>
                    </a:cubicBezTo>
                    <a:cubicBezTo>
                      <a:pt x="467" y="485"/>
                      <a:pt x="468" y="485"/>
                      <a:pt x="469" y="485"/>
                    </a:cubicBezTo>
                    <a:cubicBezTo>
                      <a:pt x="470" y="485"/>
                      <a:pt x="470" y="485"/>
                      <a:pt x="471" y="485"/>
                    </a:cubicBezTo>
                    <a:cubicBezTo>
                      <a:pt x="471" y="485"/>
                      <a:pt x="472" y="485"/>
                      <a:pt x="472" y="485"/>
                    </a:cubicBezTo>
                    <a:cubicBezTo>
                      <a:pt x="473" y="484"/>
                      <a:pt x="474" y="485"/>
                      <a:pt x="475" y="485"/>
                    </a:cubicBezTo>
                    <a:cubicBezTo>
                      <a:pt x="477" y="484"/>
                      <a:pt x="477" y="484"/>
                      <a:pt x="479" y="484"/>
                    </a:cubicBezTo>
                    <a:cubicBezTo>
                      <a:pt x="481" y="484"/>
                      <a:pt x="483" y="483"/>
                      <a:pt x="485" y="482"/>
                    </a:cubicBezTo>
                    <a:cubicBezTo>
                      <a:pt x="487" y="482"/>
                      <a:pt x="489" y="482"/>
                      <a:pt x="491" y="481"/>
                    </a:cubicBezTo>
                    <a:cubicBezTo>
                      <a:pt x="496" y="479"/>
                      <a:pt x="509" y="476"/>
                      <a:pt x="507" y="468"/>
                    </a:cubicBezTo>
                    <a:cubicBezTo>
                      <a:pt x="506" y="466"/>
                      <a:pt x="505" y="463"/>
                      <a:pt x="504" y="461"/>
                    </a:cubicBezTo>
                    <a:cubicBezTo>
                      <a:pt x="503" y="459"/>
                      <a:pt x="501" y="458"/>
                      <a:pt x="500" y="457"/>
                    </a:cubicBezTo>
                    <a:cubicBezTo>
                      <a:pt x="499" y="456"/>
                      <a:pt x="497" y="457"/>
                      <a:pt x="495" y="456"/>
                    </a:cubicBezTo>
                    <a:cubicBezTo>
                      <a:pt x="494" y="456"/>
                      <a:pt x="494" y="456"/>
                      <a:pt x="493" y="456"/>
                    </a:cubicBezTo>
                    <a:cubicBezTo>
                      <a:pt x="492" y="456"/>
                      <a:pt x="491" y="456"/>
                      <a:pt x="490" y="455"/>
                    </a:cubicBezTo>
                    <a:cubicBezTo>
                      <a:pt x="488" y="455"/>
                      <a:pt x="486" y="454"/>
                      <a:pt x="485" y="454"/>
                    </a:cubicBezTo>
                    <a:cubicBezTo>
                      <a:pt x="483" y="453"/>
                      <a:pt x="482" y="453"/>
                      <a:pt x="480" y="453"/>
                    </a:cubicBezTo>
                    <a:cubicBezTo>
                      <a:pt x="479" y="453"/>
                      <a:pt x="478" y="453"/>
                      <a:pt x="478" y="453"/>
                    </a:cubicBezTo>
                    <a:cubicBezTo>
                      <a:pt x="477" y="453"/>
                      <a:pt x="477" y="452"/>
                      <a:pt x="477" y="452"/>
                    </a:cubicBezTo>
                    <a:cubicBezTo>
                      <a:pt x="476" y="452"/>
                      <a:pt x="475" y="452"/>
                      <a:pt x="475" y="452"/>
                    </a:cubicBezTo>
                    <a:cubicBezTo>
                      <a:pt x="474" y="452"/>
                      <a:pt x="474" y="452"/>
                      <a:pt x="473" y="452"/>
                    </a:cubicBezTo>
                    <a:cubicBezTo>
                      <a:pt x="472" y="451"/>
                      <a:pt x="471" y="452"/>
                      <a:pt x="469" y="452"/>
                    </a:cubicBezTo>
                    <a:cubicBezTo>
                      <a:pt x="468" y="452"/>
                      <a:pt x="466" y="451"/>
                      <a:pt x="465" y="451"/>
                    </a:cubicBezTo>
                    <a:cubicBezTo>
                      <a:pt x="464" y="451"/>
                      <a:pt x="463" y="450"/>
                      <a:pt x="462" y="450"/>
                    </a:cubicBezTo>
                    <a:cubicBezTo>
                      <a:pt x="462" y="450"/>
                      <a:pt x="461" y="450"/>
                      <a:pt x="461" y="450"/>
                    </a:cubicBezTo>
                    <a:cubicBezTo>
                      <a:pt x="460" y="449"/>
                      <a:pt x="459" y="450"/>
                      <a:pt x="457" y="449"/>
                    </a:cubicBezTo>
                    <a:cubicBezTo>
                      <a:pt x="457" y="449"/>
                      <a:pt x="456" y="449"/>
                      <a:pt x="456" y="449"/>
                    </a:cubicBezTo>
                    <a:cubicBezTo>
                      <a:pt x="455" y="449"/>
                      <a:pt x="454" y="449"/>
                      <a:pt x="454" y="449"/>
                    </a:cubicBezTo>
                    <a:cubicBezTo>
                      <a:pt x="452" y="449"/>
                      <a:pt x="451" y="448"/>
                      <a:pt x="450" y="448"/>
                    </a:cubicBezTo>
                    <a:cubicBezTo>
                      <a:pt x="450" y="448"/>
                      <a:pt x="449" y="448"/>
                      <a:pt x="449" y="447"/>
                    </a:cubicBezTo>
                    <a:cubicBezTo>
                      <a:pt x="448" y="447"/>
                      <a:pt x="447" y="447"/>
                      <a:pt x="447" y="447"/>
                    </a:cubicBezTo>
                    <a:cubicBezTo>
                      <a:pt x="445" y="446"/>
                      <a:pt x="443" y="445"/>
                      <a:pt x="442" y="443"/>
                    </a:cubicBezTo>
                    <a:cubicBezTo>
                      <a:pt x="440" y="442"/>
                      <a:pt x="438" y="441"/>
                      <a:pt x="436" y="440"/>
                    </a:cubicBezTo>
                    <a:cubicBezTo>
                      <a:pt x="435" y="439"/>
                      <a:pt x="434" y="439"/>
                      <a:pt x="432" y="438"/>
                    </a:cubicBezTo>
                    <a:cubicBezTo>
                      <a:pt x="431" y="437"/>
                      <a:pt x="431" y="437"/>
                      <a:pt x="431" y="435"/>
                    </a:cubicBezTo>
                    <a:cubicBezTo>
                      <a:pt x="431" y="434"/>
                      <a:pt x="430" y="433"/>
                      <a:pt x="429" y="431"/>
                    </a:cubicBezTo>
                    <a:cubicBezTo>
                      <a:pt x="429" y="430"/>
                      <a:pt x="431" y="429"/>
                      <a:pt x="430" y="428"/>
                    </a:cubicBezTo>
                    <a:cubicBezTo>
                      <a:pt x="430" y="427"/>
                      <a:pt x="430" y="427"/>
                      <a:pt x="430" y="426"/>
                    </a:cubicBezTo>
                    <a:cubicBezTo>
                      <a:pt x="429" y="424"/>
                      <a:pt x="430" y="422"/>
                      <a:pt x="430" y="420"/>
                    </a:cubicBezTo>
                    <a:cubicBezTo>
                      <a:pt x="431" y="418"/>
                      <a:pt x="432" y="417"/>
                      <a:pt x="432" y="415"/>
                    </a:cubicBezTo>
                    <a:cubicBezTo>
                      <a:pt x="429" y="412"/>
                      <a:pt x="432" y="406"/>
                      <a:pt x="433" y="402"/>
                    </a:cubicBezTo>
                    <a:cubicBezTo>
                      <a:pt x="433" y="399"/>
                      <a:pt x="433" y="397"/>
                      <a:pt x="434" y="394"/>
                    </a:cubicBezTo>
                    <a:cubicBezTo>
                      <a:pt x="434" y="393"/>
                      <a:pt x="434" y="392"/>
                      <a:pt x="434" y="390"/>
                    </a:cubicBezTo>
                    <a:cubicBezTo>
                      <a:pt x="435" y="389"/>
                      <a:pt x="435" y="387"/>
                      <a:pt x="436" y="385"/>
                    </a:cubicBezTo>
                    <a:cubicBezTo>
                      <a:pt x="437" y="382"/>
                      <a:pt x="437" y="378"/>
                      <a:pt x="437" y="374"/>
                    </a:cubicBezTo>
                    <a:cubicBezTo>
                      <a:pt x="438" y="370"/>
                      <a:pt x="439" y="365"/>
                      <a:pt x="440" y="360"/>
                    </a:cubicBezTo>
                    <a:cubicBezTo>
                      <a:pt x="442" y="350"/>
                      <a:pt x="443" y="340"/>
                      <a:pt x="446" y="330"/>
                    </a:cubicBezTo>
                    <a:cubicBezTo>
                      <a:pt x="449" y="318"/>
                      <a:pt x="453" y="306"/>
                      <a:pt x="456" y="294"/>
                    </a:cubicBezTo>
                    <a:cubicBezTo>
                      <a:pt x="458" y="288"/>
                      <a:pt x="459" y="283"/>
                      <a:pt x="461" y="277"/>
                    </a:cubicBezTo>
                    <a:cubicBezTo>
                      <a:pt x="463" y="271"/>
                      <a:pt x="464" y="265"/>
                      <a:pt x="466" y="260"/>
                    </a:cubicBezTo>
                    <a:cubicBezTo>
                      <a:pt x="470" y="248"/>
                      <a:pt x="473" y="235"/>
                      <a:pt x="477" y="223"/>
                    </a:cubicBezTo>
                    <a:cubicBezTo>
                      <a:pt x="480" y="217"/>
                      <a:pt x="481" y="211"/>
                      <a:pt x="483" y="205"/>
                    </a:cubicBezTo>
                    <a:cubicBezTo>
                      <a:pt x="484" y="200"/>
                      <a:pt x="486" y="196"/>
                      <a:pt x="487" y="191"/>
                    </a:cubicBezTo>
                    <a:cubicBezTo>
                      <a:pt x="488" y="186"/>
                      <a:pt x="490" y="181"/>
                      <a:pt x="491" y="175"/>
                    </a:cubicBezTo>
                    <a:cubicBezTo>
                      <a:pt x="493" y="171"/>
                      <a:pt x="494" y="167"/>
                      <a:pt x="495" y="163"/>
                    </a:cubicBezTo>
                    <a:cubicBezTo>
                      <a:pt x="496" y="159"/>
                      <a:pt x="497" y="156"/>
                      <a:pt x="498" y="152"/>
                    </a:cubicBezTo>
                    <a:cubicBezTo>
                      <a:pt x="499" y="149"/>
                      <a:pt x="500" y="145"/>
                      <a:pt x="501" y="141"/>
                    </a:cubicBezTo>
                    <a:cubicBezTo>
                      <a:pt x="504" y="131"/>
                      <a:pt x="506" y="120"/>
                      <a:pt x="508" y="110"/>
                    </a:cubicBezTo>
                    <a:cubicBezTo>
                      <a:pt x="509" y="108"/>
                      <a:pt x="510" y="106"/>
                      <a:pt x="510" y="104"/>
                    </a:cubicBezTo>
                    <a:cubicBezTo>
                      <a:pt x="510" y="102"/>
                      <a:pt x="510" y="101"/>
                      <a:pt x="510" y="100"/>
                    </a:cubicBezTo>
                    <a:cubicBezTo>
                      <a:pt x="510" y="99"/>
                      <a:pt x="510" y="99"/>
                      <a:pt x="511" y="9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18" name="Freeform 70"/>
              <p:cNvSpPr>
                <a:spLocks/>
              </p:cNvSpPr>
              <p:nvPr/>
            </p:nvSpPr>
            <p:spPr bwMode="auto">
              <a:xfrm>
                <a:off x="2136488" y="1866978"/>
                <a:ext cx="311172" cy="601348"/>
              </a:xfrm>
              <a:custGeom>
                <a:avLst/>
                <a:gdLst>
                  <a:gd name="T0" fmla="*/ 65 w 245"/>
                  <a:gd name="T1" fmla="*/ 8 h 473"/>
                  <a:gd name="T2" fmla="*/ 89 w 245"/>
                  <a:gd name="T3" fmla="*/ 9 h 473"/>
                  <a:gd name="T4" fmla="*/ 107 w 245"/>
                  <a:gd name="T5" fmla="*/ 17 h 473"/>
                  <a:gd name="T6" fmla="*/ 117 w 245"/>
                  <a:gd name="T7" fmla="*/ 23 h 473"/>
                  <a:gd name="T8" fmla="*/ 151 w 245"/>
                  <a:gd name="T9" fmla="*/ 46 h 473"/>
                  <a:gd name="T10" fmla="*/ 164 w 245"/>
                  <a:gd name="T11" fmla="*/ 61 h 473"/>
                  <a:gd name="T12" fmla="*/ 188 w 245"/>
                  <a:gd name="T13" fmla="*/ 103 h 473"/>
                  <a:gd name="T14" fmla="*/ 203 w 245"/>
                  <a:gd name="T15" fmla="*/ 126 h 473"/>
                  <a:gd name="T16" fmla="*/ 206 w 245"/>
                  <a:gd name="T17" fmla="*/ 147 h 473"/>
                  <a:gd name="T18" fmla="*/ 215 w 245"/>
                  <a:gd name="T19" fmla="*/ 167 h 473"/>
                  <a:gd name="T20" fmla="*/ 218 w 245"/>
                  <a:gd name="T21" fmla="*/ 186 h 473"/>
                  <a:gd name="T22" fmla="*/ 222 w 245"/>
                  <a:gd name="T23" fmla="*/ 204 h 473"/>
                  <a:gd name="T24" fmla="*/ 223 w 245"/>
                  <a:gd name="T25" fmla="*/ 236 h 473"/>
                  <a:gd name="T26" fmla="*/ 225 w 245"/>
                  <a:gd name="T27" fmla="*/ 252 h 473"/>
                  <a:gd name="T28" fmla="*/ 228 w 245"/>
                  <a:gd name="T29" fmla="*/ 266 h 473"/>
                  <a:gd name="T30" fmla="*/ 235 w 245"/>
                  <a:gd name="T31" fmla="*/ 285 h 473"/>
                  <a:gd name="T32" fmla="*/ 235 w 245"/>
                  <a:gd name="T33" fmla="*/ 304 h 473"/>
                  <a:gd name="T34" fmla="*/ 234 w 245"/>
                  <a:gd name="T35" fmla="*/ 312 h 473"/>
                  <a:gd name="T36" fmla="*/ 231 w 245"/>
                  <a:gd name="T37" fmla="*/ 321 h 473"/>
                  <a:gd name="T38" fmla="*/ 236 w 245"/>
                  <a:gd name="T39" fmla="*/ 344 h 473"/>
                  <a:gd name="T40" fmla="*/ 243 w 245"/>
                  <a:gd name="T41" fmla="*/ 365 h 473"/>
                  <a:gd name="T42" fmla="*/ 237 w 245"/>
                  <a:gd name="T43" fmla="*/ 377 h 473"/>
                  <a:gd name="T44" fmla="*/ 229 w 245"/>
                  <a:gd name="T45" fmla="*/ 389 h 473"/>
                  <a:gd name="T46" fmla="*/ 186 w 245"/>
                  <a:gd name="T47" fmla="*/ 406 h 473"/>
                  <a:gd name="T48" fmla="*/ 149 w 245"/>
                  <a:gd name="T49" fmla="*/ 419 h 473"/>
                  <a:gd name="T50" fmla="*/ 105 w 245"/>
                  <a:gd name="T51" fmla="*/ 444 h 473"/>
                  <a:gd name="T52" fmla="*/ 83 w 245"/>
                  <a:gd name="T53" fmla="*/ 455 h 473"/>
                  <a:gd name="T54" fmla="*/ 72 w 245"/>
                  <a:gd name="T55" fmla="*/ 459 h 473"/>
                  <a:gd name="T56" fmla="*/ 51 w 245"/>
                  <a:gd name="T57" fmla="*/ 472 h 473"/>
                  <a:gd name="T58" fmla="*/ 41 w 245"/>
                  <a:gd name="T59" fmla="*/ 452 h 473"/>
                  <a:gd name="T60" fmla="*/ 38 w 245"/>
                  <a:gd name="T61" fmla="*/ 437 h 473"/>
                  <a:gd name="T62" fmla="*/ 35 w 245"/>
                  <a:gd name="T63" fmla="*/ 421 h 473"/>
                  <a:gd name="T64" fmla="*/ 34 w 245"/>
                  <a:gd name="T65" fmla="*/ 375 h 473"/>
                  <a:gd name="T66" fmla="*/ 30 w 245"/>
                  <a:gd name="T67" fmla="*/ 335 h 473"/>
                  <a:gd name="T68" fmla="*/ 18 w 245"/>
                  <a:gd name="T69" fmla="*/ 274 h 473"/>
                  <a:gd name="T70" fmla="*/ 11 w 245"/>
                  <a:gd name="T71" fmla="*/ 246 h 473"/>
                  <a:gd name="T72" fmla="*/ 6 w 245"/>
                  <a:gd name="T73" fmla="*/ 221 h 473"/>
                  <a:gd name="T74" fmla="*/ 4 w 245"/>
                  <a:gd name="T75" fmla="*/ 207 h 473"/>
                  <a:gd name="T76" fmla="*/ 2 w 245"/>
                  <a:gd name="T77" fmla="*/ 184 h 473"/>
                  <a:gd name="T78" fmla="*/ 1 w 245"/>
                  <a:gd name="T79" fmla="*/ 165 h 473"/>
                  <a:gd name="T80" fmla="*/ 1 w 245"/>
                  <a:gd name="T81" fmla="*/ 155 h 473"/>
                  <a:gd name="T82" fmla="*/ 2 w 245"/>
                  <a:gd name="T83" fmla="*/ 146 h 473"/>
                  <a:gd name="T84" fmla="*/ 5 w 245"/>
                  <a:gd name="T85" fmla="*/ 139 h 473"/>
                  <a:gd name="T86" fmla="*/ 6 w 245"/>
                  <a:gd name="T87" fmla="*/ 127 h 473"/>
                  <a:gd name="T88" fmla="*/ 7 w 245"/>
                  <a:gd name="T89" fmla="*/ 117 h 473"/>
                  <a:gd name="T90" fmla="*/ 9 w 245"/>
                  <a:gd name="T91" fmla="*/ 111 h 473"/>
                  <a:gd name="T92" fmla="*/ 23 w 245"/>
                  <a:gd name="T93" fmla="*/ 75 h 473"/>
                  <a:gd name="T94" fmla="*/ 33 w 245"/>
                  <a:gd name="T95" fmla="*/ 59 h 473"/>
                  <a:gd name="T96" fmla="*/ 42 w 245"/>
                  <a:gd name="T97" fmla="*/ 45 h 473"/>
                  <a:gd name="T98" fmla="*/ 44 w 245"/>
                  <a:gd name="T99" fmla="*/ 4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5" h="473">
                    <a:moveTo>
                      <a:pt x="51" y="31"/>
                    </a:moveTo>
                    <a:cubicBezTo>
                      <a:pt x="55" y="26"/>
                      <a:pt x="61" y="21"/>
                      <a:pt x="63" y="15"/>
                    </a:cubicBezTo>
                    <a:cubicBezTo>
                      <a:pt x="63" y="12"/>
                      <a:pt x="63" y="10"/>
                      <a:pt x="65" y="8"/>
                    </a:cubicBezTo>
                    <a:cubicBezTo>
                      <a:pt x="66" y="5"/>
                      <a:pt x="69" y="3"/>
                      <a:pt x="70" y="0"/>
                    </a:cubicBezTo>
                    <a:cubicBezTo>
                      <a:pt x="73" y="1"/>
                      <a:pt x="76" y="5"/>
                      <a:pt x="79" y="6"/>
                    </a:cubicBezTo>
                    <a:cubicBezTo>
                      <a:pt x="83" y="8"/>
                      <a:pt x="86" y="8"/>
                      <a:pt x="89" y="9"/>
                    </a:cubicBezTo>
                    <a:cubicBezTo>
                      <a:pt x="93" y="10"/>
                      <a:pt x="96" y="11"/>
                      <a:pt x="99" y="12"/>
                    </a:cubicBezTo>
                    <a:cubicBezTo>
                      <a:pt x="101" y="13"/>
                      <a:pt x="102" y="13"/>
                      <a:pt x="103" y="14"/>
                    </a:cubicBezTo>
                    <a:cubicBezTo>
                      <a:pt x="105" y="15"/>
                      <a:pt x="106" y="16"/>
                      <a:pt x="107" y="17"/>
                    </a:cubicBezTo>
                    <a:cubicBezTo>
                      <a:pt x="108" y="18"/>
                      <a:pt x="109" y="17"/>
                      <a:pt x="110" y="18"/>
                    </a:cubicBezTo>
                    <a:cubicBezTo>
                      <a:pt x="111" y="18"/>
                      <a:pt x="112" y="19"/>
                      <a:pt x="113" y="19"/>
                    </a:cubicBezTo>
                    <a:cubicBezTo>
                      <a:pt x="114" y="20"/>
                      <a:pt x="116" y="21"/>
                      <a:pt x="117" y="23"/>
                    </a:cubicBezTo>
                    <a:cubicBezTo>
                      <a:pt x="122" y="26"/>
                      <a:pt x="127" y="32"/>
                      <a:pt x="132" y="35"/>
                    </a:cubicBezTo>
                    <a:cubicBezTo>
                      <a:pt x="134" y="36"/>
                      <a:pt x="135" y="36"/>
                      <a:pt x="137" y="37"/>
                    </a:cubicBezTo>
                    <a:cubicBezTo>
                      <a:pt x="141" y="41"/>
                      <a:pt x="146" y="42"/>
                      <a:pt x="151" y="46"/>
                    </a:cubicBezTo>
                    <a:cubicBezTo>
                      <a:pt x="152" y="47"/>
                      <a:pt x="155" y="49"/>
                      <a:pt x="156" y="50"/>
                    </a:cubicBezTo>
                    <a:cubicBezTo>
                      <a:pt x="158" y="52"/>
                      <a:pt x="160" y="54"/>
                      <a:pt x="162" y="55"/>
                    </a:cubicBezTo>
                    <a:cubicBezTo>
                      <a:pt x="164" y="57"/>
                      <a:pt x="164" y="58"/>
                      <a:pt x="164" y="61"/>
                    </a:cubicBezTo>
                    <a:cubicBezTo>
                      <a:pt x="164" y="64"/>
                      <a:pt x="163" y="70"/>
                      <a:pt x="165" y="73"/>
                    </a:cubicBezTo>
                    <a:cubicBezTo>
                      <a:pt x="167" y="76"/>
                      <a:pt x="169" y="79"/>
                      <a:pt x="171" y="83"/>
                    </a:cubicBezTo>
                    <a:cubicBezTo>
                      <a:pt x="176" y="90"/>
                      <a:pt x="182" y="97"/>
                      <a:pt x="188" y="103"/>
                    </a:cubicBezTo>
                    <a:cubicBezTo>
                      <a:pt x="190" y="104"/>
                      <a:pt x="192" y="106"/>
                      <a:pt x="193" y="108"/>
                    </a:cubicBezTo>
                    <a:cubicBezTo>
                      <a:pt x="195" y="110"/>
                      <a:pt x="195" y="111"/>
                      <a:pt x="196" y="113"/>
                    </a:cubicBezTo>
                    <a:cubicBezTo>
                      <a:pt x="198" y="118"/>
                      <a:pt x="201" y="122"/>
                      <a:pt x="203" y="126"/>
                    </a:cubicBezTo>
                    <a:cubicBezTo>
                      <a:pt x="204" y="127"/>
                      <a:pt x="206" y="130"/>
                      <a:pt x="206" y="131"/>
                    </a:cubicBezTo>
                    <a:cubicBezTo>
                      <a:pt x="207" y="134"/>
                      <a:pt x="206" y="136"/>
                      <a:pt x="206" y="139"/>
                    </a:cubicBezTo>
                    <a:cubicBezTo>
                      <a:pt x="206" y="142"/>
                      <a:pt x="205" y="144"/>
                      <a:pt x="206" y="147"/>
                    </a:cubicBezTo>
                    <a:cubicBezTo>
                      <a:pt x="207" y="148"/>
                      <a:pt x="208" y="149"/>
                      <a:pt x="208" y="150"/>
                    </a:cubicBezTo>
                    <a:cubicBezTo>
                      <a:pt x="209" y="153"/>
                      <a:pt x="210" y="156"/>
                      <a:pt x="211" y="159"/>
                    </a:cubicBezTo>
                    <a:cubicBezTo>
                      <a:pt x="212" y="161"/>
                      <a:pt x="214" y="164"/>
                      <a:pt x="215" y="167"/>
                    </a:cubicBezTo>
                    <a:cubicBezTo>
                      <a:pt x="215" y="170"/>
                      <a:pt x="217" y="173"/>
                      <a:pt x="217" y="176"/>
                    </a:cubicBezTo>
                    <a:cubicBezTo>
                      <a:pt x="217" y="178"/>
                      <a:pt x="217" y="180"/>
                      <a:pt x="217" y="182"/>
                    </a:cubicBezTo>
                    <a:cubicBezTo>
                      <a:pt x="217" y="184"/>
                      <a:pt x="217" y="184"/>
                      <a:pt x="218" y="186"/>
                    </a:cubicBezTo>
                    <a:cubicBezTo>
                      <a:pt x="218" y="188"/>
                      <a:pt x="218" y="188"/>
                      <a:pt x="219" y="190"/>
                    </a:cubicBezTo>
                    <a:cubicBezTo>
                      <a:pt x="220" y="192"/>
                      <a:pt x="220" y="193"/>
                      <a:pt x="220" y="195"/>
                    </a:cubicBezTo>
                    <a:cubicBezTo>
                      <a:pt x="221" y="198"/>
                      <a:pt x="222" y="201"/>
                      <a:pt x="222" y="204"/>
                    </a:cubicBezTo>
                    <a:cubicBezTo>
                      <a:pt x="222" y="206"/>
                      <a:pt x="222" y="207"/>
                      <a:pt x="223" y="209"/>
                    </a:cubicBezTo>
                    <a:cubicBezTo>
                      <a:pt x="223" y="211"/>
                      <a:pt x="223" y="213"/>
                      <a:pt x="223" y="215"/>
                    </a:cubicBezTo>
                    <a:cubicBezTo>
                      <a:pt x="223" y="222"/>
                      <a:pt x="223" y="230"/>
                      <a:pt x="223" y="236"/>
                    </a:cubicBezTo>
                    <a:cubicBezTo>
                      <a:pt x="223" y="238"/>
                      <a:pt x="224" y="240"/>
                      <a:pt x="224" y="242"/>
                    </a:cubicBezTo>
                    <a:cubicBezTo>
                      <a:pt x="224" y="243"/>
                      <a:pt x="224" y="245"/>
                      <a:pt x="224" y="247"/>
                    </a:cubicBezTo>
                    <a:cubicBezTo>
                      <a:pt x="224" y="249"/>
                      <a:pt x="226" y="251"/>
                      <a:pt x="225" y="252"/>
                    </a:cubicBezTo>
                    <a:cubicBezTo>
                      <a:pt x="225" y="253"/>
                      <a:pt x="224" y="253"/>
                      <a:pt x="224" y="254"/>
                    </a:cubicBezTo>
                    <a:cubicBezTo>
                      <a:pt x="224" y="255"/>
                      <a:pt x="224" y="257"/>
                      <a:pt x="224" y="258"/>
                    </a:cubicBezTo>
                    <a:cubicBezTo>
                      <a:pt x="224" y="262"/>
                      <a:pt x="225" y="263"/>
                      <a:pt x="228" y="266"/>
                    </a:cubicBezTo>
                    <a:cubicBezTo>
                      <a:pt x="230" y="269"/>
                      <a:pt x="230" y="272"/>
                      <a:pt x="232" y="275"/>
                    </a:cubicBezTo>
                    <a:cubicBezTo>
                      <a:pt x="232" y="278"/>
                      <a:pt x="233" y="281"/>
                      <a:pt x="234" y="284"/>
                    </a:cubicBezTo>
                    <a:cubicBezTo>
                      <a:pt x="234" y="284"/>
                      <a:pt x="235" y="284"/>
                      <a:pt x="235" y="285"/>
                    </a:cubicBezTo>
                    <a:cubicBezTo>
                      <a:pt x="235" y="288"/>
                      <a:pt x="235" y="290"/>
                      <a:pt x="236" y="294"/>
                    </a:cubicBezTo>
                    <a:cubicBezTo>
                      <a:pt x="237" y="296"/>
                      <a:pt x="236" y="299"/>
                      <a:pt x="236" y="302"/>
                    </a:cubicBezTo>
                    <a:cubicBezTo>
                      <a:pt x="236" y="303"/>
                      <a:pt x="235" y="303"/>
                      <a:pt x="235" y="304"/>
                    </a:cubicBezTo>
                    <a:cubicBezTo>
                      <a:pt x="234" y="305"/>
                      <a:pt x="235" y="306"/>
                      <a:pt x="234" y="307"/>
                    </a:cubicBezTo>
                    <a:cubicBezTo>
                      <a:pt x="234" y="307"/>
                      <a:pt x="234" y="308"/>
                      <a:pt x="234" y="309"/>
                    </a:cubicBezTo>
                    <a:cubicBezTo>
                      <a:pt x="233" y="310"/>
                      <a:pt x="234" y="311"/>
                      <a:pt x="234" y="312"/>
                    </a:cubicBezTo>
                    <a:cubicBezTo>
                      <a:pt x="233" y="313"/>
                      <a:pt x="233" y="313"/>
                      <a:pt x="233" y="314"/>
                    </a:cubicBezTo>
                    <a:cubicBezTo>
                      <a:pt x="232" y="316"/>
                      <a:pt x="233" y="317"/>
                      <a:pt x="232" y="318"/>
                    </a:cubicBezTo>
                    <a:cubicBezTo>
                      <a:pt x="232" y="319"/>
                      <a:pt x="232" y="319"/>
                      <a:pt x="231" y="321"/>
                    </a:cubicBezTo>
                    <a:cubicBezTo>
                      <a:pt x="231" y="322"/>
                      <a:pt x="232" y="323"/>
                      <a:pt x="232" y="324"/>
                    </a:cubicBezTo>
                    <a:cubicBezTo>
                      <a:pt x="233" y="326"/>
                      <a:pt x="232" y="328"/>
                      <a:pt x="233" y="330"/>
                    </a:cubicBezTo>
                    <a:cubicBezTo>
                      <a:pt x="234" y="335"/>
                      <a:pt x="235" y="339"/>
                      <a:pt x="236" y="344"/>
                    </a:cubicBezTo>
                    <a:cubicBezTo>
                      <a:pt x="236" y="346"/>
                      <a:pt x="237" y="348"/>
                      <a:pt x="238" y="349"/>
                    </a:cubicBezTo>
                    <a:cubicBezTo>
                      <a:pt x="239" y="351"/>
                      <a:pt x="239" y="353"/>
                      <a:pt x="239" y="355"/>
                    </a:cubicBezTo>
                    <a:cubicBezTo>
                      <a:pt x="240" y="358"/>
                      <a:pt x="242" y="362"/>
                      <a:pt x="243" y="365"/>
                    </a:cubicBezTo>
                    <a:cubicBezTo>
                      <a:pt x="243" y="367"/>
                      <a:pt x="245" y="370"/>
                      <a:pt x="244" y="371"/>
                    </a:cubicBezTo>
                    <a:cubicBezTo>
                      <a:pt x="244" y="372"/>
                      <a:pt x="241" y="373"/>
                      <a:pt x="241" y="374"/>
                    </a:cubicBezTo>
                    <a:cubicBezTo>
                      <a:pt x="239" y="375"/>
                      <a:pt x="238" y="376"/>
                      <a:pt x="237" y="377"/>
                    </a:cubicBezTo>
                    <a:cubicBezTo>
                      <a:pt x="236" y="378"/>
                      <a:pt x="235" y="379"/>
                      <a:pt x="233" y="380"/>
                    </a:cubicBezTo>
                    <a:cubicBezTo>
                      <a:pt x="232" y="382"/>
                      <a:pt x="230" y="383"/>
                      <a:pt x="229" y="385"/>
                    </a:cubicBezTo>
                    <a:cubicBezTo>
                      <a:pt x="228" y="387"/>
                      <a:pt x="229" y="387"/>
                      <a:pt x="229" y="389"/>
                    </a:cubicBezTo>
                    <a:cubicBezTo>
                      <a:pt x="230" y="393"/>
                      <a:pt x="224" y="395"/>
                      <a:pt x="221" y="396"/>
                    </a:cubicBezTo>
                    <a:cubicBezTo>
                      <a:pt x="216" y="399"/>
                      <a:pt x="210" y="401"/>
                      <a:pt x="204" y="403"/>
                    </a:cubicBezTo>
                    <a:cubicBezTo>
                      <a:pt x="198" y="405"/>
                      <a:pt x="192" y="406"/>
                      <a:pt x="186" y="406"/>
                    </a:cubicBezTo>
                    <a:cubicBezTo>
                      <a:pt x="180" y="406"/>
                      <a:pt x="176" y="406"/>
                      <a:pt x="171" y="409"/>
                    </a:cubicBezTo>
                    <a:cubicBezTo>
                      <a:pt x="167" y="411"/>
                      <a:pt x="164" y="413"/>
                      <a:pt x="160" y="414"/>
                    </a:cubicBezTo>
                    <a:cubicBezTo>
                      <a:pt x="157" y="415"/>
                      <a:pt x="153" y="417"/>
                      <a:pt x="149" y="419"/>
                    </a:cubicBezTo>
                    <a:cubicBezTo>
                      <a:pt x="142" y="423"/>
                      <a:pt x="135" y="426"/>
                      <a:pt x="129" y="431"/>
                    </a:cubicBezTo>
                    <a:cubicBezTo>
                      <a:pt x="124" y="435"/>
                      <a:pt x="118" y="438"/>
                      <a:pt x="112" y="441"/>
                    </a:cubicBezTo>
                    <a:cubicBezTo>
                      <a:pt x="110" y="442"/>
                      <a:pt x="107" y="443"/>
                      <a:pt x="105" y="444"/>
                    </a:cubicBezTo>
                    <a:cubicBezTo>
                      <a:pt x="102" y="446"/>
                      <a:pt x="99" y="448"/>
                      <a:pt x="96" y="449"/>
                    </a:cubicBezTo>
                    <a:cubicBezTo>
                      <a:pt x="93" y="451"/>
                      <a:pt x="91" y="451"/>
                      <a:pt x="88" y="453"/>
                    </a:cubicBezTo>
                    <a:cubicBezTo>
                      <a:pt x="86" y="453"/>
                      <a:pt x="85" y="454"/>
                      <a:pt x="83" y="455"/>
                    </a:cubicBezTo>
                    <a:cubicBezTo>
                      <a:pt x="82" y="455"/>
                      <a:pt x="81" y="456"/>
                      <a:pt x="79" y="456"/>
                    </a:cubicBezTo>
                    <a:cubicBezTo>
                      <a:pt x="78" y="457"/>
                      <a:pt x="77" y="458"/>
                      <a:pt x="76" y="458"/>
                    </a:cubicBezTo>
                    <a:cubicBezTo>
                      <a:pt x="75" y="459"/>
                      <a:pt x="73" y="459"/>
                      <a:pt x="72" y="459"/>
                    </a:cubicBezTo>
                    <a:cubicBezTo>
                      <a:pt x="69" y="460"/>
                      <a:pt x="66" y="461"/>
                      <a:pt x="64" y="462"/>
                    </a:cubicBezTo>
                    <a:cubicBezTo>
                      <a:pt x="61" y="464"/>
                      <a:pt x="58" y="467"/>
                      <a:pt x="55" y="469"/>
                    </a:cubicBezTo>
                    <a:cubicBezTo>
                      <a:pt x="53" y="470"/>
                      <a:pt x="52" y="472"/>
                      <a:pt x="51" y="472"/>
                    </a:cubicBezTo>
                    <a:cubicBezTo>
                      <a:pt x="48" y="473"/>
                      <a:pt x="49" y="471"/>
                      <a:pt x="48" y="470"/>
                    </a:cubicBezTo>
                    <a:cubicBezTo>
                      <a:pt x="47" y="466"/>
                      <a:pt x="45" y="462"/>
                      <a:pt x="44" y="457"/>
                    </a:cubicBezTo>
                    <a:cubicBezTo>
                      <a:pt x="43" y="456"/>
                      <a:pt x="42" y="454"/>
                      <a:pt x="41" y="452"/>
                    </a:cubicBezTo>
                    <a:cubicBezTo>
                      <a:pt x="41" y="450"/>
                      <a:pt x="41" y="450"/>
                      <a:pt x="41" y="448"/>
                    </a:cubicBezTo>
                    <a:cubicBezTo>
                      <a:pt x="40" y="448"/>
                      <a:pt x="40" y="447"/>
                      <a:pt x="40" y="446"/>
                    </a:cubicBezTo>
                    <a:cubicBezTo>
                      <a:pt x="39" y="443"/>
                      <a:pt x="38" y="440"/>
                      <a:pt x="38" y="437"/>
                    </a:cubicBezTo>
                    <a:cubicBezTo>
                      <a:pt x="37" y="434"/>
                      <a:pt x="37" y="432"/>
                      <a:pt x="36" y="430"/>
                    </a:cubicBezTo>
                    <a:cubicBezTo>
                      <a:pt x="36" y="429"/>
                      <a:pt x="37" y="427"/>
                      <a:pt x="36" y="426"/>
                    </a:cubicBezTo>
                    <a:cubicBezTo>
                      <a:pt x="36" y="424"/>
                      <a:pt x="35" y="423"/>
                      <a:pt x="35" y="421"/>
                    </a:cubicBezTo>
                    <a:cubicBezTo>
                      <a:pt x="35" y="419"/>
                      <a:pt x="35" y="418"/>
                      <a:pt x="35" y="416"/>
                    </a:cubicBezTo>
                    <a:cubicBezTo>
                      <a:pt x="35" y="415"/>
                      <a:pt x="34" y="414"/>
                      <a:pt x="34" y="412"/>
                    </a:cubicBezTo>
                    <a:cubicBezTo>
                      <a:pt x="34" y="400"/>
                      <a:pt x="34" y="387"/>
                      <a:pt x="34" y="375"/>
                    </a:cubicBezTo>
                    <a:cubicBezTo>
                      <a:pt x="34" y="371"/>
                      <a:pt x="34" y="367"/>
                      <a:pt x="34" y="364"/>
                    </a:cubicBezTo>
                    <a:cubicBezTo>
                      <a:pt x="34" y="361"/>
                      <a:pt x="33" y="358"/>
                      <a:pt x="33" y="355"/>
                    </a:cubicBezTo>
                    <a:cubicBezTo>
                      <a:pt x="33" y="348"/>
                      <a:pt x="30" y="341"/>
                      <a:pt x="30" y="335"/>
                    </a:cubicBezTo>
                    <a:cubicBezTo>
                      <a:pt x="29" y="328"/>
                      <a:pt x="28" y="320"/>
                      <a:pt x="27" y="313"/>
                    </a:cubicBezTo>
                    <a:cubicBezTo>
                      <a:pt x="26" y="306"/>
                      <a:pt x="24" y="299"/>
                      <a:pt x="22" y="292"/>
                    </a:cubicBezTo>
                    <a:cubicBezTo>
                      <a:pt x="21" y="286"/>
                      <a:pt x="20" y="280"/>
                      <a:pt x="18" y="274"/>
                    </a:cubicBezTo>
                    <a:cubicBezTo>
                      <a:pt x="18" y="271"/>
                      <a:pt x="18" y="269"/>
                      <a:pt x="17" y="266"/>
                    </a:cubicBezTo>
                    <a:cubicBezTo>
                      <a:pt x="16" y="264"/>
                      <a:pt x="15" y="262"/>
                      <a:pt x="15" y="260"/>
                    </a:cubicBezTo>
                    <a:cubicBezTo>
                      <a:pt x="14" y="255"/>
                      <a:pt x="13" y="251"/>
                      <a:pt x="11" y="246"/>
                    </a:cubicBezTo>
                    <a:cubicBezTo>
                      <a:pt x="11" y="244"/>
                      <a:pt x="9" y="241"/>
                      <a:pt x="9" y="238"/>
                    </a:cubicBezTo>
                    <a:cubicBezTo>
                      <a:pt x="9" y="237"/>
                      <a:pt x="9" y="235"/>
                      <a:pt x="9" y="234"/>
                    </a:cubicBezTo>
                    <a:cubicBezTo>
                      <a:pt x="9" y="229"/>
                      <a:pt x="7" y="225"/>
                      <a:pt x="6" y="221"/>
                    </a:cubicBezTo>
                    <a:cubicBezTo>
                      <a:pt x="6" y="219"/>
                      <a:pt x="5" y="218"/>
                      <a:pt x="5" y="215"/>
                    </a:cubicBezTo>
                    <a:cubicBezTo>
                      <a:pt x="5" y="213"/>
                      <a:pt x="4" y="212"/>
                      <a:pt x="4" y="210"/>
                    </a:cubicBezTo>
                    <a:cubicBezTo>
                      <a:pt x="4" y="209"/>
                      <a:pt x="4" y="208"/>
                      <a:pt x="4" y="207"/>
                    </a:cubicBezTo>
                    <a:cubicBezTo>
                      <a:pt x="4" y="205"/>
                      <a:pt x="3" y="204"/>
                      <a:pt x="3" y="203"/>
                    </a:cubicBezTo>
                    <a:cubicBezTo>
                      <a:pt x="2" y="199"/>
                      <a:pt x="3" y="194"/>
                      <a:pt x="3" y="190"/>
                    </a:cubicBezTo>
                    <a:cubicBezTo>
                      <a:pt x="3" y="188"/>
                      <a:pt x="2" y="186"/>
                      <a:pt x="2" y="184"/>
                    </a:cubicBezTo>
                    <a:cubicBezTo>
                      <a:pt x="2" y="182"/>
                      <a:pt x="2" y="179"/>
                      <a:pt x="2" y="176"/>
                    </a:cubicBezTo>
                    <a:cubicBezTo>
                      <a:pt x="2" y="174"/>
                      <a:pt x="1" y="173"/>
                      <a:pt x="1" y="171"/>
                    </a:cubicBezTo>
                    <a:cubicBezTo>
                      <a:pt x="1" y="169"/>
                      <a:pt x="1" y="167"/>
                      <a:pt x="1" y="165"/>
                    </a:cubicBezTo>
                    <a:cubicBezTo>
                      <a:pt x="1" y="164"/>
                      <a:pt x="1" y="163"/>
                      <a:pt x="1" y="162"/>
                    </a:cubicBezTo>
                    <a:cubicBezTo>
                      <a:pt x="1" y="160"/>
                      <a:pt x="0" y="160"/>
                      <a:pt x="0" y="159"/>
                    </a:cubicBezTo>
                    <a:cubicBezTo>
                      <a:pt x="0" y="158"/>
                      <a:pt x="1" y="157"/>
                      <a:pt x="1" y="155"/>
                    </a:cubicBezTo>
                    <a:cubicBezTo>
                      <a:pt x="1" y="154"/>
                      <a:pt x="1" y="153"/>
                      <a:pt x="1" y="151"/>
                    </a:cubicBezTo>
                    <a:cubicBezTo>
                      <a:pt x="1" y="151"/>
                      <a:pt x="2" y="150"/>
                      <a:pt x="2" y="149"/>
                    </a:cubicBezTo>
                    <a:cubicBezTo>
                      <a:pt x="2" y="148"/>
                      <a:pt x="2" y="147"/>
                      <a:pt x="2" y="146"/>
                    </a:cubicBezTo>
                    <a:cubicBezTo>
                      <a:pt x="3" y="145"/>
                      <a:pt x="4" y="144"/>
                      <a:pt x="4" y="144"/>
                    </a:cubicBezTo>
                    <a:cubicBezTo>
                      <a:pt x="4" y="143"/>
                      <a:pt x="4" y="142"/>
                      <a:pt x="4" y="141"/>
                    </a:cubicBezTo>
                    <a:cubicBezTo>
                      <a:pt x="4" y="140"/>
                      <a:pt x="5" y="140"/>
                      <a:pt x="5" y="139"/>
                    </a:cubicBezTo>
                    <a:cubicBezTo>
                      <a:pt x="5" y="138"/>
                      <a:pt x="5" y="136"/>
                      <a:pt x="5" y="135"/>
                    </a:cubicBezTo>
                    <a:cubicBezTo>
                      <a:pt x="5" y="133"/>
                      <a:pt x="5" y="131"/>
                      <a:pt x="5" y="128"/>
                    </a:cubicBezTo>
                    <a:cubicBezTo>
                      <a:pt x="6" y="128"/>
                      <a:pt x="6" y="128"/>
                      <a:pt x="6" y="127"/>
                    </a:cubicBezTo>
                    <a:cubicBezTo>
                      <a:pt x="6" y="126"/>
                      <a:pt x="6" y="125"/>
                      <a:pt x="6" y="124"/>
                    </a:cubicBezTo>
                    <a:cubicBezTo>
                      <a:pt x="6" y="122"/>
                      <a:pt x="7" y="121"/>
                      <a:pt x="7" y="120"/>
                    </a:cubicBezTo>
                    <a:cubicBezTo>
                      <a:pt x="7" y="119"/>
                      <a:pt x="7" y="118"/>
                      <a:pt x="7" y="117"/>
                    </a:cubicBezTo>
                    <a:cubicBezTo>
                      <a:pt x="7" y="116"/>
                      <a:pt x="8" y="116"/>
                      <a:pt x="8" y="115"/>
                    </a:cubicBezTo>
                    <a:cubicBezTo>
                      <a:pt x="8" y="115"/>
                      <a:pt x="9" y="114"/>
                      <a:pt x="8" y="113"/>
                    </a:cubicBezTo>
                    <a:cubicBezTo>
                      <a:pt x="8" y="113"/>
                      <a:pt x="9" y="111"/>
                      <a:pt x="9" y="111"/>
                    </a:cubicBezTo>
                    <a:cubicBezTo>
                      <a:pt x="10" y="105"/>
                      <a:pt x="12" y="99"/>
                      <a:pt x="15" y="93"/>
                    </a:cubicBezTo>
                    <a:cubicBezTo>
                      <a:pt x="16" y="90"/>
                      <a:pt x="16" y="87"/>
                      <a:pt x="18" y="84"/>
                    </a:cubicBezTo>
                    <a:cubicBezTo>
                      <a:pt x="19" y="81"/>
                      <a:pt x="21" y="78"/>
                      <a:pt x="23" y="75"/>
                    </a:cubicBezTo>
                    <a:cubicBezTo>
                      <a:pt x="25" y="72"/>
                      <a:pt x="27" y="69"/>
                      <a:pt x="28" y="66"/>
                    </a:cubicBezTo>
                    <a:cubicBezTo>
                      <a:pt x="29" y="64"/>
                      <a:pt x="29" y="64"/>
                      <a:pt x="30" y="63"/>
                    </a:cubicBezTo>
                    <a:cubicBezTo>
                      <a:pt x="31" y="61"/>
                      <a:pt x="32" y="60"/>
                      <a:pt x="33" y="59"/>
                    </a:cubicBezTo>
                    <a:cubicBezTo>
                      <a:pt x="34" y="56"/>
                      <a:pt x="36" y="54"/>
                      <a:pt x="37" y="51"/>
                    </a:cubicBezTo>
                    <a:cubicBezTo>
                      <a:pt x="38" y="50"/>
                      <a:pt x="38" y="48"/>
                      <a:pt x="39" y="47"/>
                    </a:cubicBezTo>
                    <a:cubicBezTo>
                      <a:pt x="40" y="46"/>
                      <a:pt x="41" y="46"/>
                      <a:pt x="42" y="45"/>
                    </a:cubicBezTo>
                    <a:cubicBezTo>
                      <a:pt x="42" y="44"/>
                      <a:pt x="42" y="44"/>
                      <a:pt x="42" y="43"/>
                    </a:cubicBezTo>
                    <a:cubicBezTo>
                      <a:pt x="43" y="42"/>
                      <a:pt x="43" y="42"/>
                      <a:pt x="44" y="41"/>
                    </a:cubicBezTo>
                    <a:cubicBezTo>
                      <a:pt x="44" y="41"/>
                      <a:pt x="44" y="40"/>
                      <a:pt x="44" y="40"/>
                    </a:cubicBezTo>
                    <a:cubicBezTo>
                      <a:pt x="45" y="39"/>
                      <a:pt x="46" y="39"/>
                      <a:pt x="46" y="38"/>
                    </a:cubicBezTo>
                    <a:cubicBezTo>
                      <a:pt x="48" y="36"/>
                      <a:pt x="49" y="33"/>
                      <a:pt x="51" y="31"/>
                    </a:cubicBezTo>
                    <a:close/>
                  </a:path>
                </a:pathLst>
              </a:custGeom>
              <a:gradFill flip="none" rotWithShape="1">
                <a:gsLst>
                  <a:gs pos="93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19" name="Freeform 71"/>
              <p:cNvSpPr>
                <a:spLocks/>
              </p:cNvSpPr>
              <p:nvPr/>
            </p:nvSpPr>
            <p:spPr bwMode="auto">
              <a:xfrm>
                <a:off x="2057929" y="2104022"/>
                <a:ext cx="578737" cy="886141"/>
              </a:xfrm>
              <a:custGeom>
                <a:avLst/>
                <a:gdLst>
                  <a:gd name="T0" fmla="*/ 436 w 455"/>
                  <a:gd name="T1" fmla="*/ 637 h 697"/>
                  <a:gd name="T2" fmla="*/ 453 w 455"/>
                  <a:gd name="T3" fmla="*/ 610 h 697"/>
                  <a:gd name="T4" fmla="*/ 266 w 455"/>
                  <a:gd name="T5" fmla="*/ 572 h 697"/>
                  <a:gd name="T6" fmla="*/ 252 w 455"/>
                  <a:gd name="T7" fmla="*/ 555 h 697"/>
                  <a:gd name="T8" fmla="*/ 239 w 455"/>
                  <a:gd name="T9" fmla="*/ 408 h 697"/>
                  <a:gd name="T10" fmla="*/ 276 w 455"/>
                  <a:gd name="T11" fmla="*/ 354 h 697"/>
                  <a:gd name="T12" fmla="*/ 365 w 455"/>
                  <a:gd name="T13" fmla="*/ 364 h 697"/>
                  <a:gd name="T14" fmla="*/ 389 w 455"/>
                  <a:gd name="T15" fmla="*/ 330 h 697"/>
                  <a:gd name="T16" fmla="*/ 232 w 455"/>
                  <a:gd name="T17" fmla="*/ 301 h 697"/>
                  <a:gd name="T18" fmla="*/ 60 w 455"/>
                  <a:gd name="T19" fmla="*/ 301 h 697"/>
                  <a:gd name="T20" fmla="*/ 48 w 455"/>
                  <a:gd name="T21" fmla="*/ 310 h 697"/>
                  <a:gd name="T22" fmla="*/ 50 w 455"/>
                  <a:gd name="T23" fmla="*/ 204 h 697"/>
                  <a:gd name="T24" fmla="*/ 106 w 455"/>
                  <a:gd name="T25" fmla="*/ 172 h 697"/>
                  <a:gd name="T26" fmla="*/ 102 w 455"/>
                  <a:gd name="T27" fmla="*/ 24 h 697"/>
                  <a:gd name="T28" fmla="*/ 45 w 455"/>
                  <a:gd name="T29" fmla="*/ 59 h 697"/>
                  <a:gd name="T30" fmla="*/ 41 w 455"/>
                  <a:gd name="T31" fmla="*/ 185 h 697"/>
                  <a:gd name="T32" fmla="*/ 36 w 455"/>
                  <a:gd name="T33" fmla="*/ 235 h 697"/>
                  <a:gd name="T34" fmla="*/ 66 w 455"/>
                  <a:gd name="T35" fmla="*/ 345 h 697"/>
                  <a:gd name="T36" fmla="*/ 124 w 455"/>
                  <a:gd name="T37" fmla="*/ 352 h 697"/>
                  <a:gd name="T38" fmla="*/ 221 w 455"/>
                  <a:gd name="T39" fmla="*/ 349 h 697"/>
                  <a:gd name="T40" fmla="*/ 160 w 455"/>
                  <a:gd name="T41" fmla="*/ 413 h 697"/>
                  <a:gd name="T42" fmla="*/ 121 w 455"/>
                  <a:gd name="T43" fmla="*/ 446 h 697"/>
                  <a:gd name="T44" fmla="*/ 167 w 455"/>
                  <a:gd name="T45" fmla="*/ 421 h 697"/>
                  <a:gd name="T46" fmla="*/ 221 w 455"/>
                  <a:gd name="T47" fmla="*/ 384 h 697"/>
                  <a:gd name="T48" fmla="*/ 206 w 455"/>
                  <a:gd name="T49" fmla="*/ 408 h 697"/>
                  <a:gd name="T50" fmla="*/ 191 w 455"/>
                  <a:gd name="T51" fmla="*/ 555 h 697"/>
                  <a:gd name="T52" fmla="*/ 96 w 455"/>
                  <a:gd name="T53" fmla="*/ 583 h 697"/>
                  <a:gd name="T54" fmla="*/ 8 w 455"/>
                  <a:gd name="T55" fmla="*/ 636 h 697"/>
                  <a:gd name="T56" fmla="*/ 18 w 455"/>
                  <a:gd name="T57" fmla="*/ 646 h 697"/>
                  <a:gd name="T58" fmla="*/ 24 w 455"/>
                  <a:gd name="T59" fmla="*/ 694 h 697"/>
                  <a:gd name="T60" fmla="*/ 28 w 455"/>
                  <a:gd name="T61" fmla="*/ 646 h 697"/>
                  <a:gd name="T62" fmla="*/ 104 w 455"/>
                  <a:gd name="T63" fmla="*/ 622 h 697"/>
                  <a:gd name="T64" fmla="*/ 191 w 455"/>
                  <a:gd name="T65" fmla="*/ 641 h 697"/>
                  <a:gd name="T66" fmla="*/ 223 w 455"/>
                  <a:gd name="T67" fmla="*/ 647 h 697"/>
                  <a:gd name="T68" fmla="*/ 230 w 455"/>
                  <a:gd name="T69" fmla="*/ 694 h 697"/>
                  <a:gd name="T70" fmla="*/ 235 w 455"/>
                  <a:gd name="T71" fmla="*/ 646 h 697"/>
                  <a:gd name="T72" fmla="*/ 243 w 455"/>
                  <a:gd name="T73" fmla="*/ 641 h 697"/>
                  <a:gd name="T74" fmla="*/ 266 w 455"/>
                  <a:gd name="T75" fmla="*/ 613 h 697"/>
                  <a:gd name="T76" fmla="*/ 426 w 455"/>
                  <a:gd name="T77" fmla="*/ 636 h 697"/>
                  <a:gd name="T78" fmla="*/ 406 w 455"/>
                  <a:gd name="T79" fmla="*/ 673 h 697"/>
                  <a:gd name="T80" fmla="*/ 455 w 455"/>
                  <a:gd name="T81" fmla="*/ 67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5" h="697">
                    <a:moveTo>
                      <a:pt x="436" y="649"/>
                    </a:moveTo>
                    <a:cubicBezTo>
                      <a:pt x="436" y="637"/>
                      <a:pt x="436" y="637"/>
                      <a:pt x="436" y="637"/>
                    </a:cubicBezTo>
                    <a:cubicBezTo>
                      <a:pt x="442" y="638"/>
                      <a:pt x="446" y="639"/>
                      <a:pt x="446" y="639"/>
                    </a:cubicBezTo>
                    <a:cubicBezTo>
                      <a:pt x="453" y="610"/>
                      <a:pt x="453" y="610"/>
                      <a:pt x="453" y="610"/>
                    </a:cubicBezTo>
                    <a:cubicBezTo>
                      <a:pt x="453" y="610"/>
                      <a:pt x="405" y="593"/>
                      <a:pt x="358" y="586"/>
                    </a:cubicBezTo>
                    <a:cubicBezTo>
                      <a:pt x="324" y="581"/>
                      <a:pt x="285" y="575"/>
                      <a:pt x="266" y="572"/>
                    </a:cubicBezTo>
                    <a:cubicBezTo>
                      <a:pt x="266" y="555"/>
                      <a:pt x="266" y="555"/>
                      <a:pt x="266" y="555"/>
                    </a:cubicBezTo>
                    <a:cubicBezTo>
                      <a:pt x="252" y="555"/>
                      <a:pt x="252" y="555"/>
                      <a:pt x="252" y="555"/>
                    </a:cubicBezTo>
                    <a:cubicBezTo>
                      <a:pt x="252" y="408"/>
                      <a:pt x="252" y="408"/>
                      <a:pt x="252" y="408"/>
                    </a:cubicBezTo>
                    <a:cubicBezTo>
                      <a:pt x="239" y="408"/>
                      <a:pt x="239" y="408"/>
                      <a:pt x="239" y="408"/>
                    </a:cubicBezTo>
                    <a:cubicBezTo>
                      <a:pt x="239" y="350"/>
                      <a:pt x="239" y="350"/>
                      <a:pt x="239" y="350"/>
                    </a:cubicBezTo>
                    <a:cubicBezTo>
                      <a:pt x="251" y="351"/>
                      <a:pt x="261" y="353"/>
                      <a:pt x="276" y="354"/>
                    </a:cubicBezTo>
                    <a:cubicBezTo>
                      <a:pt x="303" y="355"/>
                      <a:pt x="314" y="355"/>
                      <a:pt x="332" y="360"/>
                    </a:cubicBezTo>
                    <a:cubicBezTo>
                      <a:pt x="351" y="364"/>
                      <a:pt x="352" y="365"/>
                      <a:pt x="365" y="364"/>
                    </a:cubicBezTo>
                    <a:cubicBezTo>
                      <a:pt x="378" y="362"/>
                      <a:pt x="392" y="360"/>
                      <a:pt x="396" y="351"/>
                    </a:cubicBezTo>
                    <a:cubicBezTo>
                      <a:pt x="400" y="343"/>
                      <a:pt x="395" y="340"/>
                      <a:pt x="389" y="330"/>
                    </a:cubicBezTo>
                    <a:cubicBezTo>
                      <a:pt x="383" y="320"/>
                      <a:pt x="371" y="320"/>
                      <a:pt x="344" y="314"/>
                    </a:cubicBezTo>
                    <a:cubicBezTo>
                      <a:pt x="317" y="309"/>
                      <a:pt x="264" y="304"/>
                      <a:pt x="232" y="301"/>
                    </a:cubicBezTo>
                    <a:cubicBezTo>
                      <a:pt x="199" y="299"/>
                      <a:pt x="148" y="297"/>
                      <a:pt x="117" y="296"/>
                    </a:cubicBezTo>
                    <a:cubicBezTo>
                      <a:pt x="117" y="296"/>
                      <a:pt x="82" y="293"/>
                      <a:pt x="60" y="301"/>
                    </a:cubicBezTo>
                    <a:cubicBezTo>
                      <a:pt x="54" y="304"/>
                      <a:pt x="51" y="307"/>
                      <a:pt x="48" y="311"/>
                    </a:cubicBezTo>
                    <a:cubicBezTo>
                      <a:pt x="48" y="311"/>
                      <a:pt x="48" y="310"/>
                      <a:pt x="48" y="310"/>
                    </a:cubicBezTo>
                    <a:cubicBezTo>
                      <a:pt x="43" y="299"/>
                      <a:pt x="42" y="284"/>
                      <a:pt x="43" y="262"/>
                    </a:cubicBezTo>
                    <a:cubicBezTo>
                      <a:pt x="44" y="253"/>
                      <a:pt x="47" y="229"/>
                      <a:pt x="50" y="204"/>
                    </a:cubicBezTo>
                    <a:cubicBezTo>
                      <a:pt x="54" y="206"/>
                      <a:pt x="59" y="206"/>
                      <a:pt x="64" y="204"/>
                    </a:cubicBezTo>
                    <a:cubicBezTo>
                      <a:pt x="73" y="200"/>
                      <a:pt x="90" y="188"/>
                      <a:pt x="106" y="172"/>
                    </a:cubicBezTo>
                    <a:cubicBezTo>
                      <a:pt x="122" y="155"/>
                      <a:pt x="122" y="122"/>
                      <a:pt x="123" y="98"/>
                    </a:cubicBezTo>
                    <a:cubicBezTo>
                      <a:pt x="125" y="73"/>
                      <a:pt x="113" y="48"/>
                      <a:pt x="102" y="24"/>
                    </a:cubicBezTo>
                    <a:cubicBezTo>
                      <a:pt x="90" y="0"/>
                      <a:pt x="69" y="1"/>
                      <a:pt x="55" y="11"/>
                    </a:cubicBezTo>
                    <a:cubicBezTo>
                      <a:pt x="41" y="21"/>
                      <a:pt x="42" y="48"/>
                      <a:pt x="45" y="59"/>
                    </a:cubicBezTo>
                    <a:cubicBezTo>
                      <a:pt x="48" y="71"/>
                      <a:pt x="47" y="95"/>
                      <a:pt x="47" y="124"/>
                    </a:cubicBezTo>
                    <a:cubicBezTo>
                      <a:pt x="47" y="137"/>
                      <a:pt x="41" y="167"/>
                      <a:pt x="41" y="185"/>
                    </a:cubicBezTo>
                    <a:cubicBezTo>
                      <a:pt x="41" y="186"/>
                      <a:pt x="41" y="186"/>
                      <a:pt x="41" y="187"/>
                    </a:cubicBezTo>
                    <a:cubicBezTo>
                      <a:pt x="39" y="205"/>
                      <a:pt x="37" y="223"/>
                      <a:pt x="36" y="235"/>
                    </a:cubicBezTo>
                    <a:cubicBezTo>
                      <a:pt x="34" y="267"/>
                      <a:pt x="28" y="307"/>
                      <a:pt x="38" y="320"/>
                    </a:cubicBezTo>
                    <a:cubicBezTo>
                      <a:pt x="48" y="333"/>
                      <a:pt x="52" y="341"/>
                      <a:pt x="66" y="345"/>
                    </a:cubicBezTo>
                    <a:cubicBezTo>
                      <a:pt x="68" y="346"/>
                      <a:pt x="69" y="346"/>
                      <a:pt x="70" y="346"/>
                    </a:cubicBezTo>
                    <a:cubicBezTo>
                      <a:pt x="81" y="350"/>
                      <a:pt x="90" y="349"/>
                      <a:pt x="124" y="352"/>
                    </a:cubicBezTo>
                    <a:cubicBezTo>
                      <a:pt x="168" y="357"/>
                      <a:pt x="161" y="348"/>
                      <a:pt x="201" y="348"/>
                    </a:cubicBezTo>
                    <a:cubicBezTo>
                      <a:pt x="208" y="348"/>
                      <a:pt x="215" y="348"/>
                      <a:pt x="221" y="349"/>
                    </a:cubicBezTo>
                    <a:cubicBezTo>
                      <a:pt x="221" y="375"/>
                      <a:pt x="221" y="375"/>
                      <a:pt x="221" y="375"/>
                    </a:cubicBezTo>
                    <a:cubicBezTo>
                      <a:pt x="211" y="381"/>
                      <a:pt x="179" y="401"/>
                      <a:pt x="160" y="413"/>
                    </a:cubicBezTo>
                    <a:cubicBezTo>
                      <a:pt x="155" y="414"/>
                      <a:pt x="148" y="418"/>
                      <a:pt x="140" y="423"/>
                    </a:cubicBezTo>
                    <a:cubicBezTo>
                      <a:pt x="127" y="432"/>
                      <a:pt x="119" y="442"/>
                      <a:pt x="121" y="446"/>
                    </a:cubicBezTo>
                    <a:cubicBezTo>
                      <a:pt x="124" y="450"/>
                      <a:pt x="137" y="446"/>
                      <a:pt x="150" y="437"/>
                    </a:cubicBezTo>
                    <a:cubicBezTo>
                      <a:pt x="157" y="432"/>
                      <a:pt x="164" y="426"/>
                      <a:pt x="167" y="421"/>
                    </a:cubicBezTo>
                    <a:cubicBezTo>
                      <a:pt x="168" y="420"/>
                      <a:pt x="170" y="419"/>
                      <a:pt x="171" y="418"/>
                    </a:cubicBezTo>
                    <a:cubicBezTo>
                      <a:pt x="179" y="411"/>
                      <a:pt x="209" y="391"/>
                      <a:pt x="221" y="384"/>
                    </a:cubicBezTo>
                    <a:cubicBezTo>
                      <a:pt x="221" y="408"/>
                      <a:pt x="221" y="408"/>
                      <a:pt x="221" y="408"/>
                    </a:cubicBezTo>
                    <a:cubicBezTo>
                      <a:pt x="206" y="408"/>
                      <a:pt x="206" y="408"/>
                      <a:pt x="206" y="408"/>
                    </a:cubicBezTo>
                    <a:cubicBezTo>
                      <a:pt x="206" y="555"/>
                      <a:pt x="206" y="555"/>
                      <a:pt x="206" y="555"/>
                    </a:cubicBezTo>
                    <a:cubicBezTo>
                      <a:pt x="191" y="555"/>
                      <a:pt x="191" y="555"/>
                      <a:pt x="191" y="555"/>
                    </a:cubicBezTo>
                    <a:cubicBezTo>
                      <a:pt x="191" y="569"/>
                      <a:pt x="191" y="569"/>
                      <a:pt x="191" y="569"/>
                    </a:cubicBezTo>
                    <a:cubicBezTo>
                      <a:pt x="173" y="572"/>
                      <a:pt x="132" y="578"/>
                      <a:pt x="96" y="583"/>
                    </a:cubicBezTo>
                    <a:cubicBezTo>
                      <a:pt x="49" y="590"/>
                      <a:pt x="1" y="607"/>
                      <a:pt x="1" y="607"/>
                    </a:cubicBezTo>
                    <a:cubicBezTo>
                      <a:pt x="8" y="636"/>
                      <a:pt x="8" y="636"/>
                      <a:pt x="8" y="636"/>
                    </a:cubicBezTo>
                    <a:cubicBezTo>
                      <a:pt x="8" y="636"/>
                      <a:pt x="12" y="635"/>
                      <a:pt x="18" y="635"/>
                    </a:cubicBezTo>
                    <a:cubicBezTo>
                      <a:pt x="18" y="646"/>
                      <a:pt x="18" y="646"/>
                      <a:pt x="18" y="646"/>
                    </a:cubicBezTo>
                    <a:cubicBezTo>
                      <a:pt x="7" y="649"/>
                      <a:pt x="0" y="658"/>
                      <a:pt x="0" y="670"/>
                    </a:cubicBezTo>
                    <a:cubicBezTo>
                      <a:pt x="0" y="683"/>
                      <a:pt x="10" y="694"/>
                      <a:pt x="24" y="694"/>
                    </a:cubicBezTo>
                    <a:cubicBezTo>
                      <a:pt x="37" y="694"/>
                      <a:pt x="48" y="683"/>
                      <a:pt x="48" y="670"/>
                    </a:cubicBezTo>
                    <a:cubicBezTo>
                      <a:pt x="48" y="658"/>
                      <a:pt x="39" y="648"/>
                      <a:pt x="28" y="646"/>
                    </a:cubicBezTo>
                    <a:cubicBezTo>
                      <a:pt x="28" y="633"/>
                      <a:pt x="28" y="633"/>
                      <a:pt x="28" y="633"/>
                    </a:cubicBezTo>
                    <a:cubicBezTo>
                      <a:pt x="48" y="631"/>
                      <a:pt x="79" y="627"/>
                      <a:pt x="104" y="622"/>
                    </a:cubicBezTo>
                    <a:cubicBezTo>
                      <a:pt x="134" y="615"/>
                      <a:pt x="172" y="611"/>
                      <a:pt x="191" y="610"/>
                    </a:cubicBezTo>
                    <a:cubicBezTo>
                      <a:pt x="191" y="641"/>
                      <a:pt x="191" y="641"/>
                      <a:pt x="191" y="641"/>
                    </a:cubicBezTo>
                    <a:cubicBezTo>
                      <a:pt x="220" y="641"/>
                      <a:pt x="220" y="641"/>
                      <a:pt x="220" y="641"/>
                    </a:cubicBezTo>
                    <a:cubicBezTo>
                      <a:pt x="223" y="647"/>
                      <a:pt x="223" y="647"/>
                      <a:pt x="223" y="647"/>
                    </a:cubicBezTo>
                    <a:cubicBezTo>
                      <a:pt x="213" y="650"/>
                      <a:pt x="206" y="659"/>
                      <a:pt x="206" y="670"/>
                    </a:cubicBezTo>
                    <a:cubicBezTo>
                      <a:pt x="206" y="683"/>
                      <a:pt x="217" y="694"/>
                      <a:pt x="230" y="694"/>
                    </a:cubicBezTo>
                    <a:cubicBezTo>
                      <a:pt x="244" y="694"/>
                      <a:pt x="254" y="683"/>
                      <a:pt x="254" y="670"/>
                    </a:cubicBezTo>
                    <a:cubicBezTo>
                      <a:pt x="254" y="658"/>
                      <a:pt x="246" y="648"/>
                      <a:pt x="235" y="646"/>
                    </a:cubicBezTo>
                    <a:cubicBezTo>
                      <a:pt x="243" y="644"/>
                      <a:pt x="243" y="644"/>
                      <a:pt x="243" y="644"/>
                    </a:cubicBezTo>
                    <a:cubicBezTo>
                      <a:pt x="243" y="641"/>
                      <a:pt x="243" y="641"/>
                      <a:pt x="243" y="641"/>
                    </a:cubicBezTo>
                    <a:cubicBezTo>
                      <a:pt x="266" y="641"/>
                      <a:pt x="266" y="641"/>
                      <a:pt x="266" y="641"/>
                    </a:cubicBezTo>
                    <a:cubicBezTo>
                      <a:pt x="266" y="613"/>
                      <a:pt x="266" y="613"/>
                      <a:pt x="266" y="613"/>
                    </a:cubicBezTo>
                    <a:cubicBezTo>
                      <a:pt x="285" y="615"/>
                      <a:pt x="321" y="618"/>
                      <a:pt x="350" y="624"/>
                    </a:cubicBezTo>
                    <a:cubicBezTo>
                      <a:pt x="375" y="630"/>
                      <a:pt x="406" y="634"/>
                      <a:pt x="426" y="636"/>
                    </a:cubicBezTo>
                    <a:cubicBezTo>
                      <a:pt x="426" y="649"/>
                      <a:pt x="426" y="649"/>
                      <a:pt x="426" y="649"/>
                    </a:cubicBezTo>
                    <a:cubicBezTo>
                      <a:pt x="415" y="651"/>
                      <a:pt x="406" y="661"/>
                      <a:pt x="406" y="673"/>
                    </a:cubicBezTo>
                    <a:cubicBezTo>
                      <a:pt x="406" y="686"/>
                      <a:pt x="417" y="697"/>
                      <a:pt x="431" y="697"/>
                    </a:cubicBezTo>
                    <a:cubicBezTo>
                      <a:pt x="444" y="697"/>
                      <a:pt x="455" y="686"/>
                      <a:pt x="455" y="673"/>
                    </a:cubicBezTo>
                    <a:cubicBezTo>
                      <a:pt x="455" y="661"/>
                      <a:pt x="447" y="652"/>
                      <a:pt x="436" y="64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58" name="Group 319"/>
              <p:cNvGrpSpPr/>
              <p:nvPr/>
            </p:nvGrpSpPr>
            <p:grpSpPr>
              <a:xfrm>
                <a:off x="1870597" y="2041793"/>
                <a:ext cx="903865" cy="237031"/>
                <a:chOff x="1905035" y="2041793"/>
                <a:chExt cx="903865" cy="237031"/>
              </a:xfrm>
            </p:grpSpPr>
            <p:sp>
              <p:nvSpPr>
                <p:cNvPr id="321" name="Freeform 74"/>
                <p:cNvSpPr>
                  <a:spLocks/>
                </p:cNvSpPr>
                <p:nvPr/>
              </p:nvSpPr>
              <p:spPr bwMode="auto">
                <a:xfrm>
                  <a:off x="2288844" y="2064018"/>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gradFill flip="none" rotWithShape="1">
                  <a:gsLst>
                    <a:gs pos="28000">
                      <a:srgbClr val="676C6C"/>
                    </a:gs>
                    <a:gs pos="3000">
                      <a:srgbClr val="6B7070">
                        <a:lumMod val="96000"/>
                        <a:lumOff val="4000"/>
                      </a:srgbClr>
                    </a:gs>
                    <a:gs pos="100000">
                      <a:srgbClr val="585C5C"/>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22" name="Freeform 74"/>
                <p:cNvSpPr>
                  <a:spLocks/>
                </p:cNvSpPr>
                <p:nvPr/>
              </p:nvSpPr>
              <p:spPr bwMode="auto">
                <a:xfrm>
                  <a:off x="1905035" y="2041793"/>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no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grpSp>
        <p:nvGrpSpPr>
          <p:cNvPr id="60" name="Group 330"/>
          <p:cNvGrpSpPr/>
          <p:nvPr/>
        </p:nvGrpSpPr>
        <p:grpSpPr>
          <a:xfrm>
            <a:off x="5111826" y="2523533"/>
            <a:ext cx="1024854" cy="921996"/>
            <a:chOff x="5490768" y="2630220"/>
            <a:chExt cx="1539136" cy="1384663"/>
          </a:xfrm>
        </p:grpSpPr>
        <p:grpSp>
          <p:nvGrpSpPr>
            <p:cNvPr id="62" name="Group 331" descr="Down:  Group 8"/>
            <p:cNvGrpSpPr/>
            <p:nvPr/>
          </p:nvGrpSpPr>
          <p:grpSpPr>
            <a:xfrm>
              <a:off x="5722110" y="2630220"/>
              <a:ext cx="339095" cy="681565"/>
              <a:chOff x="1015510" y="1605501"/>
              <a:chExt cx="339095" cy="681565"/>
            </a:xfrm>
          </p:grpSpPr>
          <p:grpSp>
            <p:nvGrpSpPr>
              <p:cNvPr id="1506" name="Group 344"/>
              <p:cNvGrpSpPr/>
              <p:nvPr/>
            </p:nvGrpSpPr>
            <p:grpSpPr>
              <a:xfrm>
                <a:off x="1123110" y="1605501"/>
                <a:ext cx="231495" cy="401617"/>
                <a:chOff x="1142160" y="1592801"/>
                <a:chExt cx="231495" cy="401617"/>
              </a:xfrm>
            </p:grpSpPr>
            <p:sp>
              <p:nvSpPr>
                <p:cNvPr id="347" name="Freeform 68"/>
                <p:cNvSpPr>
                  <a:spLocks/>
                </p:cNvSpPr>
                <p:nvPr/>
              </p:nvSpPr>
              <p:spPr bwMode="auto">
                <a:xfrm>
                  <a:off x="1142160" y="1593878"/>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48" name="Freeform 69"/>
                <p:cNvSpPr>
                  <a:spLocks/>
                </p:cNvSpPr>
                <p:nvPr/>
              </p:nvSpPr>
              <p:spPr bwMode="auto">
                <a:xfrm>
                  <a:off x="1208061" y="1592801"/>
                  <a:ext cx="121131" cy="229880"/>
                </a:xfrm>
                <a:custGeom>
                  <a:avLst/>
                  <a:gdLst>
                    <a:gd name="T0" fmla="*/ 85 w 95"/>
                    <a:gd name="T1" fmla="*/ 166 h 181"/>
                    <a:gd name="T2" fmla="*/ 80 w 95"/>
                    <a:gd name="T3" fmla="*/ 168 h 181"/>
                    <a:gd name="T4" fmla="*/ 21 w 95"/>
                    <a:gd name="T5" fmla="*/ 132 h 181"/>
                    <a:gd name="T6" fmla="*/ 31 w 95"/>
                    <a:gd name="T7" fmla="*/ 111 h 181"/>
                    <a:gd name="T8" fmla="*/ 15 w 95"/>
                    <a:gd name="T9" fmla="*/ 93 h 181"/>
                    <a:gd name="T10" fmla="*/ 14 w 95"/>
                    <a:gd name="T11" fmla="*/ 85 h 181"/>
                    <a:gd name="T12" fmla="*/ 56 w 95"/>
                    <a:gd name="T13" fmla="*/ 7 h 181"/>
                    <a:gd name="T14" fmla="*/ 55 w 95"/>
                    <a:gd name="T15" fmla="*/ 0 h 181"/>
                    <a:gd name="T16" fmla="*/ 7 w 95"/>
                    <a:gd name="T17" fmla="*/ 85 h 181"/>
                    <a:gd name="T18" fmla="*/ 8 w 95"/>
                    <a:gd name="T19" fmla="*/ 95 h 181"/>
                    <a:gd name="T20" fmla="*/ 1 w 95"/>
                    <a:gd name="T21" fmla="*/ 114 h 181"/>
                    <a:gd name="T22" fmla="*/ 13 w 95"/>
                    <a:gd name="T23" fmla="*/ 132 h 181"/>
                    <a:gd name="T24" fmla="*/ 77 w 95"/>
                    <a:gd name="T25" fmla="*/ 175 h 181"/>
                    <a:gd name="T26" fmla="*/ 87 w 95"/>
                    <a:gd name="T27" fmla="*/ 181 h 181"/>
                    <a:gd name="T28" fmla="*/ 95 w 95"/>
                    <a:gd name="T29" fmla="*/ 172 h 181"/>
                    <a:gd name="T30" fmla="*/ 85 w 95"/>
                    <a:gd name="T31" fmla="*/ 16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81">
                      <a:moveTo>
                        <a:pt x="85" y="166"/>
                      </a:moveTo>
                      <a:cubicBezTo>
                        <a:pt x="83" y="166"/>
                        <a:pt x="81" y="167"/>
                        <a:pt x="80" y="168"/>
                      </a:cubicBezTo>
                      <a:cubicBezTo>
                        <a:pt x="51" y="170"/>
                        <a:pt x="26" y="155"/>
                        <a:pt x="21" y="132"/>
                      </a:cubicBezTo>
                      <a:cubicBezTo>
                        <a:pt x="28" y="129"/>
                        <a:pt x="32" y="120"/>
                        <a:pt x="31" y="111"/>
                      </a:cubicBezTo>
                      <a:cubicBezTo>
                        <a:pt x="30" y="101"/>
                        <a:pt x="23" y="93"/>
                        <a:pt x="15" y="93"/>
                      </a:cubicBezTo>
                      <a:cubicBezTo>
                        <a:pt x="15" y="90"/>
                        <a:pt x="14" y="87"/>
                        <a:pt x="14" y="85"/>
                      </a:cubicBezTo>
                      <a:cubicBezTo>
                        <a:pt x="10" y="45"/>
                        <a:pt x="29" y="10"/>
                        <a:pt x="56" y="7"/>
                      </a:cubicBezTo>
                      <a:cubicBezTo>
                        <a:pt x="55" y="0"/>
                        <a:pt x="55" y="0"/>
                        <a:pt x="55" y="0"/>
                      </a:cubicBezTo>
                      <a:cubicBezTo>
                        <a:pt x="24" y="3"/>
                        <a:pt x="2" y="42"/>
                        <a:pt x="7" y="85"/>
                      </a:cubicBezTo>
                      <a:cubicBezTo>
                        <a:pt x="7" y="89"/>
                        <a:pt x="8" y="92"/>
                        <a:pt x="8" y="95"/>
                      </a:cubicBezTo>
                      <a:cubicBezTo>
                        <a:pt x="3" y="98"/>
                        <a:pt x="0" y="106"/>
                        <a:pt x="1" y="114"/>
                      </a:cubicBezTo>
                      <a:cubicBezTo>
                        <a:pt x="2" y="123"/>
                        <a:pt x="7" y="130"/>
                        <a:pt x="13" y="132"/>
                      </a:cubicBezTo>
                      <a:cubicBezTo>
                        <a:pt x="18" y="158"/>
                        <a:pt x="45" y="177"/>
                        <a:pt x="77" y="175"/>
                      </a:cubicBezTo>
                      <a:cubicBezTo>
                        <a:pt x="78" y="179"/>
                        <a:pt x="82" y="181"/>
                        <a:pt x="87" y="181"/>
                      </a:cubicBezTo>
                      <a:cubicBezTo>
                        <a:pt x="92" y="180"/>
                        <a:pt x="95" y="176"/>
                        <a:pt x="95" y="172"/>
                      </a:cubicBezTo>
                      <a:cubicBezTo>
                        <a:pt x="95" y="168"/>
                        <a:pt x="90" y="165"/>
                        <a:pt x="85" y="1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346" name="Freeform 68"/>
              <p:cNvSpPr>
                <a:spLocks/>
              </p:cNvSpPr>
              <p:nvPr/>
            </p:nvSpPr>
            <p:spPr bwMode="auto">
              <a:xfrm>
                <a:off x="1015510" y="1886526"/>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no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nvGrpSpPr>
            <p:cNvPr id="1509" name="Group 332" descr="Down:  Group 14"/>
            <p:cNvGrpSpPr/>
            <p:nvPr/>
          </p:nvGrpSpPr>
          <p:grpSpPr>
            <a:xfrm>
              <a:off x="6260587" y="2631217"/>
              <a:ext cx="769317" cy="1350207"/>
              <a:chOff x="2612440" y="1620796"/>
              <a:chExt cx="769317" cy="1350207"/>
            </a:xfrm>
          </p:grpSpPr>
          <p:sp>
            <p:nvSpPr>
              <p:cNvPr id="341" name="Freeform 67"/>
              <p:cNvSpPr>
                <a:spLocks/>
              </p:cNvSpPr>
              <p:nvPr/>
            </p:nvSpPr>
            <p:spPr bwMode="auto">
              <a:xfrm>
                <a:off x="2672198" y="2215684"/>
                <a:ext cx="223958" cy="38224"/>
              </a:xfrm>
              <a:custGeom>
                <a:avLst/>
                <a:gdLst>
                  <a:gd name="T0" fmla="*/ 7 w 176"/>
                  <a:gd name="T1" fmla="*/ 18 h 30"/>
                  <a:gd name="T2" fmla="*/ 2 w 176"/>
                  <a:gd name="T3" fmla="*/ 22 h 30"/>
                  <a:gd name="T4" fmla="*/ 0 w 176"/>
                  <a:gd name="T5" fmla="*/ 27 h 30"/>
                  <a:gd name="T6" fmla="*/ 6 w 176"/>
                  <a:gd name="T7" fmla="*/ 30 h 30"/>
                  <a:gd name="T8" fmla="*/ 167 w 176"/>
                  <a:gd name="T9" fmla="*/ 28 h 30"/>
                  <a:gd name="T10" fmla="*/ 172 w 176"/>
                  <a:gd name="T11" fmla="*/ 24 h 30"/>
                  <a:gd name="T12" fmla="*/ 175 w 176"/>
                  <a:gd name="T13" fmla="*/ 3 h 30"/>
                  <a:gd name="T14" fmla="*/ 170 w 176"/>
                  <a:gd name="T15" fmla="*/ 0 h 30"/>
                  <a:gd name="T16" fmla="*/ 7 w 176"/>
                  <a:gd name="T17" fmla="*/ 18 h 30"/>
                  <a:gd name="T18" fmla="*/ 7 w 176"/>
                  <a:gd name="T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0">
                    <a:moveTo>
                      <a:pt x="7" y="18"/>
                    </a:moveTo>
                    <a:cubicBezTo>
                      <a:pt x="4" y="18"/>
                      <a:pt x="1" y="20"/>
                      <a:pt x="2" y="22"/>
                    </a:cubicBezTo>
                    <a:cubicBezTo>
                      <a:pt x="0" y="27"/>
                      <a:pt x="0" y="27"/>
                      <a:pt x="0" y="27"/>
                    </a:cubicBezTo>
                    <a:cubicBezTo>
                      <a:pt x="1" y="29"/>
                      <a:pt x="2" y="30"/>
                      <a:pt x="6" y="30"/>
                    </a:cubicBezTo>
                    <a:cubicBezTo>
                      <a:pt x="167" y="28"/>
                      <a:pt x="167" y="28"/>
                      <a:pt x="167" y="28"/>
                    </a:cubicBezTo>
                    <a:cubicBezTo>
                      <a:pt x="170" y="28"/>
                      <a:pt x="172" y="26"/>
                      <a:pt x="172" y="24"/>
                    </a:cubicBezTo>
                    <a:cubicBezTo>
                      <a:pt x="175" y="3"/>
                      <a:pt x="175" y="3"/>
                      <a:pt x="175" y="3"/>
                    </a:cubicBezTo>
                    <a:cubicBezTo>
                      <a:pt x="176" y="1"/>
                      <a:pt x="173" y="0"/>
                      <a:pt x="170" y="0"/>
                    </a:cubicBezTo>
                    <a:cubicBezTo>
                      <a:pt x="7" y="18"/>
                      <a:pt x="7" y="18"/>
                      <a:pt x="7" y="18"/>
                    </a:cubicBezTo>
                    <a:cubicBezTo>
                      <a:pt x="7" y="18"/>
                      <a:pt x="7" y="18"/>
                      <a:pt x="7" y="18"/>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1513" name="Group 341"/>
              <p:cNvGrpSpPr/>
              <p:nvPr/>
            </p:nvGrpSpPr>
            <p:grpSpPr>
              <a:xfrm>
                <a:off x="2612440" y="1620796"/>
                <a:ext cx="769317" cy="1350207"/>
                <a:chOff x="2612440" y="1620796"/>
                <a:chExt cx="769317" cy="1350207"/>
              </a:xfrm>
            </p:grpSpPr>
            <p:sp>
              <p:nvSpPr>
                <p:cNvPr id="343" name="Freeform 65"/>
                <p:cNvSpPr>
                  <a:spLocks/>
                </p:cNvSpPr>
                <p:nvPr/>
              </p:nvSpPr>
              <p:spPr bwMode="auto">
                <a:xfrm>
                  <a:off x="2927919" y="1620796"/>
                  <a:ext cx="255721" cy="629343"/>
                </a:xfrm>
                <a:custGeom>
                  <a:avLst/>
                  <a:gdLst>
                    <a:gd name="T0" fmla="*/ 197 w 201"/>
                    <a:gd name="T1" fmla="*/ 442 h 495"/>
                    <a:gd name="T2" fmla="*/ 126 w 201"/>
                    <a:gd name="T3" fmla="*/ 227 h 495"/>
                    <a:gd name="T4" fmla="*/ 111 w 201"/>
                    <a:gd name="T5" fmla="*/ 211 h 495"/>
                    <a:gd name="T6" fmla="*/ 103 w 201"/>
                    <a:gd name="T7" fmla="*/ 3 h 495"/>
                    <a:gd name="T8" fmla="*/ 78 w 201"/>
                    <a:gd name="T9" fmla="*/ 0 h 495"/>
                    <a:gd name="T10" fmla="*/ 36 w 201"/>
                    <a:gd name="T11" fmla="*/ 424 h 495"/>
                    <a:gd name="T12" fmla="*/ 59 w 201"/>
                    <a:gd name="T13" fmla="*/ 427 h 495"/>
                    <a:gd name="T14" fmla="*/ 109 w 201"/>
                    <a:gd name="T15" fmla="*/ 232 h 495"/>
                    <a:gd name="T16" fmla="*/ 110 w 201"/>
                    <a:gd name="T17" fmla="*/ 221 h 495"/>
                    <a:gd name="T18" fmla="*/ 121 w 201"/>
                    <a:gd name="T19" fmla="*/ 237 h 495"/>
                    <a:gd name="T20" fmla="*/ 190 w 201"/>
                    <a:gd name="T21" fmla="*/ 445 h 495"/>
                    <a:gd name="T22" fmla="*/ 172 w 201"/>
                    <a:gd name="T23" fmla="*/ 486 h 495"/>
                    <a:gd name="T24" fmla="*/ 1 w 201"/>
                    <a:gd name="T25" fmla="*/ 487 h 495"/>
                    <a:gd name="T26" fmla="*/ 0 w 201"/>
                    <a:gd name="T27" fmla="*/ 495 h 495"/>
                    <a:gd name="T28" fmla="*/ 165 w 201"/>
                    <a:gd name="T29" fmla="*/ 495 h 495"/>
                    <a:gd name="T30" fmla="*/ 195 w 201"/>
                    <a:gd name="T31" fmla="*/ 480 h 495"/>
                    <a:gd name="T32" fmla="*/ 197 w 201"/>
                    <a:gd name="T33" fmla="*/ 44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495">
                      <a:moveTo>
                        <a:pt x="197" y="442"/>
                      </a:moveTo>
                      <a:cubicBezTo>
                        <a:pt x="192" y="428"/>
                        <a:pt x="131" y="243"/>
                        <a:pt x="126" y="227"/>
                      </a:cubicBezTo>
                      <a:cubicBezTo>
                        <a:pt x="122" y="215"/>
                        <a:pt x="114" y="212"/>
                        <a:pt x="111" y="211"/>
                      </a:cubicBezTo>
                      <a:cubicBezTo>
                        <a:pt x="120" y="100"/>
                        <a:pt x="103" y="3"/>
                        <a:pt x="103" y="3"/>
                      </a:cubicBezTo>
                      <a:cubicBezTo>
                        <a:pt x="78" y="0"/>
                        <a:pt x="78" y="0"/>
                        <a:pt x="78" y="0"/>
                      </a:cubicBezTo>
                      <a:cubicBezTo>
                        <a:pt x="36" y="424"/>
                        <a:pt x="36" y="424"/>
                        <a:pt x="36" y="424"/>
                      </a:cubicBezTo>
                      <a:cubicBezTo>
                        <a:pt x="59" y="427"/>
                        <a:pt x="59" y="427"/>
                        <a:pt x="59" y="427"/>
                      </a:cubicBezTo>
                      <a:cubicBezTo>
                        <a:pt x="59" y="427"/>
                        <a:pt x="97" y="353"/>
                        <a:pt x="109" y="232"/>
                      </a:cubicBezTo>
                      <a:cubicBezTo>
                        <a:pt x="109" y="228"/>
                        <a:pt x="110" y="224"/>
                        <a:pt x="110" y="221"/>
                      </a:cubicBezTo>
                      <a:cubicBezTo>
                        <a:pt x="112" y="221"/>
                        <a:pt x="117" y="224"/>
                        <a:pt x="121" y="237"/>
                      </a:cubicBezTo>
                      <a:cubicBezTo>
                        <a:pt x="127" y="254"/>
                        <a:pt x="185" y="432"/>
                        <a:pt x="190" y="445"/>
                      </a:cubicBezTo>
                      <a:cubicBezTo>
                        <a:pt x="194" y="459"/>
                        <a:pt x="193" y="486"/>
                        <a:pt x="172" y="486"/>
                      </a:cubicBezTo>
                      <a:cubicBezTo>
                        <a:pt x="151" y="486"/>
                        <a:pt x="1" y="487"/>
                        <a:pt x="1" y="487"/>
                      </a:cubicBezTo>
                      <a:cubicBezTo>
                        <a:pt x="0" y="495"/>
                        <a:pt x="0" y="495"/>
                        <a:pt x="0" y="495"/>
                      </a:cubicBezTo>
                      <a:cubicBezTo>
                        <a:pt x="0" y="495"/>
                        <a:pt x="156" y="495"/>
                        <a:pt x="165" y="495"/>
                      </a:cubicBezTo>
                      <a:cubicBezTo>
                        <a:pt x="174" y="495"/>
                        <a:pt x="188" y="495"/>
                        <a:pt x="195" y="480"/>
                      </a:cubicBezTo>
                      <a:cubicBezTo>
                        <a:pt x="200" y="471"/>
                        <a:pt x="201" y="457"/>
                        <a:pt x="197" y="442"/>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44" name="Freeform 73"/>
                <p:cNvSpPr>
                  <a:spLocks/>
                </p:cNvSpPr>
                <p:nvPr/>
              </p:nvSpPr>
              <p:spPr bwMode="auto">
                <a:xfrm>
                  <a:off x="2612440" y="2250139"/>
                  <a:ext cx="769317" cy="720864"/>
                </a:xfrm>
                <a:custGeom>
                  <a:avLst/>
                  <a:gdLst>
                    <a:gd name="T0" fmla="*/ 1429 w 1429"/>
                    <a:gd name="T1" fmla="*/ 87 h 1339"/>
                    <a:gd name="T2" fmla="*/ 1429 w 1429"/>
                    <a:gd name="T3" fmla="*/ 0 h 1339"/>
                    <a:gd name="T4" fmla="*/ 0 w 1429"/>
                    <a:gd name="T5" fmla="*/ 0 h 1339"/>
                    <a:gd name="T6" fmla="*/ 0 w 1429"/>
                    <a:gd name="T7" fmla="*/ 87 h 1339"/>
                    <a:gd name="T8" fmla="*/ 595 w 1429"/>
                    <a:gd name="T9" fmla="*/ 87 h 1339"/>
                    <a:gd name="T10" fmla="*/ 1231 w 1429"/>
                    <a:gd name="T11" fmla="*/ 1221 h 1339"/>
                    <a:gd name="T12" fmla="*/ 0 w 1429"/>
                    <a:gd name="T13" fmla="*/ 1221 h 1339"/>
                    <a:gd name="T14" fmla="*/ 0 w 1429"/>
                    <a:gd name="T15" fmla="*/ 1311 h 1339"/>
                    <a:gd name="T16" fmla="*/ 40 w 1429"/>
                    <a:gd name="T17" fmla="*/ 1311 h 1339"/>
                    <a:gd name="T18" fmla="*/ 50 w 1429"/>
                    <a:gd name="T19" fmla="*/ 1339 h 1339"/>
                    <a:gd name="T20" fmla="*/ 99 w 1429"/>
                    <a:gd name="T21" fmla="*/ 1339 h 1339"/>
                    <a:gd name="T22" fmla="*/ 106 w 1429"/>
                    <a:gd name="T23" fmla="*/ 1311 h 1339"/>
                    <a:gd name="T24" fmla="*/ 1318 w 1429"/>
                    <a:gd name="T25" fmla="*/ 1311 h 1339"/>
                    <a:gd name="T26" fmla="*/ 1328 w 1429"/>
                    <a:gd name="T27" fmla="*/ 1339 h 1339"/>
                    <a:gd name="T28" fmla="*/ 1377 w 1429"/>
                    <a:gd name="T29" fmla="*/ 1339 h 1339"/>
                    <a:gd name="T30" fmla="*/ 1387 w 1429"/>
                    <a:gd name="T31" fmla="*/ 1311 h 1339"/>
                    <a:gd name="T32" fmla="*/ 1429 w 1429"/>
                    <a:gd name="T33" fmla="*/ 1311 h 1339"/>
                    <a:gd name="T34" fmla="*/ 1429 w 1429"/>
                    <a:gd name="T35" fmla="*/ 1221 h 1339"/>
                    <a:gd name="T36" fmla="*/ 1316 w 1429"/>
                    <a:gd name="T37" fmla="*/ 1221 h 1339"/>
                    <a:gd name="T38" fmla="*/ 680 w 1429"/>
                    <a:gd name="T39" fmla="*/ 87 h 1339"/>
                    <a:gd name="T40" fmla="*/ 1429 w 1429"/>
                    <a:gd name="T41" fmla="*/ 8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9" h="1339">
                      <a:moveTo>
                        <a:pt x="1429" y="87"/>
                      </a:moveTo>
                      <a:lnTo>
                        <a:pt x="1429" y="0"/>
                      </a:lnTo>
                      <a:lnTo>
                        <a:pt x="0" y="0"/>
                      </a:lnTo>
                      <a:lnTo>
                        <a:pt x="0" y="87"/>
                      </a:lnTo>
                      <a:lnTo>
                        <a:pt x="595" y="87"/>
                      </a:lnTo>
                      <a:lnTo>
                        <a:pt x="1231" y="1221"/>
                      </a:lnTo>
                      <a:lnTo>
                        <a:pt x="0" y="1221"/>
                      </a:lnTo>
                      <a:lnTo>
                        <a:pt x="0" y="1311"/>
                      </a:lnTo>
                      <a:lnTo>
                        <a:pt x="40" y="1311"/>
                      </a:lnTo>
                      <a:lnTo>
                        <a:pt x="50" y="1339"/>
                      </a:lnTo>
                      <a:lnTo>
                        <a:pt x="99" y="1339"/>
                      </a:lnTo>
                      <a:lnTo>
                        <a:pt x="106" y="1311"/>
                      </a:lnTo>
                      <a:lnTo>
                        <a:pt x="1318" y="1311"/>
                      </a:lnTo>
                      <a:lnTo>
                        <a:pt x="1328" y="1339"/>
                      </a:lnTo>
                      <a:lnTo>
                        <a:pt x="1377" y="1339"/>
                      </a:lnTo>
                      <a:lnTo>
                        <a:pt x="1387" y="1311"/>
                      </a:lnTo>
                      <a:lnTo>
                        <a:pt x="1429" y="1311"/>
                      </a:lnTo>
                      <a:lnTo>
                        <a:pt x="1429" y="1221"/>
                      </a:lnTo>
                      <a:lnTo>
                        <a:pt x="1316" y="1221"/>
                      </a:lnTo>
                      <a:lnTo>
                        <a:pt x="680" y="87"/>
                      </a:lnTo>
                      <a:lnTo>
                        <a:pt x="1429" y="87"/>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grpSp>
          <p:nvGrpSpPr>
            <p:cNvPr id="1514" name="Group 333" descr="Down:  Group 19"/>
            <p:cNvGrpSpPr/>
            <p:nvPr/>
          </p:nvGrpSpPr>
          <p:grpSpPr>
            <a:xfrm>
              <a:off x="5490768" y="2891698"/>
              <a:ext cx="976030" cy="1123185"/>
              <a:chOff x="1870597" y="1866978"/>
              <a:chExt cx="976030" cy="1123185"/>
            </a:xfrm>
          </p:grpSpPr>
          <p:sp>
            <p:nvSpPr>
              <p:cNvPr id="335" name="Freeform 66"/>
              <p:cNvSpPr>
                <a:spLocks/>
              </p:cNvSpPr>
              <p:nvPr/>
            </p:nvSpPr>
            <p:spPr bwMode="auto">
              <a:xfrm>
                <a:off x="2195211" y="2340583"/>
                <a:ext cx="651416" cy="618037"/>
              </a:xfrm>
              <a:custGeom>
                <a:avLst/>
                <a:gdLst>
                  <a:gd name="T0" fmla="*/ 510 w 512"/>
                  <a:gd name="T1" fmla="*/ 75 h 486"/>
                  <a:gd name="T2" fmla="*/ 499 w 512"/>
                  <a:gd name="T3" fmla="*/ 55 h 486"/>
                  <a:gd name="T4" fmla="*/ 462 w 512"/>
                  <a:gd name="T5" fmla="*/ 30 h 486"/>
                  <a:gd name="T6" fmla="*/ 439 w 512"/>
                  <a:gd name="T7" fmla="*/ 23 h 486"/>
                  <a:gd name="T8" fmla="*/ 373 w 512"/>
                  <a:gd name="T9" fmla="*/ 10 h 486"/>
                  <a:gd name="T10" fmla="*/ 321 w 512"/>
                  <a:gd name="T11" fmla="*/ 8 h 486"/>
                  <a:gd name="T12" fmla="*/ 275 w 512"/>
                  <a:gd name="T13" fmla="*/ 6 h 486"/>
                  <a:gd name="T14" fmla="*/ 250 w 512"/>
                  <a:gd name="T15" fmla="*/ 3 h 486"/>
                  <a:gd name="T16" fmla="*/ 207 w 512"/>
                  <a:gd name="T17" fmla="*/ 2 h 486"/>
                  <a:gd name="T18" fmla="*/ 167 w 512"/>
                  <a:gd name="T19" fmla="*/ 3 h 486"/>
                  <a:gd name="T20" fmla="*/ 146 w 512"/>
                  <a:gd name="T21" fmla="*/ 3 h 486"/>
                  <a:gd name="T22" fmla="*/ 128 w 512"/>
                  <a:gd name="T23" fmla="*/ 6 h 486"/>
                  <a:gd name="T24" fmla="*/ 66 w 512"/>
                  <a:gd name="T25" fmla="*/ 24 h 486"/>
                  <a:gd name="T26" fmla="*/ 6 w 512"/>
                  <a:gd name="T27" fmla="*/ 54 h 486"/>
                  <a:gd name="T28" fmla="*/ 0 w 512"/>
                  <a:gd name="T29" fmla="*/ 76 h 486"/>
                  <a:gd name="T30" fmla="*/ 31 w 512"/>
                  <a:gd name="T31" fmla="*/ 107 h 486"/>
                  <a:gd name="T32" fmla="*/ 72 w 512"/>
                  <a:gd name="T33" fmla="*/ 120 h 486"/>
                  <a:gd name="T34" fmla="*/ 134 w 512"/>
                  <a:gd name="T35" fmla="*/ 122 h 486"/>
                  <a:gd name="T36" fmla="*/ 177 w 512"/>
                  <a:gd name="T37" fmla="*/ 123 h 486"/>
                  <a:gd name="T38" fmla="*/ 232 w 512"/>
                  <a:gd name="T39" fmla="*/ 125 h 486"/>
                  <a:gd name="T40" fmla="*/ 302 w 512"/>
                  <a:gd name="T41" fmla="*/ 126 h 486"/>
                  <a:gd name="T42" fmla="*/ 346 w 512"/>
                  <a:gd name="T43" fmla="*/ 123 h 486"/>
                  <a:gd name="T44" fmla="*/ 373 w 512"/>
                  <a:gd name="T45" fmla="*/ 123 h 486"/>
                  <a:gd name="T46" fmla="*/ 379 w 512"/>
                  <a:gd name="T47" fmla="*/ 133 h 486"/>
                  <a:gd name="T48" fmla="*/ 382 w 512"/>
                  <a:gd name="T49" fmla="*/ 149 h 486"/>
                  <a:gd name="T50" fmla="*/ 380 w 512"/>
                  <a:gd name="T51" fmla="*/ 178 h 486"/>
                  <a:gd name="T52" fmla="*/ 366 w 512"/>
                  <a:gd name="T53" fmla="*/ 247 h 486"/>
                  <a:gd name="T54" fmla="*/ 358 w 512"/>
                  <a:gd name="T55" fmla="*/ 296 h 486"/>
                  <a:gd name="T56" fmla="*/ 352 w 512"/>
                  <a:gd name="T57" fmla="*/ 329 h 486"/>
                  <a:gd name="T58" fmla="*/ 343 w 512"/>
                  <a:gd name="T59" fmla="*/ 370 h 486"/>
                  <a:gd name="T60" fmla="*/ 332 w 512"/>
                  <a:gd name="T61" fmla="*/ 404 h 486"/>
                  <a:gd name="T62" fmla="*/ 320 w 512"/>
                  <a:gd name="T63" fmla="*/ 434 h 486"/>
                  <a:gd name="T64" fmla="*/ 314 w 512"/>
                  <a:gd name="T65" fmla="*/ 450 h 486"/>
                  <a:gd name="T66" fmla="*/ 313 w 512"/>
                  <a:gd name="T67" fmla="*/ 464 h 486"/>
                  <a:gd name="T68" fmla="*/ 338 w 512"/>
                  <a:gd name="T69" fmla="*/ 476 h 486"/>
                  <a:gd name="T70" fmla="*/ 357 w 512"/>
                  <a:gd name="T71" fmla="*/ 479 h 486"/>
                  <a:gd name="T72" fmla="*/ 385 w 512"/>
                  <a:gd name="T73" fmla="*/ 476 h 486"/>
                  <a:gd name="T74" fmla="*/ 399 w 512"/>
                  <a:gd name="T75" fmla="*/ 474 h 486"/>
                  <a:gd name="T76" fmla="*/ 428 w 512"/>
                  <a:gd name="T77" fmla="*/ 481 h 486"/>
                  <a:gd name="T78" fmla="*/ 452 w 512"/>
                  <a:gd name="T79" fmla="*/ 486 h 486"/>
                  <a:gd name="T80" fmla="*/ 475 w 512"/>
                  <a:gd name="T81" fmla="*/ 485 h 486"/>
                  <a:gd name="T82" fmla="*/ 504 w 512"/>
                  <a:gd name="T83" fmla="*/ 461 h 486"/>
                  <a:gd name="T84" fmla="*/ 485 w 512"/>
                  <a:gd name="T85" fmla="*/ 454 h 486"/>
                  <a:gd name="T86" fmla="*/ 473 w 512"/>
                  <a:gd name="T87" fmla="*/ 452 h 486"/>
                  <a:gd name="T88" fmla="*/ 457 w 512"/>
                  <a:gd name="T89" fmla="*/ 449 h 486"/>
                  <a:gd name="T90" fmla="*/ 447 w 512"/>
                  <a:gd name="T91" fmla="*/ 447 h 486"/>
                  <a:gd name="T92" fmla="*/ 429 w 512"/>
                  <a:gd name="T93" fmla="*/ 431 h 486"/>
                  <a:gd name="T94" fmla="*/ 433 w 512"/>
                  <a:gd name="T95" fmla="*/ 402 h 486"/>
                  <a:gd name="T96" fmla="*/ 440 w 512"/>
                  <a:gd name="T97" fmla="*/ 360 h 486"/>
                  <a:gd name="T98" fmla="*/ 477 w 512"/>
                  <a:gd name="T99" fmla="*/ 223 h 486"/>
                  <a:gd name="T100" fmla="*/ 498 w 512"/>
                  <a:gd name="T101" fmla="*/ 152 h 486"/>
                  <a:gd name="T102" fmla="*/ 511 w 512"/>
                  <a:gd name="T103" fmla="*/ 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486">
                    <a:moveTo>
                      <a:pt x="511" y="99"/>
                    </a:moveTo>
                    <a:cubicBezTo>
                      <a:pt x="511" y="99"/>
                      <a:pt x="511" y="98"/>
                      <a:pt x="511" y="98"/>
                    </a:cubicBezTo>
                    <a:cubicBezTo>
                      <a:pt x="511" y="96"/>
                      <a:pt x="511" y="95"/>
                      <a:pt x="511" y="93"/>
                    </a:cubicBezTo>
                    <a:cubicBezTo>
                      <a:pt x="512" y="91"/>
                      <a:pt x="512" y="89"/>
                      <a:pt x="512" y="86"/>
                    </a:cubicBezTo>
                    <a:cubicBezTo>
                      <a:pt x="512" y="82"/>
                      <a:pt x="511" y="79"/>
                      <a:pt x="510" y="75"/>
                    </a:cubicBezTo>
                    <a:cubicBezTo>
                      <a:pt x="509" y="74"/>
                      <a:pt x="509" y="74"/>
                      <a:pt x="509" y="72"/>
                    </a:cubicBezTo>
                    <a:cubicBezTo>
                      <a:pt x="509" y="71"/>
                      <a:pt x="509" y="70"/>
                      <a:pt x="509" y="69"/>
                    </a:cubicBezTo>
                    <a:cubicBezTo>
                      <a:pt x="508" y="68"/>
                      <a:pt x="507" y="66"/>
                      <a:pt x="506" y="65"/>
                    </a:cubicBezTo>
                    <a:cubicBezTo>
                      <a:pt x="505" y="63"/>
                      <a:pt x="504" y="61"/>
                      <a:pt x="503" y="60"/>
                    </a:cubicBezTo>
                    <a:cubicBezTo>
                      <a:pt x="502" y="58"/>
                      <a:pt x="500" y="57"/>
                      <a:pt x="499" y="55"/>
                    </a:cubicBezTo>
                    <a:cubicBezTo>
                      <a:pt x="498" y="54"/>
                      <a:pt x="497" y="52"/>
                      <a:pt x="496" y="51"/>
                    </a:cubicBezTo>
                    <a:cubicBezTo>
                      <a:pt x="494" y="50"/>
                      <a:pt x="493" y="50"/>
                      <a:pt x="492" y="49"/>
                    </a:cubicBezTo>
                    <a:cubicBezTo>
                      <a:pt x="489" y="46"/>
                      <a:pt x="485" y="44"/>
                      <a:pt x="482" y="42"/>
                    </a:cubicBezTo>
                    <a:cubicBezTo>
                      <a:pt x="479" y="40"/>
                      <a:pt x="476" y="37"/>
                      <a:pt x="473" y="36"/>
                    </a:cubicBezTo>
                    <a:cubicBezTo>
                      <a:pt x="469" y="34"/>
                      <a:pt x="466" y="32"/>
                      <a:pt x="462" y="30"/>
                    </a:cubicBezTo>
                    <a:cubicBezTo>
                      <a:pt x="459" y="29"/>
                      <a:pt x="456" y="28"/>
                      <a:pt x="453" y="26"/>
                    </a:cubicBezTo>
                    <a:cubicBezTo>
                      <a:pt x="451" y="26"/>
                      <a:pt x="450" y="26"/>
                      <a:pt x="448" y="25"/>
                    </a:cubicBezTo>
                    <a:cubicBezTo>
                      <a:pt x="447" y="25"/>
                      <a:pt x="446" y="25"/>
                      <a:pt x="445" y="24"/>
                    </a:cubicBezTo>
                    <a:cubicBezTo>
                      <a:pt x="444" y="24"/>
                      <a:pt x="443" y="24"/>
                      <a:pt x="442" y="24"/>
                    </a:cubicBezTo>
                    <a:cubicBezTo>
                      <a:pt x="442" y="24"/>
                      <a:pt x="439" y="23"/>
                      <a:pt x="439" y="23"/>
                    </a:cubicBezTo>
                    <a:cubicBezTo>
                      <a:pt x="438" y="23"/>
                      <a:pt x="437" y="22"/>
                      <a:pt x="436" y="22"/>
                    </a:cubicBezTo>
                    <a:cubicBezTo>
                      <a:pt x="434" y="21"/>
                      <a:pt x="432" y="21"/>
                      <a:pt x="430" y="20"/>
                    </a:cubicBezTo>
                    <a:cubicBezTo>
                      <a:pt x="426" y="18"/>
                      <a:pt x="421" y="17"/>
                      <a:pt x="417" y="16"/>
                    </a:cubicBezTo>
                    <a:cubicBezTo>
                      <a:pt x="408" y="13"/>
                      <a:pt x="399" y="10"/>
                      <a:pt x="390" y="10"/>
                    </a:cubicBezTo>
                    <a:cubicBezTo>
                      <a:pt x="384" y="10"/>
                      <a:pt x="379" y="10"/>
                      <a:pt x="373" y="10"/>
                    </a:cubicBezTo>
                    <a:cubicBezTo>
                      <a:pt x="370" y="10"/>
                      <a:pt x="367" y="11"/>
                      <a:pt x="364" y="10"/>
                    </a:cubicBezTo>
                    <a:cubicBezTo>
                      <a:pt x="363" y="10"/>
                      <a:pt x="362" y="9"/>
                      <a:pt x="360" y="9"/>
                    </a:cubicBezTo>
                    <a:cubicBezTo>
                      <a:pt x="358" y="9"/>
                      <a:pt x="357" y="9"/>
                      <a:pt x="355" y="9"/>
                    </a:cubicBezTo>
                    <a:cubicBezTo>
                      <a:pt x="350" y="8"/>
                      <a:pt x="345" y="8"/>
                      <a:pt x="340" y="8"/>
                    </a:cubicBezTo>
                    <a:cubicBezTo>
                      <a:pt x="333" y="8"/>
                      <a:pt x="327" y="8"/>
                      <a:pt x="321" y="8"/>
                    </a:cubicBezTo>
                    <a:cubicBezTo>
                      <a:pt x="318" y="8"/>
                      <a:pt x="315" y="7"/>
                      <a:pt x="312" y="7"/>
                    </a:cubicBezTo>
                    <a:cubicBezTo>
                      <a:pt x="309" y="7"/>
                      <a:pt x="306" y="7"/>
                      <a:pt x="303" y="7"/>
                    </a:cubicBezTo>
                    <a:cubicBezTo>
                      <a:pt x="298" y="7"/>
                      <a:pt x="293" y="7"/>
                      <a:pt x="288" y="7"/>
                    </a:cubicBezTo>
                    <a:cubicBezTo>
                      <a:pt x="286" y="7"/>
                      <a:pt x="284" y="7"/>
                      <a:pt x="282" y="7"/>
                    </a:cubicBezTo>
                    <a:cubicBezTo>
                      <a:pt x="279" y="7"/>
                      <a:pt x="278" y="6"/>
                      <a:pt x="275" y="6"/>
                    </a:cubicBezTo>
                    <a:cubicBezTo>
                      <a:pt x="273" y="6"/>
                      <a:pt x="271" y="6"/>
                      <a:pt x="269" y="6"/>
                    </a:cubicBezTo>
                    <a:cubicBezTo>
                      <a:pt x="268" y="6"/>
                      <a:pt x="268" y="5"/>
                      <a:pt x="267" y="5"/>
                    </a:cubicBezTo>
                    <a:cubicBezTo>
                      <a:pt x="265" y="5"/>
                      <a:pt x="264" y="5"/>
                      <a:pt x="263" y="5"/>
                    </a:cubicBezTo>
                    <a:cubicBezTo>
                      <a:pt x="260" y="4"/>
                      <a:pt x="259" y="4"/>
                      <a:pt x="256" y="4"/>
                    </a:cubicBezTo>
                    <a:cubicBezTo>
                      <a:pt x="254" y="4"/>
                      <a:pt x="252" y="3"/>
                      <a:pt x="250" y="3"/>
                    </a:cubicBezTo>
                    <a:cubicBezTo>
                      <a:pt x="245" y="3"/>
                      <a:pt x="241" y="2"/>
                      <a:pt x="236" y="2"/>
                    </a:cubicBezTo>
                    <a:cubicBezTo>
                      <a:pt x="233" y="2"/>
                      <a:pt x="232" y="1"/>
                      <a:pt x="229" y="1"/>
                    </a:cubicBezTo>
                    <a:cubicBezTo>
                      <a:pt x="227" y="1"/>
                      <a:pt x="225" y="1"/>
                      <a:pt x="223" y="1"/>
                    </a:cubicBezTo>
                    <a:cubicBezTo>
                      <a:pt x="219" y="1"/>
                      <a:pt x="213" y="0"/>
                      <a:pt x="209" y="1"/>
                    </a:cubicBezTo>
                    <a:cubicBezTo>
                      <a:pt x="209" y="1"/>
                      <a:pt x="208" y="2"/>
                      <a:pt x="207" y="2"/>
                    </a:cubicBezTo>
                    <a:cubicBezTo>
                      <a:pt x="206" y="2"/>
                      <a:pt x="205" y="2"/>
                      <a:pt x="204" y="2"/>
                    </a:cubicBezTo>
                    <a:cubicBezTo>
                      <a:pt x="202" y="2"/>
                      <a:pt x="199" y="2"/>
                      <a:pt x="197" y="2"/>
                    </a:cubicBezTo>
                    <a:cubicBezTo>
                      <a:pt x="193" y="2"/>
                      <a:pt x="188" y="2"/>
                      <a:pt x="183" y="2"/>
                    </a:cubicBezTo>
                    <a:cubicBezTo>
                      <a:pt x="179" y="2"/>
                      <a:pt x="175" y="3"/>
                      <a:pt x="170" y="3"/>
                    </a:cubicBezTo>
                    <a:cubicBezTo>
                      <a:pt x="169" y="3"/>
                      <a:pt x="168" y="3"/>
                      <a:pt x="167" y="3"/>
                    </a:cubicBezTo>
                    <a:cubicBezTo>
                      <a:pt x="166" y="3"/>
                      <a:pt x="166" y="2"/>
                      <a:pt x="165" y="2"/>
                    </a:cubicBezTo>
                    <a:cubicBezTo>
                      <a:pt x="163" y="1"/>
                      <a:pt x="160" y="2"/>
                      <a:pt x="158" y="2"/>
                    </a:cubicBezTo>
                    <a:cubicBezTo>
                      <a:pt x="157" y="2"/>
                      <a:pt x="155" y="1"/>
                      <a:pt x="154" y="2"/>
                    </a:cubicBezTo>
                    <a:cubicBezTo>
                      <a:pt x="153" y="2"/>
                      <a:pt x="153" y="3"/>
                      <a:pt x="152" y="3"/>
                    </a:cubicBezTo>
                    <a:cubicBezTo>
                      <a:pt x="150" y="3"/>
                      <a:pt x="148" y="3"/>
                      <a:pt x="146" y="3"/>
                    </a:cubicBezTo>
                    <a:cubicBezTo>
                      <a:pt x="145" y="3"/>
                      <a:pt x="145" y="4"/>
                      <a:pt x="144" y="4"/>
                    </a:cubicBezTo>
                    <a:cubicBezTo>
                      <a:pt x="143" y="4"/>
                      <a:pt x="142" y="4"/>
                      <a:pt x="141" y="4"/>
                    </a:cubicBezTo>
                    <a:cubicBezTo>
                      <a:pt x="140" y="4"/>
                      <a:pt x="139" y="5"/>
                      <a:pt x="138" y="5"/>
                    </a:cubicBezTo>
                    <a:cubicBezTo>
                      <a:pt x="137" y="5"/>
                      <a:pt x="136" y="5"/>
                      <a:pt x="134" y="5"/>
                    </a:cubicBezTo>
                    <a:cubicBezTo>
                      <a:pt x="132" y="6"/>
                      <a:pt x="130" y="6"/>
                      <a:pt x="128" y="6"/>
                    </a:cubicBezTo>
                    <a:cubicBezTo>
                      <a:pt x="125" y="6"/>
                      <a:pt x="123" y="7"/>
                      <a:pt x="120" y="7"/>
                    </a:cubicBezTo>
                    <a:cubicBezTo>
                      <a:pt x="119" y="7"/>
                      <a:pt x="118" y="7"/>
                      <a:pt x="117" y="7"/>
                    </a:cubicBezTo>
                    <a:cubicBezTo>
                      <a:pt x="116" y="7"/>
                      <a:pt x="115" y="8"/>
                      <a:pt x="114" y="8"/>
                    </a:cubicBezTo>
                    <a:cubicBezTo>
                      <a:pt x="111" y="9"/>
                      <a:pt x="107" y="9"/>
                      <a:pt x="104" y="10"/>
                    </a:cubicBezTo>
                    <a:cubicBezTo>
                      <a:pt x="91" y="13"/>
                      <a:pt x="78" y="18"/>
                      <a:pt x="66" y="24"/>
                    </a:cubicBezTo>
                    <a:cubicBezTo>
                      <a:pt x="55" y="30"/>
                      <a:pt x="42" y="32"/>
                      <a:pt x="31" y="37"/>
                    </a:cubicBezTo>
                    <a:cubicBezTo>
                      <a:pt x="27" y="39"/>
                      <a:pt x="23" y="42"/>
                      <a:pt x="18" y="44"/>
                    </a:cubicBezTo>
                    <a:cubicBezTo>
                      <a:pt x="17" y="45"/>
                      <a:pt x="15" y="45"/>
                      <a:pt x="13" y="46"/>
                    </a:cubicBezTo>
                    <a:cubicBezTo>
                      <a:pt x="10" y="48"/>
                      <a:pt x="9" y="49"/>
                      <a:pt x="7" y="52"/>
                    </a:cubicBezTo>
                    <a:cubicBezTo>
                      <a:pt x="7" y="53"/>
                      <a:pt x="6" y="53"/>
                      <a:pt x="6" y="54"/>
                    </a:cubicBezTo>
                    <a:cubicBezTo>
                      <a:pt x="5" y="54"/>
                      <a:pt x="5" y="56"/>
                      <a:pt x="4" y="56"/>
                    </a:cubicBezTo>
                    <a:cubicBezTo>
                      <a:pt x="3" y="58"/>
                      <a:pt x="2" y="59"/>
                      <a:pt x="2" y="62"/>
                    </a:cubicBezTo>
                    <a:cubicBezTo>
                      <a:pt x="1" y="63"/>
                      <a:pt x="1" y="64"/>
                      <a:pt x="1" y="65"/>
                    </a:cubicBezTo>
                    <a:cubicBezTo>
                      <a:pt x="1" y="66"/>
                      <a:pt x="1" y="67"/>
                      <a:pt x="0" y="68"/>
                    </a:cubicBezTo>
                    <a:cubicBezTo>
                      <a:pt x="0" y="71"/>
                      <a:pt x="0" y="73"/>
                      <a:pt x="0" y="76"/>
                    </a:cubicBezTo>
                    <a:cubicBezTo>
                      <a:pt x="0" y="80"/>
                      <a:pt x="2" y="83"/>
                      <a:pt x="5" y="87"/>
                    </a:cubicBezTo>
                    <a:cubicBezTo>
                      <a:pt x="8" y="89"/>
                      <a:pt x="10" y="93"/>
                      <a:pt x="14" y="93"/>
                    </a:cubicBezTo>
                    <a:cubicBezTo>
                      <a:pt x="9" y="93"/>
                      <a:pt x="9" y="93"/>
                      <a:pt x="9" y="93"/>
                    </a:cubicBezTo>
                    <a:cubicBezTo>
                      <a:pt x="12" y="95"/>
                      <a:pt x="15" y="96"/>
                      <a:pt x="18" y="98"/>
                    </a:cubicBezTo>
                    <a:cubicBezTo>
                      <a:pt x="23" y="101"/>
                      <a:pt x="27" y="104"/>
                      <a:pt x="31" y="107"/>
                    </a:cubicBezTo>
                    <a:cubicBezTo>
                      <a:pt x="35" y="109"/>
                      <a:pt x="39" y="112"/>
                      <a:pt x="43" y="114"/>
                    </a:cubicBezTo>
                    <a:cubicBezTo>
                      <a:pt x="48" y="116"/>
                      <a:pt x="53" y="116"/>
                      <a:pt x="58" y="117"/>
                    </a:cubicBezTo>
                    <a:cubicBezTo>
                      <a:pt x="60" y="118"/>
                      <a:pt x="61" y="118"/>
                      <a:pt x="63" y="118"/>
                    </a:cubicBezTo>
                    <a:cubicBezTo>
                      <a:pt x="64" y="119"/>
                      <a:pt x="65" y="118"/>
                      <a:pt x="67" y="118"/>
                    </a:cubicBezTo>
                    <a:cubicBezTo>
                      <a:pt x="69" y="119"/>
                      <a:pt x="70" y="119"/>
                      <a:pt x="72" y="120"/>
                    </a:cubicBezTo>
                    <a:cubicBezTo>
                      <a:pt x="73" y="120"/>
                      <a:pt x="75" y="119"/>
                      <a:pt x="76" y="119"/>
                    </a:cubicBezTo>
                    <a:cubicBezTo>
                      <a:pt x="80" y="120"/>
                      <a:pt x="83" y="121"/>
                      <a:pt x="87" y="121"/>
                    </a:cubicBezTo>
                    <a:cubicBezTo>
                      <a:pt x="92" y="121"/>
                      <a:pt x="96" y="121"/>
                      <a:pt x="101" y="121"/>
                    </a:cubicBezTo>
                    <a:cubicBezTo>
                      <a:pt x="108" y="121"/>
                      <a:pt x="116" y="120"/>
                      <a:pt x="123" y="120"/>
                    </a:cubicBezTo>
                    <a:cubicBezTo>
                      <a:pt x="127" y="121"/>
                      <a:pt x="130" y="122"/>
                      <a:pt x="134" y="122"/>
                    </a:cubicBezTo>
                    <a:cubicBezTo>
                      <a:pt x="138" y="121"/>
                      <a:pt x="141" y="121"/>
                      <a:pt x="145" y="121"/>
                    </a:cubicBezTo>
                    <a:cubicBezTo>
                      <a:pt x="148" y="121"/>
                      <a:pt x="151" y="120"/>
                      <a:pt x="154" y="121"/>
                    </a:cubicBezTo>
                    <a:cubicBezTo>
                      <a:pt x="157" y="121"/>
                      <a:pt x="160" y="122"/>
                      <a:pt x="163" y="122"/>
                    </a:cubicBezTo>
                    <a:cubicBezTo>
                      <a:pt x="166" y="122"/>
                      <a:pt x="170" y="121"/>
                      <a:pt x="173" y="122"/>
                    </a:cubicBezTo>
                    <a:cubicBezTo>
                      <a:pt x="174" y="122"/>
                      <a:pt x="176" y="122"/>
                      <a:pt x="177" y="123"/>
                    </a:cubicBezTo>
                    <a:cubicBezTo>
                      <a:pt x="179" y="123"/>
                      <a:pt x="182" y="123"/>
                      <a:pt x="184" y="123"/>
                    </a:cubicBezTo>
                    <a:cubicBezTo>
                      <a:pt x="190" y="123"/>
                      <a:pt x="196" y="124"/>
                      <a:pt x="203" y="124"/>
                    </a:cubicBezTo>
                    <a:cubicBezTo>
                      <a:pt x="208" y="124"/>
                      <a:pt x="213" y="123"/>
                      <a:pt x="219" y="124"/>
                    </a:cubicBezTo>
                    <a:cubicBezTo>
                      <a:pt x="221" y="124"/>
                      <a:pt x="223" y="125"/>
                      <a:pt x="225" y="125"/>
                    </a:cubicBezTo>
                    <a:cubicBezTo>
                      <a:pt x="227" y="125"/>
                      <a:pt x="229" y="125"/>
                      <a:pt x="232" y="125"/>
                    </a:cubicBezTo>
                    <a:cubicBezTo>
                      <a:pt x="236" y="125"/>
                      <a:pt x="241" y="125"/>
                      <a:pt x="245" y="125"/>
                    </a:cubicBezTo>
                    <a:cubicBezTo>
                      <a:pt x="248" y="125"/>
                      <a:pt x="250" y="126"/>
                      <a:pt x="252" y="126"/>
                    </a:cubicBezTo>
                    <a:cubicBezTo>
                      <a:pt x="254" y="126"/>
                      <a:pt x="256" y="126"/>
                      <a:pt x="258" y="126"/>
                    </a:cubicBezTo>
                    <a:cubicBezTo>
                      <a:pt x="263" y="126"/>
                      <a:pt x="268" y="126"/>
                      <a:pt x="273" y="126"/>
                    </a:cubicBezTo>
                    <a:cubicBezTo>
                      <a:pt x="283" y="126"/>
                      <a:pt x="293" y="126"/>
                      <a:pt x="302" y="126"/>
                    </a:cubicBezTo>
                    <a:cubicBezTo>
                      <a:pt x="305" y="126"/>
                      <a:pt x="307" y="126"/>
                      <a:pt x="310" y="126"/>
                    </a:cubicBezTo>
                    <a:cubicBezTo>
                      <a:pt x="312" y="126"/>
                      <a:pt x="314" y="125"/>
                      <a:pt x="317" y="125"/>
                    </a:cubicBezTo>
                    <a:cubicBezTo>
                      <a:pt x="322" y="125"/>
                      <a:pt x="327" y="124"/>
                      <a:pt x="332" y="124"/>
                    </a:cubicBezTo>
                    <a:cubicBezTo>
                      <a:pt x="335" y="124"/>
                      <a:pt x="336" y="124"/>
                      <a:pt x="339" y="123"/>
                    </a:cubicBezTo>
                    <a:cubicBezTo>
                      <a:pt x="341" y="122"/>
                      <a:pt x="344" y="123"/>
                      <a:pt x="346" y="123"/>
                    </a:cubicBezTo>
                    <a:cubicBezTo>
                      <a:pt x="347" y="123"/>
                      <a:pt x="347" y="122"/>
                      <a:pt x="348" y="122"/>
                    </a:cubicBezTo>
                    <a:cubicBezTo>
                      <a:pt x="350" y="121"/>
                      <a:pt x="350" y="122"/>
                      <a:pt x="351" y="123"/>
                    </a:cubicBezTo>
                    <a:cubicBezTo>
                      <a:pt x="354" y="123"/>
                      <a:pt x="357" y="123"/>
                      <a:pt x="359" y="123"/>
                    </a:cubicBezTo>
                    <a:cubicBezTo>
                      <a:pt x="361" y="123"/>
                      <a:pt x="364" y="123"/>
                      <a:pt x="366" y="123"/>
                    </a:cubicBezTo>
                    <a:cubicBezTo>
                      <a:pt x="369" y="123"/>
                      <a:pt x="370" y="122"/>
                      <a:pt x="373" y="123"/>
                    </a:cubicBezTo>
                    <a:cubicBezTo>
                      <a:pt x="373" y="123"/>
                      <a:pt x="374" y="124"/>
                      <a:pt x="375" y="124"/>
                    </a:cubicBezTo>
                    <a:cubicBezTo>
                      <a:pt x="376" y="125"/>
                      <a:pt x="375" y="126"/>
                      <a:pt x="376" y="127"/>
                    </a:cubicBezTo>
                    <a:cubicBezTo>
                      <a:pt x="376" y="128"/>
                      <a:pt x="377" y="128"/>
                      <a:pt x="377" y="129"/>
                    </a:cubicBezTo>
                    <a:cubicBezTo>
                      <a:pt x="377" y="130"/>
                      <a:pt x="376" y="131"/>
                      <a:pt x="376" y="132"/>
                    </a:cubicBezTo>
                    <a:cubicBezTo>
                      <a:pt x="377" y="132"/>
                      <a:pt x="378" y="132"/>
                      <a:pt x="379" y="133"/>
                    </a:cubicBezTo>
                    <a:cubicBezTo>
                      <a:pt x="379" y="135"/>
                      <a:pt x="376" y="136"/>
                      <a:pt x="378" y="138"/>
                    </a:cubicBezTo>
                    <a:cubicBezTo>
                      <a:pt x="379" y="140"/>
                      <a:pt x="381" y="138"/>
                      <a:pt x="383" y="140"/>
                    </a:cubicBezTo>
                    <a:cubicBezTo>
                      <a:pt x="385" y="142"/>
                      <a:pt x="381" y="142"/>
                      <a:pt x="380" y="144"/>
                    </a:cubicBezTo>
                    <a:cubicBezTo>
                      <a:pt x="381" y="144"/>
                      <a:pt x="382" y="144"/>
                      <a:pt x="383" y="144"/>
                    </a:cubicBezTo>
                    <a:cubicBezTo>
                      <a:pt x="383" y="146"/>
                      <a:pt x="382" y="147"/>
                      <a:pt x="382" y="149"/>
                    </a:cubicBezTo>
                    <a:cubicBezTo>
                      <a:pt x="381" y="149"/>
                      <a:pt x="381" y="151"/>
                      <a:pt x="381" y="152"/>
                    </a:cubicBezTo>
                    <a:cubicBezTo>
                      <a:pt x="381" y="153"/>
                      <a:pt x="381" y="153"/>
                      <a:pt x="381" y="154"/>
                    </a:cubicBezTo>
                    <a:cubicBezTo>
                      <a:pt x="382" y="156"/>
                      <a:pt x="381" y="159"/>
                      <a:pt x="381" y="161"/>
                    </a:cubicBezTo>
                    <a:cubicBezTo>
                      <a:pt x="381" y="165"/>
                      <a:pt x="381" y="168"/>
                      <a:pt x="381" y="172"/>
                    </a:cubicBezTo>
                    <a:cubicBezTo>
                      <a:pt x="381" y="174"/>
                      <a:pt x="380" y="176"/>
                      <a:pt x="380" y="178"/>
                    </a:cubicBezTo>
                    <a:cubicBezTo>
                      <a:pt x="380" y="180"/>
                      <a:pt x="380" y="183"/>
                      <a:pt x="379" y="185"/>
                    </a:cubicBezTo>
                    <a:cubicBezTo>
                      <a:pt x="378" y="190"/>
                      <a:pt x="378" y="195"/>
                      <a:pt x="377" y="200"/>
                    </a:cubicBezTo>
                    <a:cubicBezTo>
                      <a:pt x="377" y="203"/>
                      <a:pt x="376" y="207"/>
                      <a:pt x="375" y="210"/>
                    </a:cubicBezTo>
                    <a:cubicBezTo>
                      <a:pt x="374" y="214"/>
                      <a:pt x="373" y="218"/>
                      <a:pt x="373" y="222"/>
                    </a:cubicBezTo>
                    <a:cubicBezTo>
                      <a:pt x="371" y="231"/>
                      <a:pt x="368" y="239"/>
                      <a:pt x="366" y="247"/>
                    </a:cubicBezTo>
                    <a:cubicBezTo>
                      <a:pt x="364" y="253"/>
                      <a:pt x="363" y="259"/>
                      <a:pt x="362" y="266"/>
                    </a:cubicBezTo>
                    <a:cubicBezTo>
                      <a:pt x="362" y="269"/>
                      <a:pt x="361" y="272"/>
                      <a:pt x="360" y="276"/>
                    </a:cubicBezTo>
                    <a:cubicBezTo>
                      <a:pt x="360" y="277"/>
                      <a:pt x="360" y="279"/>
                      <a:pt x="360" y="281"/>
                    </a:cubicBezTo>
                    <a:cubicBezTo>
                      <a:pt x="360" y="283"/>
                      <a:pt x="359" y="285"/>
                      <a:pt x="359" y="287"/>
                    </a:cubicBezTo>
                    <a:cubicBezTo>
                      <a:pt x="359" y="290"/>
                      <a:pt x="359" y="293"/>
                      <a:pt x="358" y="296"/>
                    </a:cubicBezTo>
                    <a:cubicBezTo>
                      <a:pt x="358" y="298"/>
                      <a:pt x="357" y="300"/>
                      <a:pt x="357" y="301"/>
                    </a:cubicBezTo>
                    <a:cubicBezTo>
                      <a:pt x="357" y="302"/>
                      <a:pt x="357" y="302"/>
                      <a:pt x="357" y="303"/>
                    </a:cubicBezTo>
                    <a:cubicBezTo>
                      <a:pt x="356" y="304"/>
                      <a:pt x="357" y="305"/>
                      <a:pt x="356" y="307"/>
                    </a:cubicBezTo>
                    <a:cubicBezTo>
                      <a:pt x="355" y="310"/>
                      <a:pt x="355" y="314"/>
                      <a:pt x="354" y="317"/>
                    </a:cubicBezTo>
                    <a:cubicBezTo>
                      <a:pt x="354" y="321"/>
                      <a:pt x="353" y="325"/>
                      <a:pt x="352" y="329"/>
                    </a:cubicBezTo>
                    <a:cubicBezTo>
                      <a:pt x="351" y="332"/>
                      <a:pt x="351" y="335"/>
                      <a:pt x="350" y="338"/>
                    </a:cubicBezTo>
                    <a:cubicBezTo>
                      <a:pt x="350" y="340"/>
                      <a:pt x="350" y="341"/>
                      <a:pt x="350" y="343"/>
                    </a:cubicBezTo>
                    <a:cubicBezTo>
                      <a:pt x="350" y="345"/>
                      <a:pt x="349" y="347"/>
                      <a:pt x="349" y="349"/>
                    </a:cubicBezTo>
                    <a:cubicBezTo>
                      <a:pt x="348" y="352"/>
                      <a:pt x="347" y="355"/>
                      <a:pt x="347" y="358"/>
                    </a:cubicBezTo>
                    <a:cubicBezTo>
                      <a:pt x="345" y="362"/>
                      <a:pt x="344" y="366"/>
                      <a:pt x="343" y="370"/>
                    </a:cubicBezTo>
                    <a:cubicBezTo>
                      <a:pt x="342" y="376"/>
                      <a:pt x="340" y="381"/>
                      <a:pt x="338" y="387"/>
                    </a:cubicBezTo>
                    <a:cubicBezTo>
                      <a:pt x="337" y="388"/>
                      <a:pt x="337" y="390"/>
                      <a:pt x="336" y="391"/>
                    </a:cubicBezTo>
                    <a:cubicBezTo>
                      <a:pt x="336" y="392"/>
                      <a:pt x="336" y="394"/>
                      <a:pt x="335" y="395"/>
                    </a:cubicBezTo>
                    <a:cubicBezTo>
                      <a:pt x="335" y="397"/>
                      <a:pt x="334" y="398"/>
                      <a:pt x="334" y="399"/>
                    </a:cubicBezTo>
                    <a:cubicBezTo>
                      <a:pt x="333" y="401"/>
                      <a:pt x="333" y="402"/>
                      <a:pt x="332" y="404"/>
                    </a:cubicBezTo>
                    <a:cubicBezTo>
                      <a:pt x="332" y="405"/>
                      <a:pt x="331" y="407"/>
                      <a:pt x="331" y="408"/>
                    </a:cubicBezTo>
                    <a:cubicBezTo>
                      <a:pt x="330" y="409"/>
                      <a:pt x="330" y="411"/>
                      <a:pt x="329" y="412"/>
                    </a:cubicBezTo>
                    <a:cubicBezTo>
                      <a:pt x="328" y="413"/>
                      <a:pt x="328" y="415"/>
                      <a:pt x="327" y="416"/>
                    </a:cubicBezTo>
                    <a:cubicBezTo>
                      <a:pt x="326" y="417"/>
                      <a:pt x="326" y="419"/>
                      <a:pt x="326" y="420"/>
                    </a:cubicBezTo>
                    <a:cubicBezTo>
                      <a:pt x="324" y="424"/>
                      <a:pt x="322" y="429"/>
                      <a:pt x="320" y="434"/>
                    </a:cubicBezTo>
                    <a:cubicBezTo>
                      <a:pt x="319" y="436"/>
                      <a:pt x="318" y="438"/>
                      <a:pt x="317" y="440"/>
                    </a:cubicBezTo>
                    <a:cubicBezTo>
                      <a:pt x="316" y="441"/>
                      <a:pt x="316" y="442"/>
                      <a:pt x="315" y="443"/>
                    </a:cubicBezTo>
                    <a:cubicBezTo>
                      <a:pt x="315" y="443"/>
                      <a:pt x="315" y="444"/>
                      <a:pt x="315" y="445"/>
                    </a:cubicBezTo>
                    <a:cubicBezTo>
                      <a:pt x="315" y="446"/>
                      <a:pt x="314" y="446"/>
                      <a:pt x="314" y="447"/>
                    </a:cubicBezTo>
                    <a:cubicBezTo>
                      <a:pt x="314" y="448"/>
                      <a:pt x="313" y="450"/>
                      <a:pt x="314" y="450"/>
                    </a:cubicBezTo>
                    <a:cubicBezTo>
                      <a:pt x="314" y="451"/>
                      <a:pt x="315" y="450"/>
                      <a:pt x="315" y="450"/>
                    </a:cubicBezTo>
                    <a:cubicBezTo>
                      <a:pt x="316" y="451"/>
                      <a:pt x="315" y="451"/>
                      <a:pt x="315" y="452"/>
                    </a:cubicBezTo>
                    <a:cubicBezTo>
                      <a:pt x="315" y="453"/>
                      <a:pt x="314" y="454"/>
                      <a:pt x="314" y="455"/>
                    </a:cubicBezTo>
                    <a:cubicBezTo>
                      <a:pt x="314" y="456"/>
                      <a:pt x="313" y="458"/>
                      <a:pt x="313" y="460"/>
                    </a:cubicBezTo>
                    <a:cubicBezTo>
                      <a:pt x="313" y="461"/>
                      <a:pt x="312" y="463"/>
                      <a:pt x="313" y="464"/>
                    </a:cubicBezTo>
                    <a:cubicBezTo>
                      <a:pt x="313" y="465"/>
                      <a:pt x="314" y="465"/>
                      <a:pt x="315" y="466"/>
                    </a:cubicBezTo>
                    <a:cubicBezTo>
                      <a:pt x="316" y="468"/>
                      <a:pt x="318" y="469"/>
                      <a:pt x="320" y="470"/>
                    </a:cubicBezTo>
                    <a:cubicBezTo>
                      <a:pt x="322" y="471"/>
                      <a:pt x="324" y="472"/>
                      <a:pt x="326" y="473"/>
                    </a:cubicBezTo>
                    <a:cubicBezTo>
                      <a:pt x="329" y="474"/>
                      <a:pt x="331" y="475"/>
                      <a:pt x="334" y="476"/>
                    </a:cubicBezTo>
                    <a:cubicBezTo>
                      <a:pt x="335" y="476"/>
                      <a:pt x="336" y="476"/>
                      <a:pt x="338" y="476"/>
                    </a:cubicBezTo>
                    <a:cubicBezTo>
                      <a:pt x="338" y="477"/>
                      <a:pt x="338" y="477"/>
                      <a:pt x="339" y="477"/>
                    </a:cubicBezTo>
                    <a:cubicBezTo>
                      <a:pt x="340" y="477"/>
                      <a:pt x="340" y="477"/>
                      <a:pt x="341" y="477"/>
                    </a:cubicBezTo>
                    <a:cubicBezTo>
                      <a:pt x="342" y="477"/>
                      <a:pt x="344" y="478"/>
                      <a:pt x="345" y="478"/>
                    </a:cubicBezTo>
                    <a:cubicBezTo>
                      <a:pt x="347" y="478"/>
                      <a:pt x="347" y="478"/>
                      <a:pt x="349" y="478"/>
                    </a:cubicBezTo>
                    <a:cubicBezTo>
                      <a:pt x="352" y="478"/>
                      <a:pt x="354" y="479"/>
                      <a:pt x="357" y="479"/>
                    </a:cubicBezTo>
                    <a:cubicBezTo>
                      <a:pt x="360" y="479"/>
                      <a:pt x="363" y="479"/>
                      <a:pt x="366" y="479"/>
                    </a:cubicBezTo>
                    <a:cubicBezTo>
                      <a:pt x="369" y="479"/>
                      <a:pt x="371" y="479"/>
                      <a:pt x="374" y="478"/>
                    </a:cubicBezTo>
                    <a:cubicBezTo>
                      <a:pt x="377" y="478"/>
                      <a:pt x="379" y="477"/>
                      <a:pt x="382" y="477"/>
                    </a:cubicBezTo>
                    <a:cubicBezTo>
                      <a:pt x="383" y="476"/>
                      <a:pt x="383" y="477"/>
                      <a:pt x="384" y="476"/>
                    </a:cubicBezTo>
                    <a:cubicBezTo>
                      <a:pt x="385" y="476"/>
                      <a:pt x="385" y="476"/>
                      <a:pt x="385" y="476"/>
                    </a:cubicBezTo>
                    <a:cubicBezTo>
                      <a:pt x="386" y="476"/>
                      <a:pt x="387" y="476"/>
                      <a:pt x="387" y="476"/>
                    </a:cubicBezTo>
                    <a:cubicBezTo>
                      <a:pt x="388" y="475"/>
                      <a:pt x="388" y="475"/>
                      <a:pt x="389" y="475"/>
                    </a:cubicBezTo>
                    <a:cubicBezTo>
                      <a:pt x="391" y="475"/>
                      <a:pt x="391" y="475"/>
                      <a:pt x="393" y="474"/>
                    </a:cubicBezTo>
                    <a:cubicBezTo>
                      <a:pt x="394" y="474"/>
                      <a:pt x="396" y="475"/>
                      <a:pt x="397" y="474"/>
                    </a:cubicBezTo>
                    <a:cubicBezTo>
                      <a:pt x="398" y="474"/>
                      <a:pt x="398" y="474"/>
                      <a:pt x="399" y="474"/>
                    </a:cubicBezTo>
                    <a:cubicBezTo>
                      <a:pt x="399" y="474"/>
                      <a:pt x="400" y="474"/>
                      <a:pt x="401" y="474"/>
                    </a:cubicBezTo>
                    <a:cubicBezTo>
                      <a:pt x="402" y="474"/>
                      <a:pt x="403" y="474"/>
                      <a:pt x="405" y="474"/>
                    </a:cubicBezTo>
                    <a:cubicBezTo>
                      <a:pt x="406" y="475"/>
                      <a:pt x="407" y="474"/>
                      <a:pt x="409" y="475"/>
                    </a:cubicBezTo>
                    <a:cubicBezTo>
                      <a:pt x="410" y="475"/>
                      <a:pt x="412" y="476"/>
                      <a:pt x="414" y="476"/>
                    </a:cubicBezTo>
                    <a:cubicBezTo>
                      <a:pt x="418" y="478"/>
                      <a:pt x="424" y="479"/>
                      <a:pt x="428" y="481"/>
                    </a:cubicBezTo>
                    <a:cubicBezTo>
                      <a:pt x="430" y="482"/>
                      <a:pt x="432" y="482"/>
                      <a:pt x="434" y="482"/>
                    </a:cubicBezTo>
                    <a:cubicBezTo>
                      <a:pt x="436" y="483"/>
                      <a:pt x="438" y="484"/>
                      <a:pt x="440" y="484"/>
                    </a:cubicBezTo>
                    <a:cubicBezTo>
                      <a:pt x="441" y="485"/>
                      <a:pt x="442" y="484"/>
                      <a:pt x="443" y="484"/>
                    </a:cubicBezTo>
                    <a:cubicBezTo>
                      <a:pt x="444" y="485"/>
                      <a:pt x="445" y="485"/>
                      <a:pt x="446" y="485"/>
                    </a:cubicBezTo>
                    <a:cubicBezTo>
                      <a:pt x="449" y="485"/>
                      <a:pt x="450" y="486"/>
                      <a:pt x="452" y="486"/>
                    </a:cubicBezTo>
                    <a:cubicBezTo>
                      <a:pt x="457" y="486"/>
                      <a:pt x="462" y="486"/>
                      <a:pt x="466" y="485"/>
                    </a:cubicBezTo>
                    <a:cubicBezTo>
                      <a:pt x="467" y="485"/>
                      <a:pt x="468" y="485"/>
                      <a:pt x="469" y="485"/>
                    </a:cubicBezTo>
                    <a:cubicBezTo>
                      <a:pt x="470" y="485"/>
                      <a:pt x="470" y="485"/>
                      <a:pt x="471" y="485"/>
                    </a:cubicBezTo>
                    <a:cubicBezTo>
                      <a:pt x="471" y="485"/>
                      <a:pt x="472" y="485"/>
                      <a:pt x="472" y="485"/>
                    </a:cubicBezTo>
                    <a:cubicBezTo>
                      <a:pt x="473" y="484"/>
                      <a:pt x="474" y="485"/>
                      <a:pt x="475" y="485"/>
                    </a:cubicBezTo>
                    <a:cubicBezTo>
                      <a:pt x="477" y="484"/>
                      <a:pt x="477" y="484"/>
                      <a:pt x="479" y="484"/>
                    </a:cubicBezTo>
                    <a:cubicBezTo>
                      <a:pt x="481" y="484"/>
                      <a:pt x="483" y="483"/>
                      <a:pt x="485" y="482"/>
                    </a:cubicBezTo>
                    <a:cubicBezTo>
                      <a:pt x="487" y="482"/>
                      <a:pt x="489" y="482"/>
                      <a:pt x="491" y="481"/>
                    </a:cubicBezTo>
                    <a:cubicBezTo>
                      <a:pt x="496" y="479"/>
                      <a:pt x="509" y="476"/>
                      <a:pt x="507" y="468"/>
                    </a:cubicBezTo>
                    <a:cubicBezTo>
                      <a:pt x="506" y="466"/>
                      <a:pt x="505" y="463"/>
                      <a:pt x="504" y="461"/>
                    </a:cubicBezTo>
                    <a:cubicBezTo>
                      <a:pt x="503" y="459"/>
                      <a:pt x="501" y="458"/>
                      <a:pt x="500" y="457"/>
                    </a:cubicBezTo>
                    <a:cubicBezTo>
                      <a:pt x="499" y="456"/>
                      <a:pt x="497" y="457"/>
                      <a:pt x="495" y="456"/>
                    </a:cubicBezTo>
                    <a:cubicBezTo>
                      <a:pt x="494" y="456"/>
                      <a:pt x="494" y="456"/>
                      <a:pt x="493" y="456"/>
                    </a:cubicBezTo>
                    <a:cubicBezTo>
                      <a:pt x="492" y="456"/>
                      <a:pt x="491" y="456"/>
                      <a:pt x="490" y="455"/>
                    </a:cubicBezTo>
                    <a:cubicBezTo>
                      <a:pt x="488" y="455"/>
                      <a:pt x="486" y="454"/>
                      <a:pt x="485" y="454"/>
                    </a:cubicBezTo>
                    <a:cubicBezTo>
                      <a:pt x="483" y="453"/>
                      <a:pt x="482" y="453"/>
                      <a:pt x="480" y="453"/>
                    </a:cubicBezTo>
                    <a:cubicBezTo>
                      <a:pt x="479" y="453"/>
                      <a:pt x="478" y="453"/>
                      <a:pt x="478" y="453"/>
                    </a:cubicBezTo>
                    <a:cubicBezTo>
                      <a:pt x="477" y="453"/>
                      <a:pt x="477" y="452"/>
                      <a:pt x="477" y="452"/>
                    </a:cubicBezTo>
                    <a:cubicBezTo>
                      <a:pt x="476" y="452"/>
                      <a:pt x="475" y="452"/>
                      <a:pt x="475" y="452"/>
                    </a:cubicBezTo>
                    <a:cubicBezTo>
                      <a:pt x="474" y="452"/>
                      <a:pt x="474" y="452"/>
                      <a:pt x="473" y="452"/>
                    </a:cubicBezTo>
                    <a:cubicBezTo>
                      <a:pt x="472" y="451"/>
                      <a:pt x="471" y="452"/>
                      <a:pt x="469" y="452"/>
                    </a:cubicBezTo>
                    <a:cubicBezTo>
                      <a:pt x="468" y="452"/>
                      <a:pt x="466" y="451"/>
                      <a:pt x="465" y="451"/>
                    </a:cubicBezTo>
                    <a:cubicBezTo>
                      <a:pt x="464" y="451"/>
                      <a:pt x="463" y="450"/>
                      <a:pt x="462" y="450"/>
                    </a:cubicBezTo>
                    <a:cubicBezTo>
                      <a:pt x="462" y="450"/>
                      <a:pt x="461" y="450"/>
                      <a:pt x="461" y="450"/>
                    </a:cubicBezTo>
                    <a:cubicBezTo>
                      <a:pt x="460" y="449"/>
                      <a:pt x="459" y="450"/>
                      <a:pt x="457" y="449"/>
                    </a:cubicBezTo>
                    <a:cubicBezTo>
                      <a:pt x="457" y="449"/>
                      <a:pt x="456" y="449"/>
                      <a:pt x="456" y="449"/>
                    </a:cubicBezTo>
                    <a:cubicBezTo>
                      <a:pt x="455" y="449"/>
                      <a:pt x="454" y="449"/>
                      <a:pt x="454" y="449"/>
                    </a:cubicBezTo>
                    <a:cubicBezTo>
                      <a:pt x="452" y="449"/>
                      <a:pt x="451" y="448"/>
                      <a:pt x="450" y="448"/>
                    </a:cubicBezTo>
                    <a:cubicBezTo>
                      <a:pt x="450" y="448"/>
                      <a:pt x="449" y="448"/>
                      <a:pt x="449" y="447"/>
                    </a:cubicBezTo>
                    <a:cubicBezTo>
                      <a:pt x="448" y="447"/>
                      <a:pt x="447" y="447"/>
                      <a:pt x="447" y="447"/>
                    </a:cubicBezTo>
                    <a:cubicBezTo>
                      <a:pt x="445" y="446"/>
                      <a:pt x="443" y="445"/>
                      <a:pt x="442" y="443"/>
                    </a:cubicBezTo>
                    <a:cubicBezTo>
                      <a:pt x="440" y="442"/>
                      <a:pt x="438" y="441"/>
                      <a:pt x="436" y="440"/>
                    </a:cubicBezTo>
                    <a:cubicBezTo>
                      <a:pt x="435" y="439"/>
                      <a:pt x="434" y="439"/>
                      <a:pt x="432" y="438"/>
                    </a:cubicBezTo>
                    <a:cubicBezTo>
                      <a:pt x="431" y="437"/>
                      <a:pt x="431" y="437"/>
                      <a:pt x="431" y="435"/>
                    </a:cubicBezTo>
                    <a:cubicBezTo>
                      <a:pt x="431" y="434"/>
                      <a:pt x="430" y="433"/>
                      <a:pt x="429" y="431"/>
                    </a:cubicBezTo>
                    <a:cubicBezTo>
                      <a:pt x="429" y="430"/>
                      <a:pt x="431" y="429"/>
                      <a:pt x="430" y="428"/>
                    </a:cubicBezTo>
                    <a:cubicBezTo>
                      <a:pt x="430" y="427"/>
                      <a:pt x="430" y="427"/>
                      <a:pt x="430" y="426"/>
                    </a:cubicBezTo>
                    <a:cubicBezTo>
                      <a:pt x="429" y="424"/>
                      <a:pt x="430" y="422"/>
                      <a:pt x="430" y="420"/>
                    </a:cubicBezTo>
                    <a:cubicBezTo>
                      <a:pt x="431" y="418"/>
                      <a:pt x="432" y="417"/>
                      <a:pt x="432" y="415"/>
                    </a:cubicBezTo>
                    <a:cubicBezTo>
                      <a:pt x="429" y="412"/>
                      <a:pt x="432" y="406"/>
                      <a:pt x="433" y="402"/>
                    </a:cubicBezTo>
                    <a:cubicBezTo>
                      <a:pt x="433" y="399"/>
                      <a:pt x="433" y="397"/>
                      <a:pt x="434" y="394"/>
                    </a:cubicBezTo>
                    <a:cubicBezTo>
                      <a:pt x="434" y="393"/>
                      <a:pt x="434" y="392"/>
                      <a:pt x="434" y="390"/>
                    </a:cubicBezTo>
                    <a:cubicBezTo>
                      <a:pt x="435" y="389"/>
                      <a:pt x="435" y="387"/>
                      <a:pt x="436" y="385"/>
                    </a:cubicBezTo>
                    <a:cubicBezTo>
                      <a:pt x="437" y="382"/>
                      <a:pt x="437" y="378"/>
                      <a:pt x="437" y="374"/>
                    </a:cubicBezTo>
                    <a:cubicBezTo>
                      <a:pt x="438" y="370"/>
                      <a:pt x="439" y="365"/>
                      <a:pt x="440" y="360"/>
                    </a:cubicBezTo>
                    <a:cubicBezTo>
                      <a:pt x="442" y="350"/>
                      <a:pt x="443" y="340"/>
                      <a:pt x="446" y="330"/>
                    </a:cubicBezTo>
                    <a:cubicBezTo>
                      <a:pt x="449" y="318"/>
                      <a:pt x="453" y="306"/>
                      <a:pt x="456" y="294"/>
                    </a:cubicBezTo>
                    <a:cubicBezTo>
                      <a:pt x="458" y="288"/>
                      <a:pt x="459" y="283"/>
                      <a:pt x="461" y="277"/>
                    </a:cubicBezTo>
                    <a:cubicBezTo>
                      <a:pt x="463" y="271"/>
                      <a:pt x="464" y="265"/>
                      <a:pt x="466" y="260"/>
                    </a:cubicBezTo>
                    <a:cubicBezTo>
                      <a:pt x="470" y="248"/>
                      <a:pt x="473" y="235"/>
                      <a:pt x="477" y="223"/>
                    </a:cubicBezTo>
                    <a:cubicBezTo>
                      <a:pt x="480" y="217"/>
                      <a:pt x="481" y="211"/>
                      <a:pt x="483" y="205"/>
                    </a:cubicBezTo>
                    <a:cubicBezTo>
                      <a:pt x="484" y="200"/>
                      <a:pt x="486" y="196"/>
                      <a:pt x="487" y="191"/>
                    </a:cubicBezTo>
                    <a:cubicBezTo>
                      <a:pt x="488" y="186"/>
                      <a:pt x="490" y="181"/>
                      <a:pt x="491" y="175"/>
                    </a:cubicBezTo>
                    <a:cubicBezTo>
                      <a:pt x="493" y="171"/>
                      <a:pt x="494" y="167"/>
                      <a:pt x="495" y="163"/>
                    </a:cubicBezTo>
                    <a:cubicBezTo>
                      <a:pt x="496" y="159"/>
                      <a:pt x="497" y="156"/>
                      <a:pt x="498" y="152"/>
                    </a:cubicBezTo>
                    <a:cubicBezTo>
                      <a:pt x="499" y="149"/>
                      <a:pt x="500" y="145"/>
                      <a:pt x="501" y="141"/>
                    </a:cubicBezTo>
                    <a:cubicBezTo>
                      <a:pt x="504" y="131"/>
                      <a:pt x="506" y="120"/>
                      <a:pt x="508" y="110"/>
                    </a:cubicBezTo>
                    <a:cubicBezTo>
                      <a:pt x="509" y="108"/>
                      <a:pt x="510" y="106"/>
                      <a:pt x="510" y="104"/>
                    </a:cubicBezTo>
                    <a:cubicBezTo>
                      <a:pt x="510" y="102"/>
                      <a:pt x="510" y="101"/>
                      <a:pt x="510" y="100"/>
                    </a:cubicBezTo>
                    <a:cubicBezTo>
                      <a:pt x="510" y="99"/>
                      <a:pt x="510" y="99"/>
                      <a:pt x="511" y="9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36" name="Freeform 70"/>
              <p:cNvSpPr>
                <a:spLocks/>
              </p:cNvSpPr>
              <p:nvPr/>
            </p:nvSpPr>
            <p:spPr bwMode="auto">
              <a:xfrm>
                <a:off x="2136488" y="1866978"/>
                <a:ext cx="311172" cy="601348"/>
              </a:xfrm>
              <a:custGeom>
                <a:avLst/>
                <a:gdLst>
                  <a:gd name="T0" fmla="*/ 65 w 245"/>
                  <a:gd name="T1" fmla="*/ 8 h 473"/>
                  <a:gd name="T2" fmla="*/ 89 w 245"/>
                  <a:gd name="T3" fmla="*/ 9 h 473"/>
                  <a:gd name="T4" fmla="*/ 107 w 245"/>
                  <a:gd name="T5" fmla="*/ 17 h 473"/>
                  <a:gd name="T6" fmla="*/ 117 w 245"/>
                  <a:gd name="T7" fmla="*/ 23 h 473"/>
                  <a:gd name="T8" fmla="*/ 151 w 245"/>
                  <a:gd name="T9" fmla="*/ 46 h 473"/>
                  <a:gd name="T10" fmla="*/ 164 w 245"/>
                  <a:gd name="T11" fmla="*/ 61 h 473"/>
                  <a:gd name="T12" fmla="*/ 188 w 245"/>
                  <a:gd name="T13" fmla="*/ 103 h 473"/>
                  <a:gd name="T14" fmla="*/ 203 w 245"/>
                  <a:gd name="T15" fmla="*/ 126 h 473"/>
                  <a:gd name="T16" fmla="*/ 206 w 245"/>
                  <a:gd name="T17" fmla="*/ 147 h 473"/>
                  <a:gd name="T18" fmla="*/ 215 w 245"/>
                  <a:gd name="T19" fmla="*/ 167 h 473"/>
                  <a:gd name="T20" fmla="*/ 218 w 245"/>
                  <a:gd name="T21" fmla="*/ 186 h 473"/>
                  <a:gd name="T22" fmla="*/ 222 w 245"/>
                  <a:gd name="T23" fmla="*/ 204 h 473"/>
                  <a:gd name="T24" fmla="*/ 223 w 245"/>
                  <a:gd name="T25" fmla="*/ 236 h 473"/>
                  <a:gd name="T26" fmla="*/ 225 w 245"/>
                  <a:gd name="T27" fmla="*/ 252 h 473"/>
                  <a:gd name="T28" fmla="*/ 228 w 245"/>
                  <a:gd name="T29" fmla="*/ 266 h 473"/>
                  <a:gd name="T30" fmla="*/ 235 w 245"/>
                  <a:gd name="T31" fmla="*/ 285 h 473"/>
                  <a:gd name="T32" fmla="*/ 235 w 245"/>
                  <a:gd name="T33" fmla="*/ 304 h 473"/>
                  <a:gd name="T34" fmla="*/ 234 w 245"/>
                  <a:gd name="T35" fmla="*/ 312 h 473"/>
                  <a:gd name="T36" fmla="*/ 231 w 245"/>
                  <a:gd name="T37" fmla="*/ 321 h 473"/>
                  <a:gd name="T38" fmla="*/ 236 w 245"/>
                  <a:gd name="T39" fmla="*/ 344 h 473"/>
                  <a:gd name="T40" fmla="*/ 243 w 245"/>
                  <a:gd name="T41" fmla="*/ 365 h 473"/>
                  <a:gd name="T42" fmla="*/ 237 w 245"/>
                  <a:gd name="T43" fmla="*/ 377 h 473"/>
                  <a:gd name="T44" fmla="*/ 229 w 245"/>
                  <a:gd name="T45" fmla="*/ 389 h 473"/>
                  <a:gd name="T46" fmla="*/ 186 w 245"/>
                  <a:gd name="T47" fmla="*/ 406 h 473"/>
                  <a:gd name="T48" fmla="*/ 149 w 245"/>
                  <a:gd name="T49" fmla="*/ 419 h 473"/>
                  <a:gd name="T50" fmla="*/ 105 w 245"/>
                  <a:gd name="T51" fmla="*/ 444 h 473"/>
                  <a:gd name="T52" fmla="*/ 83 w 245"/>
                  <a:gd name="T53" fmla="*/ 455 h 473"/>
                  <a:gd name="T54" fmla="*/ 72 w 245"/>
                  <a:gd name="T55" fmla="*/ 459 h 473"/>
                  <a:gd name="T56" fmla="*/ 51 w 245"/>
                  <a:gd name="T57" fmla="*/ 472 h 473"/>
                  <a:gd name="T58" fmla="*/ 41 w 245"/>
                  <a:gd name="T59" fmla="*/ 452 h 473"/>
                  <a:gd name="T60" fmla="*/ 38 w 245"/>
                  <a:gd name="T61" fmla="*/ 437 h 473"/>
                  <a:gd name="T62" fmla="*/ 35 w 245"/>
                  <a:gd name="T63" fmla="*/ 421 h 473"/>
                  <a:gd name="T64" fmla="*/ 34 w 245"/>
                  <a:gd name="T65" fmla="*/ 375 h 473"/>
                  <a:gd name="T66" fmla="*/ 30 w 245"/>
                  <a:gd name="T67" fmla="*/ 335 h 473"/>
                  <a:gd name="T68" fmla="*/ 18 w 245"/>
                  <a:gd name="T69" fmla="*/ 274 h 473"/>
                  <a:gd name="T70" fmla="*/ 11 w 245"/>
                  <a:gd name="T71" fmla="*/ 246 h 473"/>
                  <a:gd name="T72" fmla="*/ 6 w 245"/>
                  <a:gd name="T73" fmla="*/ 221 h 473"/>
                  <a:gd name="T74" fmla="*/ 4 w 245"/>
                  <a:gd name="T75" fmla="*/ 207 h 473"/>
                  <a:gd name="T76" fmla="*/ 2 w 245"/>
                  <a:gd name="T77" fmla="*/ 184 h 473"/>
                  <a:gd name="T78" fmla="*/ 1 w 245"/>
                  <a:gd name="T79" fmla="*/ 165 h 473"/>
                  <a:gd name="T80" fmla="*/ 1 w 245"/>
                  <a:gd name="T81" fmla="*/ 155 h 473"/>
                  <a:gd name="T82" fmla="*/ 2 w 245"/>
                  <a:gd name="T83" fmla="*/ 146 h 473"/>
                  <a:gd name="T84" fmla="*/ 5 w 245"/>
                  <a:gd name="T85" fmla="*/ 139 h 473"/>
                  <a:gd name="T86" fmla="*/ 6 w 245"/>
                  <a:gd name="T87" fmla="*/ 127 h 473"/>
                  <a:gd name="T88" fmla="*/ 7 w 245"/>
                  <a:gd name="T89" fmla="*/ 117 h 473"/>
                  <a:gd name="T90" fmla="*/ 9 w 245"/>
                  <a:gd name="T91" fmla="*/ 111 h 473"/>
                  <a:gd name="T92" fmla="*/ 23 w 245"/>
                  <a:gd name="T93" fmla="*/ 75 h 473"/>
                  <a:gd name="T94" fmla="*/ 33 w 245"/>
                  <a:gd name="T95" fmla="*/ 59 h 473"/>
                  <a:gd name="T96" fmla="*/ 42 w 245"/>
                  <a:gd name="T97" fmla="*/ 45 h 473"/>
                  <a:gd name="T98" fmla="*/ 44 w 245"/>
                  <a:gd name="T99" fmla="*/ 4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5" h="473">
                    <a:moveTo>
                      <a:pt x="51" y="31"/>
                    </a:moveTo>
                    <a:cubicBezTo>
                      <a:pt x="55" y="26"/>
                      <a:pt x="61" y="21"/>
                      <a:pt x="63" y="15"/>
                    </a:cubicBezTo>
                    <a:cubicBezTo>
                      <a:pt x="63" y="12"/>
                      <a:pt x="63" y="10"/>
                      <a:pt x="65" y="8"/>
                    </a:cubicBezTo>
                    <a:cubicBezTo>
                      <a:pt x="66" y="5"/>
                      <a:pt x="69" y="3"/>
                      <a:pt x="70" y="0"/>
                    </a:cubicBezTo>
                    <a:cubicBezTo>
                      <a:pt x="73" y="1"/>
                      <a:pt x="76" y="5"/>
                      <a:pt x="79" y="6"/>
                    </a:cubicBezTo>
                    <a:cubicBezTo>
                      <a:pt x="83" y="8"/>
                      <a:pt x="86" y="8"/>
                      <a:pt x="89" y="9"/>
                    </a:cubicBezTo>
                    <a:cubicBezTo>
                      <a:pt x="93" y="10"/>
                      <a:pt x="96" y="11"/>
                      <a:pt x="99" y="12"/>
                    </a:cubicBezTo>
                    <a:cubicBezTo>
                      <a:pt x="101" y="13"/>
                      <a:pt x="102" y="13"/>
                      <a:pt x="103" y="14"/>
                    </a:cubicBezTo>
                    <a:cubicBezTo>
                      <a:pt x="105" y="15"/>
                      <a:pt x="106" y="16"/>
                      <a:pt x="107" y="17"/>
                    </a:cubicBezTo>
                    <a:cubicBezTo>
                      <a:pt x="108" y="18"/>
                      <a:pt x="109" y="17"/>
                      <a:pt x="110" y="18"/>
                    </a:cubicBezTo>
                    <a:cubicBezTo>
                      <a:pt x="111" y="18"/>
                      <a:pt x="112" y="19"/>
                      <a:pt x="113" y="19"/>
                    </a:cubicBezTo>
                    <a:cubicBezTo>
                      <a:pt x="114" y="20"/>
                      <a:pt x="116" y="21"/>
                      <a:pt x="117" y="23"/>
                    </a:cubicBezTo>
                    <a:cubicBezTo>
                      <a:pt x="122" y="26"/>
                      <a:pt x="127" y="32"/>
                      <a:pt x="132" y="35"/>
                    </a:cubicBezTo>
                    <a:cubicBezTo>
                      <a:pt x="134" y="36"/>
                      <a:pt x="135" y="36"/>
                      <a:pt x="137" y="37"/>
                    </a:cubicBezTo>
                    <a:cubicBezTo>
                      <a:pt x="141" y="41"/>
                      <a:pt x="146" y="42"/>
                      <a:pt x="151" y="46"/>
                    </a:cubicBezTo>
                    <a:cubicBezTo>
                      <a:pt x="152" y="47"/>
                      <a:pt x="155" y="49"/>
                      <a:pt x="156" y="50"/>
                    </a:cubicBezTo>
                    <a:cubicBezTo>
                      <a:pt x="158" y="52"/>
                      <a:pt x="160" y="54"/>
                      <a:pt x="162" y="55"/>
                    </a:cubicBezTo>
                    <a:cubicBezTo>
                      <a:pt x="164" y="57"/>
                      <a:pt x="164" y="58"/>
                      <a:pt x="164" y="61"/>
                    </a:cubicBezTo>
                    <a:cubicBezTo>
                      <a:pt x="164" y="64"/>
                      <a:pt x="163" y="70"/>
                      <a:pt x="165" y="73"/>
                    </a:cubicBezTo>
                    <a:cubicBezTo>
                      <a:pt x="167" y="76"/>
                      <a:pt x="169" y="79"/>
                      <a:pt x="171" y="83"/>
                    </a:cubicBezTo>
                    <a:cubicBezTo>
                      <a:pt x="176" y="90"/>
                      <a:pt x="182" y="97"/>
                      <a:pt x="188" y="103"/>
                    </a:cubicBezTo>
                    <a:cubicBezTo>
                      <a:pt x="190" y="104"/>
                      <a:pt x="192" y="106"/>
                      <a:pt x="193" y="108"/>
                    </a:cubicBezTo>
                    <a:cubicBezTo>
                      <a:pt x="195" y="110"/>
                      <a:pt x="195" y="111"/>
                      <a:pt x="196" y="113"/>
                    </a:cubicBezTo>
                    <a:cubicBezTo>
                      <a:pt x="198" y="118"/>
                      <a:pt x="201" y="122"/>
                      <a:pt x="203" y="126"/>
                    </a:cubicBezTo>
                    <a:cubicBezTo>
                      <a:pt x="204" y="127"/>
                      <a:pt x="206" y="130"/>
                      <a:pt x="206" y="131"/>
                    </a:cubicBezTo>
                    <a:cubicBezTo>
                      <a:pt x="207" y="134"/>
                      <a:pt x="206" y="136"/>
                      <a:pt x="206" y="139"/>
                    </a:cubicBezTo>
                    <a:cubicBezTo>
                      <a:pt x="206" y="142"/>
                      <a:pt x="205" y="144"/>
                      <a:pt x="206" y="147"/>
                    </a:cubicBezTo>
                    <a:cubicBezTo>
                      <a:pt x="207" y="148"/>
                      <a:pt x="208" y="149"/>
                      <a:pt x="208" y="150"/>
                    </a:cubicBezTo>
                    <a:cubicBezTo>
                      <a:pt x="209" y="153"/>
                      <a:pt x="210" y="156"/>
                      <a:pt x="211" y="159"/>
                    </a:cubicBezTo>
                    <a:cubicBezTo>
                      <a:pt x="212" y="161"/>
                      <a:pt x="214" y="164"/>
                      <a:pt x="215" y="167"/>
                    </a:cubicBezTo>
                    <a:cubicBezTo>
                      <a:pt x="215" y="170"/>
                      <a:pt x="217" y="173"/>
                      <a:pt x="217" y="176"/>
                    </a:cubicBezTo>
                    <a:cubicBezTo>
                      <a:pt x="217" y="178"/>
                      <a:pt x="217" y="180"/>
                      <a:pt x="217" y="182"/>
                    </a:cubicBezTo>
                    <a:cubicBezTo>
                      <a:pt x="217" y="184"/>
                      <a:pt x="217" y="184"/>
                      <a:pt x="218" y="186"/>
                    </a:cubicBezTo>
                    <a:cubicBezTo>
                      <a:pt x="218" y="188"/>
                      <a:pt x="218" y="188"/>
                      <a:pt x="219" y="190"/>
                    </a:cubicBezTo>
                    <a:cubicBezTo>
                      <a:pt x="220" y="192"/>
                      <a:pt x="220" y="193"/>
                      <a:pt x="220" y="195"/>
                    </a:cubicBezTo>
                    <a:cubicBezTo>
                      <a:pt x="221" y="198"/>
                      <a:pt x="222" y="201"/>
                      <a:pt x="222" y="204"/>
                    </a:cubicBezTo>
                    <a:cubicBezTo>
                      <a:pt x="222" y="206"/>
                      <a:pt x="222" y="207"/>
                      <a:pt x="223" y="209"/>
                    </a:cubicBezTo>
                    <a:cubicBezTo>
                      <a:pt x="223" y="211"/>
                      <a:pt x="223" y="213"/>
                      <a:pt x="223" y="215"/>
                    </a:cubicBezTo>
                    <a:cubicBezTo>
                      <a:pt x="223" y="222"/>
                      <a:pt x="223" y="230"/>
                      <a:pt x="223" y="236"/>
                    </a:cubicBezTo>
                    <a:cubicBezTo>
                      <a:pt x="223" y="238"/>
                      <a:pt x="224" y="240"/>
                      <a:pt x="224" y="242"/>
                    </a:cubicBezTo>
                    <a:cubicBezTo>
                      <a:pt x="224" y="243"/>
                      <a:pt x="224" y="245"/>
                      <a:pt x="224" y="247"/>
                    </a:cubicBezTo>
                    <a:cubicBezTo>
                      <a:pt x="224" y="249"/>
                      <a:pt x="226" y="251"/>
                      <a:pt x="225" y="252"/>
                    </a:cubicBezTo>
                    <a:cubicBezTo>
                      <a:pt x="225" y="253"/>
                      <a:pt x="224" y="253"/>
                      <a:pt x="224" y="254"/>
                    </a:cubicBezTo>
                    <a:cubicBezTo>
                      <a:pt x="224" y="255"/>
                      <a:pt x="224" y="257"/>
                      <a:pt x="224" y="258"/>
                    </a:cubicBezTo>
                    <a:cubicBezTo>
                      <a:pt x="224" y="262"/>
                      <a:pt x="225" y="263"/>
                      <a:pt x="228" y="266"/>
                    </a:cubicBezTo>
                    <a:cubicBezTo>
                      <a:pt x="230" y="269"/>
                      <a:pt x="230" y="272"/>
                      <a:pt x="232" y="275"/>
                    </a:cubicBezTo>
                    <a:cubicBezTo>
                      <a:pt x="232" y="278"/>
                      <a:pt x="233" y="281"/>
                      <a:pt x="234" y="284"/>
                    </a:cubicBezTo>
                    <a:cubicBezTo>
                      <a:pt x="234" y="284"/>
                      <a:pt x="235" y="284"/>
                      <a:pt x="235" y="285"/>
                    </a:cubicBezTo>
                    <a:cubicBezTo>
                      <a:pt x="235" y="288"/>
                      <a:pt x="235" y="290"/>
                      <a:pt x="236" y="294"/>
                    </a:cubicBezTo>
                    <a:cubicBezTo>
                      <a:pt x="237" y="296"/>
                      <a:pt x="236" y="299"/>
                      <a:pt x="236" y="302"/>
                    </a:cubicBezTo>
                    <a:cubicBezTo>
                      <a:pt x="236" y="303"/>
                      <a:pt x="235" y="303"/>
                      <a:pt x="235" y="304"/>
                    </a:cubicBezTo>
                    <a:cubicBezTo>
                      <a:pt x="234" y="305"/>
                      <a:pt x="235" y="306"/>
                      <a:pt x="234" y="307"/>
                    </a:cubicBezTo>
                    <a:cubicBezTo>
                      <a:pt x="234" y="307"/>
                      <a:pt x="234" y="308"/>
                      <a:pt x="234" y="309"/>
                    </a:cubicBezTo>
                    <a:cubicBezTo>
                      <a:pt x="233" y="310"/>
                      <a:pt x="234" y="311"/>
                      <a:pt x="234" y="312"/>
                    </a:cubicBezTo>
                    <a:cubicBezTo>
                      <a:pt x="233" y="313"/>
                      <a:pt x="233" y="313"/>
                      <a:pt x="233" y="314"/>
                    </a:cubicBezTo>
                    <a:cubicBezTo>
                      <a:pt x="232" y="316"/>
                      <a:pt x="233" y="317"/>
                      <a:pt x="232" y="318"/>
                    </a:cubicBezTo>
                    <a:cubicBezTo>
                      <a:pt x="232" y="319"/>
                      <a:pt x="232" y="319"/>
                      <a:pt x="231" y="321"/>
                    </a:cubicBezTo>
                    <a:cubicBezTo>
                      <a:pt x="231" y="322"/>
                      <a:pt x="232" y="323"/>
                      <a:pt x="232" y="324"/>
                    </a:cubicBezTo>
                    <a:cubicBezTo>
                      <a:pt x="233" y="326"/>
                      <a:pt x="232" y="328"/>
                      <a:pt x="233" y="330"/>
                    </a:cubicBezTo>
                    <a:cubicBezTo>
                      <a:pt x="234" y="335"/>
                      <a:pt x="235" y="339"/>
                      <a:pt x="236" y="344"/>
                    </a:cubicBezTo>
                    <a:cubicBezTo>
                      <a:pt x="236" y="346"/>
                      <a:pt x="237" y="348"/>
                      <a:pt x="238" y="349"/>
                    </a:cubicBezTo>
                    <a:cubicBezTo>
                      <a:pt x="239" y="351"/>
                      <a:pt x="239" y="353"/>
                      <a:pt x="239" y="355"/>
                    </a:cubicBezTo>
                    <a:cubicBezTo>
                      <a:pt x="240" y="358"/>
                      <a:pt x="242" y="362"/>
                      <a:pt x="243" y="365"/>
                    </a:cubicBezTo>
                    <a:cubicBezTo>
                      <a:pt x="243" y="367"/>
                      <a:pt x="245" y="370"/>
                      <a:pt x="244" y="371"/>
                    </a:cubicBezTo>
                    <a:cubicBezTo>
                      <a:pt x="244" y="372"/>
                      <a:pt x="241" y="373"/>
                      <a:pt x="241" y="374"/>
                    </a:cubicBezTo>
                    <a:cubicBezTo>
                      <a:pt x="239" y="375"/>
                      <a:pt x="238" y="376"/>
                      <a:pt x="237" y="377"/>
                    </a:cubicBezTo>
                    <a:cubicBezTo>
                      <a:pt x="236" y="378"/>
                      <a:pt x="235" y="379"/>
                      <a:pt x="233" y="380"/>
                    </a:cubicBezTo>
                    <a:cubicBezTo>
                      <a:pt x="232" y="382"/>
                      <a:pt x="230" y="383"/>
                      <a:pt x="229" y="385"/>
                    </a:cubicBezTo>
                    <a:cubicBezTo>
                      <a:pt x="228" y="387"/>
                      <a:pt x="229" y="387"/>
                      <a:pt x="229" y="389"/>
                    </a:cubicBezTo>
                    <a:cubicBezTo>
                      <a:pt x="230" y="393"/>
                      <a:pt x="224" y="395"/>
                      <a:pt x="221" y="396"/>
                    </a:cubicBezTo>
                    <a:cubicBezTo>
                      <a:pt x="216" y="399"/>
                      <a:pt x="210" y="401"/>
                      <a:pt x="204" y="403"/>
                    </a:cubicBezTo>
                    <a:cubicBezTo>
                      <a:pt x="198" y="405"/>
                      <a:pt x="192" y="406"/>
                      <a:pt x="186" y="406"/>
                    </a:cubicBezTo>
                    <a:cubicBezTo>
                      <a:pt x="180" y="406"/>
                      <a:pt x="176" y="406"/>
                      <a:pt x="171" y="409"/>
                    </a:cubicBezTo>
                    <a:cubicBezTo>
                      <a:pt x="167" y="411"/>
                      <a:pt x="164" y="413"/>
                      <a:pt x="160" y="414"/>
                    </a:cubicBezTo>
                    <a:cubicBezTo>
                      <a:pt x="157" y="415"/>
                      <a:pt x="153" y="417"/>
                      <a:pt x="149" y="419"/>
                    </a:cubicBezTo>
                    <a:cubicBezTo>
                      <a:pt x="142" y="423"/>
                      <a:pt x="135" y="426"/>
                      <a:pt x="129" y="431"/>
                    </a:cubicBezTo>
                    <a:cubicBezTo>
                      <a:pt x="124" y="435"/>
                      <a:pt x="118" y="438"/>
                      <a:pt x="112" y="441"/>
                    </a:cubicBezTo>
                    <a:cubicBezTo>
                      <a:pt x="110" y="442"/>
                      <a:pt x="107" y="443"/>
                      <a:pt x="105" y="444"/>
                    </a:cubicBezTo>
                    <a:cubicBezTo>
                      <a:pt x="102" y="446"/>
                      <a:pt x="99" y="448"/>
                      <a:pt x="96" y="449"/>
                    </a:cubicBezTo>
                    <a:cubicBezTo>
                      <a:pt x="93" y="451"/>
                      <a:pt x="91" y="451"/>
                      <a:pt x="88" y="453"/>
                    </a:cubicBezTo>
                    <a:cubicBezTo>
                      <a:pt x="86" y="453"/>
                      <a:pt x="85" y="454"/>
                      <a:pt x="83" y="455"/>
                    </a:cubicBezTo>
                    <a:cubicBezTo>
                      <a:pt x="82" y="455"/>
                      <a:pt x="81" y="456"/>
                      <a:pt x="79" y="456"/>
                    </a:cubicBezTo>
                    <a:cubicBezTo>
                      <a:pt x="78" y="457"/>
                      <a:pt x="77" y="458"/>
                      <a:pt x="76" y="458"/>
                    </a:cubicBezTo>
                    <a:cubicBezTo>
                      <a:pt x="75" y="459"/>
                      <a:pt x="73" y="459"/>
                      <a:pt x="72" y="459"/>
                    </a:cubicBezTo>
                    <a:cubicBezTo>
                      <a:pt x="69" y="460"/>
                      <a:pt x="66" y="461"/>
                      <a:pt x="64" y="462"/>
                    </a:cubicBezTo>
                    <a:cubicBezTo>
                      <a:pt x="61" y="464"/>
                      <a:pt x="58" y="467"/>
                      <a:pt x="55" y="469"/>
                    </a:cubicBezTo>
                    <a:cubicBezTo>
                      <a:pt x="53" y="470"/>
                      <a:pt x="52" y="472"/>
                      <a:pt x="51" y="472"/>
                    </a:cubicBezTo>
                    <a:cubicBezTo>
                      <a:pt x="48" y="473"/>
                      <a:pt x="49" y="471"/>
                      <a:pt x="48" y="470"/>
                    </a:cubicBezTo>
                    <a:cubicBezTo>
                      <a:pt x="47" y="466"/>
                      <a:pt x="45" y="462"/>
                      <a:pt x="44" y="457"/>
                    </a:cubicBezTo>
                    <a:cubicBezTo>
                      <a:pt x="43" y="456"/>
                      <a:pt x="42" y="454"/>
                      <a:pt x="41" y="452"/>
                    </a:cubicBezTo>
                    <a:cubicBezTo>
                      <a:pt x="41" y="450"/>
                      <a:pt x="41" y="450"/>
                      <a:pt x="41" y="448"/>
                    </a:cubicBezTo>
                    <a:cubicBezTo>
                      <a:pt x="40" y="448"/>
                      <a:pt x="40" y="447"/>
                      <a:pt x="40" y="446"/>
                    </a:cubicBezTo>
                    <a:cubicBezTo>
                      <a:pt x="39" y="443"/>
                      <a:pt x="38" y="440"/>
                      <a:pt x="38" y="437"/>
                    </a:cubicBezTo>
                    <a:cubicBezTo>
                      <a:pt x="37" y="434"/>
                      <a:pt x="37" y="432"/>
                      <a:pt x="36" y="430"/>
                    </a:cubicBezTo>
                    <a:cubicBezTo>
                      <a:pt x="36" y="429"/>
                      <a:pt x="37" y="427"/>
                      <a:pt x="36" y="426"/>
                    </a:cubicBezTo>
                    <a:cubicBezTo>
                      <a:pt x="36" y="424"/>
                      <a:pt x="35" y="423"/>
                      <a:pt x="35" y="421"/>
                    </a:cubicBezTo>
                    <a:cubicBezTo>
                      <a:pt x="35" y="419"/>
                      <a:pt x="35" y="418"/>
                      <a:pt x="35" y="416"/>
                    </a:cubicBezTo>
                    <a:cubicBezTo>
                      <a:pt x="35" y="415"/>
                      <a:pt x="34" y="414"/>
                      <a:pt x="34" y="412"/>
                    </a:cubicBezTo>
                    <a:cubicBezTo>
                      <a:pt x="34" y="400"/>
                      <a:pt x="34" y="387"/>
                      <a:pt x="34" y="375"/>
                    </a:cubicBezTo>
                    <a:cubicBezTo>
                      <a:pt x="34" y="371"/>
                      <a:pt x="34" y="367"/>
                      <a:pt x="34" y="364"/>
                    </a:cubicBezTo>
                    <a:cubicBezTo>
                      <a:pt x="34" y="361"/>
                      <a:pt x="33" y="358"/>
                      <a:pt x="33" y="355"/>
                    </a:cubicBezTo>
                    <a:cubicBezTo>
                      <a:pt x="33" y="348"/>
                      <a:pt x="30" y="341"/>
                      <a:pt x="30" y="335"/>
                    </a:cubicBezTo>
                    <a:cubicBezTo>
                      <a:pt x="29" y="328"/>
                      <a:pt x="28" y="320"/>
                      <a:pt x="27" y="313"/>
                    </a:cubicBezTo>
                    <a:cubicBezTo>
                      <a:pt x="26" y="306"/>
                      <a:pt x="24" y="299"/>
                      <a:pt x="22" y="292"/>
                    </a:cubicBezTo>
                    <a:cubicBezTo>
                      <a:pt x="21" y="286"/>
                      <a:pt x="20" y="280"/>
                      <a:pt x="18" y="274"/>
                    </a:cubicBezTo>
                    <a:cubicBezTo>
                      <a:pt x="18" y="271"/>
                      <a:pt x="18" y="269"/>
                      <a:pt x="17" y="266"/>
                    </a:cubicBezTo>
                    <a:cubicBezTo>
                      <a:pt x="16" y="264"/>
                      <a:pt x="15" y="262"/>
                      <a:pt x="15" y="260"/>
                    </a:cubicBezTo>
                    <a:cubicBezTo>
                      <a:pt x="14" y="255"/>
                      <a:pt x="13" y="251"/>
                      <a:pt x="11" y="246"/>
                    </a:cubicBezTo>
                    <a:cubicBezTo>
                      <a:pt x="11" y="244"/>
                      <a:pt x="9" y="241"/>
                      <a:pt x="9" y="238"/>
                    </a:cubicBezTo>
                    <a:cubicBezTo>
                      <a:pt x="9" y="237"/>
                      <a:pt x="9" y="235"/>
                      <a:pt x="9" y="234"/>
                    </a:cubicBezTo>
                    <a:cubicBezTo>
                      <a:pt x="9" y="229"/>
                      <a:pt x="7" y="225"/>
                      <a:pt x="6" y="221"/>
                    </a:cubicBezTo>
                    <a:cubicBezTo>
                      <a:pt x="6" y="219"/>
                      <a:pt x="5" y="218"/>
                      <a:pt x="5" y="215"/>
                    </a:cubicBezTo>
                    <a:cubicBezTo>
                      <a:pt x="5" y="213"/>
                      <a:pt x="4" y="212"/>
                      <a:pt x="4" y="210"/>
                    </a:cubicBezTo>
                    <a:cubicBezTo>
                      <a:pt x="4" y="209"/>
                      <a:pt x="4" y="208"/>
                      <a:pt x="4" y="207"/>
                    </a:cubicBezTo>
                    <a:cubicBezTo>
                      <a:pt x="4" y="205"/>
                      <a:pt x="3" y="204"/>
                      <a:pt x="3" y="203"/>
                    </a:cubicBezTo>
                    <a:cubicBezTo>
                      <a:pt x="2" y="199"/>
                      <a:pt x="3" y="194"/>
                      <a:pt x="3" y="190"/>
                    </a:cubicBezTo>
                    <a:cubicBezTo>
                      <a:pt x="3" y="188"/>
                      <a:pt x="2" y="186"/>
                      <a:pt x="2" y="184"/>
                    </a:cubicBezTo>
                    <a:cubicBezTo>
                      <a:pt x="2" y="182"/>
                      <a:pt x="2" y="179"/>
                      <a:pt x="2" y="176"/>
                    </a:cubicBezTo>
                    <a:cubicBezTo>
                      <a:pt x="2" y="174"/>
                      <a:pt x="1" y="173"/>
                      <a:pt x="1" y="171"/>
                    </a:cubicBezTo>
                    <a:cubicBezTo>
                      <a:pt x="1" y="169"/>
                      <a:pt x="1" y="167"/>
                      <a:pt x="1" y="165"/>
                    </a:cubicBezTo>
                    <a:cubicBezTo>
                      <a:pt x="1" y="164"/>
                      <a:pt x="1" y="163"/>
                      <a:pt x="1" y="162"/>
                    </a:cubicBezTo>
                    <a:cubicBezTo>
                      <a:pt x="1" y="160"/>
                      <a:pt x="0" y="160"/>
                      <a:pt x="0" y="159"/>
                    </a:cubicBezTo>
                    <a:cubicBezTo>
                      <a:pt x="0" y="158"/>
                      <a:pt x="1" y="157"/>
                      <a:pt x="1" y="155"/>
                    </a:cubicBezTo>
                    <a:cubicBezTo>
                      <a:pt x="1" y="154"/>
                      <a:pt x="1" y="153"/>
                      <a:pt x="1" y="151"/>
                    </a:cubicBezTo>
                    <a:cubicBezTo>
                      <a:pt x="1" y="151"/>
                      <a:pt x="2" y="150"/>
                      <a:pt x="2" y="149"/>
                    </a:cubicBezTo>
                    <a:cubicBezTo>
                      <a:pt x="2" y="148"/>
                      <a:pt x="2" y="147"/>
                      <a:pt x="2" y="146"/>
                    </a:cubicBezTo>
                    <a:cubicBezTo>
                      <a:pt x="3" y="145"/>
                      <a:pt x="4" y="144"/>
                      <a:pt x="4" y="144"/>
                    </a:cubicBezTo>
                    <a:cubicBezTo>
                      <a:pt x="4" y="143"/>
                      <a:pt x="4" y="142"/>
                      <a:pt x="4" y="141"/>
                    </a:cubicBezTo>
                    <a:cubicBezTo>
                      <a:pt x="4" y="140"/>
                      <a:pt x="5" y="140"/>
                      <a:pt x="5" y="139"/>
                    </a:cubicBezTo>
                    <a:cubicBezTo>
                      <a:pt x="5" y="138"/>
                      <a:pt x="5" y="136"/>
                      <a:pt x="5" y="135"/>
                    </a:cubicBezTo>
                    <a:cubicBezTo>
                      <a:pt x="5" y="133"/>
                      <a:pt x="5" y="131"/>
                      <a:pt x="5" y="128"/>
                    </a:cubicBezTo>
                    <a:cubicBezTo>
                      <a:pt x="6" y="128"/>
                      <a:pt x="6" y="128"/>
                      <a:pt x="6" y="127"/>
                    </a:cubicBezTo>
                    <a:cubicBezTo>
                      <a:pt x="6" y="126"/>
                      <a:pt x="6" y="125"/>
                      <a:pt x="6" y="124"/>
                    </a:cubicBezTo>
                    <a:cubicBezTo>
                      <a:pt x="6" y="122"/>
                      <a:pt x="7" y="121"/>
                      <a:pt x="7" y="120"/>
                    </a:cubicBezTo>
                    <a:cubicBezTo>
                      <a:pt x="7" y="119"/>
                      <a:pt x="7" y="118"/>
                      <a:pt x="7" y="117"/>
                    </a:cubicBezTo>
                    <a:cubicBezTo>
                      <a:pt x="7" y="116"/>
                      <a:pt x="8" y="116"/>
                      <a:pt x="8" y="115"/>
                    </a:cubicBezTo>
                    <a:cubicBezTo>
                      <a:pt x="8" y="115"/>
                      <a:pt x="9" y="114"/>
                      <a:pt x="8" y="113"/>
                    </a:cubicBezTo>
                    <a:cubicBezTo>
                      <a:pt x="8" y="113"/>
                      <a:pt x="9" y="111"/>
                      <a:pt x="9" y="111"/>
                    </a:cubicBezTo>
                    <a:cubicBezTo>
                      <a:pt x="10" y="105"/>
                      <a:pt x="12" y="99"/>
                      <a:pt x="15" y="93"/>
                    </a:cubicBezTo>
                    <a:cubicBezTo>
                      <a:pt x="16" y="90"/>
                      <a:pt x="16" y="87"/>
                      <a:pt x="18" y="84"/>
                    </a:cubicBezTo>
                    <a:cubicBezTo>
                      <a:pt x="19" y="81"/>
                      <a:pt x="21" y="78"/>
                      <a:pt x="23" y="75"/>
                    </a:cubicBezTo>
                    <a:cubicBezTo>
                      <a:pt x="25" y="72"/>
                      <a:pt x="27" y="69"/>
                      <a:pt x="28" y="66"/>
                    </a:cubicBezTo>
                    <a:cubicBezTo>
                      <a:pt x="29" y="64"/>
                      <a:pt x="29" y="64"/>
                      <a:pt x="30" y="63"/>
                    </a:cubicBezTo>
                    <a:cubicBezTo>
                      <a:pt x="31" y="61"/>
                      <a:pt x="32" y="60"/>
                      <a:pt x="33" y="59"/>
                    </a:cubicBezTo>
                    <a:cubicBezTo>
                      <a:pt x="34" y="56"/>
                      <a:pt x="36" y="54"/>
                      <a:pt x="37" y="51"/>
                    </a:cubicBezTo>
                    <a:cubicBezTo>
                      <a:pt x="38" y="50"/>
                      <a:pt x="38" y="48"/>
                      <a:pt x="39" y="47"/>
                    </a:cubicBezTo>
                    <a:cubicBezTo>
                      <a:pt x="40" y="46"/>
                      <a:pt x="41" y="46"/>
                      <a:pt x="42" y="45"/>
                    </a:cubicBezTo>
                    <a:cubicBezTo>
                      <a:pt x="42" y="44"/>
                      <a:pt x="42" y="44"/>
                      <a:pt x="42" y="43"/>
                    </a:cubicBezTo>
                    <a:cubicBezTo>
                      <a:pt x="43" y="42"/>
                      <a:pt x="43" y="42"/>
                      <a:pt x="44" y="41"/>
                    </a:cubicBezTo>
                    <a:cubicBezTo>
                      <a:pt x="44" y="41"/>
                      <a:pt x="44" y="40"/>
                      <a:pt x="44" y="40"/>
                    </a:cubicBezTo>
                    <a:cubicBezTo>
                      <a:pt x="45" y="39"/>
                      <a:pt x="46" y="39"/>
                      <a:pt x="46" y="38"/>
                    </a:cubicBezTo>
                    <a:cubicBezTo>
                      <a:pt x="48" y="36"/>
                      <a:pt x="49" y="33"/>
                      <a:pt x="51" y="31"/>
                    </a:cubicBezTo>
                    <a:close/>
                  </a:path>
                </a:pathLst>
              </a:custGeom>
              <a:gradFill flip="none" rotWithShape="1">
                <a:gsLst>
                  <a:gs pos="93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37" name="Freeform 71"/>
              <p:cNvSpPr>
                <a:spLocks/>
              </p:cNvSpPr>
              <p:nvPr/>
            </p:nvSpPr>
            <p:spPr bwMode="auto">
              <a:xfrm>
                <a:off x="2057929" y="2104022"/>
                <a:ext cx="578737" cy="886141"/>
              </a:xfrm>
              <a:custGeom>
                <a:avLst/>
                <a:gdLst>
                  <a:gd name="T0" fmla="*/ 436 w 455"/>
                  <a:gd name="T1" fmla="*/ 637 h 697"/>
                  <a:gd name="T2" fmla="*/ 453 w 455"/>
                  <a:gd name="T3" fmla="*/ 610 h 697"/>
                  <a:gd name="T4" fmla="*/ 266 w 455"/>
                  <a:gd name="T5" fmla="*/ 572 h 697"/>
                  <a:gd name="T6" fmla="*/ 252 w 455"/>
                  <a:gd name="T7" fmla="*/ 555 h 697"/>
                  <a:gd name="T8" fmla="*/ 239 w 455"/>
                  <a:gd name="T9" fmla="*/ 408 h 697"/>
                  <a:gd name="T10" fmla="*/ 276 w 455"/>
                  <a:gd name="T11" fmla="*/ 354 h 697"/>
                  <a:gd name="T12" fmla="*/ 365 w 455"/>
                  <a:gd name="T13" fmla="*/ 364 h 697"/>
                  <a:gd name="T14" fmla="*/ 389 w 455"/>
                  <a:gd name="T15" fmla="*/ 330 h 697"/>
                  <a:gd name="T16" fmla="*/ 232 w 455"/>
                  <a:gd name="T17" fmla="*/ 301 h 697"/>
                  <a:gd name="T18" fmla="*/ 60 w 455"/>
                  <a:gd name="T19" fmla="*/ 301 h 697"/>
                  <a:gd name="T20" fmla="*/ 48 w 455"/>
                  <a:gd name="T21" fmla="*/ 310 h 697"/>
                  <a:gd name="T22" fmla="*/ 50 w 455"/>
                  <a:gd name="T23" fmla="*/ 204 h 697"/>
                  <a:gd name="T24" fmla="*/ 106 w 455"/>
                  <a:gd name="T25" fmla="*/ 172 h 697"/>
                  <a:gd name="T26" fmla="*/ 102 w 455"/>
                  <a:gd name="T27" fmla="*/ 24 h 697"/>
                  <a:gd name="T28" fmla="*/ 45 w 455"/>
                  <a:gd name="T29" fmla="*/ 59 h 697"/>
                  <a:gd name="T30" fmla="*/ 41 w 455"/>
                  <a:gd name="T31" fmla="*/ 185 h 697"/>
                  <a:gd name="T32" fmla="*/ 36 w 455"/>
                  <a:gd name="T33" fmla="*/ 235 h 697"/>
                  <a:gd name="T34" fmla="*/ 66 w 455"/>
                  <a:gd name="T35" fmla="*/ 345 h 697"/>
                  <a:gd name="T36" fmla="*/ 124 w 455"/>
                  <a:gd name="T37" fmla="*/ 352 h 697"/>
                  <a:gd name="T38" fmla="*/ 221 w 455"/>
                  <a:gd name="T39" fmla="*/ 349 h 697"/>
                  <a:gd name="T40" fmla="*/ 160 w 455"/>
                  <a:gd name="T41" fmla="*/ 413 h 697"/>
                  <a:gd name="T42" fmla="*/ 121 w 455"/>
                  <a:gd name="T43" fmla="*/ 446 h 697"/>
                  <a:gd name="T44" fmla="*/ 167 w 455"/>
                  <a:gd name="T45" fmla="*/ 421 h 697"/>
                  <a:gd name="T46" fmla="*/ 221 w 455"/>
                  <a:gd name="T47" fmla="*/ 384 h 697"/>
                  <a:gd name="T48" fmla="*/ 206 w 455"/>
                  <a:gd name="T49" fmla="*/ 408 h 697"/>
                  <a:gd name="T50" fmla="*/ 191 w 455"/>
                  <a:gd name="T51" fmla="*/ 555 h 697"/>
                  <a:gd name="T52" fmla="*/ 96 w 455"/>
                  <a:gd name="T53" fmla="*/ 583 h 697"/>
                  <a:gd name="T54" fmla="*/ 8 w 455"/>
                  <a:gd name="T55" fmla="*/ 636 h 697"/>
                  <a:gd name="T56" fmla="*/ 18 w 455"/>
                  <a:gd name="T57" fmla="*/ 646 h 697"/>
                  <a:gd name="T58" fmla="*/ 24 w 455"/>
                  <a:gd name="T59" fmla="*/ 694 h 697"/>
                  <a:gd name="T60" fmla="*/ 28 w 455"/>
                  <a:gd name="T61" fmla="*/ 646 h 697"/>
                  <a:gd name="T62" fmla="*/ 104 w 455"/>
                  <a:gd name="T63" fmla="*/ 622 h 697"/>
                  <a:gd name="T64" fmla="*/ 191 w 455"/>
                  <a:gd name="T65" fmla="*/ 641 h 697"/>
                  <a:gd name="T66" fmla="*/ 223 w 455"/>
                  <a:gd name="T67" fmla="*/ 647 h 697"/>
                  <a:gd name="T68" fmla="*/ 230 w 455"/>
                  <a:gd name="T69" fmla="*/ 694 h 697"/>
                  <a:gd name="T70" fmla="*/ 235 w 455"/>
                  <a:gd name="T71" fmla="*/ 646 h 697"/>
                  <a:gd name="T72" fmla="*/ 243 w 455"/>
                  <a:gd name="T73" fmla="*/ 641 h 697"/>
                  <a:gd name="T74" fmla="*/ 266 w 455"/>
                  <a:gd name="T75" fmla="*/ 613 h 697"/>
                  <a:gd name="T76" fmla="*/ 426 w 455"/>
                  <a:gd name="T77" fmla="*/ 636 h 697"/>
                  <a:gd name="T78" fmla="*/ 406 w 455"/>
                  <a:gd name="T79" fmla="*/ 673 h 697"/>
                  <a:gd name="T80" fmla="*/ 455 w 455"/>
                  <a:gd name="T81" fmla="*/ 67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5" h="697">
                    <a:moveTo>
                      <a:pt x="436" y="649"/>
                    </a:moveTo>
                    <a:cubicBezTo>
                      <a:pt x="436" y="637"/>
                      <a:pt x="436" y="637"/>
                      <a:pt x="436" y="637"/>
                    </a:cubicBezTo>
                    <a:cubicBezTo>
                      <a:pt x="442" y="638"/>
                      <a:pt x="446" y="639"/>
                      <a:pt x="446" y="639"/>
                    </a:cubicBezTo>
                    <a:cubicBezTo>
                      <a:pt x="453" y="610"/>
                      <a:pt x="453" y="610"/>
                      <a:pt x="453" y="610"/>
                    </a:cubicBezTo>
                    <a:cubicBezTo>
                      <a:pt x="453" y="610"/>
                      <a:pt x="405" y="593"/>
                      <a:pt x="358" y="586"/>
                    </a:cubicBezTo>
                    <a:cubicBezTo>
                      <a:pt x="324" y="581"/>
                      <a:pt x="285" y="575"/>
                      <a:pt x="266" y="572"/>
                    </a:cubicBezTo>
                    <a:cubicBezTo>
                      <a:pt x="266" y="555"/>
                      <a:pt x="266" y="555"/>
                      <a:pt x="266" y="555"/>
                    </a:cubicBezTo>
                    <a:cubicBezTo>
                      <a:pt x="252" y="555"/>
                      <a:pt x="252" y="555"/>
                      <a:pt x="252" y="555"/>
                    </a:cubicBezTo>
                    <a:cubicBezTo>
                      <a:pt x="252" y="408"/>
                      <a:pt x="252" y="408"/>
                      <a:pt x="252" y="408"/>
                    </a:cubicBezTo>
                    <a:cubicBezTo>
                      <a:pt x="239" y="408"/>
                      <a:pt x="239" y="408"/>
                      <a:pt x="239" y="408"/>
                    </a:cubicBezTo>
                    <a:cubicBezTo>
                      <a:pt x="239" y="350"/>
                      <a:pt x="239" y="350"/>
                      <a:pt x="239" y="350"/>
                    </a:cubicBezTo>
                    <a:cubicBezTo>
                      <a:pt x="251" y="351"/>
                      <a:pt x="261" y="353"/>
                      <a:pt x="276" y="354"/>
                    </a:cubicBezTo>
                    <a:cubicBezTo>
                      <a:pt x="303" y="355"/>
                      <a:pt x="314" y="355"/>
                      <a:pt x="332" y="360"/>
                    </a:cubicBezTo>
                    <a:cubicBezTo>
                      <a:pt x="351" y="364"/>
                      <a:pt x="352" y="365"/>
                      <a:pt x="365" y="364"/>
                    </a:cubicBezTo>
                    <a:cubicBezTo>
                      <a:pt x="378" y="362"/>
                      <a:pt x="392" y="360"/>
                      <a:pt x="396" y="351"/>
                    </a:cubicBezTo>
                    <a:cubicBezTo>
                      <a:pt x="400" y="343"/>
                      <a:pt x="395" y="340"/>
                      <a:pt x="389" y="330"/>
                    </a:cubicBezTo>
                    <a:cubicBezTo>
                      <a:pt x="383" y="320"/>
                      <a:pt x="371" y="320"/>
                      <a:pt x="344" y="314"/>
                    </a:cubicBezTo>
                    <a:cubicBezTo>
                      <a:pt x="317" y="309"/>
                      <a:pt x="264" y="304"/>
                      <a:pt x="232" y="301"/>
                    </a:cubicBezTo>
                    <a:cubicBezTo>
                      <a:pt x="199" y="299"/>
                      <a:pt x="148" y="297"/>
                      <a:pt x="117" y="296"/>
                    </a:cubicBezTo>
                    <a:cubicBezTo>
                      <a:pt x="117" y="296"/>
                      <a:pt x="82" y="293"/>
                      <a:pt x="60" y="301"/>
                    </a:cubicBezTo>
                    <a:cubicBezTo>
                      <a:pt x="54" y="304"/>
                      <a:pt x="51" y="307"/>
                      <a:pt x="48" y="311"/>
                    </a:cubicBezTo>
                    <a:cubicBezTo>
                      <a:pt x="48" y="311"/>
                      <a:pt x="48" y="310"/>
                      <a:pt x="48" y="310"/>
                    </a:cubicBezTo>
                    <a:cubicBezTo>
                      <a:pt x="43" y="299"/>
                      <a:pt x="42" y="284"/>
                      <a:pt x="43" y="262"/>
                    </a:cubicBezTo>
                    <a:cubicBezTo>
                      <a:pt x="44" y="253"/>
                      <a:pt x="47" y="229"/>
                      <a:pt x="50" y="204"/>
                    </a:cubicBezTo>
                    <a:cubicBezTo>
                      <a:pt x="54" y="206"/>
                      <a:pt x="59" y="206"/>
                      <a:pt x="64" y="204"/>
                    </a:cubicBezTo>
                    <a:cubicBezTo>
                      <a:pt x="73" y="200"/>
                      <a:pt x="90" y="188"/>
                      <a:pt x="106" y="172"/>
                    </a:cubicBezTo>
                    <a:cubicBezTo>
                      <a:pt x="122" y="155"/>
                      <a:pt x="122" y="122"/>
                      <a:pt x="123" y="98"/>
                    </a:cubicBezTo>
                    <a:cubicBezTo>
                      <a:pt x="125" y="73"/>
                      <a:pt x="113" y="48"/>
                      <a:pt x="102" y="24"/>
                    </a:cubicBezTo>
                    <a:cubicBezTo>
                      <a:pt x="90" y="0"/>
                      <a:pt x="69" y="1"/>
                      <a:pt x="55" y="11"/>
                    </a:cubicBezTo>
                    <a:cubicBezTo>
                      <a:pt x="41" y="21"/>
                      <a:pt x="42" y="48"/>
                      <a:pt x="45" y="59"/>
                    </a:cubicBezTo>
                    <a:cubicBezTo>
                      <a:pt x="48" y="71"/>
                      <a:pt x="47" y="95"/>
                      <a:pt x="47" y="124"/>
                    </a:cubicBezTo>
                    <a:cubicBezTo>
                      <a:pt x="47" y="137"/>
                      <a:pt x="41" y="167"/>
                      <a:pt x="41" y="185"/>
                    </a:cubicBezTo>
                    <a:cubicBezTo>
                      <a:pt x="41" y="186"/>
                      <a:pt x="41" y="186"/>
                      <a:pt x="41" y="187"/>
                    </a:cubicBezTo>
                    <a:cubicBezTo>
                      <a:pt x="39" y="205"/>
                      <a:pt x="37" y="223"/>
                      <a:pt x="36" y="235"/>
                    </a:cubicBezTo>
                    <a:cubicBezTo>
                      <a:pt x="34" y="267"/>
                      <a:pt x="28" y="307"/>
                      <a:pt x="38" y="320"/>
                    </a:cubicBezTo>
                    <a:cubicBezTo>
                      <a:pt x="48" y="333"/>
                      <a:pt x="52" y="341"/>
                      <a:pt x="66" y="345"/>
                    </a:cubicBezTo>
                    <a:cubicBezTo>
                      <a:pt x="68" y="346"/>
                      <a:pt x="69" y="346"/>
                      <a:pt x="70" y="346"/>
                    </a:cubicBezTo>
                    <a:cubicBezTo>
                      <a:pt x="81" y="350"/>
                      <a:pt x="90" y="349"/>
                      <a:pt x="124" y="352"/>
                    </a:cubicBezTo>
                    <a:cubicBezTo>
                      <a:pt x="168" y="357"/>
                      <a:pt x="161" y="348"/>
                      <a:pt x="201" y="348"/>
                    </a:cubicBezTo>
                    <a:cubicBezTo>
                      <a:pt x="208" y="348"/>
                      <a:pt x="215" y="348"/>
                      <a:pt x="221" y="349"/>
                    </a:cubicBezTo>
                    <a:cubicBezTo>
                      <a:pt x="221" y="375"/>
                      <a:pt x="221" y="375"/>
                      <a:pt x="221" y="375"/>
                    </a:cubicBezTo>
                    <a:cubicBezTo>
                      <a:pt x="211" y="381"/>
                      <a:pt x="179" y="401"/>
                      <a:pt x="160" y="413"/>
                    </a:cubicBezTo>
                    <a:cubicBezTo>
                      <a:pt x="155" y="414"/>
                      <a:pt x="148" y="418"/>
                      <a:pt x="140" y="423"/>
                    </a:cubicBezTo>
                    <a:cubicBezTo>
                      <a:pt x="127" y="432"/>
                      <a:pt x="119" y="442"/>
                      <a:pt x="121" y="446"/>
                    </a:cubicBezTo>
                    <a:cubicBezTo>
                      <a:pt x="124" y="450"/>
                      <a:pt x="137" y="446"/>
                      <a:pt x="150" y="437"/>
                    </a:cubicBezTo>
                    <a:cubicBezTo>
                      <a:pt x="157" y="432"/>
                      <a:pt x="164" y="426"/>
                      <a:pt x="167" y="421"/>
                    </a:cubicBezTo>
                    <a:cubicBezTo>
                      <a:pt x="168" y="420"/>
                      <a:pt x="170" y="419"/>
                      <a:pt x="171" y="418"/>
                    </a:cubicBezTo>
                    <a:cubicBezTo>
                      <a:pt x="179" y="411"/>
                      <a:pt x="209" y="391"/>
                      <a:pt x="221" y="384"/>
                    </a:cubicBezTo>
                    <a:cubicBezTo>
                      <a:pt x="221" y="408"/>
                      <a:pt x="221" y="408"/>
                      <a:pt x="221" y="408"/>
                    </a:cubicBezTo>
                    <a:cubicBezTo>
                      <a:pt x="206" y="408"/>
                      <a:pt x="206" y="408"/>
                      <a:pt x="206" y="408"/>
                    </a:cubicBezTo>
                    <a:cubicBezTo>
                      <a:pt x="206" y="555"/>
                      <a:pt x="206" y="555"/>
                      <a:pt x="206" y="555"/>
                    </a:cubicBezTo>
                    <a:cubicBezTo>
                      <a:pt x="191" y="555"/>
                      <a:pt x="191" y="555"/>
                      <a:pt x="191" y="555"/>
                    </a:cubicBezTo>
                    <a:cubicBezTo>
                      <a:pt x="191" y="569"/>
                      <a:pt x="191" y="569"/>
                      <a:pt x="191" y="569"/>
                    </a:cubicBezTo>
                    <a:cubicBezTo>
                      <a:pt x="173" y="572"/>
                      <a:pt x="132" y="578"/>
                      <a:pt x="96" y="583"/>
                    </a:cubicBezTo>
                    <a:cubicBezTo>
                      <a:pt x="49" y="590"/>
                      <a:pt x="1" y="607"/>
                      <a:pt x="1" y="607"/>
                    </a:cubicBezTo>
                    <a:cubicBezTo>
                      <a:pt x="8" y="636"/>
                      <a:pt x="8" y="636"/>
                      <a:pt x="8" y="636"/>
                    </a:cubicBezTo>
                    <a:cubicBezTo>
                      <a:pt x="8" y="636"/>
                      <a:pt x="12" y="635"/>
                      <a:pt x="18" y="635"/>
                    </a:cubicBezTo>
                    <a:cubicBezTo>
                      <a:pt x="18" y="646"/>
                      <a:pt x="18" y="646"/>
                      <a:pt x="18" y="646"/>
                    </a:cubicBezTo>
                    <a:cubicBezTo>
                      <a:pt x="7" y="649"/>
                      <a:pt x="0" y="658"/>
                      <a:pt x="0" y="670"/>
                    </a:cubicBezTo>
                    <a:cubicBezTo>
                      <a:pt x="0" y="683"/>
                      <a:pt x="10" y="694"/>
                      <a:pt x="24" y="694"/>
                    </a:cubicBezTo>
                    <a:cubicBezTo>
                      <a:pt x="37" y="694"/>
                      <a:pt x="48" y="683"/>
                      <a:pt x="48" y="670"/>
                    </a:cubicBezTo>
                    <a:cubicBezTo>
                      <a:pt x="48" y="658"/>
                      <a:pt x="39" y="648"/>
                      <a:pt x="28" y="646"/>
                    </a:cubicBezTo>
                    <a:cubicBezTo>
                      <a:pt x="28" y="633"/>
                      <a:pt x="28" y="633"/>
                      <a:pt x="28" y="633"/>
                    </a:cubicBezTo>
                    <a:cubicBezTo>
                      <a:pt x="48" y="631"/>
                      <a:pt x="79" y="627"/>
                      <a:pt x="104" y="622"/>
                    </a:cubicBezTo>
                    <a:cubicBezTo>
                      <a:pt x="134" y="615"/>
                      <a:pt x="172" y="611"/>
                      <a:pt x="191" y="610"/>
                    </a:cubicBezTo>
                    <a:cubicBezTo>
                      <a:pt x="191" y="641"/>
                      <a:pt x="191" y="641"/>
                      <a:pt x="191" y="641"/>
                    </a:cubicBezTo>
                    <a:cubicBezTo>
                      <a:pt x="220" y="641"/>
                      <a:pt x="220" y="641"/>
                      <a:pt x="220" y="641"/>
                    </a:cubicBezTo>
                    <a:cubicBezTo>
                      <a:pt x="223" y="647"/>
                      <a:pt x="223" y="647"/>
                      <a:pt x="223" y="647"/>
                    </a:cubicBezTo>
                    <a:cubicBezTo>
                      <a:pt x="213" y="650"/>
                      <a:pt x="206" y="659"/>
                      <a:pt x="206" y="670"/>
                    </a:cubicBezTo>
                    <a:cubicBezTo>
                      <a:pt x="206" y="683"/>
                      <a:pt x="217" y="694"/>
                      <a:pt x="230" y="694"/>
                    </a:cubicBezTo>
                    <a:cubicBezTo>
                      <a:pt x="244" y="694"/>
                      <a:pt x="254" y="683"/>
                      <a:pt x="254" y="670"/>
                    </a:cubicBezTo>
                    <a:cubicBezTo>
                      <a:pt x="254" y="658"/>
                      <a:pt x="246" y="648"/>
                      <a:pt x="235" y="646"/>
                    </a:cubicBezTo>
                    <a:cubicBezTo>
                      <a:pt x="243" y="644"/>
                      <a:pt x="243" y="644"/>
                      <a:pt x="243" y="644"/>
                    </a:cubicBezTo>
                    <a:cubicBezTo>
                      <a:pt x="243" y="641"/>
                      <a:pt x="243" y="641"/>
                      <a:pt x="243" y="641"/>
                    </a:cubicBezTo>
                    <a:cubicBezTo>
                      <a:pt x="266" y="641"/>
                      <a:pt x="266" y="641"/>
                      <a:pt x="266" y="641"/>
                    </a:cubicBezTo>
                    <a:cubicBezTo>
                      <a:pt x="266" y="613"/>
                      <a:pt x="266" y="613"/>
                      <a:pt x="266" y="613"/>
                    </a:cubicBezTo>
                    <a:cubicBezTo>
                      <a:pt x="285" y="615"/>
                      <a:pt x="321" y="618"/>
                      <a:pt x="350" y="624"/>
                    </a:cubicBezTo>
                    <a:cubicBezTo>
                      <a:pt x="375" y="630"/>
                      <a:pt x="406" y="634"/>
                      <a:pt x="426" y="636"/>
                    </a:cubicBezTo>
                    <a:cubicBezTo>
                      <a:pt x="426" y="649"/>
                      <a:pt x="426" y="649"/>
                      <a:pt x="426" y="649"/>
                    </a:cubicBezTo>
                    <a:cubicBezTo>
                      <a:pt x="415" y="651"/>
                      <a:pt x="406" y="661"/>
                      <a:pt x="406" y="673"/>
                    </a:cubicBezTo>
                    <a:cubicBezTo>
                      <a:pt x="406" y="686"/>
                      <a:pt x="417" y="697"/>
                      <a:pt x="431" y="697"/>
                    </a:cubicBezTo>
                    <a:cubicBezTo>
                      <a:pt x="444" y="697"/>
                      <a:pt x="455" y="686"/>
                      <a:pt x="455" y="673"/>
                    </a:cubicBezTo>
                    <a:cubicBezTo>
                      <a:pt x="455" y="661"/>
                      <a:pt x="447" y="652"/>
                      <a:pt x="436" y="64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1515" name="Group 337"/>
              <p:cNvGrpSpPr/>
              <p:nvPr/>
            </p:nvGrpSpPr>
            <p:grpSpPr>
              <a:xfrm>
                <a:off x="1870597" y="2041793"/>
                <a:ext cx="903865" cy="237031"/>
                <a:chOff x="1905035" y="2041793"/>
                <a:chExt cx="903865" cy="237031"/>
              </a:xfrm>
            </p:grpSpPr>
            <p:sp>
              <p:nvSpPr>
                <p:cNvPr id="339" name="Freeform 74"/>
                <p:cNvSpPr>
                  <a:spLocks/>
                </p:cNvSpPr>
                <p:nvPr/>
              </p:nvSpPr>
              <p:spPr bwMode="auto">
                <a:xfrm>
                  <a:off x="2288844" y="2064018"/>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gradFill flip="none" rotWithShape="1">
                  <a:gsLst>
                    <a:gs pos="28000">
                      <a:srgbClr val="676C6C"/>
                    </a:gs>
                    <a:gs pos="3000">
                      <a:srgbClr val="6B7070">
                        <a:lumMod val="96000"/>
                        <a:lumOff val="4000"/>
                      </a:srgbClr>
                    </a:gs>
                    <a:gs pos="100000">
                      <a:srgbClr val="585C5C"/>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40" name="Freeform 74"/>
                <p:cNvSpPr>
                  <a:spLocks/>
                </p:cNvSpPr>
                <p:nvPr/>
              </p:nvSpPr>
              <p:spPr bwMode="auto">
                <a:xfrm>
                  <a:off x="1905035" y="2041793"/>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no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grpSp>
        <p:nvGrpSpPr>
          <p:cNvPr id="1516" name="Group 348"/>
          <p:cNvGrpSpPr/>
          <p:nvPr/>
        </p:nvGrpSpPr>
        <p:grpSpPr>
          <a:xfrm>
            <a:off x="6177770" y="2523533"/>
            <a:ext cx="1024854" cy="921996"/>
            <a:chOff x="5490768" y="2630220"/>
            <a:chExt cx="1539136" cy="1384663"/>
          </a:xfrm>
        </p:grpSpPr>
        <p:grpSp>
          <p:nvGrpSpPr>
            <p:cNvPr id="1520" name="Group 349" descr="Down:  Group 8"/>
            <p:cNvGrpSpPr/>
            <p:nvPr/>
          </p:nvGrpSpPr>
          <p:grpSpPr>
            <a:xfrm>
              <a:off x="5722110" y="2630220"/>
              <a:ext cx="339095" cy="681565"/>
              <a:chOff x="1015510" y="1605501"/>
              <a:chExt cx="339095" cy="681565"/>
            </a:xfrm>
          </p:grpSpPr>
          <p:grpSp>
            <p:nvGrpSpPr>
              <p:cNvPr id="1524" name="Group 362"/>
              <p:cNvGrpSpPr/>
              <p:nvPr/>
            </p:nvGrpSpPr>
            <p:grpSpPr>
              <a:xfrm>
                <a:off x="1123110" y="1605501"/>
                <a:ext cx="231495" cy="401617"/>
                <a:chOff x="1142160" y="1592801"/>
                <a:chExt cx="231495" cy="401617"/>
              </a:xfrm>
            </p:grpSpPr>
            <p:sp>
              <p:nvSpPr>
                <p:cNvPr id="365" name="Freeform 68"/>
                <p:cNvSpPr>
                  <a:spLocks/>
                </p:cNvSpPr>
                <p:nvPr/>
              </p:nvSpPr>
              <p:spPr bwMode="auto">
                <a:xfrm>
                  <a:off x="1142160" y="1593878"/>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66" name="Freeform 69"/>
                <p:cNvSpPr>
                  <a:spLocks/>
                </p:cNvSpPr>
                <p:nvPr/>
              </p:nvSpPr>
              <p:spPr bwMode="auto">
                <a:xfrm>
                  <a:off x="1208061" y="1592801"/>
                  <a:ext cx="121131" cy="229880"/>
                </a:xfrm>
                <a:custGeom>
                  <a:avLst/>
                  <a:gdLst>
                    <a:gd name="T0" fmla="*/ 85 w 95"/>
                    <a:gd name="T1" fmla="*/ 166 h 181"/>
                    <a:gd name="T2" fmla="*/ 80 w 95"/>
                    <a:gd name="T3" fmla="*/ 168 h 181"/>
                    <a:gd name="T4" fmla="*/ 21 w 95"/>
                    <a:gd name="T5" fmla="*/ 132 h 181"/>
                    <a:gd name="T6" fmla="*/ 31 w 95"/>
                    <a:gd name="T7" fmla="*/ 111 h 181"/>
                    <a:gd name="T8" fmla="*/ 15 w 95"/>
                    <a:gd name="T9" fmla="*/ 93 h 181"/>
                    <a:gd name="T10" fmla="*/ 14 w 95"/>
                    <a:gd name="T11" fmla="*/ 85 h 181"/>
                    <a:gd name="T12" fmla="*/ 56 w 95"/>
                    <a:gd name="T13" fmla="*/ 7 h 181"/>
                    <a:gd name="T14" fmla="*/ 55 w 95"/>
                    <a:gd name="T15" fmla="*/ 0 h 181"/>
                    <a:gd name="T16" fmla="*/ 7 w 95"/>
                    <a:gd name="T17" fmla="*/ 85 h 181"/>
                    <a:gd name="T18" fmla="*/ 8 w 95"/>
                    <a:gd name="T19" fmla="*/ 95 h 181"/>
                    <a:gd name="T20" fmla="*/ 1 w 95"/>
                    <a:gd name="T21" fmla="*/ 114 h 181"/>
                    <a:gd name="T22" fmla="*/ 13 w 95"/>
                    <a:gd name="T23" fmla="*/ 132 h 181"/>
                    <a:gd name="T24" fmla="*/ 77 w 95"/>
                    <a:gd name="T25" fmla="*/ 175 h 181"/>
                    <a:gd name="T26" fmla="*/ 87 w 95"/>
                    <a:gd name="T27" fmla="*/ 181 h 181"/>
                    <a:gd name="T28" fmla="*/ 95 w 95"/>
                    <a:gd name="T29" fmla="*/ 172 h 181"/>
                    <a:gd name="T30" fmla="*/ 85 w 95"/>
                    <a:gd name="T31" fmla="*/ 16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81">
                      <a:moveTo>
                        <a:pt x="85" y="166"/>
                      </a:moveTo>
                      <a:cubicBezTo>
                        <a:pt x="83" y="166"/>
                        <a:pt x="81" y="167"/>
                        <a:pt x="80" y="168"/>
                      </a:cubicBezTo>
                      <a:cubicBezTo>
                        <a:pt x="51" y="170"/>
                        <a:pt x="26" y="155"/>
                        <a:pt x="21" y="132"/>
                      </a:cubicBezTo>
                      <a:cubicBezTo>
                        <a:pt x="28" y="129"/>
                        <a:pt x="32" y="120"/>
                        <a:pt x="31" y="111"/>
                      </a:cubicBezTo>
                      <a:cubicBezTo>
                        <a:pt x="30" y="101"/>
                        <a:pt x="23" y="93"/>
                        <a:pt x="15" y="93"/>
                      </a:cubicBezTo>
                      <a:cubicBezTo>
                        <a:pt x="15" y="90"/>
                        <a:pt x="14" y="87"/>
                        <a:pt x="14" y="85"/>
                      </a:cubicBezTo>
                      <a:cubicBezTo>
                        <a:pt x="10" y="45"/>
                        <a:pt x="29" y="10"/>
                        <a:pt x="56" y="7"/>
                      </a:cubicBezTo>
                      <a:cubicBezTo>
                        <a:pt x="55" y="0"/>
                        <a:pt x="55" y="0"/>
                        <a:pt x="55" y="0"/>
                      </a:cubicBezTo>
                      <a:cubicBezTo>
                        <a:pt x="24" y="3"/>
                        <a:pt x="2" y="42"/>
                        <a:pt x="7" y="85"/>
                      </a:cubicBezTo>
                      <a:cubicBezTo>
                        <a:pt x="7" y="89"/>
                        <a:pt x="8" y="92"/>
                        <a:pt x="8" y="95"/>
                      </a:cubicBezTo>
                      <a:cubicBezTo>
                        <a:pt x="3" y="98"/>
                        <a:pt x="0" y="106"/>
                        <a:pt x="1" y="114"/>
                      </a:cubicBezTo>
                      <a:cubicBezTo>
                        <a:pt x="2" y="123"/>
                        <a:pt x="7" y="130"/>
                        <a:pt x="13" y="132"/>
                      </a:cubicBezTo>
                      <a:cubicBezTo>
                        <a:pt x="18" y="158"/>
                        <a:pt x="45" y="177"/>
                        <a:pt x="77" y="175"/>
                      </a:cubicBezTo>
                      <a:cubicBezTo>
                        <a:pt x="78" y="179"/>
                        <a:pt x="82" y="181"/>
                        <a:pt x="87" y="181"/>
                      </a:cubicBezTo>
                      <a:cubicBezTo>
                        <a:pt x="92" y="180"/>
                        <a:pt x="95" y="176"/>
                        <a:pt x="95" y="172"/>
                      </a:cubicBezTo>
                      <a:cubicBezTo>
                        <a:pt x="95" y="168"/>
                        <a:pt x="90" y="165"/>
                        <a:pt x="85" y="1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364" name="Freeform 68"/>
              <p:cNvSpPr>
                <a:spLocks/>
              </p:cNvSpPr>
              <p:nvPr/>
            </p:nvSpPr>
            <p:spPr bwMode="auto">
              <a:xfrm>
                <a:off x="1015510" y="1886526"/>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no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nvGrpSpPr>
            <p:cNvPr id="1527" name="Group 350" descr="Down:  Group 14"/>
            <p:cNvGrpSpPr/>
            <p:nvPr/>
          </p:nvGrpSpPr>
          <p:grpSpPr>
            <a:xfrm>
              <a:off x="6260587" y="2631217"/>
              <a:ext cx="769317" cy="1350207"/>
              <a:chOff x="2612440" y="1620796"/>
              <a:chExt cx="769317" cy="1350207"/>
            </a:xfrm>
          </p:grpSpPr>
          <p:sp>
            <p:nvSpPr>
              <p:cNvPr id="359" name="Freeform 67"/>
              <p:cNvSpPr>
                <a:spLocks/>
              </p:cNvSpPr>
              <p:nvPr/>
            </p:nvSpPr>
            <p:spPr bwMode="auto">
              <a:xfrm>
                <a:off x="2672198" y="2215684"/>
                <a:ext cx="223958" cy="38224"/>
              </a:xfrm>
              <a:custGeom>
                <a:avLst/>
                <a:gdLst>
                  <a:gd name="T0" fmla="*/ 7 w 176"/>
                  <a:gd name="T1" fmla="*/ 18 h 30"/>
                  <a:gd name="T2" fmla="*/ 2 w 176"/>
                  <a:gd name="T3" fmla="*/ 22 h 30"/>
                  <a:gd name="T4" fmla="*/ 0 w 176"/>
                  <a:gd name="T5" fmla="*/ 27 h 30"/>
                  <a:gd name="T6" fmla="*/ 6 w 176"/>
                  <a:gd name="T7" fmla="*/ 30 h 30"/>
                  <a:gd name="T8" fmla="*/ 167 w 176"/>
                  <a:gd name="T9" fmla="*/ 28 h 30"/>
                  <a:gd name="T10" fmla="*/ 172 w 176"/>
                  <a:gd name="T11" fmla="*/ 24 h 30"/>
                  <a:gd name="T12" fmla="*/ 175 w 176"/>
                  <a:gd name="T13" fmla="*/ 3 h 30"/>
                  <a:gd name="T14" fmla="*/ 170 w 176"/>
                  <a:gd name="T15" fmla="*/ 0 h 30"/>
                  <a:gd name="T16" fmla="*/ 7 w 176"/>
                  <a:gd name="T17" fmla="*/ 18 h 30"/>
                  <a:gd name="T18" fmla="*/ 7 w 176"/>
                  <a:gd name="T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0">
                    <a:moveTo>
                      <a:pt x="7" y="18"/>
                    </a:moveTo>
                    <a:cubicBezTo>
                      <a:pt x="4" y="18"/>
                      <a:pt x="1" y="20"/>
                      <a:pt x="2" y="22"/>
                    </a:cubicBezTo>
                    <a:cubicBezTo>
                      <a:pt x="0" y="27"/>
                      <a:pt x="0" y="27"/>
                      <a:pt x="0" y="27"/>
                    </a:cubicBezTo>
                    <a:cubicBezTo>
                      <a:pt x="1" y="29"/>
                      <a:pt x="2" y="30"/>
                      <a:pt x="6" y="30"/>
                    </a:cubicBezTo>
                    <a:cubicBezTo>
                      <a:pt x="167" y="28"/>
                      <a:pt x="167" y="28"/>
                      <a:pt x="167" y="28"/>
                    </a:cubicBezTo>
                    <a:cubicBezTo>
                      <a:pt x="170" y="28"/>
                      <a:pt x="172" y="26"/>
                      <a:pt x="172" y="24"/>
                    </a:cubicBezTo>
                    <a:cubicBezTo>
                      <a:pt x="175" y="3"/>
                      <a:pt x="175" y="3"/>
                      <a:pt x="175" y="3"/>
                    </a:cubicBezTo>
                    <a:cubicBezTo>
                      <a:pt x="176" y="1"/>
                      <a:pt x="173" y="0"/>
                      <a:pt x="170" y="0"/>
                    </a:cubicBezTo>
                    <a:cubicBezTo>
                      <a:pt x="7" y="18"/>
                      <a:pt x="7" y="18"/>
                      <a:pt x="7" y="18"/>
                    </a:cubicBezTo>
                    <a:cubicBezTo>
                      <a:pt x="7" y="18"/>
                      <a:pt x="7" y="18"/>
                      <a:pt x="7" y="18"/>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1531" name="Group 359"/>
              <p:cNvGrpSpPr/>
              <p:nvPr/>
            </p:nvGrpSpPr>
            <p:grpSpPr>
              <a:xfrm>
                <a:off x="2612440" y="1620796"/>
                <a:ext cx="769317" cy="1350207"/>
                <a:chOff x="2612440" y="1620796"/>
                <a:chExt cx="769317" cy="1350207"/>
              </a:xfrm>
            </p:grpSpPr>
            <p:sp>
              <p:nvSpPr>
                <p:cNvPr id="361" name="Freeform 65"/>
                <p:cNvSpPr>
                  <a:spLocks/>
                </p:cNvSpPr>
                <p:nvPr/>
              </p:nvSpPr>
              <p:spPr bwMode="auto">
                <a:xfrm>
                  <a:off x="2927919" y="1620796"/>
                  <a:ext cx="255721" cy="629343"/>
                </a:xfrm>
                <a:custGeom>
                  <a:avLst/>
                  <a:gdLst>
                    <a:gd name="T0" fmla="*/ 197 w 201"/>
                    <a:gd name="T1" fmla="*/ 442 h 495"/>
                    <a:gd name="T2" fmla="*/ 126 w 201"/>
                    <a:gd name="T3" fmla="*/ 227 h 495"/>
                    <a:gd name="T4" fmla="*/ 111 w 201"/>
                    <a:gd name="T5" fmla="*/ 211 h 495"/>
                    <a:gd name="T6" fmla="*/ 103 w 201"/>
                    <a:gd name="T7" fmla="*/ 3 h 495"/>
                    <a:gd name="T8" fmla="*/ 78 w 201"/>
                    <a:gd name="T9" fmla="*/ 0 h 495"/>
                    <a:gd name="T10" fmla="*/ 36 w 201"/>
                    <a:gd name="T11" fmla="*/ 424 h 495"/>
                    <a:gd name="T12" fmla="*/ 59 w 201"/>
                    <a:gd name="T13" fmla="*/ 427 h 495"/>
                    <a:gd name="T14" fmla="*/ 109 w 201"/>
                    <a:gd name="T15" fmla="*/ 232 h 495"/>
                    <a:gd name="T16" fmla="*/ 110 w 201"/>
                    <a:gd name="T17" fmla="*/ 221 h 495"/>
                    <a:gd name="T18" fmla="*/ 121 w 201"/>
                    <a:gd name="T19" fmla="*/ 237 h 495"/>
                    <a:gd name="T20" fmla="*/ 190 w 201"/>
                    <a:gd name="T21" fmla="*/ 445 h 495"/>
                    <a:gd name="T22" fmla="*/ 172 w 201"/>
                    <a:gd name="T23" fmla="*/ 486 h 495"/>
                    <a:gd name="T24" fmla="*/ 1 w 201"/>
                    <a:gd name="T25" fmla="*/ 487 h 495"/>
                    <a:gd name="T26" fmla="*/ 0 w 201"/>
                    <a:gd name="T27" fmla="*/ 495 h 495"/>
                    <a:gd name="T28" fmla="*/ 165 w 201"/>
                    <a:gd name="T29" fmla="*/ 495 h 495"/>
                    <a:gd name="T30" fmla="*/ 195 w 201"/>
                    <a:gd name="T31" fmla="*/ 480 h 495"/>
                    <a:gd name="T32" fmla="*/ 197 w 201"/>
                    <a:gd name="T33" fmla="*/ 44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495">
                      <a:moveTo>
                        <a:pt x="197" y="442"/>
                      </a:moveTo>
                      <a:cubicBezTo>
                        <a:pt x="192" y="428"/>
                        <a:pt x="131" y="243"/>
                        <a:pt x="126" y="227"/>
                      </a:cubicBezTo>
                      <a:cubicBezTo>
                        <a:pt x="122" y="215"/>
                        <a:pt x="114" y="212"/>
                        <a:pt x="111" y="211"/>
                      </a:cubicBezTo>
                      <a:cubicBezTo>
                        <a:pt x="120" y="100"/>
                        <a:pt x="103" y="3"/>
                        <a:pt x="103" y="3"/>
                      </a:cubicBezTo>
                      <a:cubicBezTo>
                        <a:pt x="78" y="0"/>
                        <a:pt x="78" y="0"/>
                        <a:pt x="78" y="0"/>
                      </a:cubicBezTo>
                      <a:cubicBezTo>
                        <a:pt x="36" y="424"/>
                        <a:pt x="36" y="424"/>
                        <a:pt x="36" y="424"/>
                      </a:cubicBezTo>
                      <a:cubicBezTo>
                        <a:pt x="59" y="427"/>
                        <a:pt x="59" y="427"/>
                        <a:pt x="59" y="427"/>
                      </a:cubicBezTo>
                      <a:cubicBezTo>
                        <a:pt x="59" y="427"/>
                        <a:pt x="97" y="353"/>
                        <a:pt x="109" y="232"/>
                      </a:cubicBezTo>
                      <a:cubicBezTo>
                        <a:pt x="109" y="228"/>
                        <a:pt x="110" y="224"/>
                        <a:pt x="110" y="221"/>
                      </a:cubicBezTo>
                      <a:cubicBezTo>
                        <a:pt x="112" y="221"/>
                        <a:pt x="117" y="224"/>
                        <a:pt x="121" y="237"/>
                      </a:cubicBezTo>
                      <a:cubicBezTo>
                        <a:pt x="127" y="254"/>
                        <a:pt x="185" y="432"/>
                        <a:pt x="190" y="445"/>
                      </a:cubicBezTo>
                      <a:cubicBezTo>
                        <a:pt x="194" y="459"/>
                        <a:pt x="193" y="486"/>
                        <a:pt x="172" y="486"/>
                      </a:cubicBezTo>
                      <a:cubicBezTo>
                        <a:pt x="151" y="486"/>
                        <a:pt x="1" y="487"/>
                        <a:pt x="1" y="487"/>
                      </a:cubicBezTo>
                      <a:cubicBezTo>
                        <a:pt x="0" y="495"/>
                        <a:pt x="0" y="495"/>
                        <a:pt x="0" y="495"/>
                      </a:cubicBezTo>
                      <a:cubicBezTo>
                        <a:pt x="0" y="495"/>
                        <a:pt x="156" y="495"/>
                        <a:pt x="165" y="495"/>
                      </a:cubicBezTo>
                      <a:cubicBezTo>
                        <a:pt x="174" y="495"/>
                        <a:pt x="188" y="495"/>
                        <a:pt x="195" y="480"/>
                      </a:cubicBezTo>
                      <a:cubicBezTo>
                        <a:pt x="200" y="471"/>
                        <a:pt x="201" y="457"/>
                        <a:pt x="197" y="442"/>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62" name="Freeform 73"/>
                <p:cNvSpPr>
                  <a:spLocks/>
                </p:cNvSpPr>
                <p:nvPr/>
              </p:nvSpPr>
              <p:spPr bwMode="auto">
                <a:xfrm>
                  <a:off x="2612440" y="2250139"/>
                  <a:ext cx="769317" cy="720864"/>
                </a:xfrm>
                <a:custGeom>
                  <a:avLst/>
                  <a:gdLst>
                    <a:gd name="T0" fmla="*/ 1429 w 1429"/>
                    <a:gd name="T1" fmla="*/ 87 h 1339"/>
                    <a:gd name="T2" fmla="*/ 1429 w 1429"/>
                    <a:gd name="T3" fmla="*/ 0 h 1339"/>
                    <a:gd name="T4" fmla="*/ 0 w 1429"/>
                    <a:gd name="T5" fmla="*/ 0 h 1339"/>
                    <a:gd name="T6" fmla="*/ 0 w 1429"/>
                    <a:gd name="T7" fmla="*/ 87 h 1339"/>
                    <a:gd name="T8" fmla="*/ 595 w 1429"/>
                    <a:gd name="T9" fmla="*/ 87 h 1339"/>
                    <a:gd name="T10" fmla="*/ 1231 w 1429"/>
                    <a:gd name="T11" fmla="*/ 1221 h 1339"/>
                    <a:gd name="T12" fmla="*/ 0 w 1429"/>
                    <a:gd name="T13" fmla="*/ 1221 h 1339"/>
                    <a:gd name="T14" fmla="*/ 0 w 1429"/>
                    <a:gd name="T15" fmla="*/ 1311 h 1339"/>
                    <a:gd name="T16" fmla="*/ 40 w 1429"/>
                    <a:gd name="T17" fmla="*/ 1311 h 1339"/>
                    <a:gd name="T18" fmla="*/ 50 w 1429"/>
                    <a:gd name="T19" fmla="*/ 1339 h 1339"/>
                    <a:gd name="T20" fmla="*/ 99 w 1429"/>
                    <a:gd name="T21" fmla="*/ 1339 h 1339"/>
                    <a:gd name="T22" fmla="*/ 106 w 1429"/>
                    <a:gd name="T23" fmla="*/ 1311 h 1339"/>
                    <a:gd name="T24" fmla="*/ 1318 w 1429"/>
                    <a:gd name="T25" fmla="*/ 1311 h 1339"/>
                    <a:gd name="T26" fmla="*/ 1328 w 1429"/>
                    <a:gd name="T27" fmla="*/ 1339 h 1339"/>
                    <a:gd name="T28" fmla="*/ 1377 w 1429"/>
                    <a:gd name="T29" fmla="*/ 1339 h 1339"/>
                    <a:gd name="T30" fmla="*/ 1387 w 1429"/>
                    <a:gd name="T31" fmla="*/ 1311 h 1339"/>
                    <a:gd name="T32" fmla="*/ 1429 w 1429"/>
                    <a:gd name="T33" fmla="*/ 1311 h 1339"/>
                    <a:gd name="T34" fmla="*/ 1429 w 1429"/>
                    <a:gd name="T35" fmla="*/ 1221 h 1339"/>
                    <a:gd name="T36" fmla="*/ 1316 w 1429"/>
                    <a:gd name="T37" fmla="*/ 1221 h 1339"/>
                    <a:gd name="T38" fmla="*/ 680 w 1429"/>
                    <a:gd name="T39" fmla="*/ 87 h 1339"/>
                    <a:gd name="T40" fmla="*/ 1429 w 1429"/>
                    <a:gd name="T41" fmla="*/ 8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9" h="1339">
                      <a:moveTo>
                        <a:pt x="1429" y="87"/>
                      </a:moveTo>
                      <a:lnTo>
                        <a:pt x="1429" y="0"/>
                      </a:lnTo>
                      <a:lnTo>
                        <a:pt x="0" y="0"/>
                      </a:lnTo>
                      <a:lnTo>
                        <a:pt x="0" y="87"/>
                      </a:lnTo>
                      <a:lnTo>
                        <a:pt x="595" y="87"/>
                      </a:lnTo>
                      <a:lnTo>
                        <a:pt x="1231" y="1221"/>
                      </a:lnTo>
                      <a:lnTo>
                        <a:pt x="0" y="1221"/>
                      </a:lnTo>
                      <a:lnTo>
                        <a:pt x="0" y="1311"/>
                      </a:lnTo>
                      <a:lnTo>
                        <a:pt x="40" y="1311"/>
                      </a:lnTo>
                      <a:lnTo>
                        <a:pt x="50" y="1339"/>
                      </a:lnTo>
                      <a:lnTo>
                        <a:pt x="99" y="1339"/>
                      </a:lnTo>
                      <a:lnTo>
                        <a:pt x="106" y="1311"/>
                      </a:lnTo>
                      <a:lnTo>
                        <a:pt x="1318" y="1311"/>
                      </a:lnTo>
                      <a:lnTo>
                        <a:pt x="1328" y="1339"/>
                      </a:lnTo>
                      <a:lnTo>
                        <a:pt x="1377" y="1339"/>
                      </a:lnTo>
                      <a:lnTo>
                        <a:pt x="1387" y="1311"/>
                      </a:lnTo>
                      <a:lnTo>
                        <a:pt x="1429" y="1311"/>
                      </a:lnTo>
                      <a:lnTo>
                        <a:pt x="1429" y="1221"/>
                      </a:lnTo>
                      <a:lnTo>
                        <a:pt x="1316" y="1221"/>
                      </a:lnTo>
                      <a:lnTo>
                        <a:pt x="680" y="87"/>
                      </a:lnTo>
                      <a:lnTo>
                        <a:pt x="1429" y="87"/>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grpSp>
          <p:nvGrpSpPr>
            <p:cNvPr id="1532" name="Group 351" descr="Down:  Group 19"/>
            <p:cNvGrpSpPr/>
            <p:nvPr/>
          </p:nvGrpSpPr>
          <p:grpSpPr>
            <a:xfrm>
              <a:off x="5490768" y="2891698"/>
              <a:ext cx="976030" cy="1123185"/>
              <a:chOff x="1870597" y="1866978"/>
              <a:chExt cx="976030" cy="1123185"/>
            </a:xfrm>
          </p:grpSpPr>
          <p:sp>
            <p:nvSpPr>
              <p:cNvPr id="353" name="Freeform 66"/>
              <p:cNvSpPr>
                <a:spLocks/>
              </p:cNvSpPr>
              <p:nvPr/>
            </p:nvSpPr>
            <p:spPr bwMode="auto">
              <a:xfrm>
                <a:off x="2195211" y="2340583"/>
                <a:ext cx="651416" cy="618037"/>
              </a:xfrm>
              <a:custGeom>
                <a:avLst/>
                <a:gdLst>
                  <a:gd name="T0" fmla="*/ 510 w 512"/>
                  <a:gd name="T1" fmla="*/ 75 h 486"/>
                  <a:gd name="T2" fmla="*/ 499 w 512"/>
                  <a:gd name="T3" fmla="*/ 55 h 486"/>
                  <a:gd name="T4" fmla="*/ 462 w 512"/>
                  <a:gd name="T5" fmla="*/ 30 h 486"/>
                  <a:gd name="T6" fmla="*/ 439 w 512"/>
                  <a:gd name="T7" fmla="*/ 23 h 486"/>
                  <a:gd name="T8" fmla="*/ 373 w 512"/>
                  <a:gd name="T9" fmla="*/ 10 h 486"/>
                  <a:gd name="T10" fmla="*/ 321 w 512"/>
                  <a:gd name="T11" fmla="*/ 8 h 486"/>
                  <a:gd name="T12" fmla="*/ 275 w 512"/>
                  <a:gd name="T13" fmla="*/ 6 h 486"/>
                  <a:gd name="T14" fmla="*/ 250 w 512"/>
                  <a:gd name="T15" fmla="*/ 3 h 486"/>
                  <a:gd name="T16" fmla="*/ 207 w 512"/>
                  <a:gd name="T17" fmla="*/ 2 h 486"/>
                  <a:gd name="T18" fmla="*/ 167 w 512"/>
                  <a:gd name="T19" fmla="*/ 3 h 486"/>
                  <a:gd name="T20" fmla="*/ 146 w 512"/>
                  <a:gd name="T21" fmla="*/ 3 h 486"/>
                  <a:gd name="T22" fmla="*/ 128 w 512"/>
                  <a:gd name="T23" fmla="*/ 6 h 486"/>
                  <a:gd name="T24" fmla="*/ 66 w 512"/>
                  <a:gd name="T25" fmla="*/ 24 h 486"/>
                  <a:gd name="T26" fmla="*/ 6 w 512"/>
                  <a:gd name="T27" fmla="*/ 54 h 486"/>
                  <a:gd name="T28" fmla="*/ 0 w 512"/>
                  <a:gd name="T29" fmla="*/ 76 h 486"/>
                  <a:gd name="T30" fmla="*/ 31 w 512"/>
                  <a:gd name="T31" fmla="*/ 107 h 486"/>
                  <a:gd name="T32" fmla="*/ 72 w 512"/>
                  <a:gd name="T33" fmla="*/ 120 h 486"/>
                  <a:gd name="T34" fmla="*/ 134 w 512"/>
                  <a:gd name="T35" fmla="*/ 122 h 486"/>
                  <a:gd name="T36" fmla="*/ 177 w 512"/>
                  <a:gd name="T37" fmla="*/ 123 h 486"/>
                  <a:gd name="T38" fmla="*/ 232 w 512"/>
                  <a:gd name="T39" fmla="*/ 125 h 486"/>
                  <a:gd name="T40" fmla="*/ 302 w 512"/>
                  <a:gd name="T41" fmla="*/ 126 h 486"/>
                  <a:gd name="T42" fmla="*/ 346 w 512"/>
                  <a:gd name="T43" fmla="*/ 123 h 486"/>
                  <a:gd name="T44" fmla="*/ 373 w 512"/>
                  <a:gd name="T45" fmla="*/ 123 h 486"/>
                  <a:gd name="T46" fmla="*/ 379 w 512"/>
                  <a:gd name="T47" fmla="*/ 133 h 486"/>
                  <a:gd name="T48" fmla="*/ 382 w 512"/>
                  <a:gd name="T49" fmla="*/ 149 h 486"/>
                  <a:gd name="T50" fmla="*/ 380 w 512"/>
                  <a:gd name="T51" fmla="*/ 178 h 486"/>
                  <a:gd name="T52" fmla="*/ 366 w 512"/>
                  <a:gd name="T53" fmla="*/ 247 h 486"/>
                  <a:gd name="T54" fmla="*/ 358 w 512"/>
                  <a:gd name="T55" fmla="*/ 296 h 486"/>
                  <a:gd name="T56" fmla="*/ 352 w 512"/>
                  <a:gd name="T57" fmla="*/ 329 h 486"/>
                  <a:gd name="T58" fmla="*/ 343 w 512"/>
                  <a:gd name="T59" fmla="*/ 370 h 486"/>
                  <a:gd name="T60" fmla="*/ 332 w 512"/>
                  <a:gd name="T61" fmla="*/ 404 h 486"/>
                  <a:gd name="T62" fmla="*/ 320 w 512"/>
                  <a:gd name="T63" fmla="*/ 434 h 486"/>
                  <a:gd name="T64" fmla="*/ 314 w 512"/>
                  <a:gd name="T65" fmla="*/ 450 h 486"/>
                  <a:gd name="T66" fmla="*/ 313 w 512"/>
                  <a:gd name="T67" fmla="*/ 464 h 486"/>
                  <a:gd name="T68" fmla="*/ 338 w 512"/>
                  <a:gd name="T69" fmla="*/ 476 h 486"/>
                  <a:gd name="T70" fmla="*/ 357 w 512"/>
                  <a:gd name="T71" fmla="*/ 479 h 486"/>
                  <a:gd name="T72" fmla="*/ 385 w 512"/>
                  <a:gd name="T73" fmla="*/ 476 h 486"/>
                  <a:gd name="T74" fmla="*/ 399 w 512"/>
                  <a:gd name="T75" fmla="*/ 474 h 486"/>
                  <a:gd name="T76" fmla="*/ 428 w 512"/>
                  <a:gd name="T77" fmla="*/ 481 h 486"/>
                  <a:gd name="T78" fmla="*/ 452 w 512"/>
                  <a:gd name="T79" fmla="*/ 486 h 486"/>
                  <a:gd name="T80" fmla="*/ 475 w 512"/>
                  <a:gd name="T81" fmla="*/ 485 h 486"/>
                  <a:gd name="T82" fmla="*/ 504 w 512"/>
                  <a:gd name="T83" fmla="*/ 461 h 486"/>
                  <a:gd name="T84" fmla="*/ 485 w 512"/>
                  <a:gd name="T85" fmla="*/ 454 h 486"/>
                  <a:gd name="T86" fmla="*/ 473 w 512"/>
                  <a:gd name="T87" fmla="*/ 452 h 486"/>
                  <a:gd name="T88" fmla="*/ 457 w 512"/>
                  <a:gd name="T89" fmla="*/ 449 h 486"/>
                  <a:gd name="T90" fmla="*/ 447 w 512"/>
                  <a:gd name="T91" fmla="*/ 447 h 486"/>
                  <a:gd name="T92" fmla="*/ 429 w 512"/>
                  <a:gd name="T93" fmla="*/ 431 h 486"/>
                  <a:gd name="T94" fmla="*/ 433 w 512"/>
                  <a:gd name="T95" fmla="*/ 402 h 486"/>
                  <a:gd name="T96" fmla="*/ 440 w 512"/>
                  <a:gd name="T97" fmla="*/ 360 h 486"/>
                  <a:gd name="T98" fmla="*/ 477 w 512"/>
                  <a:gd name="T99" fmla="*/ 223 h 486"/>
                  <a:gd name="T100" fmla="*/ 498 w 512"/>
                  <a:gd name="T101" fmla="*/ 152 h 486"/>
                  <a:gd name="T102" fmla="*/ 511 w 512"/>
                  <a:gd name="T103" fmla="*/ 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486">
                    <a:moveTo>
                      <a:pt x="511" y="99"/>
                    </a:moveTo>
                    <a:cubicBezTo>
                      <a:pt x="511" y="99"/>
                      <a:pt x="511" y="98"/>
                      <a:pt x="511" y="98"/>
                    </a:cubicBezTo>
                    <a:cubicBezTo>
                      <a:pt x="511" y="96"/>
                      <a:pt x="511" y="95"/>
                      <a:pt x="511" y="93"/>
                    </a:cubicBezTo>
                    <a:cubicBezTo>
                      <a:pt x="512" y="91"/>
                      <a:pt x="512" y="89"/>
                      <a:pt x="512" y="86"/>
                    </a:cubicBezTo>
                    <a:cubicBezTo>
                      <a:pt x="512" y="82"/>
                      <a:pt x="511" y="79"/>
                      <a:pt x="510" y="75"/>
                    </a:cubicBezTo>
                    <a:cubicBezTo>
                      <a:pt x="509" y="74"/>
                      <a:pt x="509" y="74"/>
                      <a:pt x="509" y="72"/>
                    </a:cubicBezTo>
                    <a:cubicBezTo>
                      <a:pt x="509" y="71"/>
                      <a:pt x="509" y="70"/>
                      <a:pt x="509" y="69"/>
                    </a:cubicBezTo>
                    <a:cubicBezTo>
                      <a:pt x="508" y="68"/>
                      <a:pt x="507" y="66"/>
                      <a:pt x="506" y="65"/>
                    </a:cubicBezTo>
                    <a:cubicBezTo>
                      <a:pt x="505" y="63"/>
                      <a:pt x="504" y="61"/>
                      <a:pt x="503" y="60"/>
                    </a:cubicBezTo>
                    <a:cubicBezTo>
                      <a:pt x="502" y="58"/>
                      <a:pt x="500" y="57"/>
                      <a:pt x="499" y="55"/>
                    </a:cubicBezTo>
                    <a:cubicBezTo>
                      <a:pt x="498" y="54"/>
                      <a:pt x="497" y="52"/>
                      <a:pt x="496" y="51"/>
                    </a:cubicBezTo>
                    <a:cubicBezTo>
                      <a:pt x="494" y="50"/>
                      <a:pt x="493" y="50"/>
                      <a:pt x="492" y="49"/>
                    </a:cubicBezTo>
                    <a:cubicBezTo>
                      <a:pt x="489" y="46"/>
                      <a:pt x="485" y="44"/>
                      <a:pt x="482" y="42"/>
                    </a:cubicBezTo>
                    <a:cubicBezTo>
                      <a:pt x="479" y="40"/>
                      <a:pt x="476" y="37"/>
                      <a:pt x="473" y="36"/>
                    </a:cubicBezTo>
                    <a:cubicBezTo>
                      <a:pt x="469" y="34"/>
                      <a:pt x="466" y="32"/>
                      <a:pt x="462" y="30"/>
                    </a:cubicBezTo>
                    <a:cubicBezTo>
                      <a:pt x="459" y="29"/>
                      <a:pt x="456" y="28"/>
                      <a:pt x="453" y="26"/>
                    </a:cubicBezTo>
                    <a:cubicBezTo>
                      <a:pt x="451" y="26"/>
                      <a:pt x="450" y="26"/>
                      <a:pt x="448" y="25"/>
                    </a:cubicBezTo>
                    <a:cubicBezTo>
                      <a:pt x="447" y="25"/>
                      <a:pt x="446" y="25"/>
                      <a:pt x="445" y="24"/>
                    </a:cubicBezTo>
                    <a:cubicBezTo>
                      <a:pt x="444" y="24"/>
                      <a:pt x="443" y="24"/>
                      <a:pt x="442" y="24"/>
                    </a:cubicBezTo>
                    <a:cubicBezTo>
                      <a:pt x="442" y="24"/>
                      <a:pt x="439" y="23"/>
                      <a:pt x="439" y="23"/>
                    </a:cubicBezTo>
                    <a:cubicBezTo>
                      <a:pt x="438" y="23"/>
                      <a:pt x="437" y="22"/>
                      <a:pt x="436" y="22"/>
                    </a:cubicBezTo>
                    <a:cubicBezTo>
                      <a:pt x="434" y="21"/>
                      <a:pt x="432" y="21"/>
                      <a:pt x="430" y="20"/>
                    </a:cubicBezTo>
                    <a:cubicBezTo>
                      <a:pt x="426" y="18"/>
                      <a:pt x="421" y="17"/>
                      <a:pt x="417" y="16"/>
                    </a:cubicBezTo>
                    <a:cubicBezTo>
                      <a:pt x="408" y="13"/>
                      <a:pt x="399" y="10"/>
                      <a:pt x="390" y="10"/>
                    </a:cubicBezTo>
                    <a:cubicBezTo>
                      <a:pt x="384" y="10"/>
                      <a:pt x="379" y="10"/>
                      <a:pt x="373" y="10"/>
                    </a:cubicBezTo>
                    <a:cubicBezTo>
                      <a:pt x="370" y="10"/>
                      <a:pt x="367" y="11"/>
                      <a:pt x="364" y="10"/>
                    </a:cubicBezTo>
                    <a:cubicBezTo>
                      <a:pt x="363" y="10"/>
                      <a:pt x="362" y="9"/>
                      <a:pt x="360" y="9"/>
                    </a:cubicBezTo>
                    <a:cubicBezTo>
                      <a:pt x="358" y="9"/>
                      <a:pt x="357" y="9"/>
                      <a:pt x="355" y="9"/>
                    </a:cubicBezTo>
                    <a:cubicBezTo>
                      <a:pt x="350" y="8"/>
                      <a:pt x="345" y="8"/>
                      <a:pt x="340" y="8"/>
                    </a:cubicBezTo>
                    <a:cubicBezTo>
                      <a:pt x="333" y="8"/>
                      <a:pt x="327" y="8"/>
                      <a:pt x="321" y="8"/>
                    </a:cubicBezTo>
                    <a:cubicBezTo>
                      <a:pt x="318" y="8"/>
                      <a:pt x="315" y="7"/>
                      <a:pt x="312" y="7"/>
                    </a:cubicBezTo>
                    <a:cubicBezTo>
                      <a:pt x="309" y="7"/>
                      <a:pt x="306" y="7"/>
                      <a:pt x="303" y="7"/>
                    </a:cubicBezTo>
                    <a:cubicBezTo>
                      <a:pt x="298" y="7"/>
                      <a:pt x="293" y="7"/>
                      <a:pt x="288" y="7"/>
                    </a:cubicBezTo>
                    <a:cubicBezTo>
                      <a:pt x="286" y="7"/>
                      <a:pt x="284" y="7"/>
                      <a:pt x="282" y="7"/>
                    </a:cubicBezTo>
                    <a:cubicBezTo>
                      <a:pt x="279" y="7"/>
                      <a:pt x="278" y="6"/>
                      <a:pt x="275" y="6"/>
                    </a:cubicBezTo>
                    <a:cubicBezTo>
                      <a:pt x="273" y="6"/>
                      <a:pt x="271" y="6"/>
                      <a:pt x="269" y="6"/>
                    </a:cubicBezTo>
                    <a:cubicBezTo>
                      <a:pt x="268" y="6"/>
                      <a:pt x="268" y="5"/>
                      <a:pt x="267" y="5"/>
                    </a:cubicBezTo>
                    <a:cubicBezTo>
                      <a:pt x="265" y="5"/>
                      <a:pt x="264" y="5"/>
                      <a:pt x="263" y="5"/>
                    </a:cubicBezTo>
                    <a:cubicBezTo>
                      <a:pt x="260" y="4"/>
                      <a:pt x="259" y="4"/>
                      <a:pt x="256" y="4"/>
                    </a:cubicBezTo>
                    <a:cubicBezTo>
                      <a:pt x="254" y="4"/>
                      <a:pt x="252" y="3"/>
                      <a:pt x="250" y="3"/>
                    </a:cubicBezTo>
                    <a:cubicBezTo>
                      <a:pt x="245" y="3"/>
                      <a:pt x="241" y="2"/>
                      <a:pt x="236" y="2"/>
                    </a:cubicBezTo>
                    <a:cubicBezTo>
                      <a:pt x="233" y="2"/>
                      <a:pt x="232" y="1"/>
                      <a:pt x="229" y="1"/>
                    </a:cubicBezTo>
                    <a:cubicBezTo>
                      <a:pt x="227" y="1"/>
                      <a:pt x="225" y="1"/>
                      <a:pt x="223" y="1"/>
                    </a:cubicBezTo>
                    <a:cubicBezTo>
                      <a:pt x="219" y="1"/>
                      <a:pt x="213" y="0"/>
                      <a:pt x="209" y="1"/>
                    </a:cubicBezTo>
                    <a:cubicBezTo>
                      <a:pt x="209" y="1"/>
                      <a:pt x="208" y="2"/>
                      <a:pt x="207" y="2"/>
                    </a:cubicBezTo>
                    <a:cubicBezTo>
                      <a:pt x="206" y="2"/>
                      <a:pt x="205" y="2"/>
                      <a:pt x="204" y="2"/>
                    </a:cubicBezTo>
                    <a:cubicBezTo>
                      <a:pt x="202" y="2"/>
                      <a:pt x="199" y="2"/>
                      <a:pt x="197" y="2"/>
                    </a:cubicBezTo>
                    <a:cubicBezTo>
                      <a:pt x="193" y="2"/>
                      <a:pt x="188" y="2"/>
                      <a:pt x="183" y="2"/>
                    </a:cubicBezTo>
                    <a:cubicBezTo>
                      <a:pt x="179" y="2"/>
                      <a:pt x="175" y="3"/>
                      <a:pt x="170" y="3"/>
                    </a:cubicBezTo>
                    <a:cubicBezTo>
                      <a:pt x="169" y="3"/>
                      <a:pt x="168" y="3"/>
                      <a:pt x="167" y="3"/>
                    </a:cubicBezTo>
                    <a:cubicBezTo>
                      <a:pt x="166" y="3"/>
                      <a:pt x="166" y="2"/>
                      <a:pt x="165" y="2"/>
                    </a:cubicBezTo>
                    <a:cubicBezTo>
                      <a:pt x="163" y="1"/>
                      <a:pt x="160" y="2"/>
                      <a:pt x="158" y="2"/>
                    </a:cubicBezTo>
                    <a:cubicBezTo>
                      <a:pt x="157" y="2"/>
                      <a:pt x="155" y="1"/>
                      <a:pt x="154" y="2"/>
                    </a:cubicBezTo>
                    <a:cubicBezTo>
                      <a:pt x="153" y="2"/>
                      <a:pt x="153" y="3"/>
                      <a:pt x="152" y="3"/>
                    </a:cubicBezTo>
                    <a:cubicBezTo>
                      <a:pt x="150" y="3"/>
                      <a:pt x="148" y="3"/>
                      <a:pt x="146" y="3"/>
                    </a:cubicBezTo>
                    <a:cubicBezTo>
                      <a:pt x="145" y="3"/>
                      <a:pt x="145" y="4"/>
                      <a:pt x="144" y="4"/>
                    </a:cubicBezTo>
                    <a:cubicBezTo>
                      <a:pt x="143" y="4"/>
                      <a:pt x="142" y="4"/>
                      <a:pt x="141" y="4"/>
                    </a:cubicBezTo>
                    <a:cubicBezTo>
                      <a:pt x="140" y="4"/>
                      <a:pt x="139" y="5"/>
                      <a:pt x="138" y="5"/>
                    </a:cubicBezTo>
                    <a:cubicBezTo>
                      <a:pt x="137" y="5"/>
                      <a:pt x="136" y="5"/>
                      <a:pt x="134" y="5"/>
                    </a:cubicBezTo>
                    <a:cubicBezTo>
                      <a:pt x="132" y="6"/>
                      <a:pt x="130" y="6"/>
                      <a:pt x="128" y="6"/>
                    </a:cubicBezTo>
                    <a:cubicBezTo>
                      <a:pt x="125" y="6"/>
                      <a:pt x="123" y="7"/>
                      <a:pt x="120" y="7"/>
                    </a:cubicBezTo>
                    <a:cubicBezTo>
                      <a:pt x="119" y="7"/>
                      <a:pt x="118" y="7"/>
                      <a:pt x="117" y="7"/>
                    </a:cubicBezTo>
                    <a:cubicBezTo>
                      <a:pt x="116" y="7"/>
                      <a:pt x="115" y="8"/>
                      <a:pt x="114" y="8"/>
                    </a:cubicBezTo>
                    <a:cubicBezTo>
                      <a:pt x="111" y="9"/>
                      <a:pt x="107" y="9"/>
                      <a:pt x="104" y="10"/>
                    </a:cubicBezTo>
                    <a:cubicBezTo>
                      <a:pt x="91" y="13"/>
                      <a:pt x="78" y="18"/>
                      <a:pt x="66" y="24"/>
                    </a:cubicBezTo>
                    <a:cubicBezTo>
                      <a:pt x="55" y="30"/>
                      <a:pt x="42" y="32"/>
                      <a:pt x="31" y="37"/>
                    </a:cubicBezTo>
                    <a:cubicBezTo>
                      <a:pt x="27" y="39"/>
                      <a:pt x="23" y="42"/>
                      <a:pt x="18" y="44"/>
                    </a:cubicBezTo>
                    <a:cubicBezTo>
                      <a:pt x="17" y="45"/>
                      <a:pt x="15" y="45"/>
                      <a:pt x="13" y="46"/>
                    </a:cubicBezTo>
                    <a:cubicBezTo>
                      <a:pt x="10" y="48"/>
                      <a:pt x="9" y="49"/>
                      <a:pt x="7" y="52"/>
                    </a:cubicBezTo>
                    <a:cubicBezTo>
                      <a:pt x="7" y="53"/>
                      <a:pt x="6" y="53"/>
                      <a:pt x="6" y="54"/>
                    </a:cubicBezTo>
                    <a:cubicBezTo>
                      <a:pt x="5" y="54"/>
                      <a:pt x="5" y="56"/>
                      <a:pt x="4" y="56"/>
                    </a:cubicBezTo>
                    <a:cubicBezTo>
                      <a:pt x="3" y="58"/>
                      <a:pt x="2" y="59"/>
                      <a:pt x="2" y="62"/>
                    </a:cubicBezTo>
                    <a:cubicBezTo>
                      <a:pt x="1" y="63"/>
                      <a:pt x="1" y="64"/>
                      <a:pt x="1" y="65"/>
                    </a:cubicBezTo>
                    <a:cubicBezTo>
                      <a:pt x="1" y="66"/>
                      <a:pt x="1" y="67"/>
                      <a:pt x="0" y="68"/>
                    </a:cubicBezTo>
                    <a:cubicBezTo>
                      <a:pt x="0" y="71"/>
                      <a:pt x="0" y="73"/>
                      <a:pt x="0" y="76"/>
                    </a:cubicBezTo>
                    <a:cubicBezTo>
                      <a:pt x="0" y="80"/>
                      <a:pt x="2" y="83"/>
                      <a:pt x="5" y="87"/>
                    </a:cubicBezTo>
                    <a:cubicBezTo>
                      <a:pt x="8" y="89"/>
                      <a:pt x="10" y="93"/>
                      <a:pt x="14" y="93"/>
                    </a:cubicBezTo>
                    <a:cubicBezTo>
                      <a:pt x="9" y="93"/>
                      <a:pt x="9" y="93"/>
                      <a:pt x="9" y="93"/>
                    </a:cubicBezTo>
                    <a:cubicBezTo>
                      <a:pt x="12" y="95"/>
                      <a:pt x="15" y="96"/>
                      <a:pt x="18" y="98"/>
                    </a:cubicBezTo>
                    <a:cubicBezTo>
                      <a:pt x="23" y="101"/>
                      <a:pt x="27" y="104"/>
                      <a:pt x="31" y="107"/>
                    </a:cubicBezTo>
                    <a:cubicBezTo>
                      <a:pt x="35" y="109"/>
                      <a:pt x="39" y="112"/>
                      <a:pt x="43" y="114"/>
                    </a:cubicBezTo>
                    <a:cubicBezTo>
                      <a:pt x="48" y="116"/>
                      <a:pt x="53" y="116"/>
                      <a:pt x="58" y="117"/>
                    </a:cubicBezTo>
                    <a:cubicBezTo>
                      <a:pt x="60" y="118"/>
                      <a:pt x="61" y="118"/>
                      <a:pt x="63" y="118"/>
                    </a:cubicBezTo>
                    <a:cubicBezTo>
                      <a:pt x="64" y="119"/>
                      <a:pt x="65" y="118"/>
                      <a:pt x="67" y="118"/>
                    </a:cubicBezTo>
                    <a:cubicBezTo>
                      <a:pt x="69" y="119"/>
                      <a:pt x="70" y="119"/>
                      <a:pt x="72" y="120"/>
                    </a:cubicBezTo>
                    <a:cubicBezTo>
                      <a:pt x="73" y="120"/>
                      <a:pt x="75" y="119"/>
                      <a:pt x="76" y="119"/>
                    </a:cubicBezTo>
                    <a:cubicBezTo>
                      <a:pt x="80" y="120"/>
                      <a:pt x="83" y="121"/>
                      <a:pt x="87" y="121"/>
                    </a:cubicBezTo>
                    <a:cubicBezTo>
                      <a:pt x="92" y="121"/>
                      <a:pt x="96" y="121"/>
                      <a:pt x="101" y="121"/>
                    </a:cubicBezTo>
                    <a:cubicBezTo>
                      <a:pt x="108" y="121"/>
                      <a:pt x="116" y="120"/>
                      <a:pt x="123" y="120"/>
                    </a:cubicBezTo>
                    <a:cubicBezTo>
                      <a:pt x="127" y="121"/>
                      <a:pt x="130" y="122"/>
                      <a:pt x="134" y="122"/>
                    </a:cubicBezTo>
                    <a:cubicBezTo>
                      <a:pt x="138" y="121"/>
                      <a:pt x="141" y="121"/>
                      <a:pt x="145" y="121"/>
                    </a:cubicBezTo>
                    <a:cubicBezTo>
                      <a:pt x="148" y="121"/>
                      <a:pt x="151" y="120"/>
                      <a:pt x="154" y="121"/>
                    </a:cubicBezTo>
                    <a:cubicBezTo>
                      <a:pt x="157" y="121"/>
                      <a:pt x="160" y="122"/>
                      <a:pt x="163" y="122"/>
                    </a:cubicBezTo>
                    <a:cubicBezTo>
                      <a:pt x="166" y="122"/>
                      <a:pt x="170" y="121"/>
                      <a:pt x="173" y="122"/>
                    </a:cubicBezTo>
                    <a:cubicBezTo>
                      <a:pt x="174" y="122"/>
                      <a:pt x="176" y="122"/>
                      <a:pt x="177" y="123"/>
                    </a:cubicBezTo>
                    <a:cubicBezTo>
                      <a:pt x="179" y="123"/>
                      <a:pt x="182" y="123"/>
                      <a:pt x="184" y="123"/>
                    </a:cubicBezTo>
                    <a:cubicBezTo>
                      <a:pt x="190" y="123"/>
                      <a:pt x="196" y="124"/>
                      <a:pt x="203" y="124"/>
                    </a:cubicBezTo>
                    <a:cubicBezTo>
                      <a:pt x="208" y="124"/>
                      <a:pt x="213" y="123"/>
                      <a:pt x="219" y="124"/>
                    </a:cubicBezTo>
                    <a:cubicBezTo>
                      <a:pt x="221" y="124"/>
                      <a:pt x="223" y="125"/>
                      <a:pt x="225" y="125"/>
                    </a:cubicBezTo>
                    <a:cubicBezTo>
                      <a:pt x="227" y="125"/>
                      <a:pt x="229" y="125"/>
                      <a:pt x="232" y="125"/>
                    </a:cubicBezTo>
                    <a:cubicBezTo>
                      <a:pt x="236" y="125"/>
                      <a:pt x="241" y="125"/>
                      <a:pt x="245" y="125"/>
                    </a:cubicBezTo>
                    <a:cubicBezTo>
                      <a:pt x="248" y="125"/>
                      <a:pt x="250" y="126"/>
                      <a:pt x="252" y="126"/>
                    </a:cubicBezTo>
                    <a:cubicBezTo>
                      <a:pt x="254" y="126"/>
                      <a:pt x="256" y="126"/>
                      <a:pt x="258" y="126"/>
                    </a:cubicBezTo>
                    <a:cubicBezTo>
                      <a:pt x="263" y="126"/>
                      <a:pt x="268" y="126"/>
                      <a:pt x="273" y="126"/>
                    </a:cubicBezTo>
                    <a:cubicBezTo>
                      <a:pt x="283" y="126"/>
                      <a:pt x="293" y="126"/>
                      <a:pt x="302" y="126"/>
                    </a:cubicBezTo>
                    <a:cubicBezTo>
                      <a:pt x="305" y="126"/>
                      <a:pt x="307" y="126"/>
                      <a:pt x="310" y="126"/>
                    </a:cubicBezTo>
                    <a:cubicBezTo>
                      <a:pt x="312" y="126"/>
                      <a:pt x="314" y="125"/>
                      <a:pt x="317" y="125"/>
                    </a:cubicBezTo>
                    <a:cubicBezTo>
                      <a:pt x="322" y="125"/>
                      <a:pt x="327" y="124"/>
                      <a:pt x="332" y="124"/>
                    </a:cubicBezTo>
                    <a:cubicBezTo>
                      <a:pt x="335" y="124"/>
                      <a:pt x="336" y="124"/>
                      <a:pt x="339" y="123"/>
                    </a:cubicBezTo>
                    <a:cubicBezTo>
                      <a:pt x="341" y="122"/>
                      <a:pt x="344" y="123"/>
                      <a:pt x="346" y="123"/>
                    </a:cubicBezTo>
                    <a:cubicBezTo>
                      <a:pt x="347" y="123"/>
                      <a:pt x="347" y="122"/>
                      <a:pt x="348" y="122"/>
                    </a:cubicBezTo>
                    <a:cubicBezTo>
                      <a:pt x="350" y="121"/>
                      <a:pt x="350" y="122"/>
                      <a:pt x="351" y="123"/>
                    </a:cubicBezTo>
                    <a:cubicBezTo>
                      <a:pt x="354" y="123"/>
                      <a:pt x="357" y="123"/>
                      <a:pt x="359" y="123"/>
                    </a:cubicBezTo>
                    <a:cubicBezTo>
                      <a:pt x="361" y="123"/>
                      <a:pt x="364" y="123"/>
                      <a:pt x="366" y="123"/>
                    </a:cubicBezTo>
                    <a:cubicBezTo>
                      <a:pt x="369" y="123"/>
                      <a:pt x="370" y="122"/>
                      <a:pt x="373" y="123"/>
                    </a:cubicBezTo>
                    <a:cubicBezTo>
                      <a:pt x="373" y="123"/>
                      <a:pt x="374" y="124"/>
                      <a:pt x="375" y="124"/>
                    </a:cubicBezTo>
                    <a:cubicBezTo>
                      <a:pt x="376" y="125"/>
                      <a:pt x="375" y="126"/>
                      <a:pt x="376" y="127"/>
                    </a:cubicBezTo>
                    <a:cubicBezTo>
                      <a:pt x="376" y="128"/>
                      <a:pt x="377" y="128"/>
                      <a:pt x="377" y="129"/>
                    </a:cubicBezTo>
                    <a:cubicBezTo>
                      <a:pt x="377" y="130"/>
                      <a:pt x="376" y="131"/>
                      <a:pt x="376" y="132"/>
                    </a:cubicBezTo>
                    <a:cubicBezTo>
                      <a:pt x="377" y="132"/>
                      <a:pt x="378" y="132"/>
                      <a:pt x="379" y="133"/>
                    </a:cubicBezTo>
                    <a:cubicBezTo>
                      <a:pt x="379" y="135"/>
                      <a:pt x="376" y="136"/>
                      <a:pt x="378" y="138"/>
                    </a:cubicBezTo>
                    <a:cubicBezTo>
                      <a:pt x="379" y="140"/>
                      <a:pt x="381" y="138"/>
                      <a:pt x="383" y="140"/>
                    </a:cubicBezTo>
                    <a:cubicBezTo>
                      <a:pt x="385" y="142"/>
                      <a:pt x="381" y="142"/>
                      <a:pt x="380" y="144"/>
                    </a:cubicBezTo>
                    <a:cubicBezTo>
                      <a:pt x="381" y="144"/>
                      <a:pt x="382" y="144"/>
                      <a:pt x="383" y="144"/>
                    </a:cubicBezTo>
                    <a:cubicBezTo>
                      <a:pt x="383" y="146"/>
                      <a:pt x="382" y="147"/>
                      <a:pt x="382" y="149"/>
                    </a:cubicBezTo>
                    <a:cubicBezTo>
                      <a:pt x="381" y="149"/>
                      <a:pt x="381" y="151"/>
                      <a:pt x="381" y="152"/>
                    </a:cubicBezTo>
                    <a:cubicBezTo>
                      <a:pt x="381" y="153"/>
                      <a:pt x="381" y="153"/>
                      <a:pt x="381" y="154"/>
                    </a:cubicBezTo>
                    <a:cubicBezTo>
                      <a:pt x="382" y="156"/>
                      <a:pt x="381" y="159"/>
                      <a:pt x="381" y="161"/>
                    </a:cubicBezTo>
                    <a:cubicBezTo>
                      <a:pt x="381" y="165"/>
                      <a:pt x="381" y="168"/>
                      <a:pt x="381" y="172"/>
                    </a:cubicBezTo>
                    <a:cubicBezTo>
                      <a:pt x="381" y="174"/>
                      <a:pt x="380" y="176"/>
                      <a:pt x="380" y="178"/>
                    </a:cubicBezTo>
                    <a:cubicBezTo>
                      <a:pt x="380" y="180"/>
                      <a:pt x="380" y="183"/>
                      <a:pt x="379" y="185"/>
                    </a:cubicBezTo>
                    <a:cubicBezTo>
                      <a:pt x="378" y="190"/>
                      <a:pt x="378" y="195"/>
                      <a:pt x="377" y="200"/>
                    </a:cubicBezTo>
                    <a:cubicBezTo>
                      <a:pt x="377" y="203"/>
                      <a:pt x="376" y="207"/>
                      <a:pt x="375" y="210"/>
                    </a:cubicBezTo>
                    <a:cubicBezTo>
                      <a:pt x="374" y="214"/>
                      <a:pt x="373" y="218"/>
                      <a:pt x="373" y="222"/>
                    </a:cubicBezTo>
                    <a:cubicBezTo>
                      <a:pt x="371" y="231"/>
                      <a:pt x="368" y="239"/>
                      <a:pt x="366" y="247"/>
                    </a:cubicBezTo>
                    <a:cubicBezTo>
                      <a:pt x="364" y="253"/>
                      <a:pt x="363" y="259"/>
                      <a:pt x="362" y="266"/>
                    </a:cubicBezTo>
                    <a:cubicBezTo>
                      <a:pt x="362" y="269"/>
                      <a:pt x="361" y="272"/>
                      <a:pt x="360" y="276"/>
                    </a:cubicBezTo>
                    <a:cubicBezTo>
                      <a:pt x="360" y="277"/>
                      <a:pt x="360" y="279"/>
                      <a:pt x="360" y="281"/>
                    </a:cubicBezTo>
                    <a:cubicBezTo>
                      <a:pt x="360" y="283"/>
                      <a:pt x="359" y="285"/>
                      <a:pt x="359" y="287"/>
                    </a:cubicBezTo>
                    <a:cubicBezTo>
                      <a:pt x="359" y="290"/>
                      <a:pt x="359" y="293"/>
                      <a:pt x="358" y="296"/>
                    </a:cubicBezTo>
                    <a:cubicBezTo>
                      <a:pt x="358" y="298"/>
                      <a:pt x="357" y="300"/>
                      <a:pt x="357" y="301"/>
                    </a:cubicBezTo>
                    <a:cubicBezTo>
                      <a:pt x="357" y="302"/>
                      <a:pt x="357" y="302"/>
                      <a:pt x="357" y="303"/>
                    </a:cubicBezTo>
                    <a:cubicBezTo>
                      <a:pt x="356" y="304"/>
                      <a:pt x="357" y="305"/>
                      <a:pt x="356" y="307"/>
                    </a:cubicBezTo>
                    <a:cubicBezTo>
                      <a:pt x="355" y="310"/>
                      <a:pt x="355" y="314"/>
                      <a:pt x="354" y="317"/>
                    </a:cubicBezTo>
                    <a:cubicBezTo>
                      <a:pt x="354" y="321"/>
                      <a:pt x="353" y="325"/>
                      <a:pt x="352" y="329"/>
                    </a:cubicBezTo>
                    <a:cubicBezTo>
                      <a:pt x="351" y="332"/>
                      <a:pt x="351" y="335"/>
                      <a:pt x="350" y="338"/>
                    </a:cubicBezTo>
                    <a:cubicBezTo>
                      <a:pt x="350" y="340"/>
                      <a:pt x="350" y="341"/>
                      <a:pt x="350" y="343"/>
                    </a:cubicBezTo>
                    <a:cubicBezTo>
                      <a:pt x="350" y="345"/>
                      <a:pt x="349" y="347"/>
                      <a:pt x="349" y="349"/>
                    </a:cubicBezTo>
                    <a:cubicBezTo>
                      <a:pt x="348" y="352"/>
                      <a:pt x="347" y="355"/>
                      <a:pt x="347" y="358"/>
                    </a:cubicBezTo>
                    <a:cubicBezTo>
                      <a:pt x="345" y="362"/>
                      <a:pt x="344" y="366"/>
                      <a:pt x="343" y="370"/>
                    </a:cubicBezTo>
                    <a:cubicBezTo>
                      <a:pt x="342" y="376"/>
                      <a:pt x="340" y="381"/>
                      <a:pt x="338" y="387"/>
                    </a:cubicBezTo>
                    <a:cubicBezTo>
                      <a:pt x="337" y="388"/>
                      <a:pt x="337" y="390"/>
                      <a:pt x="336" y="391"/>
                    </a:cubicBezTo>
                    <a:cubicBezTo>
                      <a:pt x="336" y="392"/>
                      <a:pt x="336" y="394"/>
                      <a:pt x="335" y="395"/>
                    </a:cubicBezTo>
                    <a:cubicBezTo>
                      <a:pt x="335" y="397"/>
                      <a:pt x="334" y="398"/>
                      <a:pt x="334" y="399"/>
                    </a:cubicBezTo>
                    <a:cubicBezTo>
                      <a:pt x="333" y="401"/>
                      <a:pt x="333" y="402"/>
                      <a:pt x="332" y="404"/>
                    </a:cubicBezTo>
                    <a:cubicBezTo>
                      <a:pt x="332" y="405"/>
                      <a:pt x="331" y="407"/>
                      <a:pt x="331" y="408"/>
                    </a:cubicBezTo>
                    <a:cubicBezTo>
                      <a:pt x="330" y="409"/>
                      <a:pt x="330" y="411"/>
                      <a:pt x="329" y="412"/>
                    </a:cubicBezTo>
                    <a:cubicBezTo>
                      <a:pt x="328" y="413"/>
                      <a:pt x="328" y="415"/>
                      <a:pt x="327" y="416"/>
                    </a:cubicBezTo>
                    <a:cubicBezTo>
                      <a:pt x="326" y="417"/>
                      <a:pt x="326" y="419"/>
                      <a:pt x="326" y="420"/>
                    </a:cubicBezTo>
                    <a:cubicBezTo>
                      <a:pt x="324" y="424"/>
                      <a:pt x="322" y="429"/>
                      <a:pt x="320" y="434"/>
                    </a:cubicBezTo>
                    <a:cubicBezTo>
                      <a:pt x="319" y="436"/>
                      <a:pt x="318" y="438"/>
                      <a:pt x="317" y="440"/>
                    </a:cubicBezTo>
                    <a:cubicBezTo>
                      <a:pt x="316" y="441"/>
                      <a:pt x="316" y="442"/>
                      <a:pt x="315" y="443"/>
                    </a:cubicBezTo>
                    <a:cubicBezTo>
                      <a:pt x="315" y="443"/>
                      <a:pt x="315" y="444"/>
                      <a:pt x="315" y="445"/>
                    </a:cubicBezTo>
                    <a:cubicBezTo>
                      <a:pt x="315" y="446"/>
                      <a:pt x="314" y="446"/>
                      <a:pt x="314" y="447"/>
                    </a:cubicBezTo>
                    <a:cubicBezTo>
                      <a:pt x="314" y="448"/>
                      <a:pt x="313" y="450"/>
                      <a:pt x="314" y="450"/>
                    </a:cubicBezTo>
                    <a:cubicBezTo>
                      <a:pt x="314" y="451"/>
                      <a:pt x="315" y="450"/>
                      <a:pt x="315" y="450"/>
                    </a:cubicBezTo>
                    <a:cubicBezTo>
                      <a:pt x="316" y="451"/>
                      <a:pt x="315" y="451"/>
                      <a:pt x="315" y="452"/>
                    </a:cubicBezTo>
                    <a:cubicBezTo>
                      <a:pt x="315" y="453"/>
                      <a:pt x="314" y="454"/>
                      <a:pt x="314" y="455"/>
                    </a:cubicBezTo>
                    <a:cubicBezTo>
                      <a:pt x="314" y="456"/>
                      <a:pt x="313" y="458"/>
                      <a:pt x="313" y="460"/>
                    </a:cubicBezTo>
                    <a:cubicBezTo>
                      <a:pt x="313" y="461"/>
                      <a:pt x="312" y="463"/>
                      <a:pt x="313" y="464"/>
                    </a:cubicBezTo>
                    <a:cubicBezTo>
                      <a:pt x="313" y="465"/>
                      <a:pt x="314" y="465"/>
                      <a:pt x="315" y="466"/>
                    </a:cubicBezTo>
                    <a:cubicBezTo>
                      <a:pt x="316" y="468"/>
                      <a:pt x="318" y="469"/>
                      <a:pt x="320" y="470"/>
                    </a:cubicBezTo>
                    <a:cubicBezTo>
                      <a:pt x="322" y="471"/>
                      <a:pt x="324" y="472"/>
                      <a:pt x="326" y="473"/>
                    </a:cubicBezTo>
                    <a:cubicBezTo>
                      <a:pt x="329" y="474"/>
                      <a:pt x="331" y="475"/>
                      <a:pt x="334" y="476"/>
                    </a:cubicBezTo>
                    <a:cubicBezTo>
                      <a:pt x="335" y="476"/>
                      <a:pt x="336" y="476"/>
                      <a:pt x="338" y="476"/>
                    </a:cubicBezTo>
                    <a:cubicBezTo>
                      <a:pt x="338" y="477"/>
                      <a:pt x="338" y="477"/>
                      <a:pt x="339" y="477"/>
                    </a:cubicBezTo>
                    <a:cubicBezTo>
                      <a:pt x="340" y="477"/>
                      <a:pt x="340" y="477"/>
                      <a:pt x="341" y="477"/>
                    </a:cubicBezTo>
                    <a:cubicBezTo>
                      <a:pt x="342" y="477"/>
                      <a:pt x="344" y="478"/>
                      <a:pt x="345" y="478"/>
                    </a:cubicBezTo>
                    <a:cubicBezTo>
                      <a:pt x="347" y="478"/>
                      <a:pt x="347" y="478"/>
                      <a:pt x="349" y="478"/>
                    </a:cubicBezTo>
                    <a:cubicBezTo>
                      <a:pt x="352" y="478"/>
                      <a:pt x="354" y="479"/>
                      <a:pt x="357" y="479"/>
                    </a:cubicBezTo>
                    <a:cubicBezTo>
                      <a:pt x="360" y="479"/>
                      <a:pt x="363" y="479"/>
                      <a:pt x="366" y="479"/>
                    </a:cubicBezTo>
                    <a:cubicBezTo>
                      <a:pt x="369" y="479"/>
                      <a:pt x="371" y="479"/>
                      <a:pt x="374" y="478"/>
                    </a:cubicBezTo>
                    <a:cubicBezTo>
                      <a:pt x="377" y="478"/>
                      <a:pt x="379" y="477"/>
                      <a:pt x="382" y="477"/>
                    </a:cubicBezTo>
                    <a:cubicBezTo>
                      <a:pt x="383" y="476"/>
                      <a:pt x="383" y="477"/>
                      <a:pt x="384" y="476"/>
                    </a:cubicBezTo>
                    <a:cubicBezTo>
                      <a:pt x="385" y="476"/>
                      <a:pt x="385" y="476"/>
                      <a:pt x="385" y="476"/>
                    </a:cubicBezTo>
                    <a:cubicBezTo>
                      <a:pt x="386" y="476"/>
                      <a:pt x="387" y="476"/>
                      <a:pt x="387" y="476"/>
                    </a:cubicBezTo>
                    <a:cubicBezTo>
                      <a:pt x="388" y="475"/>
                      <a:pt x="388" y="475"/>
                      <a:pt x="389" y="475"/>
                    </a:cubicBezTo>
                    <a:cubicBezTo>
                      <a:pt x="391" y="475"/>
                      <a:pt x="391" y="475"/>
                      <a:pt x="393" y="474"/>
                    </a:cubicBezTo>
                    <a:cubicBezTo>
                      <a:pt x="394" y="474"/>
                      <a:pt x="396" y="475"/>
                      <a:pt x="397" y="474"/>
                    </a:cubicBezTo>
                    <a:cubicBezTo>
                      <a:pt x="398" y="474"/>
                      <a:pt x="398" y="474"/>
                      <a:pt x="399" y="474"/>
                    </a:cubicBezTo>
                    <a:cubicBezTo>
                      <a:pt x="399" y="474"/>
                      <a:pt x="400" y="474"/>
                      <a:pt x="401" y="474"/>
                    </a:cubicBezTo>
                    <a:cubicBezTo>
                      <a:pt x="402" y="474"/>
                      <a:pt x="403" y="474"/>
                      <a:pt x="405" y="474"/>
                    </a:cubicBezTo>
                    <a:cubicBezTo>
                      <a:pt x="406" y="475"/>
                      <a:pt x="407" y="474"/>
                      <a:pt x="409" y="475"/>
                    </a:cubicBezTo>
                    <a:cubicBezTo>
                      <a:pt x="410" y="475"/>
                      <a:pt x="412" y="476"/>
                      <a:pt x="414" y="476"/>
                    </a:cubicBezTo>
                    <a:cubicBezTo>
                      <a:pt x="418" y="478"/>
                      <a:pt x="424" y="479"/>
                      <a:pt x="428" y="481"/>
                    </a:cubicBezTo>
                    <a:cubicBezTo>
                      <a:pt x="430" y="482"/>
                      <a:pt x="432" y="482"/>
                      <a:pt x="434" y="482"/>
                    </a:cubicBezTo>
                    <a:cubicBezTo>
                      <a:pt x="436" y="483"/>
                      <a:pt x="438" y="484"/>
                      <a:pt x="440" y="484"/>
                    </a:cubicBezTo>
                    <a:cubicBezTo>
                      <a:pt x="441" y="485"/>
                      <a:pt x="442" y="484"/>
                      <a:pt x="443" y="484"/>
                    </a:cubicBezTo>
                    <a:cubicBezTo>
                      <a:pt x="444" y="485"/>
                      <a:pt x="445" y="485"/>
                      <a:pt x="446" y="485"/>
                    </a:cubicBezTo>
                    <a:cubicBezTo>
                      <a:pt x="449" y="485"/>
                      <a:pt x="450" y="486"/>
                      <a:pt x="452" y="486"/>
                    </a:cubicBezTo>
                    <a:cubicBezTo>
                      <a:pt x="457" y="486"/>
                      <a:pt x="462" y="486"/>
                      <a:pt x="466" y="485"/>
                    </a:cubicBezTo>
                    <a:cubicBezTo>
                      <a:pt x="467" y="485"/>
                      <a:pt x="468" y="485"/>
                      <a:pt x="469" y="485"/>
                    </a:cubicBezTo>
                    <a:cubicBezTo>
                      <a:pt x="470" y="485"/>
                      <a:pt x="470" y="485"/>
                      <a:pt x="471" y="485"/>
                    </a:cubicBezTo>
                    <a:cubicBezTo>
                      <a:pt x="471" y="485"/>
                      <a:pt x="472" y="485"/>
                      <a:pt x="472" y="485"/>
                    </a:cubicBezTo>
                    <a:cubicBezTo>
                      <a:pt x="473" y="484"/>
                      <a:pt x="474" y="485"/>
                      <a:pt x="475" y="485"/>
                    </a:cubicBezTo>
                    <a:cubicBezTo>
                      <a:pt x="477" y="484"/>
                      <a:pt x="477" y="484"/>
                      <a:pt x="479" y="484"/>
                    </a:cubicBezTo>
                    <a:cubicBezTo>
                      <a:pt x="481" y="484"/>
                      <a:pt x="483" y="483"/>
                      <a:pt x="485" y="482"/>
                    </a:cubicBezTo>
                    <a:cubicBezTo>
                      <a:pt x="487" y="482"/>
                      <a:pt x="489" y="482"/>
                      <a:pt x="491" y="481"/>
                    </a:cubicBezTo>
                    <a:cubicBezTo>
                      <a:pt x="496" y="479"/>
                      <a:pt x="509" y="476"/>
                      <a:pt x="507" y="468"/>
                    </a:cubicBezTo>
                    <a:cubicBezTo>
                      <a:pt x="506" y="466"/>
                      <a:pt x="505" y="463"/>
                      <a:pt x="504" y="461"/>
                    </a:cubicBezTo>
                    <a:cubicBezTo>
                      <a:pt x="503" y="459"/>
                      <a:pt x="501" y="458"/>
                      <a:pt x="500" y="457"/>
                    </a:cubicBezTo>
                    <a:cubicBezTo>
                      <a:pt x="499" y="456"/>
                      <a:pt x="497" y="457"/>
                      <a:pt x="495" y="456"/>
                    </a:cubicBezTo>
                    <a:cubicBezTo>
                      <a:pt x="494" y="456"/>
                      <a:pt x="494" y="456"/>
                      <a:pt x="493" y="456"/>
                    </a:cubicBezTo>
                    <a:cubicBezTo>
                      <a:pt x="492" y="456"/>
                      <a:pt x="491" y="456"/>
                      <a:pt x="490" y="455"/>
                    </a:cubicBezTo>
                    <a:cubicBezTo>
                      <a:pt x="488" y="455"/>
                      <a:pt x="486" y="454"/>
                      <a:pt x="485" y="454"/>
                    </a:cubicBezTo>
                    <a:cubicBezTo>
                      <a:pt x="483" y="453"/>
                      <a:pt x="482" y="453"/>
                      <a:pt x="480" y="453"/>
                    </a:cubicBezTo>
                    <a:cubicBezTo>
                      <a:pt x="479" y="453"/>
                      <a:pt x="478" y="453"/>
                      <a:pt x="478" y="453"/>
                    </a:cubicBezTo>
                    <a:cubicBezTo>
                      <a:pt x="477" y="453"/>
                      <a:pt x="477" y="452"/>
                      <a:pt x="477" y="452"/>
                    </a:cubicBezTo>
                    <a:cubicBezTo>
                      <a:pt x="476" y="452"/>
                      <a:pt x="475" y="452"/>
                      <a:pt x="475" y="452"/>
                    </a:cubicBezTo>
                    <a:cubicBezTo>
                      <a:pt x="474" y="452"/>
                      <a:pt x="474" y="452"/>
                      <a:pt x="473" y="452"/>
                    </a:cubicBezTo>
                    <a:cubicBezTo>
                      <a:pt x="472" y="451"/>
                      <a:pt x="471" y="452"/>
                      <a:pt x="469" y="452"/>
                    </a:cubicBezTo>
                    <a:cubicBezTo>
                      <a:pt x="468" y="452"/>
                      <a:pt x="466" y="451"/>
                      <a:pt x="465" y="451"/>
                    </a:cubicBezTo>
                    <a:cubicBezTo>
                      <a:pt x="464" y="451"/>
                      <a:pt x="463" y="450"/>
                      <a:pt x="462" y="450"/>
                    </a:cubicBezTo>
                    <a:cubicBezTo>
                      <a:pt x="462" y="450"/>
                      <a:pt x="461" y="450"/>
                      <a:pt x="461" y="450"/>
                    </a:cubicBezTo>
                    <a:cubicBezTo>
                      <a:pt x="460" y="449"/>
                      <a:pt x="459" y="450"/>
                      <a:pt x="457" y="449"/>
                    </a:cubicBezTo>
                    <a:cubicBezTo>
                      <a:pt x="457" y="449"/>
                      <a:pt x="456" y="449"/>
                      <a:pt x="456" y="449"/>
                    </a:cubicBezTo>
                    <a:cubicBezTo>
                      <a:pt x="455" y="449"/>
                      <a:pt x="454" y="449"/>
                      <a:pt x="454" y="449"/>
                    </a:cubicBezTo>
                    <a:cubicBezTo>
                      <a:pt x="452" y="449"/>
                      <a:pt x="451" y="448"/>
                      <a:pt x="450" y="448"/>
                    </a:cubicBezTo>
                    <a:cubicBezTo>
                      <a:pt x="450" y="448"/>
                      <a:pt x="449" y="448"/>
                      <a:pt x="449" y="447"/>
                    </a:cubicBezTo>
                    <a:cubicBezTo>
                      <a:pt x="448" y="447"/>
                      <a:pt x="447" y="447"/>
                      <a:pt x="447" y="447"/>
                    </a:cubicBezTo>
                    <a:cubicBezTo>
                      <a:pt x="445" y="446"/>
                      <a:pt x="443" y="445"/>
                      <a:pt x="442" y="443"/>
                    </a:cubicBezTo>
                    <a:cubicBezTo>
                      <a:pt x="440" y="442"/>
                      <a:pt x="438" y="441"/>
                      <a:pt x="436" y="440"/>
                    </a:cubicBezTo>
                    <a:cubicBezTo>
                      <a:pt x="435" y="439"/>
                      <a:pt x="434" y="439"/>
                      <a:pt x="432" y="438"/>
                    </a:cubicBezTo>
                    <a:cubicBezTo>
                      <a:pt x="431" y="437"/>
                      <a:pt x="431" y="437"/>
                      <a:pt x="431" y="435"/>
                    </a:cubicBezTo>
                    <a:cubicBezTo>
                      <a:pt x="431" y="434"/>
                      <a:pt x="430" y="433"/>
                      <a:pt x="429" y="431"/>
                    </a:cubicBezTo>
                    <a:cubicBezTo>
                      <a:pt x="429" y="430"/>
                      <a:pt x="431" y="429"/>
                      <a:pt x="430" y="428"/>
                    </a:cubicBezTo>
                    <a:cubicBezTo>
                      <a:pt x="430" y="427"/>
                      <a:pt x="430" y="427"/>
                      <a:pt x="430" y="426"/>
                    </a:cubicBezTo>
                    <a:cubicBezTo>
                      <a:pt x="429" y="424"/>
                      <a:pt x="430" y="422"/>
                      <a:pt x="430" y="420"/>
                    </a:cubicBezTo>
                    <a:cubicBezTo>
                      <a:pt x="431" y="418"/>
                      <a:pt x="432" y="417"/>
                      <a:pt x="432" y="415"/>
                    </a:cubicBezTo>
                    <a:cubicBezTo>
                      <a:pt x="429" y="412"/>
                      <a:pt x="432" y="406"/>
                      <a:pt x="433" y="402"/>
                    </a:cubicBezTo>
                    <a:cubicBezTo>
                      <a:pt x="433" y="399"/>
                      <a:pt x="433" y="397"/>
                      <a:pt x="434" y="394"/>
                    </a:cubicBezTo>
                    <a:cubicBezTo>
                      <a:pt x="434" y="393"/>
                      <a:pt x="434" y="392"/>
                      <a:pt x="434" y="390"/>
                    </a:cubicBezTo>
                    <a:cubicBezTo>
                      <a:pt x="435" y="389"/>
                      <a:pt x="435" y="387"/>
                      <a:pt x="436" y="385"/>
                    </a:cubicBezTo>
                    <a:cubicBezTo>
                      <a:pt x="437" y="382"/>
                      <a:pt x="437" y="378"/>
                      <a:pt x="437" y="374"/>
                    </a:cubicBezTo>
                    <a:cubicBezTo>
                      <a:pt x="438" y="370"/>
                      <a:pt x="439" y="365"/>
                      <a:pt x="440" y="360"/>
                    </a:cubicBezTo>
                    <a:cubicBezTo>
                      <a:pt x="442" y="350"/>
                      <a:pt x="443" y="340"/>
                      <a:pt x="446" y="330"/>
                    </a:cubicBezTo>
                    <a:cubicBezTo>
                      <a:pt x="449" y="318"/>
                      <a:pt x="453" y="306"/>
                      <a:pt x="456" y="294"/>
                    </a:cubicBezTo>
                    <a:cubicBezTo>
                      <a:pt x="458" y="288"/>
                      <a:pt x="459" y="283"/>
                      <a:pt x="461" y="277"/>
                    </a:cubicBezTo>
                    <a:cubicBezTo>
                      <a:pt x="463" y="271"/>
                      <a:pt x="464" y="265"/>
                      <a:pt x="466" y="260"/>
                    </a:cubicBezTo>
                    <a:cubicBezTo>
                      <a:pt x="470" y="248"/>
                      <a:pt x="473" y="235"/>
                      <a:pt x="477" y="223"/>
                    </a:cubicBezTo>
                    <a:cubicBezTo>
                      <a:pt x="480" y="217"/>
                      <a:pt x="481" y="211"/>
                      <a:pt x="483" y="205"/>
                    </a:cubicBezTo>
                    <a:cubicBezTo>
                      <a:pt x="484" y="200"/>
                      <a:pt x="486" y="196"/>
                      <a:pt x="487" y="191"/>
                    </a:cubicBezTo>
                    <a:cubicBezTo>
                      <a:pt x="488" y="186"/>
                      <a:pt x="490" y="181"/>
                      <a:pt x="491" y="175"/>
                    </a:cubicBezTo>
                    <a:cubicBezTo>
                      <a:pt x="493" y="171"/>
                      <a:pt x="494" y="167"/>
                      <a:pt x="495" y="163"/>
                    </a:cubicBezTo>
                    <a:cubicBezTo>
                      <a:pt x="496" y="159"/>
                      <a:pt x="497" y="156"/>
                      <a:pt x="498" y="152"/>
                    </a:cubicBezTo>
                    <a:cubicBezTo>
                      <a:pt x="499" y="149"/>
                      <a:pt x="500" y="145"/>
                      <a:pt x="501" y="141"/>
                    </a:cubicBezTo>
                    <a:cubicBezTo>
                      <a:pt x="504" y="131"/>
                      <a:pt x="506" y="120"/>
                      <a:pt x="508" y="110"/>
                    </a:cubicBezTo>
                    <a:cubicBezTo>
                      <a:pt x="509" y="108"/>
                      <a:pt x="510" y="106"/>
                      <a:pt x="510" y="104"/>
                    </a:cubicBezTo>
                    <a:cubicBezTo>
                      <a:pt x="510" y="102"/>
                      <a:pt x="510" y="101"/>
                      <a:pt x="510" y="100"/>
                    </a:cubicBezTo>
                    <a:cubicBezTo>
                      <a:pt x="510" y="99"/>
                      <a:pt x="510" y="99"/>
                      <a:pt x="511" y="9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54" name="Freeform 70"/>
              <p:cNvSpPr>
                <a:spLocks/>
              </p:cNvSpPr>
              <p:nvPr/>
            </p:nvSpPr>
            <p:spPr bwMode="auto">
              <a:xfrm>
                <a:off x="2136488" y="1866978"/>
                <a:ext cx="311172" cy="601348"/>
              </a:xfrm>
              <a:custGeom>
                <a:avLst/>
                <a:gdLst>
                  <a:gd name="T0" fmla="*/ 65 w 245"/>
                  <a:gd name="T1" fmla="*/ 8 h 473"/>
                  <a:gd name="T2" fmla="*/ 89 w 245"/>
                  <a:gd name="T3" fmla="*/ 9 h 473"/>
                  <a:gd name="T4" fmla="*/ 107 w 245"/>
                  <a:gd name="T5" fmla="*/ 17 h 473"/>
                  <a:gd name="T6" fmla="*/ 117 w 245"/>
                  <a:gd name="T7" fmla="*/ 23 h 473"/>
                  <a:gd name="T8" fmla="*/ 151 w 245"/>
                  <a:gd name="T9" fmla="*/ 46 h 473"/>
                  <a:gd name="T10" fmla="*/ 164 w 245"/>
                  <a:gd name="T11" fmla="*/ 61 h 473"/>
                  <a:gd name="T12" fmla="*/ 188 w 245"/>
                  <a:gd name="T13" fmla="*/ 103 h 473"/>
                  <a:gd name="T14" fmla="*/ 203 w 245"/>
                  <a:gd name="T15" fmla="*/ 126 h 473"/>
                  <a:gd name="T16" fmla="*/ 206 w 245"/>
                  <a:gd name="T17" fmla="*/ 147 h 473"/>
                  <a:gd name="T18" fmla="*/ 215 w 245"/>
                  <a:gd name="T19" fmla="*/ 167 h 473"/>
                  <a:gd name="T20" fmla="*/ 218 w 245"/>
                  <a:gd name="T21" fmla="*/ 186 h 473"/>
                  <a:gd name="T22" fmla="*/ 222 w 245"/>
                  <a:gd name="T23" fmla="*/ 204 h 473"/>
                  <a:gd name="T24" fmla="*/ 223 w 245"/>
                  <a:gd name="T25" fmla="*/ 236 h 473"/>
                  <a:gd name="T26" fmla="*/ 225 w 245"/>
                  <a:gd name="T27" fmla="*/ 252 h 473"/>
                  <a:gd name="T28" fmla="*/ 228 w 245"/>
                  <a:gd name="T29" fmla="*/ 266 h 473"/>
                  <a:gd name="T30" fmla="*/ 235 w 245"/>
                  <a:gd name="T31" fmla="*/ 285 h 473"/>
                  <a:gd name="T32" fmla="*/ 235 w 245"/>
                  <a:gd name="T33" fmla="*/ 304 h 473"/>
                  <a:gd name="T34" fmla="*/ 234 w 245"/>
                  <a:gd name="T35" fmla="*/ 312 h 473"/>
                  <a:gd name="T36" fmla="*/ 231 w 245"/>
                  <a:gd name="T37" fmla="*/ 321 h 473"/>
                  <a:gd name="T38" fmla="*/ 236 w 245"/>
                  <a:gd name="T39" fmla="*/ 344 h 473"/>
                  <a:gd name="T40" fmla="*/ 243 w 245"/>
                  <a:gd name="T41" fmla="*/ 365 h 473"/>
                  <a:gd name="T42" fmla="*/ 237 w 245"/>
                  <a:gd name="T43" fmla="*/ 377 h 473"/>
                  <a:gd name="T44" fmla="*/ 229 w 245"/>
                  <a:gd name="T45" fmla="*/ 389 h 473"/>
                  <a:gd name="T46" fmla="*/ 186 w 245"/>
                  <a:gd name="T47" fmla="*/ 406 h 473"/>
                  <a:gd name="T48" fmla="*/ 149 w 245"/>
                  <a:gd name="T49" fmla="*/ 419 h 473"/>
                  <a:gd name="T50" fmla="*/ 105 w 245"/>
                  <a:gd name="T51" fmla="*/ 444 h 473"/>
                  <a:gd name="T52" fmla="*/ 83 w 245"/>
                  <a:gd name="T53" fmla="*/ 455 h 473"/>
                  <a:gd name="T54" fmla="*/ 72 w 245"/>
                  <a:gd name="T55" fmla="*/ 459 h 473"/>
                  <a:gd name="T56" fmla="*/ 51 w 245"/>
                  <a:gd name="T57" fmla="*/ 472 h 473"/>
                  <a:gd name="T58" fmla="*/ 41 w 245"/>
                  <a:gd name="T59" fmla="*/ 452 h 473"/>
                  <a:gd name="T60" fmla="*/ 38 w 245"/>
                  <a:gd name="T61" fmla="*/ 437 h 473"/>
                  <a:gd name="T62" fmla="*/ 35 w 245"/>
                  <a:gd name="T63" fmla="*/ 421 h 473"/>
                  <a:gd name="T64" fmla="*/ 34 w 245"/>
                  <a:gd name="T65" fmla="*/ 375 h 473"/>
                  <a:gd name="T66" fmla="*/ 30 w 245"/>
                  <a:gd name="T67" fmla="*/ 335 h 473"/>
                  <a:gd name="T68" fmla="*/ 18 w 245"/>
                  <a:gd name="T69" fmla="*/ 274 h 473"/>
                  <a:gd name="T70" fmla="*/ 11 w 245"/>
                  <a:gd name="T71" fmla="*/ 246 h 473"/>
                  <a:gd name="T72" fmla="*/ 6 w 245"/>
                  <a:gd name="T73" fmla="*/ 221 h 473"/>
                  <a:gd name="T74" fmla="*/ 4 w 245"/>
                  <a:gd name="T75" fmla="*/ 207 h 473"/>
                  <a:gd name="T76" fmla="*/ 2 w 245"/>
                  <a:gd name="T77" fmla="*/ 184 h 473"/>
                  <a:gd name="T78" fmla="*/ 1 w 245"/>
                  <a:gd name="T79" fmla="*/ 165 h 473"/>
                  <a:gd name="T80" fmla="*/ 1 w 245"/>
                  <a:gd name="T81" fmla="*/ 155 h 473"/>
                  <a:gd name="T82" fmla="*/ 2 w 245"/>
                  <a:gd name="T83" fmla="*/ 146 h 473"/>
                  <a:gd name="T84" fmla="*/ 5 w 245"/>
                  <a:gd name="T85" fmla="*/ 139 h 473"/>
                  <a:gd name="T86" fmla="*/ 6 w 245"/>
                  <a:gd name="T87" fmla="*/ 127 h 473"/>
                  <a:gd name="T88" fmla="*/ 7 w 245"/>
                  <a:gd name="T89" fmla="*/ 117 h 473"/>
                  <a:gd name="T90" fmla="*/ 9 w 245"/>
                  <a:gd name="T91" fmla="*/ 111 h 473"/>
                  <a:gd name="T92" fmla="*/ 23 w 245"/>
                  <a:gd name="T93" fmla="*/ 75 h 473"/>
                  <a:gd name="T94" fmla="*/ 33 w 245"/>
                  <a:gd name="T95" fmla="*/ 59 h 473"/>
                  <a:gd name="T96" fmla="*/ 42 w 245"/>
                  <a:gd name="T97" fmla="*/ 45 h 473"/>
                  <a:gd name="T98" fmla="*/ 44 w 245"/>
                  <a:gd name="T99" fmla="*/ 4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5" h="473">
                    <a:moveTo>
                      <a:pt x="51" y="31"/>
                    </a:moveTo>
                    <a:cubicBezTo>
                      <a:pt x="55" y="26"/>
                      <a:pt x="61" y="21"/>
                      <a:pt x="63" y="15"/>
                    </a:cubicBezTo>
                    <a:cubicBezTo>
                      <a:pt x="63" y="12"/>
                      <a:pt x="63" y="10"/>
                      <a:pt x="65" y="8"/>
                    </a:cubicBezTo>
                    <a:cubicBezTo>
                      <a:pt x="66" y="5"/>
                      <a:pt x="69" y="3"/>
                      <a:pt x="70" y="0"/>
                    </a:cubicBezTo>
                    <a:cubicBezTo>
                      <a:pt x="73" y="1"/>
                      <a:pt x="76" y="5"/>
                      <a:pt x="79" y="6"/>
                    </a:cubicBezTo>
                    <a:cubicBezTo>
                      <a:pt x="83" y="8"/>
                      <a:pt x="86" y="8"/>
                      <a:pt x="89" y="9"/>
                    </a:cubicBezTo>
                    <a:cubicBezTo>
                      <a:pt x="93" y="10"/>
                      <a:pt x="96" y="11"/>
                      <a:pt x="99" y="12"/>
                    </a:cubicBezTo>
                    <a:cubicBezTo>
                      <a:pt x="101" y="13"/>
                      <a:pt x="102" y="13"/>
                      <a:pt x="103" y="14"/>
                    </a:cubicBezTo>
                    <a:cubicBezTo>
                      <a:pt x="105" y="15"/>
                      <a:pt x="106" y="16"/>
                      <a:pt x="107" y="17"/>
                    </a:cubicBezTo>
                    <a:cubicBezTo>
                      <a:pt x="108" y="18"/>
                      <a:pt x="109" y="17"/>
                      <a:pt x="110" y="18"/>
                    </a:cubicBezTo>
                    <a:cubicBezTo>
                      <a:pt x="111" y="18"/>
                      <a:pt x="112" y="19"/>
                      <a:pt x="113" y="19"/>
                    </a:cubicBezTo>
                    <a:cubicBezTo>
                      <a:pt x="114" y="20"/>
                      <a:pt x="116" y="21"/>
                      <a:pt x="117" y="23"/>
                    </a:cubicBezTo>
                    <a:cubicBezTo>
                      <a:pt x="122" y="26"/>
                      <a:pt x="127" y="32"/>
                      <a:pt x="132" y="35"/>
                    </a:cubicBezTo>
                    <a:cubicBezTo>
                      <a:pt x="134" y="36"/>
                      <a:pt x="135" y="36"/>
                      <a:pt x="137" y="37"/>
                    </a:cubicBezTo>
                    <a:cubicBezTo>
                      <a:pt x="141" y="41"/>
                      <a:pt x="146" y="42"/>
                      <a:pt x="151" y="46"/>
                    </a:cubicBezTo>
                    <a:cubicBezTo>
                      <a:pt x="152" y="47"/>
                      <a:pt x="155" y="49"/>
                      <a:pt x="156" y="50"/>
                    </a:cubicBezTo>
                    <a:cubicBezTo>
                      <a:pt x="158" y="52"/>
                      <a:pt x="160" y="54"/>
                      <a:pt x="162" y="55"/>
                    </a:cubicBezTo>
                    <a:cubicBezTo>
                      <a:pt x="164" y="57"/>
                      <a:pt x="164" y="58"/>
                      <a:pt x="164" y="61"/>
                    </a:cubicBezTo>
                    <a:cubicBezTo>
                      <a:pt x="164" y="64"/>
                      <a:pt x="163" y="70"/>
                      <a:pt x="165" y="73"/>
                    </a:cubicBezTo>
                    <a:cubicBezTo>
                      <a:pt x="167" y="76"/>
                      <a:pt x="169" y="79"/>
                      <a:pt x="171" y="83"/>
                    </a:cubicBezTo>
                    <a:cubicBezTo>
                      <a:pt x="176" y="90"/>
                      <a:pt x="182" y="97"/>
                      <a:pt x="188" y="103"/>
                    </a:cubicBezTo>
                    <a:cubicBezTo>
                      <a:pt x="190" y="104"/>
                      <a:pt x="192" y="106"/>
                      <a:pt x="193" y="108"/>
                    </a:cubicBezTo>
                    <a:cubicBezTo>
                      <a:pt x="195" y="110"/>
                      <a:pt x="195" y="111"/>
                      <a:pt x="196" y="113"/>
                    </a:cubicBezTo>
                    <a:cubicBezTo>
                      <a:pt x="198" y="118"/>
                      <a:pt x="201" y="122"/>
                      <a:pt x="203" y="126"/>
                    </a:cubicBezTo>
                    <a:cubicBezTo>
                      <a:pt x="204" y="127"/>
                      <a:pt x="206" y="130"/>
                      <a:pt x="206" y="131"/>
                    </a:cubicBezTo>
                    <a:cubicBezTo>
                      <a:pt x="207" y="134"/>
                      <a:pt x="206" y="136"/>
                      <a:pt x="206" y="139"/>
                    </a:cubicBezTo>
                    <a:cubicBezTo>
                      <a:pt x="206" y="142"/>
                      <a:pt x="205" y="144"/>
                      <a:pt x="206" y="147"/>
                    </a:cubicBezTo>
                    <a:cubicBezTo>
                      <a:pt x="207" y="148"/>
                      <a:pt x="208" y="149"/>
                      <a:pt x="208" y="150"/>
                    </a:cubicBezTo>
                    <a:cubicBezTo>
                      <a:pt x="209" y="153"/>
                      <a:pt x="210" y="156"/>
                      <a:pt x="211" y="159"/>
                    </a:cubicBezTo>
                    <a:cubicBezTo>
                      <a:pt x="212" y="161"/>
                      <a:pt x="214" y="164"/>
                      <a:pt x="215" y="167"/>
                    </a:cubicBezTo>
                    <a:cubicBezTo>
                      <a:pt x="215" y="170"/>
                      <a:pt x="217" y="173"/>
                      <a:pt x="217" y="176"/>
                    </a:cubicBezTo>
                    <a:cubicBezTo>
                      <a:pt x="217" y="178"/>
                      <a:pt x="217" y="180"/>
                      <a:pt x="217" y="182"/>
                    </a:cubicBezTo>
                    <a:cubicBezTo>
                      <a:pt x="217" y="184"/>
                      <a:pt x="217" y="184"/>
                      <a:pt x="218" y="186"/>
                    </a:cubicBezTo>
                    <a:cubicBezTo>
                      <a:pt x="218" y="188"/>
                      <a:pt x="218" y="188"/>
                      <a:pt x="219" y="190"/>
                    </a:cubicBezTo>
                    <a:cubicBezTo>
                      <a:pt x="220" y="192"/>
                      <a:pt x="220" y="193"/>
                      <a:pt x="220" y="195"/>
                    </a:cubicBezTo>
                    <a:cubicBezTo>
                      <a:pt x="221" y="198"/>
                      <a:pt x="222" y="201"/>
                      <a:pt x="222" y="204"/>
                    </a:cubicBezTo>
                    <a:cubicBezTo>
                      <a:pt x="222" y="206"/>
                      <a:pt x="222" y="207"/>
                      <a:pt x="223" y="209"/>
                    </a:cubicBezTo>
                    <a:cubicBezTo>
                      <a:pt x="223" y="211"/>
                      <a:pt x="223" y="213"/>
                      <a:pt x="223" y="215"/>
                    </a:cubicBezTo>
                    <a:cubicBezTo>
                      <a:pt x="223" y="222"/>
                      <a:pt x="223" y="230"/>
                      <a:pt x="223" y="236"/>
                    </a:cubicBezTo>
                    <a:cubicBezTo>
                      <a:pt x="223" y="238"/>
                      <a:pt x="224" y="240"/>
                      <a:pt x="224" y="242"/>
                    </a:cubicBezTo>
                    <a:cubicBezTo>
                      <a:pt x="224" y="243"/>
                      <a:pt x="224" y="245"/>
                      <a:pt x="224" y="247"/>
                    </a:cubicBezTo>
                    <a:cubicBezTo>
                      <a:pt x="224" y="249"/>
                      <a:pt x="226" y="251"/>
                      <a:pt x="225" y="252"/>
                    </a:cubicBezTo>
                    <a:cubicBezTo>
                      <a:pt x="225" y="253"/>
                      <a:pt x="224" y="253"/>
                      <a:pt x="224" y="254"/>
                    </a:cubicBezTo>
                    <a:cubicBezTo>
                      <a:pt x="224" y="255"/>
                      <a:pt x="224" y="257"/>
                      <a:pt x="224" y="258"/>
                    </a:cubicBezTo>
                    <a:cubicBezTo>
                      <a:pt x="224" y="262"/>
                      <a:pt x="225" y="263"/>
                      <a:pt x="228" y="266"/>
                    </a:cubicBezTo>
                    <a:cubicBezTo>
                      <a:pt x="230" y="269"/>
                      <a:pt x="230" y="272"/>
                      <a:pt x="232" y="275"/>
                    </a:cubicBezTo>
                    <a:cubicBezTo>
                      <a:pt x="232" y="278"/>
                      <a:pt x="233" y="281"/>
                      <a:pt x="234" y="284"/>
                    </a:cubicBezTo>
                    <a:cubicBezTo>
                      <a:pt x="234" y="284"/>
                      <a:pt x="235" y="284"/>
                      <a:pt x="235" y="285"/>
                    </a:cubicBezTo>
                    <a:cubicBezTo>
                      <a:pt x="235" y="288"/>
                      <a:pt x="235" y="290"/>
                      <a:pt x="236" y="294"/>
                    </a:cubicBezTo>
                    <a:cubicBezTo>
                      <a:pt x="237" y="296"/>
                      <a:pt x="236" y="299"/>
                      <a:pt x="236" y="302"/>
                    </a:cubicBezTo>
                    <a:cubicBezTo>
                      <a:pt x="236" y="303"/>
                      <a:pt x="235" y="303"/>
                      <a:pt x="235" y="304"/>
                    </a:cubicBezTo>
                    <a:cubicBezTo>
                      <a:pt x="234" y="305"/>
                      <a:pt x="235" y="306"/>
                      <a:pt x="234" y="307"/>
                    </a:cubicBezTo>
                    <a:cubicBezTo>
                      <a:pt x="234" y="307"/>
                      <a:pt x="234" y="308"/>
                      <a:pt x="234" y="309"/>
                    </a:cubicBezTo>
                    <a:cubicBezTo>
                      <a:pt x="233" y="310"/>
                      <a:pt x="234" y="311"/>
                      <a:pt x="234" y="312"/>
                    </a:cubicBezTo>
                    <a:cubicBezTo>
                      <a:pt x="233" y="313"/>
                      <a:pt x="233" y="313"/>
                      <a:pt x="233" y="314"/>
                    </a:cubicBezTo>
                    <a:cubicBezTo>
                      <a:pt x="232" y="316"/>
                      <a:pt x="233" y="317"/>
                      <a:pt x="232" y="318"/>
                    </a:cubicBezTo>
                    <a:cubicBezTo>
                      <a:pt x="232" y="319"/>
                      <a:pt x="232" y="319"/>
                      <a:pt x="231" y="321"/>
                    </a:cubicBezTo>
                    <a:cubicBezTo>
                      <a:pt x="231" y="322"/>
                      <a:pt x="232" y="323"/>
                      <a:pt x="232" y="324"/>
                    </a:cubicBezTo>
                    <a:cubicBezTo>
                      <a:pt x="233" y="326"/>
                      <a:pt x="232" y="328"/>
                      <a:pt x="233" y="330"/>
                    </a:cubicBezTo>
                    <a:cubicBezTo>
                      <a:pt x="234" y="335"/>
                      <a:pt x="235" y="339"/>
                      <a:pt x="236" y="344"/>
                    </a:cubicBezTo>
                    <a:cubicBezTo>
                      <a:pt x="236" y="346"/>
                      <a:pt x="237" y="348"/>
                      <a:pt x="238" y="349"/>
                    </a:cubicBezTo>
                    <a:cubicBezTo>
                      <a:pt x="239" y="351"/>
                      <a:pt x="239" y="353"/>
                      <a:pt x="239" y="355"/>
                    </a:cubicBezTo>
                    <a:cubicBezTo>
                      <a:pt x="240" y="358"/>
                      <a:pt x="242" y="362"/>
                      <a:pt x="243" y="365"/>
                    </a:cubicBezTo>
                    <a:cubicBezTo>
                      <a:pt x="243" y="367"/>
                      <a:pt x="245" y="370"/>
                      <a:pt x="244" y="371"/>
                    </a:cubicBezTo>
                    <a:cubicBezTo>
                      <a:pt x="244" y="372"/>
                      <a:pt x="241" y="373"/>
                      <a:pt x="241" y="374"/>
                    </a:cubicBezTo>
                    <a:cubicBezTo>
                      <a:pt x="239" y="375"/>
                      <a:pt x="238" y="376"/>
                      <a:pt x="237" y="377"/>
                    </a:cubicBezTo>
                    <a:cubicBezTo>
                      <a:pt x="236" y="378"/>
                      <a:pt x="235" y="379"/>
                      <a:pt x="233" y="380"/>
                    </a:cubicBezTo>
                    <a:cubicBezTo>
                      <a:pt x="232" y="382"/>
                      <a:pt x="230" y="383"/>
                      <a:pt x="229" y="385"/>
                    </a:cubicBezTo>
                    <a:cubicBezTo>
                      <a:pt x="228" y="387"/>
                      <a:pt x="229" y="387"/>
                      <a:pt x="229" y="389"/>
                    </a:cubicBezTo>
                    <a:cubicBezTo>
                      <a:pt x="230" y="393"/>
                      <a:pt x="224" y="395"/>
                      <a:pt x="221" y="396"/>
                    </a:cubicBezTo>
                    <a:cubicBezTo>
                      <a:pt x="216" y="399"/>
                      <a:pt x="210" y="401"/>
                      <a:pt x="204" y="403"/>
                    </a:cubicBezTo>
                    <a:cubicBezTo>
                      <a:pt x="198" y="405"/>
                      <a:pt x="192" y="406"/>
                      <a:pt x="186" y="406"/>
                    </a:cubicBezTo>
                    <a:cubicBezTo>
                      <a:pt x="180" y="406"/>
                      <a:pt x="176" y="406"/>
                      <a:pt x="171" y="409"/>
                    </a:cubicBezTo>
                    <a:cubicBezTo>
                      <a:pt x="167" y="411"/>
                      <a:pt x="164" y="413"/>
                      <a:pt x="160" y="414"/>
                    </a:cubicBezTo>
                    <a:cubicBezTo>
                      <a:pt x="157" y="415"/>
                      <a:pt x="153" y="417"/>
                      <a:pt x="149" y="419"/>
                    </a:cubicBezTo>
                    <a:cubicBezTo>
                      <a:pt x="142" y="423"/>
                      <a:pt x="135" y="426"/>
                      <a:pt x="129" y="431"/>
                    </a:cubicBezTo>
                    <a:cubicBezTo>
                      <a:pt x="124" y="435"/>
                      <a:pt x="118" y="438"/>
                      <a:pt x="112" y="441"/>
                    </a:cubicBezTo>
                    <a:cubicBezTo>
                      <a:pt x="110" y="442"/>
                      <a:pt x="107" y="443"/>
                      <a:pt x="105" y="444"/>
                    </a:cubicBezTo>
                    <a:cubicBezTo>
                      <a:pt x="102" y="446"/>
                      <a:pt x="99" y="448"/>
                      <a:pt x="96" y="449"/>
                    </a:cubicBezTo>
                    <a:cubicBezTo>
                      <a:pt x="93" y="451"/>
                      <a:pt x="91" y="451"/>
                      <a:pt x="88" y="453"/>
                    </a:cubicBezTo>
                    <a:cubicBezTo>
                      <a:pt x="86" y="453"/>
                      <a:pt x="85" y="454"/>
                      <a:pt x="83" y="455"/>
                    </a:cubicBezTo>
                    <a:cubicBezTo>
                      <a:pt x="82" y="455"/>
                      <a:pt x="81" y="456"/>
                      <a:pt x="79" y="456"/>
                    </a:cubicBezTo>
                    <a:cubicBezTo>
                      <a:pt x="78" y="457"/>
                      <a:pt x="77" y="458"/>
                      <a:pt x="76" y="458"/>
                    </a:cubicBezTo>
                    <a:cubicBezTo>
                      <a:pt x="75" y="459"/>
                      <a:pt x="73" y="459"/>
                      <a:pt x="72" y="459"/>
                    </a:cubicBezTo>
                    <a:cubicBezTo>
                      <a:pt x="69" y="460"/>
                      <a:pt x="66" y="461"/>
                      <a:pt x="64" y="462"/>
                    </a:cubicBezTo>
                    <a:cubicBezTo>
                      <a:pt x="61" y="464"/>
                      <a:pt x="58" y="467"/>
                      <a:pt x="55" y="469"/>
                    </a:cubicBezTo>
                    <a:cubicBezTo>
                      <a:pt x="53" y="470"/>
                      <a:pt x="52" y="472"/>
                      <a:pt x="51" y="472"/>
                    </a:cubicBezTo>
                    <a:cubicBezTo>
                      <a:pt x="48" y="473"/>
                      <a:pt x="49" y="471"/>
                      <a:pt x="48" y="470"/>
                    </a:cubicBezTo>
                    <a:cubicBezTo>
                      <a:pt x="47" y="466"/>
                      <a:pt x="45" y="462"/>
                      <a:pt x="44" y="457"/>
                    </a:cubicBezTo>
                    <a:cubicBezTo>
                      <a:pt x="43" y="456"/>
                      <a:pt x="42" y="454"/>
                      <a:pt x="41" y="452"/>
                    </a:cubicBezTo>
                    <a:cubicBezTo>
                      <a:pt x="41" y="450"/>
                      <a:pt x="41" y="450"/>
                      <a:pt x="41" y="448"/>
                    </a:cubicBezTo>
                    <a:cubicBezTo>
                      <a:pt x="40" y="448"/>
                      <a:pt x="40" y="447"/>
                      <a:pt x="40" y="446"/>
                    </a:cubicBezTo>
                    <a:cubicBezTo>
                      <a:pt x="39" y="443"/>
                      <a:pt x="38" y="440"/>
                      <a:pt x="38" y="437"/>
                    </a:cubicBezTo>
                    <a:cubicBezTo>
                      <a:pt x="37" y="434"/>
                      <a:pt x="37" y="432"/>
                      <a:pt x="36" y="430"/>
                    </a:cubicBezTo>
                    <a:cubicBezTo>
                      <a:pt x="36" y="429"/>
                      <a:pt x="37" y="427"/>
                      <a:pt x="36" y="426"/>
                    </a:cubicBezTo>
                    <a:cubicBezTo>
                      <a:pt x="36" y="424"/>
                      <a:pt x="35" y="423"/>
                      <a:pt x="35" y="421"/>
                    </a:cubicBezTo>
                    <a:cubicBezTo>
                      <a:pt x="35" y="419"/>
                      <a:pt x="35" y="418"/>
                      <a:pt x="35" y="416"/>
                    </a:cubicBezTo>
                    <a:cubicBezTo>
                      <a:pt x="35" y="415"/>
                      <a:pt x="34" y="414"/>
                      <a:pt x="34" y="412"/>
                    </a:cubicBezTo>
                    <a:cubicBezTo>
                      <a:pt x="34" y="400"/>
                      <a:pt x="34" y="387"/>
                      <a:pt x="34" y="375"/>
                    </a:cubicBezTo>
                    <a:cubicBezTo>
                      <a:pt x="34" y="371"/>
                      <a:pt x="34" y="367"/>
                      <a:pt x="34" y="364"/>
                    </a:cubicBezTo>
                    <a:cubicBezTo>
                      <a:pt x="34" y="361"/>
                      <a:pt x="33" y="358"/>
                      <a:pt x="33" y="355"/>
                    </a:cubicBezTo>
                    <a:cubicBezTo>
                      <a:pt x="33" y="348"/>
                      <a:pt x="30" y="341"/>
                      <a:pt x="30" y="335"/>
                    </a:cubicBezTo>
                    <a:cubicBezTo>
                      <a:pt x="29" y="328"/>
                      <a:pt x="28" y="320"/>
                      <a:pt x="27" y="313"/>
                    </a:cubicBezTo>
                    <a:cubicBezTo>
                      <a:pt x="26" y="306"/>
                      <a:pt x="24" y="299"/>
                      <a:pt x="22" y="292"/>
                    </a:cubicBezTo>
                    <a:cubicBezTo>
                      <a:pt x="21" y="286"/>
                      <a:pt x="20" y="280"/>
                      <a:pt x="18" y="274"/>
                    </a:cubicBezTo>
                    <a:cubicBezTo>
                      <a:pt x="18" y="271"/>
                      <a:pt x="18" y="269"/>
                      <a:pt x="17" y="266"/>
                    </a:cubicBezTo>
                    <a:cubicBezTo>
                      <a:pt x="16" y="264"/>
                      <a:pt x="15" y="262"/>
                      <a:pt x="15" y="260"/>
                    </a:cubicBezTo>
                    <a:cubicBezTo>
                      <a:pt x="14" y="255"/>
                      <a:pt x="13" y="251"/>
                      <a:pt x="11" y="246"/>
                    </a:cubicBezTo>
                    <a:cubicBezTo>
                      <a:pt x="11" y="244"/>
                      <a:pt x="9" y="241"/>
                      <a:pt x="9" y="238"/>
                    </a:cubicBezTo>
                    <a:cubicBezTo>
                      <a:pt x="9" y="237"/>
                      <a:pt x="9" y="235"/>
                      <a:pt x="9" y="234"/>
                    </a:cubicBezTo>
                    <a:cubicBezTo>
                      <a:pt x="9" y="229"/>
                      <a:pt x="7" y="225"/>
                      <a:pt x="6" y="221"/>
                    </a:cubicBezTo>
                    <a:cubicBezTo>
                      <a:pt x="6" y="219"/>
                      <a:pt x="5" y="218"/>
                      <a:pt x="5" y="215"/>
                    </a:cubicBezTo>
                    <a:cubicBezTo>
                      <a:pt x="5" y="213"/>
                      <a:pt x="4" y="212"/>
                      <a:pt x="4" y="210"/>
                    </a:cubicBezTo>
                    <a:cubicBezTo>
                      <a:pt x="4" y="209"/>
                      <a:pt x="4" y="208"/>
                      <a:pt x="4" y="207"/>
                    </a:cubicBezTo>
                    <a:cubicBezTo>
                      <a:pt x="4" y="205"/>
                      <a:pt x="3" y="204"/>
                      <a:pt x="3" y="203"/>
                    </a:cubicBezTo>
                    <a:cubicBezTo>
                      <a:pt x="2" y="199"/>
                      <a:pt x="3" y="194"/>
                      <a:pt x="3" y="190"/>
                    </a:cubicBezTo>
                    <a:cubicBezTo>
                      <a:pt x="3" y="188"/>
                      <a:pt x="2" y="186"/>
                      <a:pt x="2" y="184"/>
                    </a:cubicBezTo>
                    <a:cubicBezTo>
                      <a:pt x="2" y="182"/>
                      <a:pt x="2" y="179"/>
                      <a:pt x="2" y="176"/>
                    </a:cubicBezTo>
                    <a:cubicBezTo>
                      <a:pt x="2" y="174"/>
                      <a:pt x="1" y="173"/>
                      <a:pt x="1" y="171"/>
                    </a:cubicBezTo>
                    <a:cubicBezTo>
                      <a:pt x="1" y="169"/>
                      <a:pt x="1" y="167"/>
                      <a:pt x="1" y="165"/>
                    </a:cubicBezTo>
                    <a:cubicBezTo>
                      <a:pt x="1" y="164"/>
                      <a:pt x="1" y="163"/>
                      <a:pt x="1" y="162"/>
                    </a:cubicBezTo>
                    <a:cubicBezTo>
                      <a:pt x="1" y="160"/>
                      <a:pt x="0" y="160"/>
                      <a:pt x="0" y="159"/>
                    </a:cubicBezTo>
                    <a:cubicBezTo>
                      <a:pt x="0" y="158"/>
                      <a:pt x="1" y="157"/>
                      <a:pt x="1" y="155"/>
                    </a:cubicBezTo>
                    <a:cubicBezTo>
                      <a:pt x="1" y="154"/>
                      <a:pt x="1" y="153"/>
                      <a:pt x="1" y="151"/>
                    </a:cubicBezTo>
                    <a:cubicBezTo>
                      <a:pt x="1" y="151"/>
                      <a:pt x="2" y="150"/>
                      <a:pt x="2" y="149"/>
                    </a:cubicBezTo>
                    <a:cubicBezTo>
                      <a:pt x="2" y="148"/>
                      <a:pt x="2" y="147"/>
                      <a:pt x="2" y="146"/>
                    </a:cubicBezTo>
                    <a:cubicBezTo>
                      <a:pt x="3" y="145"/>
                      <a:pt x="4" y="144"/>
                      <a:pt x="4" y="144"/>
                    </a:cubicBezTo>
                    <a:cubicBezTo>
                      <a:pt x="4" y="143"/>
                      <a:pt x="4" y="142"/>
                      <a:pt x="4" y="141"/>
                    </a:cubicBezTo>
                    <a:cubicBezTo>
                      <a:pt x="4" y="140"/>
                      <a:pt x="5" y="140"/>
                      <a:pt x="5" y="139"/>
                    </a:cubicBezTo>
                    <a:cubicBezTo>
                      <a:pt x="5" y="138"/>
                      <a:pt x="5" y="136"/>
                      <a:pt x="5" y="135"/>
                    </a:cubicBezTo>
                    <a:cubicBezTo>
                      <a:pt x="5" y="133"/>
                      <a:pt x="5" y="131"/>
                      <a:pt x="5" y="128"/>
                    </a:cubicBezTo>
                    <a:cubicBezTo>
                      <a:pt x="6" y="128"/>
                      <a:pt x="6" y="128"/>
                      <a:pt x="6" y="127"/>
                    </a:cubicBezTo>
                    <a:cubicBezTo>
                      <a:pt x="6" y="126"/>
                      <a:pt x="6" y="125"/>
                      <a:pt x="6" y="124"/>
                    </a:cubicBezTo>
                    <a:cubicBezTo>
                      <a:pt x="6" y="122"/>
                      <a:pt x="7" y="121"/>
                      <a:pt x="7" y="120"/>
                    </a:cubicBezTo>
                    <a:cubicBezTo>
                      <a:pt x="7" y="119"/>
                      <a:pt x="7" y="118"/>
                      <a:pt x="7" y="117"/>
                    </a:cubicBezTo>
                    <a:cubicBezTo>
                      <a:pt x="7" y="116"/>
                      <a:pt x="8" y="116"/>
                      <a:pt x="8" y="115"/>
                    </a:cubicBezTo>
                    <a:cubicBezTo>
                      <a:pt x="8" y="115"/>
                      <a:pt x="9" y="114"/>
                      <a:pt x="8" y="113"/>
                    </a:cubicBezTo>
                    <a:cubicBezTo>
                      <a:pt x="8" y="113"/>
                      <a:pt x="9" y="111"/>
                      <a:pt x="9" y="111"/>
                    </a:cubicBezTo>
                    <a:cubicBezTo>
                      <a:pt x="10" y="105"/>
                      <a:pt x="12" y="99"/>
                      <a:pt x="15" y="93"/>
                    </a:cubicBezTo>
                    <a:cubicBezTo>
                      <a:pt x="16" y="90"/>
                      <a:pt x="16" y="87"/>
                      <a:pt x="18" y="84"/>
                    </a:cubicBezTo>
                    <a:cubicBezTo>
                      <a:pt x="19" y="81"/>
                      <a:pt x="21" y="78"/>
                      <a:pt x="23" y="75"/>
                    </a:cubicBezTo>
                    <a:cubicBezTo>
                      <a:pt x="25" y="72"/>
                      <a:pt x="27" y="69"/>
                      <a:pt x="28" y="66"/>
                    </a:cubicBezTo>
                    <a:cubicBezTo>
                      <a:pt x="29" y="64"/>
                      <a:pt x="29" y="64"/>
                      <a:pt x="30" y="63"/>
                    </a:cubicBezTo>
                    <a:cubicBezTo>
                      <a:pt x="31" y="61"/>
                      <a:pt x="32" y="60"/>
                      <a:pt x="33" y="59"/>
                    </a:cubicBezTo>
                    <a:cubicBezTo>
                      <a:pt x="34" y="56"/>
                      <a:pt x="36" y="54"/>
                      <a:pt x="37" y="51"/>
                    </a:cubicBezTo>
                    <a:cubicBezTo>
                      <a:pt x="38" y="50"/>
                      <a:pt x="38" y="48"/>
                      <a:pt x="39" y="47"/>
                    </a:cubicBezTo>
                    <a:cubicBezTo>
                      <a:pt x="40" y="46"/>
                      <a:pt x="41" y="46"/>
                      <a:pt x="42" y="45"/>
                    </a:cubicBezTo>
                    <a:cubicBezTo>
                      <a:pt x="42" y="44"/>
                      <a:pt x="42" y="44"/>
                      <a:pt x="42" y="43"/>
                    </a:cubicBezTo>
                    <a:cubicBezTo>
                      <a:pt x="43" y="42"/>
                      <a:pt x="43" y="42"/>
                      <a:pt x="44" y="41"/>
                    </a:cubicBezTo>
                    <a:cubicBezTo>
                      <a:pt x="44" y="41"/>
                      <a:pt x="44" y="40"/>
                      <a:pt x="44" y="40"/>
                    </a:cubicBezTo>
                    <a:cubicBezTo>
                      <a:pt x="45" y="39"/>
                      <a:pt x="46" y="39"/>
                      <a:pt x="46" y="38"/>
                    </a:cubicBezTo>
                    <a:cubicBezTo>
                      <a:pt x="48" y="36"/>
                      <a:pt x="49" y="33"/>
                      <a:pt x="51" y="31"/>
                    </a:cubicBezTo>
                    <a:close/>
                  </a:path>
                </a:pathLst>
              </a:custGeom>
              <a:gradFill flip="none" rotWithShape="1">
                <a:gsLst>
                  <a:gs pos="93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55" name="Freeform 71"/>
              <p:cNvSpPr>
                <a:spLocks/>
              </p:cNvSpPr>
              <p:nvPr/>
            </p:nvSpPr>
            <p:spPr bwMode="auto">
              <a:xfrm>
                <a:off x="2057929" y="2104022"/>
                <a:ext cx="578737" cy="886141"/>
              </a:xfrm>
              <a:custGeom>
                <a:avLst/>
                <a:gdLst>
                  <a:gd name="T0" fmla="*/ 436 w 455"/>
                  <a:gd name="T1" fmla="*/ 637 h 697"/>
                  <a:gd name="T2" fmla="*/ 453 w 455"/>
                  <a:gd name="T3" fmla="*/ 610 h 697"/>
                  <a:gd name="T4" fmla="*/ 266 w 455"/>
                  <a:gd name="T5" fmla="*/ 572 h 697"/>
                  <a:gd name="T6" fmla="*/ 252 w 455"/>
                  <a:gd name="T7" fmla="*/ 555 h 697"/>
                  <a:gd name="T8" fmla="*/ 239 w 455"/>
                  <a:gd name="T9" fmla="*/ 408 h 697"/>
                  <a:gd name="T10" fmla="*/ 276 w 455"/>
                  <a:gd name="T11" fmla="*/ 354 h 697"/>
                  <a:gd name="T12" fmla="*/ 365 w 455"/>
                  <a:gd name="T13" fmla="*/ 364 h 697"/>
                  <a:gd name="T14" fmla="*/ 389 w 455"/>
                  <a:gd name="T15" fmla="*/ 330 h 697"/>
                  <a:gd name="T16" fmla="*/ 232 w 455"/>
                  <a:gd name="T17" fmla="*/ 301 h 697"/>
                  <a:gd name="T18" fmla="*/ 60 w 455"/>
                  <a:gd name="T19" fmla="*/ 301 h 697"/>
                  <a:gd name="T20" fmla="*/ 48 w 455"/>
                  <a:gd name="T21" fmla="*/ 310 h 697"/>
                  <a:gd name="T22" fmla="*/ 50 w 455"/>
                  <a:gd name="T23" fmla="*/ 204 h 697"/>
                  <a:gd name="T24" fmla="*/ 106 w 455"/>
                  <a:gd name="T25" fmla="*/ 172 h 697"/>
                  <a:gd name="T26" fmla="*/ 102 w 455"/>
                  <a:gd name="T27" fmla="*/ 24 h 697"/>
                  <a:gd name="T28" fmla="*/ 45 w 455"/>
                  <a:gd name="T29" fmla="*/ 59 h 697"/>
                  <a:gd name="T30" fmla="*/ 41 w 455"/>
                  <a:gd name="T31" fmla="*/ 185 h 697"/>
                  <a:gd name="T32" fmla="*/ 36 w 455"/>
                  <a:gd name="T33" fmla="*/ 235 h 697"/>
                  <a:gd name="T34" fmla="*/ 66 w 455"/>
                  <a:gd name="T35" fmla="*/ 345 h 697"/>
                  <a:gd name="T36" fmla="*/ 124 w 455"/>
                  <a:gd name="T37" fmla="*/ 352 h 697"/>
                  <a:gd name="T38" fmla="*/ 221 w 455"/>
                  <a:gd name="T39" fmla="*/ 349 h 697"/>
                  <a:gd name="T40" fmla="*/ 160 w 455"/>
                  <a:gd name="T41" fmla="*/ 413 h 697"/>
                  <a:gd name="T42" fmla="*/ 121 w 455"/>
                  <a:gd name="T43" fmla="*/ 446 h 697"/>
                  <a:gd name="T44" fmla="*/ 167 w 455"/>
                  <a:gd name="T45" fmla="*/ 421 h 697"/>
                  <a:gd name="T46" fmla="*/ 221 w 455"/>
                  <a:gd name="T47" fmla="*/ 384 h 697"/>
                  <a:gd name="T48" fmla="*/ 206 w 455"/>
                  <a:gd name="T49" fmla="*/ 408 h 697"/>
                  <a:gd name="T50" fmla="*/ 191 w 455"/>
                  <a:gd name="T51" fmla="*/ 555 h 697"/>
                  <a:gd name="T52" fmla="*/ 96 w 455"/>
                  <a:gd name="T53" fmla="*/ 583 h 697"/>
                  <a:gd name="T54" fmla="*/ 8 w 455"/>
                  <a:gd name="T55" fmla="*/ 636 h 697"/>
                  <a:gd name="T56" fmla="*/ 18 w 455"/>
                  <a:gd name="T57" fmla="*/ 646 h 697"/>
                  <a:gd name="T58" fmla="*/ 24 w 455"/>
                  <a:gd name="T59" fmla="*/ 694 h 697"/>
                  <a:gd name="T60" fmla="*/ 28 w 455"/>
                  <a:gd name="T61" fmla="*/ 646 h 697"/>
                  <a:gd name="T62" fmla="*/ 104 w 455"/>
                  <a:gd name="T63" fmla="*/ 622 h 697"/>
                  <a:gd name="T64" fmla="*/ 191 w 455"/>
                  <a:gd name="T65" fmla="*/ 641 h 697"/>
                  <a:gd name="T66" fmla="*/ 223 w 455"/>
                  <a:gd name="T67" fmla="*/ 647 h 697"/>
                  <a:gd name="T68" fmla="*/ 230 w 455"/>
                  <a:gd name="T69" fmla="*/ 694 h 697"/>
                  <a:gd name="T70" fmla="*/ 235 w 455"/>
                  <a:gd name="T71" fmla="*/ 646 h 697"/>
                  <a:gd name="T72" fmla="*/ 243 w 455"/>
                  <a:gd name="T73" fmla="*/ 641 h 697"/>
                  <a:gd name="T74" fmla="*/ 266 w 455"/>
                  <a:gd name="T75" fmla="*/ 613 h 697"/>
                  <a:gd name="T76" fmla="*/ 426 w 455"/>
                  <a:gd name="T77" fmla="*/ 636 h 697"/>
                  <a:gd name="T78" fmla="*/ 406 w 455"/>
                  <a:gd name="T79" fmla="*/ 673 h 697"/>
                  <a:gd name="T80" fmla="*/ 455 w 455"/>
                  <a:gd name="T81" fmla="*/ 67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5" h="697">
                    <a:moveTo>
                      <a:pt x="436" y="649"/>
                    </a:moveTo>
                    <a:cubicBezTo>
                      <a:pt x="436" y="637"/>
                      <a:pt x="436" y="637"/>
                      <a:pt x="436" y="637"/>
                    </a:cubicBezTo>
                    <a:cubicBezTo>
                      <a:pt x="442" y="638"/>
                      <a:pt x="446" y="639"/>
                      <a:pt x="446" y="639"/>
                    </a:cubicBezTo>
                    <a:cubicBezTo>
                      <a:pt x="453" y="610"/>
                      <a:pt x="453" y="610"/>
                      <a:pt x="453" y="610"/>
                    </a:cubicBezTo>
                    <a:cubicBezTo>
                      <a:pt x="453" y="610"/>
                      <a:pt x="405" y="593"/>
                      <a:pt x="358" y="586"/>
                    </a:cubicBezTo>
                    <a:cubicBezTo>
                      <a:pt x="324" y="581"/>
                      <a:pt x="285" y="575"/>
                      <a:pt x="266" y="572"/>
                    </a:cubicBezTo>
                    <a:cubicBezTo>
                      <a:pt x="266" y="555"/>
                      <a:pt x="266" y="555"/>
                      <a:pt x="266" y="555"/>
                    </a:cubicBezTo>
                    <a:cubicBezTo>
                      <a:pt x="252" y="555"/>
                      <a:pt x="252" y="555"/>
                      <a:pt x="252" y="555"/>
                    </a:cubicBezTo>
                    <a:cubicBezTo>
                      <a:pt x="252" y="408"/>
                      <a:pt x="252" y="408"/>
                      <a:pt x="252" y="408"/>
                    </a:cubicBezTo>
                    <a:cubicBezTo>
                      <a:pt x="239" y="408"/>
                      <a:pt x="239" y="408"/>
                      <a:pt x="239" y="408"/>
                    </a:cubicBezTo>
                    <a:cubicBezTo>
                      <a:pt x="239" y="350"/>
                      <a:pt x="239" y="350"/>
                      <a:pt x="239" y="350"/>
                    </a:cubicBezTo>
                    <a:cubicBezTo>
                      <a:pt x="251" y="351"/>
                      <a:pt x="261" y="353"/>
                      <a:pt x="276" y="354"/>
                    </a:cubicBezTo>
                    <a:cubicBezTo>
                      <a:pt x="303" y="355"/>
                      <a:pt x="314" y="355"/>
                      <a:pt x="332" y="360"/>
                    </a:cubicBezTo>
                    <a:cubicBezTo>
                      <a:pt x="351" y="364"/>
                      <a:pt x="352" y="365"/>
                      <a:pt x="365" y="364"/>
                    </a:cubicBezTo>
                    <a:cubicBezTo>
                      <a:pt x="378" y="362"/>
                      <a:pt x="392" y="360"/>
                      <a:pt x="396" y="351"/>
                    </a:cubicBezTo>
                    <a:cubicBezTo>
                      <a:pt x="400" y="343"/>
                      <a:pt x="395" y="340"/>
                      <a:pt x="389" y="330"/>
                    </a:cubicBezTo>
                    <a:cubicBezTo>
                      <a:pt x="383" y="320"/>
                      <a:pt x="371" y="320"/>
                      <a:pt x="344" y="314"/>
                    </a:cubicBezTo>
                    <a:cubicBezTo>
                      <a:pt x="317" y="309"/>
                      <a:pt x="264" y="304"/>
                      <a:pt x="232" y="301"/>
                    </a:cubicBezTo>
                    <a:cubicBezTo>
                      <a:pt x="199" y="299"/>
                      <a:pt x="148" y="297"/>
                      <a:pt x="117" y="296"/>
                    </a:cubicBezTo>
                    <a:cubicBezTo>
                      <a:pt x="117" y="296"/>
                      <a:pt x="82" y="293"/>
                      <a:pt x="60" y="301"/>
                    </a:cubicBezTo>
                    <a:cubicBezTo>
                      <a:pt x="54" y="304"/>
                      <a:pt x="51" y="307"/>
                      <a:pt x="48" y="311"/>
                    </a:cubicBezTo>
                    <a:cubicBezTo>
                      <a:pt x="48" y="311"/>
                      <a:pt x="48" y="310"/>
                      <a:pt x="48" y="310"/>
                    </a:cubicBezTo>
                    <a:cubicBezTo>
                      <a:pt x="43" y="299"/>
                      <a:pt x="42" y="284"/>
                      <a:pt x="43" y="262"/>
                    </a:cubicBezTo>
                    <a:cubicBezTo>
                      <a:pt x="44" y="253"/>
                      <a:pt x="47" y="229"/>
                      <a:pt x="50" y="204"/>
                    </a:cubicBezTo>
                    <a:cubicBezTo>
                      <a:pt x="54" y="206"/>
                      <a:pt x="59" y="206"/>
                      <a:pt x="64" y="204"/>
                    </a:cubicBezTo>
                    <a:cubicBezTo>
                      <a:pt x="73" y="200"/>
                      <a:pt x="90" y="188"/>
                      <a:pt x="106" y="172"/>
                    </a:cubicBezTo>
                    <a:cubicBezTo>
                      <a:pt x="122" y="155"/>
                      <a:pt x="122" y="122"/>
                      <a:pt x="123" y="98"/>
                    </a:cubicBezTo>
                    <a:cubicBezTo>
                      <a:pt x="125" y="73"/>
                      <a:pt x="113" y="48"/>
                      <a:pt x="102" y="24"/>
                    </a:cubicBezTo>
                    <a:cubicBezTo>
                      <a:pt x="90" y="0"/>
                      <a:pt x="69" y="1"/>
                      <a:pt x="55" y="11"/>
                    </a:cubicBezTo>
                    <a:cubicBezTo>
                      <a:pt x="41" y="21"/>
                      <a:pt x="42" y="48"/>
                      <a:pt x="45" y="59"/>
                    </a:cubicBezTo>
                    <a:cubicBezTo>
                      <a:pt x="48" y="71"/>
                      <a:pt x="47" y="95"/>
                      <a:pt x="47" y="124"/>
                    </a:cubicBezTo>
                    <a:cubicBezTo>
                      <a:pt x="47" y="137"/>
                      <a:pt x="41" y="167"/>
                      <a:pt x="41" y="185"/>
                    </a:cubicBezTo>
                    <a:cubicBezTo>
                      <a:pt x="41" y="186"/>
                      <a:pt x="41" y="186"/>
                      <a:pt x="41" y="187"/>
                    </a:cubicBezTo>
                    <a:cubicBezTo>
                      <a:pt x="39" y="205"/>
                      <a:pt x="37" y="223"/>
                      <a:pt x="36" y="235"/>
                    </a:cubicBezTo>
                    <a:cubicBezTo>
                      <a:pt x="34" y="267"/>
                      <a:pt x="28" y="307"/>
                      <a:pt x="38" y="320"/>
                    </a:cubicBezTo>
                    <a:cubicBezTo>
                      <a:pt x="48" y="333"/>
                      <a:pt x="52" y="341"/>
                      <a:pt x="66" y="345"/>
                    </a:cubicBezTo>
                    <a:cubicBezTo>
                      <a:pt x="68" y="346"/>
                      <a:pt x="69" y="346"/>
                      <a:pt x="70" y="346"/>
                    </a:cubicBezTo>
                    <a:cubicBezTo>
                      <a:pt x="81" y="350"/>
                      <a:pt x="90" y="349"/>
                      <a:pt x="124" y="352"/>
                    </a:cubicBezTo>
                    <a:cubicBezTo>
                      <a:pt x="168" y="357"/>
                      <a:pt x="161" y="348"/>
                      <a:pt x="201" y="348"/>
                    </a:cubicBezTo>
                    <a:cubicBezTo>
                      <a:pt x="208" y="348"/>
                      <a:pt x="215" y="348"/>
                      <a:pt x="221" y="349"/>
                    </a:cubicBezTo>
                    <a:cubicBezTo>
                      <a:pt x="221" y="375"/>
                      <a:pt x="221" y="375"/>
                      <a:pt x="221" y="375"/>
                    </a:cubicBezTo>
                    <a:cubicBezTo>
                      <a:pt x="211" y="381"/>
                      <a:pt x="179" y="401"/>
                      <a:pt x="160" y="413"/>
                    </a:cubicBezTo>
                    <a:cubicBezTo>
                      <a:pt x="155" y="414"/>
                      <a:pt x="148" y="418"/>
                      <a:pt x="140" y="423"/>
                    </a:cubicBezTo>
                    <a:cubicBezTo>
                      <a:pt x="127" y="432"/>
                      <a:pt x="119" y="442"/>
                      <a:pt x="121" y="446"/>
                    </a:cubicBezTo>
                    <a:cubicBezTo>
                      <a:pt x="124" y="450"/>
                      <a:pt x="137" y="446"/>
                      <a:pt x="150" y="437"/>
                    </a:cubicBezTo>
                    <a:cubicBezTo>
                      <a:pt x="157" y="432"/>
                      <a:pt x="164" y="426"/>
                      <a:pt x="167" y="421"/>
                    </a:cubicBezTo>
                    <a:cubicBezTo>
                      <a:pt x="168" y="420"/>
                      <a:pt x="170" y="419"/>
                      <a:pt x="171" y="418"/>
                    </a:cubicBezTo>
                    <a:cubicBezTo>
                      <a:pt x="179" y="411"/>
                      <a:pt x="209" y="391"/>
                      <a:pt x="221" y="384"/>
                    </a:cubicBezTo>
                    <a:cubicBezTo>
                      <a:pt x="221" y="408"/>
                      <a:pt x="221" y="408"/>
                      <a:pt x="221" y="408"/>
                    </a:cubicBezTo>
                    <a:cubicBezTo>
                      <a:pt x="206" y="408"/>
                      <a:pt x="206" y="408"/>
                      <a:pt x="206" y="408"/>
                    </a:cubicBezTo>
                    <a:cubicBezTo>
                      <a:pt x="206" y="555"/>
                      <a:pt x="206" y="555"/>
                      <a:pt x="206" y="555"/>
                    </a:cubicBezTo>
                    <a:cubicBezTo>
                      <a:pt x="191" y="555"/>
                      <a:pt x="191" y="555"/>
                      <a:pt x="191" y="555"/>
                    </a:cubicBezTo>
                    <a:cubicBezTo>
                      <a:pt x="191" y="569"/>
                      <a:pt x="191" y="569"/>
                      <a:pt x="191" y="569"/>
                    </a:cubicBezTo>
                    <a:cubicBezTo>
                      <a:pt x="173" y="572"/>
                      <a:pt x="132" y="578"/>
                      <a:pt x="96" y="583"/>
                    </a:cubicBezTo>
                    <a:cubicBezTo>
                      <a:pt x="49" y="590"/>
                      <a:pt x="1" y="607"/>
                      <a:pt x="1" y="607"/>
                    </a:cubicBezTo>
                    <a:cubicBezTo>
                      <a:pt x="8" y="636"/>
                      <a:pt x="8" y="636"/>
                      <a:pt x="8" y="636"/>
                    </a:cubicBezTo>
                    <a:cubicBezTo>
                      <a:pt x="8" y="636"/>
                      <a:pt x="12" y="635"/>
                      <a:pt x="18" y="635"/>
                    </a:cubicBezTo>
                    <a:cubicBezTo>
                      <a:pt x="18" y="646"/>
                      <a:pt x="18" y="646"/>
                      <a:pt x="18" y="646"/>
                    </a:cubicBezTo>
                    <a:cubicBezTo>
                      <a:pt x="7" y="649"/>
                      <a:pt x="0" y="658"/>
                      <a:pt x="0" y="670"/>
                    </a:cubicBezTo>
                    <a:cubicBezTo>
                      <a:pt x="0" y="683"/>
                      <a:pt x="10" y="694"/>
                      <a:pt x="24" y="694"/>
                    </a:cubicBezTo>
                    <a:cubicBezTo>
                      <a:pt x="37" y="694"/>
                      <a:pt x="48" y="683"/>
                      <a:pt x="48" y="670"/>
                    </a:cubicBezTo>
                    <a:cubicBezTo>
                      <a:pt x="48" y="658"/>
                      <a:pt x="39" y="648"/>
                      <a:pt x="28" y="646"/>
                    </a:cubicBezTo>
                    <a:cubicBezTo>
                      <a:pt x="28" y="633"/>
                      <a:pt x="28" y="633"/>
                      <a:pt x="28" y="633"/>
                    </a:cubicBezTo>
                    <a:cubicBezTo>
                      <a:pt x="48" y="631"/>
                      <a:pt x="79" y="627"/>
                      <a:pt x="104" y="622"/>
                    </a:cubicBezTo>
                    <a:cubicBezTo>
                      <a:pt x="134" y="615"/>
                      <a:pt x="172" y="611"/>
                      <a:pt x="191" y="610"/>
                    </a:cubicBezTo>
                    <a:cubicBezTo>
                      <a:pt x="191" y="641"/>
                      <a:pt x="191" y="641"/>
                      <a:pt x="191" y="641"/>
                    </a:cubicBezTo>
                    <a:cubicBezTo>
                      <a:pt x="220" y="641"/>
                      <a:pt x="220" y="641"/>
                      <a:pt x="220" y="641"/>
                    </a:cubicBezTo>
                    <a:cubicBezTo>
                      <a:pt x="223" y="647"/>
                      <a:pt x="223" y="647"/>
                      <a:pt x="223" y="647"/>
                    </a:cubicBezTo>
                    <a:cubicBezTo>
                      <a:pt x="213" y="650"/>
                      <a:pt x="206" y="659"/>
                      <a:pt x="206" y="670"/>
                    </a:cubicBezTo>
                    <a:cubicBezTo>
                      <a:pt x="206" y="683"/>
                      <a:pt x="217" y="694"/>
                      <a:pt x="230" y="694"/>
                    </a:cubicBezTo>
                    <a:cubicBezTo>
                      <a:pt x="244" y="694"/>
                      <a:pt x="254" y="683"/>
                      <a:pt x="254" y="670"/>
                    </a:cubicBezTo>
                    <a:cubicBezTo>
                      <a:pt x="254" y="658"/>
                      <a:pt x="246" y="648"/>
                      <a:pt x="235" y="646"/>
                    </a:cubicBezTo>
                    <a:cubicBezTo>
                      <a:pt x="243" y="644"/>
                      <a:pt x="243" y="644"/>
                      <a:pt x="243" y="644"/>
                    </a:cubicBezTo>
                    <a:cubicBezTo>
                      <a:pt x="243" y="641"/>
                      <a:pt x="243" y="641"/>
                      <a:pt x="243" y="641"/>
                    </a:cubicBezTo>
                    <a:cubicBezTo>
                      <a:pt x="266" y="641"/>
                      <a:pt x="266" y="641"/>
                      <a:pt x="266" y="641"/>
                    </a:cubicBezTo>
                    <a:cubicBezTo>
                      <a:pt x="266" y="613"/>
                      <a:pt x="266" y="613"/>
                      <a:pt x="266" y="613"/>
                    </a:cubicBezTo>
                    <a:cubicBezTo>
                      <a:pt x="285" y="615"/>
                      <a:pt x="321" y="618"/>
                      <a:pt x="350" y="624"/>
                    </a:cubicBezTo>
                    <a:cubicBezTo>
                      <a:pt x="375" y="630"/>
                      <a:pt x="406" y="634"/>
                      <a:pt x="426" y="636"/>
                    </a:cubicBezTo>
                    <a:cubicBezTo>
                      <a:pt x="426" y="649"/>
                      <a:pt x="426" y="649"/>
                      <a:pt x="426" y="649"/>
                    </a:cubicBezTo>
                    <a:cubicBezTo>
                      <a:pt x="415" y="651"/>
                      <a:pt x="406" y="661"/>
                      <a:pt x="406" y="673"/>
                    </a:cubicBezTo>
                    <a:cubicBezTo>
                      <a:pt x="406" y="686"/>
                      <a:pt x="417" y="697"/>
                      <a:pt x="431" y="697"/>
                    </a:cubicBezTo>
                    <a:cubicBezTo>
                      <a:pt x="444" y="697"/>
                      <a:pt x="455" y="686"/>
                      <a:pt x="455" y="673"/>
                    </a:cubicBezTo>
                    <a:cubicBezTo>
                      <a:pt x="455" y="661"/>
                      <a:pt x="447" y="652"/>
                      <a:pt x="436" y="64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1533" name="Group 355"/>
              <p:cNvGrpSpPr/>
              <p:nvPr/>
            </p:nvGrpSpPr>
            <p:grpSpPr>
              <a:xfrm>
                <a:off x="1870597" y="2041793"/>
                <a:ext cx="903865" cy="237031"/>
                <a:chOff x="1905035" y="2041793"/>
                <a:chExt cx="903865" cy="237031"/>
              </a:xfrm>
            </p:grpSpPr>
            <p:sp>
              <p:nvSpPr>
                <p:cNvPr id="357" name="Freeform 74"/>
                <p:cNvSpPr>
                  <a:spLocks/>
                </p:cNvSpPr>
                <p:nvPr/>
              </p:nvSpPr>
              <p:spPr bwMode="auto">
                <a:xfrm>
                  <a:off x="2288844" y="2064018"/>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gradFill flip="none" rotWithShape="1">
                  <a:gsLst>
                    <a:gs pos="28000">
                      <a:srgbClr val="676C6C"/>
                    </a:gs>
                    <a:gs pos="3000">
                      <a:srgbClr val="6B7070">
                        <a:lumMod val="96000"/>
                        <a:lumOff val="4000"/>
                      </a:srgbClr>
                    </a:gs>
                    <a:gs pos="100000">
                      <a:srgbClr val="585C5C"/>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58" name="Freeform 74"/>
                <p:cNvSpPr>
                  <a:spLocks/>
                </p:cNvSpPr>
                <p:nvPr/>
              </p:nvSpPr>
              <p:spPr bwMode="auto">
                <a:xfrm>
                  <a:off x="1905035" y="2041793"/>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no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grpSp>
        <p:nvGrpSpPr>
          <p:cNvPr id="1534" name="Group 366"/>
          <p:cNvGrpSpPr/>
          <p:nvPr/>
        </p:nvGrpSpPr>
        <p:grpSpPr>
          <a:xfrm>
            <a:off x="7243714" y="2523533"/>
            <a:ext cx="1024854" cy="921996"/>
            <a:chOff x="5490768" y="2630220"/>
            <a:chExt cx="1539136" cy="1384663"/>
          </a:xfrm>
        </p:grpSpPr>
        <p:grpSp>
          <p:nvGrpSpPr>
            <p:cNvPr id="1535" name="Group 367" descr="Down:  Group 8"/>
            <p:cNvGrpSpPr/>
            <p:nvPr/>
          </p:nvGrpSpPr>
          <p:grpSpPr>
            <a:xfrm>
              <a:off x="5722110" y="2630220"/>
              <a:ext cx="339095" cy="681565"/>
              <a:chOff x="1015510" y="1605501"/>
              <a:chExt cx="339095" cy="681565"/>
            </a:xfrm>
          </p:grpSpPr>
          <p:grpSp>
            <p:nvGrpSpPr>
              <p:cNvPr id="65" name="Group 380"/>
              <p:cNvGrpSpPr/>
              <p:nvPr/>
            </p:nvGrpSpPr>
            <p:grpSpPr>
              <a:xfrm>
                <a:off x="1123110" y="1605501"/>
                <a:ext cx="231495" cy="401617"/>
                <a:chOff x="1142160" y="1592801"/>
                <a:chExt cx="231495" cy="401617"/>
              </a:xfrm>
            </p:grpSpPr>
            <p:sp>
              <p:nvSpPr>
                <p:cNvPr id="383" name="Freeform 68"/>
                <p:cNvSpPr>
                  <a:spLocks/>
                </p:cNvSpPr>
                <p:nvPr/>
              </p:nvSpPr>
              <p:spPr bwMode="auto">
                <a:xfrm>
                  <a:off x="1142160" y="1593878"/>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84" name="Freeform 69"/>
                <p:cNvSpPr>
                  <a:spLocks/>
                </p:cNvSpPr>
                <p:nvPr/>
              </p:nvSpPr>
              <p:spPr bwMode="auto">
                <a:xfrm>
                  <a:off x="1208061" y="1592801"/>
                  <a:ext cx="121131" cy="229880"/>
                </a:xfrm>
                <a:custGeom>
                  <a:avLst/>
                  <a:gdLst>
                    <a:gd name="T0" fmla="*/ 85 w 95"/>
                    <a:gd name="T1" fmla="*/ 166 h 181"/>
                    <a:gd name="T2" fmla="*/ 80 w 95"/>
                    <a:gd name="T3" fmla="*/ 168 h 181"/>
                    <a:gd name="T4" fmla="*/ 21 w 95"/>
                    <a:gd name="T5" fmla="*/ 132 h 181"/>
                    <a:gd name="T6" fmla="*/ 31 w 95"/>
                    <a:gd name="T7" fmla="*/ 111 h 181"/>
                    <a:gd name="T8" fmla="*/ 15 w 95"/>
                    <a:gd name="T9" fmla="*/ 93 h 181"/>
                    <a:gd name="T10" fmla="*/ 14 w 95"/>
                    <a:gd name="T11" fmla="*/ 85 h 181"/>
                    <a:gd name="T12" fmla="*/ 56 w 95"/>
                    <a:gd name="T13" fmla="*/ 7 h 181"/>
                    <a:gd name="T14" fmla="*/ 55 w 95"/>
                    <a:gd name="T15" fmla="*/ 0 h 181"/>
                    <a:gd name="T16" fmla="*/ 7 w 95"/>
                    <a:gd name="T17" fmla="*/ 85 h 181"/>
                    <a:gd name="T18" fmla="*/ 8 w 95"/>
                    <a:gd name="T19" fmla="*/ 95 h 181"/>
                    <a:gd name="T20" fmla="*/ 1 w 95"/>
                    <a:gd name="T21" fmla="*/ 114 h 181"/>
                    <a:gd name="T22" fmla="*/ 13 w 95"/>
                    <a:gd name="T23" fmla="*/ 132 h 181"/>
                    <a:gd name="T24" fmla="*/ 77 w 95"/>
                    <a:gd name="T25" fmla="*/ 175 h 181"/>
                    <a:gd name="T26" fmla="*/ 87 w 95"/>
                    <a:gd name="T27" fmla="*/ 181 h 181"/>
                    <a:gd name="T28" fmla="*/ 95 w 95"/>
                    <a:gd name="T29" fmla="*/ 172 h 181"/>
                    <a:gd name="T30" fmla="*/ 85 w 95"/>
                    <a:gd name="T31" fmla="*/ 16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81">
                      <a:moveTo>
                        <a:pt x="85" y="166"/>
                      </a:moveTo>
                      <a:cubicBezTo>
                        <a:pt x="83" y="166"/>
                        <a:pt x="81" y="167"/>
                        <a:pt x="80" y="168"/>
                      </a:cubicBezTo>
                      <a:cubicBezTo>
                        <a:pt x="51" y="170"/>
                        <a:pt x="26" y="155"/>
                        <a:pt x="21" y="132"/>
                      </a:cubicBezTo>
                      <a:cubicBezTo>
                        <a:pt x="28" y="129"/>
                        <a:pt x="32" y="120"/>
                        <a:pt x="31" y="111"/>
                      </a:cubicBezTo>
                      <a:cubicBezTo>
                        <a:pt x="30" y="101"/>
                        <a:pt x="23" y="93"/>
                        <a:pt x="15" y="93"/>
                      </a:cubicBezTo>
                      <a:cubicBezTo>
                        <a:pt x="15" y="90"/>
                        <a:pt x="14" y="87"/>
                        <a:pt x="14" y="85"/>
                      </a:cubicBezTo>
                      <a:cubicBezTo>
                        <a:pt x="10" y="45"/>
                        <a:pt x="29" y="10"/>
                        <a:pt x="56" y="7"/>
                      </a:cubicBezTo>
                      <a:cubicBezTo>
                        <a:pt x="55" y="0"/>
                        <a:pt x="55" y="0"/>
                        <a:pt x="55" y="0"/>
                      </a:cubicBezTo>
                      <a:cubicBezTo>
                        <a:pt x="24" y="3"/>
                        <a:pt x="2" y="42"/>
                        <a:pt x="7" y="85"/>
                      </a:cubicBezTo>
                      <a:cubicBezTo>
                        <a:pt x="7" y="89"/>
                        <a:pt x="8" y="92"/>
                        <a:pt x="8" y="95"/>
                      </a:cubicBezTo>
                      <a:cubicBezTo>
                        <a:pt x="3" y="98"/>
                        <a:pt x="0" y="106"/>
                        <a:pt x="1" y="114"/>
                      </a:cubicBezTo>
                      <a:cubicBezTo>
                        <a:pt x="2" y="123"/>
                        <a:pt x="7" y="130"/>
                        <a:pt x="13" y="132"/>
                      </a:cubicBezTo>
                      <a:cubicBezTo>
                        <a:pt x="18" y="158"/>
                        <a:pt x="45" y="177"/>
                        <a:pt x="77" y="175"/>
                      </a:cubicBezTo>
                      <a:cubicBezTo>
                        <a:pt x="78" y="179"/>
                        <a:pt x="82" y="181"/>
                        <a:pt x="87" y="181"/>
                      </a:cubicBezTo>
                      <a:cubicBezTo>
                        <a:pt x="92" y="180"/>
                        <a:pt x="95" y="176"/>
                        <a:pt x="95" y="172"/>
                      </a:cubicBezTo>
                      <a:cubicBezTo>
                        <a:pt x="95" y="168"/>
                        <a:pt x="90" y="165"/>
                        <a:pt x="85" y="1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382" name="Freeform 68"/>
              <p:cNvSpPr>
                <a:spLocks/>
              </p:cNvSpPr>
              <p:nvPr/>
            </p:nvSpPr>
            <p:spPr bwMode="auto">
              <a:xfrm>
                <a:off x="1015510" y="1886526"/>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no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nvGrpSpPr>
            <p:cNvPr id="66" name="Group 368" descr="Down:  Group 14"/>
            <p:cNvGrpSpPr/>
            <p:nvPr/>
          </p:nvGrpSpPr>
          <p:grpSpPr>
            <a:xfrm>
              <a:off x="6260587" y="2631217"/>
              <a:ext cx="769317" cy="1350207"/>
              <a:chOff x="2612440" y="1620796"/>
              <a:chExt cx="769317" cy="1350207"/>
            </a:xfrm>
          </p:grpSpPr>
          <p:sp>
            <p:nvSpPr>
              <p:cNvPr id="377" name="Freeform 67"/>
              <p:cNvSpPr>
                <a:spLocks/>
              </p:cNvSpPr>
              <p:nvPr/>
            </p:nvSpPr>
            <p:spPr bwMode="auto">
              <a:xfrm>
                <a:off x="2672198" y="2215684"/>
                <a:ext cx="223958" cy="38224"/>
              </a:xfrm>
              <a:custGeom>
                <a:avLst/>
                <a:gdLst>
                  <a:gd name="T0" fmla="*/ 7 w 176"/>
                  <a:gd name="T1" fmla="*/ 18 h 30"/>
                  <a:gd name="T2" fmla="*/ 2 w 176"/>
                  <a:gd name="T3" fmla="*/ 22 h 30"/>
                  <a:gd name="T4" fmla="*/ 0 w 176"/>
                  <a:gd name="T5" fmla="*/ 27 h 30"/>
                  <a:gd name="T6" fmla="*/ 6 w 176"/>
                  <a:gd name="T7" fmla="*/ 30 h 30"/>
                  <a:gd name="T8" fmla="*/ 167 w 176"/>
                  <a:gd name="T9" fmla="*/ 28 h 30"/>
                  <a:gd name="T10" fmla="*/ 172 w 176"/>
                  <a:gd name="T11" fmla="*/ 24 h 30"/>
                  <a:gd name="T12" fmla="*/ 175 w 176"/>
                  <a:gd name="T13" fmla="*/ 3 h 30"/>
                  <a:gd name="T14" fmla="*/ 170 w 176"/>
                  <a:gd name="T15" fmla="*/ 0 h 30"/>
                  <a:gd name="T16" fmla="*/ 7 w 176"/>
                  <a:gd name="T17" fmla="*/ 18 h 30"/>
                  <a:gd name="T18" fmla="*/ 7 w 176"/>
                  <a:gd name="T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0">
                    <a:moveTo>
                      <a:pt x="7" y="18"/>
                    </a:moveTo>
                    <a:cubicBezTo>
                      <a:pt x="4" y="18"/>
                      <a:pt x="1" y="20"/>
                      <a:pt x="2" y="22"/>
                    </a:cubicBezTo>
                    <a:cubicBezTo>
                      <a:pt x="0" y="27"/>
                      <a:pt x="0" y="27"/>
                      <a:pt x="0" y="27"/>
                    </a:cubicBezTo>
                    <a:cubicBezTo>
                      <a:pt x="1" y="29"/>
                      <a:pt x="2" y="30"/>
                      <a:pt x="6" y="30"/>
                    </a:cubicBezTo>
                    <a:cubicBezTo>
                      <a:pt x="167" y="28"/>
                      <a:pt x="167" y="28"/>
                      <a:pt x="167" y="28"/>
                    </a:cubicBezTo>
                    <a:cubicBezTo>
                      <a:pt x="170" y="28"/>
                      <a:pt x="172" y="26"/>
                      <a:pt x="172" y="24"/>
                    </a:cubicBezTo>
                    <a:cubicBezTo>
                      <a:pt x="175" y="3"/>
                      <a:pt x="175" y="3"/>
                      <a:pt x="175" y="3"/>
                    </a:cubicBezTo>
                    <a:cubicBezTo>
                      <a:pt x="176" y="1"/>
                      <a:pt x="173" y="0"/>
                      <a:pt x="170" y="0"/>
                    </a:cubicBezTo>
                    <a:cubicBezTo>
                      <a:pt x="7" y="18"/>
                      <a:pt x="7" y="18"/>
                      <a:pt x="7" y="18"/>
                    </a:cubicBezTo>
                    <a:cubicBezTo>
                      <a:pt x="7" y="18"/>
                      <a:pt x="7" y="18"/>
                      <a:pt x="7" y="18"/>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67" name="Group 377"/>
              <p:cNvGrpSpPr/>
              <p:nvPr/>
            </p:nvGrpSpPr>
            <p:grpSpPr>
              <a:xfrm>
                <a:off x="2612440" y="1620796"/>
                <a:ext cx="769317" cy="1350207"/>
                <a:chOff x="2612440" y="1620796"/>
                <a:chExt cx="769317" cy="1350207"/>
              </a:xfrm>
            </p:grpSpPr>
            <p:sp>
              <p:nvSpPr>
                <p:cNvPr id="379" name="Freeform 65"/>
                <p:cNvSpPr>
                  <a:spLocks/>
                </p:cNvSpPr>
                <p:nvPr/>
              </p:nvSpPr>
              <p:spPr bwMode="auto">
                <a:xfrm>
                  <a:off x="2927919" y="1620796"/>
                  <a:ext cx="255721" cy="629343"/>
                </a:xfrm>
                <a:custGeom>
                  <a:avLst/>
                  <a:gdLst>
                    <a:gd name="T0" fmla="*/ 197 w 201"/>
                    <a:gd name="T1" fmla="*/ 442 h 495"/>
                    <a:gd name="T2" fmla="*/ 126 w 201"/>
                    <a:gd name="T3" fmla="*/ 227 h 495"/>
                    <a:gd name="T4" fmla="*/ 111 w 201"/>
                    <a:gd name="T5" fmla="*/ 211 h 495"/>
                    <a:gd name="T6" fmla="*/ 103 w 201"/>
                    <a:gd name="T7" fmla="*/ 3 h 495"/>
                    <a:gd name="T8" fmla="*/ 78 w 201"/>
                    <a:gd name="T9" fmla="*/ 0 h 495"/>
                    <a:gd name="T10" fmla="*/ 36 w 201"/>
                    <a:gd name="T11" fmla="*/ 424 h 495"/>
                    <a:gd name="T12" fmla="*/ 59 w 201"/>
                    <a:gd name="T13" fmla="*/ 427 h 495"/>
                    <a:gd name="T14" fmla="*/ 109 w 201"/>
                    <a:gd name="T15" fmla="*/ 232 h 495"/>
                    <a:gd name="T16" fmla="*/ 110 w 201"/>
                    <a:gd name="T17" fmla="*/ 221 h 495"/>
                    <a:gd name="T18" fmla="*/ 121 w 201"/>
                    <a:gd name="T19" fmla="*/ 237 h 495"/>
                    <a:gd name="T20" fmla="*/ 190 w 201"/>
                    <a:gd name="T21" fmla="*/ 445 h 495"/>
                    <a:gd name="T22" fmla="*/ 172 w 201"/>
                    <a:gd name="T23" fmla="*/ 486 h 495"/>
                    <a:gd name="T24" fmla="*/ 1 w 201"/>
                    <a:gd name="T25" fmla="*/ 487 h 495"/>
                    <a:gd name="T26" fmla="*/ 0 w 201"/>
                    <a:gd name="T27" fmla="*/ 495 h 495"/>
                    <a:gd name="T28" fmla="*/ 165 w 201"/>
                    <a:gd name="T29" fmla="*/ 495 h 495"/>
                    <a:gd name="T30" fmla="*/ 195 w 201"/>
                    <a:gd name="T31" fmla="*/ 480 h 495"/>
                    <a:gd name="T32" fmla="*/ 197 w 201"/>
                    <a:gd name="T33" fmla="*/ 44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495">
                      <a:moveTo>
                        <a:pt x="197" y="442"/>
                      </a:moveTo>
                      <a:cubicBezTo>
                        <a:pt x="192" y="428"/>
                        <a:pt x="131" y="243"/>
                        <a:pt x="126" y="227"/>
                      </a:cubicBezTo>
                      <a:cubicBezTo>
                        <a:pt x="122" y="215"/>
                        <a:pt x="114" y="212"/>
                        <a:pt x="111" y="211"/>
                      </a:cubicBezTo>
                      <a:cubicBezTo>
                        <a:pt x="120" y="100"/>
                        <a:pt x="103" y="3"/>
                        <a:pt x="103" y="3"/>
                      </a:cubicBezTo>
                      <a:cubicBezTo>
                        <a:pt x="78" y="0"/>
                        <a:pt x="78" y="0"/>
                        <a:pt x="78" y="0"/>
                      </a:cubicBezTo>
                      <a:cubicBezTo>
                        <a:pt x="36" y="424"/>
                        <a:pt x="36" y="424"/>
                        <a:pt x="36" y="424"/>
                      </a:cubicBezTo>
                      <a:cubicBezTo>
                        <a:pt x="59" y="427"/>
                        <a:pt x="59" y="427"/>
                        <a:pt x="59" y="427"/>
                      </a:cubicBezTo>
                      <a:cubicBezTo>
                        <a:pt x="59" y="427"/>
                        <a:pt x="97" y="353"/>
                        <a:pt x="109" y="232"/>
                      </a:cubicBezTo>
                      <a:cubicBezTo>
                        <a:pt x="109" y="228"/>
                        <a:pt x="110" y="224"/>
                        <a:pt x="110" y="221"/>
                      </a:cubicBezTo>
                      <a:cubicBezTo>
                        <a:pt x="112" y="221"/>
                        <a:pt x="117" y="224"/>
                        <a:pt x="121" y="237"/>
                      </a:cubicBezTo>
                      <a:cubicBezTo>
                        <a:pt x="127" y="254"/>
                        <a:pt x="185" y="432"/>
                        <a:pt x="190" y="445"/>
                      </a:cubicBezTo>
                      <a:cubicBezTo>
                        <a:pt x="194" y="459"/>
                        <a:pt x="193" y="486"/>
                        <a:pt x="172" y="486"/>
                      </a:cubicBezTo>
                      <a:cubicBezTo>
                        <a:pt x="151" y="486"/>
                        <a:pt x="1" y="487"/>
                        <a:pt x="1" y="487"/>
                      </a:cubicBezTo>
                      <a:cubicBezTo>
                        <a:pt x="0" y="495"/>
                        <a:pt x="0" y="495"/>
                        <a:pt x="0" y="495"/>
                      </a:cubicBezTo>
                      <a:cubicBezTo>
                        <a:pt x="0" y="495"/>
                        <a:pt x="156" y="495"/>
                        <a:pt x="165" y="495"/>
                      </a:cubicBezTo>
                      <a:cubicBezTo>
                        <a:pt x="174" y="495"/>
                        <a:pt x="188" y="495"/>
                        <a:pt x="195" y="480"/>
                      </a:cubicBezTo>
                      <a:cubicBezTo>
                        <a:pt x="200" y="471"/>
                        <a:pt x="201" y="457"/>
                        <a:pt x="197" y="442"/>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80" name="Freeform 73"/>
                <p:cNvSpPr>
                  <a:spLocks/>
                </p:cNvSpPr>
                <p:nvPr/>
              </p:nvSpPr>
              <p:spPr bwMode="auto">
                <a:xfrm>
                  <a:off x="2612440" y="2250139"/>
                  <a:ext cx="769317" cy="720864"/>
                </a:xfrm>
                <a:custGeom>
                  <a:avLst/>
                  <a:gdLst>
                    <a:gd name="T0" fmla="*/ 1429 w 1429"/>
                    <a:gd name="T1" fmla="*/ 87 h 1339"/>
                    <a:gd name="T2" fmla="*/ 1429 w 1429"/>
                    <a:gd name="T3" fmla="*/ 0 h 1339"/>
                    <a:gd name="T4" fmla="*/ 0 w 1429"/>
                    <a:gd name="T5" fmla="*/ 0 h 1339"/>
                    <a:gd name="T6" fmla="*/ 0 w 1429"/>
                    <a:gd name="T7" fmla="*/ 87 h 1339"/>
                    <a:gd name="T8" fmla="*/ 595 w 1429"/>
                    <a:gd name="T9" fmla="*/ 87 h 1339"/>
                    <a:gd name="T10" fmla="*/ 1231 w 1429"/>
                    <a:gd name="T11" fmla="*/ 1221 h 1339"/>
                    <a:gd name="T12" fmla="*/ 0 w 1429"/>
                    <a:gd name="T13" fmla="*/ 1221 h 1339"/>
                    <a:gd name="T14" fmla="*/ 0 w 1429"/>
                    <a:gd name="T15" fmla="*/ 1311 h 1339"/>
                    <a:gd name="T16" fmla="*/ 40 w 1429"/>
                    <a:gd name="T17" fmla="*/ 1311 h 1339"/>
                    <a:gd name="T18" fmla="*/ 50 w 1429"/>
                    <a:gd name="T19" fmla="*/ 1339 h 1339"/>
                    <a:gd name="T20" fmla="*/ 99 w 1429"/>
                    <a:gd name="T21" fmla="*/ 1339 h 1339"/>
                    <a:gd name="T22" fmla="*/ 106 w 1429"/>
                    <a:gd name="T23" fmla="*/ 1311 h 1339"/>
                    <a:gd name="T24" fmla="*/ 1318 w 1429"/>
                    <a:gd name="T25" fmla="*/ 1311 h 1339"/>
                    <a:gd name="T26" fmla="*/ 1328 w 1429"/>
                    <a:gd name="T27" fmla="*/ 1339 h 1339"/>
                    <a:gd name="T28" fmla="*/ 1377 w 1429"/>
                    <a:gd name="T29" fmla="*/ 1339 h 1339"/>
                    <a:gd name="T30" fmla="*/ 1387 w 1429"/>
                    <a:gd name="T31" fmla="*/ 1311 h 1339"/>
                    <a:gd name="T32" fmla="*/ 1429 w 1429"/>
                    <a:gd name="T33" fmla="*/ 1311 h 1339"/>
                    <a:gd name="T34" fmla="*/ 1429 w 1429"/>
                    <a:gd name="T35" fmla="*/ 1221 h 1339"/>
                    <a:gd name="T36" fmla="*/ 1316 w 1429"/>
                    <a:gd name="T37" fmla="*/ 1221 h 1339"/>
                    <a:gd name="T38" fmla="*/ 680 w 1429"/>
                    <a:gd name="T39" fmla="*/ 87 h 1339"/>
                    <a:gd name="T40" fmla="*/ 1429 w 1429"/>
                    <a:gd name="T41" fmla="*/ 8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9" h="1339">
                      <a:moveTo>
                        <a:pt x="1429" y="87"/>
                      </a:moveTo>
                      <a:lnTo>
                        <a:pt x="1429" y="0"/>
                      </a:lnTo>
                      <a:lnTo>
                        <a:pt x="0" y="0"/>
                      </a:lnTo>
                      <a:lnTo>
                        <a:pt x="0" y="87"/>
                      </a:lnTo>
                      <a:lnTo>
                        <a:pt x="595" y="87"/>
                      </a:lnTo>
                      <a:lnTo>
                        <a:pt x="1231" y="1221"/>
                      </a:lnTo>
                      <a:lnTo>
                        <a:pt x="0" y="1221"/>
                      </a:lnTo>
                      <a:lnTo>
                        <a:pt x="0" y="1311"/>
                      </a:lnTo>
                      <a:lnTo>
                        <a:pt x="40" y="1311"/>
                      </a:lnTo>
                      <a:lnTo>
                        <a:pt x="50" y="1339"/>
                      </a:lnTo>
                      <a:lnTo>
                        <a:pt x="99" y="1339"/>
                      </a:lnTo>
                      <a:lnTo>
                        <a:pt x="106" y="1311"/>
                      </a:lnTo>
                      <a:lnTo>
                        <a:pt x="1318" y="1311"/>
                      </a:lnTo>
                      <a:lnTo>
                        <a:pt x="1328" y="1339"/>
                      </a:lnTo>
                      <a:lnTo>
                        <a:pt x="1377" y="1339"/>
                      </a:lnTo>
                      <a:lnTo>
                        <a:pt x="1387" y="1311"/>
                      </a:lnTo>
                      <a:lnTo>
                        <a:pt x="1429" y="1311"/>
                      </a:lnTo>
                      <a:lnTo>
                        <a:pt x="1429" y="1221"/>
                      </a:lnTo>
                      <a:lnTo>
                        <a:pt x="1316" y="1221"/>
                      </a:lnTo>
                      <a:lnTo>
                        <a:pt x="680" y="87"/>
                      </a:lnTo>
                      <a:lnTo>
                        <a:pt x="1429" y="87"/>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grpSp>
          <p:nvGrpSpPr>
            <p:cNvPr id="68" name="Group 369" descr="Down:  Group 19"/>
            <p:cNvGrpSpPr/>
            <p:nvPr/>
          </p:nvGrpSpPr>
          <p:grpSpPr>
            <a:xfrm>
              <a:off x="5490768" y="2891698"/>
              <a:ext cx="976030" cy="1123185"/>
              <a:chOff x="1870597" y="1866978"/>
              <a:chExt cx="976030" cy="1123185"/>
            </a:xfrm>
          </p:grpSpPr>
          <p:sp>
            <p:nvSpPr>
              <p:cNvPr id="371" name="Freeform 66"/>
              <p:cNvSpPr>
                <a:spLocks/>
              </p:cNvSpPr>
              <p:nvPr/>
            </p:nvSpPr>
            <p:spPr bwMode="auto">
              <a:xfrm>
                <a:off x="2195211" y="2340583"/>
                <a:ext cx="651416" cy="618037"/>
              </a:xfrm>
              <a:custGeom>
                <a:avLst/>
                <a:gdLst>
                  <a:gd name="T0" fmla="*/ 510 w 512"/>
                  <a:gd name="T1" fmla="*/ 75 h 486"/>
                  <a:gd name="T2" fmla="*/ 499 w 512"/>
                  <a:gd name="T3" fmla="*/ 55 h 486"/>
                  <a:gd name="T4" fmla="*/ 462 w 512"/>
                  <a:gd name="T5" fmla="*/ 30 h 486"/>
                  <a:gd name="T6" fmla="*/ 439 w 512"/>
                  <a:gd name="T7" fmla="*/ 23 h 486"/>
                  <a:gd name="T8" fmla="*/ 373 w 512"/>
                  <a:gd name="T9" fmla="*/ 10 h 486"/>
                  <a:gd name="T10" fmla="*/ 321 w 512"/>
                  <a:gd name="T11" fmla="*/ 8 h 486"/>
                  <a:gd name="T12" fmla="*/ 275 w 512"/>
                  <a:gd name="T13" fmla="*/ 6 h 486"/>
                  <a:gd name="T14" fmla="*/ 250 w 512"/>
                  <a:gd name="T15" fmla="*/ 3 h 486"/>
                  <a:gd name="T16" fmla="*/ 207 w 512"/>
                  <a:gd name="T17" fmla="*/ 2 h 486"/>
                  <a:gd name="T18" fmla="*/ 167 w 512"/>
                  <a:gd name="T19" fmla="*/ 3 h 486"/>
                  <a:gd name="T20" fmla="*/ 146 w 512"/>
                  <a:gd name="T21" fmla="*/ 3 h 486"/>
                  <a:gd name="T22" fmla="*/ 128 w 512"/>
                  <a:gd name="T23" fmla="*/ 6 h 486"/>
                  <a:gd name="T24" fmla="*/ 66 w 512"/>
                  <a:gd name="T25" fmla="*/ 24 h 486"/>
                  <a:gd name="T26" fmla="*/ 6 w 512"/>
                  <a:gd name="T27" fmla="*/ 54 h 486"/>
                  <a:gd name="T28" fmla="*/ 0 w 512"/>
                  <a:gd name="T29" fmla="*/ 76 h 486"/>
                  <a:gd name="T30" fmla="*/ 31 w 512"/>
                  <a:gd name="T31" fmla="*/ 107 h 486"/>
                  <a:gd name="T32" fmla="*/ 72 w 512"/>
                  <a:gd name="T33" fmla="*/ 120 h 486"/>
                  <a:gd name="T34" fmla="*/ 134 w 512"/>
                  <a:gd name="T35" fmla="*/ 122 h 486"/>
                  <a:gd name="T36" fmla="*/ 177 w 512"/>
                  <a:gd name="T37" fmla="*/ 123 h 486"/>
                  <a:gd name="T38" fmla="*/ 232 w 512"/>
                  <a:gd name="T39" fmla="*/ 125 h 486"/>
                  <a:gd name="T40" fmla="*/ 302 w 512"/>
                  <a:gd name="T41" fmla="*/ 126 h 486"/>
                  <a:gd name="T42" fmla="*/ 346 w 512"/>
                  <a:gd name="T43" fmla="*/ 123 h 486"/>
                  <a:gd name="T44" fmla="*/ 373 w 512"/>
                  <a:gd name="T45" fmla="*/ 123 h 486"/>
                  <a:gd name="T46" fmla="*/ 379 w 512"/>
                  <a:gd name="T47" fmla="*/ 133 h 486"/>
                  <a:gd name="T48" fmla="*/ 382 w 512"/>
                  <a:gd name="T49" fmla="*/ 149 h 486"/>
                  <a:gd name="T50" fmla="*/ 380 w 512"/>
                  <a:gd name="T51" fmla="*/ 178 h 486"/>
                  <a:gd name="T52" fmla="*/ 366 w 512"/>
                  <a:gd name="T53" fmla="*/ 247 h 486"/>
                  <a:gd name="T54" fmla="*/ 358 w 512"/>
                  <a:gd name="T55" fmla="*/ 296 h 486"/>
                  <a:gd name="T56" fmla="*/ 352 w 512"/>
                  <a:gd name="T57" fmla="*/ 329 h 486"/>
                  <a:gd name="T58" fmla="*/ 343 w 512"/>
                  <a:gd name="T59" fmla="*/ 370 h 486"/>
                  <a:gd name="T60" fmla="*/ 332 w 512"/>
                  <a:gd name="T61" fmla="*/ 404 h 486"/>
                  <a:gd name="T62" fmla="*/ 320 w 512"/>
                  <a:gd name="T63" fmla="*/ 434 h 486"/>
                  <a:gd name="T64" fmla="*/ 314 w 512"/>
                  <a:gd name="T65" fmla="*/ 450 h 486"/>
                  <a:gd name="T66" fmla="*/ 313 w 512"/>
                  <a:gd name="T67" fmla="*/ 464 h 486"/>
                  <a:gd name="T68" fmla="*/ 338 w 512"/>
                  <a:gd name="T69" fmla="*/ 476 h 486"/>
                  <a:gd name="T70" fmla="*/ 357 w 512"/>
                  <a:gd name="T71" fmla="*/ 479 h 486"/>
                  <a:gd name="T72" fmla="*/ 385 w 512"/>
                  <a:gd name="T73" fmla="*/ 476 h 486"/>
                  <a:gd name="T74" fmla="*/ 399 w 512"/>
                  <a:gd name="T75" fmla="*/ 474 h 486"/>
                  <a:gd name="T76" fmla="*/ 428 w 512"/>
                  <a:gd name="T77" fmla="*/ 481 h 486"/>
                  <a:gd name="T78" fmla="*/ 452 w 512"/>
                  <a:gd name="T79" fmla="*/ 486 h 486"/>
                  <a:gd name="T80" fmla="*/ 475 w 512"/>
                  <a:gd name="T81" fmla="*/ 485 h 486"/>
                  <a:gd name="T82" fmla="*/ 504 w 512"/>
                  <a:gd name="T83" fmla="*/ 461 h 486"/>
                  <a:gd name="T84" fmla="*/ 485 w 512"/>
                  <a:gd name="T85" fmla="*/ 454 h 486"/>
                  <a:gd name="T86" fmla="*/ 473 w 512"/>
                  <a:gd name="T87" fmla="*/ 452 h 486"/>
                  <a:gd name="T88" fmla="*/ 457 w 512"/>
                  <a:gd name="T89" fmla="*/ 449 h 486"/>
                  <a:gd name="T90" fmla="*/ 447 w 512"/>
                  <a:gd name="T91" fmla="*/ 447 h 486"/>
                  <a:gd name="T92" fmla="*/ 429 w 512"/>
                  <a:gd name="T93" fmla="*/ 431 h 486"/>
                  <a:gd name="T94" fmla="*/ 433 w 512"/>
                  <a:gd name="T95" fmla="*/ 402 h 486"/>
                  <a:gd name="T96" fmla="*/ 440 w 512"/>
                  <a:gd name="T97" fmla="*/ 360 h 486"/>
                  <a:gd name="T98" fmla="*/ 477 w 512"/>
                  <a:gd name="T99" fmla="*/ 223 h 486"/>
                  <a:gd name="T100" fmla="*/ 498 w 512"/>
                  <a:gd name="T101" fmla="*/ 152 h 486"/>
                  <a:gd name="T102" fmla="*/ 511 w 512"/>
                  <a:gd name="T103" fmla="*/ 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486">
                    <a:moveTo>
                      <a:pt x="511" y="99"/>
                    </a:moveTo>
                    <a:cubicBezTo>
                      <a:pt x="511" y="99"/>
                      <a:pt x="511" y="98"/>
                      <a:pt x="511" y="98"/>
                    </a:cubicBezTo>
                    <a:cubicBezTo>
                      <a:pt x="511" y="96"/>
                      <a:pt x="511" y="95"/>
                      <a:pt x="511" y="93"/>
                    </a:cubicBezTo>
                    <a:cubicBezTo>
                      <a:pt x="512" y="91"/>
                      <a:pt x="512" y="89"/>
                      <a:pt x="512" y="86"/>
                    </a:cubicBezTo>
                    <a:cubicBezTo>
                      <a:pt x="512" y="82"/>
                      <a:pt x="511" y="79"/>
                      <a:pt x="510" y="75"/>
                    </a:cubicBezTo>
                    <a:cubicBezTo>
                      <a:pt x="509" y="74"/>
                      <a:pt x="509" y="74"/>
                      <a:pt x="509" y="72"/>
                    </a:cubicBezTo>
                    <a:cubicBezTo>
                      <a:pt x="509" y="71"/>
                      <a:pt x="509" y="70"/>
                      <a:pt x="509" y="69"/>
                    </a:cubicBezTo>
                    <a:cubicBezTo>
                      <a:pt x="508" y="68"/>
                      <a:pt x="507" y="66"/>
                      <a:pt x="506" y="65"/>
                    </a:cubicBezTo>
                    <a:cubicBezTo>
                      <a:pt x="505" y="63"/>
                      <a:pt x="504" y="61"/>
                      <a:pt x="503" y="60"/>
                    </a:cubicBezTo>
                    <a:cubicBezTo>
                      <a:pt x="502" y="58"/>
                      <a:pt x="500" y="57"/>
                      <a:pt x="499" y="55"/>
                    </a:cubicBezTo>
                    <a:cubicBezTo>
                      <a:pt x="498" y="54"/>
                      <a:pt x="497" y="52"/>
                      <a:pt x="496" y="51"/>
                    </a:cubicBezTo>
                    <a:cubicBezTo>
                      <a:pt x="494" y="50"/>
                      <a:pt x="493" y="50"/>
                      <a:pt x="492" y="49"/>
                    </a:cubicBezTo>
                    <a:cubicBezTo>
                      <a:pt x="489" y="46"/>
                      <a:pt x="485" y="44"/>
                      <a:pt x="482" y="42"/>
                    </a:cubicBezTo>
                    <a:cubicBezTo>
                      <a:pt x="479" y="40"/>
                      <a:pt x="476" y="37"/>
                      <a:pt x="473" y="36"/>
                    </a:cubicBezTo>
                    <a:cubicBezTo>
                      <a:pt x="469" y="34"/>
                      <a:pt x="466" y="32"/>
                      <a:pt x="462" y="30"/>
                    </a:cubicBezTo>
                    <a:cubicBezTo>
                      <a:pt x="459" y="29"/>
                      <a:pt x="456" y="28"/>
                      <a:pt x="453" y="26"/>
                    </a:cubicBezTo>
                    <a:cubicBezTo>
                      <a:pt x="451" y="26"/>
                      <a:pt x="450" y="26"/>
                      <a:pt x="448" y="25"/>
                    </a:cubicBezTo>
                    <a:cubicBezTo>
                      <a:pt x="447" y="25"/>
                      <a:pt x="446" y="25"/>
                      <a:pt x="445" y="24"/>
                    </a:cubicBezTo>
                    <a:cubicBezTo>
                      <a:pt x="444" y="24"/>
                      <a:pt x="443" y="24"/>
                      <a:pt x="442" y="24"/>
                    </a:cubicBezTo>
                    <a:cubicBezTo>
                      <a:pt x="442" y="24"/>
                      <a:pt x="439" y="23"/>
                      <a:pt x="439" y="23"/>
                    </a:cubicBezTo>
                    <a:cubicBezTo>
                      <a:pt x="438" y="23"/>
                      <a:pt x="437" y="22"/>
                      <a:pt x="436" y="22"/>
                    </a:cubicBezTo>
                    <a:cubicBezTo>
                      <a:pt x="434" y="21"/>
                      <a:pt x="432" y="21"/>
                      <a:pt x="430" y="20"/>
                    </a:cubicBezTo>
                    <a:cubicBezTo>
                      <a:pt x="426" y="18"/>
                      <a:pt x="421" y="17"/>
                      <a:pt x="417" y="16"/>
                    </a:cubicBezTo>
                    <a:cubicBezTo>
                      <a:pt x="408" y="13"/>
                      <a:pt x="399" y="10"/>
                      <a:pt x="390" y="10"/>
                    </a:cubicBezTo>
                    <a:cubicBezTo>
                      <a:pt x="384" y="10"/>
                      <a:pt x="379" y="10"/>
                      <a:pt x="373" y="10"/>
                    </a:cubicBezTo>
                    <a:cubicBezTo>
                      <a:pt x="370" y="10"/>
                      <a:pt x="367" y="11"/>
                      <a:pt x="364" y="10"/>
                    </a:cubicBezTo>
                    <a:cubicBezTo>
                      <a:pt x="363" y="10"/>
                      <a:pt x="362" y="9"/>
                      <a:pt x="360" y="9"/>
                    </a:cubicBezTo>
                    <a:cubicBezTo>
                      <a:pt x="358" y="9"/>
                      <a:pt x="357" y="9"/>
                      <a:pt x="355" y="9"/>
                    </a:cubicBezTo>
                    <a:cubicBezTo>
                      <a:pt x="350" y="8"/>
                      <a:pt x="345" y="8"/>
                      <a:pt x="340" y="8"/>
                    </a:cubicBezTo>
                    <a:cubicBezTo>
                      <a:pt x="333" y="8"/>
                      <a:pt x="327" y="8"/>
                      <a:pt x="321" y="8"/>
                    </a:cubicBezTo>
                    <a:cubicBezTo>
                      <a:pt x="318" y="8"/>
                      <a:pt x="315" y="7"/>
                      <a:pt x="312" y="7"/>
                    </a:cubicBezTo>
                    <a:cubicBezTo>
                      <a:pt x="309" y="7"/>
                      <a:pt x="306" y="7"/>
                      <a:pt x="303" y="7"/>
                    </a:cubicBezTo>
                    <a:cubicBezTo>
                      <a:pt x="298" y="7"/>
                      <a:pt x="293" y="7"/>
                      <a:pt x="288" y="7"/>
                    </a:cubicBezTo>
                    <a:cubicBezTo>
                      <a:pt x="286" y="7"/>
                      <a:pt x="284" y="7"/>
                      <a:pt x="282" y="7"/>
                    </a:cubicBezTo>
                    <a:cubicBezTo>
                      <a:pt x="279" y="7"/>
                      <a:pt x="278" y="6"/>
                      <a:pt x="275" y="6"/>
                    </a:cubicBezTo>
                    <a:cubicBezTo>
                      <a:pt x="273" y="6"/>
                      <a:pt x="271" y="6"/>
                      <a:pt x="269" y="6"/>
                    </a:cubicBezTo>
                    <a:cubicBezTo>
                      <a:pt x="268" y="6"/>
                      <a:pt x="268" y="5"/>
                      <a:pt x="267" y="5"/>
                    </a:cubicBezTo>
                    <a:cubicBezTo>
                      <a:pt x="265" y="5"/>
                      <a:pt x="264" y="5"/>
                      <a:pt x="263" y="5"/>
                    </a:cubicBezTo>
                    <a:cubicBezTo>
                      <a:pt x="260" y="4"/>
                      <a:pt x="259" y="4"/>
                      <a:pt x="256" y="4"/>
                    </a:cubicBezTo>
                    <a:cubicBezTo>
                      <a:pt x="254" y="4"/>
                      <a:pt x="252" y="3"/>
                      <a:pt x="250" y="3"/>
                    </a:cubicBezTo>
                    <a:cubicBezTo>
                      <a:pt x="245" y="3"/>
                      <a:pt x="241" y="2"/>
                      <a:pt x="236" y="2"/>
                    </a:cubicBezTo>
                    <a:cubicBezTo>
                      <a:pt x="233" y="2"/>
                      <a:pt x="232" y="1"/>
                      <a:pt x="229" y="1"/>
                    </a:cubicBezTo>
                    <a:cubicBezTo>
                      <a:pt x="227" y="1"/>
                      <a:pt x="225" y="1"/>
                      <a:pt x="223" y="1"/>
                    </a:cubicBezTo>
                    <a:cubicBezTo>
                      <a:pt x="219" y="1"/>
                      <a:pt x="213" y="0"/>
                      <a:pt x="209" y="1"/>
                    </a:cubicBezTo>
                    <a:cubicBezTo>
                      <a:pt x="209" y="1"/>
                      <a:pt x="208" y="2"/>
                      <a:pt x="207" y="2"/>
                    </a:cubicBezTo>
                    <a:cubicBezTo>
                      <a:pt x="206" y="2"/>
                      <a:pt x="205" y="2"/>
                      <a:pt x="204" y="2"/>
                    </a:cubicBezTo>
                    <a:cubicBezTo>
                      <a:pt x="202" y="2"/>
                      <a:pt x="199" y="2"/>
                      <a:pt x="197" y="2"/>
                    </a:cubicBezTo>
                    <a:cubicBezTo>
                      <a:pt x="193" y="2"/>
                      <a:pt x="188" y="2"/>
                      <a:pt x="183" y="2"/>
                    </a:cubicBezTo>
                    <a:cubicBezTo>
                      <a:pt x="179" y="2"/>
                      <a:pt x="175" y="3"/>
                      <a:pt x="170" y="3"/>
                    </a:cubicBezTo>
                    <a:cubicBezTo>
                      <a:pt x="169" y="3"/>
                      <a:pt x="168" y="3"/>
                      <a:pt x="167" y="3"/>
                    </a:cubicBezTo>
                    <a:cubicBezTo>
                      <a:pt x="166" y="3"/>
                      <a:pt x="166" y="2"/>
                      <a:pt x="165" y="2"/>
                    </a:cubicBezTo>
                    <a:cubicBezTo>
                      <a:pt x="163" y="1"/>
                      <a:pt x="160" y="2"/>
                      <a:pt x="158" y="2"/>
                    </a:cubicBezTo>
                    <a:cubicBezTo>
                      <a:pt x="157" y="2"/>
                      <a:pt x="155" y="1"/>
                      <a:pt x="154" y="2"/>
                    </a:cubicBezTo>
                    <a:cubicBezTo>
                      <a:pt x="153" y="2"/>
                      <a:pt x="153" y="3"/>
                      <a:pt x="152" y="3"/>
                    </a:cubicBezTo>
                    <a:cubicBezTo>
                      <a:pt x="150" y="3"/>
                      <a:pt x="148" y="3"/>
                      <a:pt x="146" y="3"/>
                    </a:cubicBezTo>
                    <a:cubicBezTo>
                      <a:pt x="145" y="3"/>
                      <a:pt x="145" y="4"/>
                      <a:pt x="144" y="4"/>
                    </a:cubicBezTo>
                    <a:cubicBezTo>
                      <a:pt x="143" y="4"/>
                      <a:pt x="142" y="4"/>
                      <a:pt x="141" y="4"/>
                    </a:cubicBezTo>
                    <a:cubicBezTo>
                      <a:pt x="140" y="4"/>
                      <a:pt x="139" y="5"/>
                      <a:pt x="138" y="5"/>
                    </a:cubicBezTo>
                    <a:cubicBezTo>
                      <a:pt x="137" y="5"/>
                      <a:pt x="136" y="5"/>
                      <a:pt x="134" y="5"/>
                    </a:cubicBezTo>
                    <a:cubicBezTo>
                      <a:pt x="132" y="6"/>
                      <a:pt x="130" y="6"/>
                      <a:pt x="128" y="6"/>
                    </a:cubicBezTo>
                    <a:cubicBezTo>
                      <a:pt x="125" y="6"/>
                      <a:pt x="123" y="7"/>
                      <a:pt x="120" y="7"/>
                    </a:cubicBezTo>
                    <a:cubicBezTo>
                      <a:pt x="119" y="7"/>
                      <a:pt x="118" y="7"/>
                      <a:pt x="117" y="7"/>
                    </a:cubicBezTo>
                    <a:cubicBezTo>
                      <a:pt x="116" y="7"/>
                      <a:pt x="115" y="8"/>
                      <a:pt x="114" y="8"/>
                    </a:cubicBezTo>
                    <a:cubicBezTo>
                      <a:pt x="111" y="9"/>
                      <a:pt x="107" y="9"/>
                      <a:pt x="104" y="10"/>
                    </a:cubicBezTo>
                    <a:cubicBezTo>
                      <a:pt x="91" y="13"/>
                      <a:pt x="78" y="18"/>
                      <a:pt x="66" y="24"/>
                    </a:cubicBezTo>
                    <a:cubicBezTo>
                      <a:pt x="55" y="30"/>
                      <a:pt x="42" y="32"/>
                      <a:pt x="31" y="37"/>
                    </a:cubicBezTo>
                    <a:cubicBezTo>
                      <a:pt x="27" y="39"/>
                      <a:pt x="23" y="42"/>
                      <a:pt x="18" y="44"/>
                    </a:cubicBezTo>
                    <a:cubicBezTo>
                      <a:pt x="17" y="45"/>
                      <a:pt x="15" y="45"/>
                      <a:pt x="13" y="46"/>
                    </a:cubicBezTo>
                    <a:cubicBezTo>
                      <a:pt x="10" y="48"/>
                      <a:pt x="9" y="49"/>
                      <a:pt x="7" y="52"/>
                    </a:cubicBezTo>
                    <a:cubicBezTo>
                      <a:pt x="7" y="53"/>
                      <a:pt x="6" y="53"/>
                      <a:pt x="6" y="54"/>
                    </a:cubicBezTo>
                    <a:cubicBezTo>
                      <a:pt x="5" y="54"/>
                      <a:pt x="5" y="56"/>
                      <a:pt x="4" y="56"/>
                    </a:cubicBezTo>
                    <a:cubicBezTo>
                      <a:pt x="3" y="58"/>
                      <a:pt x="2" y="59"/>
                      <a:pt x="2" y="62"/>
                    </a:cubicBezTo>
                    <a:cubicBezTo>
                      <a:pt x="1" y="63"/>
                      <a:pt x="1" y="64"/>
                      <a:pt x="1" y="65"/>
                    </a:cubicBezTo>
                    <a:cubicBezTo>
                      <a:pt x="1" y="66"/>
                      <a:pt x="1" y="67"/>
                      <a:pt x="0" y="68"/>
                    </a:cubicBezTo>
                    <a:cubicBezTo>
                      <a:pt x="0" y="71"/>
                      <a:pt x="0" y="73"/>
                      <a:pt x="0" y="76"/>
                    </a:cubicBezTo>
                    <a:cubicBezTo>
                      <a:pt x="0" y="80"/>
                      <a:pt x="2" y="83"/>
                      <a:pt x="5" y="87"/>
                    </a:cubicBezTo>
                    <a:cubicBezTo>
                      <a:pt x="8" y="89"/>
                      <a:pt x="10" y="93"/>
                      <a:pt x="14" y="93"/>
                    </a:cubicBezTo>
                    <a:cubicBezTo>
                      <a:pt x="9" y="93"/>
                      <a:pt x="9" y="93"/>
                      <a:pt x="9" y="93"/>
                    </a:cubicBezTo>
                    <a:cubicBezTo>
                      <a:pt x="12" y="95"/>
                      <a:pt x="15" y="96"/>
                      <a:pt x="18" y="98"/>
                    </a:cubicBezTo>
                    <a:cubicBezTo>
                      <a:pt x="23" y="101"/>
                      <a:pt x="27" y="104"/>
                      <a:pt x="31" y="107"/>
                    </a:cubicBezTo>
                    <a:cubicBezTo>
                      <a:pt x="35" y="109"/>
                      <a:pt x="39" y="112"/>
                      <a:pt x="43" y="114"/>
                    </a:cubicBezTo>
                    <a:cubicBezTo>
                      <a:pt x="48" y="116"/>
                      <a:pt x="53" y="116"/>
                      <a:pt x="58" y="117"/>
                    </a:cubicBezTo>
                    <a:cubicBezTo>
                      <a:pt x="60" y="118"/>
                      <a:pt x="61" y="118"/>
                      <a:pt x="63" y="118"/>
                    </a:cubicBezTo>
                    <a:cubicBezTo>
                      <a:pt x="64" y="119"/>
                      <a:pt x="65" y="118"/>
                      <a:pt x="67" y="118"/>
                    </a:cubicBezTo>
                    <a:cubicBezTo>
                      <a:pt x="69" y="119"/>
                      <a:pt x="70" y="119"/>
                      <a:pt x="72" y="120"/>
                    </a:cubicBezTo>
                    <a:cubicBezTo>
                      <a:pt x="73" y="120"/>
                      <a:pt x="75" y="119"/>
                      <a:pt x="76" y="119"/>
                    </a:cubicBezTo>
                    <a:cubicBezTo>
                      <a:pt x="80" y="120"/>
                      <a:pt x="83" y="121"/>
                      <a:pt x="87" y="121"/>
                    </a:cubicBezTo>
                    <a:cubicBezTo>
                      <a:pt x="92" y="121"/>
                      <a:pt x="96" y="121"/>
                      <a:pt x="101" y="121"/>
                    </a:cubicBezTo>
                    <a:cubicBezTo>
                      <a:pt x="108" y="121"/>
                      <a:pt x="116" y="120"/>
                      <a:pt x="123" y="120"/>
                    </a:cubicBezTo>
                    <a:cubicBezTo>
                      <a:pt x="127" y="121"/>
                      <a:pt x="130" y="122"/>
                      <a:pt x="134" y="122"/>
                    </a:cubicBezTo>
                    <a:cubicBezTo>
                      <a:pt x="138" y="121"/>
                      <a:pt x="141" y="121"/>
                      <a:pt x="145" y="121"/>
                    </a:cubicBezTo>
                    <a:cubicBezTo>
                      <a:pt x="148" y="121"/>
                      <a:pt x="151" y="120"/>
                      <a:pt x="154" y="121"/>
                    </a:cubicBezTo>
                    <a:cubicBezTo>
                      <a:pt x="157" y="121"/>
                      <a:pt x="160" y="122"/>
                      <a:pt x="163" y="122"/>
                    </a:cubicBezTo>
                    <a:cubicBezTo>
                      <a:pt x="166" y="122"/>
                      <a:pt x="170" y="121"/>
                      <a:pt x="173" y="122"/>
                    </a:cubicBezTo>
                    <a:cubicBezTo>
                      <a:pt x="174" y="122"/>
                      <a:pt x="176" y="122"/>
                      <a:pt x="177" y="123"/>
                    </a:cubicBezTo>
                    <a:cubicBezTo>
                      <a:pt x="179" y="123"/>
                      <a:pt x="182" y="123"/>
                      <a:pt x="184" y="123"/>
                    </a:cubicBezTo>
                    <a:cubicBezTo>
                      <a:pt x="190" y="123"/>
                      <a:pt x="196" y="124"/>
                      <a:pt x="203" y="124"/>
                    </a:cubicBezTo>
                    <a:cubicBezTo>
                      <a:pt x="208" y="124"/>
                      <a:pt x="213" y="123"/>
                      <a:pt x="219" y="124"/>
                    </a:cubicBezTo>
                    <a:cubicBezTo>
                      <a:pt x="221" y="124"/>
                      <a:pt x="223" y="125"/>
                      <a:pt x="225" y="125"/>
                    </a:cubicBezTo>
                    <a:cubicBezTo>
                      <a:pt x="227" y="125"/>
                      <a:pt x="229" y="125"/>
                      <a:pt x="232" y="125"/>
                    </a:cubicBezTo>
                    <a:cubicBezTo>
                      <a:pt x="236" y="125"/>
                      <a:pt x="241" y="125"/>
                      <a:pt x="245" y="125"/>
                    </a:cubicBezTo>
                    <a:cubicBezTo>
                      <a:pt x="248" y="125"/>
                      <a:pt x="250" y="126"/>
                      <a:pt x="252" y="126"/>
                    </a:cubicBezTo>
                    <a:cubicBezTo>
                      <a:pt x="254" y="126"/>
                      <a:pt x="256" y="126"/>
                      <a:pt x="258" y="126"/>
                    </a:cubicBezTo>
                    <a:cubicBezTo>
                      <a:pt x="263" y="126"/>
                      <a:pt x="268" y="126"/>
                      <a:pt x="273" y="126"/>
                    </a:cubicBezTo>
                    <a:cubicBezTo>
                      <a:pt x="283" y="126"/>
                      <a:pt x="293" y="126"/>
                      <a:pt x="302" y="126"/>
                    </a:cubicBezTo>
                    <a:cubicBezTo>
                      <a:pt x="305" y="126"/>
                      <a:pt x="307" y="126"/>
                      <a:pt x="310" y="126"/>
                    </a:cubicBezTo>
                    <a:cubicBezTo>
                      <a:pt x="312" y="126"/>
                      <a:pt x="314" y="125"/>
                      <a:pt x="317" y="125"/>
                    </a:cubicBezTo>
                    <a:cubicBezTo>
                      <a:pt x="322" y="125"/>
                      <a:pt x="327" y="124"/>
                      <a:pt x="332" y="124"/>
                    </a:cubicBezTo>
                    <a:cubicBezTo>
                      <a:pt x="335" y="124"/>
                      <a:pt x="336" y="124"/>
                      <a:pt x="339" y="123"/>
                    </a:cubicBezTo>
                    <a:cubicBezTo>
                      <a:pt x="341" y="122"/>
                      <a:pt x="344" y="123"/>
                      <a:pt x="346" y="123"/>
                    </a:cubicBezTo>
                    <a:cubicBezTo>
                      <a:pt x="347" y="123"/>
                      <a:pt x="347" y="122"/>
                      <a:pt x="348" y="122"/>
                    </a:cubicBezTo>
                    <a:cubicBezTo>
                      <a:pt x="350" y="121"/>
                      <a:pt x="350" y="122"/>
                      <a:pt x="351" y="123"/>
                    </a:cubicBezTo>
                    <a:cubicBezTo>
                      <a:pt x="354" y="123"/>
                      <a:pt x="357" y="123"/>
                      <a:pt x="359" y="123"/>
                    </a:cubicBezTo>
                    <a:cubicBezTo>
                      <a:pt x="361" y="123"/>
                      <a:pt x="364" y="123"/>
                      <a:pt x="366" y="123"/>
                    </a:cubicBezTo>
                    <a:cubicBezTo>
                      <a:pt x="369" y="123"/>
                      <a:pt x="370" y="122"/>
                      <a:pt x="373" y="123"/>
                    </a:cubicBezTo>
                    <a:cubicBezTo>
                      <a:pt x="373" y="123"/>
                      <a:pt x="374" y="124"/>
                      <a:pt x="375" y="124"/>
                    </a:cubicBezTo>
                    <a:cubicBezTo>
                      <a:pt x="376" y="125"/>
                      <a:pt x="375" y="126"/>
                      <a:pt x="376" y="127"/>
                    </a:cubicBezTo>
                    <a:cubicBezTo>
                      <a:pt x="376" y="128"/>
                      <a:pt x="377" y="128"/>
                      <a:pt x="377" y="129"/>
                    </a:cubicBezTo>
                    <a:cubicBezTo>
                      <a:pt x="377" y="130"/>
                      <a:pt x="376" y="131"/>
                      <a:pt x="376" y="132"/>
                    </a:cubicBezTo>
                    <a:cubicBezTo>
                      <a:pt x="377" y="132"/>
                      <a:pt x="378" y="132"/>
                      <a:pt x="379" y="133"/>
                    </a:cubicBezTo>
                    <a:cubicBezTo>
                      <a:pt x="379" y="135"/>
                      <a:pt x="376" y="136"/>
                      <a:pt x="378" y="138"/>
                    </a:cubicBezTo>
                    <a:cubicBezTo>
                      <a:pt x="379" y="140"/>
                      <a:pt x="381" y="138"/>
                      <a:pt x="383" y="140"/>
                    </a:cubicBezTo>
                    <a:cubicBezTo>
                      <a:pt x="385" y="142"/>
                      <a:pt x="381" y="142"/>
                      <a:pt x="380" y="144"/>
                    </a:cubicBezTo>
                    <a:cubicBezTo>
                      <a:pt x="381" y="144"/>
                      <a:pt x="382" y="144"/>
                      <a:pt x="383" y="144"/>
                    </a:cubicBezTo>
                    <a:cubicBezTo>
                      <a:pt x="383" y="146"/>
                      <a:pt x="382" y="147"/>
                      <a:pt x="382" y="149"/>
                    </a:cubicBezTo>
                    <a:cubicBezTo>
                      <a:pt x="381" y="149"/>
                      <a:pt x="381" y="151"/>
                      <a:pt x="381" y="152"/>
                    </a:cubicBezTo>
                    <a:cubicBezTo>
                      <a:pt x="381" y="153"/>
                      <a:pt x="381" y="153"/>
                      <a:pt x="381" y="154"/>
                    </a:cubicBezTo>
                    <a:cubicBezTo>
                      <a:pt x="382" y="156"/>
                      <a:pt x="381" y="159"/>
                      <a:pt x="381" y="161"/>
                    </a:cubicBezTo>
                    <a:cubicBezTo>
                      <a:pt x="381" y="165"/>
                      <a:pt x="381" y="168"/>
                      <a:pt x="381" y="172"/>
                    </a:cubicBezTo>
                    <a:cubicBezTo>
                      <a:pt x="381" y="174"/>
                      <a:pt x="380" y="176"/>
                      <a:pt x="380" y="178"/>
                    </a:cubicBezTo>
                    <a:cubicBezTo>
                      <a:pt x="380" y="180"/>
                      <a:pt x="380" y="183"/>
                      <a:pt x="379" y="185"/>
                    </a:cubicBezTo>
                    <a:cubicBezTo>
                      <a:pt x="378" y="190"/>
                      <a:pt x="378" y="195"/>
                      <a:pt x="377" y="200"/>
                    </a:cubicBezTo>
                    <a:cubicBezTo>
                      <a:pt x="377" y="203"/>
                      <a:pt x="376" y="207"/>
                      <a:pt x="375" y="210"/>
                    </a:cubicBezTo>
                    <a:cubicBezTo>
                      <a:pt x="374" y="214"/>
                      <a:pt x="373" y="218"/>
                      <a:pt x="373" y="222"/>
                    </a:cubicBezTo>
                    <a:cubicBezTo>
                      <a:pt x="371" y="231"/>
                      <a:pt x="368" y="239"/>
                      <a:pt x="366" y="247"/>
                    </a:cubicBezTo>
                    <a:cubicBezTo>
                      <a:pt x="364" y="253"/>
                      <a:pt x="363" y="259"/>
                      <a:pt x="362" y="266"/>
                    </a:cubicBezTo>
                    <a:cubicBezTo>
                      <a:pt x="362" y="269"/>
                      <a:pt x="361" y="272"/>
                      <a:pt x="360" y="276"/>
                    </a:cubicBezTo>
                    <a:cubicBezTo>
                      <a:pt x="360" y="277"/>
                      <a:pt x="360" y="279"/>
                      <a:pt x="360" y="281"/>
                    </a:cubicBezTo>
                    <a:cubicBezTo>
                      <a:pt x="360" y="283"/>
                      <a:pt x="359" y="285"/>
                      <a:pt x="359" y="287"/>
                    </a:cubicBezTo>
                    <a:cubicBezTo>
                      <a:pt x="359" y="290"/>
                      <a:pt x="359" y="293"/>
                      <a:pt x="358" y="296"/>
                    </a:cubicBezTo>
                    <a:cubicBezTo>
                      <a:pt x="358" y="298"/>
                      <a:pt x="357" y="300"/>
                      <a:pt x="357" y="301"/>
                    </a:cubicBezTo>
                    <a:cubicBezTo>
                      <a:pt x="357" y="302"/>
                      <a:pt x="357" y="302"/>
                      <a:pt x="357" y="303"/>
                    </a:cubicBezTo>
                    <a:cubicBezTo>
                      <a:pt x="356" y="304"/>
                      <a:pt x="357" y="305"/>
                      <a:pt x="356" y="307"/>
                    </a:cubicBezTo>
                    <a:cubicBezTo>
                      <a:pt x="355" y="310"/>
                      <a:pt x="355" y="314"/>
                      <a:pt x="354" y="317"/>
                    </a:cubicBezTo>
                    <a:cubicBezTo>
                      <a:pt x="354" y="321"/>
                      <a:pt x="353" y="325"/>
                      <a:pt x="352" y="329"/>
                    </a:cubicBezTo>
                    <a:cubicBezTo>
                      <a:pt x="351" y="332"/>
                      <a:pt x="351" y="335"/>
                      <a:pt x="350" y="338"/>
                    </a:cubicBezTo>
                    <a:cubicBezTo>
                      <a:pt x="350" y="340"/>
                      <a:pt x="350" y="341"/>
                      <a:pt x="350" y="343"/>
                    </a:cubicBezTo>
                    <a:cubicBezTo>
                      <a:pt x="350" y="345"/>
                      <a:pt x="349" y="347"/>
                      <a:pt x="349" y="349"/>
                    </a:cubicBezTo>
                    <a:cubicBezTo>
                      <a:pt x="348" y="352"/>
                      <a:pt x="347" y="355"/>
                      <a:pt x="347" y="358"/>
                    </a:cubicBezTo>
                    <a:cubicBezTo>
                      <a:pt x="345" y="362"/>
                      <a:pt x="344" y="366"/>
                      <a:pt x="343" y="370"/>
                    </a:cubicBezTo>
                    <a:cubicBezTo>
                      <a:pt x="342" y="376"/>
                      <a:pt x="340" y="381"/>
                      <a:pt x="338" y="387"/>
                    </a:cubicBezTo>
                    <a:cubicBezTo>
                      <a:pt x="337" y="388"/>
                      <a:pt x="337" y="390"/>
                      <a:pt x="336" y="391"/>
                    </a:cubicBezTo>
                    <a:cubicBezTo>
                      <a:pt x="336" y="392"/>
                      <a:pt x="336" y="394"/>
                      <a:pt x="335" y="395"/>
                    </a:cubicBezTo>
                    <a:cubicBezTo>
                      <a:pt x="335" y="397"/>
                      <a:pt x="334" y="398"/>
                      <a:pt x="334" y="399"/>
                    </a:cubicBezTo>
                    <a:cubicBezTo>
                      <a:pt x="333" y="401"/>
                      <a:pt x="333" y="402"/>
                      <a:pt x="332" y="404"/>
                    </a:cubicBezTo>
                    <a:cubicBezTo>
                      <a:pt x="332" y="405"/>
                      <a:pt x="331" y="407"/>
                      <a:pt x="331" y="408"/>
                    </a:cubicBezTo>
                    <a:cubicBezTo>
                      <a:pt x="330" y="409"/>
                      <a:pt x="330" y="411"/>
                      <a:pt x="329" y="412"/>
                    </a:cubicBezTo>
                    <a:cubicBezTo>
                      <a:pt x="328" y="413"/>
                      <a:pt x="328" y="415"/>
                      <a:pt x="327" y="416"/>
                    </a:cubicBezTo>
                    <a:cubicBezTo>
                      <a:pt x="326" y="417"/>
                      <a:pt x="326" y="419"/>
                      <a:pt x="326" y="420"/>
                    </a:cubicBezTo>
                    <a:cubicBezTo>
                      <a:pt x="324" y="424"/>
                      <a:pt x="322" y="429"/>
                      <a:pt x="320" y="434"/>
                    </a:cubicBezTo>
                    <a:cubicBezTo>
                      <a:pt x="319" y="436"/>
                      <a:pt x="318" y="438"/>
                      <a:pt x="317" y="440"/>
                    </a:cubicBezTo>
                    <a:cubicBezTo>
                      <a:pt x="316" y="441"/>
                      <a:pt x="316" y="442"/>
                      <a:pt x="315" y="443"/>
                    </a:cubicBezTo>
                    <a:cubicBezTo>
                      <a:pt x="315" y="443"/>
                      <a:pt x="315" y="444"/>
                      <a:pt x="315" y="445"/>
                    </a:cubicBezTo>
                    <a:cubicBezTo>
                      <a:pt x="315" y="446"/>
                      <a:pt x="314" y="446"/>
                      <a:pt x="314" y="447"/>
                    </a:cubicBezTo>
                    <a:cubicBezTo>
                      <a:pt x="314" y="448"/>
                      <a:pt x="313" y="450"/>
                      <a:pt x="314" y="450"/>
                    </a:cubicBezTo>
                    <a:cubicBezTo>
                      <a:pt x="314" y="451"/>
                      <a:pt x="315" y="450"/>
                      <a:pt x="315" y="450"/>
                    </a:cubicBezTo>
                    <a:cubicBezTo>
                      <a:pt x="316" y="451"/>
                      <a:pt x="315" y="451"/>
                      <a:pt x="315" y="452"/>
                    </a:cubicBezTo>
                    <a:cubicBezTo>
                      <a:pt x="315" y="453"/>
                      <a:pt x="314" y="454"/>
                      <a:pt x="314" y="455"/>
                    </a:cubicBezTo>
                    <a:cubicBezTo>
                      <a:pt x="314" y="456"/>
                      <a:pt x="313" y="458"/>
                      <a:pt x="313" y="460"/>
                    </a:cubicBezTo>
                    <a:cubicBezTo>
                      <a:pt x="313" y="461"/>
                      <a:pt x="312" y="463"/>
                      <a:pt x="313" y="464"/>
                    </a:cubicBezTo>
                    <a:cubicBezTo>
                      <a:pt x="313" y="465"/>
                      <a:pt x="314" y="465"/>
                      <a:pt x="315" y="466"/>
                    </a:cubicBezTo>
                    <a:cubicBezTo>
                      <a:pt x="316" y="468"/>
                      <a:pt x="318" y="469"/>
                      <a:pt x="320" y="470"/>
                    </a:cubicBezTo>
                    <a:cubicBezTo>
                      <a:pt x="322" y="471"/>
                      <a:pt x="324" y="472"/>
                      <a:pt x="326" y="473"/>
                    </a:cubicBezTo>
                    <a:cubicBezTo>
                      <a:pt x="329" y="474"/>
                      <a:pt x="331" y="475"/>
                      <a:pt x="334" y="476"/>
                    </a:cubicBezTo>
                    <a:cubicBezTo>
                      <a:pt x="335" y="476"/>
                      <a:pt x="336" y="476"/>
                      <a:pt x="338" y="476"/>
                    </a:cubicBezTo>
                    <a:cubicBezTo>
                      <a:pt x="338" y="477"/>
                      <a:pt x="338" y="477"/>
                      <a:pt x="339" y="477"/>
                    </a:cubicBezTo>
                    <a:cubicBezTo>
                      <a:pt x="340" y="477"/>
                      <a:pt x="340" y="477"/>
                      <a:pt x="341" y="477"/>
                    </a:cubicBezTo>
                    <a:cubicBezTo>
                      <a:pt x="342" y="477"/>
                      <a:pt x="344" y="478"/>
                      <a:pt x="345" y="478"/>
                    </a:cubicBezTo>
                    <a:cubicBezTo>
                      <a:pt x="347" y="478"/>
                      <a:pt x="347" y="478"/>
                      <a:pt x="349" y="478"/>
                    </a:cubicBezTo>
                    <a:cubicBezTo>
                      <a:pt x="352" y="478"/>
                      <a:pt x="354" y="479"/>
                      <a:pt x="357" y="479"/>
                    </a:cubicBezTo>
                    <a:cubicBezTo>
                      <a:pt x="360" y="479"/>
                      <a:pt x="363" y="479"/>
                      <a:pt x="366" y="479"/>
                    </a:cubicBezTo>
                    <a:cubicBezTo>
                      <a:pt x="369" y="479"/>
                      <a:pt x="371" y="479"/>
                      <a:pt x="374" y="478"/>
                    </a:cubicBezTo>
                    <a:cubicBezTo>
                      <a:pt x="377" y="478"/>
                      <a:pt x="379" y="477"/>
                      <a:pt x="382" y="477"/>
                    </a:cubicBezTo>
                    <a:cubicBezTo>
                      <a:pt x="383" y="476"/>
                      <a:pt x="383" y="477"/>
                      <a:pt x="384" y="476"/>
                    </a:cubicBezTo>
                    <a:cubicBezTo>
                      <a:pt x="385" y="476"/>
                      <a:pt x="385" y="476"/>
                      <a:pt x="385" y="476"/>
                    </a:cubicBezTo>
                    <a:cubicBezTo>
                      <a:pt x="386" y="476"/>
                      <a:pt x="387" y="476"/>
                      <a:pt x="387" y="476"/>
                    </a:cubicBezTo>
                    <a:cubicBezTo>
                      <a:pt x="388" y="475"/>
                      <a:pt x="388" y="475"/>
                      <a:pt x="389" y="475"/>
                    </a:cubicBezTo>
                    <a:cubicBezTo>
                      <a:pt x="391" y="475"/>
                      <a:pt x="391" y="475"/>
                      <a:pt x="393" y="474"/>
                    </a:cubicBezTo>
                    <a:cubicBezTo>
                      <a:pt x="394" y="474"/>
                      <a:pt x="396" y="475"/>
                      <a:pt x="397" y="474"/>
                    </a:cubicBezTo>
                    <a:cubicBezTo>
                      <a:pt x="398" y="474"/>
                      <a:pt x="398" y="474"/>
                      <a:pt x="399" y="474"/>
                    </a:cubicBezTo>
                    <a:cubicBezTo>
                      <a:pt x="399" y="474"/>
                      <a:pt x="400" y="474"/>
                      <a:pt x="401" y="474"/>
                    </a:cubicBezTo>
                    <a:cubicBezTo>
                      <a:pt x="402" y="474"/>
                      <a:pt x="403" y="474"/>
                      <a:pt x="405" y="474"/>
                    </a:cubicBezTo>
                    <a:cubicBezTo>
                      <a:pt x="406" y="475"/>
                      <a:pt x="407" y="474"/>
                      <a:pt x="409" y="475"/>
                    </a:cubicBezTo>
                    <a:cubicBezTo>
                      <a:pt x="410" y="475"/>
                      <a:pt x="412" y="476"/>
                      <a:pt x="414" y="476"/>
                    </a:cubicBezTo>
                    <a:cubicBezTo>
                      <a:pt x="418" y="478"/>
                      <a:pt x="424" y="479"/>
                      <a:pt x="428" y="481"/>
                    </a:cubicBezTo>
                    <a:cubicBezTo>
                      <a:pt x="430" y="482"/>
                      <a:pt x="432" y="482"/>
                      <a:pt x="434" y="482"/>
                    </a:cubicBezTo>
                    <a:cubicBezTo>
                      <a:pt x="436" y="483"/>
                      <a:pt x="438" y="484"/>
                      <a:pt x="440" y="484"/>
                    </a:cubicBezTo>
                    <a:cubicBezTo>
                      <a:pt x="441" y="485"/>
                      <a:pt x="442" y="484"/>
                      <a:pt x="443" y="484"/>
                    </a:cubicBezTo>
                    <a:cubicBezTo>
                      <a:pt x="444" y="485"/>
                      <a:pt x="445" y="485"/>
                      <a:pt x="446" y="485"/>
                    </a:cubicBezTo>
                    <a:cubicBezTo>
                      <a:pt x="449" y="485"/>
                      <a:pt x="450" y="486"/>
                      <a:pt x="452" y="486"/>
                    </a:cubicBezTo>
                    <a:cubicBezTo>
                      <a:pt x="457" y="486"/>
                      <a:pt x="462" y="486"/>
                      <a:pt x="466" y="485"/>
                    </a:cubicBezTo>
                    <a:cubicBezTo>
                      <a:pt x="467" y="485"/>
                      <a:pt x="468" y="485"/>
                      <a:pt x="469" y="485"/>
                    </a:cubicBezTo>
                    <a:cubicBezTo>
                      <a:pt x="470" y="485"/>
                      <a:pt x="470" y="485"/>
                      <a:pt x="471" y="485"/>
                    </a:cubicBezTo>
                    <a:cubicBezTo>
                      <a:pt x="471" y="485"/>
                      <a:pt x="472" y="485"/>
                      <a:pt x="472" y="485"/>
                    </a:cubicBezTo>
                    <a:cubicBezTo>
                      <a:pt x="473" y="484"/>
                      <a:pt x="474" y="485"/>
                      <a:pt x="475" y="485"/>
                    </a:cubicBezTo>
                    <a:cubicBezTo>
                      <a:pt x="477" y="484"/>
                      <a:pt x="477" y="484"/>
                      <a:pt x="479" y="484"/>
                    </a:cubicBezTo>
                    <a:cubicBezTo>
                      <a:pt x="481" y="484"/>
                      <a:pt x="483" y="483"/>
                      <a:pt x="485" y="482"/>
                    </a:cubicBezTo>
                    <a:cubicBezTo>
                      <a:pt x="487" y="482"/>
                      <a:pt x="489" y="482"/>
                      <a:pt x="491" y="481"/>
                    </a:cubicBezTo>
                    <a:cubicBezTo>
                      <a:pt x="496" y="479"/>
                      <a:pt x="509" y="476"/>
                      <a:pt x="507" y="468"/>
                    </a:cubicBezTo>
                    <a:cubicBezTo>
                      <a:pt x="506" y="466"/>
                      <a:pt x="505" y="463"/>
                      <a:pt x="504" y="461"/>
                    </a:cubicBezTo>
                    <a:cubicBezTo>
                      <a:pt x="503" y="459"/>
                      <a:pt x="501" y="458"/>
                      <a:pt x="500" y="457"/>
                    </a:cubicBezTo>
                    <a:cubicBezTo>
                      <a:pt x="499" y="456"/>
                      <a:pt x="497" y="457"/>
                      <a:pt x="495" y="456"/>
                    </a:cubicBezTo>
                    <a:cubicBezTo>
                      <a:pt x="494" y="456"/>
                      <a:pt x="494" y="456"/>
                      <a:pt x="493" y="456"/>
                    </a:cubicBezTo>
                    <a:cubicBezTo>
                      <a:pt x="492" y="456"/>
                      <a:pt x="491" y="456"/>
                      <a:pt x="490" y="455"/>
                    </a:cubicBezTo>
                    <a:cubicBezTo>
                      <a:pt x="488" y="455"/>
                      <a:pt x="486" y="454"/>
                      <a:pt x="485" y="454"/>
                    </a:cubicBezTo>
                    <a:cubicBezTo>
                      <a:pt x="483" y="453"/>
                      <a:pt x="482" y="453"/>
                      <a:pt x="480" y="453"/>
                    </a:cubicBezTo>
                    <a:cubicBezTo>
                      <a:pt x="479" y="453"/>
                      <a:pt x="478" y="453"/>
                      <a:pt x="478" y="453"/>
                    </a:cubicBezTo>
                    <a:cubicBezTo>
                      <a:pt x="477" y="453"/>
                      <a:pt x="477" y="452"/>
                      <a:pt x="477" y="452"/>
                    </a:cubicBezTo>
                    <a:cubicBezTo>
                      <a:pt x="476" y="452"/>
                      <a:pt x="475" y="452"/>
                      <a:pt x="475" y="452"/>
                    </a:cubicBezTo>
                    <a:cubicBezTo>
                      <a:pt x="474" y="452"/>
                      <a:pt x="474" y="452"/>
                      <a:pt x="473" y="452"/>
                    </a:cubicBezTo>
                    <a:cubicBezTo>
                      <a:pt x="472" y="451"/>
                      <a:pt x="471" y="452"/>
                      <a:pt x="469" y="452"/>
                    </a:cubicBezTo>
                    <a:cubicBezTo>
                      <a:pt x="468" y="452"/>
                      <a:pt x="466" y="451"/>
                      <a:pt x="465" y="451"/>
                    </a:cubicBezTo>
                    <a:cubicBezTo>
                      <a:pt x="464" y="451"/>
                      <a:pt x="463" y="450"/>
                      <a:pt x="462" y="450"/>
                    </a:cubicBezTo>
                    <a:cubicBezTo>
                      <a:pt x="462" y="450"/>
                      <a:pt x="461" y="450"/>
                      <a:pt x="461" y="450"/>
                    </a:cubicBezTo>
                    <a:cubicBezTo>
                      <a:pt x="460" y="449"/>
                      <a:pt x="459" y="450"/>
                      <a:pt x="457" y="449"/>
                    </a:cubicBezTo>
                    <a:cubicBezTo>
                      <a:pt x="457" y="449"/>
                      <a:pt x="456" y="449"/>
                      <a:pt x="456" y="449"/>
                    </a:cubicBezTo>
                    <a:cubicBezTo>
                      <a:pt x="455" y="449"/>
                      <a:pt x="454" y="449"/>
                      <a:pt x="454" y="449"/>
                    </a:cubicBezTo>
                    <a:cubicBezTo>
                      <a:pt x="452" y="449"/>
                      <a:pt x="451" y="448"/>
                      <a:pt x="450" y="448"/>
                    </a:cubicBezTo>
                    <a:cubicBezTo>
                      <a:pt x="450" y="448"/>
                      <a:pt x="449" y="448"/>
                      <a:pt x="449" y="447"/>
                    </a:cubicBezTo>
                    <a:cubicBezTo>
                      <a:pt x="448" y="447"/>
                      <a:pt x="447" y="447"/>
                      <a:pt x="447" y="447"/>
                    </a:cubicBezTo>
                    <a:cubicBezTo>
                      <a:pt x="445" y="446"/>
                      <a:pt x="443" y="445"/>
                      <a:pt x="442" y="443"/>
                    </a:cubicBezTo>
                    <a:cubicBezTo>
                      <a:pt x="440" y="442"/>
                      <a:pt x="438" y="441"/>
                      <a:pt x="436" y="440"/>
                    </a:cubicBezTo>
                    <a:cubicBezTo>
                      <a:pt x="435" y="439"/>
                      <a:pt x="434" y="439"/>
                      <a:pt x="432" y="438"/>
                    </a:cubicBezTo>
                    <a:cubicBezTo>
                      <a:pt x="431" y="437"/>
                      <a:pt x="431" y="437"/>
                      <a:pt x="431" y="435"/>
                    </a:cubicBezTo>
                    <a:cubicBezTo>
                      <a:pt x="431" y="434"/>
                      <a:pt x="430" y="433"/>
                      <a:pt x="429" y="431"/>
                    </a:cubicBezTo>
                    <a:cubicBezTo>
                      <a:pt x="429" y="430"/>
                      <a:pt x="431" y="429"/>
                      <a:pt x="430" y="428"/>
                    </a:cubicBezTo>
                    <a:cubicBezTo>
                      <a:pt x="430" y="427"/>
                      <a:pt x="430" y="427"/>
                      <a:pt x="430" y="426"/>
                    </a:cubicBezTo>
                    <a:cubicBezTo>
                      <a:pt x="429" y="424"/>
                      <a:pt x="430" y="422"/>
                      <a:pt x="430" y="420"/>
                    </a:cubicBezTo>
                    <a:cubicBezTo>
                      <a:pt x="431" y="418"/>
                      <a:pt x="432" y="417"/>
                      <a:pt x="432" y="415"/>
                    </a:cubicBezTo>
                    <a:cubicBezTo>
                      <a:pt x="429" y="412"/>
                      <a:pt x="432" y="406"/>
                      <a:pt x="433" y="402"/>
                    </a:cubicBezTo>
                    <a:cubicBezTo>
                      <a:pt x="433" y="399"/>
                      <a:pt x="433" y="397"/>
                      <a:pt x="434" y="394"/>
                    </a:cubicBezTo>
                    <a:cubicBezTo>
                      <a:pt x="434" y="393"/>
                      <a:pt x="434" y="392"/>
                      <a:pt x="434" y="390"/>
                    </a:cubicBezTo>
                    <a:cubicBezTo>
                      <a:pt x="435" y="389"/>
                      <a:pt x="435" y="387"/>
                      <a:pt x="436" y="385"/>
                    </a:cubicBezTo>
                    <a:cubicBezTo>
                      <a:pt x="437" y="382"/>
                      <a:pt x="437" y="378"/>
                      <a:pt x="437" y="374"/>
                    </a:cubicBezTo>
                    <a:cubicBezTo>
                      <a:pt x="438" y="370"/>
                      <a:pt x="439" y="365"/>
                      <a:pt x="440" y="360"/>
                    </a:cubicBezTo>
                    <a:cubicBezTo>
                      <a:pt x="442" y="350"/>
                      <a:pt x="443" y="340"/>
                      <a:pt x="446" y="330"/>
                    </a:cubicBezTo>
                    <a:cubicBezTo>
                      <a:pt x="449" y="318"/>
                      <a:pt x="453" y="306"/>
                      <a:pt x="456" y="294"/>
                    </a:cubicBezTo>
                    <a:cubicBezTo>
                      <a:pt x="458" y="288"/>
                      <a:pt x="459" y="283"/>
                      <a:pt x="461" y="277"/>
                    </a:cubicBezTo>
                    <a:cubicBezTo>
                      <a:pt x="463" y="271"/>
                      <a:pt x="464" y="265"/>
                      <a:pt x="466" y="260"/>
                    </a:cubicBezTo>
                    <a:cubicBezTo>
                      <a:pt x="470" y="248"/>
                      <a:pt x="473" y="235"/>
                      <a:pt x="477" y="223"/>
                    </a:cubicBezTo>
                    <a:cubicBezTo>
                      <a:pt x="480" y="217"/>
                      <a:pt x="481" y="211"/>
                      <a:pt x="483" y="205"/>
                    </a:cubicBezTo>
                    <a:cubicBezTo>
                      <a:pt x="484" y="200"/>
                      <a:pt x="486" y="196"/>
                      <a:pt x="487" y="191"/>
                    </a:cubicBezTo>
                    <a:cubicBezTo>
                      <a:pt x="488" y="186"/>
                      <a:pt x="490" y="181"/>
                      <a:pt x="491" y="175"/>
                    </a:cubicBezTo>
                    <a:cubicBezTo>
                      <a:pt x="493" y="171"/>
                      <a:pt x="494" y="167"/>
                      <a:pt x="495" y="163"/>
                    </a:cubicBezTo>
                    <a:cubicBezTo>
                      <a:pt x="496" y="159"/>
                      <a:pt x="497" y="156"/>
                      <a:pt x="498" y="152"/>
                    </a:cubicBezTo>
                    <a:cubicBezTo>
                      <a:pt x="499" y="149"/>
                      <a:pt x="500" y="145"/>
                      <a:pt x="501" y="141"/>
                    </a:cubicBezTo>
                    <a:cubicBezTo>
                      <a:pt x="504" y="131"/>
                      <a:pt x="506" y="120"/>
                      <a:pt x="508" y="110"/>
                    </a:cubicBezTo>
                    <a:cubicBezTo>
                      <a:pt x="509" y="108"/>
                      <a:pt x="510" y="106"/>
                      <a:pt x="510" y="104"/>
                    </a:cubicBezTo>
                    <a:cubicBezTo>
                      <a:pt x="510" y="102"/>
                      <a:pt x="510" y="101"/>
                      <a:pt x="510" y="100"/>
                    </a:cubicBezTo>
                    <a:cubicBezTo>
                      <a:pt x="510" y="99"/>
                      <a:pt x="510" y="99"/>
                      <a:pt x="511" y="9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72" name="Freeform 70"/>
              <p:cNvSpPr>
                <a:spLocks/>
              </p:cNvSpPr>
              <p:nvPr/>
            </p:nvSpPr>
            <p:spPr bwMode="auto">
              <a:xfrm>
                <a:off x="2136488" y="1866978"/>
                <a:ext cx="311172" cy="601348"/>
              </a:xfrm>
              <a:custGeom>
                <a:avLst/>
                <a:gdLst>
                  <a:gd name="T0" fmla="*/ 65 w 245"/>
                  <a:gd name="T1" fmla="*/ 8 h 473"/>
                  <a:gd name="T2" fmla="*/ 89 w 245"/>
                  <a:gd name="T3" fmla="*/ 9 h 473"/>
                  <a:gd name="T4" fmla="*/ 107 w 245"/>
                  <a:gd name="T5" fmla="*/ 17 h 473"/>
                  <a:gd name="T6" fmla="*/ 117 w 245"/>
                  <a:gd name="T7" fmla="*/ 23 h 473"/>
                  <a:gd name="T8" fmla="*/ 151 w 245"/>
                  <a:gd name="T9" fmla="*/ 46 h 473"/>
                  <a:gd name="T10" fmla="*/ 164 w 245"/>
                  <a:gd name="T11" fmla="*/ 61 h 473"/>
                  <a:gd name="T12" fmla="*/ 188 w 245"/>
                  <a:gd name="T13" fmla="*/ 103 h 473"/>
                  <a:gd name="T14" fmla="*/ 203 w 245"/>
                  <a:gd name="T15" fmla="*/ 126 h 473"/>
                  <a:gd name="T16" fmla="*/ 206 w 245"/>
                  <a:gd name="T17" fmla="*/ 147 h 473"/>
                  <a:gd name="T18" fmla="*/ 215 w 245"/>
                  <a:gd name="T19" fmla="*/ 167 h 473"/>
                  <a:gd name="T20" fmla="*/ 218 w 245"/>
                  <a:gd name="T21" fmla="*/ 186 h 473"/>
                  <a:gd name="T22" fmla="*/ 222 w 245"/>
                  <a:gd name="T23" fmla="*/ 204 h 473"/>
                  <a:gd name="T24" fmla="*/ 223 w 245"/>
                  <a:gd name="T25" fmla="*/ 236 h 473"/>
                  <a:gd name="T26" fmla="*/ 225 w 245"/>
                  <a:gd name="T27" fmla="*/ 252 h 473"/>
                  <a:gd name="T28" fmla="*/ 228 w 245"/>
                  <a:gd name="T29" fmla="*/ 266 h 473"/>
                  <a:gd name="T30" fmla="*/ 235 w 245"/>
                  <a:gd name="T31" fmla="*/ 285 h 473"/>
                  <a:gd name="T32" fmla="*/ 235 w 245"/>
                  <a:gd name="T33" fmla="*/ 304 h 473"/>
                  <a:gd name="T34" fmla="*/ 234 w 245"/>
                  <a:gd name="T35" fmla="*/ 312 h 473"/>
                  <a:gd name="T36" fmla="*/ 231 w 245"/>
                  <a:gd name="T37" fmla="*/ 321 h 473"/>
                  <a:gd name="T38" fmla="*/ 236 w 245"/>
                  <a:gd name="T39" fmla="*/ 344 h 473"/>
                  <a:gd name="T40" fmla="*/ 243 w 245"/>
                  <a:gd name="T41" fmla="*/ 365 h 473"/>
                  <a:gd name="T42" fmla="*/ 237 w 245"/>
                  <a:gd name="T43" fmla="*/ 377 h 473"/>
                  <a:gd name="T44" fmla="*/ 229 w 245"/>
                  <a:gd name="T45" fmla="*/ 389 h 473"/>
                  <a:gd name="T46" fmla="*/ 186 w 245"/>
                  <a:gd name="T47" fmla="*/ 406 h 473"/>
                  <a:gd name="T48" fmla="*/ 149 w 245"/>
                  <a:gd name="T49" fmla="*/ 419 h 473"/>
                  <a:gd name="T50" fmla="*/ 105 w 245"/>
                  <a:gd name="T51" fmla="*/ 444 h 473"/>
                  <a:gd name="T52" fmla="*/ 83 w 245"/>
                  <a:gd name="T53" fmla="*/ 455 h 473"/>
                  <a:gd name="T54" fmla="*/ 72 w 245"/>
                  <a:gd name="T55" fmla="*/ 459 h 473"/>
                  <a:gd name="T56" fmla="*/ 51 w 245"/>
                  <a:gd name="T57" fmla="*/ 472 h 473"/>
                  <a:gd name="T58" fmla="*/ 41 w 245"/>
                  <a:gd name="T59" fmla="*/ 452 h 473"/>
                  <a:gd name="T60" fmla="*/ 38 w 245"/>
                  <a:gd name="T61" fmla="*/ 437 h 473"/>
                  <a:gd name="T62" fmla="*/ 35 w 245"/>
                  <a:gd name="T63" fmla="*/ 421 h 473"/>
                  <a:gd name="T64" fmla="*/ 34 w 245"/>
                  <a:gd name="T65" fmla="*/ 375 h 473"/>
                  <a:gd name="T66" fmla="*/ 30 w 245"/>
                  <a:gd name="T67" fmla="*/ 335 h 473"/>
                  <a:gd name="T68" fmla="*/ 18 w 245"/>
                  <a:gd name="T69" fmla="*/ 274 h 473"/>
                  <a:gd name="T70" fmla="*/ 11 w 245"/>
                  <a:gd name="T71" fmla="*/ 246 h 473"/>
                  <a:gd name="T72" fmla="*/ 6 w 245"/>
                  <a:gd name="T73" fmla="*/ 221 h 473"/>
                  <a:gd name="T74" fmla="*/ 4 w 245"/>
                  <a:gd name="T75" fmla="*/ 207 h 473"/>
                  <a:gd name="T76" fmla="*/ 2 w 245"/>
                  <a:gd name="T77" fmla="*/ 184 h 473"/>
                  <a:gd name="T78" fmla="*/ 1 w 245"/>
                  <a:gd name="T79" fmla="*/ 165 h 473"/>
                  <a:gd name="T80" fmla="*/ 1 w 245"/>
                  <a:gd name="T81" fmla="*/ 155 h 473"/>
                  <a:gd name="T82" fmla="*/ 2 w 245"/>
                  <a:gd name="T83" fmla="*/ 146 h 473"/>
                  <a:gd name="T84" fmla="*/ 5 w 245"/>
                  <a:gd name="T85" fmla="*/ 139 h 473"/>
                  <a:gd name="T86" fmla="*/ 6 w 245"/>
                  <a:gd name="T87" fmla="*/ 127 h 473"/>
                  <a:gd name="T88" fmla="*/ 7 w 245"/>
                  <a:gd name="T89" fmla="*/ 117 h 473"/>
                  <a:gd name="T90" fmla="*/ 9 w 245"/>
                  <a:gd name="T91" fmla="*/ 111 h 473"/>
                  <a:gd name="T92" fmla="*/ 23 w 245"/>
                  <a:gd name="T93" fmla="*/ 75 h 473"/>
                  <a:gd name="T94" fmla="*/ 33 w 245"/>
                  <a:gd name="T95" fmla="*/ 59 h 473"/>
                  <a:gd name="T96" fmla="*/ 42 w 245"/>
                  <a:gd name="T97" fmla="*/ 45 h 473"/>
                  <a:gd name="T98" fmla="*/ 44 w 245"/>
                  <a:gd name="T99" fmla="*/ 4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5" h="473">
                    <a:moveTo>
                      <a:pt x="51" y="31"/>
                    </a:moveTo>
                    <a:cubicBezTo>
                      <a:pt x="55" y="26"/>
                      <a:pt x="61" y="21"/>
                      <a:pt x="63" y="15"/>
                    </a:cubicBezTo>
                    <a:cubicBezTo>
                      <a:pt x="63" y="12"/>
                      <a:pt x="63" y="10"/>
                      <a:pt x="65" y="8"/>
                    </a:cubicBezTo>
                    <a:cubicBezTo>
                      <a:pt x="66" y="5"/>
                      <a:pt x="69" y="3"/>
                      <a:pt x="70" y="0"/>
                    </a:cubicBezTo>
                    <a:cubicBezTo>
                      <a:pt x="73" y="1"/>
                      <a:pt x="76" y="5"/>
                      <a:pt x="79" y="6"/>
                    </a:cubicBezTo>
                    <a:cubicBezTo>
                      <a:pt x="83" y="8"/>
                      <a:pt x="86" y="8"/>
                      <a:pt x="89" y="9"/>
                    </a:cubicBezTo>
                    <a:cubicBezTo>
                      <a:pt x="93" y="10"/>
                      <a:pt x="96" y="11"/>
                      <a:pt x="99" y="12"/>
                    </a:cubicBezTo>
                    <a:cubicBezTo>
                      <a:pt x="101" y="13"/>
                      <a:pt x="102" y="13"/>
                      <a:pt x="103" y="14"/>
                    </a:cubicBezTo>
                    <a:cubicBezTo>
                      <a:pt x="105" y="15"/>
                      <a:pt x="106" y="16"/>
                      <a:pt x="107" y="17"/>
                    </a:cubicBezTo>
                    <a:cubicBezTo>
                      <a:pt x="108" y="18"/>
                      <a:pt x="109" y="17"/>
                      <a:pt x="110" y="18"/>
                    </a:cubicBezTo>
                    <a:cubicBezTo>
                      <a:pt x="111" y="18"/>
                      <a:pt x="112" y="19"/>
                      <a:pt x="113" y="19"/>
                    </a:cubicBezTo>
                    <a:cubicBezTo>
                      <a:pt x="114" y="20"/>
                      <a:pt x="116" y="21"/>
                      <a:pt x="117" y="23"/>
                    </a:cubicBezTo>
                    <a:cubicBezTo>
                      <a:pt x="122" y="26"/>
                      <a:pt x="127" y="32"/>
                      <a:pt x="132" y="35"/>
                    </a:cubicBezTo>
                    <a:cubicBezTo>
                      <a:pt x="134" y="36"/>
                      <a:pt x="135" y="36"/>
                      <a:pt x="137" y="37"/>
                    </a:cubicBezTo>
                    <a:cubicBezTo>
                      <a:pt x="141" y="41"/>
                      <a:pt x="146" y="42"/>
                      <a:pt x="151" y="46"/>
                    </a:cubicBezTo>
                    <a:cubicBezTo>
                      <a:pt x="152" y="47"/>
                      <a:pt x="155" y="49"/>
                      <a:pt x="156" y="50"/>
                    </a:cubicBezTo>
                    <a:cubicBezTo>
                      <a:pt x="158" y="52"/>
                      <a:pt x="160" y="54"/>
                      <a:pt x="162" y="55"/>
                    </a:cubicBezTo>
                    <a:cubicBezTo>
                      <a:pt x="164" y="57"/>
                      <a:pt x="164" y="58"/>
                      <a:pt x="164" y="61"/>
                    </a:cubicBezTo>
                    <a:cubicBezTo>
                      <a:pt x="164" y="64"/>
                      <a:pt x="163" y="70"/>
                      <a:pt x="165" y="73"/>
                    </a:cubicBezTo>
                    <a:cubicBezTo>
                      <a:pt x="167" y="76"/>
                      <a:pt x="169" y="79"/>
                      <a:pt x="171" y="83"/>
                    </a:cubicBezTo>
                    <a:cubicBezTo>
                      <a:pt x="176" y="90"/>
                      <a:pt x="182" y="97"/>
                      <a:pt x="188" y="103"/>
                    </a:cubicBezTo>
                    <a:cubicBezTo>
                      <a:pt x="190" y="104"/>
                      <a:pt x="192" y="106"/>
                      <a:pt x="193" y="108"/>
                    </a:cubicBezTo>
                    <a:cubicBezTo>
                      <a:pt x="195" y="110"/>
                      <a:pt x="195" y="111"/>
                      <a:pt x="196" y="113"/>
                    </a:cubicBezTo>
                    <a:cubicBezTo>
                      <a:pt x="198" y="118"/>
                      <a:pt x="201" y="122"/>
                      <a:pt x="203" y="126"/>
                    </a:cubicBezTo>
                    <a:cubicBezTo>
                      <a:pt x="204" y="127"/>
                      <a:pt x="206" y="130"/>
                      <a:pt x="206" y="131"/>
                    </a:cubicBezTo>
                    <a:cubicBezTo>
                      <a:pt x="207" y="134"/>
                      <a:pt x="206" y="136"/>
                      <a:pt x="206" y="139"/>
                    </a:cubicBezTo>
                    <a:cubicBezTo>
                      <a:pt x="206" y="142"/>
                      <a:pt x="205" y="144"/>
                      <a:pt x="206" y="147"/>
                    </a:cubicBezTo>
                    <a:cubicBezTo>
                      <a:pt x="207" y="148"/>
                      <a:pt x="208" y="149"/>
                      <a:pt x="208" y="150"/>
                    </a:cubicBezTo>
                    <a:cubicBezTo>
                      <a:pt x="209" y="153"/>
                      <a:pt x="210" y="156"/>
                      <a:pt x="211" y="159"/>
                    </a:cubicBezTo>
                    <a:cubicBezTo>
                      <a:pt x="212" y="161"/>
                      <a:pt x="214" y="164"/>
                      <a:pt x="215" y="167"/>
                    </a:cubicBezTo>
                    <a:cubicBezTo>
                      <a:pt x="215" y="170"/>
                      <a:pt x="217" y="173"/>
                      <a:pt x="217" y="176"/>
                    </a:cubicBezTo>
                    <a:cubicBezTo>
                      <a:pt x="217" y="178"/>
                      <a:pt x="217" y="180"/>
                      <a:pt x="217" y="182"/>
                    </a:cubicBezTo>
                    <a:cubicBezTo>
                      <a:pt x="217" y="184"/>
                      <a:pt x="217" y="184"/>
                      <a:pt x="218" y="186"/>
                    </a:cubicBezTo>
                    <a:cubicBezTo>
                      <a:pt x="218" y="188"/>
                      <a:pt x="218" y="188"/>
                      <a:pt x="219" y="190"/>
                    </a:cubicBezTo>
                    <a:cubicBezTo>
                      <a:pt x="220" y="192"/>
                      <a:pt x="220" y="193"/>
                      <a:pt x="220" y="195"/>
                    </a:cubicBezTo>
                    <a:cubicBezTo>
                      <a:pt x="221" y="198"/>
                      <a:pt x="222" y="201"/>
                      <a:pt x="222" y="204"/>
                    </a:cubicBezTo>
                    <a:cubicBezTo>
                      <a:pt x="222" y="206"/>
                      <a:pt x="222" y="207"/>
                      <a:pt x="223" y="209"/>
                    </a:cubicBezTo>
                    <a:cubicBezTo>
                      <a:pt x="223" y="211"/>
                      <a:pt x="223" y="213"/>
                      <a:pt x="223" y="215"/>
                    </a:cubicBezTo>
                    <a:cubicBezTo>
                      <a:pt x="223" y="222"/>
                      <a:pt x="223" y="230"/>
                      <a:pt x="223" y="236"/>
                    </a:cubicBezTo>
                    <a:cubicBezTo>
                      <a:pt x="223" y="238"/>
                      <a:pt x="224" y="240"/>
                      <a:pt x="224" y="242"/>
                    </a:cubicBezTo>
                    <a:cubicBezTo>
                      <a:pt x="224" y="243"/>
                      <a:pt x="224" y="245"/>
                      <a:pt x="224" y="247"/>
                    </a:cubicBezTo>
                    <a:cubicBezTo>
                      <a:pt x="224" y="249"/>
                      <a:pt x="226" y="251"/>
                      <a:pt x="225" y="252"/>
                    </a:cubicBezTo>
                    <a:cubicBezTo>
                      <a:pt x="225" y="253"/>
                      <a:pt x="224" y="253"/>
                      <a:pt x="224" y="254"/>
                    </a:cubicBezTo>
                    <a:cubicBezTo>
                      <a:pt x="224" y="255"/>
                      <a:pt x="224" y="257"/>
                      <a:pt x="224" y="258"/>
                    </a:cubicBezTo>
                    <a:cubicBezTo>
                      <a:pt x="224" y="262"/>
                      <a:pt x="225" y="263"/>
                      <a:pt x="228" y="266"/>
                    </a:cubicBezTo>
                    <a:cubicBezTo>
                      <a:pt x="230" y="269"/>
                      <a:pt x="230" y="272"/>
                      <a:pt x="232" y="275"/>
                    </a:cubicBezTo>
                    <a:cubicBezTo>
                      <a:pt x="232" y="278"/>
                      <a:pt x="233" y="281"/>
                      <a:pt x="234" y="284"/>
                    </a:cubicBezTo>
                    <a:cubicBezTo>
                      <a:pt x="234" y="284"/>
                      <a:pt x="235" y="284"/>
                      <a:pt x="235" y="285"/>
                    </a:cubicBezTo>
                    <a:cubicBezTo>
                      <a:pt x="235" y="288"/>
                      <a:pt x="235" y="290"/>
                      <a:pt x="236" y="294"/>
                    </a:cubicBezTo>
                    <a:cubicBezTo>
                      <a:pt x="237" y="296"/>
                      <a:pt x="236" y="299"/>
                      <a:pt x="236" y="302"/>
                    </a:cubicBezTo>
                    <a:cubicBezTo>
                      <a:pt x="236" y="303"/>
                      <a:pt x="235" y="303"/>
                      <a:pt x="235" y="304"/>
                    </a:cubicBezTo>
                    <a:cubicBezTo>
                      <a:pt x="234" y="305"/>
                      <a:pt x="235" y="306"/>
                      <a:pt x="234" y="307"/>
                    </a:cubicBezTo>
                    <a:cubicBezTo>
                      <a:pt x="234" y="307"/>
                      <a:pt x="234" y="308"/>
                      <a:pt x="234" y="309"/>
                    </a:cubicBezTo>
                    <a:cubicBezTo>
                      <a:pt x="233" y="310"/>
                      <a:pt x="234" y="311"/>
                      <a:pt x="234" y="312"/>
                    </a:cubicBezTo>
                    <a:cubicBezTo>
                      <a:pt x="233" y="313"/>
                      <a:pt x="233" y="313"/>
                      <a:pt x="233" y="314"/>
                    </a:cubicBezTo>
                    <a:cubicBezTo>
                      <a:pt x="232" y="316"/>
                      <a:pt x="233" y="317"/>
                      <a:pt x="232" y="318"/>
                    </a:cubicBezTo>
                    <a:cubicBezTo>
                      <a:pt x="232" y="319"/>
                      <a:pt x="232" y="319"/>
                      <a:pt x="231" y="321"/>
                    </a:cubicBezTo>
                    <a:cubicBezTo>
                      <a:pt x="231" y="322"/>
                      <a:pt x="232" y="323"/>
                      <a:pt x="232" y="324"/>
                    </a:cubicBezTo>
                    <a:cubicBezTo>
                      <a:pt x="233" y="326"/>
                      <a:pt x="232" y="328"/>
                      <a:pt x="233" y="330"/>
                    </a:cubicBezTo>
                    <a:cubicBezTo>
                      <a:pt x="234" y="335"/>
                      <a:pt x="235" y="339"/>
                      <a:pt x="236" y="344"/>
                    </a:cubicBezTo>
                    <a:cubicBezTo>
                      <a:pt x="236" y="346"/>
                      <a:pt x="237" y="348"/>
                      <a:pt x="238" y="349"/>
                    </a:cubicBezTo>
                    <a:cubicBezTo>
                      <a:pt x="239" y="351"/>
                      <a:pt x="239" y="353"/>
                      <a:pt x="239" y="355"/>
                    </a:cubicBezTo>
                    <a:cubicBezTo>
                      <a:pt x="240" y="358"/>
                      <a:pt x="242" y="362"/>
                      <a:pt x="243" y="365"/>
                    </a:cubicBezTo>
                    <a:cubicBezTo>
                      <a:pt x="243" y="367"/>
                      <a:pt x="245" y="370"/>
                      <a:pt x="244" y="371"/>
                    </a:cubicBezTo>
                    <a:cubicBezTo>
                      <a:pt x="244" y="372"/>
                      <a:pt x="241" y="373"/>
                      <a:pt x="241" y="374"/>
                    </a:cubicBezTo>
                    <a:cubicBezTo>
                      <a:pt x="239" y="375"/>
                      <a:pt x="238" y="376"/>
                      <a:pt x="237" y="377"/>
                    </a:cubicBezTo>
                    <a:cubicBezTo>
                      <a:pt x="236" y="378"/>
                      <a:pt x="235" y="379"/>
                      <a:pt x="233" y="380"/>
                    </a:cubicBezTo>
                    <a:cubicBezTo>
                      <a:pt x="232" y="382"/>
                      <a:pt x="230" y="383"/>
                      <a:pt x="229" y="385"/>
                    </a:cubicBezTo>
                    <a:cubicBezTo>
                      <a:pt x="228" y="387"/>
                      <a:pt x="229" y="387"/>
                      <a:pt x="229" y="389"/>
                    </a:cubicBezTo>
                    <a:cubicBezTo>
                      <a:pt x="230" y="393"/>
                      <a:pt x="224" y="395"/>
                      <a:pt x="221" y="396"/>
                    </a:cubicBezTo>
                    <a:cubicBezTo>
                      <a:pt x="216" y="399"/>
                      <a:pt x="210" y="401"/>
                      <a:pt x="204" y="403"/>
                    </a:cubicBezTo>
                    <a:cubicBezTo>
                      <a:pt x="198" y="405"/>
                      <a:pt x="192" y="406"/>
                      <a:pt x="186" y="406"/>
                    </a:cubicBezTo>
                    <a:cubicBezTo>
                      <a:pt x="180" y="406"/>
                      <a:pt x="176" y="406"/>
                      <a:pt x="171" y="409"/>
                    </a:cubicBezTo>
                    <a:cubicBezTo>
                      <a:pt x="167" y="411"/>
                      <a:pt x="164" y="413"/>
                      <a:pt x="160" y="414"/>
                    </a:cubicBezTo>
                    <a:cubicBezTo>
                      <a:pt x="157" y="415"/>
                      <a:pt x="153" y="417"/>
                      <a:pt x="149" y="419"/>
                    </a:cubicBezTo>
                    <a:cubicBezTo>
                      <a:pt x="142" y="423"/>
                      <a:pt x="135" y="426"/>
                      <a:pt x="129" y="431"/>
                    </a:cubicBezTo>
                    <a:cubicBezTo>
                      <a:pt x="124" y="435"/>
                      <a:pt x="118" y="438"/>
                      <a:pt x="112" y="441"/>
                    </a:cubicBezTo>
                    <a:cubicBezTo>
                      <a:pt x="110" y="442"/>
                      <a:pt x="107" y="443"/>
                      <a:pt x="105" y="444"/>
                    </a:cubicBezTo>
                    <a:cubicBezTo>
                      <a:pt x="102" y="446"/>
                      <a:pt x="99" y="448"/>
                      <a:pt x="96" y="449"/>
                    </a:cubicBezTo>
                    <a:cubicBezTo>
                      <a:pt x="93" y="451"/>
                      <a:pt x="91" y="451"/>
                      <a:pt x="88" y="453"/>
                    </a:cubicBezTo>
                    <a:cubicBezTo>
                      <a:pt x="86" y="453"/>
                      <a:pt x="85" y="454"/>
                      <a:pt x="83" y="455"/>
                    </a:cubicBezTo>
                    <a:cubicBezTo>
                      <a:pt x="82" y="455"/>
                      <a:pt x="81" y="456"/>
                      <a:pt x="79" y="456"/>
                    </a:cubicBezTo>
                    <a:cubicBezTo>
                      <a:pt x="78" y="457"/>
                      <a:pt x="77" y="458"/>
                      <a:pt x="76" y="458"/>
                    </a:cubicBezTo>
                    <a:cubicBezTo>
                      <a:pt x="75" y="459"/>
                      <a:pt x="73" y="459"/>
                      <a:pt x="72" y="459"/>
                    </a:cubicBezTo>
                    <a:cubicBezTo>
                      <a:pt x="69" y="460"/>
                      <a:pt x="66" y="461"/>
                      <a:pt x="64" y="462"/>
                    </a:cubicBezTo>
                    <a:cubicBezTo>
                      <a:pt x="61" y="464"/>
                      <a:pt x="58" y="467"/>
                      <a:pt x="55" y="469"/>
                    </a:cubicBezTo>
                    <a:cubicBezTo>
                      <a:pt x="53" y="470"/>
                      <a:pt x="52" y="472"/>
                      <a:pt x="51" y="472"/>
                    </a:cubicBezTo>
                    <a:cubicBezTo>
                      <a:pt x="48" y="473"/>
                      <a:pt x="49" y="471"/>
                      <a:pt x="48" y="470"/>
                    </a:cubicBezTo>
                    <a:cubicBezTo>
                      <a:pt x="47" y="466"/>
                      <a:pt x="45" y="462"/>
                      <a:pt x="44" y="457"/>
                    </a:cubicBezTo>
                    <a:cubicBezTo>
                      <a:pt x="43" y="456"/>
                      <a:pt x="42" y="454"/>
                      <a:pt x="41" y="452"/>
                    </a:cubicBezTo>
                    <a:cubicBezTo>
                      <a:pt x="41" y="450"/>
                      <a:pt x="41" y="450"/>
                      <a:pt x="41" y="448"/>
                    </a:cubicBezTo>
                    <a:cubicBezTo>
                      <a:pt x="40" y="448"/>
                      <a:pt x="40" y="447"/>
                      <a:pt x="40" y="446"/>
                    </a:cubicBezTo>
                    <a:cubicBezTo>
                      <a:pt x="39" y="443"/>
                      <a:pt x="38" y="440"/>
                      <a:pt x="38" y="437"/>
                    </a:cubicBezTo>
                    <a:cubicBezTo>
                      <a:pt x="37" y="434"/>
                      <a:pt x="37" y="432"/>
                      <a:pt x="36" y="430"/>
                    </a:cubicBezTo>
                    <a:cubicBezTo>
                      <a:pt x="36" y="429"/>
                      <a:pt x="37" y="427"/>
                      <a:pt x="36" y="426"/>
                    </a:cubicBezTo>
                    <a:cubicBezTo>
                      <a:pt x="36" y="424"/>
                      <a:pt x="35" y="423"/>
                      <a:pt x="35" y="421"/>
                    </a:cubicBezTo>
                    <a:cubicBezTo>
                      <a:pt x="35" y="419"/>
                      <a:pt x="35" y="418"/>
                      <a:pt x="35" y="416"/>
                    </a:cubicBezTo>
                    <a:cubicBezTo>
                      <a:pt x="35" y="415"/>
                      <a:pt x="34" y="414"/>
                      <a:pt x="34" y="412"/>
                    </a:cubicBezTo>
                    <a:cubicBezTo>
                      <a:pt x="34" y="400"/>
                      <a:pt x="34" y="387"/>
                      <a:pt x="34" y="375"/>
                    </a:cubicBezTo>
                    <a:cubicBezTo>
                      <a:pt x="34" y="371"/>
                      <a:pt x="34" y="367"/>
                      <a:pt x="34" y="364"/>
                    </a:cubicBezTo>
                    <a:cubicBezTo>
                      <a:pt x="34" y="361"/>
                      <a:pt x="33" y="358"/>
                      <a:pt x="33" y="355"/>
                    </a:cubicBezTo>
                    <a:cubicBezTo>
                      <a:pt x="33" y="348"/>
                      <a:pt x="30" y="341"/>
                      <a:pt x="30" y="335"/>
                    </a:cubicBezTo>
                    <a:cubicBezTo>
                      <a:pt x="29" y="328"/>
                      <a:pt x="28" y="320"/>
                      <a:pt x="27" y="313"/>
                    </a:cubicBezTo>
                    <a:cubicBezTo>
                      <a:pt x="26" y="306"/>
                      <a:pt x="24" y="299"/>
                      <a:pt x="22" y="292"/>
                    </a:cubicBezTo>
                    <a:cubicBezTo>
                      <a:pt x="21" y="286"/>
                      <a:pt x="20" y="280"/>
                      <a:pt x="18" y="274"/>
                    </a:cubicBezTo>
                    <a:cubicBezTo>
                      <a:pt x="18" y="271"/>
                      <a:pt x="18" y="269"/>
                      <a:pt x="17" y="266"/>
                    </a:cubicBezTo>
                    <a:cubicBezTo>
                      <a:pt x="16" y="264"/>
                      <a:pt x="15" y="262"/>
                      <a:pt x="15" y="260"/>
                    </a:cubicBezTo>
                    <a:cubicBezTo>
                      <a:pt x="14" y="255"/>
                      <a:pt x="13" y="251"/>
                      <a:pt x="11" y="246"/>
                    </a:cubicBezTo>
                    <a:cubicBezTo>
                      <a:pt x="11" y="244"/>
                      <a:pt x="9" y="241"/>
                      <a:pt x="9" y="238"/>
                    </a:cubicBezTo>
                    <a:cubicBezTo>
                      <a:pt x="9" y="237"/>
                      <a:pt x="9" y="235"/>
                      <a:pt x="9" y="234"/>
                    </a:cubicBezTo>
                    <a:cubicBezTo>
                      <a:pt x="9" y="229"/>
                      <a:pt x="7" y="225"/>
                      <a:pt x="6" y="221"/>
                    </a:cubicBezTo>
                    <a:cubicBezTo>
                      <a:pt x="6" y="219"/>
                      <a:pt x="5" y="218"/>
                      <a:pt x="5" y="215"/>
                    </a:cubicBezTo>
                    <a:cubicBezTo>
                      <a:pt x="5" y="213"/>
                      <a:pt x="4" y="212"/>
                      <a:pt x="4" y="210"/>
                    </a:cubicBezTo>
                    <a:cubicBezTo>
                      <a:pt x="4" y="209"/>
                      <a:pt x="4" y="208"/>
                      <a:pt x="4" y="207"/>
                    </a:cubicBezTo>
                    <a:cubicBezTo>
                      <a:pt x="4" y="205"/>
                      <a:pt x="3" y="204"/>
                      <a:pt x="3" y="203"/>
                    </a:cubicBezTo>
                    <a:cubicBezTo>
                      <a:pt x="2" y="199"/>
                      <a:pt x="3" y="194"/>
                      <a:pt x="3" y="190"/>
                    </a:cubicBezTo>
                    <a:cubicBezTo>
                      <a:pt x="3" y="188"/>
                      <a:pt x="2" y="186"/>
                      <a:pt x="2" y="184"/>
                    </a:cubicBezTo>
                    <a:cubicBezTo>
                      <a:pt x="2" y="182"/>
                      <a:pt x="2" y="179"/>
                      <a:pt x="2" y="176"/>
                    </a:cubicBezTo>
                    <a:cubicBezTo>
                      <a:pt x="2" y="174"/>
                      <a:pt x="1" y="173"/>
                      <a:pt x="1" y="171"/>
                    </a:cubicBezTo>
                    <a:cubicBezTo>
                      <a:pt x="1" y="169"/>
                      <a:pt x="1" y="167"/>
                      <a:pt x="1" y="165"/>
                    </a:cubicBezTo>
                    <a:cubicBezTo>
                      <a:pt x="1" y="164"/>
                      <a:pt x="1" y="163"/>
                      <a:pt x="1" y="162"/>
                    </a:cubicBezTo>
                    <a:cubicBezTo>
                      <a:pt x="1" y="160"/>
                      <a:pt x="0" y="160"/>
                      <a:pt x="0" y="159"/>
                    </a:cubicBezTo>
                    <a:cubicBezTo>
                      <a:pt x="0" y="158"/>
                      <a:pt x="1" y="157"/>
                      <a:pt x="1" y="155"/>
                    </a:cubicBezTo>
                    <a:cubicBezTo>
                      <a:pt x="1" y="154"/>
                      <a:pt x="1" y="153"/>
                      <a:pt x="1" y="151"/>
                    </a:cubicBezTo>
                    <a:cubicBezTo>
                      <a:pt x="1" y="151"/>
                      <a:pt x="2" y="150"/>
                      <a:pt x="2" y="149"/>
                    </a:cubicBezTo>
                    <a:cubicBezTo>
                      <a:pt x="2" y="148"/>
                      <a:pt x="2" y="147"/>
                      <a:pt x="2" y="146"/>
                    </a:cubicBezTo>
                    <a:cubicBezTo>
                      <a:pt x="3" y="145"/>
                      <a:pt x="4" y="144"/>
                      <a:pt x="4" y="144"/>
                    </a:cubicBezTo>
                    <a:cubicBezTo>
                      <a:pt x="4" y="143"/>
                      <a:pt x="4" y="142"/>
                      <a:pt x="4" y="141"/>
                    </a:cubicBezTo>
                    <a:cubicBezTo>
                      <a:pt x="4" y="140"/>
                      <a:pt x="5" y="140"/>
                      <a:pt x="5" y="139"/>
                    </a:cubicBezTo>
                    <a:cubicBezTo>
                      <a:pt x="5" y="138"/>
                      <a:pt x="5" y="136"/>
                      <a:pt x="5" y="135"/>
                    </a:cubicBezTo>
                    <a:cubicBezTo>
                      <a:pt x="5" y="133"/>
                      <a:pt x="5" y="131"/>
                      <a:pt x="5" y="128"/>
                    </a:cubicBezTo>
                    <a:cubicBezTo>
                      <a:pt x="6" y="128"/>
                      <a:pt x="6" y="128"/>
                      <a:pt x="6" y="127"/>
                    </a:cubicBezTo>
                    <a:cubicBezTo>
                      <a:pt x="6" y="126"/>
                      <a:pt x="6" y="125"/>
                      <a:pt x="6" y="124"/>
                    </a:cubicBezTo>
                    <a:cubicBezTo>
                      <a:pt x="6" y="122"/>
                      <a:pt x="7" y="121"/>
                      <a:pt x="7" y="120"/>
                    </a:cubicBezTo>
                    <a:cubicBezTo>
                      <a:pt x="7" y="119"/>
                      <a:pt x="7" y="118"/>
                      <a:pt x="7" y="117"/>
                    </a:cubicBezTo>
                    <a:cubicBezTo>
                      <a:pt x="7" y="116"/>
                      <a:pt x="8" y="116"/>
                      <a:pt x="8" y="115"/>
                    </a:cubicBezTo>
                    <a:cubicBezTo>
                      <a:pt x="8" y="115"/>
                      <a:pt x="9" y="114"/>
                      <a:pt x="8" y="113"/>
                    </a:cubicBezTo>
                    <a:cubicBezTo>
                      <a:pt x="8" y="113"/>
                      <a:pt x="9" y="111"/>
                      <a:pt x="9" y="111"/>
                    </a:cubicBezTo>
                    <a:cubicBezTo>
                      <a:pt x="10" y="105"/>
                      <a:pt x="12" y="99"/>
                      <a:pt x="15" y="93"/>
                    </a:cubicBezTo>
                    <a:cubicBezTo>
                      <a:pt x="16" y="90"/>
                      <a:pt x="16" y="87"/>
                      <a:pt x="18" y="84"/>
                    </a:cubicBezTo>
                    <a:cubicBezTo>
                      <a:pt x="19" y="81"/>
                      <a:pt x="21" y="78"/>
                      <a:pt x="23" y="75"/>
                    </a:cubicBezTo>
                    <a:cubicBezTo>
                      <a:pt x="25" y="72"/>
                      <a:pt x="27" y="69"/>
                      <a:pt x="28" y="66"/>
                    </a:cubicBezTo>
                    <a:cubicBezTo>
                      <a:pt x="29" y="64"/>
                      <a:pt x="29" y="64"/>
                      <a:pt x="30" y="63"/>
                    </a:cubicBezTo>
                    <a:cubicBezTo>
                      <a:pt x="31" y="61"/>
                      <a:pt x="32" y="60"/>
                      <a:pt x="33" y="59"/>
                    </a:cubicBezTo>
                    <a:cubicBezTo>
                      <a:pt x="34" y="56"/>
                      <a:pt x="36" y="54"/>
                      <a:pt x="37" y="51"/>
                    </a:cubicBezTo>
                    <a:cubicBezTo>
                      <a:pt x="38" y="50"/>
                      <a:pt x="38" y="48"/>
                      <a:pt x="39" y="47"/>
                    </a:cubicBezTo>
                    <a:cubicBezTo>
                      <a:pt x="40" y="46"/>
                      <a:pt x="41" y="46"/>
                      <a:pt x="42" y="45"/>
                    </a:cubicBezTo>
                    <a:cubicBezTo>
                      <a:pt x="42" y="44"/>
                      <a:pt x="42" y="44"/>
                      <a:pt x="42" y="43"/>
                    </a:cubicBezTo>
                    <a:cubicBezTo>
                      <a:pt x="43" y="42"/>
                      <a:pt x="43" y="42"/>
                      <a:pt x="44" y="41"/>
                    </a:cubicBezTo>
                    <a:cubicBezTo>
                      <a:pt x="44" y="41"/>
                      <a:pt x="44" y="40"/>
                      <a:pt x="44" y="40"/>
                    </a:cubicBezTo>
                    <a:cubicBezTo>
                      <a:pt x="45" y="39"/>
                      <a:pt x="46" y="39"/>
                      <a:pt x="46" y="38"/>
                    </a:cubicBezTo>
                    <a:cubicBezTo>
                      <a:pt x="48" y="36"/>
                      <a:pt x="49" y="33"/>
                      <a:pt x="51" y="31"/>
                    </a:cubicBezTo>
                    <a:close/>
                  </a:path>
                </a:pathLst>
              </a:custGeom>
              <a:gradFill flip="none" rotWithShape="1">
                <a:gsLst>
                  <a:gs pos="93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73" name="Freeform 71"/>
              <p:cNvSpPr>
                <a:spLocks/>
              </p:cNvSpPr>
              <p:nvPr/>
            </p:nvSpPr>
            <p:spPr bwMode="auto">
              <a:xfrm>
                <a:off x="2057929" y="2104022"/>
                <a:ext cx="578737" cy="886141"/>
              </a:xfrm>
              <a:custGeom>
                <a:avLst/>
                <a:gdLst>
                  <a:gd name="T0" fmla="*/ 436 w 455"/>
                  <a:gd name="T1" fmla="*/ 637 h 697"/>
                  <a:gd name="T2" fmla="*/ 453 w 455"/>
                  <a:gd name="T3" fmla="*/ 610 h 697"/>
                  <a:gd name="T4" fmla="*/ 266 w 455"/>
                  <a:gd name="T5" fmla="*/ 572 h 697"/>
                  <a:gd name="T6" fmla="*/ 252 w 455"/>
                  <a:gd name="T7" fmla="*/ 555 h 697"/>
                  <a:gd name="T8" fmla="*/ 239 w 455"/>
                  <a:gd name="T9" fmla="*/ 408 h 697"/>
                  <a:gd name="T10" fmla="*/ 276 w 455"/>
                  <a:gd name="T11" fmla="*/ 354 h 697"/>
                  <a:gd name="T12" fmla="*/ 365 w 455"/>
                  <a:gd name="T13" fmla="*/ 364 h 697"/>
                  <a:gd name="T14" fmla="*/ 389 w 455"/>
                  <a:gd name="T15" fmla="*/ 330 h 697"/>
                  <a:gd name="T16" fmla="*/ 232 w 455"/>
                  <a:gd name="T17" fmla="*/ 301 h 697"/>
                  <a:gd name="T18" fmla="*/ 60 w 455"/>
                  <a:gd name="T19" fmla="*/ 301 h 697"/>
                  <a:gd name="T20" fmla="*/ 48 w 455"/>
                  <a:gd name="T21" fmla="*/ 310 h 697"/>
                  <a:gd name="T22" fmla="*/ 50 w 455"/>
                  <a:gd name="T23" fmla="*/ 204 h 697"/>
                  <a:gd name="T24" fmla="*/ 106 w 455"/>
                  <a:gd name="T25" fmla="*/ 172 h 697"/>
                  <a:gd name="T26" fmla="*/ 102 w 455"/>
                  <a:gd name="T27" fmla="*/ 24 h 697"/>
                  <a:gd name="T28" fmla="*/ 45 w 455"/>
                  <a:gd name="T29" fmla="*/ 59 h 697"/>
                  <a:gd name="T30" fmla="*/ 41 w 455"/>
                  <a:gd name="T31" fmla="*/ 185 h 697"/>
                  <a:gd name="T32" fmla="*/ 36 w 455"/>
                  <a:gd name="T33" fmla="*/ 235 h 697"/>
                  <a:gd name="T34" fmla="*/ 66 w 455"/>
                  <a:gd name="T35" fmla="*/ 345 h 697"/>
                  <a:gd name="T36" fmla="*/ 124 w 455"/>
                  <a:gd name="T37" fmla="*/ 352 h 697"/>
                  <a:gd name="T38" fmla="*/ 221 w 455"/>
                  <a:gd name="T39" fmla="*/ 349 h 697"/>
                  <a:gd name="T40" fmla="*/ 160 w 455"/>
                  <a:gd name="T41" fmla="*/ 413 h 697"/>
                  <a:gd name="T42" fmla="*/ 121 w 455"/>
                  <a:gd name="T43" fmla="*/ 446 h 697"/>
                  <a:gd name="T44" fmla="*/ 167 w 455"/>
                  <a:gd name="T45" fmla="*/ 421 h 697"/>
                  <a:gd name="T46" fmla="*/ 221 w 455"/>
                  <a:gd name="T47" fmla="*/ 384 h 697"/>
                  <a:gd name="T48" fmla="*/ 206 w 455"/>
                  <a:gd name="T49" fmla="*/ 408 h 697"/>
                  <a:gd name="T50" fmla="*/ 191 w 455"/>
                  <a:gd name="T51" fmla="*/ 555 h 697"/>
                  <a:gd name="T52" fmla="*/ 96 w 455"/>
                  <a:gd name="T53" fmla="*/ 583 h 697"/>
                  <a:gd name="T54" fmla="*/ 8 w 455"/>
                  <a:gd name="T55" fmla="*/ 636 h 697"/>
                  <a:gd name="T56" fmla="*/ 18 w 455"/>
                  <a:gd name="T57" fmla="*/ 646 h 697"/>
                  <a:gd name="T58" fmla="*/ 24 w 455"/>
                  <a:gd name="T59" fmla="*/ 694 h 697"/>
                  <a:gd name="T60" fmla="*/ 28 w 455"/>
                  <a:gd name="T61" fmla="*/ 646 h 697"/>
                  <a:gd name="T62" fmla="*/ 104 w 455"/>
                  <a:gd name="T63" fmla="*/ 622 h 697"/>
                  <a:gd name="T64" fmla="*/ 191 w 455"/>
                  <a:gd name="T65" fmla="*/ 641 h 697"/>
                  <a:gd name="T66" fmla="*/ 223 w 455"/>
                  <a:gd name="T67" fmla="*/ 647 h 697"/>
                  <a:gd name="T68" fmla="*/ 230 w 455"/>
                  <a:gd name="T69" fmla="*/ 694 h 697"/>
                  <a:gd name="T70" fmla="*/ 235 w 455"/>
                  <a:gd name="T71" fmla="*/ 646 h 697"/>
                  <a:gd name="T72" fmla="*/ 243 w 455"/>
                  <a:gd name="T73" fmla="*/ 641 h 697"/>
                  <a:gd name="T74" fmla="*/ 266 w 455"/>
                  <a:gd name="T75" fmla="*/ 613 h 697"/>
                  <a:gd name="T76" fmla="*/ 426 w 455"/>
                  <a:gd name="T77" fmla="*/ 636 h 697"/>
                  <a:gd name="T78" fmla="*/ 406 w 455"/>
                  <a:gd name="T79" fmla="*/ 673 h 697"/>
                  <a:gd name="T80" fmla="*/ 455 w 455"/>
                  <a:gd name="T81" fmla="*/ 67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5" h="697">
                    <a:moveTo>
                      <a:pt x="436" y="649"/>
                    </a:moveTo>
                    <a:cubicBezTo>
                      <a:pt x="436" y="637"/>
                      <a:pt x="436" y="637"/>
                      <a:pt x="436" y="637"/>
                    </a:cubicBezTo>
                    <a:cubicBezTo>
                      <a:pt x="442" y="638"/>
                      <a:pt x="446" y="639"/>
                      <a:pt x="446" y="639"/>
                    </a:cubicBezTo>
                    <a:cubicBezTo>
                      <a:pt x="453" y="610"/>
                      <a:pt x="453" y="610"/>
                      <a:pt x="453" y="610"/>
                    </a:cubicBezTo>
                    <a:cubicBezTo>
                      <a:pt x="453" y="610"/>
                      <a:pt x="405" y="593"/>
                      <a:pt x="358" y="586"/>
                    </a:cubicBezTo>
                    <a:cubicBezTo>
                      <a:pt x="324" y="581"/>
                      <a:pt x="285" y="575"/>
                      <a:pt x="266" y="572"/>
                    </a:cubicBezTo>
                    <a:cubicBezTo>
                      <a:pt x="266" y="555"/>
                      <a:pt x="266" y="555"/>
                      <a:pt x="266" y="555"/>
                    </a:cubicBezTo>
                    <a:cubicBezTo>
                      <a:pt x="252" y="555"/>
                      <a:pt x="252" y="555"/>
                      <a:pt x="252" y="555"/>
                    </a:cubicBezTo>
                    <a:cubicBezTo>
                      <a:pt x="252" y="408"/>
                      <a:pt x="252" y="408"/>
                      <a:pt x="252" y="408"/>
                    </a:cubicBezTo>
                    <a:cubicBezTo>
                      <a:pt x="239" y="408"/>
                      <a:pt x="239" y="408"/>
                      <a:pt x="239" y="408"/>
                    </a:cubicBezTo>
                    <a:cubicBezTo>
                      <a:pt x="239" y="350"/>
                      <a:pt x="239" y="350"/>
                      <a:pt x="239" y="350"/>
                    </a:cubicBezTo>
                    <a:cubicBezTo>
                      <a:pt x="251" y="351"/>
                      <a:pt x="261" y="353"/>
                      <a:pt x="276" y="354"/>
                    </a:cubicBezTo>
                    <a:cubicBezTo>
                      <a:pt x="303" y="355"/>
                      <a:pt x="314" y="355"/>
                      <a:pt x="332" y="360"/>
                    </a:cubicBezTo>
                    <a:cubicBezTo>
                      <a:pt x="351" y="364"/>
                      <a:pt x="352" y="365"/>
                      <a:pt x="365" y="364"/>
                    </a:cubicBezTo>
                    <a:cubicBezTo>
                      <a:pt x="378" y="362"/>
                      <a:pt x="392" y="360"/>
                      <a:pt x="396" y="351"/>
                    </a:cubicBezTo>
                    <a:cubicBezTo>
                      <a:pt x="400" y="343"/>
                      <a:pt x="395" y="340"/>
                      <a:pt x="389" y="330"/>
                    </a:cubicBezTo>
                    <a:cubicBezTo>
                      <a:pt x="383" y="320"/>
                      <a:pt x="371" y="320"/>
                      <a:pt x="344" y="314"/>
                    </a:cubicBezTo>
                    <a:cubicBezTo>
                      <a:pt x="317" y="309"/>
                      <a:pt x="264" y="304"/>
                      <a:pt x="232" y="301"/>
                    </a:cubicBezTo>
                    <a:cubicBezTo>
                      <a:pt x="199" y="299"/>
                      <a:pt x="148" y="297"/>
                      <a:pt x="117" y="296"/>
                    </a:cubicBezTo>
                    <a:cubicBezTo>
                      <a:pt x="117" y="296"/>
                      <a:pt x="82" y="293"/>
                      <a:pt x="60" y="301"/>
                    </a:cubicBezTo>
                    <a:cubicBezTo>
                      <a:pt x="54" y="304"/>
                      <a:pt x="51" y="307"/>
                      <a:pt x="48" y="311"/>
                    </a:cubicBezTo>
                    <a:cubicBezTo>
                      <a:pt x="48" y="311"/>
                      <a:pt x="48" y="310"/>
                      <a:pt x="48" y="310"/>
                    </a:cubicBezTo>
                    <a:cubicBezTo>
                      <a:pt x="43" y="299"/>
                      <a:pt x="42" y="284"/>
                      <a:pt x="43" y="262"/>
                    </a:cubicBezTo>
                    <a:cubicBezTo>
                      <a:pt x="44" y="253"/>
                      <a:pt x="47" y="229"/>
                      <a:pt x="50" y="204"/>
                    </a:cubicBezTo>
                    <a:cubicBezTo>
                      <a:pt x="54" y="206"/>
                      <a:pt x="59" y="206"/>
                      <a:pt x="64" y="204"/>
                    </a:cubicBezTo>
                    <a:cubicBezTo>
                      <a:pt x="73" y="200"/>
                      <a:pt x="90" y="188"/>
                      <a:pt x="106" y="172"/>
                    </a:cubicBezTo>
                    <a:cubicBezTo>
                      <a:pt x="122" y="155"/>
                      <a:pt x="122" y="122"/>
                      <a:pt x="123" y="98"/>
                    </a:cubicBezTo>
                    <a:cubicBezTo>
                      <a:pt x="125" y="73"/>
                      <a:pt x="113" y="48"/>
                      <a:pt x="102" y="24"/>
                    </a:cubicBezTo>
                    <a:cubicBezTo>
                      <a:pt x="90" y="0"/>
                      <a:pt x="69" y="1"/>
                      <a:pt x="55" y="11"/>
                    </a:cubicBezTo>
                    <a:cubicBezTo>
                      <a:pt x="41" y="21"/>
                      <a:pt x="42" y="48"/>
                      <a:pt x="45" y="59"/>
                    </a:cubicBezTo>
                    <a:cubicBezTo>
                      <a:pt x="48" y="71"/>
                      <a:pt x="47" y="95"/>
                      <a:pt x="47" y="124"/>
                    </a:cubicBezTo>
                    <a:cubicBezTo>
                      <a:pt x="47" y="137"/>
                      <a:pt x="41" y="167"/>
                      <a:pt x="41" y="185"/>
                    </a:cubicBezTo>
                    <a:cubicBezTo>
                      <a:pt x="41" y="186"/>
                      <a:pt x="41" y="186"/>
                      <a:pt x="41" y="187"/>
                    </a:cubicBezTo>
                    <a:cubicBezTo>
                      <a:pt x="39" y="205"/>
                      <a:pt x="37" y="223"/>
                      <a:pt x="36" y="235"/>
                    </a:cubicBezTo>
                    <a:cubicBezTo>
                      <a:pt x="34" y="267"/>
                      <a:pt x="28" y="307"/>
                      <a:pt x="38" y="320"/>
                    </a:cubicBezTo>
                    <a:cubicBezTo>
                      <a:pt x="48" y="333"/>
                      <a:pt x="52" y="341"/>
                      <a:pt x="66" y="345"/>
                    </a:cubicBezTo>
                    <a:cubicBezTo>
                      <a:pt x="68" y="346"/>
                      <a:pt x="69" y="346"/>
                      <a:pt x="70" y="346"/>
                    </a:cubicBezTo>
                    <a:cubicBezTo>
                      <a:pt x="81" y="350"/>
                      <a:pt x="90" y="349"/>
                      <a:pt x="124" y="352"/>
                    </a:cubicBezTo>
                    <a:cubicBezTo>
                      <a:pt x="168" y="357"/>
                      <a:pt x="161" y="348"/>
                      <a:pt x="201" y="348"/>
                    </a:cubicBezTo>
                    <a:cubicBezTo>
                      <a:pt x="208" y="348"/>
                      <a:pt x="215" y="348"/>
                      <a:pt x="221" y="349"/>
                    </a:cubicBezTo>
                    <a:cubicBezTo>
                      <a:pt x="221" y="375"/>
                      <a:pt x="221" y="375"/>
                      <a:pt x="221" y="375"/>
                    </a:cubicBezTo>
                    <a:cubicBezTo>
                      <a:pt x="211" y="381"/>
                      <a:pt x="179" y="401"/>
                      <a:pt x="160" y="413"/>
                    </a:cubicBezTo>
                    <a:cubicBezTo>
                      <a:pt x="155" y="414"/>
                      <a:pt x="148" y="418"/>
                      <a:pt x="140" y="423"/>
                    </a:cubicBezTo>
                    <a:cubicBezTo>
                      <a:pt x="127" y="432"/>
                      <a:pt x="119" y="442"/>
                      <a:pt x="121" y="446"/>
                    </a:cubicBezTo>
                    <a:cubicBezTo>
                      <a:pt x="124" y="450"/>
                      <a:pt x="137" y="446"/>
                      <a:pt x="150" y="437"/>
                    </a:cubicBezTo>
                    <a:cubicBezTo>
                      <a:pt x="157" y="432"/>
                      <a:pt x="164" y="426"/>
                      <a:pt x="167" y="421"/>
                    </a:cubicBezTo>
                    <a:cubicBezTo>
                      <a:pt x="168" y="420"/>
                      <a:pt x="170" y="419"/>
                      <a:pt x="171" y="418"/>
                    </a:cubicBezTo>
                    <a:cubicBezTo>
                      <a:pt x="179" y="411"/>
                      <a:pt x="209" y="391"/>
                      <a:pt x="221" y="384"/>
                    </a:cubicBezTo>
                    <a:cubicBezTo>
                      <a:pt x="221" y="408"/>
                      <a:pt x="221" y="408"/>
                      <a:pt x="221" y="408"/>
                    </a:cubicBezTo>
                    <a:cubicBezTo>
                      <a:pt x="206" y="408"/>
                      <a:pt x="206" y="408"/>
                      <a:pt x="206" y="408"/>
                    </a:cubicBezTo>
                    <a:cubicBezTo>
                      <a:pt x="206" y="555"/>
                      <a:pt x="206" y="555"/>
                      <a:pt x="206" y="555"/>
                    </a:cubicBezTo>
                    <a:cubicBezTo>
                      <a:pt x="191" y="555"/>
                      <a:pt x="191" y="555"/>
                      <a:pt x="191" y="555"/>
                    </a:cubicBezTo>
                    <a:cubicBezTo>
                      <a:pt x="191" y="569"/>
                      <a:pt x="191" y="569"/>
                      <a:pt x="191" y="569"/>
                    </a:cubicBezTo>
                    <a:cubicBezTo>
                      <a:pt x="173" y="572"/>
                      <a:pt x="132" y="578"/>
                      <a:pt x="96" y="583"/>
                    </a:cubicBezTo>
                    <a:cubicBezTo>
                      <a:pt x="49" y="590"/>
                      <a:pt x="1" y="607"/>
                      <a:pt x="1" y="607"/>
                    </a:cubicBezTo>
                    <a:cubicBezTo>
                      <a:pt x="8" y="636"/>
                      <a:pt x="8" y="636"/>
                      <a:pt x="8" y="636"/>
                    </a:cubicBezTo>
                    <a:cubicBezTo>
                      <a:pt x="8" y="636"/>
                      <a:pt x="12" y="635"/>
                      <a:pt x="18" y="635"/>
                    </a:cubicBezTo>
                    <a:cubicBezTo>
                      <a:pt x="18" y="646"/>
                      <a:pt x="18" y="646"/>
                      <a:pt x="18" y="646"/>
                    </a:cubicBezTo>
                    <a:cubicBezTo>
                      <a:pt x="7" y="649"/>
                      <a:pt x="0" y="658"/>
                      <a:pt x="0" y="670"/>
                    </a:cubicBezTo>
                    <a:cubicBezTo>
                      <a:pt x="0" y="683"/>
                      <a:pt x="10" y="694"/>
                      <a:pt x="24" y="694"/>
                    </a:cubicBezTo>
                    <a:cubicBezTo>
                      <a:pt x="37" y="694"/>
                      <a:pt x="48" y="683"/>
                      <a:pt x="48" y="670"/>
                    </a:cubicBezTo>
                    <a:cubicBezTo>
                      <a:pt x="48" y="658"/>
                      <a:pt x="39" y="648"/>
                      <a:pt x="28" y="646"/>
                    </a:cubicBezTo>
                    <a:cubicBezTo>
                      <a:pt x="28" y="633"/>
                      <a:pt x="28" y="633"/>
                      <a:pt x="28" y="633"/>
                    </a:cubicBezTo>
                    <a:cubicBezTo>
                      <a:pt x="48" y="631"/>
                      <a:pt x="79" y="627"/>
                      <a:pt x="104" y="622"/>
                    </a:cubicBezTo>
                    <a:cubicBezTo>
                      <a:pt x="134" y="615"/>
                      <a:pt x="172" y="611"/>
                      <a:pt x="191" y="610"/>
                    </a:cubicBezTo>
                    <a:cubicBezTo>
                      <a:pt x="191" y="641"/>
                      <a:pt x="191" y="641"/>
                      <a:pt x="191" y="641"/>
                    </a:cubicBezTo>
                    <a:cubicBezTo>
                      <a:pt x="220" y="641"/>
                      <a:pt x="220" y="641"/>
                      <a:pt x="220" y="641"/>
                    </a:cubicBezTo>
                    <a:cubicBezTo>
                      <a:pt x="223" y="647"/>
                      <a:pt x="223" y="647"/>
                      <a:pt x="223" y="647"/>
                    </a:cubicBezTo>
                    <a:cubicBezTo>
                      <a:pt x="213" y="650"/>
                      <a:pt x="206" y="659"/>
                      <a:pt x="206" y="670"/>
                    </a:cubicBezTo>
                    <a:cubicBezTo>
                      <a:pt x="206" y="683"/>
                      <a:pt x="217" y="694"/>
                      <a:pt x="230" y="694"/>
                    </a:cubicBezTo>
                    <a:cubicBezTo>
                      <a:pt x="244" y="694"/>
                      <a:pt x="254" y="683"/>
                      <a:pt x="254" y="670"/>
                    </a:cubicBezTo>
                    <a:cubicBezTo>
                      <a:pt x="254" y="658"/>
                      <a:pt x="246" y="648"/>
                      <a:pt x="235" y="646"/>
                    </a:cubicBezTo>
                    <a:cubicBezTo>
                      <a:pt x="243" y="644"/>
                      <a:pt x="243" y="644"/>
                      <a:pt x="243" y="644"/>
                    </a:cubicBezTo>
                    <a:cubicBezTo>
                      <a:pt x="243" y="641"/>
                      <a:pt x="243" y="641"/>
                      <a:pt x="243" y="641"/>
                    </a:cubicBezTo>
                    <a:cubicBezTo>
                      <a:pt x="266" y="641"/>
                      <a:pt x="266" y="641"/>
                      <a:pt x="266" y="641"/>
                    </a:cubicBezTo>
                    <a:cubicBezTo>
                      <a:pt x="266" y="613"/>
                      <a:pt x="266" y="613"/>
                      <a:pt x="266" y="613"/>
                    </a:cubicBezTo>
                    <a:cubicBezTo>
                      <a:pt x="285" y="615"/>
                      <a:pt x="321" y="618"/>
                      <a:pt x="350" y="624"/>
                    </a:cubicBezTo>
                    <a:cubicBezTo>
                      <a:pt x="375" y="630"/>
                      <a:pt x="406" y="634"/>
                      <a:pt x="426" y="636"/>
                    </a:cubicBezTo>
                    <a:cubicBezTo>
                      <a:pt x="426" y="649"/>
                      <a:pt x="426" y="649"/>
                      <a:pt x="426" y="649"/>
                    </a:cubicBezTo>
                    <a:cubicBezTo>
                      <a:pt x="415" y="651"/>
                      <a:pt x="406" y="661"/>
                      <a:pt x="406" y="673"/>
                    </a:cubicBezTo>
                    <a:cubicBezTo>
                      <a:pt x="406" y="686"/>
                      <a:pt x="417" y="697"/>
                      <a:pt x="431" y="697"/>
                    </a:cubicBezTo>
                    <a:cubicBezTo>
                      <a:pt x="444" y="697"/>
                      <a:pt x="455" y="686"/>
                      <a:pt x="455" y="673"/>
                    </a:cubicBezTo>
                    <a:cubicBezTo>
                      <a:pt x="455" y="661"/>
                      <a:pt x="447" y="652"/>
                      <a:pt x="436" y="64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69" name="Group 373"/>
              <p:cNvGrpSpPr/>
              <p:nvPr/>
            </p:nvGrpSpPr>
            <p:grpSpPr>
              <a:xfrm>
                <a:off x="1870597" y="2041793"/>
                <a:ext cx="903865" cy="237031"/>
                <a:chOff x="1905035" y="2041793"/>
                <a:chExt cx="903865" cy="237031"/>
              </a:xfrm>
            </p:grpSpPr>
            <p:sp>
              <p:nvSpPr>
                <p:cNvPr id="375" name="Freeform 74"/>
                <p:cNvSpPr>
                  <a:spLocks/>
                </p:cNvSpPr>
                <p:nvPr/>
              </p:nvSpPr>
              <p:spPr bwMode="auto">
                <a:xfrm>
                  <a:off x="2288844" y="2064018"/>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gradFill flip="none" rotWithShape="1">
                  <a:gsLst>
                    <a:gs pos="28000">
                      <a:srgbClr val="676C6C"/>
                    </a:gs>
                    <a:gs pos="3000">
                      <a:srgbClr val="6B7070">
                        <a:lumMod val="96000"/>
                        <a:lumOff val="4000"/>
                      </a:srgbClr>
                    </a:gs>
                    <a:gs pos="100000">
                      <a:srgbClr val="585C5C"/>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376" name="Freeform 74"/>
                <p:cNvSpPr>
                  <a:spLocks/>
                </p:cNvSpPr>
                <p:nvPr/>
              </p:nvSpPr>
              <p:spPr bwMode="auto">
                <a:xfrm>
                  <a:off x="1905035" y="2041793"/>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no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grpSp>
        <p:nvGrpSpPr>
          <p:cNvPr id="70" name="Group 1548"/>
          <p:cNvGrpSpPr/>
          <p:nvPr/>
        </p:nvGrpSpPr>
        <p:grpSpPr>
          <a:xfrm>
            <a:off x="6715019" y="2591288"/>
            <a:ext cx="1539136" cy="1384663"/>
            <a:chOff x="5490768" y="2630220"/>
            <a:chExt cx="1539136" cy="1384663"/>
          </a:xfrm>
        </p:grpSpPr>
        <p:grpSp>
          <p:nvGrpSpPr>
            <p:cNvPr id="71" name="Group 1549" descr="Down:  Group 8"/>
            <p:cNvGrpSpPr/>
            <p:nvPr/>
          </p:nvGrpSpPr>
          <p:grpSpPr>
            <a:xfrm>
              <a:off x="5722110" y="2630220"/>
              <a:ext cx="339095" cy="681565"/>
              <a:chOff x="1015510" y="1605501"/>
              <a:chExt cx="339095" cy="681565"/>
            </a:xfrm>
          </p:grpSpPr>
          <p:grpSp>
            <p:nvGrpSpPr>
              <p:cNvPr id="72" name="Group 1562"/>
              <p:cNvGrpSpPr/>
              <p:nvPr/>
            </p:nvGrpSpPr>
            <p:grpSpPr>
              <a:xfrm>
                <a:off x="1123110" y="1605501"/>
                <a:ext cx="231495" cy="401617"/>
                <a:chOff x="1142160" y="1592801"/>
                <a:chExt cx="231495" cy="401617"/>
              </a:xfrm>
            </p:grpSpPr>
            <p:sp>
              <p:nvSpPr>
                <p:cNvPr id="1565" name="Freeform 68"/>
                <p:cNvSpPr>
                  <a:spLocks/>
                </p:cNvSpPr>
                <p:nvPr/>
              </p:nvSpPr>
              <p:spPr bwMode="auto">
                <a:xfrm>
                  <a:off x="1142160" y="1593878"/>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66" name="Freeform 69"/>
                <p:cNvSpPr>
                  <a:spLocks/>
                </p:cNvSpPr>
                <p:nvPr/>
              </p:nvSpPr>
              <p:spPr bwMode="auto">
                <a:xfrm>
                  <a:off x="1208061" y="1592801"/>
                  <a:ext cx="121131" cy="229880"/>
                </a:xfrm>
                <a:custGeom>
                  <a:avLst/>
                  <a:gdLst>
                    <a:gd name="T0" fmla="*/ 85 w 95"/>
                    <a:gd name="T1" fmla="*/ 166 h 181"/>
                    <a:gd name="T2" fmla="*/ 80 w 95"/>
                    <a:gd name="T3" fmla="*/ 168 h 181"/>
                    <a:gd name="T4" fmla="*/ 21 w 95"/>
                    <a:gd name="T5" fmla="*/ 132 h 181"/>
                    <a:gd name="T6" fmla="*/ 31 w 95"/>
                    <a:gd name="T7" fmla="*/ 111 h 181"/>
                    <a:gd name="T8" fmla="*/ 15 w 95"/>
                    <a:gd name="T9" fmla="*/ 93 h 181"/>
                    <a:gd name="T10" fmla="*/ 14 w 95"/>
                    <a:gd name="T11" fmla="*/ 85 h 181"/>
                    <a:gd name="T12" fmla="*/ 56 w 95"/>
                    <a:gd name="T13" fmla="*/ 7 h 181"/>
                    <a:gd name="T14" fmla="*/ 55 w 95"/>
                    <a:gd name="T15" fmla="*/ 0 h 181"/>
                    <a:gd name="T16" fmla="*/ 7 w 95"/>
                    <a:gd name="T17" fmla="*/ 85 h 181"/>
                    <a:gd name="T18" fmla="*/ 8 w 95"/>
                    <a:gd name="T19" fmla="*/ 95 h 181"/>
                    <a:gd name="T20" fmla="*/ 1 w 95"/>
                    <a:gd name="T21" fmla="*/ 114 h 181"/>
                    <a:gd name="T22" fmla="*/ 13 w 95"/>
                    <a:gd name="T23" fmla="*/ 132 h 181"/>
                    <a:gd name="T24" fmla="*/ 77 w 95"/>
                    <a:gd name="T25" fmla="*/ 175 h 181"/>
                    <a:gd name="T26" fmla="*/ 87 w 95"/>
                    <a:gd name="T27" fmla="*/ 181 h 181"/>
                    <a:gd name="T28" fmla="*/ 95 w 95"/>
                    <a:gd name="T29" fmla="*/ 172 h 181"/>
                    <a:gd name="T30" fmla="*/ 85 w 95"/>
                    <a:gd name="T31" fmla="*/ 16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81">
                      <a:moveTo>
                        <a:pt x="85" y="166"/>
                      </a:moveTo>
                      <a:cubicBezTo>
                        <a:pt x="83" y="166"/>
                        <a:pt x="81" y="167"/>
                        <a:pt x="80" y="168"/>
                      </a:cubicBezTo>
                      <a:cubicBezTo>
                        <a:pt x="51" y="170"/>
                        <a:pt x="26" y="155"/>
                        <a:pt x="21" y="132"/>
                      </a:cubicBezTo>
                      <a:cubicBezTo>
                        <a:pt x="28" y="129"/>
                        <a:pt x="32" y="120"/>
                        <a:pt x="31" y="111"/>
                      </a:cubicBezTo>
                      <a:cubicBezTo>
                        <a:pt x="30" y="101"/>
                        <a:pt x="23" y="93"/>
                        <a:pt x="15" y="93"/>
                      </a:cubicBezTo>
                      <a:cubicBezTo>
                        <a:pt x="15" y="90"/>
                        <a:pt x="14" y="87"/>
                        <a:pt x="14" y="85"/>
                      </a:cubicBezTo>
                      <a:cubicBezTo>
                        <a:pt x="10" y="45"/>
                        <a:pt x="29" y="10"/>
                        <a:pt x="56" y="7"/>
                      </a:cubicBezTo>
                      <a:cubicBezTo>
                        <a:pt x="55" y="0"/>
                        <a:pt x="55" y="0"/>
                        <a:pt x="55" y="0"/>
                      </a:cubicBezTo>
                      <a:cubicBezTo>
                        <a:pt x="24" y="3"/>
                        <a:pt x="2" y="42"/>
                        <a:pt x="7" y="85"/>
                      </a:cubicBezTo>
                      <a:cubicBezTo>
                        <a:pt x="7" y="89"/>
                        <a:pt x="8" y="92"/>
                        <a:pt x="8" y="95"/>
                      </a:cubicBezTo>
                      <a:cubicBezTo>
                        <a:pt x="3" y="98"/>
                        <a:pt x="0" y="106"/>
                        <a:pt x="1" y="114"/>
                      </a:cubicBezTo>
                      <a:cubicBezTo>
                        <a:pt x="2" y="123"/>
                        <a:pt x="7" y="130"/>
                        <a:pt x="13" y="132"/>
                      </a:cubicBezTo>
                      <a:cubicBezTo>
                        <a:pt x="18" y="158"/>
                        <a:pt x="45" y="177"/>
                        <a:pt x="77" y="175"/>
                      </a:cubicBezTo>
                      <a:cubicBezTo>
                        <a:pt x="78" y="179"/>
                        <a:pt x="82" y="181"/>
                        <a:pt x="87" y="181"/>
                      </a:cubicBezTo>
                      <a:cubicBezTo>
                        <a:pt x="92" y="180"/>
                        <a:pt x="95" y="176"/>
                        <a:pt x="95" y="172"/>
                      </a:cubicBezTo>
                      <a:cubicBezTo>
                        <a:pt x="95" y="168"/>
                        <a:pt x="90" y="165"/>
                        <a:pt x="85" y="1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1564" name="Freeform 68"/>
              <p:cNvSpPr>
                <a:spLocks/>
              </p:cNvSpPr>
              <p:nvPr/>
            </p:nvSpPr>
            <p:spPr bwMode="auto">
              <a:xfrm>
                <a:off x="1015510" y="1886526"/>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no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nvGrpSpPr>
            <p:cNvPr id="73" name="Group 1550" descr="Down:  Group 14"/>
            <p:cNvGrpSpPr/>
            <p:nvPr/>
          </p:nvGrpSpPr>
          <p:grpSpPr>
            <a:xfrm>
              <a:off x="6260587" y="2631217"/>
              <a:ext cx="769317" cy="1350207"/>
              <a:chOff x="2612440" y="1620796"/>
              <a:chExt cx="769317" cy="1350207"/>
            </a:xfrm>
          </p:grpSpPr>
          <p:sp>
            <p:nvSpPr>
              <p:cNvPr id="1559" name="Freeform 67"/>
              <p:cNvSpPr>
                <a:spLocks/>
              </p:cNvSpPr>
              <p:nvPr/>
            </p:nvSpPr>
            <p:spPr bwMode="auto">
              <a:xfrm>
                <a:off x="2672198" y="2215684"/>
                <a:ext cx="223958" cy="38224"/>
              </a:xfrm>
              <a:custGeom>
                <a:avLst/>
                <a:gdLst>
                  <a:gd name="T0" fmla="*/ 7 w 176"/>
                  <a:gd name="T1" fmla="*/ 18 h 30"/>
                  <a:gd name="T2" fmla="*/ 2 w 176"/>
                  <a:gd name="T3" fmla="*/ 22 h 30"/>
                  <a:gd name="T4" fmla="*/ 0 w 176"/>
                  <a:gd name="T5" fmla="*/ 27 h 30"/>
                  <a:gd name="T6" fmla="*/ 6 w 176"/>
                  <a:gd name="T7" fmla="*/ 30 h 30"/>
                  <a:gd name="T8" fmla="*/ 167 w 176"/>
                  <a:gd name="T9" fmla="*/ 28 h 30"/>
                  <a:gd name="T10" fmla="*/ 172 w 176"/>
                  <a:gd name="T11" fmla="*/ 24 h 30"/>
                  <a:gd name="T12" fmla="*/ 175 w 176"/>
                  <a:gd name="T13" fmla="*/ 3 h 30"/>
                  <a:gd name="T14" fmla="*/ 170 w 176"/>
                  <a:gd name="T15" fmla="*/ 0 h 30"/>
                  <a:gd name="T16" fmla="*/ 7 w 176"/>
                  <a:gd name="T17" fmla="*/ 18 h 30"/>
                  <a:gd name="T18" fmla="*/ 7 w 176"/>
                  <a:gd name="T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0">
                    <a:moveTo>
                      <a:pt x="7" y="18"/>
                    </a:moveTo>
                    <a:cubicBezTo>
                      <a:pt x="4" y="18"/>
                      <a:pt x="1" y="20"/>
                      <a:pt x="2" y="22"/>
                    </a:cubicBezTo>
                    <a:cubicBezTo>
                      <a:pt x="0" y="27"/>
                      <a:pt x="0" y="27"/>
                      <a:pt x="0" y="27"/>
                    </a:cubicBezTo>
                    <a:cubicBezTo>
                      <a:pt x="1" y="29"/>
                      <a:pt x="2" y="30"/>
                      <a:pt x="6" y="30"/>
                    </a:cubicBezTo>
                    <a:cubicBezTo>
                      <a:pt x="167" y="28"/>
                      <a:pt x="167" y="28"/>
                      <a:pt x="167" y="28"/>
                    </a:cubicBezTo>
                    <a:cubicBezTo>
                      <a:pt x="170" y="28"/>
                      <a:pt x="172" y="26"/>
                      <a:pt x="172" y="24"/>
                    </a:cubicBezTo>
                    <a:cubicBezTo>
                      <a:pt x="175" y="3"/>
                      <a:pt x="175" y="3"/>
                      <a:pt x="175" y="3"/>
                    </a:cubicBezTo>
                    <a:cubicBezTo>
                      <a:pt x="176" y="1"/>
                      <a:pt x="173" y="0"/>
                      <a:pt x="170" y="0"/>
                    </a:cubicBezTo>
                    <a:cubicBezTo>
                      <a:pt x="7" y="18"/>
                      <a:pt x="7" y="18"/>
                      <a:pt x="7" y="18"/>
                    </a:cubicBezTo>
                    <a:cubicBezTo>
                      <a:pt x="7" y="18"/>
                      <a:pt x="7" y="18"/>
                      <a:pt x="7" y="18"/>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74" name="Group 1559"/>
              <p:cNvGrpSpPr/>
              <p:nvPr/>
            </p:nvGrpSpPr>
            <p:grpSpPr>
              <a:xfrm>
                <a:off x="2612440" y="1620796"/>
                <a:ext cx="769317" cy="1350207"/>
                <a:chOff x="2612440" y="1620796"/>
                <a:chExt cx="769317" cy="1350207"/>
              </a:xfrm>
            </p:grpSpPr>
            <p:sp>
              <p:nvSpPr>
                <p:cNvPr id="1561" name="Freeform 65"/>
                <p:cNvSpPr>
                  <a:spLocks/>
                </p:cNvSpPr>
                <p:nvPr/>
              </p:nvSpPr>
              <p:spPr bwMode="auto">
                <a:xfrm>
                  <a:off x="2927919" y="1620796"/>
                  <a:ext cx="255721" cy="629343"/>
                </a:xfrm>
                <a:custGeom>
                  <a:avLst/>
                  <a:gdLst>
                    <a:gd name="T0" fmla="*/ 197 w 201"/>
                    <a:gd name="T1" fmla="*/ 442 h 495"/>
                    <a:gd name="T2" fmla="*/ 126 w 201"/>
                    <a:gd name="T3" fmla="*/ 227 h 495"/>
                    <a:gd name="T4" fmla="*/ 111 w 201"/>
                    <a:gd name="T5" fmla="*/ 211 h 495"/>
                    <a:gd name="T6" fmla="*/ 103 w 201"/>
                    <a:gd name="T7" fmla="*/ 3 h 495"/>
                    <a:gd name="T8" fmla="*/ 78 w 201"/>
                    <a:gd name="T9" fmla="*/ 0 h 495"/>
                    <a:gd name="T10" fmla="*/ 36 w 201"/>
                    <a:gd name="T11" fmla="*/ 424 h 495"/>
                    <a:gd name="T12" fmla="*/ 59 w 201"/>
                    <a:gd name="T13" fmla="*/ 427 h 495"/>
                    <a:gd name="T14" fmla="*/ 109 w 201"/>
                    <a:gd name="T15" fmla="*/ 232 h 495"/>
                    <a:gd name="T16" fmla="*/ 110 w 201"/>
                    <a:gd name="T17" fmla="*/ 221 h 495"/>
                    <a:gd name="T18" fmla="*/ 121 w 201"/>
                    <a:gd name="T19" fmla="*/ 237 h 495"/>
                    <a:gd name="T20" fmla="*/ 190 w 201"/>
                    <a:gd name="T21" fmla="*/ 445 h 495"/>
                    <a:gd name="T22" fmla="*/ 172 w 201"/>
                    <a:gd name="T23" fmla="*/ 486 h 495"/>
                    <a:gd name="T24" fmla="*/ 1 w 201"/>
                    <a:gd name="T25" fmla="*/ 487 h 495"/>
                    <a:gd name="T26" fmla="*/ 0 w 201"/>
                    <a:gd name="T27" fmla="*/ 495 h 495"/>
                    <a:gd name="T28" fmla="*/ 165 w 201"/>
                    <a:gd name="T29" fmla="*/ 495 h 495"/>
                    <a:gd name="T30" fmla="*/ 195 w 201"/>
                    <a:gd name="T31" fmla="*/ 480 h 495"/>
                    <a:gd name="T32" fmla="*/ 197 w 201"/>
                    <a:gd name="T33" fmla="*/ 44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495">
                      <a:moveTo>
                        <a:pt x="197" y="442"/>
                      </a:moveTo>
                      <a:cubicBezTo>
                        <a:pt x="192" y="428"/>
                        <a:pt x="131" y="243"/>
                        <a:pt x="126" y="227"/>
                      </a:cubicBezTo>
                      <a:cubicBezTo>
                        <a:pt x="122" y="215"/>
                        <a:pt x="114" y="212"/>
                        <a:pt x="111" y="211"/>
                      </a:cubicBezTo>
                      <a:cubicBezTo>
                        <a:pt x="120" y="100"/>
                        <a:pt x="103" y="3"/>
                        <a:pt x="103" y="3"/>
                      </a:cubicBezTo>
                      <a:cubicBezTo>
                        <a:pt x="78" y="0"/>
                        <a:pt x="78" y="0"/>
                        <a:pt x="78" y="0"/>
                      </a:cubicBezTo>
                      <a:cubicBezTo>
                        <a:pt x="36" y="424"/>
                        <a:pt x="36" y="424"/>
                        <a:pt x="36" y="424"/>
                      </a:cubicBezTo>
                      <a:cubicBezTo>
                        <a:pt x="59" y="427"/>
                        <a:pt x="59" y="427"/>
                        <a:pt x="59" y="427"/>
                      </a:cubicBezTo>
                      <a:cubicBezTo>
                        <a:pt x="59" y="427"/>
                        <a:pt x="97" y="353"/>
                        <a:pt x="109" y="232"/>
                      </a:cubicBezTo>
                      <a:cubicBezTo>
                        <a:pt x="109" y="228"/>
                        <a:pt x="110" y="224"/>
                        <a:pt x="110" y="221"/>
                      </a:cubicBezTo>
                      <a:cubicBezTo>
                        <a:pt x="112" y="221"/>
                        <a:pt x="117" y="224"/>
                        <a:pt x="121" y="237"/>
                      </a:cubicBezTo>
                      <a:cubicBezTo>
                        <a:pt x="127" y="254"/>
                        <a:pt x="185" y="432"/>
                        <a:pt x="190" y="445"/>
                      </a:cubicBezTo>
                      <a:cubicBezTo>
                        <a:pt x="194" y="459"/>
                        <a:pt x="193" y="486"/>
                        <a:pt x="172" y="486"/>
                      </a:cubicBezTo>
                      <a:cubicBezTo>
                        <a:pt x="151" y="486"/>
                        <a:pt x="1" y="487"/>
                        <a:pt x="1" y="487"/>
                      </a:cubicBezTo>
                      <a:cubicBezTo>
                        <a:pt x="0" y="495"/>
                        <a:pt x="0" y="495"/>
                        <a:pt x="0" y="495"/>
                      </a:cubicBezTo>
                      <a:cubicBezTo>
                        <a:pt x="0" y="495"/>
                        <a:pt x="156" y="495"/>
                        <a:pt x="165" y="495"/>
                      </a:cubicBezTo>
                      <a:cubicBezTo>
                        <a:pt x="174" y="495"/>
                        <a:pt x="188" y="495"/>
                        <a:pt x="195" y="480"/>
                      </a:cubicBezTo>
                      <a:cubicBezTo>
                        <a:pt x="200" y="471"/>
                        <a:pt x="201" y="457"/>
                        <a:pt x="197" y="442"/>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62" name="Freeform 73"/>
                <p:cNvSpPr>
                  <a:spLocks/>
                </p:cNvSpPr>
                <p:nvPr/>
              </p:nvSpPr>
              <p:spPr bwMode="auto">
                <a:xfrm>
                  <a:off x="2612440" y="2250139"/>
                  <a:ext cx="769317" cy="720864"/>
                </a:xfrm>
                <a:custGeom>
                  <a:avLst/>
                  <a:gdLst>
                    <a:gd name="T0" fmla="*/ 1429 w 1429"/>
                    <a:gd name="T1" fmla="*/ 87 h 1339"/>
                    <a:gd name="T2" fmla="*/ 1429 w 1429"/>
                    <a:gd name="T3" fmla="*/ 0 h 1339"/>
                    <a:gd name="T4" fmla="*/ 0 w 1429"/>
                    <a:gd name="T5" fmla="*/ 0 h 1339"/>
                    <a:gd name="T6" fmla="*/ 0 w 1429"/>
                    <a:gd name="T7" fmla="*/ 87 h 1339"/>
                    <a:gd name="T8" fmla="*/ 595 w 1429"/>
                    <a:gd name="T9" fmla="*/ 87 h 1339"/>
                    <a:gd name="T10" fmla="*/ 1231 w 1429"/>
                    <a:gd name="T11" fmla="*/ 1221 h 1339"/>
                    <a:gd name="T12" fmla="*/ 0 w 1429"/>
                    <a:gd name="T13" fmla="*/ 1221 h 1339"/>
                    <a:gd name="T14" fmla="*/ 0 w 1429"/>
                    <a:gd name="T15" fmla="*/ 1311 h 1339"/>
                    <a:gd name="T16" fmla="*/ 40 w 1429"/>
                    <a:gd name="T17" fmla="*/ 1311 h 1339"/>
                    <a:gd name="T18" fmla="*/ 50 w 1429"/>
                    <a:gd name="T19" fmla="*/ 1339 h 1339"/>
                    <a:gd name="T20" fmla="*/ 99 w 1429"/>
                    <a:gd name="T21" fmla="*/ 1339 h 1339"/>
                    <a:gd name="T22" fmla="*/ 106 w 1429"/>
                    <a:gd name="T23" fmla="*/ 1311 h 1339"/>
                    <a:gd name="T24" fmla="*/ 1318 w 1429"/>
                    <a:gd name="T25" fmla="*/ 1311 h 1339"/>
                    <a:gd name="T26" fmla="*/ 1328 w 1429"/>
                    <a:gd name="T27" fmla="*/ 1339 h 1339"/>
                    <a:gd name="T28" fmla="*/ 1377 w 1429"/>
                    <a:gd name="T29" fmla="*/ 1339 h 1339"/>
                    <a:gd name="T30" fmla="*/ 1387 w 1429"/>
                    <a:gd name="T31" fmla="*/ 1311 h 1339"/>
                    <a:gd name="T32" fmla="*/ 1429 w 1429"/>
                    <a:gd name="T33" fmla="*/ 1311 h 1339"/>
                    <a:gd name="T34" fmla="*/ 1429 w 1429"/>
                    <a:gd name="T35" fmla="*/ 1221 h 1339"/>
                    <a:gd name="T36" fmla="*/ 1316 w 1429"/>
                    <a:gd name="T37" fmla="*/ 1221 h 1339"/>
                    <a:gd name="T38" fmla="*/ 680 w 1429"/>
                    <a:gd name="T39" fmla="*/ 87 h 1339"/>
                    <a:gd name="T40" fmla="*/ 1429 w 1429"/>
                    <a:gd name="T41" fmla="*/ 8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9" h="1339">
                      <a:moveTo>
                        <a:pt x="1429" y="87"/>
                      </a:moveTo>
                      <a:lnTo>
                        <a:pt x="1429" y="0"/>
                      </a:lnTo>
                      <a:lnTo>
                        <a:pt x="0" y="0"/>
                      </a:lnTo>
                      <a:lnTo>
                        <a:pt x="0" y="87"/>
                      </a:lnTo>
                      <a:lnTo>
                        <a:pt x="595" y="87"/>
                      </a:lnTo>
                      <a:lnTo>
                        <a:pt x="1231" y="1221"/>
                      </a:lnTo>
                      <a:lnTo>
                        <a:pt x="0" y="1221"/>
                      </a:lnTo>
                      <a:lnTo>
                        <a:pt x="0" y="1311"/>
                      </a:lnTo>
                      <a:lnTo>
                        <a:pt x="40" y="1311"/>
                      </a:lnTo>
                      <a:lnTo>
                        <a:pt x="50" y="1339"/>
                      </a:lnTo>
                      <a:lnTo>
                        <a:pt x="99" y="1339"/>
                      </a:lnTo>
                      <a:lnTo>
                        <a:pt x="106" y="1311"/>
                      </a:lnTo>
                      <a:lnTo>
                        <a:pt x="1318" y="1311"/>
                      </a:lnTo>
                      <a:lnTo>
                        <a:pt x="1328" y="1339"/>
                      </a:lnTo>
                      <a:lnTo>
                        <a:pt x="1377" y="1339"/>
                      </a:lnTo>
                      <a:lnTo>
                        <a:pt x="1387" y="1311"/>
                      </a:lnTo>
                      <a:lnTo>
                        <a:pt x="1429" y="1311"/>
                      </a:lnTo>
                      <a:lnTo>
                        <a:pt x="1429" y="1221"/>
                      </a:lnTo>
                      <a:lnTo>
                        <a:pt x="1316" y="1221"/>
                      </a:lnTo>
                      <a:lnTo>
                        <a:pt x="680" y="87"/>
                      </a:lnTo>
                      <a:lnTo>
                        <a:pt x="1429" y="87"/>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grpSp>
          <p:nvGrpSpPr>
            <p:cNvPr id="75" name="Group 1551" descr="Down:  Group 19"/>
            <p:cNvGrpSpPr/>
            <p:nvPr/>
          </p:nvGrpSpPr>
          <p:grpSpPr>
            <a:xfrm>
              <a:off x="5490768" y="2891698"/>
              <a:ext cx="976030" cy="1123185"/>
              <a:chOff x="1870597" y="1866978"/>
              <a:chExt cx="976030" cy="1123185"/>
            </a:xfrm>
          </p:grpSpPr>
          <p:sp>
            <p:nvSpPr>
              <p:cNvPr id="1553" name="Freeform 66"/>
              <p:cNvSpPr>
                <a:spLocks/>
              </p:cNvSpPr>
              <p:nvPr/>
            </p:nvSpPr>
            <p:spPr bwMode="auto">
              <a:xfrm>
                <a:off x="2195211" y="2340583"/>
                <a:ext cx="651416" cy="618037"/>
              </a:xfrm>
              <a:custGeom>
                <a:avLst/>
                <a:gdLst>
                  <a:gd name="T0" fmla="*/ 510 w 512"/>
                  <a:gd name="T1" fmla="*/ 75 h 486"/>
                  <a:gd name="T2" fmla="*/ 499 w 512"/>
                  <a:gd name="T3" fmla="*/ 55 h 486"/>
                  <a:gd name="T4" fmla="*/ 462 w 512"/>
                  <a:gd name="T5" fmla="*/ 30 h 486"/>
                  <a:gd name="T6" fmla="*/ 439 w 512"/>
                  <a:gd name="T7" fmla="*/ 23 h 486"/>
                  <a:gd name="T8" fmla="*/ 373 w 512"/>
                  <a:gd name="T9" fmla="*/ 10 h 486"/>
                  <a:gd name="T10" fmla="*/ 321 w 512"/>
                  <a:gd name="T11" fmla="*/ 8 h 486"/>
                  <a:gd name="T12" fmla="*/ 275 w 512"/>
                  <a:gd name="T13" fmla="*/ 6 h 486"/>
                  <a:gd name="T14" fmla="*/ 250 w 512"/>
                  <a:gd name="T15" fmla="*/ 3 h 486"/>
                  <a:gd name="T16" fmla="*/ 207 w 512"/>
                  <a:gd name="T17" fmla="*/ 2 h 486"/>
                  <a:gd name="T18" fmla="*/ 167 w 512"/>
                  <a:gd name="T19" fmla="*/ 3 h 486"/>
                  <a:gd name="T20" fmla="*/ 146 w 512"/>
                  <a:gd name="T21" fmla="*/ 3 h 486"/>
                  <a:gd name="T22" fmla="*/ 128 w 512"/>
                  <a:gd name="T23" fmla="*/ 6 h 486"/>
                  <a:gd name="T24" fmla="*/ 66 w 512"/>
                  <a:gd name="T25" fmla="*/ 24 h 486"/>
                  <a:gd name="T26" fmla="*/ 6 w 512"/>
                  <a:gd name="T27" fmla="*/ 54 h 486"/>
                  <a:gd name="T28" fmla="*/ 0 w 512"/>
                  <a:gd name="T29" fmla="*/ 76 h 486"/>
                  <a:gd name="T30" fmla="*/ 31 w 512"/>
                  <a:gd name="T31" fmla="*/ 107 h 486"/>
                  <a:gd name="T32" fmla="*/ 72 w 512"/>
                  <a:gd name="T33" fmla="*/ 120 h 486"/>
                  <a:gd name="T34" fmla="*/ 134 w 512"/>
                  <a:gd name="T35" fmla="*/ 122 h 486"/>
                  <a:gd name="T36" fmla="*/ 177 w 512"/>
                  <a:gd name="T37" fmla="*/ 123 h 486"/>
                  <a:gd name="T38" fmla="*/ 232 w 512"/>
                  <a:gd name="T39" fmla="*/ 125 h 486"/>
                  <a:gd name="T40" fmla="*/ 302 w 512"/>
                  <a:gd name="T41" fmla="*/ 126 h 486"/>
                  <a:gd name="T42" fmla="*/ 346 w 512"/>
                  <a:gd name="T43" fmla="*/ 123 h 486"/>
                  <a:gd name="T44" fmla="*/ 373 w 512"/>
                  <a:gd name="T45" fmla="*/ 123 h 486"/>
                  <a:gd name="T46" fmla="*/ 379 w 512"/>
                  <a:gd name="T47" fmla="*/ 133 h 486"/>
                  <a:gd name="T48" fmla="*/ 382 w 512"/>
                  <a:gd name="T49" fmla="*/ 149 h 486"/>
                  <a:gd name="T50" fmla="*/ 380 w 512"/>
                  <a:gd name="T51" fmla="*/ 178 h 486"/>
                  <a:gd name="T52" fmla="*/ 366 w 512"/>
                  <a:gd name="T53" fmla="*/ 247 h 486"/>
                  <a:gd name="T54" fmla="*/ 358 w 512"/>
                  <a:gd name="T55" fmla="*/ 296 h 486"/>
                  <a:gd name="T56" fmla="*/ 352 w 512"/>
                  <a:gd name="T57" fmla="*/ 329 h 486"/>
                  <a:gd name="T58" fmla="*/ 343 w 512"/>
                  <a:gd name="T59" fmla="*/ 370 h 486"/>
                  <a:gd name="T60" fmla="*/ 332 w 512"/>
                  <a:gd name="T61" fmla="*/ 404 h 486"/>
                  <a:gd name="T62" fmla="*/ 320 w 512"/>
                  <a:gd name="T63" fmla="*/ 434 h 486"/>
                  <a:gd name="T64" fmla="*/ 314 w 512"/>
                  <a:gd name="T65" fmla="*/ 450 h 486"/>
                  <a:gd name="T66" fmla="*/ 313 w 512"/>
                  <a:gd name="T67" fmla="*/ 464 h 486"/>
                  <a:gd name="T68" fmla="*/ 338 w 512"/>
                  <a:gd name="T69" fmla="*/ 476 h 486"/>
                  <a:gd name="T70" fmla="*/ 357 w 512"/>
                  <a:gd name="T71" fmla="*/ 479 h 486"/>
                  <a:gd name="T72" fmla="*/ 385 w 512"/>
                  <a:gd name="T73" fmla="*/ 476 h 486"/>
                  <a:gd name="T74" fmla="*/ 399 w 512"/>
                  <a:gd name="T75" fmla="*/ 474 h 486"/>
                  <a:gd name="T76" fmla="*/ 428 w 512"/>
                  <a:gd name="T77" fmla="*/ 481 h 486"/>
                  <a:gd name="T78" fmla="*/ 452 w 512"/>
                  <a:gd name="T79" fmla="*/ 486 h 486"/>
                  <a:gd name="T80" fmla="*/ 475 w 512"/>
                  <a:gd name="T81" fmla="*/ 485 h 486"/>
                  <a:gd name="T82" fmla="*/ 504 w 512"/>
                  <a:gd name="T83" fmla="*/ 461 h 486"/>
                  <a:gd name="T84" fmla="*/ 485 w 512"/>
                  <a:gd name="T85" fmla="*/ 454 h 486"/>
                  <a:gd name="T86" fmla="*/ 473 w 512"/>
                  <a:gd name="T87" fmla="*/ 452 h 486"/>
                  <a:gd name="T88" fmla="*/ 457 w 512"/>
                  <a:gd name="T89" fmla="*/ 449 h 486"/>
                  <a:gd name="T90" fmla="*/ 447 w 512"/>
                  <a:gd name="T91" fmla="*/ 447 h 486"/>
                  <a:gd name="T92" fmla="*/ 429 w 512"/>
                  <a:gd name="T93" fmla="*/ 431 h 486"/>
                  <a:gd name="T94" fmla="*/ 433 w 512"/>
                  <a:gd name="T95" fmla="*/ 402 h 486"/>
                  <a:gd name="T96" fmla="*/ 440 w 512"/>
                  <a:gd name="T97" fmla="*/ 360 h 486"/>
                  <a:gd name="T98" fmla="*/ 477 w 512"/>
                  <a:gd name="T99" fmla="*/ 223 h 486"/>
                  <a:gd name="T100" fmla="*/ 498 w 512"/>
                  <a:gd name="T101" fmla="*/ 152 h 486"/>
                  <a:gd name="T102" fmla="*/ 511 w 512"/>
                  <a:gd name="T103" fmla="*/ 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486">
                    <a:moveTo>
                      <a:pt x="511" y="99"/>
                    </a:moveTo>
                    <a:cubicBezTo>
                      <a:pt x="511" y="99"/>
                      <a:pt x="511" y="98"/>
                      <a:pt x="511" y="98"/>
                    </a:cubicBezTo>
                    <a:cubicBezTo>
                      <a:pt x="511" y="96"/>
                      <a:pt x="511" y="95"/>
                      <a:pt x="511" y="93"/>
                    </a:cubicBezTo>
                    <a:cubicBezTo>
                      <a:pt x="512" y="91"/>
                      <a:pt x="512" y="89"/>
                      <a:pt x="512" y="86"/>
                    </a:cubicBezTo>
                    <a:cubicBezTo>
                      <a:pt x="512" y="82"/>
                      <a:pt x="511" y="79"/>
                      <a:pt x="510" y="75"/>
                    </a:cubicBezTo>
                    <a:cubicBezTo>
                      <a:pt x="509" y="74"/>
                      <a:pt x="509" y="74"/>
                      <a:pt x="509" y="72"/>
                    </a:cubicBezTo>
                    <a:cubicBezTo>
                      <a:pt x="509" y="71"/>
                      <a:pt x="509" y="70"/>
                      <a:pt x="509" y="69"/>
                    </a:cubicBezTo>
                    <a:cubicBezTo>
                      <a:pt x="508" y="68"/>
                      <a:pt x="507" y="66"/>
                      <a:pt x="506" y="65"/>
                    </a:cubicBezTo>
                    <a:cubicBezTo>
                      <a:pt x="505" y="63"/>
                      <a:pt x="504" y="61"/>
                      <a:pt x="503" y="60"/>
                    </a:cubicBezTo>
                    <a:cubicBezTo>
                      <a:pt x="502" y="58"/>
                      <a:pt x="500" y="57"/>
                      <a:pt x="499" y="55"/>
                    </a:cubicBezTo>
                    <a:cubicBezTo>
                      <a:pt x="498" y="54"/>
                      <a:pt x="497" y="52"/>
                      <a:pt x="496" y="51"/>
                    </a:cubicBezTo>
                    <a:cubicBezTo>
                      <a:pt x="494" y="50"/>
                      <a:pt x="493" y="50"/>
                      <a:pt x="492" y="49"/>
                    </a:cubicBezTo>
                    <a:cubicBezTo>
                      <a:pt x="489" y="46"/>
                      <a:pt x="485" y="44"/>
                      <a:pt x="482" y="42"/>
                    </a:cubicBezTo>
                    <a:cubicBezTo>
                      <a:pt x="479" y="40"/>
                      <a:pt x="476" y="37"/>
                      <a:pt x="473" y="36"/>
                    </a:cubicBezTo>
                    <a:cubicBezTo>
                      <a:pt x="469" y="34"/>
                      <a:pt x="466" y="32"/>
                      <a:pt x="462" y="30"/>
                    </a:cubicBezTo>
                    <a:cubicBezTo>
                      <a:pt x="459" y="29"/>
                      <a:pt x="456" y="28"/>
                      <a:pt x="453" y="26"/>
                    </a:cubicBezTo>
                    <a:cubicBezTo>
                      <a:pt x="451" y="26"/>
                      <a:pt x="450" y="26"/>
                      <a:pt x="448" y="25"/>
                    </a:cubicBezTo>
                    <a:cubicBezTo>
                      <a:pt x="447" y="25"/>
                      <a:pt x="446" y="25"/>
                      <a:pt x="445" y="24"/>
                    </a:cubicBezTo>
                    <a:cubicBezTo>
                      <a:pt x="444" y="24"/>
                      <a:pt x="443" y="24"/>
                      <a:pt x="442" y="24"/>
                    </a:cubicBezTo>
                    <a:cubicBezTo>
                      <a:pt x="442" y="24"/>
                      <a:pt x="439" y="23"/>
                      <a:pt x="439" y="23"/>
                    </a:cubicBezTo>
                    <a:cubicBezTo>
                      <a:pt x="438" y="23"/>
                      <a:pt x="437" y="22"/>
                      <a:pt x="436" y="22"/>
                    </a:cubicBezTo>
                    <a:cubicBezTo>
                      <a:pt x="434" y="21"/>
                      <a:pt x="432" y="21"/>
                      <a:pt x="430" y="20"/>
                    </a:cubicBezTo>
                    <a:cubicBezTo>
                      <a:pt x="426" y="18"/>
                      <a:pt x="421" y="17"/>
                      <a:pt x="417" y="16"/>
                    </a:cubicBezTo>
                    <a:cubicBezTo>
                      <a:pt x="408" y="13"/>
                      <a:pt x="399" y="10"/>
                      <a:pt x="390" y="10"/>
                    </a:cubicBezTo>
                    <a:cubicBezTo>
                      <a:pt x="384" y="10"/>
                      <a:pt x="379" y="10"/>
                      <a:pt x="373" y="10"/>
                    </a:cubicBezTo>
                    <a:cubicBezTo>
                      <a:pt x="370" y="10"/>
                      <a:pt x="367" y="11"/>
                      <a:pt x="364" y="10"/>
                    </a:cubicBezTo>
                    <a:cubicBezTo>
                      <a:pt x="363" y="10"/>
                      <a:pt x="362" y="9"/>
                      <a:pt x="360" y="9"/>
                    </a:cubicBezTo>
                    <a:cubicBezTo>
                      <a:pt x="358" y="9"/>
                      <a:pt x="357" y="9"/>
                      <a:pt x="355" y="9"/>
                    </a:cubicBezTo>
                    <a:cubicBezTo>
                      <a:pt x="350" y="8"/>
                      <a:pt x="345" y="8"/>
                      <a:pt x="340" y="8"/>
                    </a:cubicBezTo>
                    <a:cubicBezTo>
                      <a:pt x="333" y="8"/>
                      <a:pt x="327" y="8"/>
                      <a:pt x="321" y="8"/>
                    </a:cubicBezTo>
                    <a:cubicBezTo>
                      <a:pt x="318" y="8"/>
                      <a:pt x="315" y="7"/>
                      <a:pt x="312" y="7"/>
                    </a:cubicBezTo>
                    <a:cubicBezTo>
                      <a:pt x="309" y="7"/>
                      <a:pt x="306" y="7"/>
                      <a:pt x="303" y="7"/>
                    </a:cubicBezTo>
                    <a:cubicBezTo>
                      <a:pt x="298" y="7"/>
                      <a:pt x="293" y="7"/>
                      <a:pt x="288" y="7"/>
                    </a:cubicBezTo>
                    <a:cubicBezTo>
                      <a:pt x="286" y="7"/>
                      <a:pt x="284" y="7"/>
                      <a:pt x="282" y="7"/>
                    </a:cubicBezTo>
                    <a:cubicBezTo>
                      <a:pt x="279" y="7"/>
                      <a:pt x="278" y="6"/>
                      <a:pt x="275" y="6"/>
                    </a:cubicBezTo>
                    <a:cubicBezTo>
                      <a:pt x="273" y="6"/>
                      <a:pt x="271" y="6"/>
                      <a:pt x="269" y="6"/>
                    </a:cubicBezTo>
                    <a:cubicBezTo>
                      <a:pt x="268" y="6"/>
                      <a:pt x="268" y="5"/>
                      <a:pt x="267" y="5"/>
                    </a:cubicBezTo>
                    <a:cubicBezTo>
                      <a:pt x="265" y="5"/>
                      <a:pt x="264" y="5"/>
                      <a:pt x="263" y="5"/>
                    </a:cubicBezTo>
                    <a:cubicBezTo>
                      <a:pt x="260" y="4"/>
                      <a:pt x="259" y="4"/>
                      <a:pt x="256" y="4"/>
                    </a:cubicBezTo>
                    <a:cubicBezTo>
                      <a:pt x="254" y="4"/>
                      <a:pt x="252" y="3"/>
                      <a:pt x="250" y="3"/>
                    </a:cubicBezTo>
                    <a:cubicBezTo>
                      <a:pt x="245" y="3"/>
                      <a:pt x="241" y="2"/>
                      <a:pt x="236" y="2"/>
                    </a:cubicBezTo>
                    <a:cubicBezTo>
                      <a:pt x="233" y="2"/>
                      <a:pt x="232" y="1"/>
                      <a:pt x="229" y="1"/>
                    </a:cubicBezTo>
                    <a:cubicBezTo>
                      <a:pt x="227" y="1"/>
                      <a:pt x="225" y="1"/>
                      <a:pt x="223" y="1"/>
                    </a:cubicBezTo>
                    <a:cubicBezTo>
                      <a:pt x="219" y="1"/>
                      <a:pt x="213" y="0"/>
                      <a:pt x="209" y="1"/>
                    </a:cubicBezTo>
                    <a:cubicBezTo>
                      <a:pt x="209" y="1"/>
                      <a:pt x="208" y="2"/>
                      <a:pt x="207" y="2"/>
                    </a:cubicBezTo>
                    <a:cubicBezTo>
                      <a:pt x="206" y="2"/>
                      <a:pt x="205" y="2"/>
                      <a:pt x="204" y="2"/>
                    </a:cubicBezTo>
                    <a:cubicBezTo>
                      <a:pt x="202" y="2"/>
                      <a:pt x="199" y="2"/>
                      <a:pt x="197" y="2"/>
                    </a:cubicBezTo>
                    <a:cubicBezTo>
                      <a:pt x="193" y="2"/>
                      <a:pt x="188" y="2"/>
                      <a:pt x="183" y="2"/>
                    </a:cubicBezTo>
                    <a:cubicBezTo>
                      <a:pt x="179" y="2"/>
                      <a:pt x="175" y="3"/>
                      <a:pt x="170" y="3"/>
                    </a:cubicBezTo>
                    <a:cubicBezTo>
                      <a:pt x="169" y="3"/>
                      <a:pt x="168" y="3"/>
                      <a:pt x="167" y="3"/>
                    </a:cubicBezTo>
                    <a:cubicBezTo>
                      <a:pt x="166" y="3"/>
                      <a:pt x="166" y="2"/>
                      <a:pt x="165" y="2"/>
                    </a:cubicBezTo>
                    <a:cubicBezTo>
                      <a:pt x="163" y="1"/>
                      <a:pt x="160" y="2"/>
                      <a:pt x="158" y="2"/>
                    </a:cubicBezTo>
                    <a:cubicBezTo>
                      <a:pt x="157" y="2"/>
                      <a:pt x="155" y="1"/>
                      <a:pt x="154" y="2"/>
                    </a:cubicBezTo>
                    <a:cubicBezTo>
                      <a:pt x="153" y="2"/>
                      <a:pt x="153" y="3"/>
                      <a:pt x="152" y="3"/>
                    </a:cubicBezTo>
                    <a:cubicBezTo>
                      <a:pt x="150" y="3"/>
                      <a:pt x="148" y="3"/>
                      <a:pt x="146" y="3"/>
                    </a:cubicBezTo>
                    <a:cubicBezTo>
                      <a:pt x="145" y="3"/>
                      <a:pt x="145" y="4"/>
                      <a:pt x="144" y="4"/>
                    </a:cubicBezTo>
                    <a:cubicBezTo>
                      <a:pt x="143" y="4"/>
                      <a:pt x="142" y="4"/>
                      <a:pt x="141" y="4"/>
                    </a:cubicBezTo>
                    <a:cubicBezTo>
                      <a:pt x="140" y="4"/>
                      <a:pt x="139" y="5"/>
                      <a:pt x="138" y="5"/>
                    </a:cubicBezTo>
                    <a:cubicBezTo>
                      <a:pt x="137" y="5"/>
                      <a:pt x="136" y="5"/>
                      <a:pt x="134" y="5"/>
                    </a:cubicBezTo>
                    <a:cubicBezTo>
                      <a:pt x="132" y="6"/>
                      <a:pt x="130" y="6"/>
                      <a:pt x="128" y="6"/>
                    </a:cubicBezTo>
                    <a:cubicBezTo>
                      <a:pt x="125" y="6"/>
                      <a:pt x="123" y="7"/>
                      <a:pt x="120" y="7"/>
                    </a:cubicBezTo>
                    <a:cubicBezTo>
                      <a:pt x="119" y="7"/>
                      <a:pt x="118" y="7"/>
                      <a:pt x="117" y="7"/>
                    </a:cubicBezTo>
                    <a:cubicBezTo>
                      <a:pt x="116" y="7"/>
                      <a:pt x="115" y="8"/>
                      <a:pt x="114" y="8"/>
                    </a:cubicBezTo>
                    <a:cubicBezTo>
                      <a:pt x="111" y="9"/>
                      <a:pt x="107" y="9"/>
                      <a:pt x="104" y="10"/>
                    </a:cubicBezTo>
                    <a:cubicBezTo>
                      <a:pt x="91" y="13"/>
                      <a:pt x="78" y="18"/>
                      <a:pt x="66" y="24"/>
                    </a:cubicBezTo>
                    <a:cubicBezTo>
                      <a:pt x="55" y="30"/>
                      <a:pt x="42" y="32"/>
                      <a:pt x="31" y="37"/>
                    </a:cubicBezTo>
                    <a:cubicBezTo>
                      <a:pt x="27" y="39"/>
                      <a:pt x="23" y="42"/>
                      <a:pt x="18" y="44"/>
                    </a:cubicBezTo>
                    <a:cubicBezTo>
                      <a:pt x="17" y="45"/>
                      <a:pt x="15" y="45"/>
                      <a:pt x="13" y="46"/>
                    </a:cubicBezTo>
                    <a:cubicBezTo>
                      <a:pt x="10" y="48"/>
                      <a:pt x="9" y="49"/>
                      <a:pt x="7" y="52"/>
                    </a:cubicBezTo>
                    <a:cubicBezTo>
                      <a:pt x="7" y="53"/>
                      <a:pt x="6" y="53"/>
                      <a:pt x="6" y="54"/>
                    </a:cubicBezTo>
                    <a:cubicBezTo>
                      <a:pt x="5" y="54"/>
                      <a:pt x="5" y="56"/>
                      <a:pt x="4" y="56"/>
                    </a:cubicBezTo>
                    <a:cubicBezTo>
                      <a:pt x="3" y="58"/>
                      <a:pt x="2" y="59"/>
                      <a:pt x="2" y="62"/>
                    </a:cubicBezTo>
                    <a:cubicBezTo>
                      <a:pt x="1" y="63"/>
                      <a:pt x="1" y="64"/>
                      <a:pt x="1" y="65"/>
                    </a:cubicBezTo>
                    <a:cubicBezTo>
                      <a:pt x="1" y="66"/>
                      <a:pt x="1" y="67"/>
                      <a:pt x="0" y="68"/>
                    </a:cubicBezTo>
                    <a:cubicBezTo>
                      <a:pt x="0" y="71"/>
                      <a:pt x="0" y="73"/>
                      <a:pt x="0" y="76"/>
                    </a:cubicBezTo>
                    <a:cubicBezTo>
                      <a:pt x="0" y="80"/>
                      <a:pt x="2" y="83"/>
                      <a:pt x="5" y="87"/>
                    </a:cubicBezTo>
                    <a:cubicBezTo>
                      <a:pt x="8" y="89"/>
                      <a:pt x="10" y="93"/>
                      <a:pt x="14" y="93"/>
                    </a:cubicBezTo>
                    <a:cubicBezTo>
                      <a:pt x="9" y="93"/>
                      <a:pt x="9" y="93"/>
                      <a:pt x="9" y="93"/>
                    </a:cubicBezTo>
                    <a:cubicBezTo>
                      <a:pt x="12" y="95"/>
                      <a:pt x="15" y="96"/>
                      <a:pt x="18" y="98"/>
                    </a:cubicBezTo>
                    <a:cubicBezTo>
                      <a:pt x="23" y="101"/>
                      <a:pt x="27" y="104"/>
                      <a:pt x="31" y="107"/>
                    </a:cubicBezTo>
                    <a:cubicBezTo>
                      <a:pt x="35" y="109"/>
                      <a:pt x="39" y="112"/>
                      <a:pt x="43" y="114"/>
                    </a:cubicBezTo>
                    <a:cubicBezTo>
                      <a:pt x="48" y="116"/>
                      <a:pt x="53" y="116"/>
                      <a:pt x="58" y="117"/>
                    </a:cubicBezTo>
                    <a:cubicBezTo>
                      <a:pt x="60" y="118"/>
                      <a:pt x="61" y="118"/>
                      <a:pt x="63" y="118"/>
                    </a:cubicBezTo>
                    <a:cubicBezTo>
                      <a:pt x="64" y="119"/>
                      <a:pt x="65" y="118"/>
                      <a:pt x="67" y="118"/>
                    </a:cubicBezTo>
                    <a:cubicBezTo>
                      <a:pt x="69" y="119"/>
                      <a:pt x="70" y="119"/>
                      <a:pt x="72" y="120"/>
                    </a:cubicBezTo>
                    <a:cubicBezTo>
                      <a:pt x="73" y="120"/>
                      <a:pt x="75" y="119"/>
                      <a:pt x="76" y="119"/>
                    </a:cubicBezTo>
                    <a:cubicBezTo>
                      <a:pt x="80" y="120"/>
                      <a:pt x="83" y="121"/>
                      <a:pt x="87" y="121"/>
                    </a:cubicBezTo>
                    <a:cubicBezTo>
                      <a:pt x="92" y="121"/>
                      <a:pt x="96" y="121"/>
                      <a:pt x="101" y="121"/>
                    </a:cubicBezTo>
                    <a:cubicBezTo>
                      <a:pt x="108" y="121"/>
                      <a:pt x="116" y="120"/>
                      <a:pt x="123" y="120"/>
                    </a:cubicBezTo>
                    <a:cubicBezTo>
                      <a:pt x="127" y="121"/>
                      <a:pt x="130" y="122"/>
                      <a:pt x="134" y="122"/>
                    </a:cubicBezTo>
                    <a:cubicBezTo>
                      <a:pt x="138" y="121"/>
                      <a:pt x="141" y="121"/>
                      <a:pt x="145" y="121"/>
                    </a:cubicBezTo>
                    <a:cubicBezTo>
                      <a:pt x="148" y="121"/>
                      <a:pt x="151" y="120"/>
                      <a:pt x="154" y="121"/>
                    </a:cubicBezTo>
                    <a:cubicBezTo>
                      <a:pt x="157" y="121"/>
                      <a:pt x="160" y="122"/>
                      <a:pt x="163" y="122"/>
                    </a:cubicBezTo>
                    <a:cubicBezTo>
                      <a:pt x="166" y="122"/>
                      <a:pt x="170" y="121"/>
                      <a:pt x="173" y="122"/>
                    </a:cubicBezTo>
                    <a:cubicBezTo>
                      <a:pt x="174" y="122"/>
                      <a:pt x="176" y="122"/>
                      <a:pt x="177" y="123"/>
                    </a:cubicBezTo>
                    <a:cubicBezTo>
                      <a:pt x="179" y="123"/>
                      <a:pt x="182" y="123"/>
                      <a:pt x="184" y="123"/>
                    </a:cubicBezTo>
                    <a:cubicBezTo>
                      <a:pt x="190" y="123"/>
                      <a:pt x="196" y="124"/>
                      <a:pt x="203" y="124"/>
                    </a:cubicBezTo>
                    <a:cubicBezTo>
                      <a:pt x="208" y="124"/>
                      <a:pt x="213" y="123"/>
                      <a:pt x="219" y="124"/>
                    </a:cubicBezTo>
                    <a:cubicBezTo>
                      <a:pt x="221" y="124"/>
                      <a:pt x="223" y="125"/>
                      <a:pt x="225" y="125"/>
                    </a:cubicBezTo>
                    <a:cubicBezTo>
                      <a:pt x="227" y="125"/>
                      <a:pt x="229" y="125"/>
                      <a:pt x="232" y="125"/>
                    </a:cubicBezTo>
                    <a:cubicBezTo>
                      <a:pt x="236" y="125"/>
                      <a:pt x="241" y="125"/>
                      <a:pt x="245" y="125"/>
                    </a:cubicBezTo>
                    <a:cubicBezTo>
                      <a:pt x="248" y="125"/>
                      <a:pt x="250" y="126"/>
                      <a:pt x="252" y="126"/>
                    </a:cubicBezTo>
                    <a:cubicBezTo>
                      <a:pt x="254" y="126"/>
                      <a:pt x="256" y="126"/>
                      <a:pt x="258" y="126"/>
                    </a:cubicBezTo>
                    <a:cubicBezTo>
                      <a:pt x="263" y="126"/>
                      <a:pt x="268" y="126"/>
                      <a:pt x="273" y="126"/>
                    </a:cubicBezTo>
                    <a:cubicBezTo>
                      <a:pt x="283" y="126"/>
                      <a:pt x="293" y="126"/>
                      <a:pt x="302" y="126"/>
                    </a:cubicBezTo>
                    <a:cubicBezTo>
                      <a:pt x="305" y="126"/>
                      <a:pt x="307" y="126"/>
                      <a:pt x="310" y="126"/>
                    </a:cubicBezTo>
                    <a:cubicBezTo>
                      <a:pt x="312" y="126"/>
                      <a:pt x="314" y="125"/>
                      <a:pt x="317" y="125"/>
                    </a:cubicBezTo>
                    <a:cubicBezTo>
                      <a:pt x="322" y="125"/>
                      <a:pt x="327" y="124"/>
                      <a:pt x="332" y="124"/>
                    </a:cubicBezTo>
                    <a:cubicBezTo>
                      <a:pt x="335" y="124"/>
                      <a:pt x="336" y="124"/>
                      <a:pt x="339" y="123"/>
                    </a:cubicBezTo>
                    <a:cubicBezTo>
                      <a:pt x="341" y="122"/>
                      <a:pt x="344" y="123"/>
                      <a:pt x="346" y="123"/>
                    </a:cubicBezTo>
                    <a:cubicBezTo>
                      <a:pt x="347" y="123"/>
                      <a:pt x="347" y="122"/>
                      <a:pt x="348" y="122"/>
                    </a:cubicBezTo>
                    <a:cubicBezTo>
                      <a:pt x="350" y="121"/>
                      <a:pt x="350" y="122"/>
                      <a:pt x="351" y="123"/>
                    </a:cubicBezTo>
                    <a:cubicBezTo>
                      <a:pt x="354" y="123"/>
                      <a:pt x="357" y="123"/>
                      <a:pt x="359" y="123"/>
                    </a:cubicBezTo>
                    <a:cubicBezTo>
                      <a:pt x="361" y="123"/>
                      <a:pt x="364" y="123"/>
                      <a:pt x="366" y="123"/>
                    </a:cubicBezTo>
                    <a:cubicBezTo>
                      <a:pt x="369" y="123"/>
                      <a:pt x="370" y="122"/>
                      <a:pt x="373" y="123"/>
                    </a:cubicBezTo>
                    <a:cubicBezTo>
                      <a:pt x="373" y="123"/>
                      <a:pt x="374" y="124"/>
                      <a:pt x="375" y="124"/>
                    </a:cubicBezTo>
                    <a:cubicBezTo>
                      <a:pt x="376" y="125"/>
                      <a:pt x="375" y="126"/>
                      <a:pt x="376" y="127"/>
                    </a:cubicBezTo>
                    <a:cubicBezTo>
                      <a:pt x="376" y="128"/>
                      <a:pt x="377" y="128"/>
                      <a:pt x="377" y="129"/>
                    </a:cubicBezTo>
                    <a:cubicBezTo>
                      <a:pt x="377" y="130"/>
                      <a:pt x="376" y="131"/>
                      <a:pt x="376" y="132"/>
                    </a:cubicBezTo>
                    <a:cubicBezTo>
                      <a:pt x="377" y="132"/>
                      <a:pt x="378" y="132"/>
                      <a:pt x="379" y="133"/>
                    </a:cubicBezTo>
                    <a:cubicBezTo>
                      <a:pt x="379" y="135"/>
                      <a:pt x="376" y="136"/>
                      <a:pt x="378" y="138"/>
                    </a:cubicBezTo>
                    <a:cubicBezTo>
                      <a:pt x="379" y="140"/>
                      <a:pt x="381" y="138"/>
                      <a:pt x="383" y="140"/>
                    </a:cubicBezTo>
                    <a:cubicBezTo>
                      <a:pt x="385" y="142"/>
                      <a:pt x="381" y="142"/>
                      <a:pt x="380" y="144"/>
                    </a:cubicBezTo>
                    <a:cubicBezTo>
                      <a:pt x="381" y="144"/>
                      <a:pt x="382" y="144"/>
                      <a:pt x="383" y="144"/>
                    </a:cubicBezTo>
                    <a:cubicBezTo>
                      <a:pt x="383" y="146"/>
                      <a:pt x="382" y="147"/>
                      <a:pt x="382" y="149"/>
                    </a:cubicBezTo>
                    <a:cubicBezTo>
                      <a:pt x="381" y="149"/>
                      <a:pt x="381" y="151"/>
                      <a:pt x="381" y="152"/>
                    </a:cubicBezTo>
                    <a:cubicBezTo>
                      <a:pt x="381" y="153"/>
                      <a:pt x="381" y="153"/>
                      <a:pt x="381" y="154"/>
                    </a:cubicBezTo>
                    <a:cubicBezTo>
                      <a:pt x="382" y="156"/>
                      <a:pt x="381" y="159"/>
                      <a:pt x="381" y="161"/>
                    </a:cubicBezTo>
                    <a:cubicBezTo>
                      <a:pt x="381" y="165"/>
                      <a:pt x="381" y="168"/>
                      <a:pt x="381" y="172"/>
                    </a:cubicBezTo>
                    <a:cubicBezTo>
                      <a:pt x="381" y="174"/>
                      <a:pt x="380" y="176"/>
                      <a:pt x="380" y="178"/>
                    </a:cubicBezTo>
                    <a:cubicBezTo>
                      <a:pt x="380" y="180"/>
                      <a:pt x="380" y="183"/>
                      <a:pt x="379" y="185"/>
                    </a:cubicBezTo>
                    <a:cubicBezTo>
                      <a:pt x="378" y="190"/>
                      <a:pt x="378" y="195"/>
                      <a:pt x="377" y="200"/>
                    </a:cubicBezTo>
                    <a:cubicBezTo>
                      <a:pt x="377" y="203"/>
                      <a:pt x="376" y="207"/>
                      <a:pt x="375" y="210"/>
                    </a:cubicBezTo>
                    <a:cubicBezTo>
                      <a:pt x="374" y="214"/>
                      <a:pt x="373" y="218"/>
                      <a:pt x="373" y="222"/>
                    </a:cubicBezTo>
                    <a:cubicBezTo>
                      <a:pt x="371" y="231"/>
                      <a:pt x="368" y="239"/>
                      <a:pt x="366" y="247"/>
                    </a:cubicBezTo>
                    <a:cubicBezTo>
                      <a:pt x="364" y="253"/>
                      <a:pt x="363" y="259"/>
                      <a:pt x="362" y="266"/>
                    </a:cubicBezTo>
                    <a:cubicBezTo>
                      <a:pt x="362" y="269"/>
                      <a:pt x="361" y="272"/>
                      <a:pt x="360" y="276"/>
                    </a:cubicBezTo>
                    <a:cubicBezTo>
                      <a:pt x="360" y="277"/>
                      <a:pt x="360" y="279"/>
                      <a:pt x="360" y="281"/>
                    </a:cubicBezTo>
                    <a:cubicBezTo>
                      <a:pt x="360" y="283"/>
                      <a:pt x="359" y="285"/>
                      <a:pt x="359" y="287"/>
                    </a:cubicBezTo>
                    <a:cubicBezTo>
                      <a:pt x="359" y="290"/>
                      <a:pt x="359" y="293"/>
                      <a:pt x="358" y="296"/>
                    </a:cubicBezTo>
                    <a:cubicBezTo>
                      <a:pt x="358" y="298"/>
                      <a:pt x="357" y="300"/>
                      <a:pt x="357" y="301"/>
                    </a:cubicBezTo>
                    <a:cubicBezTo>
                      <a:pt x="357" y="302"/>
                      <a:pt x="357" y="302"/>
                      <a:pt x="357" y="303"/>
                    </a:cubicBezTo>
                    <a:cubicBezTo>
                      <a:pt x="356" y="304"/>
                      <a:pt x="357" y="305"/>
                      <a:pt x="356" y="307"/>
                    </a:cubicBezTo>
                    <a:cubicBezTo>
                      <a:pt x="355" y="310"/>
                      <a:pt x="355" y="314"/>
                      <a:pt x="354" y="317"/>
                    </a:cubicBezTo>
                    <a:cubicBezTo>
                      <a:pt x="354" y="321"/>
                      <a:pt x="353" y="325"/>
                      <a:pt x="352" y="329"/>
                    </a:cubicBezTo>
                    <a:cubicBezTo>
                      <a:pt x="351" y="332"/>
                      <a:pt x="351" y="335"/>
                      <a:pt x="350" y="338"/>
                    </a:cubicBezTo>
                    <a:cubicBezTo>
                      <a:pt x="350" y="340"/>
                      <a:pt x="350" y="341"/>
                      <a:pt x="350" y="343"/>
                    </a:cubicBezTo>
                    <a:cubicBezTo>
                      <a:pt x="350" y="345"/>
                      <a:pt x="349" y="347"/>
                      <a:pt x="349" y="349"/>
                    </a:cubicBezTo>
                    <a:cubicBezTo>
                      <a:pt x="348" y="352"/>
                      <a:pt x="347" y="355"/>
                      <a:pt x="347" y="358"/>
                    </a:cubicBezTo>
                    <a:cubicBezTo>
                      <a:pt x="345" y="362"/>
                      <a:pt x="344" y="366"/>
                      <a:pt x="343" y="370"/>
                    </a:cubicBezTo>
                    <a:cubicBezTo>
                      <a:pt x="342" y="376"/>
                      <a:pt x="340" y="381"/>
                      <a:pt x="338" y="387"/>
                    </a:cubicBezTo>
                    <a:cubicBezTo>
                      <a:pt x="337" y="388"/>
                      <a:pt x="337" y="390"/>
                      <a:pt x="336" y="391"/>
                    </a:cubicBezTo>
                    <a:cubicBezTo>
                      <a:pt x="336" y="392"/>
                      <a:pt x="336" y="394"/>
                      <a:pt x="335" y="395"/>
                    </a:cubicBezTo>
                    <a:cubicBezTo>
                      <a:pt x="335" y="397"/>
                      <a:pt x="334" y="398"/>
                      <a:pt x="334" y="399"/>
                    </a:cubicBezTo>
                    <a:cubicBezTo>
                      <a:pt x="333" y="401"/>
                      <a:pt x="333" y="402"/>
                      <a:pt x="332" y="404"/>
                    </a:cubicBezTo>
                    <a:cubicBezTo>
                      <a:pt x="332" y="405"/>
                      <a:pt x="331" y="407"/>
                      <a:pt x="331" y="408"/>
                    </a:cubicBezTo>
                    <a:cubicBezTo>
                      <a:pt x="330" y="409"/>
                      <a:pt x="330" y="411"/>
                      <a:pt x="329" y="412"/>
                    </a:cubicBezTo>
                    <a:cubicBezTo>
                      <a:pt x="328" y="413"/>
                      <a:pt x="328" y="415"/>
                      <a:pt x="327" y="416"/>
                    </a:cubicBezTo>
                    <a:cubicBezTo>
                      <a:pt x="326" y="417"/>
                      <a:pt x="326" y="419"/>
                      <a:pt x="326" y="420"/>
                    </a:cubicBezTo>
                    <a:cubicBezTo>
                      <a:pt x="324" y="424"/>
                      <a:pt x="322" y="429"/>
                      <a:pt x="320" y="434"/>
                    </a:cubicBezTo>
                    <a:cubicBezTo>
                      <a:pt x="319" y="436"/>
                      <a:pt x="318" y="438"/>
                      <a:pt x="317" y="440"/>
                    </a:cubicBezTo>
                    <a:cubicBezTo>
                      <a:pt x="316" y="441"/>
                      <a:pt x="316" y="442"/>
                      <a:pt x="315" y="443"/>
                    </a:cubicBezTo>
                    <a:cubicBezTo>
                      <a:pt x="315" y="443"/>
                      <a:pt x="315" y="444"/>
                      <a:pt x="315" y="445"/>
                    </a:cubicBezTo>
                    <a:cubicBezTo>
                      <a:pt x="315" y="446"/>
                      <a:pt x="314" y="446"/>
                      <a:pt x="314" y="447"/>
                    </a:cubicBezTo>
                    <a:cubicBezTo>
                      <a:pt x="314" y="448"/>
                      <a:pt x="313" y="450"/>
                      <a:pt x="314" y="450"/>
                    </a:cubicBezTo>
                    <a:cubicBezTo>
                      <a:pt x="314" y="451"/>
                      <a:pt x="315" y="450"/>
                      <a:pt x="315" y="450"/>
                    </a:cubicBezTo>
                    <a:cubicBezTo>
                      <a:pt x="316" y="451"/>
                      <a:pt x="315" y="451"/>
                      <a:pt x="315" y="452"/>
                    </a:cubicBezTo>
                    <a:cubicBezTo>
                      <a:pt x="315" y="453"/>
                      <a:pt x="314" y="454"/>
                      <a:pt x="314" y="455"/>
                    </a:cubicBezTo>
                    <a:cubicBezTo>
                      <a:pt x="314" y="456"/>
                      <a:pt x="313" y="458"/>
                      <a:pt x="313" y="460"/>
                    </a:cubicBezTo>
                    <a:cubicBezTo>
                      <a:pt x="313" y="461"/>
                      <a:pt x="312" y="463"/>
                      <a:pt x="313" y="464"/>
                    </a:cubicBezTo>
                    <a:cubicBezTo>
                      <a:pt x="313" y="465"/>
                      <a:pt x="314" y="465"/>
                      <a:pt x="315" y="466"/>
                    </a:cubicBezTo>
                    <a:cubicBezTo>
                      <a:pt x="316" y="468"/>
                      <a:pt x="318" y="469"/>
                      <a:pt x="320" y="470"/>
                    </a:cubicBezTo>
                    <a:cubicBezTo>
                      <a:pt x="322" y="471"/>
                      <a:pt x="324" y="472"/>
                      <a:pt x="326" y="473"/>
                    </a:cubicBezTo>
                    <a:cubicBezTo>
                      <a:pt x="329" y="474"/>
                      <a:pt x="331" y="475"/>
                      <a:pt x="334" y="476"/>
                    </a:cubicBezTo>
                    <a:cubicBezTo>
                      <a:pt x="335" y="476"/>
                      <a:pt x="336" y="476"/>
                      <a:pt x="338" y="476"/>
                    </a:cubicBezTo>
                    <a:cubicBezTo>
                      <a:pt x="338" y="477"/>
                      <a:pt x="338" y="477"/>
                      <a:pt x="339" y="477"/>
                    </a:cubicBezTo>
                    <a:cubicBezTo>
                      <a:pt x="340" y="477"/>
                      <a:pt x="340" y="477"/>
                      <a:pt x="341" y="477"/>
                    </a:cubicBezTo>
                    <a:cubicBezTo>
                      <a:pt x="342" y="477"/>
                      <a:pt x="344" y="478"/>
                      <a:pt x="345" y="478"/>
                    </a:cubicBezTo>
                    <a:cubicBezTo>
                      <a:pt x="347" y="478"/>
                      <a:pt x="347" y="478"/>
                      <a:pt x="349" y="478"/>
                    </a:cubicBezTo>
                    <a:cubicBezTo>
                      <a:pt x="352" y="478"/>
                      <a:pt x="354" y="479"/>
                      <a:pt x="357" y="479"/>
                    </a:cubicBezTo>
                    <a:cubicBezTo>
                      <a:pt x="360" y="479"/>
                      <a:pt x="363" y="479"/>
                      <a:pt x="366" y="479"/>
                    </a:cubicBezTo>
                    <a:cubicBezTo>
                      <a:pt x="369" y="479"/>
                      <a:pt x="371" y="479"/>
                      <a:pt x="374" y="478"/>
                    </a:cubicBezTo>
                    <a:cubicBezTo>
                      <a:pt x="377" y="478"/>
                      <a:pt x="379" y="477"/>
                      <a:pt x="382" y="477"/>
                    </a:cubicBezTo>
                    <a:cubicBezTo>
                      <a:pt x="383" y="476"/>
                      <a:pt x="383" y="477"/>
                      <a:pt x="384" y="476"/>
                    </a:cubicBezTo>
                    <a:cubicBezTo>
                      <a:pt x="385" y="476"/>
                      <a:pt x="385" y="476"/>
                      <a:pt x="385" y="476"/>
                    </a:cubicBezTo>
                    <a:cubicBezTo>
                      <a:pt x="386" y="476"/>
                      <a:pt x="387" y="476"/>
                      <a:pt x="387" y="476"/>
                    </a:cubicBezTo>
                    <a:cubicBezTo>
                      <a:pt x="388" y="475"/>
                      <a:pt x="388" y="475"/>
                      <a:pt x="389" y="475"/>
                    </a:cubicBezTo>
                    <a:cubicBezTo>
                      <a:pt x="391" y="475"/>
                      <a:pt x="391" y="475"/>
                      <a:pt x="393" y="474"/>
                    </a:cubicBezTo>
                    <a:cubicBezTo>
                      <a:pt x="394" y="474"/>
                      <a:pt x="396" y="475"/>
                      <a:pt x="397" y="474"/>
                    </a:cubicBezTo>
                    <a:cubicBezTo>
                      <a:pt x="398" y="474"/>
                      <a:pt x="398" y="474"/>
                      <a:pt x="399" y="474"/>
                    </a:cubicBezTo>
                    <a:cubicBezTo>
                      <a:pt x="399" y="474"/>
                      <a:pt x="400" y="474"/>
                      <a:pt x="401" y="474"/>
                    </a:cubicBezTo>
                    <a:cubicBezTo>
                      <a:pt x="402" y="474"/>
                      <a:pt x="403" y="474"/>
                      <a:pt x="405" y="474"/>
                    </a:cubicBezTo>
                    <a:cubicBezTo>
                      <a:pt x="406" y="475"/>
                      <a:pt x="407" y="474"/>
                      <a:pt x="409" y="475"/>
                    </a:cubicBezTo>
                    <a:cubicBezTo>
                      <a:pt x="410" y="475"/>
                      <a:pt x="412" y="476"/>
                      <a:pt x="414" y="476"/>
                    </a:cubicBezTo>
                    <a:cubicBezTo>
                      <a:pt x="418" y="478"/>
                      <a:pt x="424" y="479"/>
                      <a:pt x="428" y="481"/>
                    </a:cubicBezTo>
                    <a:cubicBezTo>
                      <a:pt x="430" y="482"/>
                      <a:pt x="432" y="482"/>
                      <a:pt x="434" y="482"/>
                    </a:cubicBezTo>
                    <a:cubicBezTo>
                      <a:pt x="436" y="483"/>
                      <a:pt x="438" y="484"/>
                      <a:pt x="440" y="484"/>
                    </a:cubicBezTo>
                    <a:cubicBezTo>
                      <a:pt x="441" y="485"/>
                      <a:pt x="442" y="484"/>
                      <a:pt x="443" y="484"/>
                    </a:cubicBezTo>
                    <a:cubicBezTo>
                      <a:pt x="444" y="485"/>
                      <a:pt x="445" y="485"/>
                      <a:pt x="446" y="485"/>
                    </a:cubicBezTo>
                    <a:cubicBezTo>
                      <a:pt x="449" y="485"/>
                      <a:pt x="450" y="486"/>
                      <a:pt x="452" y="486"/>
                    </a:cubicBezTo>
                    <a:cubicBezTo>
                      <a:pt x="457" y="486"/>
                      <a:pt x="462" y="486"/>
                      <a:pt x="466" y="485"/>
                    </a:cubicBezTo>
                    <a:cubicBezTo>
                      <a:pt x="467" y="485"/>
                      <a:pt x="468" y="485"/>
                      <a:pt x="469" y="485"/>
                    </a:cubicBezTo>
                    <a:cubicBezTo>
                      <a:pt x="470" y="485"/>
                      <a:pt x="470" y="485"/>
                      <a:pt x="471" y="485"/>
                    </a:cubicBezTo>
                    <a:cubicBezTo>
                      <a:pt x="471" y="485"/>
                      <a:pt x="472" y="485"/>
                      <a:pt x="472" y="485"/>
                    </a:cubicBezTo>
                    <a:cubicBezTo>
                      <a:pt x="473" y="484"/>
                      <a:pt x="474" y="485"/>
                      <a:pt x="475" y="485"/>
                    </a:cubicBezTo>
                    <a:cubicBezTo>
                      <a:pt x="477" y="484"/>
                      <a:pt x="477" y="484"/>
                      <a:pt x="479" y="484"/>
                    </a:cubicBezTo>
                    <a:cubicBezTo>
                      <a:pt x="481" y="484"/>
                      <a:pt x="483" y="483"/>
                      <a:pt x="485" y="482"/>
                    </a:cubicBezTo>
                    <a:cubicBezTo>
                      <a:pt x="487" y="482"/>
                      <a:pt x="489" y="482"/>
                      <a:pt x="491" y="481"/>
                    </a:cubicBezTo>
                    <a:cubicBezTo>
                      <a:pt x="496" y="479"/>
                      <a:pt x="509" y="476"/>
                      <a:pt x="507" y="468"/>
                    </a:cubicBezTo>
                    <a:cubicBezTo>
                      <a:pt x="506" y="466"/>
                      <a:pt x="505" y="463"/>
                      <a:pt x="504" y="461"/>
                    </a:cubicBezTo>
                    <a:cubicBezTo>
                      <a:pt x="503" y="459"/>
                      <a:pt x="501" y="458"/>
                      <a:pt x="500" y="457"/>
                    </a:cubicBezTo>
                    <a:cubicBezTo>
                      <a:pt x="499" y="456"/>
                      <a:pt x="497" y="457"/>
                      <a:pt x="495" y="456"/>
                    </a:cubicBezTo>
                    <a:cubicBezTo>
                      <a:pt x="494" y="456"/>
                      <a:pt x="494" y="456"/>
                      <a:pt x="493" y="456"/>
                    </a:cubicBezTo>
                    <a:cubicBezTo>
                      <a:pt x="492" y="456"/>
                      <a:pt x="491" y="456"/>
                      <a:pt x="490" y="455"/>
                    </a:cubicBezTo>
                    <a:cubicBezTo>
                      <a:pt x="488" y="455"/>
                      <a:pt x="486" y="454"/>
                      <a:pt x="485" y="454"/>
                    </a:cubicBezTo>
                    <a:cubicBezTo>
                      <a:pt x="483" y="453"/>
                      <a:pt x="482" y="453"/>
                      <a:pt x="480" y="453"/>
                    </a:cubicBezTo>
                    <a:cubicBezTo>
                      <a:pt x="479" y="453"/>
                      <a:pt x="478" y="453"/>
                      <a:pt x="478" y="453"/>
                    </a:cubicBezTo>
                    <a:cubicBezTo>
                      <a:pt x="477" y="453"/>
                      <a:pt x="477" y="452"/>
                      <a:pt x="477" y="452"/>
                    </a:cubicBezTo>
                    <a:cubicBezTo>
                      <a:pt x="476" y="452"/>
                      <a:pt x="475" y="452"/>
                      <a:pt x="475" y="452"/>
                    </a:cubicBezTo>
                    <a:cubicBezTo>
                      <a:pt x="474" y="452"/>
                      <a:pt x="474" y="452"/>
                      <a:pt x="473" y="452"/>
                    </a:cubicBezTo>
                    <a:cubicBezTo>
                      <a:pt x="472" y="451"/>
                      <a:pt x="471" y="452"/>
                      <a:pt x="469" y="452"/>
                    </a:cubicBezTo>
                    <a:cubicBezTo>
                      <a:pt x="468" y="452"/>
                      <a:pt x="466" y="451"/>
                      <a:pt x="465" y="451"/>
                    </a:cubicBezTo>
                    <a:cubicBezTo>
                      <a:pt x="464" y="451"/>
                      <a:pt x="463" y="450"/>
                      <a:pt x="462" y="450"/>
                    </a:cubicBezTo>
                    <a:cubicBezTo>
                      <a:pt x="462" y="450"/>
                      <a:pt x="461" y="450"/>
                      <a:pt x="461" y="450"/>
                    </a:cubicBezTo>
                    <a:cubicBezTo>
                      <a:pt x="460" y="449"/>
                      <a:pt x="459" y="450"/>
                      <a:pt x="457" y="449"/>
                    </a:cubicBezTo>
                    <a:cubicBezTo>
                      <a:pt x="457" y="449"/>
                      <a:pt x="456" y="449"/>
                      <a:pt x="456" y="449"/>
                    </a:cubicBezTo>
                    <a:cubicBezTo>
                      <a:pt x="455" y="449"/>
                      <a:pt x="454" y="449"/>
                      <a:pt x="454" y="449"/>
                    </a:cubicBezTo>
                    <a:cubicBezTo>
                      <a:pt x="452" y="449"/>
                      <a:pt x="451" y="448"/>
                      <a:pt x="450" y="448"/>
                    </a:cubicBezTo>
                    <a:cubicBezTo>
                      <a:pt x="450" y="448"/>
                      <a:pt x="449" y="448"/>
                      <a:pt x="449" y="447"/>
                    </a:cubicBezTo>
                    <a:cubicBezTo>
                      <a:pt x="448" y="447"/>
                      <a:pt x="447" y="447"/>
                      <a:pt x="447" y="447"/>
                    </a:cubicBezTo>
                    <a:cubicBezTo>
                      <a:pt x="445" y="446"/>
                      <a:pt x="443" y="445"/>
                      <a:pt x="442" y="443"/>
                    </a:cubicBezTo>
                    <a:cubicBezTo>
                      <a:pt x="440" y="442"/>
                      <a:pt x="438" y="441"/>
                      <a:pt x="436" y="440"/>
                    </a:cubicBezTo>
                    <a:cubicBezTo>
                      <a:pt x="435" y="439"/>
                      <a:pt x="434" y="439"/>
                      <a:pt x="432" y="438"/>
                    </a:cubicBezTo>
                    <a:cubicBezTo>
                      <a:pt x="431" y="437"/>
                      <a:pt x="431" y="437"/>
                      <a:pt x="431" y="435"/>
                    </a:cubicBezTo>
                    <a:cubicBezTo>
                      <a:pt x="431" y="434"/>
                      <a:pt x="430" y="433"/>
                      <a:pt x="429" y="431"/>
                    </a:cubicBezTo>
                    <a:cubicBezTo>
                      <a:pt x="429" y="430"/>
                      <a:pt x="431" y="429"/>
                      <a:pt x="430" y="428"/>
                    </a:cubicBezTo>
                    <a:cubicBezTo>
                      <a:pt x="430" y="427"/>
                      <a:pt x="430" y="427"/>
                      <a:pt x="430" y="426"/>
                    </a:cubicBezTo>
                    <a:cubicBezTo>
                      <a:pt x="429" y="424"/>
                      <a:pt x="430" y="422"/>
                      <a:pt x="430" y="420"/>
                    </a:cubicBezTo>
                    <a:cubicBezTo>
                      <a:pt x="431" y="418"/>
                      <a:pt x="432" y="417"/>
                      <a:pt x="432" y="415"/>
                    </a:cubicBezTo>
                    <a:cubicBezTo>
                      <a:pt x="429" y="412"/>
                      <a:pt x="432" y="406"/>
                      <a:pt x="433" y="402"/>
                    </a:cubicBezTo>
                    <a:cubicBezTo>
                      <a:pt x="433" y="399"/>
                      <a:pt x="433" y="397"/>
                      <a:pt x="434" y="394"/>
                    </a:cubicBezTo>
                    <a:cubicBezTo>
                      <a:pt x="434" y="393"/>
                      <a:pt x="434" y="392"/>
                      <a:pt x="434" y="390"/>
                    </a:cubicBezTo>
                    <a:cubicBezTo>
                      <a:pt x="435" y="389"/>
                      <a:pt x="435" y="387"/>
                      <a:pt x="436" y="385"/>
                    </a:cubicBezTo>
                    <a:cubicBezTo>
                      <a:pt x="437" y="382"/>
                      <a:pt x="437" y="378"/>
                      <a:pt x="437" y="374"/>
                    </a:cubicBezTo>
                    <a:cubicBezTo>
                      <a:pt x="438" y="370"/>
                      <a:pt x="439" y="365"/>
                      <a:pt x="440" y="360"/>
                    </a:cubicBezTo>
                    <a:cubicBezTo>
                      <a:pt x="442" y="350"/>
                      <a:pt x="443" y="340"/>
                      <a:pt x="446" y="330"/>
                    </a:cubicBezTo>
                    <a:cubicBezTo>
                      <a:pt x="449" y="318"/>
                      <a:pt x="453" y="306"/>
                      <a:pt x="456" y="294"/>
                    </a:cubicBezTo>
                    <a:cubicBezTo>
                      <a:pt x="458" y="288"/>
                      <a:pt x="459" y="283"/>
                      <a:pt x="461" y="277"/>
                    </a:cubicBezTo>
                    <a:cubicBezTo>
                      <a:pt x="463" y="271"/>
                      <a:pt x="464" y="265"/>
                      <a:pt x="466" y="260"/>
                    </a:cubicBezTo>
                    <a:cubicBezTo>
                      <a:pt x="470" y="248"/>
                      <a:pt x="473" y="235"/>
                      <a:pt x="477" y="223"/>
                    </a:cubicBezTo>
                    <a:cubicBezTo>
                      <a:pt x="480" y="217"/>
                      <a:pt x="481" y="211"/>
                      <a:pt x="483" y="205"/>
                    </a:cubicBezTo>
                    <a:cubicBezTo>
                      <a:pt x="484" y="200"/>
                      <a:pt x="486" y="196"/>
                      <a:pt x="487" y="191"/>
                    </a:cubicBezTo>
                    <a:cubicBezTo>
                      <a:pt x="488" y="186"/>
                      <a:pt x="490" y="181"/>
                      <a:pt x="491" y="175"/>
                    </a:cubicBezTo>
                    <a:cubicBezTo>
                      <a:pt x="493" y="171"/>
                      <a:pt x="494" y="167"/>
                      <a:pt x="495" y="163"/>
                    </a:cubicBezTo>
                    <a:cubicBezTo>
                      <a:pt x="496" y="159"/>
                      <a:pt x="497" y="156"/>
                      <a:pt x="498" y="152"/>
                    </a:cubicBezTo>
                    <a:cubicBezTo>
                      <a:pt x="499" y="149"/>
                      <a:pt x="500" y="145"/>
                      <a:pt x="501" y="141"/>
                    </a:cubicBezTo>
                    <a:cubicBezTo>
                      <a:pt x="504" y="131"/>
                      <a:pt x="506" y="120"/>
                      <a:pt x="508" y="110"/>
                    </a:cubicBezTo>
                    <a:cubicBezTo>
                      <a:pt x="509" y="108"/>
                      <a:pt x="510" y="106"/>
                      <a:pt x="510" y="104"/>
                    </a:cubicBezTo>
                    <a:cubicBezTo>
                      <a:pt x="510" y="102"/>
                      <a:pt x="510" y="101"/>
                      <a:pt x="510" y="100"/>
                    </a:cubicBezTo>
                    <a:cubicBezTo>
                      <a:pt x="510" y="99"/>
                      <a:pt x="510" y="99"/>
                      <a:pt x="511" y="9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54" name="Freeform 70"/>
              <p:cNvSpPr>
                <a:spLocks/>
              </p:cNvSpPr>
              <p:nvPr/>
            </p:nvSpPr>
            <p:spPr bwMode="auto">
              <a:xfrm>
                <a:off x="2136488" y="1866978"/>
                <a:ext cx="311172" cy="601348"/>
              </a:xfrm>
              <a:custGeom>
                <a:avLst/>
                <a:gdLst>
                  <a:gd name="T0" fmla="*/ 65 w 245"/>
                  <a:gd name="T1" fmla="*/ 8 h 473"/>
                  <a:gd name="T2" fmla="*/ 89 w 245"/>
                  <a:gd name="T3" fmla="*/ 9 h 473"/>
                  <a:gd name="T4" fmla="*/ 107 w 245"/>
                  <a:gd name="T5" fmla="*/ 17 h 473"/>
                  <a:gd name="T6" fmla="*/ 117 w 245"/>
                  <a:gd name="T7" fmla="*/ 23 h 473"/>
                  <a:gd name="T8" fmla="*/ 151 w 245"/>
                  <a:gd name="T9" fmla="*/ 46 h 473"/>
                  <a:gd name="T10" fmla="*/ 164 w 245"/>
                  <a:gd name="T11" fmla="*/ 61 h 473"/>
                  <a:gd name="T12" fmla="*/ 188 w 245"/>
                  <a:gd name="T13" fmla="*/ 103 h 473"/>
                  <a:gd name="T14" fmla="*/ 203 w 245"/>
                  <a:gd name="T15" fmla="*/ 126 h 473"/>
                  <a:gd name="T16" fmla="*/ 206 w 245"/>
                  <a:gd name="T17" fmla="*/ 147 h 473"/>
                  <a:gd name="T18" fmla="*/ 215 w 245"/>
                  <a:gd name="T19" fmla="*/ 167 h 473"/>
                  <a:gd name="T20" fmla="*/ 218 w 245"/>
                  <a:gd name="T21" fmla="*/ 186 h 473"/>
                  <a:gd name="T22" fmla="*/ 222 w 245"/>
                  <a:gd name="T23" fmla="*/ 204 h 473"/>
                  <a:gd name="T24" fmla="*/ 223 w 245"/>
                  <a:gd name="T25" fmla="*/ 236 h 473"/>
                  <a:gd name="T26" fmla="*/ 225 w 245"/>
                  <a:gd name="T27" fmla="*/ 252 h 473"/>
                  <a:gd name="T28" fmla="*/ 228 w 245"/>
                  <a:gd name="T29" fmla="*/ 266 h 473"/>
                  <a:gd name="T30" fmla="*/ 235 w 245"/>
                  <a:gd name="T31" fmla="*/ 285 h 473"/>
                  <a:gd name="T32" fmla="*/ 235 w 245"/>
                  <a:gd name="T33" fmla="*/ 304 h 473"/>
                  <a:gd name="T34" fmla="*/ 234 w 245"/>
                  <a:gd name="T35" fmla="*/ 312 h 473"/>
                  <a:gd name="T36" fmla="*/ 231 w 245"/>
                  <a:gd name="T37" fmla="*/ 321 h 473"/>
                  <a:gd name="T38" fmla="*/ 236 w 245"/>
                  <a:gd name="T39" fmla="*/ 344 h 473"/>
                  <a:gd name="T40" fmla="*/ 243 w 245"/>
                  <a:gd name="T41" fmla="*/ 365 h 473"/>
                  <a:gd name="T42" fmla="*/ 237 w 245"/>
                  <a:gd name="T43" fmla="*/ 377 h 473"/>
                  <a:gd name="T44" fmla="*/ 229 w 245"/>
                  <a:gd name="T45" fmla="*/ 389 h 473"/>
                  <a:gd name="T46" fmla="*/ 186 w 245"/>
                  <a:gd name="T47" fmla="*/ 406 h 473"/>
                  <a:gd name="T48" fmla="*/ 149 w 245"/>
                  <a:gd name="T49" fmla="*/ 419 h 473"/>
                  <a:gd name="T50" fmla="*/ 105 w 245"/>
                  <a:gd name="T51" fmla="*/ 444 h 473"/>
                  <a:gd name="T52" fmla="*/ 83 w 245"/>
                  <a:gd name="T53" fmla="*/ 455 h 473"/>
                  <a:gd name="T54" fmla="*/ 72 w 245"/>
                  <a:gd name="T55" fmla="*/ 459 h 473"/>
                  <a:gd name="T56" fmla="*/ 51 w 245"/>
                  <a:gd name="T57" fmla="*/ 472 h 473"/>
                  <a:gd name="T58" fmla="*/ 41 w 245"/>
                  <a:gd name="T59" fmla="*/ 452 h 473"/>
                  <a:gd name="T60" fmla="*/ 38 w 245"/>
                  <a:gd name="T61" fmla="*/ 437 h 473"/>
                  <a:gd name="T62" fmla="*/ 35 w 245"/>
                  <a:gd name="T63" fmla="*/ 421 h 473"/>
                  <a:gd name="T64" fmla="*/ 34 w 245"/>
                  <a:gd name="T65" fmla="*/ 375 h 473"/>
                  <a:gd name="T66" fmla="*/ 30 w 245"/>
                  <a:gd name="T67" fmla="*/ 335 h 473"/>
                  <a:gd name="T68" fmla="*/ 18 w 245"/>
                  <a:gd name="T69" fmla="*/ 274 h 473"/>
                  <a:gd name="T70" fmla="*/ 11 w 245"/>
                  <a:gd name="T71" fmla="*/ 246 h 473"/>
                  <a:gd name="T72" fmla="*/ 6 w 245"/>
                  <a:gd name="T73" fmla="*/ 221 h 473"/>
                  <a:gd name="T74" fmla="*/ 4 w 245"/>
                  <a:gd name="T75" fmla="*/ 207 h 473"/>
                  <a:gd name="T76" fmla="*/ 2 w 245"/>
                  <a:gd name="T77" fmla="*/ 184 h 473"/>
                  <a:gd name="T78" fmla="*/ 1 w 245"/>
                  <a:gd name="T79" fmla="*/ 165 h 473"/>
                  <a:gd name="T80" fmla="*/ 1 w 245"/>
                  <a:gd name="T81" fmla="*/ 155 h 473"/>
                  <a:gd name="T82" fmla="*/ 2 w 245"/>
                  <a:gd name="T83" fmla="*/ 146 h 473"/>
                  <a:gd name="T84" fmla="*/ 5 w 245"/>
                  <a:gd name="T85" fmla="*/ 139 h 473"/>
                  <a:gd name="T86" fmla="*/ 6 w 245"/>
                  <a:gd name="T87" fmla="*/ 127 h 473"/>
                  <a:gd name="T88" fmla="*/ 7 w 245"/>
                  <a:gd name="T89" fmla="*/ 117 h 473"/>
                  <a:gd name="T90" fmla="*/ 9 w 245"/>
                  <a:gd name="T91" fmla="*/ 111 h 473"/>
                  <a:gd name="T92" fmla="*/ 23 w 245"/>
                  <a:gd name="T93" fmla="*/ 75 h 473"/>
                  <a:gd name="T94" fmla="*/ 33 w 245"/>
                  <a:gd name="T95" fmla="*/ 59 h 473"/>
                  <a:gd name="T96" fmla="*/ 42 w 245"/>
                  <a:gd name="T97" fmla="*/ 45 h 473"/>
                  <a:gd name="T98" fmla="*/ 44 w 245"/>
                  <a:gd name="T99" fmla="*/ 4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5" h="473">
                    <a:moveTo>
                      <a:pt x="51" y="31"/>
                    </a:moveTo>
                    <a:cubicBezTo>
                      <a:pt x="55" y="26"/>
                      <a:pt x="61" y="21"/>
                      <a:pt x="63" y="15"/>
                    </a:cubicBezTo>
                    <a:cubicBezTo>
                      <a:pt x="63" y="12"/>
                      <a:pt x="63" y="10"/>
                      <a:pt x="65" y="8"/>
                    </a:cubicBezTo>
                    <a:cubicBezTo>
                      <a:pt x="66" y="5"/>
                      <a:pt x="69" y="3"/>
                      <a:pt x="70" y="0"/>
                    </a:cubicBezTo>
                    <a:cubicBezTo>
                      <a:pt x="73" y="1"/>
                      <a:pt x="76" y="5"/>
                      <a:pt x="79" y="6"/>
                    </a:cubicBezTo>
                    <a:cubicBezTo>
                      <a:pt x="83" y="8"/>
                      <a:pt x="86" y="8"/>
                      <a:pt x="89" y="9"/>
                    </a:cubicBezTo>
                    <a:cubicBezTo>
                      <a:pt x="93" y="10"/>
                      <a:pt x="96" y="11"/>
                      <a:pt x="99" y="12"/>
                    </a:cubicBezTo>
                    <a:cubicBezTo>
                      <a:pt x="101" y="13"/>
                      <a:pt x="102" y="13"/>
                      <a:pt x="103" y="14"/>
                    </a:cubicBezTo>
                    <a:cubicBezTo>
                      <a:pt x="105" y="15"/>
                      <a:pt x="106" y="16"/>
                      <a:pt x="107" y="17"/>
                    </a:cubicBezTo>
                    <a:cubicBezTo>
                      <a:pt x="108" y="18"/>
                      <a:pt x="109" y="17"/>
                      <a:pt x="110" y="18"/>
                    </a:cubicBezTo>
                    <a:cubicBezTo>
                      <a:pt x="111" y="18"/>
                      <a:pt x="112" y="19"/>
                      <a:pt x="113" y="19"/>
                    </a:cubicBezTo>
                    <a:cubicBezTo>
                      <a:pt x="114" y="20"/>
                      <a:pt x="116" y="21"/>
                      <a:pt x="117" y="23"/>
                    </a:cubicBezTo>
                    <a:cubicBezTo>
                      <a:pt x="122" y="26"/>
                      <a:pt x="127" y="32"/>
                      <a:pt x="132" y="35"/>
                    </a:cubicBezTo>
                    <a:cubicBezTo>
                      <a:pt x="134" y="36"/>
                      <a:pt x="135" y="36"/>
                      <a:pt x="137" y="37"/>
                    </a:cubicBezTo>
                    <a:cubicBezTo>
                      <a:pt x="141" y="41"/>
                      <a:pt x="146" y="42"/>
                      <a:pt x="151" y="46"/>
                    </a:cubicBezTo>
                    <a:cubicBezTo>
                      <a:pt x="152" y="47"/>
                      <a:pt x="155" y="49"/>
                      <a:pt x="156" y="50"/>
                    </a:cubicBezTo>
                    <a:cubicBezTo>
                      <a:pt x="158" y="52"/>
                      <a:pt x="160" y="54"/>
                      <a:pt x="162" y="55"/>
                    </a:cubicBezTo>
                    <a:cubicBezTo>
                      <a:pt x="164" y="57"/>
                      <a:pt x="164" y="58"/>
                      <a:pt x="164" y="61"/>
                    </a:cubicBezTo>
                    <a:cubicBezTo>
                      <a:pt x="164" y="64"/>
                      <a:pt x="163" y="70"/>
                      <a:pt x="165" y="73"/>
                    </a:cubicBezTo>
                    <a:cubicBezTo>
                      <a:pt x="167" y="76"/>
                      <a:pt x="169" y="79"/>
                      <a:pt x="171" y="83"/>
                    </a:cubicBezTo>
                    <a:cubicBezTo>
                      <a:pt x="176" y="90"/>
                      <a:pt x="182" y="97"/>
                      <a:pt x="188" y="103"/>
                    </a:cubicBezTo>
                    <a:cubicBezTo>
                      <a:pt x="190" y="104"/>
                      <a:pt x="192" y="106"/>
                      <a:pt x="193" y="108"/>
                    </a:cubicBezTo>
                    <a:cubicBezTo>
                      <a:pt x="195" y="110"/>
                      <a:pt x="195" y="111"/>
                      <a:pt x="196" y="113"/>
                    </a:cubicBezTo>
                    <a:cubicBezTo>
                      <a:pt x="198" y="118"/>
                      <a:pt x="201" y="122"/>
                      <a:pt x="203" y="126"/>
                    </a:cubicBezTo>
                    <a:cubicBezTo>
                      <a:pt x="204" y="127"/>
                      <a:pt x="206" y="130"/>
                      <a:pt x="206" y="131"/>
                    </a:cubicBezTo>
                    <a:cubicBezTo>
                      <a:pt x="207" y="134"/>
                      <a:pt x="206" y="136"/>
                      <a:pt x="206" y="139"/>
                    </a:cubicBezTo>
                    <a:cubicBezTo>
                      <a:pt x="206" y="142"/>
                      <a:pt x="205" y="144"/>
                      <a:pt x="206" y="147"/>
                    </a:cubicBezTo>
                    <a:cubicBezTo>
                      <a:pt x="207" y="148"/>
                      <a:pt x="208" y="149"/>
                      <a:pt x="208" y="150"/>
                    </a:cubicBezTo>
                    <a:cubicBezTo>
                      <a:pt x="209" y="153"/>
                      <a:pt x="210" y="156"/>
                      <a:pt x="211" y="159"/>
                    </a:cubicBezTo>
                    <a:cubicBezTo>
                      <a:pt x="212" y="161"/>
                      <a:pt x="214" y="164"/>
                      <a:pt x="215" y="167"/>
                    </a:cubicBezTo>
                    <a:cubicBezTo>
                      <a:pt x="215" y="170"/>
                      <a:pt x="217" y="173"/>
                      <a:pt x="217" y="176"/>
                    </a:cubicBezTo>
                    <a:cubicBezTo>
                      <a:pt x="217" y="178"/>
                      <a:pt x="217" y="180"/>
                      <a:pt x="217" y="182"/>
                    </a:cubicBezTo>
                    <a:cubicBezTo>
                      <a:pt x="217" y="184"/>
                      <a:pt x="217" y="184"/>
                      <a:pt x="218" y="186"/>
                    </a:cubicBezTo>
                    <a:cubicBezTo>
                      <a:pt x="218" y="188"/>
                      <a:pt x="218" y="188"/>
                      <a:pt x="219" y="190"/>
                    </a:cubicBezTo>
                    <a:cubicBezTo>
                      <a:pt x="220" y="192"/>
                      <a:pt x="220" y="193"/>
                      <a:pt x="220" y="195"/>
                    </a:cubicBezTo>
                    <a:cubicBezTo>
                      <a:pt x="221" y="198"/>
                      <a:pt x="222" y="201"/>
                      <a:pt x="222" y="204"/>
                    </a:cubicBezTo>
                    <a:cubicBezTo>
                      <a:pt x="222" y="206"/>
                      <a:pt x="222" y="207"/>
                      <a:pt x="223" y="209"/>
                    </a:cubicBezTo>
                    <a:cubicBezTo>
                      <a:pt x="223" y="211"/>
                      <a:pt x="223" y="213"/>
                      <a:pt x="223" y="215"/>
                    </a:cubicBezTo>
                    <a:cubicBezTo>
                      <a:pt x="223" y="222"/>
                      <a:pt x="223" y="230"/>
                      <a:pt x="223" y="236"/>
                    </a:cubicBezTo>
                    <a:cubicBezTo>
                      <a:pt x="223" y="238"/>
                      <a:pt x="224" y="240"/>
                      <a:pt x="224" y="242"/>
                    </a:cubicBezTo>
                    <a:cubicBezTo>
                      <a:pt x="224" y="243"/>
                      <a:pt x="224" y="245"/>
                      <a:pt x="224" y="247"/>
                    </a:cubicBezTo>
                    <a:cubicBezTo>
                      <a:pt x="224" y="249"/>
                      <a:pt x="226" y="251"/>
                      <a:pt x="225" y="252"/>
                    </a:cubicBezTo>
                    <a:cubicBezTo>
                      <a:pt x="225" y="253"/>
                      <a:pt x="224" y="253"/>
                      <a:pt x="224" y="254"/>
                    </a:cubicBezTo>
                    <a:cubicBezTo>
                      <a:pt x="224" y="255"/>
                      <a:pt x="224" y="257"/>
                      <a:pt x="224" y="258"/>
                    </a:cubicBezTo>
                    <a:cubicBezTo>
                      <a:pt x="224" y="262"/>
                      <a:pt x="225" y="263"/>
                      <a:pt x="228" y="266"/>
                    </a:cubicBezTo>
                    <a:cubicBezTo>
                      <a:pt x="230" y="269"/>
                      <a:pt x="230" y="272"/>
                      <a:pt x="232" y="275"/>
                    </a:cubicBezTo>
                    <a:cubicBezTo>
                      <a:pt x="232" y="278"/>
                      <a:pt x="233" y="281"/>
                      <a:pt x="234" y="284"/>
                    </a:cubicBezTo>
                    <a:cubicBezTo>
                      <a:pt x="234" y="284"/>
                      <a:pt x="235" y="284"/>
                      <a:pt x="235" y="285"/>
                    </a:cubicBezTo>
                    <a:cubicBezTo>
                      <a:pt x="235" y="288"/>
                      <a:pt x="235" y="290"/>
                      <a:pt x="236" y="294"/>
                    </a:cubicBezTo>
                    <a:cubicBezTo>
                      <a:pt x="237" y="296"/>
                      <a:pt x="236" y="299"/>
                      <a:pt x="236" y="302"/>
                    </a:cubicBezTo>
                    <a:cubicBezTo>
                      <a:pt x="236" y="303"/>
                      <a:pt x="235" y="303"/>
                      <a:pt x="235" y="304"/>
                    </a:cubicBezTo>
                    <a:cubicBezTo>
                      <a:pt x="234" y="305"/>
                      <a:pt x="235" y="306"/>
                      <a:pt x="234" y="307"/>
                    </a:cubicBezTo>
                    <a:cubicBezTo>
                      <a:pt x="234" y="307"/>
                      <a:pt x="234" y="308"/>
                      <a:pt x="234" y="309"/>
                    </a:cubicBezTo>
                    <a:cubicBezTo>
                      <a:pt x="233" y="310"/>
                      <a:pt x="234" y="311"/>
                      <a:pt x="234" y="312"/>
                    </a:cubicBezTo>
                    <a:cubicBezTo>
                      <a:pt x="233" y="313"/>
                      <a:pt x="233" y="313"/>
                      <a:pt x="233" y="314"/>
                    </a:cubicBezTo>
                    <a:cubicBezTo>
                      <a:pt x="232" y="316"/>
                      <a:pt x="233" y="317"/>
                      <a:pt x="232" y="318"/>
                    </a:cubicBezTo>
                    <a:cubicBezTo>
                      <a:pt x="232" y="319"/>
                      <a:pt x="232" y="319"/>
                      <a:pt x="231" y="321"/>
                    </a:cubicBezTo>
                    <a:cubicBezTo>
                      <a:pt x="231" y="322"/>
                      <a:pt x="232" y="323"/>
                      <a:pt x="232" y="324"/>
                    </a:cubicBezTo>
                    <a:cubicBezTo>
                      <a:pt x="233" y="326"/>
                      <a:pt x="232" y="328"/>
                      <a:pt x="233" y="330"/>
                    </a:cubicBezTo>
                    <a:cubicBezTo>
                      <a:pt x="234" y="335"/>
                      <a:pt x="235" y="339"/>
                      <a:pt x="236" y="344"/>
                    </a:cubicBezTo>
                    <a:cubicBezTo>
                      <a:pt x="236" y="346"/>
                      <a:pt x="237" y="348"/>
                      <a:pt x="238" y="349"/>
                    </a:cubicBezTo>
                    <a:cubicBezTo>
                      <a:pt x="239" y="351"/>
                      <a:pt x="239" y="353"/>
                      <a:pt x="239" y="355"/>
                    </a:cubicBezTo>
                    <a:cubicBezTo>
                      <a:pt x="240" y="358"/>
                      <a:pt x="242" y="362"/>
                      <a:pt x="243" y="365"/>
                    </a:cubicBezTo>
                    <a:cubicBezTo>
                      <a:pt x="243" y="367"/>
                      <a:pt x="245" y="370"/>
                      <a:pt x="244" y="371"/>
                    </a:cubicBezTo>
                    <a:cubicBezTo>
                      <a:pt x="244" y="372"/>
                      <a:pt x="241" y="373"/>
                      <a:pt x="241" y="374"/>
                    </a:cubicBezTo>
                    <a:cubicBezTo>
                      <a:pt x="239" y="375"/>
                      <a:pt x="238" y="376"/>
                      <a:pt x="237" y="377"/>
                    </a:cubicBezTo>
                    <a:cubicBezTo>
                      <a:pt x="236" y="378"/>
                      <a:pt x="235" y="379"/>
                      <a:pt x="233" y="380"/>
                    </a:cubicBezTo>
                    <a:cubicBezTo>
                      <a:pt x="232" y="382"/>
                      <a:pt x="230" y="383"/>
                      <a:pt x="229" y="385"/>
                    </a:cubicBezTo>
                    <a:cubicBezTo>
                      <a:pt x="228" y="387"/>
                      <a:pt x="229" y="387"/>
                      <a:pt x="229" y="389"/>
                    </a:cubicBezTo>
                    <a:cubicBezTo>
                      <a:pt x="230" y="393"/>
                      <a:pt x="224" y="395"/>
                      <a:pt x="221" y="396"/>
                    </a:cubicBezTo>
                    <a:cubicBezTo>
                      <a:pt x="216" y="399"/>
                      <a:pt x="210" y="401"/>
                      <a:pt x="204" y="403"/>
                    </a:cubicBezTo>
                    <a:cubicBezTo>
                      <a:pt x="198" y="405"/>
                      <a:pt x="192" y="406"/>
                      <a:pt x="186" y="406"/>
                    </a:cubicBezTo>
                    <a:cubicBezTo>
                      <a:pt x="180" y="406"/>
                      <a:pt x="176" y="406"/>
                      <a:pt x="171" y="409"/>
                    </a:cubicBezTo>
                    <a:cubicBezTo>
                      <a:pt x="167" y="411"/>
                      <a:pt x="164" y="413"/>
                      <a:pt x="160" y="414"/>
                    </a:cubicBezTo>
                    <a:cubicBezTo>
                      <a:pt x="157" y="415"/>
                      <a:pt x="153" y="417"/>
                      <a:pt x="149" y="419"/>
                    </a:cubicBezTo>
                    <a:cubicBezTo>
                      <a:pt x="142" y="423"/>
                      <a:pt x="135" y="426"/>
                      <a:pt x="129" y="431"/>
                    </a:cubicBezTo>
                    <a:cubicBezTo>
                      <a:pt x="124" y="435"/>
                      <a:pt x="118" y="438"/>
                      <a:pt x="112" y="441"/>
                    </a:cubicBezTo>
                    <a:cubicBezTo>
                      <a:pt x="110" y="442"/>
                      <a:pt x="107" y="443"/>
                      <a:pt x="105" y="444"/>
                    </a:cubicBezTo>
                    <a:cubicBezTo>
                      <a:pt x="102" y="446"/>
                      <a:pt x="99" y="448"/>
                      <a:pt x="96" y="449"/>
                    </a:cubicBezTo>
                    <a:cubicBezTo>
                      <a:pt x="93" y="451"/>
                      <a:pt x="91" y="451"/>
                      <a:pt x="88" y="453"/>
                    </a:cubicBezTo>
                    <a:cubicBezTo>
                      <a:pt x="86" y="453"/>
                      <a:pt x="85" y="454"/>
                      <a:pt x="83" y="455"/>
                    </a:cubicBezTo>
                    <a:cubicBezTo>
                      <a:pt x="82" y="455"/>
                      <a:pt x="81" y="456"/>
                      <a:pt x="79" y="456"/>
                    </a:cubicBezTo>
                    <a:cubicBezTo>
                      <a:pt x="78" y="457"/>
                      <a:pt x="77" y="458"/>
                      <a:pt x="76" y="458"/>
                    </a:cubicBezTo>
                    <a:cubicBezTo>
                      <a:pt x="75" y="459"/>
                      <a:pt x="73" y="459"/>
                      <a:pt x="72" y="459"/>
                    </a:cubicBezTo>
                    <a:cubicBezTo>
                      <a:pt x="69" y="460"/>
                      <a:pt x="66" y="461"/>
                      <a:pt x="64" y="462"/>
                    </a:cubicBezTo>
                    <a:cubicBezTo>
                      <a:pt x="61" y="464"/>
                      <a:pt x="58" y="467"/>
                      <a:pt x="55" y="469"/>
                    </a:cubicBezTo>
                    <a:cubicBezTo>
                      <a:pt x="53" y="470"/>
                      <a:pt x="52" y="472"/>
                      <a:pt x="51" y="472"/>
                    </a:cubicBezTo>
                    <a:cubicBezTo>
                      <a:pt x="48" y="473"/>
                      <a:pt x="49" y="471"/>
                      <a:pt x="48" y="470"/>
                    </a:cubicBezTo>
                    <a:cubicBezTo>
                      <a:pt x="47" y="466"/>
                      <a:pt x="45" y="462"/>
                      <a:pt x="44" y="457"/>
                    </a:cubicBezTo>
                    <a:cubicBezTo>
                      <a:pt x="43" y="456"/>
                      <a:pt x="42" y="454"/>
                      <a:pt x="41" y="452"/>
                    </a:cubicBezTo>
                    <a:cubicBezTo>
                      <a:pt x="41" y="450"/>
                      <a:pt x="41" y="450"/>
                      <a:pt x="41" y="448"/>
                    </a:cubicBezTo>
                    <a:cubicBezTo>
                      <a:pt x="40" y="448"/>
                      <a:pt x="40" y="447"/>
                      <a:pt x="40" y="446"/>
                    </a:cubicBezTo>
                    <a:cubicBezTo>
                      <a:pt x="39" y="443"/>
                      <a:pt x="38" y="440"/>
                      <a:pt x="38" y="437"/>
                    </a:cubicBezTo>
                    <a:cubicBezTo>
                      <a:pt x="37" y="434"/>
                      <a:pt x="37" y="432"/>
                      <a:pt x="36" y="430"/>
                    </a:cubicBezTo>
                    <a:cubicBezTo>
                      <a:pt x="36" y="429"/>
                      <a:pt x="37" y="427"/>
                      <a:pt x="36" y="426"/>
                    </a:cubicBezTo>
                    <a:cubicBezTo>
                      <a:pt x="36" y="424"/>
                      <a:pt x="35" y="423"/>
                      <a:pt x="35" y="421"/>
                    </a:cubicBezTo>
                    <a:cubicBezTo>
                      <a:pt x="35" y="419"/>
                      <a:pt x="35" y="418"/>
                      <a:pt x="35" y="416"/>
                    </a:cubicBezTo>
                    <a:cubicBezTo>
                      <a:pt x="35" y="415"/>
                      <a:pt x="34" y="414"/>
                      <a:pt x="34" y="412"/>
                    </a:cubicBezTo>
                    <a:cubicBezTo>
                      <a:pt x="34" y="400"/>
                      <a:pt x="34" y="387"/>
                      <a:pt x="34" y="375"/>
                    </a:cubicBezTo>
                    <a:cubicBezTo>
                      <a:pt x="34" y="371"/>
                      <a:pt x="34" y="367"/>
                      <a:pt x="34" y="364"/>
                    </a:cubicBezTo>
                    <a:cubicBezTo>
                      <a:pt x="34" y="361"/>
                      <a:pt x="33" y="358"/>
                      <a:pt x="33" y="355"/>
                    </a:cubicBezTo>
                    <a:cubicBezTo>
                      <a:pt x="33" y="348"/>
                      <a:pt x="30" y="341"/>
                      <a:pt x="30" y="335"/>
                    </a:cubicBezTo>
                    <a:cubicBezTo>
                      <a:pt x="29" y="328"/>
                      <a:pt x="28" y="320"/>
                      <a:pt x="27" y="313"/>
                    </a:cubicBezTo>
                    <a:cubicBezTo>
                      <a:pt x="26" y="306"/>
                      <a:pt x="24" y="299"/>
                      <a:pt x="22" y="292"/>
                    </a:cubicBezTo>
                    <a:cubicBezTo>
                      <a:pt x="21" y="286"/>
                      <a:pt x="20" y="280"/>
                      <a:pt x="18" y="274"/>
                    </a:cubicBezTo>
                    <a:cubicBezTo>
                      <a:pt x="18" y="271"/>
                      <a:pt x="18" y="269"/>
                      <a:pt x="17" y="266"/>
                    </a:cubicBezTo>
                    <a:cubicBezTo>
                      <a:pt x="16" y="264"/>
                      <a:pt x="15" y="262"/>
                      <a:pt x="15" y="260"/>
                    </a:cubicBezTo>
                    <a:cubicBezTo>
                      <a:pt x="14" y="255"/>
                      <a:pt x="13" y="251"/>
                      <a:pt x="11" y="246"/>
                    </a:cubicBezTo>
                    <a:cubicBezTo>
                      <a:pt x="11" y="244"/>
                      <a:pt x="9" y="241"/>
                      <a:pt x="9" y="238"/>
                    </a:cubicBezTo>
                    <a:cubicBezTo>
                      <a:pt x="9" y="237"/>
                      <a:pt x="9" y="235"/>
                      <a:pt x="9" y="234"/>
                    </a:cubicBezTo>
                    <a:cubicBezTo>
                      <a:pt x="9" y="229"/>
                      <a:pt x="7" y="225"/>
                      <a:pt x="6" y="221"/>
                    </a:cubicBezTo>
                    <a:cubicBezTo>
                      <a:pt x="6" y="219"/>
                      <a:pt x="5" y="218"/>
                      <a:pt x="5" y="215"/>
                    </a:cubicBezTo>
                    <a:cubicBezTo>
                      <a:pt x="5" y="213"/>
                      <a:pt x="4" y="212"/>
                      <a:pt x="4" y="210"/>
                    </a:cubicBezTo>
                    <a:cubicBezTo>
                      <a:pt x="4" y="209"/>
                      <a:pt x="4" y="208"/>
                      <a:pt x="4" y="207"/>
                    </a:cubicBezTo>
                    <a:cubicBezTo>
                      <a:pt x="4" y="205"/>
                      <a:pt x="3" y="204"/>
                      <a:pt x="3" y="203"/>
                    </a:cubicBezTo>
                    <a:cubicBezTo>
                      <a:pt x="2" y="199"/>
                      <a:pt x="3" y="194"/>
                      <a:pt x="3" y="190"/>
                    </a:cubicBezTo>
                    <a:cubicBezTo>
                      <a:pt x="3" y="188"/>
                      <a:pt x="2" y="186"/>
                      <a:pt x="2" y="184"/>
                    </a:cubicBezTo>
                    <a:cubicBezTo>
                      <a:pt x="2" y="182"/>
                      <a:pt x="2" y="179"/>
                      <a:pt x="2" y="176"/>
                    </a:cubicBezTo>
                    <a:cubicBezTo>
                      <a:pt x="2" y="174"/>
                      <a:pt x="1" y="173"/>
                      <a:pt x="1" y="171"/>
                    </a:cubicBezTo>
                    <a:cubicBezTo>
                      <a:pt x="1" y="169"/>
                      <a:pt x="1" y="167"/>
                      <a:pt x="1" y="165"/>
                    </a:cubicBezTo>
                    <a:cubicBezTo>
                      <a:pt x="1" y="164"/>
                      <a:pt x="1" y="163"/>
                      <a:pt x="1" y="162"/>
                    </a:cubicBezTo>
                    <a:cubicBezTo>
                      <a:pt x="1" y="160"/>
                      <a:pt x="0" y="160"/>
                      <a:pt x="0" y="159"/>
                    </a:cubicBezTo>
                    <a:cubicBezTo>
                      <a:pt x="0" y="158"/>
                      <a:pt x="1" y="157"/>
                      <a:pt x="1" y="155"/>
                    </a:cubicBezTo>
                    <a:cubicBezTo>
                      <a:pt x="1" y="154"/>
                      <a:pt x="1" y="153"/>
                      <a:pt x="1" y="151"/>
                    </a:cubicBezTo>
                    <a:cubicBezTo>
                      <a:pt x="1" y="151"/>
                      <a:pt x="2" y="150"/>
                      <a:pt x="2" y="149"/>
                    </a:cubicBezTo>
                    <a:cubicBezTo>
                      <a:pt x="2" y="148"/>
                      <a:pt x="2" y="147"/>
                      <a:pt x="2" y="146"/>
                    </a:cubicBezTo>
                    <a:cubicBezTo>
                      <a:pt x="3" y="145"/>
                      <a:pt x="4" y="144"/>
                      <a:pt x="4" y="144"/>
                    </a:cubicBezTo>
                    <a:cubicBezTo>
                      <a:pt x="4" y="143"/>
                      <a:pt x="4" y="142"/>
                      <a:pt x="4" y="141"/>
                    </a:cubicBezTo>
                    <a:cubicBezTo>
                      <a:pt x="4" y="140"/>
                      <a:pt x="5" y="140"/>
                      <a:pt x="5" y="139"/>
                    </a:cubicBezTo>
                    <a:cubicBezTo>
                      <a:pt x="5" y="138"/>
                      <a:pt x="5" y="136"/>
                      <a:pt x="5" y="135"/>
                    </a:cubicBezTo>
                    <a:cubicBezTo>
                      <a:pt x="5" y="133"/>
                      <a:pt x="5" y="131"/>
                      <a:pt x="5" y="128"/>
                    </a:cubicBezTo>
                    <a:cubicBezTo>
                      <a:pt x="6" y="128"/>
                      <a:pt x="6" y="128"/>
                      <a:pt x="6" y="127"/>
                    </a:cubicBezTo>
                    <a:cubicBezTo>
                      <a:pt x="6" y="126"/>
                      <a:pt x="6" y="125"/>
                      <a:pt x="6" y="124"/>
                    </a:cubicBezTo>
                    <a:cubicBezTo>
                      <a:pt x="6" y="122"/>
                      <a:pt x="7" y="121"/>
                      <a:pt x="7" y="120"/>
                    </a:cubicBezTo>
                    <a:cubicBezTo>
                      <a:pt x="7" y="119"/>
                      <a:pt x="7" y="118"/>
                      <a:pt x="7" y="117"/>
                    </a:cubicBezTo>
                    <a:cubicBezTo>
                      <a:pt x="7" y="116"/>
                      <a:pt x="8" y="116"/>
                      <a:pt x="8" y="115"/>
                    </a:cubicBezTo>
                    <a:cubicBezTo>
                      <a:pt x="8" y="115"/>
                      <a:pt x="9" y="114"/>
                      <a:pt x="8" y="113"/>
                    </a:cubicBezTo>
                    <a:cubicBezTo>
                      <a:pt x="8" y="113"/>
                      <a:pt x="9" y="111"/>
                      <a:pt x="9" y="111"/>
                    </a:cubicBezTo>
                    <a:cubicBezTo>
                      <a:pt x="10" y="105"/>
                      <a:pt x="12" y="99"/>
                      <a:pt x="15" y="93"/>
                    </a:cubicBezTo>
                    <a:cubicBezTo>
                      <a:pt x="16" y="90"/>
                      <a:pt x="16" y="87"/>
                      <a:pt x="18" y="84"/>
                    </a:cubicBezTo>
                    <a:cubicBezTo>
                      <a:pt x="19" y="81"/>
                      <a:pt x="21" y="78"/>
                      <a:pt x="23" y="75"/>
                    </a:cubicBezTo>
                    <a:cubicBezTo>
                      <a:pt x="25" y="72"/>
                      <a:pt x="27" y="69"/>
                      <a:pt x="28" y="66"/>
                    </a:cubicBezTo>
                    <a:cubicBezTo>
                      <a:pt x="29" y="64"/>
                      <a:pt x="29" y="64"/>
                      <a:pt x="30" y="63"/>
                    </a:cubicBezTo>
                    <a:cubicBezTo>
                      <a:pt x="31" y="61"/>
                      <a:pt x="32" y="60"/>
                      <a:pt x="33" y="59"/>
                    </a:cubicBezTo>
                    <a:cubicBezTo>
                      <a:pt x="34" y="56"/>
                      <a:pt x="36" y="54"/>
                      <a:pt x="37" y="51"/>
                    </a:cubicBezTo>
                    <a:cubicBezTo>
                      <a:pt x="38" y="50"/>
                      <a:pt x="38" y="48"/>
                      <a:pt x="39" y="47"/>
                    </a:cubicBezTo>
                    <a:cubicBezTo>
                      <a:pt x="40" y="46"/>
                      <a:pt x="41" y="46"/>
                      <a:pt x="42" y="45"/>
                    </a:cubicBezTo>
                    <a:cubicBezTo>
                      <a:pt x="42" y="44"/>
                      <a:pt x="42" y="44"/>
                      <a:pt x="42" y="43"/>
                    </a:cubicBezTo>
                    <a:cubicBezTo>
                      <a:pt x="43" y="42"/>
                      <a:pt x="43" y="42"/>
                      <a:pt x="44" y="41"/>
                    </a:cubicBezTo>
                    <a:cubicBezTo>
                      <a:pt x="44" y="41"/>
                      <a:pt x="44" y="40"/>
                      <a:pt x="44" y="40"/>
                    </a:cubicBezTo>
                    <a:cubicBezTo>
                      <a:pt x="45" y="39"/>
                      <a:pt x="46" y="39"/>
                      <a:pt x="46" y="38"/>
                    </a:cubicBezTo>
                    <a:cubicBezTo>
                      <a:pt x="48" y="36"/>
                      <a:pt x="49" y="33"/>
                      <a:pt x="51" y="31"/>
                    </a:cubicBezTo>
                    <a:close/>
                  </a:path>
                </a:pathLst>
              </a:custGeom>
              <a:gradFill flip="none" rotWithShape="1">
                <a:gsLst>
                  <a:gs pos="93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55" name="Freeform 71"/>
              <p:cNvSpPr>
                <a:spLocks/>
              </p:cNvSpPr>
              <p:nvPr/>
            </p:nvSpPr>
            <p:spPr bwMode="auto">
              <a:xfrm>
                <a:off x="2057929" y="2104022"/>
                <a:ext cx="578737" cy="886141"/>
              </a:xfrm>
              <a:custGeom>
                <a:avLst/>
                <a:gdLst>
                  <a:gd name="T0" fmla="*/ 436 w 455"/>
                  <a:gd name="T1" fmla="*/ 637 h 697"/>
                  <a:gd name="T2" fmla="*/ 453 w 455"/>
                  <a:gd name="T3" fmla="*/ 610 h 697"/>
                  <a:gd name="T4" fmla="*/ 266 w 455"/>
                  <a:gd name="T5" fmla="*/ 572 h 697"/>
                  <a:gd name="T6" fmla="*/ 252 w 455"/>
                  <a:gd name="T7" fmla="*/ 555 h 697"/>
                  <a:gd name="T8" fmla="*/ 239 w 455"/>
                  <a:gd name="T9" fmla="*/ 408 h 697"/>
                  <a:gd name="T10" fmla="*/ 276 w 455"/>
                  <a:gd name="T11" fmla="*/ 354 h 697"/>
                  <a:gd name="T12" fmla="*/ 365 w 455"/>
                  <a:gd name="T13" fmla="*/ 364 h 697"/>
                  <a:gd name="T14" fmla="*/ 389 w 455"/>
                  <a:gd name="T15" fmla="*/ 330 h 697"/>
                  <a:gd name="T16" fmla="*/ 232 w 455"/>
                  <a:gd name="T17" fmla="*/ 301 h 697"/>
                  <a:gd name="T18" fmla="*/ 60 w 455"/>
                  <a:gd name="T19" fmla="*/ 301 h 697"/>
                  <a:gd name="T20" fmla="*/ 48 w 455"/>
                  <a:gd name="T21" fmla="*/ 310 h 697"/>
                  <a:gd name="T22" fmla="*/ 50 w 455"/>
                  <a:gd name="T23" fmla="*/ 204 h 697"/>
                  <a:gd name="T24" fmla="*/ 106 w 455"/>
                  <a:gd name="T25" fmla="*/ 172 h 697"/>
                  <a:gd name="T26" fmla="*/ 102 w 455"/>
                  <a:gd name="T27" fmla="*/ 24 h 697"/>
                  <a:gd name="T28" fmla="*/ 45 w 455"/>
                  <a:gd name="T29" fmla="*/ 59 h 697"/>
                  <a:gd name="T30" fmla="*/ 41 w 455"/>
                  <a:gd name="T31" fmla="*/ 185 h 697"/>
                  <a:gd name="T32" fmla="*/ 36 w 455"/>
                  <a:gd name="T33" fmla="*/ 235 h 697"/>
                  <a:gd name="T34" fmla="*/ 66 w 455"/>
                  <a:gd name="T35" fmla="*/ 345 h 697"/>
                  <a:gd name="T36" fmla="*/ 124 w 455"/>
                  <a:gd name="T37" fmla="*/ 352 h 697"/>
                  <a:gd name="T38" fmla="*/ 221 w 455"/>
                  <a:gd name="T39" fmla="*/ 349 h 697"/>
                  <a:gd name="T40" fmla="*/ 160 w 455"/>
                  <a:gd name="T41" fmla="*/ 413 h 697"/>
                  <a:gd name="T42" fmla="*/ 121 w 455"/>
                  <a:gd name="T43" fmla="*/ 446 h 697"/>
                  <a:gd name="T44" fmla="*/ 167 w 455"/>
                  <a:gd name="T45" fmla="*/ 421 h 697"/>
                  <a:gd name="T46" fmla="*/ 221 w 455"/>
                  <a:gd name="T47" fmla="*/ 384 h 697"/>
                  <a:gd name="T48" fmla="*/ 206 w 455"/>
                  <a:gd name="T49" fmla="*/ 408 h 697"/>
                  <a:gd name="T50" fmla="*/ 191 w 455"/>
                  <a:gd name="T51" fmla="*/ 555 h 697"/>
                  <a:gd name="T52" fmla="*/ 96 w 455"/>
                  <a:gd name="T53" fmla="*/ 583 h 697"/>
                  <a:gd name="T54" fmla="*/ 8 w 455"/>
                  <a:gd name="T55" fmla="*/ 636 h 697"/>
                  <a:gd name="T56" fmla="*/ 18 w 455"/>
                  <a:gd name="T57" fmla="*/ 646 h 697"/>
                  <a:gd name="T58" fmla="*/ 24 w 455"/>
                  <a:gd name="T59" fmla="*/ 694 h 697"/>
                  <a:gd name="T60" fmla="*/ 28 w 455"/>
                  <a:gd name="T61" fmla="*/ 646 h 697"/>
                  <a:gd name="T62" fmla="*/ 104 w 455"/>
                  <a:gd name="T63" fmla="*/ 622 h 697"/>
                  <a:gd name="T64" fmla="*/ 191 w 455"/>
                  <a:gd name="T65" fmla="*/ 641 h 697"/>
                  <a:gd name="T66" fmla="*/ 223 w 455"/>
                  <a:gd name="T67" fmla="*/ 647 h 697"/>
                  <a:gd name="T68" fmla="*/ 230 w 455"/>
                  <a:gd name="T69" fmla="*/ 694 h 697"/>
                  <a:gd name="T70" fmla="*/ 235 w 455"/>
                  <a:gd name="T71" fmla="*/ 646 h 697"/>
                  <a:gd name="T72" fmla="*/ 243 w 455"/>
                  <a:gd name="T73" fmla="*/ 641 h 697"/>
                  <a:gd name="T74" fmla="*/ 266 w 455"/>
                  <a:gd name="T75" fmla="*/ 613 h 697"/>
                  <a:gd name="T76" fmla="*/ 426 w 455"/>
                  <a:gd name="T77" fmla="*/ 636 h 697"/>
                  <a:gd name="T78" fmla="*/ 406 w 455"/>
                  <a:gd name="T79" fmla="*/ 673 h 697"/>
                  <a:gd name="T80" fmla="*/ 455 w 455"/>
                  <a:gd name="T81" fmla="*/ 67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5" h="697">
                    <a:moveTo>
                      <a:pt x="436" y="649"/>
                    </a:moveTo>
                    <a:cubicBezTo>
                      <a:pt x="436" y="637"/>
                      <a:pt x="436" y="637"/>
                      <a:pt x="436" y="637"/>
                    </a:cubicBezTo>
                    <a:cubicBezTo>
                      <a:pt x="442" y="638"/>
                      <a:pt x="446" y="639"/>
                      <a:pt x="446" y="639"/>
                    </a:cubicBezTo>
                    <a:cubicBezTo>
                      <a:pt x="453" y="610"/>
                      <a:pt x="453" y="610"/>
                      <a:pt x="453" y="610"/>
                    </a:cubicBezTo>
                    <a:cubicBezTo>
                      <a:pt x="453" y="610"/>
                      <a:pt x="405" y="593"/>
                      <a:pt x="358" y="586"/>
                    </a:cubicBezTo>
                    <a:cubicBezTo>
                      <a:pt x="324" y="581"/>
                      <a:pt x="285" y="575"/>
                      <a:pt x="266" y="572"/>
                    </a:cubicBezTo>
                    <a:cubicBezTo>
                      <a:pt x="266" y="555"/>
                      <a:pt x="266" y="555"/>
                      <a:pt x="266" y="555"/>
                    </a:cubicBezTo>
                    <a:cubicBezTo>
                      <a:pt x="252" y="555"/>
                      <a:pt x="252" y="555"/>
                      <a:pt x="252" y="555"/>
                    </a:cubicBezTo>
                    <a:cubicBezTo>
                      <a:pt x="252" y="408"/>
                      <a:pt x="252" y="408"/>
                      <a:pt x="252" y="408"/>
                    </a:cubicBezTo>
                    <a:cubicBezTo>
                      <a:pt x="239" y="408"/>
                      <a:pt x="239" y="408"/>
                      <a:pt x="239" y="408"/>
                    </a:cubicBezTo>
                    <a:cubicBezTo>
                      <a:pt x="239" y="350"/>
                      <a:pt x="239" y="350"/>
                      <a:pt x="239" y="350"/>
                    </a:cubicBezTo>
                    <a:cubicBezTo>
                      <a:pt x="251" y="351"/>
                      <a:pt x="261" y="353"/>
                      <a:pt x="276" y="354"/>
                    </a:cubicBezTo>
                    <a:cubicBezTo>
                      <a:pt x="303" y="355"/>
                      <a:pt x="314" y="355"/>
                      <a:pt x="332" y="360"/>
                    </a:cubicBezTo>
                    <a:cubicBezTo>
                      <a:pt x="351" y="364"/>
                      <a:pt x="352" y="365"/>
                      <a:pt x="365" y="364"/>
                    </a:cubicBezTo>
                    <a:cubicBezTo>
                      <a:pt x="378" y="362"/>
                      <a:pt x="392" y="360"/>
                      <a:pt x="396" y="351"/>
                    </a:cubicBezTo>
                    <a:cubicBezTo>
                      <a:pt x="400" y="343"/>
                      <a:pt x="395" y="340"/>
                      <a:pt x="389" y="330"/>
                    </a:cubicBezTo>
                    <a:cubicBezTo>
                      <a:pt x="383" y="320"/>
                      <a:pt x="371" y="320"/>
                      <a:pt x="344" y="314"/>
                    </a:cubicBezTo>
                    <a:cubicBezTo>
                      <a:pt x="317" y="309"/>
                      <a:pt x="264" y="304"/>
                      <a:pt x="232" y="301"/>
                    </a:cubicBezTo>
                    <a:cubicBezTo>
                      <a:pt x="199" y="299"/>
                      <a:pt x="148" y="297"/>
                      <a:pt x="117" y="296"/>
                    </a:cubicBezTo>
                    <a:cubicBezTo>
                      <a:pt x="117" y="296"/>
                      <a:pt x="82" y="293"/>
                      <a:pt x="60" y="301"/>
                    </a:cubicBezTo>
                    <a:cubicBezTo>
                      <a:pt x="54" y="304"/>
                      <a:pt x="51" y="307"/>
                      <a:pt x="48" y="311"/>
                    </a:cubicBezTo>
                    <a:cubicBezTo>
                      <a:pt x="48" y="311"/>
                      <a:pt x="48" y="310"/>
                      <a:pt x="48" y="310"/>
                    </a:cubicBezTo>
                    <a:cubicBezTo>
                      <a:pt x="43" y="299"/>
                      <a:pt x="42" y="284"/>
                      <a:pt x="43" y="262"/>
                    </a:cubicBezTo>
                    <a:cubicBezTo>
                      <a:pt x="44" y="253"/>
                      <a:pt x="47" y="229"/>
                      <a:pt x="50" y="204"/>
                    </a:cubicBezTo>
                    <a:cubicBezTo>
                      <a:pt x="54" y="206"/>
                      <a:pt x="59" y="206"/>
                      <a:pt x="64" y="204"/>
                    </a:cubicBezTo>
                    <a:cubicBezTo>
                      <a:pt x="73" y="200"/>
                      <a:pt x="90" y="188"/>
                      <a:pt x="106" y="172"/>
                    </a:cubicBezTo>
                    <a:cubicBezTo>
                      <a:pt x="122" y="155"/>
                      <a:pt x="122" y="122"/>
                      <a:pt x="123" y="98"/>
                    </a:cubicBezTo>
                    <a:cubicBezTo>
                      <a:pt x="125" y="73"/>
                      <a:pt x="113" y="48"/>
                      <a:pt x="102" y="24"/>
                    </a:cubicBezTo>
                    <a:cubicBezTo>
                      <a:pt x="90" y="0"/>
                      <a:pt x="69" y="1"/>
                      <a:pt x="55" y="11"/>
                    </a:cubicBezTo>
                    <a:cubicBezTo>
                      <a:pt x="41" y="21"/>
                      <a:pt x="42" y="48"/>
                      <a:pt x="45" y="59"/>
                    </a:cubicBezTo>
                    <a:cubicBezTo>
                      <a:pt x="48" y="71"/>
                      <a:pt x="47" y="95"/>
                      <a:pt x="47" y="124"/>
                    </a:cubicBezTo>
                    <a:cubicBezTo>
                      <a:pt x="47" y="137"/>
                      <a:pt x="41" y="167"/>
                      <a:pt x="41" y="185"/>
                    </a:cubicBezTo>
                    <a:cubicBezTo>
                      <a:pt x="41" y="186"/>
                      <a:pt x="41" y="186"/>
                      <a:pt x="41" y="187"/>
                    </a:cubicBezTo>
                    <a:cubicBezTo>
                      <a:pt x="39" y="205"/>
                      <a:pt x="37" y="223"/>
                      <a:pt x="36" y="235"/>
                    </a:cubicBezTo>
                    <a:cubicBezTo>
                      <a:pt x="34" y="267"/>
                      <a:pt x="28" y="307"/>
                      <a:pt x="38" y="320"/>
                    </a:cubicBezTo>
                    <a:cubicBezTo>
                      <a:pt x="48" y="333"/>
                      <a:pt x="52" y="341"/>
                      <a:pt x="66" y="345"/>
                    </a:cubicBezTo>
                    <a:cubicBezTo>
                      <a:pt x="68" y="346"/>
                      <a:pt x="69" y="346"/>
                      <a:pt x="70" y="346"/>
                    </a:cubicBezTo>
                    <a:cubicBezTo>
                      <a:pt x="81" y="350"/>
                      <a:pt x="90" y="349"/>
                      <a:pt x="124" y="352"/>
                    </a:cubicBezTo>
                    <a:cubicBezTo>
                      <a:pt x="168" y="357"/>
                      <a:pt x="161" y="348"/>
                      <a:pt x="201" y="348"/>
                    </a:cubicBezTo>
                    <a:cubicBezTo>
                      <a:pt x="208" y="348"/>
                      <a:pt x="215" y="348"/>
                      <a:pt x="221" y="349"/>
                    </a:cubicBezTo>
                    <a:cubicBezTo>
                      <a:pt x="221" y="375"/>
                      <a:pt x="221" y="375"/>
                      <a:pt x="221" y="375"/>
                    </a:cubicBezTo>
                    <a:cubicBezTo>
                      <a:pt x="211" y="381"/>
                      <a:pt x="179" y="401"/>
                      <a:pt x="160" y="413"/>
                    </a:cubicBezTo>
                    <a:cubicBezTo>
                      <a:pt x="155" y="414"/>
                      <a:pt x="148" y="418"/>
                      <a:pt x="140" y="423"/>
                    </a:cubicBezTo>
                    <a:cubicBezTo>
                      <a:pt x="127" y="432"/>
                      <a:pt x="119" y="442"/>
                      <a:pt x="121" y="446"/>
                    </a:cubicBezTo>
                    <a:cubicBezTo>
                      <a:pt x="124" y="450"/>
                      <a:pt x="137" y="446"/>
                      <a:pt x="150" y="437"/>
                    </a:cubicBezTo>
                    <a:cubicBezTo>
                      <a:pt x="157" y="432"/>
                      <a:pt x="164" y="426"/>
                      <a:pt x="167" y="421"/>
                    </a:cubicBezTo>
                    <a:cubicBezTo>
                      <a:pt x="168" y="420"/>
                      <a:pt x="170" y="419"/>
                      <a:pt x="171" y="418"/>
                    </a:cubicBezTo>
                    <a:cubicBezTo>
                      <a:pt x="179" y="411"/>
                      <a:pt x="209" y="391"/>
                      <a:pt x="221" y="384"/>
                    </a:cubicBezTo>
                    <a:cubicBezTo>
                      <a:pt x="221" y="408"/>
                      <a:pt x="221" y="408"/>
                      <a:pt x="221" y="408"/>
                    </a:cubicBezTo>
                    <a:cubicBezTo>
                      <a:pt x="206" y="408"/>
                      <a:pt x="206" y="408"/>
                      <a:pt x="206" y="408"/>
                    </a:cubicBezTo>
                    <a:cubicBezTo>
                      <a:pt x="206" y="555"/>
                      <a:pt x="206" y="555"/>
                      <a:pt x="206" y="555"/>
                    </a:cubicBezTo>
                    <a:cubicBezTo>
                      <a:pt x="191" y="555"/>
                      <a:pt x="191" y="555"/>
                      <a:pt x="191" y="555"/>
                    </a:cubicBezTo>
                    <a:cubicBezTo>
                      <a:pt x="191" y="569"/>
                      <a:pt x="191" y="569"/>
                      <a:pt x="191" y="569"/>
                    </a:cubicBezTo>
                    <a:cubicBezTo>
                      <a:pt x="173" y="572"/>
                      <a:pt x="132" y="578"/>
                      <a:pt x="96" y="583"/>
                    </a:cubicBezTo>
                    <a:cubicBezTo>
                      <a:pt x="49" y="590"/>
                      <a:pt x="1" y="607"/>
                      <a:pt x="1" y="607"/>
                    </a:cubicBezTo>
                    <a:cubicBezTo>
                      <a:pt x="8" y="636"/>
                      <a:pt x="8" y="636"/>
                      <a:pt x="8" y="636"/>
                    </a:cubicBezTo>
                    <a:cubicBezTo>
                      <a:pt x="8" y="636"/>
                      <a:pt x="12" y="635"/>
                      <a:pt x="18" y="635"/>
                    </a:cubicBezTo>
                    <a:cubicBezTo>
                      <a:pt x="18" y="646"/>
                      <a:pt x="18" y="646"/>
                      <a:pt x="18" y="646"/>
                    </a:cubicBezTo>
                    <a:cubicBezTo>
                      <a:pt x="7" y="649"/>
                      <a:pt x="0" y="658"/>
                      <a:pt x="0" y="670"/>
                    </a:cubicBezTo>
                    <a:cubicBezTo>
                      <a:pt x="0" y="683"/>
                      <a:pt x="10" y="694"/>
                      <a:pt x="24" y="694"/>
                    </a:cubicBezTo>
                    <a:cubicBezTo>
                      <a:pt x="37" y="694"/>
                      <a:pt x="48" y="683"/>
                      <a:pt x="48" y="670"/>
                    </a:cubicBezTo>
                    <a:cubicBezTo>
                      <a:pt x="48" y="658"/>
                      <a:pt x="39" y="648"/>
                      <a:pt x="28" y="646"/>
                    </a:cubicBezTo>
                    <a:cubicBezTo>
                      <a:pt x="28" y="633"/>
                      <a:pt x="28" y="633"/>
                      <a:pt x="28" y="633"/>
                    </a:cubicBezTo>
                    <a:cubicBezTo>
                      <a:pt x="48" y="631"/>
                      <a:pt x="79" y="627"/>
                      <a:pt x="104" y="622"/>
                    </a:cubicBezTo>
                    <a:cubicBezTo>
                      <a:pt x="134" y="615"/>
                      <a:pt x="172" y="611"/>
                      <a:pt x="191" y="610"/>
                    </a:cubicBezTo>
                    <a:cubicBezTo>
                      <a:pt x="191" y="641"/>
                      <a:pt x="191" y="641"/>
                      <a:pt x="191" y="641"/>
                    </a:cubicBezTo>
                    <a:cubicBezTo>
                      <a:pt x="220" y="641"/>
                      <a:pt x="220" y="641"/>
                      <a:pt x="220" y="641"/>
                    </a:cubicBezTo>
                    <a:cubicBezTo>
                      <a:pt x="223" y="647"/>
                      <a:pt x="223" y="647"/>
                      <a:pt x="223" y="647"/>
                    </a:cubicBezTo>
                    <a:cubicBezTo>
                      <a:pt x="213" y="650"/>
                      <a:pt x="206" y="659"/>
                      <a:pt x="206" y="670"/>
                    </a:cubicBezTo>
                    <a:cubicBezTo>
                      <a:pt x="206" y="683"/>
                      <a:pt x="217" y="694"/>
                      <a:pt x="230" y="694"/>
                    </a:cubicBezTo>
                    <a:cubicBezTo>
                      <a:pt x="244" y="694"/>
                      <a:pt x="254" y="683"/>
                      <a:pt x="254" y="670"/>
                    </a:cubicBezTo>
                    <a:cubicBezTo>
                      <a:pt x="254" y="658"/>
                      <a:pt x="246" y="648"/>
                      <a:pt x="235" y="646"/>
                    </a:cubicBezTo>
                    <a:cubicBezTo>
                      <a:pt x="243" y="644"/>
                      <a:pt x="243" y="644"/>
                      <a:pt x="243" y="644"/>
                    </a:cubicBezTo>
                    <a:cubicBezTo>
                      <a:pt x="243" y="641"/>
                      <a:pt x="243" y="641"/>
                      <a:pt x="243" y="641"/>
                    </a:cubicBezTo>
                    <a:cubicBezTo>
                      <a:pt x="266" y="641"/>
                      <a:pt x="266" y="641"/>
                      <a:pt x="266" y="641"/>
                    </a:cubicBezTo>
                    <a:cubicBezTo>
                      <a:pt x="266" y="613"/>
                      <a:pt x="266" y="613"/>
                      <a:pt x="266" y="613"/>
                    </a:cubicBezTo>
                    <a:cubicBezTo>
                      <a:pt x="285" y="615"/>
                      <a:pt x="321" y="618"/>
                      <a:pt x="350" y="624"/>
                    </a:cubicBezTo>
                    <a:cubicBezTo>
                      <a:pt x="375" y="630"/>
                      <a:pt x="406" y="634"/>
                      <a:pt x="426" y="636"/>
                    </a:cubicBezTo>
                    <a:cubicBezTo>
                      <a:pt x="426" y="649"/>
                      <a:pt x="426" y="649"/>
                      <a:pt x="426" y="649"/>
                    </a:cubicBezTo>
                    <a:cubicBezTo>
                      <a:pt x="415" y="651"/>
                      <a:pt x="406" y="661"/>
                      <a:pt x="406" y="673"/>
                    </a:cubicBezTo>
                    <a:cubicBezTo>
                      <a:pt x="406" y="686"/>
                      <a:pt x="417" y="697"/>
                      <a:pt x="431" y="697"/>
                    </a:cubicBezTo>
                    <a:cubicBezTo>
                      <a:pt x="444" y="697"/>
                      <a:pt x="455" y="686"/>
                      <a:pt x="455" y="673"/>
                    </a:cubicBezTo>
                    <a:cubicBezTo>
                      <a:pt x="455" y="661"/>
                      <a:pt x="447" y="652"/>
                      <a:pt x="436" y="64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76" name="Group 1555"/>
              <p:cNvGrpSpPr/>
              <p:nvPr/>
            </p:nvGrpSpPr>
            <p:grpSpPr>
              <a:xfrm>
                <a:off x="1870597" y="2041793"/>
                <a:ext cx="903865" cy="237031"/>
                <a:chOff x="1905035" y="2041793"/>
                <a:chExt cx="903865" cy="237031"/>
              </a:xfrm>
            </p:grpSpPr>
            <p:sp>
              <p:nvSpPr>
                <p:cNvPr id="1557" name="Freeform 74"/>
                <p:cNvSpPr>
                  <a:spLocks/>
                </p:cNvSpPr>
                <p:nvPr/>
              </p:nvSpPr>
              <p:spPr bwMode="auto">
                <a:xfrm>
                  <a:off x="2288844" y="2064018"/>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gradFill flip="none" rotWithShape="1">
                  <a:gsLst>
                    <a:gs pos="28000">
                      <a:srgbClr val="676C6C"/>
                    </a:gs>
                    <a:gs pos="3000">
                      <a:srgbClr val="6B7070">
                        <a:lumMod val="96000"/>
                        <a:lumOff val="4000"/>
                      </a:srgbClr>
                    </a:gs>
                    <a:gs pos="100000">
                      <a:srgbClr val="585C5C"/>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58" name="Freeform 74"/>
                <p:cNvSpPr>
                  <a:spLocks/>
                </p:cNvSpPr>
                <p:nvPr/>
              </p:nvSpPr>
              <p:spPr bwMode="auto">
                <a:xfrm>
                  <a:off x="1905035" y="2041793"/>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no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grpSp>
        <p:nvGrpSpPr>
          <p:cNvPr id="77" name="Group 1566"/>
          <p:cNvGrpSpPr/>
          <p:nvPr/>
        </p:nvGrpSpPr>
        <p:grpSpPr>
          <a:xfrm>
            <a:off x="4310866" y="2591288"/>
            <a:ext cx="1539136" cy="1384663"/>
            <a:chOff x="5490768" y="2630220"/>
            <a:chExt cx="1539136" cy="1384663"/>
          </a:xfrm>
        </p:grpSpPr>
        <p:grpSp>
          <p:nvGrpSpPr>
            <p:cNvPr id="78" name="Group 1567" descr="Down:  Group 8"/>
            <p:cNvGrpSpPr/>
            <p:nvPr/>
          </p:nvGrpSpPr>
          <p:grpSpPr>
            <a:xfrm>
              <a:off x="5722110" y="2630220"/>
              <a:ext cx="339095" cy="681565"/>
              <a:chOff x="1015510" y="1605501"/>
              <a:chExt cx="339095" cy="681565"/>
            </a:xfrm>
          </p:grpSpPr>
          <p:grpSp>
            <p:nvGrpSpPr>
              <p:cNvPr id="79" name="Group 1580"/>
              <p:cNvGrpSpPr/>
              <p:nvPr/>
            </p:nvGrpSpPr>
            <p:grpSpPr>
              <a:xfrm>
                <a:off x="1123110" y="1605501"/>
                <a:ext cx="231495" cy="401617"/>
                <a:chOff x="1142160" y="1592801"/>
                <a:chExt cx="231495" cy="401617"/>
              </a:xfrm>
            </p:grpSpPr>
            <p:sp>
              <p:nvSpPr>
                <p:cNvPr id="1583" name="Freeform 68"/>
                <p:cNvSpPr>
                  <a:spLocks/>
                </p:cNvSpPr>
                <p:nvPr/>
              </p:nvSpPr>
              <p:spPr bwMode="auto">
                <a:xfrm>
                  <a:off x="1142160" y="1593878"/>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84" name="Freeform 69"/>
                <p:cNvSpPr>
                  <a:spLocks/>
                </p:cNvSpPr>
                <p:nvPr/>
              </p:nvSpPr>
              <p:spPr bwMode="auto">
                <a:xfrm>
                  <a:off x="1208061" y="1592801"/>
                  <a:ext cx="121131" cy="229880"/>
                </a:xfrm>
                <a:custGeom>
                  <a:avLst/>
                  <a:gdLst>
                    <a:gd name="T0" fmla="*/ 85 w 95"/>
                    <a:gd name="T1" fmla="*/ 166 h 181"/>
                    <a:gd name="T2" fmla="*/ 80 w 95"/>
                    <a:gd name="T3" fmla="*/ 168 h 181"/>
                    <a:gd name="T4" fmla="*/ 21 w 95"/>
                    <a:gd name="T5" fmla="*/ 132 h 181"/>
                    <a:gd name="T6" fmla="*/ 31 w 95"/>
                    <a:gd name="T7" fmla="*/ 111 h 181"/>
                    <a:gd name="T8" fmla="*/ 15 w 95"/>
                    <a:gd name="T9" fmla="*/ 93 h 181"/>
                    <a:gd name="T10" fmla="*/ 14 w 95"/>
                    <a:gd name="T11" fmla="*/ 85 h 181"/>
                    <a:gd name="T12" fmla="*/ 56 w 95"/>
                    <a:gd name="T13" fmla="*/ 7 h 181"/>
                    <a:gd name="T14" fmla="*/ 55 w 95"/>
                    <a:gd name="T15" fmla="*/ 0 h 181"/>
                    <a:gd name="T16" fmla="*/ 7 w 95"/>
                    <a:gd name="T17" fmla="*/ 85 h 181"/>
                    <a:gd name="T18" fmla="*/ 8 w 95"/>
                    <a:gd name="T19" fmla="*/ 95 h 181"/>
                    <a:gd name="T20" fmla="*/ 1 w 95"/>
                    <a:gd name="T21" fmla="*/ 114 h 181"/>
                    <a:gd name="T22" fmla="*/ 13 w 95"/>
                    <a:gd name="T23" fmla="*/ 132 h 181"/>
                    <a:gd name="T24" fmla="*/ 77 w 95"/>
                    <a:gd name="T25" fmla="*/ 175 h 181"/>
                    <a:gd name="T26" fmla="*/ 87 w 95"/>
                    <a:gd name="T27" fmla="*/ 181 h 181"/>
                    <a:gd name="T28" fmla="*/ 95 w 95"/>
                    <a:gd name="T29" fmla="*/ 172 h 181"/>
                    <a:gd name="T30" fmla="*/ 85 w 95"/>
                    <a:gd name="T31" fmla="*/ 16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81">
                      <a:moveTo>
                        <a:pt x="85" y="166"/>
                      </a:moveTo>
                      <a:cubicBezTo>
                        <a:pt x="83" y="166"/>
                        <a:pt x="81" y="167"/>
                        <a:pt x="80" y="168"/>
                      </a:cubicBezTo>
                      <a:cubicBezTo>
                        <a:pt x="51" y="170"/>
                        <a:pt x="26" y="155"/>
                        <a:pt x="21" y="132"/>
                      </a:cubicBezTo>
                      <a:cubicBezTo>
                        <a:pt x="28" y="129"/>
                        <a:pt x="32" y="120"/>
                        <a:pt x="31" y="111"/>
                      </a:cubicBezTo>
                      <a:cubicBezTo>
                        <a:pt x="30" y="101"/>
                        <a:pt x="23" y="93"/>
                        <a:pt x="15" y="93"/>
                      </a:cubicBezTo>
                      <a:cubicBezTo>
                        <a:pt x="15" y="90"/>
                        <a:pt x="14" y="87"/>
                        <a:pt x="14" y="85"/>
                      </a:cubicBezTo>
                      <a:cubicBezTo>
                        <a:pt x="10" y="45"/>
                        <a:pt x="29" y="10"/>
                        <a:pt x="56" y="7"/>
                      </a:cubicBezTo>
                      <a:cubicBezTo>
                        <a:pt x="55" y="0"/>
                        <a:pt x="55" y="0"/>
                        <a:pt x="55" y="0"/>
                      </a:cubicBezTo>
                      <a:cubicBezTo>
                        <a:pt x="24" y="3"/>
                        <a:pt x="2" y="42"/>
                        <a:pt x="7" y="85"/>
                      </a:cubicBezTo>
                      <a:cubicBezTo>
                        <a:pt x="7" y="89"/>
                        <a:pt x="8" y="92"/>
                        <a:pt x="8" y="95"/>
                      </a:cubicBezTo>
                      <a:cubicBezTo>
                        <a:pt x="3" y="98"/>
                        <a:pt x="0" y="106"/>
                        <a:pt x="1" y="114"/>
                      </a:cubicBezTo>
                      <a:cubicBezTo>
                        <a:pt x="2" y="123"/>
                        <a:pt x="7" y="130"/>
                        <a:pt x="13" y="132"/>
                      </a:cubicBezTo>
                      <a:cubicBezTo>
                        <a:pt x="18" y="158"/>
                        <a:pt x="45" y="177"/>
                        <a:pt x="77" y="175"/>
                      </a:cubicBezTo>
                      <a:cubicBezTo>
                        <a:pt x="78" y="179"/>
                        <a:pt x="82" y="181"/>
                        <a:pt x="87" y="181"/>
                      </a:cubicBezTo>
                      <a:cubicBezTo>
                        <a:pt x="92" y="180"/>
                        <a:pt x="95" y="176"/>
                        <a:pt x="95" y="172"/>
                      </a:cubicBezTo>
                      <a:cubicBezTo>
                        <a:pt x="95" y="168"/>
                        <a:pt x="90" y="165"/>
                        <a:pt x="85" y="16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1582" name="Freeform 68"/>
              <p:cNvSpPr>
                <a:spLocks/>
              </p:cNvSpPr>
              <p:nvPr/>
            </p:nvSpPr>
            <p:spPr bwMode="auto">
              <a:xfrm>
                <a:off x="1015510" y="1886526"/>
                <a:ext cx="231495" cy="400540"/>
              </a:xfrm>
              <a:custGeom>
                <a:avLst/>
                <a:gdLst>
                  <a:gd name="T0" fmla="*/ 97 w 182"/>
                  <a:gd name="T1" fmla="*/ 251 h 315"/>
                  <a:gd name="T2" fmla="*/ 86 w 182"/>
                  <a:gd name="T3" fmla="*/ 266 h 315"/>
                  <a:gd name="T4" fmla="*/ 69 w 182"/>
                  <a:gd name="T5" fmla="*/ 287 h 315"/>
                  <a:gd name="T6" fmla="*/ 45 w 182"/>
                  <a:gd name="T7" fmla="*/ 306 h 315"/>
                  <a:gd name="T8" fmla="*/ 10 w 182"/>
                  <a:gd name="T9" fmla="*/ 312 h 315"/>
                  <a:gd name="T10" fmla="*/ 3 w 182"/>
                  <a:gd name="T11" fmla="*/ 292 h 315"/>
                  <a:gd name="T12" fmla="*/ 4 w 182"/>
                  <a:gd name="T13" fmla="*/ 242 h 315"/>
                  <a:gd name="T14" fmla="*/ 20 w 182"/>
                  <a:gd name="T15" fmla="*/ 205 h 315"/>
                  <a:gd name="T16" fmla="*/ 27 w 182"/>
                  <a:gd name="T17" fmla="*/ 191 h 315"/>
                  <a:gd name="T18" fmla="*/ 28 w 182"/>
                  <a:gd name="T19" fmla="*/ 183 h 315"/>
                  <a:gd name="T20" fmla="*/ 30 w 182"/>
                  <a:gd name="T21" fmla="*/ 171 h 315"/>
                  <a:gd name="T22" fmla="*/ 28 w 182"/>
                  <a:gd name="T23" fmla="*/ 158 h 315"/>
                  <a:gd name="T24" fmla="*/ 22 w 182"/>
                  <a:gd name="T25" fmla="*/ 147 h 315"/>
                  <a:gd name="T26" fmla="*/ 14 w 182"/>
                  <a:gd name="T27" fmla="*/ 127 h 315"/>
                  <a:gd name="T28" fmla="*/ 10 w 182"/>
                  <a:gd name="T29" fmla="*/ 115 h 315"/>
                  <a:gd name="T30" fmla="*/ 8 w 182"/>
                  <a:gd name="T31" fmla="*/ 107 h 315"/>
                  <a:gd name="T32" fmla="*/ 6 w 182"/>
                  <a:gd name="T33" fmla="*/ 102 h 315"/>
                  <a:gd name="T34" fmla="*/ 5 w 182"/>
                  <a:gd name="T35" fmla="*/ 92 h 315"/>
                  <a:gd name="T36" fmla="*/ 6 w 182"/>
                  <a:gd name="T37" fmla="*/ 76 h 315"/>
                  <a:gd name="T38" fmla="*/ 9 w 182"/>
                  <a:gd name="T39" fmla="*/ 61 h 315"/>
                  <a:gd name="T40" fmla="*/ 11 w 182"/>
                  <a:gd name="T41" fmla="*/ 53 h 315"/>
                  <a:gd name="T42" fmla="*/ 11 w 182"/>
                  <a:gd name="T43" fmla="*/ 44 h 315"/>
                  <a:gd name="T44" fmla="*/ 25 w 182"/>
                  <a:gd name="T45" fmla="*/ 14 h 315"/>
                  <a:gd name="T46" fmla="*/ 47 w 182"/>
                  <a:gd name="T47" fmla="*/ 2 h 315"/>
                  <a:gd name="T48" fmla="*/ 65 w 182"/>
                  <a:gd name="T49" fmla="*/ 1 h 315"/>
                  <a:gd name="T50" fmla="*/ 101 w 182"/>
                  <a:gd name="T51" fmla="*/ 3 h 315"/>
                  <a:gd name="T52" fmla="*/ 118 w 182"/>
                  <a:gd name="T53" fmla="*/ 6 h 315"/>
                  <a:gd name="T54" fmla="*/ 132 w 182"/>
                  <a:gd name="T55" fmla="*/ 13 h 315"/>
                  <a:gd name="T56" fmla="*/ 148 w 182"/>
                  <a:gd name="T57" fmla="*/ 24 h 315"/>
                  <a:gd name="T58" fmla="*/ 162 w 182"/>
                  <a:gd name="T59" fmla="*/ 35 h 315"/>
                  <a:gd name="T60" fmla="*/ 163 w 182"/>
                  <a:gd name="T61" fmla="*/ 41 h 315"/>
                  <a:gd name="T62" fmla="*/ 158 w 182"/>
                  <a:gd name="T63" fmla="*/ 42 h 315"/>
                  <a:gd name="T64" fmla="*/ 164 w 182"/>
                  <a:gd name="T65" fmla="*/ 58 h 315"/>
                  <a:gd name="T66" fmla="*/ 165 w 182"/>
                  <a:gd name="T67" fmla="*/ 67 h 315"/>
                  <a:gd name="T68" fmla="*/ 167 w 182"/>
                  <a:gd name="T69" fmla="*/ 78 h 315"/>
                  <a:gd name="T70" fmla="*/ 171 w 182"/>
                  <a:gd name="T71" fmla="*/ 101 h 315"/>
                  <a:gd name="T72" fmla="*/ 178 w 182"/>
                  <a:gd name="T73" fmla="*/ 116 h 315"/>
                  <a:gd name="T74" fmla="*/ 181 w 182"/>
                  <a:gd name="T75" fmla="*/ 130 h 315"/>
                  <a:gd name="T76" fmla="*/ 172 w 182"/>
                  <a:gd name="T77" fmla="*/ 143 h 315"/>
                  <a:gd name="T78" fmla="*/ 167 w 182"/>
                  <a:gd name="T79" fmla="*/ 162 h 315"/>
                  <a:gd name="T80" fmla="*/ 165 w 182"/>
                  <a:gd name="T81" fmla="*/ 168 h 315"/>
                  <a:gd name="T82" fmla="*/ 159 w 182"/>
                  <a:gd name="T83" fmla="*/ 176 h 315"/>
                  <a:gd name="T84" fmla="*/ 154 w 182"/>
                  <a:gd name="T85" fmla="*/ 198 h 315"/>
                  <a:gd name="T86" fmla="*/ 129 w 182"/>
                  <a:gd name="T87" fmla="*/ 215 h 315"/>
                  <a:gd name="T88" fmla="*/ 120 w 182"/>
                  <a:gd name="T89" fmla="*/ 2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315">
                    <a:moveTo>
                      <a:pt x="114" y="225"/>
                    </a:moveTo>
                    <a:cubicBezTo>
                      <a:pt x="111" y="231"/>
                      <a:pt x="108" y="239"/>
                      <a:pt x="103" y="245"/>
                    </a:cubicBezTo>
                    <a:cubicBezTo>
                      <a:pt x="101" y="247"/>
                      <a:pt x="99" y="249"/>
                      <a:pt x="97" y="251"/>
                    </a:cubicBezTo>
                    <a:cubicBezTo>
                      <a:pt x="96" y="253"/>
                      <a:pt x="94" y="254"/>
                      <a:pt x="93" y="255"/>
                    </a:cubicBezTo>
                    <a:cubicBezTo>
                      <a:pt x="92" y="257"/>
                      <a:pt x="91" y="259"/>
                      <a:pt x="90" y="261"/>
                    </a:cubicBezTo>
                    <a:cubicBezTo>
                      <a:pt x="88" y="262"/>
                      <a:pt x="87" y="264"/>
                      <a:pt x="86" y="266"/>
                    </a:cubicBezTo>
                    <a:cubicBezTo>
                      <a:pt x="84" y="270"/>
                      <a:pt x="81" y="272"/>
                      <a:pt x="78" y="276"/>
                    </a:cubicBezTo>
                    <a:cubicBezTo>
                      <a:pt x="77" y="277"/>
                      <a:pt x="76" y="280"/>
                      <a:pt x="74" y="282"/>
                    </a:cubicBezTo>
                    <a:cubicBezTo>
                      <a:pt x="73" y="284"/>
                      <a:pt x="71" y="285"/>
                      <a:pt x="69" y="287"/>
                    </a:cubicBezTo>
                    <a:cubicBezTo>
                      <a:pt x="67" y="289"/>
                      <a:pt x="65" y="290"/>
                      <a:pt x="63" y="291"/>
                    </a:cubicBezTo>
                    <a:cubicBezTo>
                      <a:pt x="61" y="293"/>
                      <a:pt x="59" y="295"/>
                      <a:pt x="56" y="297"/>
                    </a:cubicBezTo>
                    <a:cubicBezTo>
                      <a:pt x="53" y="300"/>
                      <a:pt x="49" y="304"/>
                      <a:pt x="45" y="306"/>
                    </a:cubicBezTo>
                    <a:cubicBezTo>
                      <a:pt x="40" y="309"/>
                      <a:pt x="35" y="313"/>
                      <a:pt x="30" y="314"/>
                    </a:cubicBezTo>
                    <a:cubicBezTo>
                      <a:pt x="26" y="315"/>
                      <a:pt x="20" y="315"/>
                      <a:pt x="16" y="314"/>
                    </a:cubicBezTo>
                    <a:cubicBezTo>
                      <a:pt x="14" y="314"/>
                      <a:pt x="12" y="314"/>
                      <a:pt x="10" y="312"/>
                    </a:cubicBezTo>
                    <a:cubicBezTo>
                      <a:pt x="8" y="311"/>
                      <a:pt x="8" y="309"/>
                      <a:pt x="7" y="307"/>
                    </a:cubicBezTo>
                    <a:cubicBezTo>
                      <a:pt x="6" y="304"/>
                      <a:pt x="5" y="302"/>
                      <a:pt x="5" y="300"/>
                    </a:cubicBezTo>
                    <a:cubicBezTo>
                      <a:pt x="4" y="297"/>
                      <a:pt x="4" y="295"/>
                      <a:pt x="3" y="292"/>
                    </a:cubicBezTo>
                    <a:cubicBezTo>
                      <a:pt x="0" y="282"/>
                      <a:pt x="0" y="272"/>
                      <a:pt x="0" y="262"/>
                    </a:cubicBezTo>
                    <a:cubicBezTo>
                      <a:pt x="0" y="257"/>
                      <a:pt x="1" y="253"/>
                      <a:pt x="2" y="248"/>
                    </a:cubicBezTo>
                    <a:cubicBezTo>
                      <a:pt x="2" y="246"/>
                      <a:pt x="3" y="244"/>
                      <a:pt x="4" y="242"/>
                    </a:cubicBezTo>
                    <a:cubicBezTo>
                      <a:pt x="4" y="240"/>
                      <a:pt x="4" y="238"/>
                      <a:pt x="5" y="236"/>
                    </a:cubicBezTo>
                    <a:cubicBezTo>
                      <a:pt x="8" y="228"/>
                      <a:pt x="12" y="222"/>
                      <a:pt x="15" y="214"/>
                    </a:cubicBezTo>
                    <a:cubicBezTo>
                      <a:pt x="17" y="211"/>
                      <a:pt x="19" y="208"/>
                      <a:pt x="20" y="205"/>
                    </a:cubicBezTo>
                    <a:cubicBezTo>
                      <a:pt x="21" y="203"/>
                      <a:pt x="22" y="202"/>
                      <a:pt x="22" y="201"/>
                    </a:cubicBezTo>
                    <a:cubicBezTo>
                      <a:pt x="23" y="199"/>
                      <a:pt x="23" y="197"/>
                      <a:pt x="24" y="196"/>
                    </a:cubicBezTo>
                    <a:cubicBezTo>
                      <a:pt x="25" y="194"/>
                      <a:pt x="27" y="193"/>
                      <a:pt x="27" y="191"/>
                    </a:cubicBezTo>
                    <a:cubicBezTo>
                      <a:pt x="27" y="190"/>
                      <a:pt x="27" y="189"/>
                      <a:pt x="27" y="188"/>
                    </a:cubicBezTo>
                    <a:cubicBezTo>
                      <a:pt x="27" y="187"/>
                      <a:pt x="28" y="187"/>
                      <a:pt x="28" y="186"/>
                    </a:cubicBezTo>
                    <a:cubicBezTo>
                      <a:pt x="28" y="185"/>
                      <a:pt x="28" y="184"/>
                      <a:pt x="28" y="183"/>
                    </a:cubicBezTo>
                    <a:cubicBezTo>
                      <a:pt x="28" y="182"/>
                      <a:pt x="29" y="181"/>
                      <a:pt x="29" y="180"/>
                    </a:cubicBezTo>
                    <a:cubicBezTo>
                      <a:pt x="29" y="178"/>
                      <a:pt x="29" y="176"/>
                      <a:pt x="29" y="174"/>
                    </a:cubicBezTo>
                    <a:cubicBezTo>
                      <a:pt x="29" y="173"/>
                      <a:pt x="30" y="172"/>
                      <a:pt x="30" y="171"/>
                    </a:cubicBezTo>
                    <a:cubicBezTo>
                      <a:pt x="30" y="170"/>
                      <a:pt x="30" y="169"/>
                      <a:pt x="30" y="168"/>
                    </a:cubicBezTo>
                    <a:cubicBezTo>
                      <a:pt x="30" y="166"/>
                      <a:pt x="31" y="164"/>
                      <a:pt x="30" y="162"/>
                    </a:cubicBezTo>
                    <a:cubicBezTo>
                      <a:pt x="27" y="162"/>
                      <a:pt x="28" y="160"/>
                      <a:pt x="28" y="158"/>
                    </a:cubicBezTo>
                    <a:cubicBezTo>
                      <a:pt x="27" y="158"/>
                      <a:pt x="27" y="159"/>
                      <a:pt x="26" y="159"/>
                    </a:cubicBezTo>
                    <a:cubicBezTo>
                      <a:pt x="26" y="157"/>
                      <a:pt x="24" y="155"/>
                      <a:pt x="24" y="153"/>
                    </a:cubicBezTo>
                    <a:cubicBezTo>
                      <a:pt x="23" y="151"/>
                      <a:pt x="23" y="149"/>
                      <a:pt x="22" y="147"/>
                    </a:cubicBezTo>
                    <a:cubicBezTo>
                      <a:pt x="21" y="145"/>
                      <a:pt x="21" y="144"/>
                      <a:pt x="20" y="142"/>
                    </a:cubicBezTo>
                    <a:cubicBezTo>
                      <a:pt x="18" y="140"/>
                      <a:pt x="17" y="137"/>
                      <a:pt x="16" y="135"/>
                    </a:cubicBezTo>
                    <a:cubicBezTo>
                      <a:pt x="15" y="132"/>
                      <a:pt x="15" y="130"/>
                      <a:pt x="14" y="127"/>
                    </a:cubicBezTo>
                    <a:cubicBezTo>
                      <a:pt x="13" y="124"/>
                      <a:pt x="12" y="122"/>
                      <a:pt x="11" y="119"/>
                    </a:cubicBezTo>
                    <a:cubicBezTo>
                      <a:pt x="11" y="118"/>
                      <a:pt x="11" y="117"/>
                      <a:pt x="11" y="117"/>
                    </a:cubicBezTo>
                    <a:cubicBezTo>
                      <a:pt x="11" y="116"/>
                      <a:pt x="11" y="116"/>
                      <a:pt x="10" y="115"/>
                    </a:cubicBezTo>
                    <a:cubicBezTo>
                      <a:pt x="10" y="114"/>
                      <a:pt x="10" y="113"/>
                      <a:pt x="9" y="112"/>
                    </a:cubicBezTo>
                    <a:cubicBezTo>
                      <a:pt x="9" y="111"/>
                      <a:pt x="8" y="110"/>
                      <a:pt x="8" y="109"/>
                    </a:cubicBezTo>
                    <a:cubicBezTo>
                      <a:pt x="8" y="109"/>
                      <a:pt x="8" y="108"/>
                      <a:pt x="8" y="107"/>
                    </a:cubicBezTo>
                    <a:cubicBezTo>
                      <a:pt x="8" y="107"/>
                      <a:pt x="8" y="106"/>
                      <a:pt x="7" y="106"/>
                    </a:cubicBezTo>
                    <a:cubicBezTo>
                      <a:pt x="7" y="105"/>
                      <a:pt x="7" y="104"/>
                      <a:pt x="7" y="103"/>
                    </a:cubicBezTo>
                    <a:cubicBezTo>
                      <a:pt x="6" y="103"/>
                      <a:pt x="6" y="103"/>
                      <a:pt x="6" y="102"/>
                    </a:cubicBezTo>
                    <a:cubicBezTo>
                      <a:pt x="6" y="101"/>
                      <a:pt x="6" y="100"/>
                      <a:pt x="6" y="100"/>
                    </a:cubicBezTo>
                    <a:cubicBezTo>
                      <a:pt x="6" y="98"/>
                      <a:pt x="5" y="98"/>
                      <a:pt x="5" y="97"/>
                    </a:cubicBezTo>
                    <a:cubicBezTo>
                      <a:pt x="5" y="95"/>
                      <a:pt x="5" y="94"/>
                      <a:pt x="5" y="92"/>
                    </a:cubicBezTo>
                    <a:cubicBezTo>
                      <a:pt x="5" y="90"/>
                      <a:pt x="5" y="87"/>
                      <a:pt x="5" y="84"/>
                    </a:cubicBezTo>
                    <a:cubicBezTo>
                      <a:pt x="5" y="82"/>
                      <a:pt x="6" y="81"/>
                      <a:pt x="6" y="80"/>
                    </a:cubicBezTo>
                    <a:cubicBezTo>
                      <a:pt x="6" y="78"/>
                      <a:pt x="6" y="77"/>
                      <a:pt x="6" y="76"/>
                    </a:cubicBezTo>
                    <a:cubicBezTo>
                      <a:pt x="6" y="75"/>
                      <a:pt x="7" y="74"/>
                      <a:pt x="7" y="73"/>
                    </a:cubicBezTo>
                    <a:cubicBezTo>
                      <a:pt x="7" y="72"/>
                      <a:pt x="7" y="71"/>
                      <a:pt x="7" y="69"/>
                    </a:cubicBezTo>
                    <a:cubicBezTo>
                      <a:pt x="7" y="66"/>
                      <a:pt x="9" y="64"/>
                      <a:pt x="9" y="61"/>
                    </a:cubicBezTo>
                    <a:cubicBezTo>
                      <a:pt x="9" y="60"/>
                      <a:pt x="9" y="59"/>
                      <a:pt x="9" y="59"/>
                    </a:cubicBezTo>
                    <a:cubicBezTo>
                      <a:pt x="9" y="58"/>
                      <a:pt x="9" y="58"/>
                      <a:pt x="10" y="57"/>
                    </a:cubicBezTo>
                    <a:cubicBezTo>
                      <a:pt x="10" y="56"/>
                      <a:pt x="11" y="55"/>
                      <a:pt x="11" y="53"/>
                    </a:cubicBezTo>
                    <a:cubicBezTo>
                      <a:pt x="11" y="52"/>
                      <a:pt x="12" y="50"/>
                      <a:pt x="10" y="50"/>
                    </a:cubicBezTo>
                    <a:cubicBezTo>
                      <a:pt x="9" y="50"/>
                      <a:pt x="9" y="52"/>
                      <a:pt x="7" y="51"/>
                    </a:cubicBezTo>
                    <a:cubicBezTo>
                      <a:pt x="8" y="49"/>
                      <a:pt x="10" y="47"/>
                      <a:pt x="11" y="44"/>
                    </a:cubicBezTo>
                    <a:cubicBezTo>
                      <a:pt x="12" y="41"/>
                      <a:pt x="12" y="39"/>
                      <a:pt x="13" y="37"/>
                    </a:cubicBezTo>
                    <a:cubicBezTo>
                      <a:pt x="16" y="31"/>
                      <a:pt x="18" y="27"/>
                      <a:pt x="20" y="22"/>
                    </a:cubicBezTo>
                    <a:cubicBezTo>
                      <a:pt x="22" y="19"/>
                      <a:pt x="23" y="16"/>
                      <a:pt x="25" y="14"/>
                    </a:cubicBezTo>
                    <a:cubicBezTo>
                      <a:pt x="27" y="12"/>
                      <a:pt x="29" y="11"/>
                      <a:pt x="30" y="9"/>
                    </a:cubicBezTo>
                    <a:cubicBezTo>
                      <a:pt x="33" y="7"/>
                      <a:pt x="35" y="4"/>
                      <a:pt x="38" y="3"/>
                    </a:cubicBezTo>
                    <a:cubicBezTo>
                      <a:pt x="41" y="2"/>
                      <a:pt x="43" y="2"/>
                      <a:pt x="47" y="2"/>
                    </a:cubicBezTo>
                    <a:cubicBezTo>
                      <a:pt x="48" y="2"/>
                      <a:pt x="50" y="2"/>
                      <a:pt x="51" y="2"/>
                    </a:cubicBezTo>
                    <a:cubicBezTo>
                      <a:pt x="53" y="2"/>
                      <a:pt x="54" y="1"/>
                      <a:pt x="55" y="1"/>
                    </a:cubicBezTo>
                    <a:cubicBezTo>
                      <a:pt x="58" y="0"/>
                      <a:pt x="62" y="1"/>
                      <a:pt x="65" y="1"/>
                    </a:cubicBezTo>
                    <a:cubicBezTo>
                      <a:pt x="71" y="1"/>
                      <a:pt x="78" y="1"/>
                      <a:pt x="84" y="1"/>
                    </a:cubicBezTo>
                    <a:cubicBezTo>
                      <a:pt x="87" y="1"/>
                      <a:pt x="90" y="0"/>
                      <a:pt x="93" y="1"/>
                    </a:cubicBezTo>
                    <a:cubicBezTo>
                      <a:pt x="96" y="2"/>
                      <a:pt x="99" y="2"/>
                      <a:pt x="101" y="3"/>
                    </a:cubicBezTo>
                    <a:cubicBezTo>
                      <a:pt x="104" y="4"/>
                      <a:pt x="106" y="5"/>
                      <a:pt x="109" y="5"/>
                    </a:cubicBezTo>
                    <a:cubicBezTo>
                      <a:pt x="111" y="5"/>
                      <a:pt x="113" y="5"/>
                      <a:pt x="114" y="5"/>
                    </a:cubicBezTo>
                    <a:cubicBezTo>
                      <a:pt x="116" y="5"/>
                      <a:pt x="117" y="6"/>
                      <a:pt x="118" y="6"/>
                    </a:cubicBezTo>
                    <a:cubicBezTo>
                      <a:pt x="119" y="7"/>
                      <a:pt x="119" y="8"/>
                      <a:pt x="119" y="9"/>
                    </a:cubicBezTo>
                    <a:cubicBezTo>
                      <a:pt x="122" y="9"/>
                      <a:pt x="124" y="12"/>
                      <a:pt x="127" y="12"/>
                    </a:cubicBezTo>
                    <a:cubicBezTo>
                      <a:pt x="129" y="13"/>
                      <a:pt x="131" y="12"/>
                      <a:pt x="132" y="13"/>
                    </a:cubicBezTo>
                    <a:cubicBezTo>
                      <a:pt x="134" y="14"/>
                      <a:pt x="135" y="15"/>
                      <a:pt x="136" y="16"/>
                    </a:cubicBezTo>
                    <a:cubicBezTo>
                      <a:pt x="139" y="17"/>
                      <a:pt x="141" y="18"/>
                      <a:pt x="144" y="20"/>
                    </a:cubicBezTo>
                    <a:cubicBezTo>
                      <a:pt x="145" y="21"/>
                      <a:pt x="151" y="21"/>
                      <a:pt x="148" y="24"/>
                    </a:cubicBezTo>
                    <a:cubicBezTo>
                      <a:pt x="150" y="24"/>
                      <a:pt x="152" y="26"/>
                      <a:pt x="153" y="27"/>
                    </a:cubicBezTo>
                    <a:cubicBezTo>
                      <a:pt x="155" y="28"/>
                      <a:pt x="157" y="30"/>
                      <a:pt x="158" y="32"/>
                    </a:cubicBezTo>
                    <a:cubicBezTo>
                      <a:pt x="159" y="33"/>
                      <a:pt x="161" y="34"/>
                      <a:pt x="162" y="35"/>
                    </a:cubicBezTo>
                    <a:cubicBezTo>
                      <a:pt x="162" y="35"/>
                      <a:pt x="162" y="37"/>
                      <a:pt x="163" y="37"/>
                    </a:cubicBezTo>
                    <a:cubicBezTo>
                      <a:pt x="165" y="39"/>
                      <a:pt x="166" y="40"/>
                      <a:pt x="167" y="43"/>
                    </a:cubicBezTo>
                    <a:cubicBezTo>
                      <a:pt x="165" y="42"/>
                      <a:pt x="164" y="42"/>
                      <a:pt x="163" y="41"/>
                    </a:cubicBezTo>
                    <a:cubicBezTo>
                      <a:pt x="161" y="40"/>
                      <a:pt x="160" y="39"/>
                      <a:pt x="158" y="40"/>
                    </a:cubicBezTo>
                    <a:cubicBezTo>
                      <a:pt x="159" y="40"/>
                      <a:pt x="160" y="40"/>
                      <a:pt x="161" y="42"/>
                    </a:cubicBezTo>
                    <a:cubicBezTo>
                      <a:pt x="160" y="42"/>
                      <a:pt x="159" y="42"/>
                      <a:pt x="158" y="42"/>
                    </a:cubicBezTo>
                    <a:cubicBezTo>
                      <a:pt x="157" y="46"/>
                      <a:pt x="159" y="48"/>
                      <a:pt x="161" y="51"/>
                    </a:cubicBezTo>
                    <a:cubicBezTo>
                      <a:pt x="161" y="53"/>
                      <a:pt x="162" y="54"/>
                      <a:pt x="162" y="56"/>
                    </a:cubicBezTo>
                    <a:cubicBezTo>
                      <a:pt x="163" y="57"/>
                      <a:pt x="164" y="57"/>
                      <a:pt x="164" y="58"/>
                    </a:cubicBezTo>
                    <a:cubicBezTo>
                      <a:pt x="164" y="59"/>
                      <a:pt x="164" y="60"/>
                      <a:pt x="164" y="62"/>
                    </a:cubicBezTo>
                    <a:cubicBezTo>
                      <a:pt x="164" y="62"/>
                      <a:pt x="165" y="63"/>
                      <a:pt x="165" y="64"/>
                    </a:cubicBezTo>
                    <a:cubicBezTo>
                      <a:pt x="165" y="65"/>
                      <a:pt x="165" y="66"/>
                      <a:pt x="165" y="67"/>
                    </a:cubicBezTo>
                    <a:cubicBezTo>
                      <a:pt x="165" y="68"/>
                      <a:pt x="166" y="68"/>
                      <a:pt x="166" y="69"/>
                    </a:cubicBezTo>
                    <a:cubicBezTo>
                      <a:pt x="166" y="70"/>
                      <a:pt x="166" y="71"/>
                      <a:pt x="166" y="72"/>
                    </a:cubicBezTo>
                    <a:cubicBezTo>
                      <a:pt x="166" y="75"/>
                      <a:pt x="167" y="76"/>
                      <a:pt x="167" y="78"/>
                    </a:cubicBezTo>
                    <a:cubicBezTo>
                      <a:pt x="167" y="80"/>
                      <a:pt x="167" y="83"/>
                      <a:pt x="167" y="85"/>
                    </a:cubicBezTo>
                    <a:cubicBezTo>
                      <a:pt x="167" y="89"/>
                      <a:pt x="167" y="93"/>
                      <a:pt x="169" y="97"/>
                    </a:cubicBezTo>
                    <a:cubicBezTo>
                      <a:pt x="170" y="98"/>
                      <a:pt x="170" y="100"/>
                      <a:pt x="171" y="101"/>
                    </a:cubicBezTo>
                    <a:cubicBezTo>
                      <a:pt x="172" y="103"/>
                      <a:pt x="173" y="105"/>
                      <a:pt x="174" y="106"/>
                    </a:cubicBezTo>
                    <a:cubicBezTo>
                      <a:pt x="175" y="108"/>
                      <a:pt x="175" y="109"/>
                      <a:pt x="175" y="111"/>
                    </a:cubicBezTo>
                    <a:cubicBezTo>
                      <a:pt x="176" y="113"/>
                      <a:pt x="177" y="114"/>
                      <a:pt x="178" y="116"/>
                    </a:cubicBezTo>
                    <a:cubicBezTo>
                      <a:pt x="178" y="118"/>
                      <a:pt x="178" y="120"/>
                      <a:pt x="179" y="122"/>
                    </a:cubicBezTo>
                    <a:cubicBezTo>
                      <a:pt x="179" y="124"/>
                      <a:pt x="180" y="125"/>
                      <a:pt x="181" y="127"/>
                    </a:cubicBezTo>
                    <a:cubicBezTo>
                      <a:pt x="181" y="128"/>
                      <a:pt x="181" y="129"/>
                      <a:pt x="181" y="130"/>
                    </a:cubicBezTo>
                    <a:cubicBezTo>
                      <a:pt x="181" y="131"/>
                      <a:pt x="182" y="131"/>
                      <a:pt x="182" y="132"/>
                    </a:cubicBezTo>
                    <a:cubicBezTo>
                      <a:pt x="182" y="134"/>
                      <a:pt x="182" y="137"/>
                      <a:pt x="182" y="139"/>
                    </a:cubicBezTo>
                    <a:cubicBezTo>
                      <a:pt x="180" y="143"/>
                      <a:pt x="176" y="142"/>
                      <a:pt x="172" y="143"/>
                    </a:cubicBezTo>
                    <a:cubicBezTo>
                      <a:pt x="168" y="143"/>
                      <a:pt x="167" y="147"/>
                      <a:pt x="167" y="150"/>
                    </a:cubicBezTo>
                    <a:cubicBezTo>
                      <a:pt x="167" y="152"/>
                      <a:pt x="167" y="155"/>
                      <a:pt x="167" y="156"/>
                    </a:cubicBezTo>
                    <a:cubicBezTo>
                      <a:pt x="168" y="159"/>
                      <a:pt x="169" y="159"/>
                      <a:pt x="167" y="162"/>
                    </a:cubicBezTo>
                    <a:cubicBezTo>
                      <a:pt x="166" y="162"/>
                      <a:pt x="166" y="163"/>
                      <a:pt x="165" y="163"/>
                    </a:cubicBezTo>
                    <a:cubicBezTo>
                      <a:pt x="165" y="163"/>
                      <a:pt x="163" y="164"/>
                      <a:pt x="163" y="164"/>
                    </a:cubicBezTo>
                    <a:cubicBezTo>
                      <a:pt x="162" y="166"/>
                      <a:pt x="164" y="167"/>
                      <a:pt x="165" y="168"/>
                    </a:cubicBezTo>
                    <a:cubicBezTo>
                      <a:pt x="165" y="169"/>
                      <a:pt x="165" y="171"/>
                      <a:pt x="165" y="171"/>
                    </a:cubicBezTo>
                    <a:cubicBezTo>
                      <a:pt x="164" y="173"/>
                      <a:pt x="164" y="172"/>
                      <a:pt x="163" y="173"/>
                    </a:cubicBezTo>
                    <a:cubicBezTo>
                      <a:pt x="162" y="174"/>
                      <a:pt x="160" y="175"/>
                      <a:pt x="159" y="176"/>
                    </a:cubicBezTo>
                    <a:cubicBezTo>
                      <a:pt x="157" y="179"/>
                      <a:pt x="156" y="183"/>
                      <a:pt x="156" y="186"/>
                    </a:cubicBezTo>
                    <a:cubicBezTo>
                      <a:pt x="156" y="188"/>
                      <a:pt x="157" y="190"/>
                      <a:pt x="156" y="192"/>
                    </a:cubicBezTo>
                    <a:cubicBezTo>
                      <a:pt x="156" y="194"/>
                      <a:pt x="155" y="196"/>
                      <a:pt x="154" y="198"/>
                    </a:cubicBezTo>
                    <a:cubicBezTo>
                      <a:pt x="153" y="201"/>
                      <a:pt x="152" y="204"/>
                      <a:pt x="148" y="206"/>
                    </a:cubicBezTo>
                    <a:cubicBezTo>
                      <a:pt x="145" y="208"/>
                      <a:pt x="142" y="209"/>
                      <a:pt x="139" y="211"/>
                    </a:cubicBezTo>
                    <a:cubicBezTo>
                      <a:pt x="136" y="212"/>
                      <a:pt x="133" y="213"/>
                      <a:pt x="129" y="215"/>
                    </a:cubicBezTo>
                    <a:cubicBezTo>
                      <a:pt x="128" y="215"/>
                      <a:pt x="128" y="215"/>
                      <a:pt x="127" y="215"/>
                    </a:cubicBezTo>
                    <a:cubicBezTo>
                      <a:pt x="126" y="216"/>
                      <a:pt x="125" y="216"/>
                      <a:pt x="125" y="216"/>
                    </a:cubicBezTo>
                    <a:cubicBezTo>
                      <a:pt x="123" y="217"/>
                      <a:pt x="121" y="217"/>
                      <a:pt x="120" y="218"/>
                    </a:cubicBezTo>
                    <a:cubicBezTo>
                      <a:pt x="118" y="220"/>
                      <a:pt x="116" y="223"/>
                      <a:pt x="114" y="225"/>
                    </a:cubicBezTo>
                    <a:close/>
                  </a:path>
                </a:pathLst>
              </a:custGeom>
              <a:no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nvGrpSpPr>
            <p:cNvPr id="80" name="Group 1568" descr="Down:  Group 14"/>
            <p:cNvGrpSpPr/>
            <p:nvPr/>
          </p:nvGrpSpPr>
          <p:grpSpPr>
            <a:xfrm>
              <a:off x="6260587" y="2631217"/>
              <a:ext cx="769317" cy="1350207"/>
              <a:chOff x="2612440" y="1620796"/>
              <a:chExt cx="769317" cy="1350207"/>
            </a:xfrm>
          </p:grpSpPr>
          <p:sp>
            <p:nvSpPr>
              <p:cNvPr id="1577" name="Freeform 67"/>
              <p:cNvSpPr>
                <a:spLocks/>
              </p:cNvSpPr>
              <p:nvPr/>
            </p:nvSpPr>
            <p:spPr bwMode="auto">
              <a:xfrm>
                <a:off x="2672198" y="2215684"/>
                <a:ext cx="223958" cy="38224"/>
              </a:xfrm>
              <a:custGeom>
                <a:avLst/>
                <a:gdLst>
                  <a:gd name="T0" fmla="*/ 7 w 176"/>
                  <a:gd name="T1" fmla="*/ 18 h 30"/>
                  <a:gd name="T2" fmla="*/ 2 w 176"/>
                  <a:gd name="T3" fmla="*/ 22 h 30"/>
                  <a:gd name="T4" fmla="*/ 0 w 176"/>
                  <a:gd name="T5" fmla="*/ 27 h 30"/>
                  <a:gd name="T6" fmla="*/ 6 w 176"/>
                  <a:gd name="T7" fmla="*/ 30 h 30"/>
                  <a:gd name="T8" fmla="*/ 167 w 176"/>
                  <a:gd name="T9" fmla="*/ 28 h 30"/>
                  <a:gd name="T10" fmla="*/ 172 w 176"/>
                  <a:gd name="T11" fmla="*/ 24 h 30"/>
                  <a:gd name="T12" fmla="*/ 175 w 176"/>
                  <a:gd name="T13" fmla="*/ 3 h 30"/>
                  <a:gd name="T14" fmla="*/ 170 w 176"/>
                  <a:gd name="T15" fmla="*/ 0 h 30"/>
                  <a:gd name="T16" fmla="*/ 7 w 176"/>
                  <a:gd name="T17" fmla="*/ 18 h 30"/>
                  <a:gd name="T18" fmla="*/ 7 w 176"/>
                  <a:gd name="T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0">
                    <a:moveTo>
                      <a:pt x="7" y="18"/>
                    </a:moveTo>
                    <a:cubicBezTo>
                      <a:pt x="4" y="18"/>
                      <a:pt x="1" y="20"/>
                      <a:pt x="2" y="22"/>
                    </a:cubicBezTo>
                    <a:cubicBezTo>
                      <a:pt x="0" y="27"/>
                      <a:pt x="0" y="27"/>
                      <a:pt x="0" y="27"/>
                    </a:cubicBezTo>
                    <a:cubicBezTo>
                      <a:pt x="1" y="29"/>
                      <a:pt x="2" y="30"/>
                      <a:pt x="6" y="30"/>
                    </a:cubicBezTo>
                    <a:cubicBezTo>
                      <a:pt x="167" y="28"/>
                      <a:pt x="167" y="28"/>
                      <a:pt x="167" y="28"/>
                    </a:cubicBezTo>
                    <a:cubicBezTo>
                      <a:pt x="170" y="28"/>
                      <a:pt x="172" y="26"/>
                      <a:pt x="172" y="24"/>
                    </a:cubicBezTo>
                    <a:cubicBezTo>
                      <a:pt x="175" y="3"/>
                      <a:pt x="175" y="3"/>
                      <a:pt x="175" y="3"/>
                    </a:cubicBezTo>
                    <a:cubicBezTo>
                      <a:pt x="176" y="1"/>
                      <a:pt x="173" y="0"/>
                      <a:pt x="170" y="0"/>
                    </a:cubicBezTo>
                    <a:cubicBezTo>
                      <a:pt x="7" y="18"/>
                      <a:pt x="7" y="18"/>
                      <a:pt x="7" y="18"/>
                    </a:cubicBezTo>
                    <a:cubicBezTo>
                      <a:pt x="7" y="18"/>
                      <a:pt x="7" y="18"/>
                      <a:pt x="7" y="18"/>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81" name="Group 1577"/>
              <p:cNvGrpSpPr/>
              <p:nvPr/>
            </p:nvGrpSpPr>
            <p:grpSpPr>
              <a:xfrm>
                <a:off x="2612440" y="1620796"/>
                <a:ext cx="769317" cy="1350207"/>
                <a:chOff x="2612440" y="1620796"/>
                <a:chExt cx="769317" cy="1350207"/>
              </a:xfrm>
            </p:grpSpPr>
            <p:sp>
              <p:nvSpPr>
                <p:cNvPr id="1579" name="Freeform 65"/>
                <p:cNvSpPr>
                  <a:spLocks/>
                </p:cNvSpPr>
                <p:nvPr/>
              </p:nvSpPr>
              <p:spPr bwMode="auto">
                <a:xfrm>
                  <a:off x="2927919" y="1620796"/>
                  <a:ext cx="255721" cy="629343"/>
                </a:xfrm>
                <a:custGeom>
                  <a:avLst/>
                  <a:gdLst>
                    <a:gd name="T0" fmla="*/ 197 w 201"/>
                    <a:gd name="T1" fmla="*/ 442 h 495"/>
                    <a:gd name="T2" fmla="*/ 126 w 201"/>
                    <a:gd name="T3" fmla="*/ 227 h 495"/>
                    <a:gd name="T4" fmla="*/ 111 w 201"/>
                    <a:gd name="T5" fmla="*/ 211 h 495"/>
                    <a:gd name="T6" fmla="*/ 103 w 201"/>
                    <a:gd name="T7" fmla="*/ 3 h 495"/>
                    <a:gd name="T8" fmla="*/ 78 w 201"/>
                    <a:gd name="T9" fmla="*/ 0 h 495"/>
                    <a:gd name="T10" fmla="*/ 36 w 201"/>
                    <a:gd name="T11" fmla="*/ 424 h 495"/>
                    <a:gd name="T12" fmla="*/ 59 w 201"/>
                    <a:gd name="T13" fmla="*/ 427 h 495"/>
                    <a:gd name="T14" fmla="*/ 109 w 201"/>
                    <a:gd name="T15" fmla="*/ 232 h 495"/>
                    <a:gd name="T16" fmla="*/ 110 w 201"/>
                    <a:gd name="T17" fmla="*/ 221 h 495"/>
                    <a:gd name="T18" fmla="*/ 121 w 201"/>
                    <a:gd name="T19" fmla="*/ 237 h 495"/>
                    <a:gd name="T20" fmla="*/ 190 w 201"/>
                    <a:gd name="T21" fmla="*/ 445 h 495"/>
                    <a:gd name="T22" fmla="*/ 172 w 201"/>
                    <a:gd name="T23" fmla="*/ 486 h 495"/>
                    <a:gd name="T24" fmla="*/ 1 w 201"/>
                    <a:gd name="T25" fmla="*/ 487 h 495"/>
                    <a:gd name="T26" fmla="*/ 0 w 201"/>
                    <a:gd name="T27" fmla="*/ 495 h 495"/>
                    <a:gd name="T28" fmla="*/ 165 w 201"/>
                    <a:gd name="T29" fmla="*/ 495 h 495"/>
                    <a:gd name="T30" fmla="*/ 195 w 201"/>
                    <a:gd name="T31" fmla="*/ 480 h 495"/>
                    <a:gd name="T32" fmla="*/ 197 w 201"/>
                    <a:gd name="T33" fmla="*/ 44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495">
                      <a:moveTo>
                        <a:pt x="197" y="442"/>
                      </a:moveTo>
                      <a:cubicBezTo>
                        <a:pt x="192" y="428"/>
                        <a:pt x="131" y="243"/>
                        <a:pt x="126" y="227"/>
                      </a:cubicBezTo>
                      <a:cubicBezTo>
                        <a:pt x="122" y="215"/>
                        <a:pt x="114" y="212"/>
                        <a:pt x="111" y="211"/>
                      </a:cubicBezTo>
                      <a:cubicBezTo>
                        <a:pt x="120" y="100"/>
                        <a:pt x="103" y="3"/>
                        <a:pt x="103" y="3"/>
                      </a:cubicBezTo>
                      <a:cubicBezTo>
                        <a:pt x="78" y="0"/>
                        <a:pt x="78" y="0"/>
                        <a:pt x="78" y="0"/>
                      </a:cubicBezTo>
                      <a:cubicBezTo>
                        <a:pt x="36" y="424"/>
                        <a:pt x="36" y="424"/>
                        <a:pt x="36" y="424"/>
                      </a:cubicBezTo>
                      <a:cubicBezTo>
                        <a:pt x="59" y="427"/>
                        <a:pt x="59" y="427"/>
                        <a:pt x="59" y="427"/>
                      </a:cubicBezTo>
                      <a:cubicBezTo>
                        <a:pt x="59" y="427"/>
                        <a:pt x="97" y="353"/>
                        <a:pt x="109" y="232"/>
                      </a:cubicBezTo>
                      <a:cubicBezTo>
                        <a:pt x="109" y="228"/>
                        <a:pt x="110" y="224"/>
                        <a:pt x="110" y="221"/>
                      </a:cubicBezTo>
                      <a:cubicBezTo>
                        <a:pt x="112" y="221"/>
                        <a:pt x="117" y="224"/>
                        <a:pt x="121" y="237"/>
                      </a:cubicBezTo>
                      <a:cubicBezTo>
                        <a:pt x="127" y="254"/>
                        <a:pt x="185" y="432"/>
                        <a:pt x="190" y="445"/>
                      </a:cubicBezTo>
                      <a:cubicBezTo>
                        <a:pt x="194" y="459"/>
                        <a:pt x="193" y="486"/>
                        <a:pt x="172" y="486"/>
                      </a:cubicBezTo>
                      <a:cubicBezTo>
                        <a:pt x="151" y="486"/>
                        <a:pt x="1" y="487"/>
                        <a:pt x="1" y="487"/>
                      </a:cubicBezTo>
                      <a:cubicBezTo>
                        <a:pt x="0" y="495"/>
                        <a:pt x="0" y="495"/>
                        <a:pt x="0" y="495"/>
                      </a:cubicBezTo>
                      <a:cubicBezTo>
                        <a:pt x="0" y="495"/>
                        <a:pt x="156" y="495"/>
                        <a:pt x="165" y="495"/>
                      </a:cubicBezTo>
                      <a:cubicBezTo>
                        <a:pt x="174" y="495"/>
                        <a:pt x="188" y="495"/>
                        <a:pt x="195" y="480"/>
                      </a:cubicBezTo>
                      <a:cubicBezTo>
                        <a:pt x="200" y="471"/>
                        <a:pt x="201" y="457"/>
                        <a:pt x="197" y="442"/>
                      </a:cubicBez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80" name="Freeform 73"/>
                <p:cNvSpPr>
                  <a:spLocks/>
                </p:cNvSpPr>
                <p:nvPr/>
              </p:nvSpPr>
              <p:spPr bwMode="auto">
                <a:xfrm>
                  <a:off x="2612440" y="2250139"/>
                  <a:ext cx="769317" cy="720864"/>
                </a:xfrm>
                <a:custGeom>
                  <a:avLst/>
                  <a:gdLst>
                    <a:gd name="T0" fmla="*/ 1429 w 1429"/>
                    <a:gd name="T1" fmla="*/ 87 h 1339"/>
                    <a:gd name="T2" fmla="*/ 1429 w 1429"/>
                    <a:gd name="T3" fmla="*/ 0 h 1339"/>
                    <a:gd name="T4" fmla="*/ 0 w 1429"/>
                    <a:gd name="T5" fmla="*/ 0 h 1339"/>
                    <a:gd name="T6" fmla="*/ 0 w 1429"/>
                    <a:gd name="T7" fmla="*/ 87 h 1339"/>
                    <a:gd name="T8" fmla="*/ 595 w 1429"/>
                    <a:gd name="T9" fmla="*/ 87 h 1339"/>
                    <a:gd name="T10" fmla="*/ 1231 w 1429"/>
                    <a:gd name="T11" fmla="*/ 1221 h 1339"/>
                    <a:gd name="T12" fmla="*/ 0 w 1429"/>
                    <a:gd name="T13" fmla="*/ 1221 h 1339"/>
                    <a:gd name="T14" fmla="*/ 0 w 1429"/>
                    <a:gd name="T15" fmla="*/ 1311 h 1339"/>
                    <a:gd name="T16" fmla="*/ 40 w 1429"/>
                    <a:gd name="T17" fmla="*/ 1311 h 1339"/>
                    <a:gd name="T18" fmla="*/ 50 w 1429"/>
                    <a:gd name="T19" fmla="*/ 1339 h 1339"/>
                    <a:gd name="T20" fmla="*/ 99 w 1429"/>
                    <a:gd name="T21" fmla="*/ 1339 h 1339"/>
                    <a:gd name="T22" fmla="*/ 106 w 1429"/>
                    <a:gd name="T23" fmla="*/ 1311 h 1339"/>
                    <a:gd name="T24" fmla="*/ 1318 w 1429"/>
                    <a:gd name="T25" fmla="*/ 1311 h 1339"/>
                    <a:gd name="T26" fmla="*/ 1328 w 1429"/>
                    <a:gd name="T27" fmla="*/ 1339 h 1339"/>
                    <a:gd name="T28" fmla="*/ 1377 w 1429"/>
                    <a:gd name="T29" fmla="*/ 1339 h 1339"/>
                    <a:gd name="T30" fmla="*/ 1387 w 1429"/>
                    <a:gd name="T31" fmla="*/ 1311 h 1339"/>
                    <a:gd name="T32" fmla="*/ 1429 w 1429"/>
                    <a:gd name="T33" fmla="*/ 1311 h 1339"/>
                    <a:gd name="T34" fmla="*/ 1429 w 1429"/>
                    <a:gd name="T35" fmla="*/ 1221 h 1339"/>
                    <a:gd name="T36" fmla="*/ 1316 w 1429"/>
                    <a:gd name="T37" fmla="*/ 1221 h 1339"/>
                    <a:gd name="T38" fmla="*/ 680 w 1429"/>
                    <a:gd name="T39" fmla="*/ 87 h 1339"/>
                    <a:gd name="T40" fmla="*/ 1429 w 1429"/>
                    <a:gd name="T41" fmla="*/ 8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9" h="1339">
                      <a:moveTo>
                        <a:pt x="1429" y="87"/>
                      </a:moveTo>
                      <a:lnTo>
                        <a:pt x="1429" y="0"/>
                      </a:lnTo>
                      <a:lnTo>
                        <a:pt x="0" y="0"/>
                      </a:lnTo>
                      <a:lnTo>
                        <a:pt x="0" y="87"/>
                      </a:lnTo>
                      <a:lnTo>
                        <a:pt x="595" y="87"/>
                      </a:lnTo>
                      <a:lnTo>
                        <a:pt x="1231" y="1221"/>
                      </a:lnTo>
                      <a:lnTo>
                        <a:pt x="0" y="1221"/>
                      </a:lnTo>
                      <a:lnTo>
                        <a:pt x="0" y="1311"/>
                      </a:lnTo>
                      <a:lnTo>
                        <a:pt x="40" y="1311"/>
                      </a:lnTo>
                      <a:lnTo>
                        <a:pt x="50" y="1339"/>
                      </a:lnTo>
                      <a:lnTo>
                        <a:pt x="99" y="1339"/>
                      </a:lnTo>
                      <a:lnTo>
                        <a:pt x="106" y="1311"/>
                      </a:lnTo>
                      <a:lnTo>
                        <a:pt x="1318" y="1311"/>
                      </a:lnTo>
                      <a:lnTo>
                        <a:pt x="1328" y="1339"/>
                      </a:lnTo>
                      <a:lnTo>
                        <a:pt x="1377" y="1339"/>
                      </a:lnTo>
                      <a:lnTo>
                        <a:pt x="1387" y="1311"/>
                      </a:lnTo>
                      <a:lnTo>
                        <a:pt x="1429" y="1311"/>
                      </a:lnTo>
                      <a:lnTo>
                        <a:pt x="1429" y="1221"/>
                      </a:lnTo>
                      <a:lnTo>
                        <a:pt x="1316" y="1221"/>
                      </a:lnTo>
                      <a:lnTo>
                        <a:pt x="680" y="87"/>
                      </a:lnTo>
                      <a:lnTo>
                        <a:pt x="1429" y="87"/>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grpSp>
        <p:grpSp>
          <p:nvGrpSpPr>
            <p:cNvPr id="82" name="Group 1569" descr="Down:  Group 19"/>
            <p:cNvGrpSpPr/>
            <p:nvPr/>
          </p:nvGrpSpPr>
          <p:grpSpPr>
            <a:xfrm>
              <a:off x="5490768" y="2891698"/>
              <a:ext cx="976030" cy="1123185"/>
              <a:chOff x="1870597" y="1866978"/>
              <a:chExt cx="976030" cy="1123185"/>
            </a:xfrm>
          </p:grpSpPr>
          <p:sp>
            <p:nvSpPr>
              <p:cNvPr id="1571" name="Freeform 66"/>
              <p:cNvSpPr>
                <a:spLocks/>
              </p:cNvSpPr>
              <p:nvPr/>
            </p:nvSpPr>
            <p:spPr bwMode="auto">
              <a:xfrm>
                <a:off x="2195211" y="2340583"/>
                <a:ext cx="651416" cy="618037"/>
              </a:xfrm>
              <a:custGeom>
                <a:avLst/>
                <a:gdLst>
                  <a:gd name="T0" fmla="*/ 510 w 512"/>
                  <a:gd name="T1" fmla="*/ 75 h 486"/>
                  <a:gd name="T2" fmla="*/ 499 w 512"/>
                  <a:gd name="T3" fmla="*/ 55 h 486"/>
                  <a:gd name="T4" fmla="*/ 462 w 512"/>
                  <a:gd name="T5" fmla="*/ 30 h 486"/>
                  <a:gd name="T6" fmla="*/ 439 w 512"/>
                  <a:gd name="T7" fmla="*/ 23 h 486"/>
                  <a:gd name="T8" fmla="*/ 373 w 512"/>
                  <a:gd name="T9" fmla="*/ 10 h 486"/>
                  <a:gd name="T10" fmla="*/ 321 w 512"/>
                  <a:gd name="T11" fmla="*/ 8 h 486"/>
                  <a:gd name="T12" fmla="*/ 275 w 512"/>
                  <a:gd name="T13" fmla="*/ 6 h 486"/>
                  <a:gd name="T14" fmla="*/ 250 w 512"/>
                  <a:gd name="T15" fmla="*/ 3 h 486"/>
                  <a:gd name="T16" fmla="*/ 207 w 512"/>
                  <a:gd name="T17" fmla="*/ 2 h 486"/>
                  <a:gd name="T18" fmla="*/ 167 w 512"/>
                  <a:gd name="T19" fmla="*/ 3 h 486"/>
                  <a:gd name="T20" fmla="*/ 146 w 512"/>
                  <a:gd name="T21" fmla="*/ 3 h 486"/>
                  <a:gd name="T22" fmla="*/ 128 w 512"/>
                  <a:gd name="T23" fmla="*/ 6 h 486"/>
                  <a:gd name="T24" fmla="*/ 66 w 512"/>
                  <a:gd name="T25" fmla="*/ 24 h 486"/>
                  <a:gd name="T26" fmla="*/ 6 w 512"/>
                  <a:gd name="T27" fmla="*/ 54 h 486"/>
                  <a:gd name="T28" fmla="*/ 0 w 512"/>
                  <a:gd name="T29" fmla="*/ 76 h 486"/>
                  <a:gd name="T30" fmla="*/ 31 w 512"/>
                  <a:gd name="T31" fmla="*/ 107 h 486"/>
                  <a:gd name="T32" fmla="*/ 72 w 512"/>
                  <a:gd name="T33" fmla="*/ 120 h 486"/>
                  <a:gd name="T34" fmla="*/ 134 w 512"/>
                  <a:gd name="T35" fmla="*/ 122 h 486"/>
                  <a:gd name="T36" fmla="*/ 177 w 512"/>
                  <a:gd name="T37" fmla="*/ 123 h 486"/>
                  <a:gd name="T38" fmla="*/ 232 w 512"/>
                  <a:gd name="T39" fmla="*/ 125 h 486"/>
                  <a:gd name="T40" fmla="*/ 302 w 512"/>
                  <a:gd name="T41" fmla="*/ 126 h 486"/>
                  <a:gd name="T42" fmla="*/ 346 w 512"/>
                  <a:gd name="T43" fmla="*/ 123 h 486"/>
                  <a:gd name="T44" fmla="*/ 373 w 512"/>
                  <a:gd name="T45" fmla="*/ 123 h 486"/>
                  <a:gd name="T46" fmla="*/ 379 w 512"/>
                  <a:gd name="T47" fmla="*/ 133 h 486"/>
                  <a:gd name="T48" fmla="*/ 382 w 512"/>
                  <a:gd name="T49" fmla="*/ 149 h 486"/>
                  <a:gd name="T50" fmla="*/ 380 w 512"/>
                  <a:gd name="T51" fmla="*/ 178 h 486"/>
                  <a:gd name="T52" fmla="*/ 366 w 512"/>
                  <a:gd name="T53" fmla="*/ 247 h 486"/>
                  <a:gd name="T54" fmla="*/ 358 w 512"/>
                  <a:gd name="T55" fmla="*/ 296 h 486"/>
                  <a:gd name="T56" fmla="*/ 352 w 512"/>
                  <a:gd name="T57" fmla="*/ 329 h 486"/>
                  <a:gd name="T58" fmla="*/ 343 w 512"/>
                  <a:gd name="T59" fmla="*/ 370 h 486"/>
                  <a:gd name="T60" fmla="*/ 332 w 512"/>
                  <a:gd name="T61" fmla="*/ 404 h 486"/>
                  <a:gd name="T62" fmla="*/ 320 w 512"/>
                  <a:gd name="T63" fmla="*/ 434 h 486"/>
                  <a:gd name="T64" fmla="*/ 314 w 512"/>
                  <a:gd name="T65" fmla="*/ 450 h 486"/>
                  <a:gd name="T66" fmla="*/ 313 w 512"/>
                  <a:gd name="T67" fmla="*/ 464 h 486"/>
                  <a:gd name="T68" fmla="*/ 338 w 512"/>
                  <a:gd name="T69" fmla="*/ 476 h 486"/>
                  <a:gd name="T70" fmla="*/ 357 w 512"/>
                  <a:gd name="T71" fmla="*/ 479 h 486"/>
                  <a:gd name="T72" fmla="*/ 385 w 512"/>
                  <a:gd name="T73" fmla="*/ 476 h 486"/>
                  <a:gd name="T74" fmla="*/ 399 w 512"/>
                  <a:gd name="T75" fmla="*/ 474 h 486"/>
                  <a:gd name="T76" fmla="*/ 428 w 512"/>
                  <a:gd name="T77" fmla="*/ 481 h 486"/>
                  <a:gd name="T78" fmla="*/ 452 w 512"/>
                  <a:gd name="T79" fmla="*/ 486 h 486"/>
                  <a:gd name="T80" fmla="*/ 475 w 512"/>
                  <a:gd name="T81" fmla="*/ 485 h 486"/>
                  <a:gd name="T82" fmla="*/ 504 w 512"/>
                  <a:gd name="T83" fmla="*/ 461 h 486"/>
                  <a:gd name="T84" fmla="*/ 485 w 512"/>
                  <a:gd name="T85" fmla="*/ 454 h 486"/>
                  <a:gd name="T86" fmla="*/ 473 w 512"/>
                  <a:gd name="T87" fmla="*/ 452 h 486"/>
                  <a:gd name="T88" fmla="*/ 457 w 512"/>
                  <a:gd name="T89" fmla="*/ 449 h 486"/>
                  <a:gd name="T90" fmla="*/ 447 w 512"/>
                  <a:gd name="T91" fmla="*/ 447 h 486"/>
                  <a:gd name="T92" fmla="*/ 429 w 512"/>
                  <a:gd name="T93" fmla="*/ 431 h 486"/>
                  <a:gd name="T94" fmla="*/ 433 w 512"/>
                  <a:gd name="T95" fmla="*/ 402 h 486"/>
                  <a:gd name="T96" fmla="*/ 440 w 512"/>
                  <a:gd name="T97" fmla="*/ 360 h 486"/>
                  <a:gd name="T98" fmla="*/ 477 w 512"/>
                  <a:gd name="T99" fmla="*/ 223 h 486"/>
                  <a:gd name="T100" fmla="*/ 498 w 512"/>
                  <a:gd name="T101" fmla="*/ 152 h 486"/>
                  <a:gd name="T102" fmla="*/ 511 w 512"/>
                  <a:gd name="T103" fmla="*/ 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486">
                    <a:moveTo>
                      <a:pt x="511" y="99"/>
                    </a:moveTo>
                    <a:cubicBezTo>
                      <a:pt x="511" y="99"/>
                      <a:pt x="511" y="98"/>
                      <a:pt x="511" y="98"/>
                    </a:cubicBezTo>
                    <a:cubicBezTo>
                      <a:pt x="511" y="96"/>
                      <a:pt x="511" y="95"/>
                      <a:pt x="511" y="93"/>
                    </a:cubicBezTo>
                    <a:cubicBezTo>
                      <a:pt x="512" y="91"/>
                      <a:pt x="512" y="89"/>
                      <a:pt x="512" y="86"/>
                    </a:cubicBezTo>
                    <a:cubicBezTo>
                      <a:pt x="512" y="82"/>
                      <a:pt x="511" y="79"/>
                      <a:pt x="510" y="75"/>
                    </a:cubicBezTo>
                    <a:cubicBezTo>
                      <a:pt x="509" y="74"/>
                      <a:pt x="509" y="74"/>
                      <a:pt x="509" y="72"/>
                    </a:cubicBezTo>
                    <a:cubicBezTo>
                      <a:pt x="509" y="71"/>
                      <a:pt x="509" y="70"/>
                      <a:pt x="509" y="69"/>
                    </a:cubicBezTo>
                    <a:cubicBezTo>
                      <a:pt x="508" y="68"/>
                      <a:pt x="507" y="66"/>
                      <a:pt x="506" y="65"/>
                    </a:cubicBezTo>
                    <a:cubicBezTo>
                      <a:pt x="505" y="63"/>
                      <a:pt x="504" y="61"/>
                      <a:pt x="503" y="60"/>
                    </a:cubicBezTo>
                    <a:cubicBezTo>
                      <a:pt x="502" y="58"/>
                      <a:pt x="500" y="57"/>
                      <a:pt x="499" y="55"/>
                    </a:cubicBezTo>
                    <a:cubicBezTo>
                      <a:pt x="498" y="54"/>
                      <a:pt x="497" y="52"/>
                      <a:pt x="496" y="51"/>
                    </a:cubicBezTo>
                    <a:cubicBezTo>
                      <a:pt x="494" y="50"/>
                      <a:pt x="493" y="50"/>
                      <a:pt x="492" y="49"/>
                    </a:cubicBezTo>
                    <a:cubicBezTo>
                      <a:pt x="489" y="46"/>
                      <a:pt x="485" y="44"/>
                      <a:pt x="482" y="42"/>
                    </a:cubicBezTo>
                    <a:cubicBezTo>
                      <a:pt x="479" y="40"/>
                      <a:pt x="476" y="37"/>
                      <a:pt x="473" y="36"/>
                    </a:cubicBezTo>
                    <a:cubicBezTo>
                      <a:pt x="469" y="34"/>
                      <a:pt x="466" y="32"/>
                      <a:pt x="462" y="30"/>
                    </a:cubicBezTo>
                    <a:cubicBezTo>
                      <a:pt x="459" y="29"/>
                      <a:pt x="456" y="28"/>
                      <a:pt x="453" y="26"/>
                    </a:cubicBezTo>
                    <a:cubicBezTo>
                      <a:pt x="451" y="26"/>
                      <a:pt x="450" y="26"/>
                      <a:pt x="448" y="25"/>
                    </a:cubicBezTo>
                    <a:cubicBezTo>
                      <a:pt x="447" y="25"/>
                      <a:pt x="446" y="25"/>
                      <a:pt x="445" y="24"/>
                    </a:cubicBezTo>
                    <a:cubicBezTo>
                      <a:pt x="444" y="24"/>
                      <a:pt x="443" y="24"/>
                      <a:pt x="442" y="24"/>
                    </a:cubicBezTo>
                    <a:cubicBezTo>
                      <a:pt x="442" y="24"/>
                      <a:pt x="439" y="23"/>
                      <a:pt x="439" y="23"/>
                    </a:cubicBezTo>
                    <a:cubicBezTo>
                      <a:pt x="438" y="23"/>
                      <a:pt x="437" y="22"/>
                      <a:pt x="436" y="22"/>
                    </a:cubicBezTo>
                    <a:cubicBezTo>
                      <a:pt x="434" y="21"/>
                      <a:pt x="432" y="21"/>
                      <a:pt x="430" y="20"/>
                    </a:cubicBezTo>
                    <a:cubicBezTo>
                      <a:pt x="426" y="18"/>
                      <a:pt x="421" y="17"/>
                      <a:pt x="417" y="16"/>
                    </a:cubicBezTo>
                    <a:cubicBezTo>
                      <a:pt x="408" y="13"/>
                      <a:pt x="399" y="10"/>
                      <a:pt x="390" y="10"/>
                    </a:cubicBezTo>
                    <a:cubicBezTo>
                      <a:pt x="384" y="10"/>
                      <a:pt x="379" y="10"/>
                      <a:pt x="373" y="10"/>
                    </a:cubicBezTo>
                    <a:cubicBezTo>
                      <a:pt x="370" y="10"/>
                      <a:pt x="367" y="11"/>
                      <a:pt x="364" y="10"/>
                    </a:cubicBezTo>
                    <a:cubicBezTo>
                      <a:pt x="363" y="10"/>
                      <a:pt x="362" y="9"/>
                      <a:pt x="360" y="9"/>
                    </a:cubicBezTo>
                    <a:cubicBezTo>
                      <a:pt x="358" y="9"/>
                      <a:pt x="357" y="9"/>
                      <a:pt x="355" y="9"/>
                    </a:cubicBezTo>
                    <a:cubicBezTo>
                      <a:pt x="350" y="8"/>
                      <a:pt x="345" y="8"/>
                      <a:pt x="340" y="8"/>
                    </a:cubicBezTo>
                    <a:cubicBezTo>
                      <a:pt x="333" y="8"/>
                      <a:pt x="327" y="8"/>
                      <a:pt x="321" y="8"/>
                    </a:cubicBezTo>
                    <a:cubicBezTo>
                      <a:pt x="318" y="8"/>
                      <a:pt x="315" y="7"/>
                      <a:pt x="312" y="7"/>
                    </a:cubicBezTo>
                    <a:cubicBezTo>
                      <a:pt x="309" y="7"/>
                      <a:pt x="306" y="7"/>
                      <a:pt x="303" y="7"/>
                    </a:cubicBezTo>
                    <a:cubicBezTo>
                      <a:pt x="298" y="7"/>
                      <a:pt x="293" y="7"/>
                      <a:pt x="288" y="7"/>
                    </a:cubicBezTo>
                    <a:cubicBezTo>
                      <a:pt x="286" y="7"/>
                      <a:pt x="284" y="7"/>
                      <a:pt x="282" y="7"/>
                    </a:cubicBezTo>
                    <a:cubicBezTo>
                      <a:pt x="279" y="7"/>
                      <a:pt x="278" y="6"/>
                      <a:pt x="275" y="6"/>
                    </a:cubicBezTo>
                    <a:cubicBezTo>
                      <a:pt x="273" y="6"/>
                      <a:pt x="271" y="6"/>
                      <a:pt x="269" y="6"/>
                    </a:cubicBezTo>
                    <a:cubicBezTo>
                      <a:pt x="268" y="6"/>
                      <a:pt x="268" y="5"/>
                      <a:pt x="267" y="5"/>
                    </a:cubicBezTo>
                    <a:cubicBezTo>
                      <a:pt x="265" y="5"/>
                      <a:pt x="264" y="5"/>
                      <a:pt x="263" y="5"/>
                    </a:cubicBezTo>
                    <a:cubicBezTo>
                      <a:pt x="260" y="4"/>
                      <a:pt x="259" y="4"/>
                      <a:pt x="256" y="4"/>
                    </a:cubicBezTo>
                    <a:cubicBezTo>
                      <a:pt x="254" y="4"/>
                      <a:pt x="252" y="3"/>
                      <a:pt x="250" y="3"/>
                    </a:cubicBezTo>
                    <a:cubicBezTo>
                      <a:pt x="245" y="3"/>
                      <a:pt x="241" y="2"/>
                      <a:pt x="236" y="2"/>
                    </a:cubicBezTo>
                    <a:cubicBezTo>
                      <a:pt x="233" y="2"/>
                      <a:pt x="232" y="1"/>
                      <a:pt x="229" y="1"/>
                    </a:cubicBezTo>
                    <a:cubicBezTo>
                      <a:pt x="227" y="1"/>
                      <a:pt x="225" y="1"/>
                      <a:pt x="223" y="1"/>
                    </a:cubicBezTo>
                    <a:cubicBezTo>
                      <a:pt x="219" y="1"/>
                      <a:pt x="213" y="0"/>
                      <a:pt x="209" y="1"/>
                    </a:cubicBezTo>
                    <a:cubicBezTo>
                      <a:pt x="209" y="1"/>
                      <a:pt x="208" y="2"/>
                      <a:pt x="207" y="2"/>
                    </a:cubicBezTo>
                    <a:cubicBezTo>
                      <a:pt x="206" y="2"/>
                      <a:pt x="205" y="2"/>
                      <a:pt x="204" y="2"/>
                    </a:cubicBezTo>
                    <a:cubicBezTo>
                      <a:pt x="202" y="2"/>
                      <a:pt x="199" y="2"/>
                      <a:pt x="197" y="2"/>
                    </a:cubicBezTo>
                    <a:cubicBezTo>
                      <a:pt x="193" y="2"/>
                      <a:pt x="188" y="2"/>
                      <a:pt x="183" y="2"/>
                    </a:cubicBezTo>
                    <a:cubicBezTo>
                      <a:pt x="179" y="2"/>
                      <a:pt x="175" y="3"/>
                      <a:pt x="170" y="3"/>
                    </a:cubicBezTo>
                    <a:cubicBezTo>
                      <a:pt x="169" y="3"/>
                      <a:pt x="168" y="3"/>
                      <a:pt x="167" y="3"/>
                    </a:cubicBezTo>
                    <a:cubicBezTo>
                      <a:pt x="166" y="3"/>
                      <a:pt x="166" y="2"/>
                      <a:pt x="165" y="2"/>
                    </a:cubicBezTo>
                    <a:cubicBezTo>
                      <a:pt x="163" y="1"/>
                      <a:pt x="160" y="2"/>
                      <a:pt x="158" y="2"/>
                    </a:cubicBezTo>
                    <a:cubicBezTo>
                      <a:pt x="157" y="2"/>
                      <a:pt x="155" y="1"/>
                      <a:pt x="154" y="2"/>
                    </a:cubicBezTo>
                    <a:cubicBezTo>
                      <a:pt x="153" y="2"/>
                      <a:pt x="153" y="3"/>
                      <a:pt x="152" y="3"/>
                    </a:cubicBezTo>
                    <a:cubicBezTo>
                      <a:pt x="150" y="3"/>
                      <a:pt x="148" y="3"/>
                      <a:pt x="146" y="3"/>
                    </a:cubicBezTo>
                    <a:cubicBezTo>
                      <a:pt x="145" y="3"/>
                      <a:pt x="145" y="4"/>
                      <a:pt x="144" y="4"/>
                    </a:cubicBezTo>
                    <a:cubicBezTo>
                      <a:pt x="143" y="4"/>
                      <a:pt x="142" y="4"/>
                      <a:pt x="141" y="4"/>
                    </a:cubicBezTo>
                    <a:cubicBezTo>
                      <a:pt x="140" y="4"/>
                      <a:pt x="139" y="5"/>
                      <a:pt x="138" y="5"/>
                    </a:cubicBezTo>
                    <a:cubicBezTo>
                      <a:pt x="137" y="5"/>
                      <a:pt x="136" y="5"/>
                      <a:pt x="134" y="5"/>
                    </a:cubicBezTo>
                    <a:cubicBezTo>
                      <a:pt x="132" y="6"/>
                      <a:pt x="130" y="6"/>
                      <a:pt x="128" y="6"/>
                    </a:cubicBezTo>
                    <a:cubicBezTo>
                      <a:pt x="125" y="6"/>
                      <a:pt x="123" y="7"/>
                      <a:pt x="120" y="7"/>
                    </a:cubicBezTo>
                    <a:cubicBezTo>
                      <a:pt x="119" y="7"/>
                      <a:pt x="118" y="7"/>
                      <a:pt x="117" y="7"/>
                    </a:cubicBezTo>
                    <a:cubicBezTo>
                      <a:pt x="116" y="7"/>
                      <a:pt x="115" y="8"/>
                      <a:pt x="114" y="8"/>
                    </a:cubicBezTo>
                    <a:cubicBezTo>
                      <a:pt x="111" y="9"/>
                      <a:pt x="107" y="9"/>
                      <a:pt x="104" y="10"/>
                    </a:cubicBezTo>
                    <a:cubicBezTo>
                      <a:pt x="91" y="13"/>
                      <a:pt x="78" y="18"/>
                      <a:pt x="66" y="24"/>
                    </a:cubicBezTo>
                    <a:cubicBezTo>
                      <a:pt x="55" y="30"/>
                      <a:pt x="42" y="32"/>
                      <a:pt x="31" y="37"/>
                    </a:cubicBezTo>
                    <a:cubicBezTo>
                      <a:pt x="27" y="39"/>
                      <a:pt x="23" y="42"/>
                      <a:pt x="18" y="44"/>
                    </a:cubicBezTo>
                    <a:cubicBezTo>
                      <a:pt x="17" y="45"/>
                      <a:pt x="15" y="45"/>
                      <a:pt x="13" y="46"/>
                    </a:cubicBezTo>
                    <a:cubicBezTo>
                      <a:pt x="10" y="48"/>
                      <a:pt x="9" y="49"/>
                      <a:pt x="7" y="52"/>
                    </a:cubicBezTo>
                    <a:cubicBezTo>
                      <a:pt x="7" y="53"/>
                      <a:pt x="6" y="53"/>
                      <a:pt x="6" y="54"/>
                    </a:cubicBezTo>
                    <a:cubicBezTo>
                      <a:pt x="5" y="54"/>
                      <a:pt x="5" y="56"/>
                      <a:pt x="4" y="56"/>
                    </a:cubicBezTo>
                    <a:cubicBezTo>
                      <a:pt x="3" y="58"/>
                      <a:pt x="2" y="59"/>
                      <a:pt x="2" y="62"/>
                    </a:cubicBezTo>
                    <a:cubicBezTo>
                      <a:pt x="1" y="63"/>
                      <a:pt x="1" y="64"/>
                      <a:pt x="1" y="65"/>
                    </a:cubicBezTo>
                    <a:cubicBezTo>
                      <a:pt x="1" y="66"/>
                      <a:pt x="1" y="67"/>
                      <a:pt x="0" y="68"/>
                    </a:cubicBezTo>
                    <a:cubicBezTo>
                      <a:pt x="0" y="71"/>
                      <a:pt x="0" y="73"/>
                      <a:pt x="0" y="76"/>
                    </a:cubicBezTo>
                    <a:cubicBezTo>
                      <a:pt x="0" y="80"/>
                      <a:pt x="2" y="83"/>
                      <a:pt x="5" y="87"/>
                    </a:cubicBezTo>
                    <a:cubicBezTo>
                      <a:pt x="8" y="89"/>
                      <a:pt x="10" y="93"/>
                      <a:pt x="14" y="93"/>
                    </a:cubicBezTo>
                    <a:cubicBezTo>
                      <a:pt x="9" y="93"/>
                      <a:pt x="9" y="93"/>
                      <a:pt x="9" y="93"/>
                    </a:cubicBezTo>
                    <a:cubicBezTo>
                      <a:pt x="12" y="95"/>
                      <a:pt x="15" y="96"/>
                      <a:pt x="18" y="98"/>
                    </a:cubicBezTo>
                    <a:cubicBezTo>
                      <a:pt x="23" y="101"/>
                      <a:pt x="27" y="104"/>
                      <a:pt x="31" y="107"/>
                    </a:cubicBezTo>
                    <a:cubicBezTo>
                      <a:pt x="35" y="109"/>
                      <a:pt x="39" y="112"/>
                      <a:pt x="43" y="114"/>
                    </a:cubicBezTo>
                    <a:cubicBezTo>
                      <a:pt x="48" y="116"/>
                      <a:pt x="53" y="116"/>
                      <a:pt x="58" y="117"/>
                    </a:cubicBezTo>
                    <a:cubicBezTo>
                      <a:pt x="60" y="118"/>
                      <a:pt x="61" y="118"/>
                      <a:pt x="63" y="118"/>
                    </a:cubicBezTo>
                    <a:cubicBezTo>
                      <a:pt x="64" y="119"/>
                      <a:pt x="65" y="118"/>
                      <a:pt x="67" y="118"/>
                    </a:cubicBezTo>
                    <a:cubicBezTo>
                      <a:pt x="69" y="119"/>
                      <a:pt x="70" y="119"/>
                      <a:pt x="72" y="120"/>
                    </a:cubicBezTo>
                    <a:cubicBezTo>
                      <a:pt x="73" y="120"/>
                      <a:pt x="75" y="119"/>
                      <a:pt x="76" y="119"/>
                    </a:cubicBezTo>
                    <a:cubicBezTo>
                      <a:pt x="80" y="120"/>
                      <a:pt x="83" y="121"/>
                      <a:pt x="87" y="121"/>
                    </a:cubicBezTo>
                    <a:cubicBezTo>
                      <a:pt x="92" y="121"/>
                      <a:pt x="96" y="121"/>
                      <a:pt x="101" y="121"/>
                    </a:cubicBezTo>
                    <a:cubicBezTo>
                      <a:pt x="108" y="121"/>
                      <a:pt x="116" y="120"/>
                      <a:pt x="123" y="120"/>
                    </a:cubicBezTo>
                    <a:cubicBezTo>
                      <a:pt x="127" y="121"/>
                      <a:pt x="130" y="122"/>
                      <a:pt x="134" y="122"/>
                    </a:cubicBezTo>
                    <a:cubicBezTo>
                      <a:pt x="138" y="121"/>
                      <a:pt x="141" y="121"/>
                      <a:pt x="145" y="121"/>
                    </a:cubicBezTo>
                    <a:cubicBezTo>
                      <a:pt x="148" y="121"/>
                      <a:pt x="151" y="120"/>
                      <a:pt x="154" y="121"/>
                    </a:cubicBezTo>
                    <a:cubicBezTo>
                      <a:pt x="157" y="121"/>
                      <a:pt x="160" y="122"/>
                      <a:pt x="163" y="122"/>
                    </a:cubicBezTo>
                    <a:cubicBezTo>
                      <a:pt x="166" y="122"/>
                      <a:pt x="170" y="121"/>
                      <a:pt x="173" y="122"/>
                    </a:cubicBezTo>
                    <a:cubicBezTo>
                      <a:pt x="174" y="122"/>
                      <a:pt x="176" y="122"/>
                      <a:pt x="177" y="123"/>
                    </a:cubicBezTo>
                    <a:cubicBezTo>
                      <a:pt x="179" y="123"/>
                      <a:pt x="182" y="123"/>
                      <a:pt x="184" y="123"/>
                    </a:cubicBezTo>
                    <a:cubicBezTo>
                      <a:pt x="190" y="123"/>
                      <a:pt x="196" y="124"/>
                      <a:pt x="203" y="124"/>
                    </a:cubicBezTo>
                    <a:cubicBezTo>
                      <a:pt x="208" y="124"/>
                      <a:pt x="213" y="123"/>
                      <a:pt x="219" y="124"/>
                    </a:cubicBezTo>
                    <a:cubicBezTo>
                      <a:pt x="221" y="124"/>
                      <a:pt x="223" y="125"/>
                      <a:pt x="225" y="125"/>
                    </a:cubicBezTo>
                    <a:cubicBezTo>
                      <a:pt x="227" y="125"/>
                      <a:pt x="229" y="125"/>
                      <a:pt x="232" y="125"/>
                    </a:cubicBezTo>
                    <a:cubicBezTo>
                      <a:pt x="236" y="125"/>
                      <a:pt x="241" y="125"/>
                      <a:pt x="245" y="125"/>
                    </a:cubicBezTo>
                    <a:cubicBezTo>
                      <a:pt x="248" y="125"/>
                      <a:pt x="250" y="126"/>
                      <a:pt x="252" y="126"/>
                    </a:cubicBezTo>
                    <a:cubicBezTo>
                      <a:pt x="254" y="126"/>
                      <a:pt x="256" y="126"/>
                      <a:pt x="258" y="126"/>
                    </a:cubicBezTo>
                    <a:cubicBezTo>
                      <a:pt x="263" y="126"/>
                      <a:pt x="268" y="126"/>
                      <a:pt x="273" y="126"/>
                    </a:cubicBezTo>
                    <a:cubicBezTo>
                      <a:pt x="283" y="126"/>
                      <a:pt x="293" y="126"/>
                      <a:pt x="302" y="126"/>
                    </a:cubicBezTo>
                    <a:cubicBezTo>
                      <a:pt x="305" y="126"/>
                      <a:pt x="307" y="126"/>
                      <a:pt x="310" y="126"/>
                    </a:cubicBezTo>
                    <a:cubicBezTo>
                      <a:pt x="312" y="126"/>
                      <a:pt x="314" y="125"/>
                      <a:pt x="317" y="125"/>
                    </a:cubicBezTo>
                    <a:cubicBezTo>
                      <a:pt x="322" y="125"/>
                      <a:pt x="327" y="124"/>
                      <a:pt x="332" y="124"/>
                    </a:cubicBezTo>
                    <a:cubicBezTo>
                      <a:pt x="335" y="124"/>
                      <a:pt x="336" y="124"/>
                      <a:pt x="339" y="123"/>
                    </a:cubicBezTo>
                    <a:cubicBezTo>
                      <a:pt x="341" y="122"/>
                      <a:pt x="344" y="123"/>
                      <a:pt x="346" y="123"/>
                    </a:cubicBezTo>
                    <a:cubicBezTo>
                      <a:pt x="347" y="123"/>
                      <a:pt x="347" y="122"/>
                      <a:pt x="348" y="122"/>
                    </a:cubicBezTo>
                    <a:cubicBezTo>
                      <a:pt x="350" y="121"/>
                      <a:pt x="350" y="122"/>
                      <a:pt x="351" y="123"/>
                    </a:cubicBezTo>
                    <a:cubicBezTo>
                      <a:pt x="354" y="123"/>
                      <a:pt x="357" y="123"/>
                      <a:pt x="359" y="123"/>
                    </a:cubicBezTo>
                    <a:cubicBezTo>
                      <a:pt x="361" y="123"/>
                      <a:pt x="364" y="123"/>
                      <a:pt x="366" y="123"/>
                    </a:cubicBezTo>
                    <a:cubicBezTo>
                      <a:pt x="369" y="123"/>
                      <a:pt x="370" y="122"/>
                      <a:pt x="373" y="123"/>
                    </a:cubicBezTo>
                    <a:cubicBezTo>
                      <a:pt x="373" y="123"/>
                      <a:pt x="374" y="124"/>
                      <a:pt x="375" y="124"/>
                    </a:cubicBezTo>
                    <a:cubicBezTo>
                      <a:pt x="376" y="125"/>
                      <a:pt x="375" y="126"/>
                      <a:pt x="376" y="127"/>
                    </a:cubicBezTo>
                    <a:cubicBezTo>
                      <a:pt x="376" y="128"/>
                      <a:pt x="377" y="128"/>
                      <a:pt x="377" y="129"/>
                    </a:cubicBezTo>
                    <a:cubicBezTo>
                      <a:pt x="377" y="130"/>
                      <a:pt x="376" y="131"/>
                      <a:pt x="376" y="132"/>
                    </a:cubicBezTo>
                    <a:cubicBezTo>
                      <a:pt x="377" y="132"/>
                      <a:pt x="378" y="132"/>
                      <a:pt x="379" y="133"/>
                    </a:cubicBezTo>
                    <a:cubicBezTo>
                      <a:pt x="379" y="135"/>
                      <a:pt x="376" y="136"/>
                      <a:pt x="378" y="138"/>
                    </a:cubicBezTo>
                    <a:cubicBezTo>
                      <a:pt x="379" y="140"/>
                      <a:pt x="381" y="138"/>
                      <a:pt x="383" y="140"/>
                    </a:cubicBezTo>
                    <a:cubicBezTo>
                      <a:pt x="385" y="142"/>
                      <a:pt x="381" y="142"/>
                      <a:pt x="380" y="144"/>
                    </a:cubicBezTo>
                    <a:cubicBezTo>
                      <a:pt x="381" y="144"/>
                      <a:pt x="382" y="144"/>
                      <a:pt x="383" y="144"/>
                    </a:cubicBezTo>
                    <a:cubicBezTo>
                      <a:pt x="383" y="146"/>
                      <a:pt x="382" y="147"/>
                      <a:pt x="382" y="149"/>
                    </a:cubicBezTo>
                    <a:cubicBezTo>
                      <a:pt x="381" y="149"/>
                      <a:pt x="381" y="151"/>
                      <a:pt x="381" y="152"/>
                    </a:cubicBezTo>
                    <a:cubicBezTo>
                      <a:pt x="381" y="153"/>
                      <a:pt x="381" y="153"/>
                      <a:pt x="381" y="154"/>
                    </a:cubicBezTo>
                    <a:cubicBezTo>
                      <a:pt x="382" y="156"/>
                      <a:pt x="381" y="159"/>
                      <a:pt x="381" y="161"/>
                    </a:cubicBezTo>
                    <a:cubicBezTo>
                      <a:pt x="381" y="165"/>
                      <a:pt x="381" y="168"/>
                      <a:pt x="381" y="172"/>
                    </a:cubicBezTo>
                    <a:cubicBezTo>
                      <a:pt x="381" y="174"/>
                      <a:pt x="380" y="176"/>
                      <a:pt x="380" y="178"/>
                    </a:cubicBezTo>
                    <a:cubicBezTo>
                      <a:pt x="380" y="180"/>
                      <a:pt x="380" y="183"/>
                      <a:pt x="379" y="185"/>
                    </a:cubicBezTo>
                    <a:cubicBezTo>
                      <a:pt x="378" y="190"/>
                      <a:pt x="378" y="195"/>
                      <a:pt x="377" y="200"/>
                    </a:cubicBezTo>
                    <a:cubicBezTo>
                      <a:pt x="377" y="203"/>
                      <a:pt x="376" y="207"/>
                      <a:pt x="375" y="210"/>
                    </a:cubicBezTo>
                    <a:cubicBezTo>
                      <a:pt x="374" y="214"/>
                      <a:pt x="373" y="218"/>
                      <a:pt x="373" y="222"/>
                    </a:cubicBezTo>
                    <a:cubicBezTo>
                      <a:pt x="371" y="231"/>
                      <a:pt x="368" y="239"/>
                      <a:pt x="366" y="247"/>
                    </a:cubicBezTo>
                    <a:cubicBezTo>
                      <a:pt x="364" y="253"/>
                      <a:pt x="363" y="259"/>
                      <a:pt x="362" y="266"/>
                    </a:cubicBezTo>
                    <a:cubicBezTo>
                      <a:pt x="362" y="269"/>
                      <a:pt x="361" y="272"/>
                      <a:pt x="360" y="276"/>
                    </a:cubicBezTo>
                    <a:cubicBezTo>
                      <a:pt x="360" y="277"/>
                      <a:pt x="360" y="279"/>
                      <a:pt x="360" y="281"/>
                    </a:cubicBezTo>
                    <a:cubicBezTo>
                      <a:pt x="360" y="283"/>
                      <a:pt x="359" y="285"/>
                      <a:pt x="359" y="287"/>
                    </a:cubicBezTo>
                    <a:cubicBezTo>
                      <a:pt x="359" y="290"/>
                      <a:pt x="359" y="293"/>
                      <a:pt x="358" y="296"/>
                    </a:cubicBezTo>
                    <a:cubicBezTo>
                      <a:pt x="358" y="298"/>
                      <a:pt x="357" y="300"/>
                      <a:pt x="357" y="301"/>
                    </a:cubicBezTo>
                    <a:cubicBezTo>
                      <a:pt x="357" y="302"/>
                      <a:pt x="357" y="302"/>
                      <a:pt x="357" y="303"/>
                    </a:cubicBezTo>
                    <a:cubicBezTo>
                      <a:pt x="356" y="304"/>
                      <a:pt x="357" y="305"/>
                      <a:pt x="356" y="307"/>
                    </a:cubicBezTo>
                    <a:cubicBezTo>
                      <a:pt x="355" y="310"/>
                      <a:pt x="355" y="314"/>
                      <a:pt x="354" y="317"/>
                    </a:cubicBezTo>
                    <a:cubicBezTo>
                      <a:pt x="354" y="321"/>
                      <a:pt x="353" y="325"/>
                      <a:pt x="352" y="329"/>
                    </a:cubicBezTo>
                    <a:cubicBezTo>
                      <a:pt x="351" y="332"/>
                      <a:pt x="351" y="335"/>
                      <a:pt x="350" y="338"/>
                    </a:cubicBezTo>
                    <a:cubicBezTo>
                      <a:pt x="350" y="340"/>
                      <a:pt x="350" y="341"/>
                      <a:pt x="350" y="343"/>
                    </a:cubicBezTo>
                    <a:cubicBezTo>
                      <a:pt x="350" y="345"/>
                      <a:pt x="349" y="347"/>
                      <a:pt x="349" y="349"/>
                    </a:cubicBezTo>
                    <a:cubicBezTo>
                      <a:pt x="348" y="352"/>
                      <a:pt x="347" y="355"/>
                      <a:pt x="347" y="358"/>
                    </a:cubicBezTo>
                    <a:cubicBezTo>
                      <a:pt x="345" y="362"/>
                      <a:pt x="344" y="366"/>
                      <a:pt x="343" y="370"/>
                    </a:cubicBezTo>
                    <a:cubicBezTo>
                      <a:pt x="342" y="376"/>
                      <a:pt x="340" y="381"/>
                      <a:pt x="338" y="387"/>
                    </a:cubicBezTo>
                    <a:cubicBezTo>
                      <a:pt x="337" y="388"/>
                      <a:pt x="337" y="390"/>
                      <a:pt x="336" y="391"/>
                    </a:cubicBezTo>
                    <a:cubicBezTo>
                      <a:pt x="336" y="392"/>
                      <a:pt x="336" y="394"/>
                      <a:pt x="335" y="395"/>
                    </a:cubicBezTo>
                    <a:cubicBezTo>
                      <a:pt x="335" y="397"/>
                      <a:pt x="334" y="398"/>
                      <a:pt x="334" y="399"/>
                    </a:cubicBezTo>
                    <a:cubicBezTo>
                      <a:pt x="333" y="401"/>
                      <a:pt x="333" y="402"/>
                      <a:pt x="332" y="404"/>
                    </a:cubicBezTo>
                    <a:cubicBezTo>
                      <a:pt x="332" y="405"/>
                      <a:pt x="331" y="407"/>
                      <a:pt x="331" y="408"/>
                    </a:cubicBezTo>
                    <a:cubicBezTo>
                      <a:pt x="330" y="409"/>
                      <a:pt x="330" y="411"/>
                      <a:pt x="329" y="412"/>
                    </a:cubicBezTo>
                    <a:cubicBezTo>
                      <a:pt x="328" y="413"/>
                      <a:pt x="328" y="415"/>
                      <a:pt x="327" y="416"/>
                    </a:cubicBezTo>
                    <a:cubicBezTo>
                      <a:pt x="326" y="417"/>
                      <a:pt x="326" y="419"/>
                      <a:pt x="326" y="420"/>
                    </a:cubicBezTo>
                    <a:cubicBezTo>
                      <a:pt x="324" y="424"/>
                      <a:pt x="322" y="429"/>
                      <a:pt x="320" y="434"/>
                    </a:cubicBezTo>
                    <a:cubicBezTo>
                      <a:pt x="319" y="436"/>
                      <a:pt x="318" y="438"/>
                      <a:pt x="317" y="440"/>
                    </a:cubicBezTo>
                    <a:cubicBezTo>
                      <a:pt x="316" y="441"/>
                      <a:pt x="316" y="442"/>
                      <a:pt x="315" y="443"/>
                    </a:cubicBezTo>
                    <a:cubicBezTo>
                      <a:pt x="315" y="443"/>
                      <a:pt x="315" y="444"/>
                      <a:pt x="315" y="445"/>
                    </a:cubicBezTo>
                    <a:cubicBezTo>
                      <a:pt x="315" y="446"/>
                      <a:pt x="314" y="446"/>
                      <a:pt x="314" y="447"/>
                    </a:cubicBezTo>
                    <a:cubicBezTo>
                      <a:pt x="314" y="448"/>
                      <a:pt x="313" y="450"/>
                      <a:pt x="314" y="450"/>
                    </a:cubicBezTo>
                    <a:cubicBezTo>
                      <a:pt x="314" y="451"/>
                      <a:pt x="315" y="450"/>
                      <a:pt x="315" y="450"/>
                    </a:cubicBezTo>
                    <a:cubicBezTo>
                      <a:pt x="316" y="451"/>
                      <a:pt x="315" y="451"/>
                      <a:pt x="315" y="452"/>
                    </a:cubicBezTo>
                    <a:cubicBezTo>
                      <a:pt x="315" y="453"/>
                      <a:pt x="314" y="454"/>
                      <a:pt x="314" y="455"/>
                    </a:cubicBezTo>
                    <a:cubicBezTo>
                      <a:pt x="314" y="456"/>
                      <a:pt x="313" y="458"/>
                      <a:pt x="313" y="460"/>
                    </a:cubicBezTo>
                    <a:cubicBezTo>
                      <a:pt x="313" y="461"/>
                      <a:pt x="312" y="463"/>
                      <a:pt x="313" y="464"/>
                    </a:cubicBezTo>
                    <a:cubicBezTo>
                      <a:pt x="313" y="465"/>
                      <a:pt x="314" y="465"/>
                      <a:pt x="315" y="466"/>
                    </a:cubicBezTo>
                    <a:cubicBezTo>
                      <a:pt x="316" y="468"/>
                      <a:pt x="318" y="469"/>
                      <a:pt x="320" y="470"/>
                    </a:cubicBezTo>
                    <a:cubicBezTo>
                      <a:pt x="322" y="471"/>
                      <a:pt x="324" y="472"/>
                      <a:pt x="326" y="473"/>
                    </a:cubicBezTo>
                    <a:cubicBezTo>
                      <a:pt x="329" y="474"/>
                      <a:pt x="331" y="475"/>
                      <a:pt x="334" y="476"/>
                    </a:cubicBezTo>
                    <a:cubicBezTo>
                      <a:pt x="335" y="476"/>
                      <a:pt x="336" y="476"/>
                      <a:pt x="338" y="476"/>
                    </a:cubicBezTo>
                    <a:cubicBezTo>
                      <a:pt x="338" y="477"/>
                      <a:pt x="338" y="477"/>
                      <a:pt x="339" y="477"/>
                    </a:cubicBezTo>
                    <a:cubicBezTo>
                      <a:pt x="340" y="477"/>
                      <a:pt x="340" y="477"/>
                      <a:pt x="341" y="477"/>
                    </a:cubicBezTo>
                    <a:cubicBezTo>
                      <a:pt x="342" y="477"/>
                      <a:pt x="344" y="478"/>
                      <a:pt x="345" y="478"/>
                    </a:cubicBezTo>
                    <a:cubicBezTo>
                      <a:pt x="347" y="478"/>
                      <a:pt x="347" y="478"/>
                      <a:pt x="349" y="478"/>
                    </a:cubicBezTo>
                    <a:cubicBezTo>
                      <a:pt x="352" y="478"/>
                      <a:pt x="354" y="479"/>
                      <a:pt x="357" y="479"/>
                    </a:cubicBezTo>
                    <a:cubicBezTo>
                      <a:pt x="360" y="479"/>
                      <a:pt x="363" y="479"/>
                      <a:pt x="366" y="479"/>
                    </a:cubicBezTo>
                    <a:cubicBezTo>
                      <a:pt x="369" y="479"/>
                      <a:pt x="371" y="479"/>
                      <a:pt x="374" y="478"/>
                    </a:cubicBezTo>
                    <a:cubicBezTo>
                      <a:pt x="377" y="478"/>
                      <a:pt x="379" y="477"/>
                      <a:pt x="382" y="477"/>
                    </a:cubicBezTo>
                    <a:cubicBezTo>
                      <a:pt x="383" y="476"/>
                      <a:pt x="383" y="477"/>
                      <a:pt x="384" y="476"/>
                    </a:cubicBezTo>
                    <a:cubicBezTo>
                      <a:pt x="385" y="476"/>
                      <a:pt x="385" y="476"/>
                      <a:pt x="385" y="476"/>
                    </a:cubicBezTo>
                    <a:cubicBezTo>
                      <a:pt x="386" y="476"/>
                      <a:pt x="387" y="476"/>
                      <a:pt x="387" y="476"/>
                    </a:cubicBezTo>
                    <a:cubicBezTo>
                      <a:pt x="388" y="475"/>
                      <a:pt x="388" y="475"/>
                      <a:pt x="389" y="475"/>
                    </a:cubicBezTo>
                    <a:cubicBezTo>
                      <a:pt x="391" y="475"/>
                      <a:pt x="391" y="475"/>
                      <a:pt x="393" y="474"/>
                    </a:cubicBezTo>
                    <a:cubicBezTo>
                      <a:pt x="394" y="474"/>
                      <a:pt x="396" y="475"/>
                      <a:pt x="397" y="474"/>
                    </a:cubicBezTo>
                    <a:cubicBezTo>
                      <a:pt x="398" y="474"/>
                      <a:pt x="398" y="474"/>
                      <a:pt x="399" y="474"/>
                    </a:cubicBezTo>
                    <a:cubicBezTo>
                      <a:pt x="399" y="474"/>
                      <a:pt x="400" y="474"/>
                      <a:pt x="401" y="474"/>
                    </a:cubicBezTo>
                    <a:cubicBezTo>
                      <a:pt x="402" y="474"/>
                      <a:pt x="403" y="474"/>
                      <a:pt x="405" y="474"/>
                    </a:cubicBezTo>
                    <a:cubicBezTo>
                      <a:pt x="406" y="475"/>
                      <a:pt x="407" y="474"/>
                      <a:pt x="409" y="475"/>
                    </a:cubicBezTo>
                    <a:cubicBezTo>
                      <a:pt x="410" y="475"/>
                      <a:pt x="412" y="476"/>
                      <a:pt x="414" y="476"/>
                    </a:cubicBezTo>
                    <a:cubicBezTo>
                      <a:pt x="418" y="478"/>
                      <a:pt x="424" y="479"/>
                      <a:pt x="428" y="481"/>
                    </a:cubicBezTo>
                    <a:cubicBezTo>
                      <a:pt x="430" y="482"/>
                      <a:pt x="432" y="482"/>
                      <a:pt x="434" y="482"/>
                    </a:cubicBezTo>
                    <a:cubicBezTo>
                      <a:pt x="436" y="483"/>
                      <a:pt x="438" y="484"/>
                      <a:pt x="440" y="484"/>
                    </a:cubicBezTo>
                    <a:cubicBezTo>
                      <a:pt x="441" y="485"/>
                      <a:pt x="442" y="484"/>
                      <a:pt x="443" y="484"/>
                    </a:cubicBezTo>
                    <a:cubicBezTo>
                      <a:pt x="444" y="485"/>
                      <a:pt x="445" y="485"/>
                      <a:pt x="446" y="485"/>
                    </a:cubicBezTo>
                    <a:cubicBezTo>
                      <a:pt x="449" y="485"/>
                      <a:pt x="450" y="486"/>
                      <a:pt x="452" y="486"/>
                    </a:cubicBezTo>
                    <a:cubicBezTo>
                      <a:pt x="457" y="486"/>
                      <a:pt x="462" y="486"/>
                      <a:pt x="466" y="485"/>
                    </a:cubicBezTo>
                    <a:cubicBezTo>
                      <a:pt x="467" y="485"/>
                      <a:pt x="468" y="485"/>
                      <a:pt x="469" y="485"/>
                    </a:cubicBezTo>
                    <a:cubicBezTo>
                      <a:pt x="470" y="485"/>
                      <a:pt x="470" y="485"/>
                      <a:pt x="471" y="485"/>
                    </a:cubicBezTo>
                    <a:cubicBezTo>
                      <a:pt x="471" y="485"/>
                      <a:pt x="472" y="485"/>
                      <a:pt x="472" y="485"/>
                    </a:cubicBezTo>
                    <a:cubicBezTo>
                      <a:pt x="473" y="484"/>
                      <a:pt x="474" y="485"/>
                      <a:pt x="475" y="485"/>
                    </a:cubicBezTo>
                    <a:cubicBezTo>
                      <a:pt x="477" y="484"/>
                      <a:pt x="477" y="484"/>
                      <a:pt x="479" y="484"/>
                    </a:cubicBezTo>
                    <a:cubicBezTo>
                      <a:pt x="481" y="484"/>
                      <a:pt x="483" y="483"/>
                      <a:pt x="485" y="482"/>
                    </a:cubicBezTo>
                    <a:cubicBezTo>
                      <a:pt x="487" y="482"/>
                      <a:pt x="489" y="482"/>
                      <a:pt x="491" y="481"/>
                    </a:cubicBezTo>
                    <a:cubicBezTo>
                      <a:pt x="496" y="479"/>
                      <a:pt x="509" y="476"/>
                      <a:pt x="507" y="468"/>
                    </a:cubicBezTo>
                    <a:cubicBezTo>
                      <a:pt x="506" y="466"/>
                      <a:pt x="505" y="463"/>
                      <a:pt x="504" y="461"/>
                    </a:cubicBezTo>
                    <a:cubicBezTo>
                      <a:pt x="503" y="459"/>
                      <a:pt x="501" y="458"/>
                      <a:pt x="500" y="457"/>
                    </a:cubicBezTo>
                    <a:cubicBezTo>
                      <a:pt x="499" y="456"/>
                      <a:pt x="497" y="457"/>
                      <a:pt x="495" y="456"/>
                    </a:cubicBezTo>
                    <a:cubicBezTo>
                      <a:pt x="494" y="456"/>
                      <a:pt x="494" y="456"/>
                      <a:pt x="493" y="456"/>
                    </a:cubicBezTo>
                    <a:cubicBezTo>
                      <a:pt x="492" y="456"/>
                      <a:pt x="491" y="456"/>
                      <a:pt x="490" y="455"/>
                    </a:cubicBezTo>
                    <a:cubicBezTo>
                      <a:pt x="488" y="455"/>
                      <a:pt x="486" y="454"/>
                      <a:pt x="485" y="454"/>
                    </a:cubicBezTo>
                    <a:cubicBezTo>
                      <a:pt x="483" y="453"/>
                      <a:pt x="482" y="453"/>
                      <a:pt x="480" y="453"/>
                    </a:cubicBezTo>
                    <a:cubicBezTo>
                      <a:pt x="479" y="453"/>
                      <a:pt x="478" y="453"/>
                      <a:pt x="478" y="453"/>
                    </a:cubicBezTo>
                    <a:cubicBezTo>
                      <a:pt x="477" y="453"/>
                      <a:pt x="477" y="452"/>
                      <a:pt x="477" y="452"/>
                    </a:cubicBezTo>
                    <a:cubicBezTo>
                      <a:pt x="476" y="452"/>
                      <a:pt x="475" y="452"/>
                      <a:pt x="475" y="452"/>
                    </a:cubicBezTo>
                    <a:cubicBezTo>
                      <a:pt x="474" y="452"/>
                      <a:pt x="474" y="452"/>
                      <a:pt x="473" y="452"/>
                    </a:cubicBezTo>
                    <a:cubicBezTo>
                      <a:pt x="472" y="451"/>
                      <a:pt x="471" y="452"/>
                      <a:pt x="469" y="452"/>
                    </a:cubicBezTo>
                    <a:cubicBezTo>
                      <a:pt x="468" y="452"/>
                      <a:pt x="466" y="451"/>
                      <a:pt x="465" y="451"/>
                    </a:cubicBezTo>
                    <a:cubicBezTo>
                      <a:pt x="464" y="451"/>
                      <a:pt x="463" y="450"/>
                      <a:pt x="462" y="450"/>
                    </a:cubicBezTo>
                    <a:cubicBezTo>
                      <a:pt x="462" y="450"/>
                      <a:pt x="461" y="450"/>
                      <a:pt x="461" y="450"/>
                    </a:cubicBezTo>
                    <a:cubicBezTo>
                      <a:pt x="460" y="449"/>
                      <a:pt x="459" y="450"/>
                      <a:pt x="457" y="449"/>
                    </a:cubicBezTo>
                    <a:cubicBezTo>
                      <a:pt x="457" y="449"/>
                      <a:pt x="456" y="449"/>
                      <a:pt x="456" y="449"/>
                    </a:cubicBezTo>
                    <a:cubicBezTo>
                      <a:pt x="455" y="449"/>
                      <a:pt x="454" y="449"/>
                      <a:pt x="454" y="449"/>
                    </a:cubicBezTo>
                    <a:cubicBezTo>
                      <a:pt x="452" y="449"/>
                      <a:pt x="451" y="448"/>
                      <a:pt x="450" y="448"/>
                    </a:cubicBezTo>
                    <a:cubicBezTo>
                      <a:pt x="450" y="448"/>
                      <a:pt x="449" y="448"/>
                      <a:pt x="449" y="447"/>
                    </a:cubicBezTo>
                    <a:cubicBezTo>
                      <a:pt x="448" y="447"/>
                      <a:pt x="447" y="447"/>
                      <a:pt x="447" y="447"/>
                    </a:cubicBezTo>
                    <a:cubicBezTo>
                      <a:pt x="445" y="446"/>
                      <a:pt x="443" y="445"/>
                      <a:pt x="442" y="443"/>
                    </a:cubicBezTo>
                    <a:cubicBezTo>
                      <a:pt x="440" y="442"/>
                      <a:pt x="438" y="441"/>
                      <a:pt x="436" y="440"/>
                    </a:cubicBezTo>
                    <a:cubicBezTo>
                      <a:pt x="435" y="439"/>
                      <a:pt x="434" y="439"/>
                      <a:pt x="432" y="438"/>
                    </a:cubicBezTo>
                    <a:cubicBezTo>
                      <a:pt x="431" y="437"/>
                      <a:pt x="431" y="437"/>
                      <a:pt x="431" y="435"/>
                    </a:cubicBezTo>
                    <a:cubicBezTo>
                      <a:pt x="431" y="434"/>
                      <a:pt x="430" y="433"/>
                      <a:pt x="429" y="431"/>
                    </a:cubicBezTo>
                    <a:cubicBezTo>
                      <a:pt x="429" y="430"/>
                      <a:pt x="431" y="429"/>
                      <a:pt x="430" y="428"/>
                    </a:cubicBezTo>
                    <a:cubicBezTo>
                      <a:pt x="430" y="427"/>
                      <a:pt x="430" y="427"/>
                      <a:pt x="430" y="426"/>
                    </a:cubicBezTo>
                    <a:cubicBezTo>
                      <a:pt x="429" y="424"/>
                      <a:pt x="430" y="422"/>
                      <a:pt x="430" y="420"/>
                    </a:cubicBezTo>
                    <a:cubicBezTo>
                      <a:pt x="431" y="418"/>
                      <a:pt x="432" y="417"/>
                      <a:pt x="432" y="415"/>
                    </a:cubicBezTo>
                    <a:cubicBezTo>
                      <a:pt x="429" y="412"/>
                      <a:pt x="432" y="406"/>
                      <a:pt x="433" y="402"/>
                    </a:cubicBezTo>
                    <a:cubicBezTo>
                      <a:pt x="433" y="399"/>
                      <a:pt x="433" y="397"/>
                      <a:pt x="434" y="394"/>
                    </a:cubicBezTo>
                    <a:cubicBezTo>
                      <a:pt x="434" y="393"/>
                      <a:pt x="434" y="392"/>
                      <a:pt x="434" y="390"/>
                    </a:cubicBezTo>
                    <a:cubicBezTo>
                      <a:pt x="435" y="389"/>
                      <a:pt x="435" y="387"/>
                      <a:pt x="436" y="385"/>
                    </a:cubicBezTo>
                    <a:cubicBezTo>
                      <a:pt x="437" y="382"/>
                      <a:pt x="437" y="378"/>
                      <a:pt x="437" y="374"/>
                    </a:cubicBezTo>
                    <a:cubicBezTo>
                      <a:pt x="438" y="370"/>
                      <a:pt x="439" y="365"/>
                      <a:pt x="440" y="360"/>
                    </a:cubicBezTo>
                    <a:cubicBezTo>
                      <a:pt x="442" y="350"/>
                      <a:pt x="443" y="340"/>
                      <a:pt x="446" y="330"/>
                    </a:cubicBezTo>
                    <a:cubicBezTo>
                      <a:pt x="449" y="318"/>
                      <a:pt x="453" y="306"/>
                      <a:pt x="456" y="294"/>
                    </a:cubicBezTo>
                    <a:cubicBezTo>
                      <a:pt x="458" y="288"/>
                      <a:pt x="459" y="283"/>
                      <a:pt x="461" y="277"/>
                    </a:cubicBezTo>
                    <a:cubicBezTo>
                      <a:pt x="463" y="271"/>
                      <a:pt x="464" y="265"/>
                      <a:pt x="466" y="260"/>
                    </a:cubicBezTo>
                    <a:cubicBezTo>
                      <a:pt x="470" y="248"/>
                      <a:pt x="473" y="235"/>
                      <a:pt x="477" y="223"/>
                    </a:cubicBezTo>
                    <a:cubicBezTo>
                      <a:pt x="480" y="217"/>
                      <a:pt x="481" y="211"/>
                      <a:pt x="483" y="205"/>
                    </a:cubicBezTo>
                    <a:cubicBezTo>
                      <a:pt x="484" y="200"/>
                      <a:pt x="486" y="196"/>
                      <a:pt x="487" y="191"/>
                    </a:cubicBezTo>
                    <a:cubicBezTo>
                      <a:pt x="488" y="186"/>
                      <a:pt x="490" y="181"/>
                      <a:pt x="491" y="175"/>
                    </a:cubicBezTo>
                    <a:cubicBezTo>
                      <a:pt x="493" y="171"/>
                      <a:pt x="494" y="167"/>
                      <a:pt x="495" y="163"/>
                    </a:cubicBezTo>
                    <a:cubicBezTo>
                      <a:pt x="496" y="159"/>
                      <a:pt x="497" y="156"/>
                      <a:pt x="498" y="152"/>
                    </a:cubicBezTo>
                    <a:cubicBezTo>
                      <a:pt x="499" y="149"/>
                      <a:pt x="500" y="145"/>
                      <a:pt x="501" y="141"/>
                    </a:cubicBezTo>
                    <a:cubicBezTo>
                      <a:pt x="504" y="131"/>
                      <a:pt x="506" y="120"/>
                      <a:pt x="508" y="110"/>
                    </a:cubicBezTo>
                    <a:cubicBezTo>
                      <a:pt x="509" y="108"/>
                      <a:pt x="510" y="106"/>
                      <a:pt x="510" y="104"/>
                    </a:cubicBezTo>
                    <a:cubicBezTo>
                      <a:pt x="510" y="102"/>
                      <a:pt x="510" y="101"/>
                      <a:pt x="510" y="100"/>
                    </a:cubicBezTo>
                    <a:cubicBezTo>
                      <a:pt x="510" y="99"/>
                      <a:pt x="510" y="99"/>
                      <a:pt x="511" y="9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72" name="Freeform 70"/>
              <p:cNvSpPr>
                <a:spLocks/>
              </p:cNvSpPr>
              <p:nvPr/>
            </p:nvSpPr>
            <p:spPr bwMode="auto">
              <a:xfrm>
                <a:off x="2136488" y="1866978"/>
                <a:ext cx="311172" cy="601348"/>
              </a:xfrm>
              <a:custGeom>
                <a:avLst/>
                <a:gdLst>
                  <a:gd name="T0" fmla="*/ 65 w 245"/>
                  <a:gd name="T1" fmla="*/ 8 h 473"/>
                  <a:gd name="T2" fmla="*/ 89 w 245"/>
                  <a:gd name="T3" fmla="*/ 9 h 473"/>
                  <a:gd name="T4" fmla="*/ 107 w 245"/>
                  <a:gd name="T5" fmla="*/ 17 h 473"/>
                  <a:gd name="T6" fmla="*/ 117 w 245"/>
                  <a:gd name="T7" fmla="*/ 23 h 473"/>
                  <a:gd name="T8" fmla="*/ 151 w 245"/>
                  <a:gd name="T9" fmla="*/ 46 h 473"/>
                  <a:gd name="T10" fmla="*/ 164 w 245"/>
                  <a:gd name="T11" fmla="*/ 61 h 473"/>
                  <a:gd name="T12" fmla="*/ 188 w 245"/>
                  <a:gd name="T13" fmla="*/ 103 h 473"/>
                  <a:gd name="T14" fmla="*/ 203 w 245"/>
                  <a:gd name="T15" fmla="*/ 126 h 473"/>
                  <a:gd name="T16" fmla="*/ 206 w 245"/>
                  <a:gd name="T17" fmla="*/ 147 h 473"/>
                  <a:gd name="T18" fmla="*/ 215 w 245"/>
                  <a:gd name="T19" fmla="*/ 167 h 473"/>
                  <a:gd name="T20" fmla="*/ 218 w 245"/>
                  <a:gd name="T21" fmla="*/ 186 h 473"/>
                  <a:gd name="T22" fmla="*/ 222 w 245"/>
                  <a:gd name="T23" fmla="*/ 204 h 473"/>
                  <a:gd name="T24" fmla="*/ 223 w 245"/>
                  <a:gd name="T25" fmla="*/ 236 h 473"/>
                  <a:gd name="T26" fmla="*/ 225 w 245"/>
                  <a:gd name="T27" fmla="*/ 252 h 473"/>
                  <a:gd name="T28" fmla="*/ 228 w 245"/>
                  <a:gd name="T29" fmla="*/ 266 h 473"/>
                  <a:gd name="T30" fmla="*/ 235 w 245"/>
                  <a:gd name="T31" fmla="*/ 285 h 473"/>
                  <a:gd name="T32" fmla="*/ 235 w 245"/>
                  <a:gd name="T33" fmla="*/ 304 h 473"/>
                  <a:gd name="T34" fmla="*/ 234 w 245"/>
                  <a:gd name="T35" fmla="*/ 312 h 473"/>
                  <a:gd name="T36" fmla="*/ 231 w 245"/>
                  <a:gd name="T37" fmla="*/ 321 h 473"/>
                  <a:gd name="T38" fmla="*/ 236 w 245"/>
                  <a:gd name="T39" fmla="*/ 344 h 473"/>
                  <a:gd name="T40" fmla="*/ 243 w 245"/>
                  <a:gd name="T41" fmla="*/ 365 h 473"/>
                  <a:gd name="T42" fmla="*/ 237 w 245"/>
                  <a:gd name="T43" fmla="*/ 377 h 473"/>
                  <a:gd name="T44" fmla="*/ 229 w 245"/>
                  <a:gd name="T45" fmla="*/ 389 h 473"/>
                  <a:gd name="T46" fmla="*/ 186 w 245"/>
                  <a:gd name="T47" fmla="*/ 406 h 473"/>
                  <a:gd name="T48" fmla="*/ 149 w 245"/>
                  <a:gd name="T49" fmla="*/ 419 h 473"/>
                  <a:gd name="T50" fmla="*/ 105 w 245"/>
                  <a:gd name="T51" fmla="*/ 444 h 473"/>
                  <a:gd name="T52" fmla="*/ 83 w 245"/>
                  <a:gd name="T53" fmla="*/ 455 h 473"/>
                  <a:gd name="T54" fmla="*/ 72 w 245"/>
                  <a:gd name="T55" fmla="*/ 459 h 473"/>
                  <a:gd name="T56" fmla="*/ 51 w 245"/>
                  <a:gd name="T57" fmla="*/ 472 h 473"/>
                  <a:gd name="T58" fmla="*/ 41 w 245"/>
                  <a:gd name="T59" fmla="*/ 452 h 473"/>
                  <a:gd name="T60" fmla="*/ 38 w 245"/>
                  <a:gd name="T61" fmla="*/ 437 h 473"/>
                  <a:gd name="T62" fmla="*/ 35 w 245"/>
                  <a:gd name="T63" fmla="*/ 421 h 473"/>
                  <a:gd name="T64" fmla="*/ 34 w 245"/>
                  <a:gd name="T65" fmla="*/ 375 h 473"/>
                  <a:gd name="T66" fmla="*/ 30 w 245"/>
                  <a:gd name="T67" fmla="*/ 335 h 473"/>
                  <a:gd name="T68" fmla="*/ 18 w 245"/>
                  <a:gd name="T69" fmla="*/ 274 h 473"/>
                  <a:gd name="T70" fmla="*/ 11 w 245"/>
                  <a:gd name="T71" fmla="*/ 246 h 473"/>
                  <a:gd name="T72" fmla="*/ 6 w 245"/>
                  <a:gd name="T73" fmla="*/ 221 h 473"/>
                  <a:gd name="T74" fmla="*/ 4 w 245"/>
                  <a:gd name="T75" fmla="*/ 207 h 473"/>
                  <a:gd name="T76" fmla="*/ 2 w 245"/>
                  <a:gd name="T77" fmla="*/ 184 h 473"/>
                  <a:gd name="T78" fmla="*/ 1 w 245"/>
                  <a:gd name="T79" fmla="*/ 165 h 473"/>
                  <a:gd name="T80" fmla="*/ 1 w 245"/>
                  <a:gd name="T81" fmla="*/ 155 h 473"/>
                  <a:gd name="T82" fmla="*/ 2 w 245"/>
                  <a:gd name="T83" fmla="*/ 146 h 473"/>
                  <a:gd name="T84" fmla="*/ 5 w 245"/>
                  <a:gd name="T85" fmla="*/ 139 h 473"/>
                  <a:gd name="T86" fmla="*/ 6 w 245"/>
                  <a:gd name="T87" fmla="*/ 127 h 473"/>
                  <a:gd name="T88" fmla="*/ 7 w 245"/>
                  <a:gd name="T89" fmla="*/ 117 h 473"/>
                  <a:gd name="T90" fmla="*/ 9 w 245"/>
                  <a:gd name="T91" fmla="*/ 111 h 473"/>
                  <a:gd name="T92" fmla="*/ 23 w 245"/>
                  <a:gd name="T93" fmla="*/ 75 h 473"/>
                  <a:gd name="T94" fmla="*/ 33 w 245"/>
                  <a:gd name="T95" fmla="*/ 59 h 473"/>
                  <a:gd name="T96" fmla="*/ 42 w 245"/>
                  <a:gd name="T97" fmla="*/ 45 h 473"/>
                  <a:gd name="T98" fmla="*/ 44 w 245"/>
                  <a:gd name="T99" fmla="*/ 4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5" h="473">
                    <a:moveTo>
                      <a:pt x="51" y="31"/>
                    </a:moveTo>
                    <a:cubicBezTo>
                      <a:pt x="55" y="26"/>
                      <a:pt x="61" y="21"/>
                      <a:pt x="63" y="15"/>
                    </a:cubicBezTo>
                    <a:cubicBezTo>
                      <a:pt x="63" y="12"/>
                      <a:pt x="63" y="10"/>
                      <a:pt x="65" y="8"/>
                    </a:cubicBezTo>
                    <a:cubicBezTo>
                      <a:pt x="66" y="5"/>
                      <a:pt x="69" y="3"/>
                      <a:pt x="70" y="0"/>
                    </a:cubicBezTo>
                    <a:cubicBezTo>
                      <a:pt x="73" y="1"/>
                      <a:pt x="76" y="5"/>
                      <a:pt x="79" y="6"/>
                    </a:cubicBezTo>
                    <a:cubicBezTo>
                      <a:pt x="83" y="8"/>
                      <a:pt x="86" y="8"/>
                      <a:pt x="89" y="9"/>
                    </a:cubicBezTo>
                    <a:cubicBezTo>
                      <a:pt x="93" y="10"/>
                      <a:pt x="96" y="11"/>
                      <a:pt x="99" y="12"/>
                    </a:cubicBezTo>
                    <a:cubicBezTo>
                      <a:pt x="101" y="13"/>
                      <a:pt x="102" y="13"/>
                      <a:pt x="103" y="14"/>
                    </a:cubicBezTo>
                    <a:cubicBezTo>
                      <a:pt x="105" y="15"/>
                      <a:pt x="106" y="16"/>
                      <a:pt x="107" y="17"/>
                    </a:cubicBezTo>
                    <a:cubicBezTo>
                      <a:pt x="108" y="18"/>
                      <a:pt x="109" y="17"/>
                      <a:pt x="110" y="18"/>
                    </a:cubicBezTo>
                    <a:cubicBezTo>
                      <a:pt x="111" y="18"/>
                      <a:pt x="112" y="19"/>
                      <a:pt x="113" y="19"/>
                    </a:cubicBezTo>
                    <a:cubicBezTo>
                      <a:pt x="114" y="20"/>
                      <a:pt x="116" y="21"/>
                      <a:pt x="117" y="23"/>
                    </a:cubicBezTo>
                    <a:cubicBezTo>
                      <a:pt x="122" y="26"/>
                      <a:pt x="127" y="32"/>
                      <a:pt x="132" y="35"/>
                    </a:cubicBezTo>
                    <a:cubicBezTo>
                      <a:pt x="134" y="36"/>
                      <a:pt x="135" y="36"/>
                      <a:pt x="137" y="37"/>
                    </a:cubicBezTo>
                    <a:cubicBezTo>
                      <a:pt x="141" y="41"/>
                      <a:pt x="146" y="42"/>
                      <a:pt x="151" y="46"/>
                    </a:cubicBezTo>
                    <a:cubicBezTo>
                      <a:pt x="152" y="47"/>
                      <a:pt x="155" y="49"/>
                      <a:pt x="156" y="50"/>
                    </a:cubicBezTo>
                    <a:cubicBezTo>
                      <a:pt x="158" y="52"/>
                      <a:pt x="160" y="54"/>
                      <a:pt x="162" y="55"/>
                    </a:cubicBezTo>
                    <a:cubicBezTo>
                      <a:pt x="164" y="57"/>
                      <a:pt x="164" y="58"/>
                      <a:pt x="164" y="61"/>
                    </a:cubicBezTo>
                    <a:cubicBezTo>
                      <a:pt x="164" y="64"/>
                      <a:pt x="163" y="70"/>
                      <a:pt x="165" y="73"/>
                    </a:cubicBezTo>
                    <a:cubicBezTo>
                      <a:pt x="167" y="76"/>
                      <a:pt x="169" y="79"/>
                      <a:pt x="171" y="83"/>
                    </a:cubicBezTo>
                    <a:cubicBezTo>
                      <a:pt x="176" y="90"/>
                      <a:pt x="182" y="97"/>
                      <a:pt x="188" y="103"/>
                    </a:cubicBezTo>
                    <a:cubicBezTo>
                      <a:pt x="190" y="104"/>
                      <a:pt x="192" y="106"/>
                      <a:pt x="193" y="108"/>
                    </a:cubicBezTo>
                    <a:cubicBezTo>
                      <a:pt x="195" y="110"/>
                      <a:pt x="195" y="111"/>
                      <a:pt x="196" y="113"/>
                    </a:cubicBezTo>
                    <a:cubicBezTo>
                      <a:pt x="198" y="118"/>
                      <a:pt x="201" y="122"/>
                      <a:pt x="203" y="126"/>
                    </a:cubicBezTo>
                    <a:cubicBezTo>
                      <a:pt x="204" y="127"/>
                      <a:pt x="206" y="130"/>
                      <a:pt x="206" y="131"/>
                    </a:cubicBezTo>
                    <a:cubicBezTo>
                      <a:pt x="207" y="134"/>
                      <a:pt x="206" y="136"/>
                      <a:pt x="206" y="139"/>
                    </a:cubicBezTo>
                    <a:cubicBezTo>
                      <a:pt x="206" y="142"/>
                      <a:pt x="205" y="144"/>
                      <a:pt x="206" y="147"/>
                    </a:cubicBezTo>
                    <a:cubicBezTo>
                      <a:pt x="207" y="148"/>
                      <a:pt x="208" y="149"/>
                      <a:pt x="208" y="150"/>
                    </a:cubicBezTo>
                    <a:cubicBezTo>
                      <a:pt x="209" y="153"/>
                      <a:pt x="210" y="156"/>
                      <a:pt x="211" y="159"/>
                    </a:cubicBezTo>
                    <a:cubicBezTo>
                      <a:pt x="212" y="161"/>
                      <a:pt x="214" y="164"/>
                      <a:pt x="215" y="167"/>
                    </a:cubicBezTo>
                    <a:cubicBezTo>
                      <a:pt x="215" y="170"/>
                      <a:pt x="217" y="173"/>
                      <a:pt x="217" y="176"/>
                    </a:cubicBezTo>
                    <a:cubicBezTo>
                      <a:pt x="217" y="178"/>
                      <a:pt x="217" y="180"/>
                      <a:pt x="217" y="182"/>
                    </a:cubicBezTo>
                    <a:cubicBezTo>
                      <a:pt x="217" y="184"/>
                      <a:pt x="217" y="184"/>
                      <a:pt x="218" y="186"/>
                    </a:cubicBezTo>
                    <a:cubicBezTo>
                      <a:pt x="218" y="188"/>
                      <a:pt x="218" y="188"/>
                      <a:pt x="219" y="190"/>
                    </a:cubicBezTo>
                    <a:cubicBezTo>
                      <a:pt x="220" y="192"/>
                      <a:pt x="220" y="193"/>
                      <a:pt x="220" y="195"/>
                    </a:cubicBezTo>
                    <a:cubicBezTo>
                      <a:pt x="221" y="198"/>
                      <a:pt x="222" y="201"/>
                      <a:pt x="222" y="204"/>
                    </a:cubicBezTo>
                    <a:cubicBezTo>
                      <a:pt x="222" y="206"/>
                      <a:pt x="222" y="207"/>
                      <a:pt x="223" y="209"/>
                    </a:cubicBezTo>
                    <a:cubicBezTo>
                      <a:pt x="223" y="211"/>
                      <a:pt x="223" y="213"/>
                      <a:pt x="223" y="215"/>
                    </a:cubicBezTo>
                    <a:cubicBezTo>
                      <a:pt x="223" y="222"/>
                      <a:pt x="223" y="230"/>
                      <a:pt x="223" y="236"/>
                    </a:cubicBezTo>
                    <a:cubicBezTo>
                      <a:pt x="223" y="238"/>
                      <a:pt x="224" y="240"/>
                      <a:pt x="224" y="242"/>
                    </a:cubicBezTo>
                    <a:cubicBezTo>
                      <a:pt x="224" y="243"/>
                      <a:pt x="224" y="245"/>
                      <a:pt x="224" y="247"/>
                    </a:cubicBezTo>
                    <a:cubicBezTo>
                      <a:pt x="224" y="249"/>
                      <a:pt x="226" y="251"/>
                      <a:pt x="225" y="252"/>
                    </a:cubicBezTo>
                    <a:cubicBezTo>
                      <a:pt x="225" y="253"/>
                      <a:pt x="224" y="253"/>
                      <a:pt x="224" y="254"/>
                    </a:cubicBezTo>
                    <a:cubicBezTo>
                      <a:pt x="224" y="255"/>
                      <a:pt x="224" y="257"/>
                      <a:pt x="224" y="258"/>
                    </a:cubicBezTo>
                    <a:cubicBezTo>
                      <a:pt x="224" y="262"/>
                      <a:pt x="225" y="263"/>
                      <a:pt x="228" y="266"/>
                    </a:cubicBezTo>
                    <a:cubicBezTo>
                      <a:pt x="230" y="269"/>
                      <a:pt x="230" y="272"/>
                      <a:pt x="232" y="275"/>
                    </a:cubicBezTo>
                    <a:cubicBezTo>
                      <a:pt x="232" y="278"/>
                      <a:pt x="233" y="281"/>
                      <a:pt x="234" y="284"/>
                    </a:cubicBezTo>
                    <a:cubicBezTo>
                      <a:pt x="234" y="284"/>
                      <a:pt x="235" y="284"/>
                      <a:pt x="235" y="285"/>
                    </a:cubicBezTo>
                    <a:cubicBezTo>
                      <a:pt x="235" y="288"/>
                      <a:pt x="235" y="290"/>
                      <a:pt x="236" y="294"/>
                    </a:cubicBezTo>
                    <a:cubicBezTo>
                      <a:pt x="237" y="296"/>
                      <a:pt x="236" y="299"/>
                      <a:pt x="236" y="302"/>
                    </a:cubicBezTo>
                    <a:cubicBezTo>
                      <a:pt x="236" y="303"/>
                      <a:pt x="235" y="303"/>
                      <a:pt x="235" y="304"/>
                    </a:cubicBezTo>
                    <a:cubicBezTo>
                      <a:pt x="234" y="305"/>
                      <a:pt x="235" y="306"/>
                      <a:pt x="234" y="307"/>
                    </a:cubicBezTo>
                    <a:cubicBezTo>
                      <a:pt x="234" y="307"/>
                      <a:pt x="234" y="308"/>
                      <a:pt x="234" y="309"/>
                    </a:cubicBezTo>
                    <a:cubicBezTo>
                      <a:pt x="233" y="310"/>
                      <a:pt x="234" y="311"/>
                      <a:pt x="234" y="312"/>
                    </a:cubicBezTo>
                    <a:cubicBezTo>
                      <a:pt x="233" y="313"/>
                      <a:pt x="233" y="313"/>
                      <a:pt x="233" y="314"/>
                    </a:cubicBezTo>
                    <a:cubicBezTo>
                      <a:pt x="232" y="316"/>
                      <a:pt x="233" y="317"/>
                      <a:pt x="232" y="318"/>
                    </a:cubicBezTo>
                    <a:cubicBezTo>
                      <a:pt x="232" y="319"/>
                      <a:pt x="232" y="319"/>
                      <a:pt x="231" y="321"/>
                    </a:cubicBezTo>
                    <a:cubicBezTo>
                      <a:pt x="231" y="322"/>
                      <a:pt x="232" y="323"/>
                      <a:pt x="232" y="324"/>
                    </a:cubicBezTo>
                    <a:cubicBezTo>
                      <a:pt x="233" y="326"/>
                      <a:pt x="232" y="328"/>
                      <a:pt x="233" y="330"/>
                    </a:cubicBezTo>
                    <a:cubicBezTo>
                      <a:pt x="234" y="335"/>
                      <a:pt x="235" y="339"/>
                      <a:pt x="236" y="344"/>
                    </a:cubicBezTo>
                    <a:cubicBezTo>
                      <a:pt x="236" y="346"/>
                      <a:pt x="237" y="348"/>
                      <a:pt x="238" y="349"/>
                    </a:cubicBezTo>
                    <a:cubicBezTo>
                      <a:pt x="239" y="351"/>
                      <a:pt x="239" y="353"/>
                      <a:pt x="239" y="355"/>
                    </a:cubicBezTo>
                    <a:cubicBezTo>
                      <a:pt x="240" y="358"/>
                      <a:pt x="242" y="362"/>
                      <a:pt x="243" y="365"/>
                    </a:cubicBezTo>
                    <a:cubicBezTo>
                      <a:pt x="243" y="367"/>
                      <a:pt x="245" y="370"/>
                      <a:pt x="244" y="371"/>
                    </a:cubicBezTo>
                    <a:cubicBezTo>
                      <a:pt x="244" y="372"/>
                      <a:pt x="241" y="373"/>
                      <a:pt x="241" y="374"/>
                    </a:cubicBezTo>
                    <a:cubicBezTo>
                      <a:pt x="239" y="375"/>
                      <a:pt x="238" y="376"/>
                      <a:pt x="237" y="377"/>
                    </a:cubicBezTo>
                    <a:cubicBezTo>
                      <a:pt x="236" y="378"/>
                      <a:pt x="235" y="379"/>
                      <a:pt x="233" y="380"/>
                    </a:cubicBezTo>
                    <a:cubicBezTo>
                      <a:pt x="232" y="382"/>
                      <a:pt x="230" y="383"/>
                      <a:pt x="229" y="385"/>
                    </a:cubicBezTo>
                    <a:cubicBezTo>
                      <a:pt x="228" y="387"/>
                      <a:pt x="229" y="387"/>
                      <a:pt x="229" y="389"/>
                    </a:cubicBezTo>
                    <a:cubicBezTo>
                      <a:pt x="230" y="393"/>
                      <a:pt x="224" y="395"/>
                      <a:pt x="221" y="396"/>
                    </a:cubicBezTo>
                    <a:cubicBezTo>
                      <a:pt x="216" y="399"/>
                      <a:pt x="210" y="401"/>
                      <a:pt x="204" y="403"/>
                    </a:cubicBezTo>
                    <a:cubicBezTo>
                      <a:pt x="198" y="405"/>
                      <a:pt x="192" y="406"/>
                      <a:pt x="186" y="406"/>
                    </a:cubicBezTo>
                    <a:cubicBezTo>
                      <a:pt x="180" y="406"/>
                      <a:pt x="176" y="406"/>
                      <a:pt x="171" y="409"/>
                    </a:cubicBezTo>
                    <a:cubicBezTo>
                      <a:pt x="167" y="411"/>
                      <a:pt x="164" y="413"/>
                      <a:pt x="160" y="414"/>
                    </a:cubicBezTo>
                    <a:cubicBezTo>
                      <a:pt x="157" y="415"/>
                      <a:pt x="153" y="417"/>
                      <a:pt x="149" y="419"/>
                    </a:cubicBezTo>
                    <a:cubicBezTo>
                      <a:pt x="142" y="423"/>
                      <a:pt x="135" y="426"/>
                      <a:pt x="129" y="431"/>
                    </a:cubicBezTo>
                    <a:cubicBezTo>
                      <a:pt x="124" y="435"/>
                      <a:pt x="118" y="438"/>
                      <a:pt x="112" y="441"/>
                    </a:cubicBezTo>
                    <a:cubicBezTo>
                      <a:pt x="110" y="442"/>
                      <a:pt x="107" y="443"/>
                      <a:pt x="105" y="444"/>
                    </a:cubicBezTo>
                    <a:cubicBezTo>
                      <a:pt x="102" y="446"/>
                      <a:pt x="99" y="448"/>
                      <a:pt x="96" y="449"/>
                    </a:cubicBezTo>
                    <a:cubicBezTo>
                      <a:pt x="93" y="451"/>
                      <a:pt x="91" y="451"/>
                      <a:pt x="88" y="453"/>
                    </a:cubicBezTo>
                    <a:cubicBezTo>
                      <a:pt x="86" y="453"/>
                      <a:pt x="85" y="454"/>
                      <a:pt x="83" y="455"/>
                    </a:cubicBezTo>
                    <a:cubicBezTo>
                      <a:pt x="82" y="455"/>
                      <a:pt x="81" y="456"/>
                      <a:pt x="79" y="456"/>
                    </a:cubicBezTo>
                    <a:cubicBezTo>
                      <a:pt x="78" y="457"/>
                      <a:pt x="77" y="458"/>
                      <a:pt x="76" y="458"/>
                    </a:cubicBezTo>
                    <a:cubicBezTo>
                      <a:pt x="75" y="459"/>
                      <a:pt x="73" y="459"/>
                      <a:pt x="72" y="459"/>
                    </a:cubicBezTo>
                    <a:cubicBezTo>
                      <a:pt x="69" y="460"/>
                      <a:pt x="66" y="461"/>
                      <a:pt x="64" y="462"/>
                    </a:cubicBezTo>
                    <a:cubicBezTo>
                      <a:pt x="61" y="464"/>
                      <a:pt x="58" y="467"/>
                      <a:pt x="55" y="469"/>
                    </a:cubicBezTo>
                    <a:cubicBezTo>
                      <a:pt x="53" y="470"/>
                      <a:pt x="52" y="472"/>
                      <a:pt x="51" y="472"/>
                    </a:cubicBezTo>
                    <a:cubicBezTo>
                      <a:pt x="48" y="473"/>
                      <a:pt x="49" y="471"/>
                      <a:pt x="48" y="470"/>
                    </a:cubicBezTo>
                    <a:cubicBezTo>
                      <a:pt x="47" y="466"/>
                      <a:pt x="45" y="462"/>
                      <a:pt x="44" y="457"/>
                    </a:cubicBezTo>
                    <a:cubicBezTo>
                      <a:pt x="43" y="456"/>
                      <a:pt x="42" y="454"/>
                      <a:pt x="41" y="452"/>
                    </a:cubicBezTo>
                    <a:cubicBezTo>
                      <a:pt x="41" y="450"/>
                      <a:pt x="41" y="450"/>
                      <a:pt x="41" y="448"/>
                    </a:cubicBezTo>
                    <a:cubicBezTo>
                      <a:pt x="40" y="448"/>
                      <a:pt x="40" y="447"/>
                      <a:pt x="40" y="446"/>
                    </a:cubicBezTo>
                    <a:cubicBezTo>
                      <a:pt x="39" y="443"/>
                      <a:pt x="38" y="440"/>
                      <a:pt x="38" y="437"/>
                    </a:cubicBezTo>
                    <a:cubicBezTo>
                      <a:pt x="37" y="434"/>
                      <a:pt x="37" y="432"/>
                      <a:pt x="36" y="430"/>
                    </a:cubicBezTo>
                    <a:cubicBezTo>
                      <a:pt x="36" y="429"/>
                      <a:pt x="37" y="427"/>
                      <a:pt x="36" y="426"/>
                    </a:cubicBezTo>
                    <a:cubicBezTo>
                      <a:pt x="36" y="424"/>
                      <a:pt x="35" y="423"/>
                      <a:pt x="35" y="421"/>
                    </a:cubicBezTo>
                    <a:cubicBezTo>
                      <a:pt x="35" y="419"/>
                      <a:pt x="35" y="418"/>
                      <a:pt x="35" y="416"/>
                    </a:cubicBezTo>
                    <a:cubicBezTo>
                      <a:pt x="35" y="415"/>
                      <a:pt x="34" y="414"/>
                      <a:pt x="34" y="412"/>
                    </a:cubicBezTo>
                    <a:cubicBezTo>
                      <a:pt x="34" y="400"/>
                      <a:pt x="34" y="387"/>
                      <a:pt x="34" y="375"/>
                    </a:cubicBezTo>
                    <a:cubicBezTo>
                      <a:pt x="34" y="371"/>
                      <a:pt x="34" y="367"/>
                      <a:pt x="34" y="364"/>
                    </a:cubicBezTo>
                    <a:cubicBezTo>
                      <a:pt x="34" y="361"/>
                      <a:pt x="33" y="358"/>
                      <a:pt x="33" y="355"/>
                    </a:cubicBezTo>
                    <a:cubicBezTo>
                      <a:pt x="33" y="348"/>
                      <a:pt x="30" y="341"/>
                      <a:pt x="30" y="335"/>
                    </a:cubicBezTo>
                    <a:cubicBezTo>
                      <a:pt x="29" y="328"/>
                      <a:pt x="28" y="320"/>
                      <a:pt x="27" y="313"/>
                    </a:cubicBezTo>
                    <a:cubicBezTo>
                      <a:pt x="26" y="306"/>
                      <a:pt x="24" y="299"/>
                      <a:pt x="22" y="292"/>
                    </a:cubicBezTo>
                    <a:cubicBezTo>
                      <a:pt x="21" y="286"/>
                      <a:pt x="20" y="280"/>
                      <a:pt x="18" y="274"/>
                    </a:cubicBezTo>
                    <a:cubicBezTo>
                      <a:pt x="18" y="271"/>
                      <a:pt x="18" y="269"/>
                      <a:pt x="17" y="266"/>
                    </a:cubicBezTo>
                    <a:cubicBezTo>
                      <a:pt x="16" y="264"/>
                      <a:pt x="15" y="262"/>
                      <a:pt x="15" y="260"/>
                    </a:cubicBezTo>
                    <a:cubicBezTo>
                      <a:pt x="14" y="255"/>
                      <a:pt x="13" y="251"/>
                      <a:pt x="11" y="246"/>
                    </a:cubicBezTo>
                    <a:cubicBezTo>
                      <a:pt x="11" y="244"/>
                      <a:pt x="9" y="241"/>
                      <a:pt x="9" y="238"/>
                    </a:cubicBezTo>
                    <a:cubicBezTo>
                      <a:pt x="9" y="237"/>
                      <a:pt x="9" y="235"/>
                      <a:pt x="9" y="234"/>
                    </a:cubicBezTo>
                    <a:cubicBezTo>
                      <a:pt x="9" y="229"/>
                      <a:pt x="7" y="225"/>
                      <a:pt x="6" y="221"/>
                    </a:cubicBezTo>
                    <a:cubicBezTo>
                      <a:pt x="6" y="219"/>
                      <a:pt x="5" y="218"/>
                      <a:pt x="5" y="215"/>
                    </a:cubicBezTo>
                    <a:cubicBezTo>
                      <a:pt x="5" y="213"/>
                      <a:pt x="4" y="212"/>
                      <a:pt x="4" y="210"/>
                    </a:cubicBezTo>
                    <a:cubicBezTo>
                      <a:pt x="4" y="209"/>
                      <a:pt x="4" y="208"/>
                      <a:pt x="4" y="207"/>
                    </a:cubicBezTo>
                    <a:cubicBezTo>
                      <a:pt x="4" y="205"/>
                      <a:pt x="3" y="204"/>
                      <a:pt x="3" y="203"/>
                    </a:cubicBezTo>
                    <a:cubicBezTo>
                      <a:pt x="2" y="199"/>
                      <a:pt x="3" y="194"/>
                      <a:pt x="3" y="190"/>
                    </a:cubicBezTo>
                    <a:cubicBezTo>
                      <a:pt x="3" y="188"/>
                      <a:pt x="2" y="186"/>
                      <a:pt x="2" y="184"/>
                    </a:cubicBezTo>
                    <a:cubicBezTo>
                      <a:pt x="2" y="182"/>
                      <a:pt x="2" y="179"/>
                      <a:pt x="2" y="176"/>
                    </a:cubicBezTo>
                    <a:cubicBezTo>
                      <a:pt x="2" y="174"/>
                      <a:pt x="1" y="173"/>
                      <a:pt x="1" y="171"/>
                    </a:cubicBezTo>
                    <a:cubicBezTo>
                      <a:pt x="1" y="169"/>
                      <a:pt x="1" y="167"/>
                      <a:pt x="1" y="165"/>
                    </a:cubicBezTo>
                    <a:cubicBezTo>
                      <a:pt x="1" y="164"/>
                      <a:pt x="1" y="163"/>
                      <a:pt x="1" y="162"/>
                    </a:cubicBezTo>
                    <a:cubicBezTo>
                      <a:pt x="1" y="160"/>
                      <a:pt x="0" y="160"/>
                      <a:pt x="0" y="159"/>
                    </a:cubicBezTo>
                    <a:cubicBezTo>
                      <a:pt x="0" y="158"/>
                      <a:pt x="1" y="157"/>
                      <a:pt x="1" y="155"/>
                    </a:cubicBezTo>
                    <a:cubicBezTo>
                      <a:pt x="1" y="154"/>
                      <a:pt x="1" y="153"/>
                      <a:pt x="1" y="151"/>
                    </a:cubicBezTo>
                    <a:cubicBezTo>
                      <a:pt x="1" y="151"/>
                      <a:pt x="2" y="150"/>
                      <a:pt x="2" y="149"/>
                    </a:cubicBezTo>
                    <a:cubicBezTo>
                      <a:pt x="2" y="148"/>
                      <a:pt x="2" y="147"/>
                      <a:pt x="2" y="146"/>
                    </a:cubicBezTo>
                    <a:cubicBezTo>
                      <a:pt x="3" y="145"/>
                      <a:pt x="4" y="144"/>
                      <a:pt x="4" y="144"/>
                    </a:cubicBezTo>
                    <a:cubicBezTo>
                      <a:pt x="4" y="143"/>
                      <a:pt x="4" y="142"/>
                      <a:pt x="4" y="141"/>
                    </a:cubicBezTo>
                    <a:cubicBezTo>
                      <a:pt x="4" y="140"/>
                      <a:pt x="5" y="140"/>
                      <a:pt x="5" y="139"/>
                    </a:cubicBezTo>
                    <a:cubicBezTo>
                      <a:pt x="5" y="138"/>
                      <a:pt x="5" y="136"/>
                      <a:pt x="5" y="135"/>
                    </a:cubicBezTo>
                    <a:cubicBezTo>
                      <a:pt x="5" y="133"/>
                      <a:pt x="5" y="131"/>
                      <a:pt x="5" y="128"/>
                    </a:cubicBezTo>
                    <a:cubicBezTo>
                      <a:pt x="6" y="128"/>
                      <a:pt x="6" y="128"/>
                      <a:pt x="6" y="127"/>
                    </a:cubicBezTo>
                    <a:cubicBezTo>
                      <a:pt x="6" y="126"/>
                      <a:pt x="6" y="125"/>
                      <a:pt x="6" y="124"/>
                    </a:cubicBezTo>
                    <a:cubicBezTo>
                      <a:pt x="6" y="122"/>
                      <a:pt x="7" y="121"/>
                      <a:pt x="7" y="120"/>
                    </a:cubicBezTo>
                    <a:cubicBezTo>
                      <a:pt x="7" y="119"/>
                      <a:pt x="7" y="118"/>
                      <a:pt x="7" y="117"/>
                    </a:cubicBezTo>
                    <a:cubicBezTo>
                      <a:pt x="7" y="116"/>
                      <a:pt x="8" y="116"/>
                      <a:pt x="8" y="115"/>
                    </a:cubicBezTo>
                    <a:cubicBezTo>
                      <a:pt x="8" y="115"/>
                      <a:pt x="9" y="114"/>
                      <a:pt x="8" y="113"/>
                    </a:cubicBezTo>
                    <a:cubicBezTo>
                      <a:pt x="8" y="113"/>
                      <a:pt x="9" y="111"/>
                      <a:pt x="9" y="111"/>
                    </a:cubicBezTo>
                    <a:cubicBezTo>
                      <a:pt x="10" y="105"/>
                      <a:pt x="12" y="99"/>
                      <a:pt x="15" y="93"/>
                    </a:cubicBezTo>
                    <a:cubicBezTo>
                      <a:pt x="16" y="90"/>
                      <a:pt x="16" y="87"/>
                      <a:pt x="18" y="84"/>
                    </a:cubicBezTo>
                    <a:cubicBezTo>
                      <a:pt x="19" y="81"/>
                      <a:pt x="21" y="78"/>
                      <a:pt x="23" y="75"/>
                    </a:cubicBezTo>
                    <a:cubicBezTo>
                      <a:pt x="25" y="72"/>
                      <a:pt x="27" y="69"/>
                      <a:pt x="28" y="66"/>
                    </a:cubicBezTo>
                    <a:cubicBezTo>
                      <a:pt x="29" y="64"/>
                      <a:pt x="29" y="64"/>
                      <a:pt x="30" y="63"/>
                    </a:cubicBezTo>
                    <a:cubicBezTo>
                      <a:pt x="31" y="61"/>
                      <a:pt x="32" y="60"/>
                      <a:pt x="33" y="59"/>
                    </a:cubicBezTo>
                    <a:cubicBezTo>
                      <a:pt x="34" y="56"/>
                      <a:pt x="36" y="54"/>
                      <a:pt x="37" y="51"/>
                    </a:cubicBezTo>
                    <a:cubicBezTo>
                      <a:pt x="38" y="50"/>
                      <a:pt x="38" y="48"/>
                      <a:pt x="39" y="47"/>
                    </a:cubicBezTo>
                    <a:cubicBezTo>
                      <a:pt x="40" y="46"/>
                      <a:pt x="41" y="46"/>
                      <a:pt x="42" y="45"/>
                    </a:cubicBezTo>
                    <a:cubicBezTo>
                      <a:pt x="42" y="44"/>
                      <a:pt x="42" y="44"/>
                      <a:pt x="42" y="43"/>
                    </a:cubicBezTo>
                    <a:cubicBezTo>
                      <a:pt x="43" y="42"/>
                      <a:pt x="43" y="42"/>
                      <a:pt x="44" y="41"/>
                    </a:cubicBezTo>
                    <a:cubicBezTo>
                      <a:pt x="44" y="41"/>
                      <a:pt x="44" y="40"/>
                      <a:pt x="44" y="40"/>
                    </a:cubicBezTo>
                    <a:cubicBezTo>
                      <a:pt x="45" y="39"/>
                      <a:pt x="46" y="39"/>
                      <a:pt x="46" y="38"/>
                    </a:cubicBezTo>
                    <a:cubicBezTo>
                      <a:pt x="48" y="36"/>
                      <a:pt x="49" y="33"/>
                      <a:pt x="51" y="31"/>
                    </a:cubicBezTo>
                    <a:close/>
                  </a:path>
                </a:pathLst>
              </a:custGeom>
              <a:gradFill flip="none" rotWithShape="1">
                <a:gsLst>
                  <a:gs pos="93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73" name="Freeform 71"/>
              <p:cNvSpPr>
                <a:spLocks/>
              </p:cNvSpPr>
              <p:nvPr/>
            </p:nvSpPr>
            <p:spPr bwMode="auto">
              <a:xfrm>
                <a:off x="2057929" y="2104022"/>
                <a:ext cx="578737" cy="886141"/>
              </a:xfrm>
              <a:custGeom>
                <a:avLst/>
                <a:gdLst>
                  <a:gd name="T0" fmla="*/ 436 w 455"/>
                  <a:gd name="T1" fmla="*/ 637 h 697"/>
                  <a:gd name="T2" fmla="*/ 453 w 455"/>
                  <a:gd name="T3" fmla="*/ 610 h 697"/>
                  <a:gd name="T4" fmla="*/ 266 w 455"/>
                  <a:gd name="T5" fmla="*/ 572 h 697"/>
                  <a:gd name="T6" fmla="*/ 252 w 455"/>
                  <a:gd name="T7" fmla="*/ 555 h 697"/>
                  <a:gd name="T8" fmla="*/ 239 w 455"/>
                  <a:gd name="T9" fmla="*/ 408 h 697"/>
                  <a:gd name="T10" fmla="*/ 276 w 455"/>
                  <a:gd name="T11" fmla="*/ 354 h 697"/>
                  <a:gd name="T12" fmla="*/ 365 w 455"/>
                  <a:gd name="T13" fmla="*/ 364 h 697"/>
                  <a:gd name="T14" fmla="*/ 389 w 455"/>
                  <a:gd name="T15" fmla="*/ 330 h 697"/>
                  <a:gd name="T16" fmla="*/ 232 w 455"/>
                  <a:gd name="T17" fmla="*/ 301 h 697"/>
                  <a:gd name="T18" fmla="*/ 60 w 455"/>
                  <a:gd name="T19" fmla="*/ 301 h 697"/>
                  <a:gd name="T20" fmla="*/ 48 w 455"/>
                  <a:gd name="T21" fmla="*/ 310 h 697"/>
                  <a:gd name="T22" fmla="*/ 50 w 455"/>
                  <a:gd name="T23" fmla="*/ 204 h 697"/>
                  <a:gd name="T24" fmla="*/ 106 w 455"/>
                  <a:gd name="T25" fmla="*/ 172 h 697"/>
                  <a:gd name="T26" fmla="*/ 102 w 455"/>
                  <a:gd name="T27" fmla="*/ 24 h 697"/>
                  <a:gd name="T28" fmla="*/ 45 w 455"/>
                  <a:gd name="T29" fmla="*/ 59 h 697"/>
                  <a:gd name="T30" fmla="*/ 41 w 455"/>
                  <a:gd name="T31" fmla="*/ 185 h 697"/>
                  <a:gd name="T32" fmla="*/ 36 w 455"/>
                  <a:gd name="T33" fmla="*/ 235 h 697"/>
                  <a:gd name="T34" fmla="*/ 66 w 455"/>
                  <a:gd name="T35" fmla="*/ 345 h 697"/>
                  <a:gd name="T36" fmla="*/ 124 w 455"/>
                  <a:gd name="T37" fmla="*/ 352 h 697"/>
                  <a:gd name="T38" fmla="*/ 221 w 455"/>
                  <a:gd name="T39" fmla="*/ 349 h 697"/>
                  <a:gd name="T40" fmla="*/ 160 w 455"/>
                  <a:gd name="T41" fmla="*/ 413 h 697"/>
                  <a:gd name="T42" fmla="*/ 121 w 455"/>
                  <a:gd name="T43" fmla="*/ 446 h 697"/>
                  <a:gd name="T44" fmla="*/ 167 w 455"/>
                  <a:gd name="T45" fmla="*/ 421 h 697"/>
                  <a:gd name="T46" fmla="*/ 221 w 455"/>
                  <a:gd name="T47" fmla="*/ 384 h 697"/>
                  <a:gd name="T48" fmla="*/ 206 w 455"/>
                  <a:gd name="T49" fmla="*/ 408 h 697"/>
                  <a:gd name="T50" fmla="*/ 191 w 455"/>
                  <a:gd name="T51" fmla="*/ 555 h 697"/>
                  <a:gd name="T52" fmla="*/ 96 w 455"/>
                  <a:gd name="T53" fmla="*/ 583 h 697"/>
                  <a:gd name="T54" fmla="*/ 8 w 455"/>
                  <a:gd name="T55" fmla="*/ 636 h 697"/>
                  <a:gd name="T56" fmla="*/ 18 w 455"/>
                  <a:gd name="T57" fmla="*/ 646 h 697"/>
                  <a:gd name="T58" fmla="*/ 24 w 455"/>
                  <a:gd name="T59" fmla="*/ 694 h 697"/>
                  <a:gd name="T60" fmla="*/ 28 w 455"/>
                  <a:gd name="T61" fmla="*/ 646 h 697"/>
                  <a:gd name="T62" fmla="*/ 104 w 455"/>
                  <a:gd name="T63" fmla="*/ 622 h 697"/>
                  <a:gd name="T64" fmla="*/ 191 w 455"/>
                  <a:gd name="T65" fmla="*/ 641 h 697"/>
                  <a:gd name="T66" fmla="*/ 223 w 455"/>
                  <a:gd name="T67" fmla="*/ 647 h 697"/>
                  <a:gd name="T68" fmla="*/ 230 w 455"/>
                  <a:gd name="T69" fmla="*/ 694 h 697"/>
                  <a:gd name="T70" fmla="*/ 235 w 455"/>
                  <a:gd name="T71" fmla="*/ 646 h 697"/>
                  <a:gd name="T72" fmla="*/ 243 w 455"/>
                  <a:gd name="T73" fmla="*/ 641 h 697"/>
                  <a:gd name="T74" fmla="*/ 266 w 455"/>
                  <a:gd name="T75" fmla="*/ 613 h 697"/>
                  <a:gd name="T76" fmla="*/ 426 w 455"/>
                  <a:gd name="T77" fmla="*/ 636 h 697"/>
                  <a:gd name="T78" fmla="*/ 406 w 455"/>
                  <a:gd name="T79" fmla="*/ 673 h 697"/>
                  <a:gd name="T80" fmla="*/ 455 w 455"/>
                  <a:gd name="T81" fmla="*/ 67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5" h="697">
                    <a:moveTo>
                      <a:pt x="436" y="649"/>
                    </a:moveTo>
                    <a:cubicBezTo>
                      <a:pt x="436" y="637"/>
                      <a:pt x="436" y="637"/>
                      <a:pt x="436" y="637"/>
                    </a:cubicBezTo>
                    <a:cubicBezTo>
                      <a:pt x="442" y="638"/>
                      <a:pt x="446" y="639"/>
                      <a:pt x="446" y="639"/>
                    </a:cubicBezTo>
                    <a:cubicBezTo>
                      <a:pt x="453" y="610"/>
                      <a:pt x="453" y="610"/>
                      <a:pt x="453" y="610"/>
                    </a:cubicBezTo>
                    <a:cubicBezTo>
                      <a:pt x="453" y="610"/>
                      <a:pt x="405" y="593"/>
                      <a:pt x="358" y="586"/>
                    </a:cubicBezTo>
                    <a:cubicBezTo>
                      <a:pt x="324" y="581"/>
                      <a:pt x="285" y="575"/>
                      <a:pt x="266" y="572"/>
                    </a:cubicBezTo>
                    <a:cubicBezTo>
                      <a:pt x="266" y="555"/>
                      <a:pt x="266" y="555"/>
                      <a:pt x="266" y="555"/>
                    </a:cubicBezTo>
                    <a:cubicBezTo>
                      <a:pt x="252" y="555"/>
                      <a:pt x="252" y="555"/>
                      <a:pt x="252" y="555"/>
                    </a:cubicBezTo>
                    <a:cubicBezTo>
                      <a:pt x="252" y="408"/>
                      <a:pt x="252" y="408"/>
                      <a:pt x="252" y="408"/>
                    </a:cubicBezTo>
                    <a:cubicBezTo>
                      <a:pt x="239" y="408"/>
                      <a:pt x="239" y="408"/>
                      <a:pt x="239" y="408"/>
                    </a:cubicBezTo>
                    <a:cubicBezTo>
                      <a:pt x="239" y="350"/>
                      <a:pt x="239" y="350"/>
                      <a:pt x="239" y="350"/>
                    </a:cubicBezTo>
                    <a:cubicBezTo>
                      <a:pt x="251" y="351"/>
                      <a:pt x="261" y="353"/>
                      <a:pt x="276" y="354"/>
                    </a:cubicBezTo>
                    <a:cubicBezTo>
                      <a:pt x="303" y="355"/>
                      <a:pt x="314" y="355"/>
                      <a:pt x="332" y="360"/>
                    </a:cubicBezTo>
                    <a:cubicBezTo>
                      <a:pt x="351" y="364"/>
                      <a:pt x="352" y="365"/>
                      <a:pt x="365" y="364"/>
                    </a:cubicBezTo>
                    <a:cubicBezTo>
                      <a:pt x="378" y="362"/>
                      <a:pt x="392" y="360"/>
                      <a:pt x="396" y="351"/>
                    </a:cubicBezTo>
                    <a:cubicBezTo>
                      <a:pt x="400" y="343"/>
                      <a:pt x="395" y="340"/>
                      <a:pt x="389" y="330"/>
                    </a:cubicBezTo>
                    <a:cubicBezTo>
                      <a:pt x="383" y="320"/>
                      <a:pt x="371" y="320"/>
                      <a:pt x="344" y="314"/>
                    </a:cubicBezTo>
                    <a:cubicBezTo>
                      <a:pt x="317" y="309"/>
                      <a:pt x="264" y="304"/>
                      <a:pt x="232" y="301"/>
                    </a:cubicBezTo>
                    <a:cubicBezTo>
                      <a:pt x="199" y="299"/>
                      <a:pt x="148" y="297"/>
                      <a:pt x="117" y="296"/>
                    </a:cubicBezTo>
                    <a:cubicBezTo>
                      <a:pt x="117" y="296"/>
                      <a:pt x="82" y="293"/>
                      <a:pt x="60" y="301"/>
                    </a:cubicBezTo>
                    <a:cubicBezTo>
                      <a:pt x="54" y="304"/>
                      <a:pt x="51" y="307"/>
                      <a:pt x="48" y="311"/>
                    </a:cubicBezTo>
                    <a:cubicBezTo>
                      <a:pt x="48" y="311"/>
                      <a:pt x="48" y="310"/>
                      <a:pt x="48" y="310"/>
                    </a:cubicBezTo>
                    <a:cubicBezTo>
                      <a:pt x="43" y="299"/>
                      <a:pt x="42" y="284"/>
                      <a:pt x="43" y="262"/>
                    </a:cubicBezTo>
                    <a:cubicBezTo>
                      <a:pt x="44" y="253"/>
                      <a:pt x="47" y="229"/>
                      <a:pt x="50" y="204"/>
                    </a:cubicBezTo>
                    <a:cubicBezTo>
                      <a:pt x="54" y="206"/>
                      <a:pt x="59" y="206"/>
                      <a:pt x="64" y="204"/>
                    </a:cubicBezTo>
                    <a:cubicBezTo>
                      <a:pt x="73" y="200"/>
                      <a:pt x="90" y="188"/>
                      <a:pt x="106" y="172"/>
                    </a:cubicBezTo>
                    <a:cubicBezTo>
                      <a:pt x="122" y="155"/>
                      <a:pt x="122" y="122"/>
                      <a:pt x="123" y="98"/>
                    </a:cubicBezTo>
                    <a:cubicBezTo>
                      <a:pt x="125" y="73"/>
                      <a:pt x="113" y="48"/>
                      <a:pt x="102" y="24"/>
                    </a:cubicBezTo>
                    <a:cubicBezTo>
                      <a:pt x="90" y="0"/>
                      <a:pt x="69" y="1"/>
                      <a:pt x="55" y="11"/>
                    </a:cubicBezTo>
                    <a:cubicBezTo>
                      <a:pt x="41" y="21"/>
                      <a:pt x="42" y="48"/>
                      <a:pt x="45" y="59"/>
                    </a:cubicBezTo>
                    <a:cubicBezTo>
                      <a:pt x="48" y="71"/>
                      <a:pt x="47" y="95"/>
                      <a:pt x="47" y="124"/>
                    </a:cubicBezTo>
                    <a:cubicBezTo>
                      <a:pt x="47" y="137"/>
                      <a:pt x="41" y="167"/>
                      <a:pt x="41" y="185"/>
                    </a:cubicBezTo>
                    <a:cubicBezTo>
                      <a:pt x="41" y="186"/>
                      <a:pt x="41" y="186"/>
                      <a:pt x="41" y="187"/>
                    </a:cubicBezTo>
                    <a:cubicBezTo>
                      <a:pt x="39" y="205"/>
                      <a:pt x="37" y="223"/>
                      <a:pt x="36" y="235"/>
                    </a:cubicBezTo>
                    <a:cubicBezTo>
                      <a:pt x="34" y="267"/>
                      <a:pt x="28" y="307"/>
                      <a:pt x="38" y="320"/>
                    </a:cubicBezTo>
                    <a:cubicBezTo>
                      <a:pt x="48" y="333"/>
                      <a:pt x="52" y="341"/>
                      <a:pt x="66" y="345"/>
                    </a:cubicBezTo>
                    <a:cubicBezTo>
                      <a:pt x="68" y="346"/>
                      <a:pt x="69" y="346"/>
                      <a:pt x="70" y="346"/>
                    </a:cubicBezTo>
                    <a:cubicBezTo>
                      <a:pt x="81" y="350"/>
                      <a:pt x="90" y="349"/>
                      <a:pt x="124" y="352"/>
                    </a:cubicBezTo>
                    <a:cubicBezTo>
                      <a:pt x="168" y="357"/>
                      <a:pt x="161" y="348"/>
                      <a:pt x="201" y="348"/>
                    </a:cubicBezTo>
                    <a:cubicBezTo>
                      <a:pt x="208" y="348"/>
                      <a:pt x="215" y="348"/>
                      <a:pt x="221" y="349"/>
                    </a:cubicBezTo>
                    <a:cubicBezTo>
                      <a:pt x="221" y="375"/>
                      <a:pt x="221" y="375"/>
                      <a:pt x="221" y="375"/>
                    </a:cubicBezTo>
                    <a:cubicBezTo>
                      <a:pt x="211" y="381"/>
                      <a:pt x="179" y="401"/>
                      <a:pt x="160" y="413"/>
                    </a:cubicBezTo>
                    <a:cubicBezTo>
                      <a:pt x="155" y="414"/>
                      <a:pt x="148" y="418"/>
                      <a:pt x="140" y="423"/>
                    </a:cubicBezTo>
                    <a:cubicBezTo>
                      <a:pt x="127" y="432"/>
                      <a:pt x="119" y="442"/>
                      <a:pt x="121" y="446"/>
                    </a:cubicBezTo>
                    <a:cubicBezTo>
                      <a:pt x="124" y="450"/>
                      <a:pt x="137" y="446"/>
                      <a:pt x="150" y="437"/>
                    </a:cubicBezTo>
                    <a:cubicBezTo>
                      <a:pt x="157" y="432"/>
                      <a:pt x="164" y="426"/>
                      <a:pt x="167" y="421"/>
                    </a:cubicBezTo>
                    <a:cubicBezTo>
                      <a:pt x="168" y="420"/>
                      <a:pt x="170" y="419"/>
                      <a:pt x="171" y="418"/>
                    </a:cubicBezTo>
                    <a:cubicBezTo>
                      <a:pt x="179" y="411"/>
                      <a:pt x="209" y="391"/>
                      <a:pt x="221" y="384"/>
                    </a:cubicBezTo>
                    <a:cubicBezTo>
                      <a:pt x="221" y="408"/>
                      <a:pt x="221" y="408"/>
                      <a:pt x="221" y="408"/>
                    </a:cubicBezTo>
                    <a:cubicBezTo>
                      <a:pt x="206" y="408"/>
                      <a:pt x="206" y="408"/>
                      <a:pt x="206" y="408"/>
                    </a:cubicBezTo>
                    <a:cubicBezTo>
                      <a:pt x="206" y="555"/>
                      <a:pt x="206" y="555"/>
                      <a:pt x="206" y="555"/>
                    </a:cubicBezTo>
                    <a:cubicBezTo>
                      <a:pt x="191" y="555"/>
                      <a:pt x="191" y="555"/>
                      <a:pt x="191" y="555"/>
                    </a:cubicBezTo>
                    <a:cubicBezTo>
                      <a:pt x="191" y="569"/>
                      <a:pt x="191" y="569"/>
                      <a:pt x="191" y="569"/>
                    </a:cubicBezTo>
                    <a:cubicBezTo>
                      <a:pt x="173" y="572"/>
                      <a:pt x="132" y="578"/>
                      <a:pt x="96" y="583"/>
                    </a:cubicBezTo>
                    <a:cubicBezTo>
                      <a:pt x="49" y="590"/>
                      <a:pt x="1" y="607"/>
                      <a:pt x="1" y="607"/>
                    </a:cubicBezTo>
                    <a:cubicBezTo>
                      <a:pt x="8" y="636"/>
                      <a:pt x="8" y="636"/>
                      <a:pt x="8" y="636"/>
                    </a:cubicBezTo>
                    <a:cubicBezTo>
                      <a:pt x="8" y="636"/>
                      <a:pt x="12" y="635"/>
                      <a:pt x="18" y="635"/>
                    </a:cubicBezTo>
                    <a:cubicBezTo>
                      <a:pt x="18" y="646"/>
                      <a:pt x="18" y="646"/>
                      <a:pt x="18" y="646"/>
                    </a:cubicBezTo>
                    <a:cubicBezTo>
                      <a:pt x="7" y="649"/>
                      <a:pt x="0" y="658"/>
                      <a:pt x="0" y="670"/>
                    </a:cubicBezTo>
                    <a:cubicBezTo>
                      <a:pt x="0" y="683"/>
                      <a:pt x="10" y="694"/>
                      <a:pt x="24" y="694"/>
                    </a:cubicBezTo>
                    <a:cubicBezTo>
                      <a:pt x="37" y="694"/>
                      <a:pt x="48" y="683"/>
                      <a:pt x="48" y="670"/>
                    </a:cubicBezTo>
                    <a:cubicBezTo>
                      <a:pt x="48" y="658"/>
                      <a:pt x="39" y="648"/>
                      <a:pt x="28" y="646"/>
                    </a:cubicBezTo>
                    <a:cubicBezTo>
                      <a:pt x="28" y="633"/>
                      <a:pt x="28" y="633"/>
                      <a:pt x="28" y="633"/>
                    </a:cubicBezTo>
                    <a:cubicBezTo>
                      <a:pt x="48" y="631"/>
                      <a:pt x="79" y="627"/>
                      <a:pt x="104" y="622"/>
                    </a:cubicBezTo>
                    <a:cubicBezTo>
                      <a:pt x="134" y="615"/>
                      <a:pt x="172" y="611"/>
                      <a:pt x="191" y="610"/>
                    </a:cubicBezTo>
                    <a:cubicBezTo>
                      <a:pt x="191" y="641"/>
                      <a:pt x="191" y="641"/>
                      <a:pt x="191" y="641"/>
                    </a:cubicBezTo>
                    <a:cubicBezTo>
                      <a:pt x="220" y="641"/>
                      <a:pt x="220" y="641"/>
                      <a:pt x="220" y="641"/>
                    </a:cubicBezTo>
                    <a:cubicBezTo>
                      <a:pt x="223" y="647"/>
                      <a:pt x="223" y="647"/>
                      <a:pt x="223" y="647"/>
                    </a:cubicBezTo>
                    <a:cubicBezTo>
                      <a:pt x="213" y="650"/>
                      <a:pt x="206" y="659"/>
                      <a:pt x="206" y="670"/>
                    </a:cubicBezTo>
                    <a:cubicBezTo>
                      <a:pt x="206" y="683"/>
                      <a:pt x="217" y="694"/>
                      <a:pt x="230" y="694"/>
                    </a:cubicBezTo>
                    <a:cubicBezTo>
                      <a:pt x="244" y="694"/>
                      <a:pt x="254" y="683"/>
                      <a:pt x="254" y="670"/>
                    </a:cubicBezTo>
                    <a:cubicBezTo>
                      <a:pt x="254" y="658"/>
                      <a:pt x="246" y="648"/>
                      <a:pt x="235" y="646"/>
                    </a:cubicBezTo>
                    <a:cubicBezTo>
                      <a:pt x="243" y="644"/>
                      <a:pt x="243" y="644"/>
                      <a:pt x="243" y="644"/>
                    </a:cubicBezTo>
                    <a:cubicBezTo>
                      <a:pt x="243" y="641"/>
                      <a:pt x="243" y="641"/>
                      <a:pt x="243" y="641"/>
                    </a:cubicBezTo>
                    <a:cubicBezTo>
                      <a:pt x="266" y="641"/>
                      <a:pt x="266" y="641"/>
                      <a:pt x="266" y="641"/>
                    </a:cubicBezTo>
                    <a:cubicBezTo>
                      <a:pt x="266" y="613"/>
                      <a:pt x="266" y="613"/>
                      <a:pt x="266" y="613"/>
                    </a:cubicBezTo>
                    <a:cubicBezTo>
                      <a:pt x="285" y="615"/>
                      <a:pt x="321" y="618"/>
                      <a:pt x="350" y="624"/>
                    </a:cubicBezTo>
                    <a:cubicBezTo>
                      <a:pt x="375" y="630"/>
                      <a:pt x="406" y="634"/>
                      <a:pt x="426" y="636"/>
                    </a:cubicBezTo>
                    <a:cubicBezTo>
                      <a:pt x="426" y="649"/>
                      <a:pt x="426" y="649"/>
                      <a:pt x="426" y="649"/>
                    </a:cubicBezTo>
                    <a:cubicBezTo>
                      <a:pt x="415" y="651"/>
                      <a:pt x="406" y="661"/>
                      <a:pt x="406" y="673"/>
                    </a:cubicBezTo>
                    <a:cubicBezTo>
                      <a:pt x="406" y="686"/>
                      <a:pt x="417" y="697"/>
                      <a:pt x="431" y="697"/>
                    </a:cubicBezTo>
                    <a:cubicBezTo>
                      <a:pt x="444" y="697"/>
                      <a:pt x="455" y="686"/>
                      <a:pt x="455" y="673"/>
                    </a:cubicBezTo>
                    <a:cubicBezTo>
                      <a:pt x="455" y="661"/>
                      <a:pt x="447" y="652"/>
                      <a:pt x="436" y="649"/>
                    </a:cubicBezTo>
                    <a:close/>
                  </a:path>
                </a:pathLst>
              </a:custGeom>
              <a:gradFill flip="none" rotWithShape="1">
                <a:gsLst>
                  <a:gs pos="3000">
                    <a:srgbClr val="424545"/>
                  </a:gs>
                  <a:gs pos="88000">
                    <a:srgbClr val="424545">
                      <a:lumMod val="91000"/>
                      <a:lumOff val="9000"/>
                    </a:srgbClr>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grpSp>
            <p:nvGrpSpPr>
              <p:cNvPr id="83" name="Group 1573"/>
              <p:cNvGrpSpPr/>
              <p:nvPr/>
            </p:nvGrpSpPr>
            <p:grpSpPr>
              <a:xfrm>
                <a:off x="1870597" y="2041793"/>
                <a:ext cx="903865" cy="237031"/>
                <a:chOff x="1905035" y="2041793"/>
                <a:chExt cx="903865" cy="237031"/>
              </a:xfrm>
            </p:grpSpPr>
            <p:sp>
              <p:nvSpPr>
                <p:cNvPr id="1575" name="Freeform 74"/>
                <p:cNvSpPr>
                  <a:spLocks/>
                </p:cNvSpPr>
                <p:nvPr/>
              </p:nvSpPr>
              <p:spPr bwMode="auto">
                <a:xfrm>
                  <a:off x="2288844" y="2064018"/>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gradFill flip="none" rotWithShape="1">
                  <a:gsLst>
                    <a:gs pos="28000">
                      <a:srgbClr val="676C6C"/>
                    </a:gs>
                    <a:gs pos="3000">
                      <a:srgbClr val="6B7070">
                        <a:lumMod val="96000"/>
                        <a:lumOff val="4000"/>
                      </a:srgbClr>
                    </a:gs>
                    <a:gs pos="100000">
                      <a:srgbClr val="585C5C"/>
                    </a:gs>
                  </a:gsLst>
                  <a:lin ang="5400000" scaled="1"/>
                  <a:tileRect/>
                </a:gradFill>
                <a:ln w="42" cap="flat">
                  <a:noFill/>
                  <a:prstDash val="solid"/>
                  <a:miter lim="800000"/>
                  <a:headEnd/>
                  <a:tailEnd/>
                </a:ln>
                <a:extLst/>
              </p:spPr>
              <p:txBody>
                <a:bodyPr vert="horz" wrap="square" lIns="91440" tIns="45720" rIns="91440" bIns="45720" numCol="1" anchor="ctr" anchorCtr="0" compatLnSpc="1">
                  <a:prstTxWarp prst="textNoShape">
                    <a:avLst/>
                  </a:prstTxWarp>
                </a:bodyPr>
                <a:lstStyle/>
                <a:p>
                  <a:pPr algn="ctr"/>
                  <a:endParaRPr lang="en-US" sz="1600" b="1" kern="0" dirty="0">
                    <a:solidFill>
                      <a:sysClr val="window" lastClr="FFFFFF"/>
                    </a:solidFill>
                  </a:endParaRPr>
                </a:p>
              </p:txBody>
            </p:sp>
            <p:sp>
              <p:nvSpPr>
                <p:cNvPr id="1576" name="Freeform 74"/>
                <p:cNvSpPr>
                  <a:spLocks/>
                </p:cNvSpPr>
                <p:nvPr/>
              </p:nvSpPr>
              <p:spPr bwMode="auto">
                <a:xfrm>
                  <a:off x="1905035" y="2041793"/>
                  <a:ext cx="520056" cy="214806"/>
                </a:xfrm>
                <a:custGeom>
                  <a:avLst/>
                  <a:gdLst>
                    <a:gd name="T0" fmla="*/ 38 w 409"/>
                    <a:gd name="T1" fmla="*/ 1 h 169"/>
                    <a:gd name="T2" fmla="*/ 65 w 409"/>
                    <a:gd name="T3" fmla="*/ 5 h 169"/>
                    <a:gd name="T4" fmla="*/ 88 w 409"/>
                    <a:gd name="T5" fmla="*/ 51 h 169"/>
                    <a:gd name="T6" fmla="*/ 93 w 409"/>
                    <a:gd name="T7" fmla="*/ 86 h 169"/>
                    <a:gd name="T8" fmla="*/ 169 w 409"/>
                    <a:gd name="T9" fmla="*/ 113 h 169"/>
                    <a:gd name="T10" fmla="*/ 194 w 409"/>
                    <a:gd name="T11" fmla="*/ 117 h 169"/>
                    <a:gd name="T12" fmla="*/ 212 w 409"/>
                    <a:gd name="T13" fmla="*/ 119 h 169"/>
                    <a:gd name="T14" fmla="*/ 229 w 409"/>
                    <a:gd name="T15" fmla="*/ 121 h 169"/>
                    <a:gd name="T16" fmla="*/ 242 w 409"/>
                    <a:gd name="T17" fmla="*/ 121 h 169"/>
                    <a:gd name="T18" fmla="*/ 266 w 409"/>
                    <a:gd name="T19" fmla="*/ 123 h 169"/>
                    <a:gd name="T20" fmla="*/ 301 w 409"/>
                    <a:gd name="T21" fmla="*/ 114 h 169"/>
                    <a:gd name="T22" fmla="*/ 339 w 409"/>
                    <a:gd name="T23" fmla="*/ 107 h 169"/>
                    <a:gd name="T24" fmla="*/ 378 w 409"/>
                    <a:gd name="T25" fmla="*/ 117 h 169"/>
                    <a:gd name="T26" fmla="*/ 387 w 409"/>
                    <a:gd name="T27" fmla="*/ 123 h 169"/>
                    <a:gd name="T28" fmla="*/ 402 w 409"/>
                    <a:gd name="T29" fmla="*/ 149 h 169"/>
                    <a:gd name="T30" fmla="*/ 386 w 409"/>
                    <a:gd name="T31" fmla="*/ 142 h 169"/>
                    <a:gd name="T32" fmla="*/ 379 w 409"/>
                    <a:gd name="T33" fmla="*/ 139 h 169"/>
                    <a:gd name="T34" fmla="*/ 376 w 409"/>
                    <a:gd name="T35" fmla="*/ 139 h 169"/>
                    <a:gd name="T36" fmla="*/ 381 w 409"/>
                    <a:gd name="T37" fmla="*/ 143 h 169"/>
                    <a:gd name="T38" fmla="*/ 384 w 409"/>
                    <a:gd name="T39" fmla="*/ 145 h 169"/>
                    <a:gd name="T40" fmla="*/ 389 w 409"/>
                    <a:gd name="T41" fmla="*/ 149 h 169"/>
                    <a:gd name="T42" fmla="*/ 393 w 409"/>
                    <a:gd name="T43" fmla="*/ 151 h 169"/>
                    <a:gd name="T44" fmla="*/ 396 w 409"/>
                    <a:gd name="T45" fmla="*/ 154 h 169"/>
                    <a:gd name="T46" fmla="*/ 398 w 409"/>
                    <a:gd name="T47" fmla="*/ 156 h 169"/>
                    <a:gd name="T48" fmla="*/ 398 w 409"/>
                    <a:gd name="T49" fmla="*/ 158 h 169"/>
                    <a:gd name="T50" fmla="*/ 396 w 409"/>
                    <a:gd name="T51" fmla="*/ 161 h 169"/>
                    <a:gd name="T52" fmla="*/ 395 w 409"/>
                    <a:gd name="T53" fmla="*/ 161 h 169"/>
                    <a:gd name="T54" fmla="*/ 392 w 409"/>
                    <a:gd name="T55" fmla="*/ 162 h 169"/>
                    <a:gd name="T56" fmla="*/ 385 w 409"/>
                    <a:gd name="T57" fmla="*/ 162 h 169"/>
                    <a:gd name="T58" fmla="*/ 382 w 409"/>
                    <a:gd name="T59" fmla="*/ 161 h 169"/>
                    <a:gd name="T60" fmla="*/ 381 w 409"/>
                    <a:gd name="T61" fmla="*/ 163 h 169"/>
                    <a:gd name="T62" fmla="*/ 376 w 409"/>
                    <a:gd name="T63" fmla="*/ 165 h 169"/>
                    <a:gd name="T64" fmla="*/ 372 w 409"/>
                    <a:gd name="T65" fmla="*/ 165 h 169"/>
                    <a:gd name="T66" fmla="*/ 367 w 409"/>
                    <a:gd name="T67" fmla="*/ 165 h 169"/>
                    <a:gd name="T68" fmla="*/ 359 w 409"/>
                    <a:gd name="T69" fmla="*/ 164 h 169"/>
                    <a:gd name="T70" fmla="*/ 342 w 409"/>
                    <a:gd name="T71" fmla="*/ 158 h 169"/>
                    <a:gd name="T72" fmla="*/ 336 w 409"/>
                    <a:gd name="T73" fmla="*/ 159 h 169"/>
                    <a:gd name="T74" fmla="*/ 328 w 409"/>
                    <a:gd name="T75" fmla="*/ 160 h 169"/>
                    <a:gd name="T76" fmla="*/ 318 w 409"/>
                    <a:gd name="T77" fmla="*/ 160 h 169"/>
                    <a:gd name="T78" fmla="*/ 307 w 409"/>
                    <a:gd name="T79" fmla="*/ 161 h 169"/>
                    <a:gd name="T80" fmla="*/ 296 w 409"/>
                    <a:gd name="T81" fmla="*/ 162 h 169"/>
                    <a:gd name="T82" fmla="*/ 289 w 409"/>
                    <a:gd name="T83" fmla="*/ 163 h 169"/>
                    <a:gd name="T84" fmla="*/ 280 w 409"/>
                    <a:gd name="T85" fmla="*/ 162 h 169"/>
                    <a:gd name="T86" fmla="*/ 266 w 409"/>
                    <a:gd name="T87" fmla="*/ 161 h 169"/>
                    <a:gd name="T88" fmla="*/ 254 w 409"/>
                    <a:gd name="T89" fmla="*/ 162 h 169"/>
                    <a:gd name="T90" fmla="*/ 245 w 409"/>
                    <a:gd name="T91" fmla="*/ 163 h 169"/>
                    <a:gd name="T92" fmla="*/ 235 w 409"/>
                    <a:gd name="T93" fmla="*/ 164 h 169"/>
                    <a:gd name="T94" fmla="*/ 210 w 409"/>
                    <a:gd name="T95" fmla="*/ 165 h 169"/>
                    <a:gd name="T96" fmla="*/ 185 w 409"/>
                    <a:gd name="T97" fmla="*/ 166 h 169"/>
                    <a:gd name="T98" fmla="*/ 171 w 409"/>
                    <a:gd name="T99" fmla="*/ 167 h 169"/>
                    <a:gd name="T100" fmla="*/ 153 w 409"/>
                    <a:gd name="T101" fmla="*/ 168 h 169"/>
                    <a:gd name="T102" fmla="*/ 142 w 409"/>
                    <a:gd name="T103" fmla="*/ 169 h 169"/>
                    <a:gd name="T104" fmla="*/ 131 w 409"/>
                    <a:gd name="T105" fmla="*/ 169 h 169"/>
                    <a:gd name="T106" fmla="*/ 102 w 409"/>
                    <a:gd name="T107" fmla="*/ 166 h 169"/>
                    <a:gd name="T108" fmla="*/ 55 w 409"/>
                    <a:gd name="T109" fmla="*/ 150 h 169"/>
                    <a:gd name="T110" fmla="*/ 13 w 409"/>
                    <a:gd name="T111" fmla="*/ 58 h 169"/>
                    <a:gd name="T112" fmla="*/ 1 w 409"/>
                    <a:gd name="T11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169">
                      <a:moveTo>
                        <a:pt x="16" y="9"/>
                      </a:moveTo>
                      <a:cubicBezTo>
                        <a:pt x="20" y="7"/>
                        <a:pt x="23" y="5"/>
                        <a:pt x="28" y="4"/>
                      </a:cubicBezTo>
                      <a:cubicBezTo>
                        <a:pt x="31" y="3"/>
                        <a:pt x="34" y="3"/>
                        <a:pt x="38" y="1"/>
                      </a:cubicBezTo>
                      <a:cubicBezTo>
                        <a:pt x="40" y="0"/>
                        <a:pt x="43" y="2"/>
                        <a:pt x="45" y="2"/>
                      </a:cubicBezTo>
                      <a:cubicBezTo>
                        <a:pt x="47" y="1"/>
                        <a:pt x="49" y="0"/>
                        <a:pt x="51" y="1"/>
                      </a:cubicBezTo>
                      <a:cubicBezTo>
                        <a:pt x="56" y="3"/>
                        <a:pt x="60" y="4"/>
                        <a:pt x="65" y="5"/>
                      </a:cubicBezTo>
                      <a:cubicBezTo>
                        <a:pt x="69" y="6"/>
                        <a:pt x="75" y="7"/>
                        <a:pt x="79" y="10"/>
                      </a:cubicBezTo>
                      <a:cubicBezTo>
                        <a:pt x="83" y="13"/>
                        <a:pt x="83" y="20"/>
                        <a:pt x="84" y="24"/>
                      </a:cubicBezTo>
                      <a:cubicBezTo>
                        <a:pt x="86" y="32"/>
                        <a:pt x="88" y="43"/>
                        <a:pt x="88" y="51"/>
                      </a:cubicBezTo>
                      <a:cubicBezTo>
                        <a:pt x="88" y="56"/>
                        <a:pt x="90" y="62"/>
                        <a:pt x="91" y="67"/>
                      </a:cubicBezTo>
                      <a:cubicBezTo>
                        <a:pt x="92" y="70"/>
                        <a:pt x="91" y="73"/>
                        <a:pt x="91" y="76"/>
                      </a:cubicBezTo>
                      <a:cubicBezTo>
                        <a:pt x="91" y="79"/>
                        <a:pt x="93" y="82"/>
                        <a:pt x="93" y="86"/>
                      </a:cubicBezTo>
                      <a:cubicBezTo>
                        <a:pt x="93" y="95"/>
                        <a:pt x="104" y="94"/>
                        <a:pt x="110" y="95"/>
                      </a:cubicBezTo>
                      <a:cubicBezTo>
                        <a:pt x="120" y="97"/>
                        <a:pt x="130" y="101"/>
                        <a:pt x="140" y="103"/>
                      </a:cubicBezTo>
                      <a:cubicBezTo>
                        <a:pt x="150" y="105"/>
                        <a:pt x="159" y="109"/>
                        <a:pt x="169" y="113"/>
                      </a:cubicBezTo>
                      <a:cubicBezTo>
                        <a:pt x="172" y="114"/>
                        <a:pt x="176" y="116"/>
                        <a:pt x="179" y="116"/>
                      </a:cubicBezTo>
                      <a:cubicBezTo>
                        <a:pt x="183" y="117"/>
                        <a:pt x="186" y="116"/>
                        <a:pt x="189" y="117"/>
                      </a:cubicBezTo>
                      <a:cubicBezTo>
                        <a:pt x="191" y="117"/>
                        <a:pt x="193" y="117"/>
                        <a:pt x="194" y="117"/>
                      </a:cubicBezTo>
                      <a:cubicBezTo>
                        <a:pt x="195" y="117"/>
                        <a:pt x="196" y="118"/>
                        <a:pt x="198" y="118"/>
                      </a:cubicBezTo>
                      <a:cubicBezTo>
                        <a:pt x="201" y="118"/>
                        <a:pt x="204" y="119"/>
                        <a:pt x="207" y="119"/>
                      </a:cubicBezTo>
                      <a:cubicBezTo>
                        <a:pt x="209" y="120"/>
                        <a:pt x="210" y="119"/>
                        <a:pt x="212" y="119"/>
                      </a:cubicBezTo>
                      <a:cubicBezTo>
                        <a:pt x="214" y="119"/>
                        <a:pt x="215" y="120"/>
                        <a:pt x="216" y="120"/>
                      </a:cubicBezTo>
                      <a:cubicBezTo>
                        <a:pt x="219" y="121"/>
                        <a:pt x="222" y="119"/>
                        <a:pt x="225" y="120"/>
                      </a:cubicBezTo>
                      <a:cubicBezTo>
                        <a:pt x="227" y="120"/>
                        <a:pt x="227" y="120"/>
                        <a:pt x="229" y="121"/>
                      </a:cubicBezTo>
                      <a:cubicBezTo>
                        <a:pt x="230" y="121"/>
                        <a:pt x="232" y="120"/>
                        <a:pt x="233" y="120"/>
                      </a:cubicBezTo>
                      <a:cubicBezTo>
                        <a:pt x="235" y="120"/>
                        <a:pt x="236" y="121"/>
                        <a:pt x="238" y="121"/>
                      </a:cubicBezTo>
                      <a:cubicBezTo>
                        <a:pt x="239" y="121"/>
                        <a:pt x="241" y="121"/>
                        <a:pt x="242" y="121"/>
                      </a:cubicBezTo>
                      <a:cubicBezTo>
                        <a:pt x="244" y="121"/>
                        <a:pt x="245" y="122"/>
                        <a:pt x="247" y="122"/>
                      </a:cubicBezTo>
                      <a:cubicBezTo>
                        <a:pt x="251" y="122"/>
                        <a:pt x="255" y="123"/>
                        <a:pt x="260" y="122"/>
                      </a:cubicBezTo>
                      <a:cubicBezTo>
                        <a:pt x="262" y="122"/>
                        <a:pt x="264" y="123"/>
                        <a:pt x="266" y="123"/>
                      </a:cubicBezTo>
                      <a:cubicBezTo>
                        <a:pt x="268" y="123"/>
                        <a:pt x="270" y="121"/>
                        <a:pt x="273" y="121"/>
                      </a:cubicBezTo>
                      <a:cubicBezTo>
                        <a:pt x="277" y="120"/>
                        <a:pt x="282" y="119"/>
                        <a:pt x="287" y="118"/>
                      </a:cubicBezTo>
                      <a:cubicBezTo>
                        <a:pt x="292" y="117"/>
                        <a:pt x="296" y="115"/>
                        <a:pt x="301" y="114"/>
                      </a:cubicBezTo>
                      <a:cubicBezTo>
                        <a:pt x="304" y="113"/>
                        <a:pt x="309" y="111"/>
                        <a:pt x="312" y="110"/>
                      </a:cubicBezTo>
                      <a:cubicBezTo>
                        <a:pt x="315" y="107"/>
                        <a:pt x="319" y="106"/>
                        <a:pt x="323" y="106"/>
                      </a:cubicBezTo>
                      <a:cubicBezTo>
                        <a:pt x="329" y="106"/>
                        <a:pt x="334" y="108"/>
                        <a:pt x="339" y="107"/>
                      </a:cubicBezTo>
                      <a:cubicBezTo>
                        <a:pt x="342" y="108"/>
                        <a:pt x="345" y="108"/>
                        <a:pt x="348" y="109"/>
                      </a:cubicBezTo>
                      <a:cubicBezTo>
                        <a:pt x="351" y="110"/>
                        <a:pt x="354" y="111"/>
                        <a:pt x="357" y="112"/>
                      </a:cubicBezTo>
                      <a:cubicBezTo>
                        <a:pt x="364" y="113"/>
                        <a:pt x="371" y="115"/>
                        <a:pt x="378" y="117"/>
                      </a:cubicBezTo>
                      <a:cubicBezTo>
                        <a:pt x="380" y="117"/>
                        <a:pt x="382" y="117"/>
                        <a:pt x="383" y="118"/>
                      </a:cubicBezTo>
                      <a:cubicBezTo>
                        <a:pt x="383" y="119"/>
                        <a:pt x="384" y="120"/>
                        <a:pt x="385" y="120"/>
                      </a:cubicBezTo>
                      <a:cubicBezTo>
                        <a:pt x="385" y="121"/>
                        <a:pt x="386" y="122"/>
                        <a:pt x="387" y="123"/>
                      </a:cubicBezTo>
                      <a:cubicBezTo>
                        <a:pt x="390" y="126"/>
                        <a:pt x="393" y="130"/>
                        <a:pt x="397" y="133"/>
                      </a:cubicBezTo>
                      <a:cubicBezTo>
                        <a:pt x="402" y="136"/>
                        <a:pt x="407" y="136"/>
                        <a:pt x="408" y="143"/>
                      </a:cubicBezTo>
                      <a:cubicBezTo>
                        <a:pt x="409" y="149"/>
                        <a:pt x="409" y="151"/>
                        <a:pt x="402" y="149"/>
                      </a:cubicBezTo>
                      <a:cubicBezTo>
                        <a:pt x="399" y="147"/>
                        <a:pt x="396" y="146"/>
                        <a:pt x="393" y="145"/>
                      </a:cubicBezTo>
                      <a:cubicBezTo>
                        <a:pt x="392" y="144"/>
                        <a:pt x="390" y="144"/>
                        <a:pt x="389" y="143"/>
                      </a:cubicBezTo>
                      <a:cubicBezTo>
                        <a:pt x="388" y="143"/>
                        <a:pt x="387" y="143"/>
                        <a:pt x="386" y="142"/>
                      </a:cubicBezTo>
                      <a:cubicBezTo>
                        <a:pt x="385" y="142"/>
                        <a:pt x="384" y="141"/>
                        <a:pt x="382" y="141"/>
                      </a:cubicBezTo>
                      <a:cubicBezTo>
                        <a:pt x="382" y="141"/>
                        <a:pt x="382" y="140"/>
                        <a:pt x="381" y="140"/>
                      </a:cubicBezTo>
                      <a:cubicBezTo>
                        <a:pt x="380" y="140"/>
                        <a:pt x="380" y="140"/>
                        <a:pt x="379" y="139"/>
                      </a:cubicBezTo>
                      <a:cubicBezTo>
                        <a:pt x="378" y="139"/>
                        <a:pt x="377" y="138"/>
                        <a:pt x="376" y="138"/>
                      </a:cubicBezTo>
                      <a:cubicBezTo>
                        <a:pt x="376" y="138"/>
                        <a:pt x="375" y="138"/>
                        <a:pt x="375" y="138"/>
                      </a:cubicBezTo>
                      <a:cubicBezTo>
                        <a:pt x="375" y="138"/>
                        <a:pt x="376" y="139"/>
                        <a:pt x="376" y="139"/>
                      </a:cubicBezTo>
                      <a:cubicBezTo>
                        <a:pt x="377" y="139"/>
                        <a:pt x="377" y="140"/>
                        <a:pt x="378" y="140"/>
                      </a:cubicBezTo>
                      <a:cubicBezTo>
                        <a:pt x="378" y="141"/>
                        <a:pt x="379" y="142"/>
                        <a:pt x="380" y="142"/>
                      </a:cubicBezTo>
                      <a:cubicBezTo>
                        <a:pt x="380" y="142"/>
                        <a:pt x="380" y="143"/>
                        <a:pt x="381" y="143"/>
                      </a:cubicBezTo>
                      <a:cubicBezTo>
                        <a:pt x="381" y="143"/>
                        <a:pt x="382" y="144"/>
                        <a:pt x="382" y="144"/>
                      </a:cubicBezTo>
                      <a:cubicBezTo>
                        <a:pt x="383" y="144"/>
                        <a:pt x="383" y="144"/>
                        <a:pt x="383" y="145"/>
                      </a:cubicBezTo>
                      <a:cubicBezTo>
                        <a:pt x="384" y="145"/>
                        <a:pt x="384" y="145"/>
                        <a:pt x="384" y="145"/>
                      </a:cubicBezTo>
                      <a:cubicBezTo>
                        <a:pt x="385" y="146"/>
                        <a:pt x="385" y="146"/>
                        <a:pt x="385" y="146"/>
                      </a:cubicBezTo>
                      <a:cubicBezTo>
                        <a:pt x="385" y="147"/>
                        <a:pt x="386" y="147"/>
                        <a:pt x="387" y="148"/>
                      </a:cubicBezTo>
                      <a:cubicBezTo>
                        <a:pt x="388" y="148"/>
                        <a:pt x="388" y="148"/>
                        <a:pt x="389" y="149"/>
                      </a:cubicBezTo>
                      <a:cubicBezTo>
                        <a:pt x="389" y="149"/>
                        <a:pt x="390" y="149"/>
                        <a:pt x="390" y="149"/>
                      </a:cubicBezTo>
                      <a:cubicBezTo>
                        <a:pt x="390" y="149"/>
                        <a:pt x="391" y="150"/>
                        <a:pt x="391" y="150"/>
                      </a:cubicBezTo>
                      <a:cubicBezTo>
                        <a:pt x="392" y="150"/>
                        <a:pt x="392" y="151"/>
                        <a:pt x="393" y="151"/>
                      </a:cubicBezTo>
                      <a:cubicBezTo>
                        <a:pt x="393" y="151"/>
                        <a:pt x="394" y="152"/>
                        <a:pt x="395" y="152"/>
                      </a:cubicBezTo>
                      <a:cubicBezTo>
                        <a:pt x="395" y="153"/>
                        <a:pt x="395" y="153"/>
                        <a:pt x="396" y="153"/>
                      </a:cubicBezTo>
                      <a:cubicBezTo>
                        <a:pt x="396" y="153"/>
                        <a:pt x="396" y="153"/>
                        <a:pt x="396" y="154"/>
                      </a:cubicBezTo>
                      <a:cubicBezTo>
                        <a:pt x="397" y="154"/>
                        <a:pt x="397" y="155"/>
                        <a:pt x="398" y="155"/>
                      </a:cubicBezTo>
                      <a:cubicBezTo>
                        <a:pt x="398" y="156"/>
                        <a:pt x="398" y="156"/>
                        <a:pt x="398" y="156"/>
                      </a:cubicBezTo>
                      <a:cubicBezTo>
                        <a:pt x="398" y="156"/>
                        <a:pt x="398" y="156"/>
                        <a:pt x="398" y="156"/>
                      </a:cubicBezTo>
                      <a:cubicBezTo>
                        <a:pt x="398" y="156"/>
                        <a:pt x="398" y="157"/>
                        <a:pt x="398" y="157"/>
                      </a:cubicBezTo>
                      <a:cubicBezTo>
                        <a:pt x="398" y="157"/>
                        <a:pt x="398" y="157"/>
                        <a:pt x="398" y="158"/>
                      </a:cubicBezTo>
                      <a:cubicBezTo>
                        <a:pt x="398" y="158"/>
                        <a:pt x="398" y="158"/>
                        <a:pt x="398" y="158"/>
                      </a:cubicBezTo>
                      <a:cubicBezTo>
                        <a:pt x="398" y="158"/>
                        <a:pt x="398" y="158"/>
                        <a:pt x="398" y="159"/>
                      </a:cubicBezTo>
                      <a:cubicBezTo>
                        <a:pt x="398" y="159"/>
                        <a:pt x="398" y="159"/>
                        <a:pt x="397" y="160"/>
                      </a:cubicBezTo>
                      <a:cubicBezTo>
                        <a:pt x="397" y="160"/>
                        <a:pt x="397" y="161"/>
                        <a:pt x="396" y="161"/>
                      </a:cubicBezTo>
                      <a:cubicBezTo>
                        <a:pt x="396" y="161"/>
                        <a:pt x="396" y="161"/>
                        <a:pt x="396" y="161"/>
                      </a:cubicBezTo>
                      <a:cubicBezTo>
                        <a:pt x="395" y="161"/>
                        <a:pt x="395" y="161"/>
                        <a:pt x="395" y="161"/>
                      </a:cubicBezTo>
                      <a:cubicBezTo>
                        <a:pt x="395" y="161"/>
                        <a:pt x="395" y="162"/>
                        <a:pt x="395" y="161"/>
                      </a:cubicBezTo>
                      <a:cubicBezTo>
                        <a:pt x="395" y="162"/>
                        <a:pt x="394" y="162"/>
                        <a:pt x="394" y="162"/>
                      </a:cubicBezTo>
                      <a:cubicBezTo>
                        <a:pt x="394" y="162"/>
                        <a:pt x="394" y="162"/>
                        <a:pt x="394" y="162"/>
                      </a:cubicBezTo>
                      <a:cubicBezTo>
                        <a:pt x="393" y="162"/>
                        <a:pt x="392" y="162"/>
                        <a:pt x="392" y="162"/>
                      </a:cubicBezTo>
                      <a:cubicBezTo>
                        <a:pt x="391" y="162"/>
                        <a:pt x="391" y="162"/>
                        <a:pt x="391" y="162"/>
                      </a:cubicBezTo>
                      <a:cubicBezTo>
                        <a:pt x="389" y="163"/>
                        <a:pt x="388" y="162"/>
                        <a:pt x="387" y="162"/>
                      </a:cubicBezTo>
                      <a:cubicBezTo>
                        <a:pt x="386" y="162"/>
                        <a:pt x="385" y="162"/>
                        <a:pt x="385" y="162"/>
                      </a:cubicBezTo>
                      <a:cubicBezTo>
                        <a:pt x="385" y="161"/>
                        <a:pt x="384" y="161"/>
                        <a:pt x="384" y="161"/>
                      </a:cubicBezTo>
                      <a:cubicBezTo>
                        <a:pt x="384" y="161"/>
                        <a:pt x="383" y="161"/>
                        <a:pt x="383" y="161"/>
                      </a:cubicBezTo>
                      <a:cubicBezTo>
                        <a:pt x="383" y="161"/>
                        <a:pt x="383" y="161"/>
                        <a:pt x="382" y="161"/>
                      </a:cubicBezTo>
                      <a:cubicBezTo>
                        <a:pt x="382" y="161"/>
                        <a:pt x="382" y="161"/>
                        <a:pt x="382" y="162"/>
                      </a:cubicBezTo>
                      <a:cubicBezTo>
                        <a:pt x="382" y="162"/>
                        <a:pt x="382" y="162"/>
                        <a:pt x="382" y="162"/>
                      </a:cubicBezTo>
                      <a:cubicBezTo>
                        <a:pt x="381" y="162"/>
                        <a:pt x="381" y="163"/>
                        <a:pt x="381" y="163"/>
                      </a:cubicBezTo>
                      <a:cubicBezTo>
                        <a:pt x="380" y="163"/>
                        <a:pt x="380" y="164"/>
                        <a:pt x="379" y="164"/>
                      </a:cubicBezTo>
                      <a:cubicBezTo>
                        <a:pt x="379" y="164"/>
                        <a:pt x="378" y="164"/>
                        <a:pt x="378" y="164"/>
                      </a:cubicBezTo>
                      <a:cubicBezTo>
                        <a:pt x="377" y="165"/>
                        <a:pt x="377" y="165"/>
                        <a:pt x="376" y="165"/>
                      </a:cubicBezTo>
                      <a:cubicBezTo>
                        <a:pt x="376" y="165"/>
                        <a:pt x="375" y="165"/>
                        <a:pt x="375" y="165"/>
                      </a:cubicBezTo>
                      <a:cubicBezTo>
                        <a:pt x="375" y="165"/>
                        <a:pt x="374" y="165"/>
                        <a:pt x="374" y="165"/>
                      </a:cubicBezTo>
                      <a:cubicBezTo>
                        <a:pt x="373" y="165"/>
                        <a:pt x="373" y="165"/>
                        <a:pt x="372" y="165"/>
                      </a:cubicBezTo>
                      <a:cubicBezTo>
                        <a:pt x="372" y="165"/>
                        <a:pt x="371" y="165"/>
                        <a:pt x="370" y="165"/>
                      </a:cubicBezTo>
                      <a:cubicBezTo>
                        <a:pt x="370" y="165"/>
                        <a:pt x="369" y="165"/>
                        <a:pt x="369" y="165"/>
                      </a:cubicBezTo>
                      <a:cubicBezTo>
                        <a:pt x="368" y="165"/>
                        <a:pt x="368" y="165"/>
                        <a:pt x="367" y="165"/>
                      </a:cubicBezTo>
                      <a:cubicBezTo>
                        <a:pt x="366" y="165"/>
                        <a:pt x="366" y="165"/>
                        <a:pt x="365" y="165"/>
                      </a:cubicBezTo>
                      <a:cubicBezTo>
                        <a:pt x="364" y="165"/>
                        <a:pt x="364" y="165"/>
                        <a:pt x="363" y="165"/>
                      </a:cubicBezTo>
                      <a:cubicBezTo>
                        <a:pt x="362" y="165"/>
                        <a:pt x="361" y="164"/>
                        <a:pt x="359" y="164"/>
                      </a:cubicBezTo>
                      <a:cubicBezTo>
                        <a:pt x="357" y="164"/>
                        <a:pt x="355" y="163"/>
                        <a:pt x="352" y="162"/>
                      </a:cubicBezTo>
                      <a:cubicBezTo>
                        <a:pt x="350" y="161"/>
                        <a:pt x="348" y="160"/>
                        <a:pt x="346" y="160"/>
                      </a:cubicBezTo>
                      <a:cubicBezTo>
                        <a:pt x="345" y="159"/>
                        <a:pt x="343" y="158"/>
                        <a:pt x="342" y="158"/>
                      </a:cubicBezTo>
                      <a:cubicBezTo>
                        <a:pt x="341" y="158"/>
                        <a:pt x="341" y="159"/>
                        <a:pt x="340" y="159"/>
                      </a:cubicBezTo>
                      <a:cubicBezTo>
                        <a:pt x="339" y="159"/>
                        <a:pt x="339" y="159"/>
                        <a:pt x="338" y="159"/>
                      </a:cubicBezTo>
                      <a:cubicBezTo>
                        <a:pt x="337" y="159"/>
                        <a:pt x="336" y="159"/>
                        <a:pt x="336" y="159"/>
                      </a:cubicBezTo>
                      <a:cubicBezTo>
                        <a:pt x="335" y="159"/>
                        <a:pt x="335" y="159"/>
                        <a:pt x="334" y="159"/>
                      </a:cubicBezTo>
                      <a:cubicBezTo>
                        <a:pt x="333" y="160"/>
                        <a:pt x="332" y="159"/>
                        <a:pt x="331" y="160"/>
                      </a:cubicBezTo>
                      <a:cubicBezTo>
                        <a:pt x="330" y="160"/>
                        <a:pt x="329" y="160"/>
                        <a:pt x="328" y="160"/>
                      </a:cubicBezTo>
                      <a:cubicBezTo>
                        <a:pt x="327" y="160"/>
                        <a:pt x="326" y="160"/>
                        <a:pt x="325" y="160"/>
                      </a:cubicBezTo>
                      <a:cubicBezTo>
                        <a:pt x="325" y="160"/>
                        <a:pt x="324" y="160"/>
                        <a:pt x="323" y="160"/>
                      </a:cubicBezTo>
                      <a:cubicBezTo>
                        <a:pt x="321" y="160"/>
                        <a:pt x="320" y="160"/>
                        <a:pt x="318" y="160"/>
                      </a:cubicBezTo>
                      <a:cubicBezTo>
                        <a:pt x="318" y="160"/>
                        <a:pt x="317" y="160"/>
                        <a:pt x="316" y="160"/>
                      </a:cubicBezTo>
                      <a:cubicBezTo>
                        <a:pt x="315" y="160"/>
                        <a:pt x="314" y="160"/>
                        <a:pt x="313" y="160"/>
                      </a:cubicBezTo>
                      <a:cubicBezTo>
                        <a:pt x="311" y="160"/>
                        <a:pt x="309" y="161"/>
                        <a:pt x="307" y="161"/>
                      </a:cubicBezTo>
                      <a:cubicBezTo>
                        <a:pt x="304" y="161"/>
                        <a:pt x="302" y="162"/>
                        <a:pt x="300" y="162"/>
                      </a:cubicBezTo>
                      <a:cubicBezTo>
                        <a:pt x="299" y="162"/>
                        <a:pt x="298" y="162"/>
                        <a:pt x="298" y="162"/>
                      </a:cubicBezTo>
                      <a:cubicBezTo>
                        <a:pt x="297" y="162"/>
                        <a:pt x="297" y="162"/>
                        <a:pt x="296" y="162"/>
                      </a:cubicBezTo>
                      <a:cubicBezTo>
                        <a:pt x="295" y="162"/>
                        <a:pt x="294" y="163"/>
                        <a:pt x="293" y="163"/>
                      </a:cubicBezTo>
                      <a:cubicBezTo>
                        <a:pt x="292" y="163"/>
                        <a:pt x="292" y="163"/>
                        <a:pt x="291" y="163"/>
                      </a:cubicBezTo>
                      <a:cubicBezTo>
                        <a:pt x="291" y="162"/>
                        <a:pt x="290" y="163"/>
                        <a:pt x="289" y="163"/>
                      </a:cubicBezTo>
                      <a:cubicBezTo>
                        <a:pt x="288" y="162"/>
                        <a:pt x="287" y="163"/>
                        <a:pt x="286" y="162"/>
                      </a:cubicBezTo>
                      <a:cubicBezTo>
                        <a:pt x="285" y="162"/>
                        <a:pt x="283" y="162"/>
                        <a:pt x="282" y="162"/>
                      </a:cubicBezTo>
                      <a:cubicBezTo>
                        <a:pt x="281" y="162"/>
                        <a:pt x="281" y="162"/>
                        <a:pt x="280" y="162"/>
                      </a:cubicBezTo>
                      <a:cubicBezTo>
                        <a:pt x="279" y="162"/>
                        <a:pt x="278" y="162"/>
                        <a:pt x="277" y="162"/>
                      </a:cubicBezTo>
                      <a:cubicBezTo>
                        <a:pt x="275" y="161"/>
                        <a:pt x="274" y="161"/>
                        <a:pt x="273" y="161"/>
                      </a:cubicBezTo>
                      <a:cubicBezTo>
                        <a:pt x="271" y="160"/>
                        <a:pt x="268" y="160"/>
                        <a:pt x="266" y="161"/>
                      </a:cubicBezTo>
                      <a:cubicBezTo>
                        <a:pt x="264" y="161"/>
                        <a:pt x="263" y="161"/>
                        <a:pt x="262" y="161"/>
                      </a:cubicBezTo>
                      <a:cubicBezTo>
                        <a:pt x="261" y="161"/>
                        <a:pt x="260" y="161"/>
                        <a:pt x="259" y="161"/>
                      </a:cubicBezTo>
                      <a:cubicBezTo>
                        <a:pt x="258" y="162"/>
                        <a:pt x="256" y="162"/>
                        <a:pt x="254" y="162"/>
                      </a:cubicBezTo>
                      <a:cubicBezTo>
                        <a:pt x="253" y="162"/>
                        <a:pt x="251" y="162"/>
                        <a:pt x="250" y="162"/>
                      </a:cubicBezTo>
                      <a:cubicBezTo>
                        <a:pt x="249" y="163"/>
                        <a:pt x="248" y="163"/>
                        <a:pt x="247" y="163"/>
                      </a:cubicBezTo>
                      <a:cubicBezTo>
                        <a:pt x="247" y="163"/>
                        <a:pt x="246" y="163"/>
                        <a:pt x="245" y="163"/>
                      </a:cubicBezTo>
                      <a:cubicBezTo>
                        <a:pt x="244" y="163"/>
                        <a:pt x="243" y="163"/>
                        <a:pt x="242" y="163"/>
                      </a:cubicBezTo>
                      <a:cubicBezTo>
                        <a:pt x="241" y="163"/>
                        <a:pt x="240" y="164"/>
                        <a:pt x="238" y="164"/>
                      </a:cubicBezTo>
                      <a:cubicBezTo>
                        <a:pt x="237" y="164"/>
                        <a:pt x="236" y="164"/>
                        <a:pt x="235" y="164"/>
                      </a:cubicBezTo>
                      <a:cubicBezTo>
                        <a:pt x="232" y="164"/>
                        <a:pt x="229" y="164"/>
                        <a:pt x="226" y="164"/>
                      </a:cubicBezTo>
                      <a:cubicBezTo>
                        <a:pt x="224" y="165"/>
                        <a:pt x="221" y="165"/>
                        <a:pt x="219" y="165"/>
                      </a:cubicBezTo>
                      <a:cubicBezTo>
                        <a:pt x="216" y="165"/>
                        <a:pt x="213" y="165"/>
                        <a:pt x="210" y="165"/>
                      </a:cubicBezTo>
                      <a:cubicBezTo>
                        <a:pt x="209" y="165"/>
                        <a:pt x="207" y="166"/>
                        <a:pt x="206" y="166"/>
                      </a:cubicBezTo>
                      <a:cubicBezTo>
                        <a:pt x="205" y="166"/>
                        <a:pt x="203" y="166"/>
                        <a:pt x="202" y="166"/>
                      </a:cubicBezTo>
                      <a:cubicBezTo>
                        <a:pt x="196" y="166"/>
                        <a:pt x="190" y="166"/>
                        <a:pt x="185" y="166"/>
                      </a:cubicBezTo>
                      <a:cubicBezTo>
                        <a:pt x="183" y="167"/>
                        <a:pt x="181" y="167"/>
                        <a:pt x="180" y="167"/>
                      </a:cubicBezTo>
                      <a:cubicBezTo>
                        <a:pt x="178" y="167"/>
                        <a:pt x="177" y="167"/>
                        <a:pt x="175" y="167"/>
                      </a:cubicBezTo>
                      <a:cubicBezTo>
                        <a:pt x="174" y="167"/>
                        <a:pt x="172" y="167"/>
                        <a:pt x="171" y="167"/>
                      </a:cubicBezTo>
                      <a:cubicBezTo>
                        <a:pt x="169" y="167"/>
                        <a:pt x="168" y="167"/>
                        <a:pt x="167" y="167"/>
                      </a:cubicBezTo>
                      <a:cubicBezTo>
                        <a:pt x="164" y="167"/>
                        <a:pt x="161" y="168"/>
                        <a:pt x="158" y="168"/>
                      </a:cubicBezTo>
                      <a:cubicBezTo>
                        <a:pt x="157" y="168"/>
                        <a:pt x="155" y="168"/>
                        <a:pt x="153" y="168"/>
                      </a:cubicBezTo>
                      <a:cubicBezTo>
                        <a:pt x="152" y="168"/>
                        <a:pt x="151" y="168"/>
                        <a:pt x="150" y="168"/>
                      </a:cubicBezTo>
                      <a:cubicBezTo>
                        <a:pt x="149" y="168"/>
                        <a:pt x="147" y="169"/>
                        <a:pt x="146" y="169"/>
                      </a:cubicBezTo>
                      <a:cubicBezTo>
                        <a:pt x="145" y="169"/>
                        <a:pt x="143" y="169"/>
                        <a:pt x="142" y="169"/>
                      </a:cubicBezTo>
                      <a:cubicBezTo>
                        <a:pt x="141" y="169"/>
                        <a:pt x="139" y="169"/>
                        <a:pt x="138" y="169"/>
                      </a:cubicBezTo>
                      <a:cubicBezTo>
                        <a:pt x="137" y="169"/>
                        <a:pt x="137" y="169"/>
                        <a:pt x="136" y="169"/>
                      </a:cubicBezTo>
                      <a:cubicBezTo>
                        <a:pt x="134" y="169"/>
                        <a:pt x="133" y="169"/>
                        <a:pt x="131" y="169"/>
                      </a:cubicBezTo>
                      <a:cubicBezTo>
                        <a:pt x="131" y="169"/>
                        <a:pt x="130" y="169"/>
                        <a:pt x="129" y="169"/>
                      </a:cubicBezTo>
                      <a:cubicBezTo>
                        <a:pt x="128" y="169"/>
                        <a:pt x="126" y="169"/>
                        <a:pt x="124" y="168"/>
                      </a:cubicBezTo>
                      <a:cubicBezTo>
                        <a:pt x="117" y="167"/>
                        <a:pt x="109" y="168"/>
                        <a:pt x="102" y="166"/>
                      </a:cubicBezTo>
                      <a:cubicBezTo>
                        <a:pt x="93" y="164"/>
                        <a:pt x="85" y="164"/>
                        <a:pt x="77" y="163"/>
                      </a:cubicBezTo>
                      <a:cubicBezTo>
                        <a:pt x="73" y="162"/>
                        <a:pt x="69" y="162"/>
                        <a:pt x="65" y="160"/>
                      </a:cubicBezTo>
                      <a:cubicBezTo>
                        <a:pt x="60" y="157"/>
                        <a:pt x="58" y="154"/>
                        <a:pt x="55" y="150"/>
                      </a:cubicBezTo>
                      <a:cubicBezTo>
                        <a:pt x="49" y="144"/>
                        <a:pt x="44" y="136"/>
                        <a:pt x="39" y="129"/>
                      </a:cubicBezTo>
                      <a:cubicBezTo>
                        <a:pt x="33" y="122"/>
                        <a:pt x="30" y="109"/>
                        <a:pt x="27" y="101"/>
                      </a:cubicBezTo>
                      <a:cubicBezTo>
                        <a:pt x="23" y="86"/>
                        <a:pt x="17" y="72"/>
                        <a:pt x="13" y="58"/>
                      </a:cubicBezTo>
                      <a:cubicBezTo>
                        <a:pt x="11" y="51"/>
                        <a:pt x="12" y="42"/>
                        <a:pt x="8" y="36"/>
                      </a:cubicBezTo>
                      <a:cubicBezTo>
                        <a:pt x="6" y="32"/>
                        <a:pt x="6" y="27"/>
                        <a:pt x="4" y="23"/>
                      </a:cubicBezTo>
                      <a:cubicBezTo>
                        <a:pt x="2" y="21"/>
                        <a:pt x="0" y="16"/>
                        <a:pt x="1" y="14"/>
                      </a:cubicBezTo>
                      <a:lnTo>
                        <a:pt x="16" y="9"/>
                      </a:lnTo>
                      <a:close/>
                    </a:path>
                  </a:pathLst>
                </a:custGeom>
                <a:no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sp>
        <p:nvSpPr>
          <p:cNvPr id="24" name="Rectangle 23"/>
          <p:cNvSpPr/>
          <p:nvPr/>
        </p:nvSpPr>
        <p:spPr>
          <a:xfrm>
            <a:off x="4825279" y="282925"/>
            <a:ext cx="2820467" cy="486596"/>
          </a:xfrm>
          <a:prstGeom prst="rect">
            <a:avLst/>
          </a:prstGeom>
          <a:gradFill flip="none" rotWithShape="1">
            <a:gsLst>
              <a:gs pos="0">
                <a:schemeClr val="bg1">
                  <a:lumMod val="75000"/>
                </a:schemeClr>
              </a:gs>
              <a:gs pos="100000">
                <a:schemeClr val="bg1">
                  <a:lumMod val="95000"/>
                </a:schemeClr>
              </a:gs>
            </a:gsLst>
            <a:lin ang="16200000" scaled="1"/>
            <a:tileRect/>
          </a:gradFill>
          <a:ln w="9525">
            <a:solidFill>
              <a:schemeClr val="bg2">
                <a:lumMod val="75000"/>
              </a:schemeClr>
            </a:solidFill>
            <a:round/>
            <a:headEnd/>
            <a:tailEnd/>
          </a:ln>
        </p:spPr>
        <p:txBody>
          <a:bodyPr vert="horz" wrap="square" lIns="91440" tIns="45720" rIns="91440" bIns="45720" numCol="1" anchor="ctr" anchorCtr="0" compatLnSpc="1">
            <a:prstTxWarp prst="textNoShape">
              <a:avLst/>
            </a:prstTxWarp>
          </a:bodyPr>
          <a:lstStyle/>
          <a:p>
            <a:pPr algn="ctr">
              <a:lnSpc>
                <a:spcPct val="90000"/>
              </a:lnSpc>
            </a:pPr>
            <a:r>
              <a:rPr lang="en-US" sz="1200" dirty="0">
                <a:ln w="6350">
                  <a:gradFill>
                    <a:gsLst>
                      <a:gs pos="100000">
                        <a:srgbClr val="424545">
                          <a:lumMod val="75000"/>
                        </a:srgbClr>
                      </a:gs>
                      <a:gs pos="0">
                        <a:srgbClr val="A3A3A3">
                          <a:lumMod val="50000"/>
                        </a:srgbClr>
                      </a:gs>
                    </a:gsLst>
                    <a:lin ang="5400000" scaled="0"/>
                  </a:gradFill>
                </a:ln>
                <a:solidFill>
                  <a:srgbClr val="424545"/>
                </a:solidFill>
              </a:rPr>
              <a:t>Welcome to</a:t>
            </a:r>
          </a:p>
          <a:p>
            <a:pPr algn="ctr">
              <a:lnSpc>
                <a:spcPct val="90000"/>
              </a:lnSpc>
            </a:pPr>
            <a:r>
              <a:rPr lang="en-US" b="1" dirty="0">
                <a:ln w="6350">
                  <a:gradFill>
                    <a:gsLst>
                      <a:gs pos="0">
                        <a:srgbClr val="FF1414">
                          <a:lumMod val="71000"/>
                          <a:lumOff val="29000"/>
                        </a:srgbClr>
                      </a:gs>
                      <a:gs pos="100000">
                        <a:srgbClr val="FF1414">
                          <a:lumMod val="68000"/>
                        </a:srgbClr>
                      </a:gs>
                    </a:gsLst>
                    <a:lin ang="5400000" scaled="0"/>
                  </a:gradFill>
                </a:ln>
                <a:gradFill>
                  <a:gsLst>
                    <a:gs pos="0">
                      <a:srgbClr val="FF1414">
                        <a:lumMod val="75000"/>
                      </a:srgbClr>
                    </a:gs>
                    <a:gs pos="100000">
                      <a:srgbClr val="FF1414">
                        <a:lumMod val="95000"/>
                      </a:srgbClr>
                    </a:gs>
                  </a:gsLst>
                  <a:lin ang="16200000" scaled="0"/>
                </a:gradFill>
              </a:rPr>
              <a:t>Rain Coat Supply Co.</a:t>
            </a:r>
          </a:p>
        </p:txBody>
      </p:sp>
      <p:grpSp>
        <p:nvGrpSpPr>
          <p:cNvPr id="84" name="red cube cloud"/>
          <p:cNvGrpSpPr/>
          <p:nvPr/>
        </p:nvGrpSpPr>
        <p:grpSpPr>
          <a:xfrm>
            <a:off x="519320" y="464040"/>
            <a:ext cx="2414070" cy="1751286"/>
            <a:chOff x="2164248" y="895351"/>
            <a:chExt cx="4843562" cy="3513764"/>
          </a:xfrm>
        </p:grpSpPr>
        <p:grpSp>
          <p:nvGrpSpPr>
            <p:cNvPr id="85" name="Group 385"/>
            <p:cNvGrpSpPr/>
            <p:nvPr/>
          </p:nvGrpSpPr>
          <p:grpSpPr>
            <a:xfrm>
              <a:off x="5648895" y="2949901"/>
              <a:ext cx="970654" cy="1274791"/>
              <a:chOff x="5144294" y="2956402"/>
              <a:chExt cx="476250" cy="625475"/>
            </a:xfrm>
          </p:grpSpPr>
          <p:sp>
            <p:nvSpPr>
              <p:cNvPr id="420" name="Freeform 499"/>
              <p:cNvSpPr>
                <a:spLocks/>
              </p:cNvSpPr>
              <p:nvPr/>
            </p:nvSpPr>
            <p:spPr bwMode="auto">
              <a:xfrm>
                <a:off x="5144294" y="2956402"/>
                <a:ext cx="476250" cy="330200"/>
              </a:xfrm>
              <a:custGeom>
                <a:avLst/>
                <a:gdLst>
                  <a:gd name="T0" fmla="*/ 300 w 300"/>
                  <a:gd name="T1" fmla="*/ 123 h 208"/>
                  <a:gd name="T2" fmla="*/ 148 w 300"/>
                  <a:gd name="T3" fmla="*/ 208 h 208"/>
                  <a:gd name="T4" fmla="*/ 0 w 300"/>
                  <a:gd name="T5" fmla="*/ 85 h 208"/>
                  <a:gd name="T6" fmla="*/ 148 w 300"/>
                  <a:gd name="T7" fmla="*/ 0 h 208"/>
                  <a:gd name="T8" fmla="*/ 300 w 300"/>
                  <a:gd name="T9" fmla="*/ 123 h 208"/>
                </a:gdLst>
                <a:ahLst/>
                <a:cxnLst>
                  <a:cxn ang="0">
                    <a:pos x="T0" y="T1"/>
                  </a:cxn>
                  <a:cxn ang="0">
                    <a:pos x="T2" y="T3"/>
                  </a:cxn>
                  <a:cxn ang="0">
                    <a:pos x="T4" y="T5"/>
                  </a:cxn>
                  <a:cxn ang="0">
                    <a:pos x="T6" y="T7"/>
                  </a:cxn>
                  <a:cxn ang="0">
                    <a:pos x="T8" y="T9"/>
                  </a:cxn>
                </a:cxnLst>
                <a:rect l="0" t="0" r="r" b="b"/>
                <a:pathLst>
                  <a:path w="300" h="208">
                    <a:moveTo>
                      <a:pt x="300" y="123"/>
                    </a:moveTo>
                    <a:lnTo>
                      <a:pt x="148" y="208"/>
                    </a:lnTo>
                    <a:lnTo>
                      <a:pt x="0" y="85"/>
                    </a:lnTo>
                    <a:lnTo>
                      <a:pt x="148" y="0"/>
                    </a:lnTo>
                    <a:lnTo>
                      <a:pt x="300" y="123"/>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21" name="Freeform 500"/>
              <p:cNvSpPr>
                <a:spLocks/>
              </p:cNvSpPr>
              <p:nvPr/>
            </p:nvSpPr>
            <p:spPr bwMode="auto">
              <a:xfrm>
                <a:off x="5144294" y="3091339"/>
                <a:ext cx="234950" cy="490538"/>
              </a:xfrm>
              <a:custGeom>
                <a:avLst/>
                <a:gdLst>
                  <a:gd name="T0" fmla="*/ 148 w 148"/>
                  <a:gd name="T1" fmla="*/ 123 h 309"/>
                  <a:gd name="T2" fmla="*/ 148 w 148"/>
                  <a:gd name="T3" fmla="*/ 309 h 309"/>
                  <a:gd name="T4" fmla="*/ 0 w 148"/>
                  <a:gd name="T5" fmla="*/ 186 h 309"/>
                  <a:gd name="T6" fmla="*/ 0 w 148"/>
                  <a:gd name="T7" fmla="*/ 0 h 309"/>
                  <a:gd name="T8" fmla="*/ 148 w 148"/>
                  <a:gd name="T9" fmla="*/ 123 h 309"/>
                </a:gdLst>
                <a:ahLst/>
                <a:cxnLst>
                  <a:cxn ang="0">
                    <a:pos x="T0" y="T1"/>
                  </a:cxn>
                  <a:cxn ang="0">
                    <a:pos x="T2" y="T3"/>
                  </a:cxn>
                  <a:cxn ang="0">
                    <a:pos x="T4" y="T5"/>
                  </a:cxn>
                  <a:cxn ang="0">
                    <a:pos x="T6" y="T7"/>
                  </a:cxn>
                  <a:cxn ang="0">
                    <a:pos x="T8" y="T9"/>
                  </a:cxn>
                </a:cxnLst>
                <a:rect l="0" t="0" r="r" b="b"/>
                <a:pathLst>
                  <a:path w="148" h="309">
                    <a:moveTo>
                      <a:pt x="148" y="123"/>
                    </a:moveTo>
                    <a:lnTo>
                      <a:pt x="148" y="309"/>
                    </a:lnTo>
                    <a:lnTo>
                      <a:pt x="0" y="186"/>
                    </a:lnTo>
                    <a:lnTo>
                      <a:pt x="0" y="0"/>
                    </a:lnTo>
                    <a:lnTo>
                      <a:pt x="148" y="123"/>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22" name="Freeform 501"/>
              <p:cNvSpPr>
                <a:spLocks/>
              </p:cNvSpPr>
              <p:nvPr/>
            </p:nvSpPr>
            <p:spPr bwMode="auto">
              <a:xfrm>
                <a:off x="5379244" y="3151664"/>
                <a:ext cx="241300" cy="430213"/>
              </a:xfrm>
              <a:custGeom>
                <a:avLst/>
                <a:gdLst>
                  <a:gd name="T0" fmla="*/ 0 w 152"/>
                  <a:gd name="T1" fmla="*/ 85 h 271"/>
                  <a:gd name="T2" fmla="*/ 0 w 152"/>
                  <a:gd name="T3" fmla="*/ 271 h 271"/>
                  <a:gd name="T4" fmla="*/ 152 w 152"/>
                  <a:gd name="T5" fmla="*/ 189 h 271"/>
                  <a:gd name="T6" fmla="*/ 152 w 152"/>
                  <a:gd name="T7" fmla="*/ 0 h 271"/>
                  <a:gd name="T8" fmla="*/ 0 w 152"/>
                  <a:gd name="T9" fmla="*/ 85 h 271"/>
                </a:gdLst>
                <a:ahLst/>
                <a:cxnLst>
                  <a:cxn ang="0">
                    <a:pos x="T0" y="T1"/>
                  </a:cxn>
                  <a:cxn ang="0">
                    <a:pos x="T2" y="T3"/>
                  </a:cxn>
                  <a:cxn ang="0">
                    <a:pos x="T4" y="T5"/>
                  </a:cxn>
                  <a:cxn ang="0">
                    <a:pos x="T6" y="T7"/>
                  </a:cxn>
                  <a:cxn ang="0">
                    <a:pos x="T8" y="T9"/>
                  </a:cxn>
                </a:cxnLst>
                <a:rect l="0" t="0" r="r" b="b"/>
                <a:pathLst>
                  <a:path w="152" h="271">
                    <a:moveTo>
                      <a:pt x="0" y="85"/>
                    </a:moveTo>
                    <a:lnTo>
                      <a:pt x="0" y="271"/>
                    </a:lnTo>
                    <a:lnTo>
                      <a:pt x="152" y="189"/>
                    </a:lnTo>
                    <a:lnTo>
                      <a:pt x="152" y="0"/>
                    </a:lnTo>
                    <a:lnTo>
                      <a:pt x="0" y="8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86" name="Group 386"/>
            <p:cNvGrpSpPr/>
            <p:nvPr/>
          </p:nvGrpSpPr>
          <p:grpSpPr>
            <a:xfrm>
              <a:off x="2164248" y="2124845"/>
              <a:ext cx="1122722" cy="1475395"/>
              <a:chOff x="3434557" y="2551589"/>
              <a:chExt cx="550862" cy="723901"/>
            </a:xfrm>
          </p:grpSpPr>
          <p:sp>
            <p:nvSpPr>
              <p:cNvPr id="417" name="Freeform 517"/>
              <p:cNvSpPr>
                <a:spLocks/>
              </p:cNvSpPr>
              <p:nvPr/>
            </p:nvSpPr>
            <p:spPr bwMode="auto">
              <a:xfrm>
                <a:off x="3434557" y="2551589"/>
                <a:ext cx="550862" cy="377825"/>
              </a:xfrm>
              <a:custGeom>
                <a:avLst/>
                <a:gdLst>
                  <a:gd name="T0" fmla="*/ 347 w 347"/>
                  <a:gd name="T1" fmla="*/ 142 h 238"/>
                  <a:gd name="T2" fmla="*/ 172 w 347"/>
                  <a:gd name="T3" fmla="*/ 238 h 238"/>
                  <a:gd name="T4" fmla="*/ 0 w 347"/>
                  <a:gd name="T5" fmla="*/ 97 h 238"/>
                  <a:gd name="T6" fmla="*/ 172 w 347"/>
                  <a:gd name="T7" fmla="*/ 0 h 238"/>
                  <a:gd name="T8" fmla="*/ 347 w 347"/>
                  <a:gd name="T9" fmla="*/ 142 h 238"/>
                </a:gdLst>
                <a:ahLst/>
                <a:cxnLst>
                  <a:cxn ang="0">
                    <a:pos x="T0" y="T1"/>
                  </a:cxn>
                  <a:cxn ang="0">
                    <a:pos x="T2" y="T3"/>
                  </a:cxn>
                  <a:cxn ang="0">
                    <a:pos x="T4" y="T5"/>
                  </a:cxn>
                  <a:cxn ang="0">
                    <a:pos x="T6" y="T7"/>
                  </a:cxn>
                  <a:cxn ang="0">
                    <a:pos x="T8" y="T9"/>
                  </a:cxn>
                </a:cxnLst>
                <a:rect l="0" t="0" r="r" b="b"/>
                <a:pathLst>
                  <a:path w="347" h="238">
                    <a:moveTo>
                      <a:pt x="347" y="142"/>
                    </a:moveTo>
                    <a:lnTo>
                      <a:pt x="172" y="238"/>
                    </a:lnTo>
                    <a:lnTo>
                      <a:pt x="0" y="97"/>
                    </a:lnTo>
                    <a:lnTo>
                      <a:pt x="172" y="0"/>
                    </a:lnTo>
                    <a:lnTo>
                      <a:pt x="347" y="142"/>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18" name="Freeform 518"/>
              <p:cNvSpPr>
                <a:spLocks/>
              </p:cNvSpPr>
              <p:nvPr/>
            </p:nvSpPr>
            <p:spPr bwMode="auto">
              <a:xfrm>
                <a:off x="3434557" y="2705577"/>
                <a:ext cx="273050" cy="569913"/>
              </a:xfrm>
              <a:custGeom>
                <a:avLst/>
                <a:gdLst>
                  <a:gd name="T0" fmla="*/ 172 w 172"/>
                  <a:gd name="T1" fmla="*/ 141 h 359"/>
                  <a:gd name="T2" fmla="*/ 172 w 172"/>
                  <a:gd name="T3" fmla="*/ 359 h 359"/>
                  <a:gd name="T4" fmla="*/ 0 w 172"/>
                  <a:gd name="T5" fmla="*/ 217 h 359"/>
                  <a:gd name="T6" fmla="*/ 0 w 172"/>
                  <a:gd name="T7" fmla="*/ 0 h 359"/>
                  <a:gd name="T8" fmla="*/ 172 w 172"/>
                  <a:gd name="T9" fmla="*/ 141 h 359"/>
                </a:gdLst>
                <a:ahLst/>
                <a:cxnLst>
                  <a:cxn ang="0">
                    <a:pos x="T0" y="T1"/>
                  </a:cxn>
                  <a:cxn ang="0">
                    <a:pos x="T2" y="T3"/>
                  </a:cxn>
                  <a:cxn ang="0">
                    <a:pos x="T4" y="T5"/>
                  </a:cxn>
                  <a:cxn ang="0">
                    <a:pos x="T6" y="T7"/>
                  </a:cxn>
                  <a:cxn ang="0">
                    <a:pos x="T8" y="T9"/>
                  </a:cxn>
                </a:cxnLst>
                <a:rect l="0" t="0" r="r" b="b"/>
                <a:pathLst>
                  <a:path w="172" h="359">
                    <a:moveTo>
                      <a:pt x="172" y="141"/>
                    </a:moveTo>
                    <a:lnTo>
                      <a:pt x="172" y="359"/>
                    </a:lnTo>
                    <a:lnTo>
                      <a:pt x="0" y="217"/>
                    </a:lnTo>
                    <a:lnTo>
                      <a:pt x="0" y="0"/>
                    </a:lnTo>
                    <a:lnTo>
                      <a:pt x="172" y="141"/>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19" name="Freeform 519"/>
              <p:cNvSpPr>
                <a:spLocks/>
              </p:cNvSpPr>
              <p:nvPr/>
            </p:nvSpPr>
            <p:spPr bwMode="auto">
              <a:xfrm>
                <a:off x="3707607" y="2777014"/>
                <a:ext cx="277812" cy="498475"/>
              </a:xfrm>
              <a:custGeom>
                <a:avLst/>
                <a:gdLst>
                  <a:gd name="T0" fmla="*/ 0 w 175"/>
                  <a:gd name="T1" fmla="*/ 96 h 314"/>
                  <a:gd name="T2" fmla="*/ 0 w 175"/>
                  <a:gd name="T3" fmla="*/ 314 h 314"/>
                  <a:gd name="T4" fmla="*/ 175 w 175"/>
                  <a:gd name="T5" fmla="*/ 217 h 314"/>
                  <a:gd name="T6" fmla="*/ 175 w 175"/>
                  <a:gd name="T7" fmla="*/ 0 h 314"/>
                  <a:gd name="T8" fmla="*/ 0 w 175"/>
                  <a:gd name="T9" fmla="*/ 96 h 314"/>
                </a:gdLst>
                <a:ahLst/>
                <a:cxnLst>
                  <a:cxn ang="0">
                    <a:pos x="T0" y="T1"/>
                  </a:cxn>
                  <a:cxn ang="0">
                    <a:pos x="T2" y="T3"/>
                  </a:cxn>
                  <a:cxn ang="0">
                    <a:pos x="T4" y="T5"/>
                  </a:cxn>
                  <a:cxn ang="0">
                    <a:pos x="T6" y="T7"/>
                  </a:cxn>
                  <a:cxn ang="0">
                    <a:pos x="T8" y="T9"/>
                  </a:cxn>
                </a:cxnLst>
                <a:rect l="0" t="0" r="r" b="b"/>
                <a:pathLst>
                  <a:path w="175" h="314">
                    <a:moveTo>
                      <a:pt x="0" y="96"/>
                    </a:moveTo>
                    <a:lnTo>
                      <a:pt x="0" y="314"/>
                    </a:lnTo>
                    <a:lnTo>
                      <a:pt x="175" y="217"/>
                    </a:lnTo>
                    <a:lnTo>
                      <a:pt x="175" y="0"/>
                    </a:lnTo>
                    <a:lnTo>
                      <a:pt x="0" y="96"/>
                    </a:lnTo>
                    <a:close/>
                  </a:path>
                </a:pathLst>
              </a:custGeom>
              <a:solidFill>
                <a:srgbClr val="9E0B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87" name="Group 387"/>
            <p:cNvGrpSpPr/>
            <p:nvPr/>
          </p:nvGrpSpPr>
          <p:grpSpPr>
            <a:xfrm>
              <a:off x="2546039" y="1688052"/>
              <a:ext cx="588863" cy="779759"/>
              <a:chOff x="3621882" y="2337277"/>
              <a:chExt cx="288925" cy="382588"/>
            </a:xfrm>
          </p:grpSpPr>
          <p:sp>
            <p:nvSpPr>
              <p:cNvPr id="414" name="Freeform 514"/>
              <p:cNvSpPr>
                <a:spLocks/>
              </p:cNvSpPr>
              <p:nvPr/>
            </p:nvSpPr>
            <p:spPr bwMode="auto">
              <a:xfrm>
                <a:off x="3621882" y="2337277"/>
                <a:ext cx="288925" cy="198438"/>
              </a:xfrm>
              <a:custGeom>
                <a:avLst/>
                <a:gdLst>
                  <a:gd name="T0" fmla="*/ 182 w 182"/>
                  <a:gd name="T1" fmla="*/ 76 h 125"/>
                  <a:gd name="T2" fmla="*/ 92 w 182"/>
                  <a:gd name="T3" fmla="*/ 125 h 125"/>
                  <a:gd name="T4" fmla="*/ 0 w 182"/>
                  <a:gd name="T5" fmla="*/ 50 h 125"/>
                  <a:gd name="T6" fmla="*/ 92 w 182"/>
                  <a:gd name="T7" fmla="*/ 0 h 125"/>
                  <a:gd name="T8" fmla="*/ 182 w 182"/>
                  <a:gd name="T9" fmla="*/ 76 h 125"/>
                </a:gdLst>
                <a:ahLst/>
                <a:cxnLst>
                  <a:cxn ang="0">
                    <a:pos x="T0" y="T1"/>
                  </a:cxn>
                  <a:cxn ang="0">
                    <a:pos x="T2" y="T3"/>
                  </a:cxn>
                  <a:cxn ang="0">
                    <a:pos x="T4" y="T5"/>
                  </a:cxn>
                  <a:cxn ang="0">
                    <a:pos x="T6" y="T7"/>
                  </a:cxn>
                  <a:cxn ang="0">
                    <a:pos x="T8" y="T9"/>
                  </a:cxn>
                </a:cxnLst>
                <a:rect l="0" t="0" r="r" b="b"/>
                <a:pathLst>
                  <a:path w="182" h="125">
                    <a:moveTo>
                      <a:pt x="182" y="76"/>
                    </a:moveTo>
                    <a:lnTo>
                      <a:pt x="92" y="125"/>
                    </a:lnTo>
                    <a:lnTo>
                      <a:pt x="0" y="50"/>
                    </a:lnTo>
                    <a:lnTo>
                      <a:pt x="92" y="0"/>
                    </a:lnTo>
                    <a:lnTo>
                      <a:pt x="182" y="76"/>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15" name="Freeform 515"/>
              <p:cNvSpPr>
                <a:spLocks/>
              </p:cNvSpPr>
              <p:nvPr/>
            </p:nvSpPr>
            <p:spPr bwMode="auto">
              <a:xfrm>
                <a:off x="3621882" y="2416652"/>
                <a:ext cx="146050" cy="303213"/>
              </a:xfrm>
              <a:custGeom>
                <a:avLst/>
                <a:gdLst>
                  <a:gd name="T0" fmla="*/ 92 w 92"/>
                  <a:gd name="T1" fmla="*/ 75 h 191"/>
                  <a:gd name="T2" fmla="*/ 92 w 92"/>
                  <a:gd name="T3" fmla="*/ 191 h 191"/>
                  <a:gd name="T4" fmla="*/ 0 w 92"/>
                  <a:gd name="T5" fmla="*/ 115 h 191"/>
                  <a:gd name="T6" fmla="*/ 0 w 92"/>
                  <a:gd name="T7" fmla="*/ 0 h 191"/>
                  <a:gd name="T8" fmla="*/ 92 w 92"/>
                  <a:gd name="T9" fmla="*/ 75 h 191"/>
                </a:gdLst>
                <a:ahLst/>
                <a:cxnLst>
                  <a:cxn ang="0">
                    <a:pos x="T0" y="T1"/>
                  </a:cxn>
                  <a:cxn ang="0">
                    <a:pos x="T2" y="T3"/>
                  </a:cxn>
                  <a:cxn ang="0">
                    <a:pos x="T4" y="T5"/>
                  </a:cxn>
                  <a:cxn ang="0">
                    <a:pos x="T6" y="T7"/>
                  </a:cxn>
                  <a:cxn ang="0">
                    <a:pos x="T8" y="T9"/>
                  </a:cxn>
                </a:cxnLst>
                <a:rect l="0" t="0" r="r" b="b"/>
                <a:pathLst>
                  <a:path w="92" h="191">
                    <a:moveTo>
                      <a:pt x="92" y="75"/>
                    </a:moveTo>
                    <a:lnTo>
                      <a:pt x="92" y="191"/>
                    </a:lnTo>
                    <a:lnTo>
                      <a:pt x="0" y="115"/>
                    </a:lnTo>
                    <a:lnTo>
                      <a:pt x="0" y="0"/>
                    </a:lnTo>
                    <a:lnTo>
                      <a:pt x="92" y="75"/>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16" name="Freeform 516"/>
              <p:cNvSpPr>
                <a:spLocks/>
              </p:cNvSpPr>
              <p:nvPr/>
            </p:nvSpPr>
            <p:spPr bwMode="auto">
              <a:xfrm>
                <a:off x="3767932" y="2457927"/>
                <a:ext cx="142875" cy="261938"/>
              </a:xfrm>
              <a:custGeom>
                <a:avLst/>
                <a:gdLst>
                  <a:gd name="T0" fmla="*/ 0 w 90"/>
                  <a:gd name="T1" fmla="*/ 49 h 165"/>
                  <a:gd name="T2" fmla="*/ 0 w 90"/>
                  <a:gd name="T3" fmla="*/ 165 h 165"/>
                  <a:gd name="T4" fmla="*/ 90 w 90"/>
                  <a:gd name="T5" fmla="*/ 113 h 165"/>
                  <a:gd name="T6" fmla="*/ 90 w 90"/>
                  <a:gd name="T7" fmla="*/ 0 h 165"/>
                  <a:gd name="T8" fmla="*/ 0 w 90"/>
                  <a:gd name="T9" fmla="*/ 49 h 165"/>
                </a:gdLst>
                <a:ahLst/>
                <a:cxnLst>
                  <a:cxn ang="0">
                    <a:pos x="T0" y="T1"/>
                  </a:cxn>
                  <a:cxn ang="0">
                    <a:pos x="T2" y="T3"/>
                  </a:cxn>
                  <a:cxn ang="0">
                    <a:pos x="T4" y="T5"/>
                  </a:cxn>
                  <a:cxn ang="0">
                    <a:pos x="T6" y="T7"/>
                  </a:cxn>
                  <a:cxn ang="0">
                    <a:pos x="T8" y="T9"/>
                  </a:cxn>
                </a:cxnLst>
                <a:rect l="0" t="0" r="r" b="b"/>
                <a:pathLst>
                  <a:path w="90" h="165">
                    <a:moveTo>
                      <a:pt x="0" y="49"/>
                    </a:moveTo>
                    <a:lnTo>
                      <a:pt x="0" y="165"/>
                    </a:lnTo>
                    <a:lnTo>
                      <a:pt x="90" y="113"/>
                    </a:lnTo>
                    <a:lnTo>
                      <a:pt x="90" y="0"/>
                    </a:lnTo>
                    <a:lnTo>
                      <a:pt x="0" y="49"/>
                    </a:lnTo>
                    <a:close/>
                  </a:path>
                </a:pathLst>
              </a:custGeom>
              <a:solidFill>
                <a:srgbClr val="9E0B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88" name="Group 388"/>
            <p:cNvGrpSpPr/>
            <p:nvPr/>
          </p:nvGrpSpPr>
          <p:grpSpPr>
            <a:xfrm>
              <a:off x="5661837" y="1535982"/>
              <a:ext cx="1345973" cy="1779531"/>
              <a:chOff x="5150644" y="2262664"/>
              <a:chExt cx="660400" cy="873125"/>
            </a:xfrm>
          </p:grpSpPr>
          <p:sp>
            <p:nvSpPr>
              <p:cNvPr id="411" name="Freeform 496"/>
              <p:cNvSpPr>
                <a:spLocks/>
              </p:cNvSpPr>
              <p:nvPr/>
            </p:nvSpPr>
            <p:spPr bwMode="auto">
              <a:xfrm>
                <a:off x="5150644" y="2262664"/>
                <a:ext cx="660400" cy="457200"/>
              </a:xfrm>
              <a:custGeom>
                <a:avLst/>
                <a:gdLst>
                  <a:gd name="T0" fmla="*/ 416 w 416"/>
                  <a:gd name="T1" fmla="*/ 172 h 288"/>
                  <a:gd name="T2" fmla="*/ 208 w 416"/>
                  <a:gd name="T3" fmla="*/ 288 h 288"/>
                  <a:gd name="T4" fmla="*/ 0 w 416"/>
                  <a:gd name="T5" fmla="*/ 118 h 288"/>
                  <a:gd name="T6" fmla="*/ 208 w 416"/>
                  <a:gd name="T7" fmla="*/ 0 h 288"/>
                  <a:gd name="T8" fmla="*/ 416 w 416"/>
                  <a:gd name="T9" fmla="*/ 172 h 288"/>
                </a:gdLst>
                <a:ahLst/>
                <a:cxnLst>
                  <a:cxn ang="0">
                    <a:pos x="T0" y="T1"/>
                  </a:cxn>
                  <a:cxn ang="0">
                    <a:pos x="T2" y="T3"/>
                  </a:cxn>
                  <a:cxn ang="0">
                    <a:pos x="T4" y="T5"/>
                  </a:cxn>
                  <a:cxn ang="0">
                    <a:pos x="T6" y="T7"/>
                  </a:cxn>
                  <a:cxn ang="0">
                    <a:pos x="T8" y="T9"/>
                  </a:cxn>
                </a:cxnLst>
                <a:rect l="0" t="0" r="r" b="b"/>
                <a:pathLst>
                  <a:path w="416" h="288">
                    <a:moveTo>
                      <a:pt x="416" y="172"/>
                    </a:moveTo>
                    <a:lnTo>
                      <a:pt x="208" y="288"/>
                    </a:lnTo>
                    <a:lnTo>
                      <a:pt x="0" y="118"/>
                    </a:lnTo>
                    <a:lnTo>
                      <a:pt x="208" y="0"/>
                    </a:lnTo>
                    <a:lnTo>
                      <a:pt x="416" y="17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12" name="Freeform 497"/>
              <p:cNvSpPr>
                <a:spLocks/>
              </p:cNvSpPr>
              <p:nvPr/>
            </p:nvSpPr>
            <p:spPr bwMode="auto">
              <a:xfrm>
                <a:off x="5150644" y="2449989"/>
                <a:ext cx="330200" cy="685800"/>
              </a:xfrm>
              <a:custGeom>
                <a:avLst/>
                <a:gdLst>
                  <a:gd name="T0" fmla="*/ 208 w 208"/>
                  <a:gd name="T1" fmla="*/ 170 h 432"/>
                  <a:gd name="T2" fmla="*/ 208 w 208"/>
                  <a:gd name="T3" fmla="*/ 432 h 432"/>
                  <a:gd name="T4" fmla="*/ 0 w 208"/>
                  <a:gd name="T5" fmla="*/ 260 h 432"/>
                  <a:gd name="T6" fmla="*/ 0 w 208"/>
                  <a:gd name="T7" fmla="*/ 0 h 432"/>
                  <a:gd name="T8" fmla="*/ 208 w 208"/>
                  <a:gd name="T9" fmla="*/ 170 h 432"/>
                </a:gdLst>
                <a:ahLst/>
                <a:cxnLst>
                  <a:cxn ang="0">
                    <a:pos x="T0" y="T1"/>
                  </a:cxn>
                  <a:cxn ang="0">
                    <a:pos x="T2" y="T3"/>
                  </a:cxn>
                  <a:cxn ang="0">
                    <a:pos x="T4" y="T5"/>
                  </a:cxn>
                  <a:cxn ang="0">
                    <a:pos x="T6" y="T7"/>
                  </a:cxn>
                  <a:cxn ang="0">
                    <a:pos x="T8" y="T9"/>
                  </a:cxn>
                </a:cxnLst>
                <a:rect l="0" t="0" r="r" b="b"/>
                <a:pathLst>
                  <a:path w="208" h="432">
                    <a:moveTo>
                      <a:pt x="208" y="170"/>
                    </a:moveTo>
                    <a:lnTo>
                      <a:pt x="208" y="432"/>
                    </a:lnTo>
                    <a:lnTo>
                      <a:pt x="0" y="260"/>
                    </a:lnTo>
                    <a:lnTo>
                      <a:pt x="0" y="0"/>
                    </a:lnTo>
                    <a:lnTo>
                      <a:pt x="208" y="170"/>
                    </a:lnTo>
                    <a:close/>
                  </a:path>
                </a:pathLst>
              </a:custGeom>
              <a:solidFill>
                <a:schemeClr val="accent1">
                  <a:lumMod val="50000"/>
                  <a:alpha val="94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13" name="Freeform 498"/>
              <p:cNvSpPr>
                <a:spLocks/>
              </p:cNvSpPr>
              <p:nvPr/>
            </p:nvSpPr>
            <p:spPr bwMode="auto">
              <a:xfrm>
                <a:off x="5480844" y="2535714"/>
                <a:ext cx="330200" cy="600075"/>
              </a:xfrm>
              <a:custGeom>
                <a:avLst/>
                <a:gdLst>
                  <a:gd name="T0" fmla="*/ 0 w 208"/>
                  <a:gd name="T1" fmla="*/ 116 h 378"/>
                  <a:gd name="T2" fmla="*/ 0 w 208"/>
                  <a:gd name="T3" fmla="*/ 378 h 378"/>
                  <a:gd name="T4" fmla="*/ 208 w 208"/>
                  <a:gd name="T5" fmla="*/ 260 h 378"/>
                  <a:gd name="T6" fmla="*/ 208 w 208"/>
                  <a:gd name="T7" fmla="*/ 0 h 378"/>
                  <a:gd name="T8" fmla="*/ 0 w 208"/>
                  <a:gd name="T9" fmla="*/ 116 h 378"/>
                </a:gdLst>
                <a:ahLst/>
                <a:cxnLst>
                  <a:cxn ang="0">
                    <a:pos x="T0" y="T1"/>
                  </a:cxn>
                  <a:cxn ang="0">
                    <a:pos x="T2" y="T3"/>
                  </a:cxn>
                  <a:cxn ang="0">
                    <a:pos x="T4" y="T5"/>
                  </a:cxn>
                  <a:cxn ang="0">
                    <a:pos x="T6" y="T7"/>
                  </a:cxn>
                  <a:cxn ang="0">
                    <a:pos x="T8" y="T9"/>
                  </a:cxn>
                </a:cxnLst>
                <a:rect l="0" t="0" r="r" b="b"/>
                <a:pathLst>
                  <a:path w="208" h="378">
                    <a:moveTo>
                      <a:pt x="0" y="116"/>
                    </a:moveTo>
                    <a:lnTo>
                      <a:pt x="0" y="378"/>
                    </a:lnTo>
                    <a:lnTo>
                      <a:pt x="208" y="260"/>
                    </a:lnTo>
                    <a:lnTo>
                      <a:pt x="208" y="0"/>
                    </a:lnTo>
                    <a:lnTo>
                      <a:pt x="0" y="116"/>
                    </a:lnTo>
                    <a:close/>
                  </a:path>
                </a:pathLst>
              </a:custGeom>
              <a:gradFill>
                <a:gsLst>
                  <a:gs pos="100000">
                    <a:schemeClr val="accent1"/>
                  </a:gs>
                  <a:gs pos="0">
                    <a:schemeClr val="accent1">
                      <a:lumMod val="50000"/>
                      <a:alpha val="88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89" name="Group 389"/>
            <p:cNvGrpSpPr/>
            <p:nvPr/>
          </p:nvGrpSpPr>
          <p:grpSpPr>
            <a:xfrm>
              <a:off x="4257624" y="895351"/>
              <a:ext cx="802407" cy="1061249"/>
              <a:chOff x="4461669" y="1948339"/>
              <a:chExt cx="393700" cy="520701"/>
            </a:xfrm>
          </p:grpSpPr>
          <p:sp>
            <p:nvSpPr>
              <p:cNvPr id="408" name="Freeform 511"/>
              <p:cNvSpPr>
                <a:spLocks/>
              </p:cNvSpPr>
              <p:nvPr/>
            </p:nvSpPr>
            <p:spPr bwMode="auto">
              <a:xfrm>
                <a:off x="4461669" y="1948339"/>
                <a:ext cx="393700" cy="273050"/>
              </a:xfrm>
              <a:custGeom>
                <a:avLst/>
                <a:gdLst>
                  <a:gd name="T0" fmla="*/ 248 w 248"/>
                  <a:gd name="T1" fmla="*/ 101 h 172"/>
                  <a:gd name="T2" fmla="*/ 123 w 248"/>
                  <a:gd name="T3" fmla="*/ 172 h 172"/>
                  <a:gd name="T4" fmla="*/ 0 w 248"/>
                  <a:gd name="T5" fmla="*/ 68 h 172"/>
                  <a:gd name="T6" fmla="*/ 123 w 248"/>
                  <a:gd name="T7" fmla="*/ 0 h 172"/>
                  <a:gd name="T8" fmla="*/ 248 w 248"/>
                  <a:gd name="T9" fmla="*/ 101 h 172"/>
                </a:gdLst>
                <a:ahLst/>
                <a:cxnLst>
                  <a:cxn ang="0">
                    <a:pos x="T0" y="T1"/>
                  </a:cxn>
                  <a:cxn ang="0">
                    <a:pos x="T2" y="T3"/>
                  </a:cxn>
                  <a:cxn ang="0">
                    <a:pos x="T4" y="T5"/>
                  </a:cxn>
                  <a:cxn ang="0">
                    <a:pos x="T6" y="T7"/>
                  </a:cxn>
                  <a:cxn ang="0">
                    <a:pos x="T8" y="T9"/>
                  </a:cxn>
                </a:cxnLst>
                <a:rect l="0" t="0" r="r" b="b"/>
                <a:pathLst>
                  <a:path w="248" h="172">
                    <a:moveTo>
                      <a:pt x="248" y="101"/>
                    </a:moveTo>
                    <a:lnTo>
                      <a:pt x="123" y="172"/>
                    </a:lnTo>
                    <a:lnTo>
                      <a:pt x="0" y="68"/>
                    </a:lnTo>
                    <a:lnTo>
                      <a:pt x="123" y="0"/>
                    </a:lnTo>
                    <a:lnTo>
                      <a:pt x="248" y="101"/>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09" name="Freeform 512"/>
              <p:cNvSpPr>
                <a:spLocks/>
              </p:cNvSpPr>
              <p:nvPr/>
            </p:nvSpPr>
            <p:spPr bwMode="auto">
              <a:xfrm>
                <a:off x="4461669" y="2056289"/>
                <a:ext cx="195262" cy="412750"/>
              </a:xfrm>
              <a:custGeom>
                <a:avLst/>
                <a:gdLst>
                  <a:gd name="T0" fmla="*/ 123 w 123"/>
                  <a:gd name="T1" fmla="*/ 104 h 260"/>
                  <a:gd name="T2" fmla="*/ 123 w 123"/>
                  <a:gd name="T3" fmla="*/ 260 h 260"/>
                  <a:gd name="T4" fmla="*/ 0 w 123"/>
                  <a:gd name="T5" fmla="*/ 156 h 260"/>
                  <a:gd name="T6" fmla="*/ 0 w 123"/>
                  <a:gd name="T7" fmla="*/ 0 h 260"/>
                  <a:gd name="T8" fmla="*/ 123 w 123"/>
                  <a:gd name="T9" fmla="*/ 104 h 260"/>
                </a:gdLst>
                <a:ahLst/>
                <a:cxnLst>
                  <a:cxn ang="0">
                    <a:pos x="T0" y="T1"/>
                  </a:cxn>
                  <a:cxn ang="0">
                    <a:pos x="T2" y="T3"/>
                  </a:cxn>
                  <a:cxn ang="0">
                    <a:pos x="T4" y="T5"/>
                  </a:cxn>
                  <a:cxn ang="0">
                    <a:pos x="T6" y="T7"/>
                  </a:cxn>
                  <a:cxn ang="0">
                    <a:pos x="T8" y="T9"/>
                  </a:cxn>
                </a:cxnLst>
                <a:rect l="0" t="0" r="r" b="b"/>
                <a:pathLst>
                  <a:path w="123" h="260">
                    <a:moveTo>
                      <a:pt x="123" y="104"/>
                    </a:moveTo>
                    <a:lnTo>
                      <a:pt x="123" y="260"/>
                    </a:lnTo>
                    <a:lnTo>
                      <a:pt x="0" y="156"/>
                    </a:lnTo>
                    <a:lnTo>
                      <a:pt x="0" y="0"/>
                    </a:lnTo>
                    <a:lnTo>
                      <a:pt x="123" y="10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10" name="Freeform 513"/>
              <p:cNvSpPr>
                <a:spLocks/>
              </p:cNvSpPr>
              <p:nvPr/>
            </p:nvSpPr>
            <p:spPr bwMode="auto">
              <a:xfrm>
                <a:off x="4656932" y="2108677"/>
                <a:ext cx="198437" cy="360363"/>
              </a:xfrm>
              <a:custGeom>
                <a:avLst/>
                <a:gdLst>
                  <a:gd name="T0" fmla="*/ 0 w 125"/>
                  <a:gd name="T1" fmla="*/ 71 h 227"/>
                  <a:gd name="T2" fmla="*/ 0 w 125"/>
                  <a:gd name="T3" fmla="*/ 227 h 227"/>
                  <a:gd name="T4" fmla="*/ 125 w 125"/>
                  <a:gd name="T5" fmla="*/ 156 h 227"/>
                  <a:gd name="T6" fmla="*/ 125 w 125"/>
                  <a:gd name="T7" fmla="*/ 0 h 227"/>
                  <a:gd name="T8" fmla="*/ 0 w 125"/>
                  <a:gd name="T9" fmla="*/ 71 h 227"/>
                </a:gdLst>
                <a:ahLst/>
                <a:cxnLst>
                  <a:cxn ang="0">
                    <a:pos x="T0" y="T1"/>
                  </a:cxn>
                  <a:cxn ang="0">
                    <a:pos x="T2" y="T3"/>
                  </a:cxn>
                  <a:cxn ang="0">
                    <a:pos x="T4" y="T5"/>
                  </a:cxn>
                  <a:cxn ang="0">
                    <a:pos x="T6" y="T7"/>
                  </a:cxn>
                  <a:cxn ang="0">
                    <a:pos x="T8" y="T9"/>
                  </a:cxn>
                </a:cxnLst>
                <a:rect l="0" t="0" r="r" b="b"/>
                <a:pathLst>
                  <a:path w="125" h="227">
                    <a:moveTo>
                      <a:pt x="0" y="71"/>
                    </a:moveTo>
                    <a:lnTo>
                      <a:pt x="0" y="227"/>
                    </a:lnTo>
                    <a:lnTo>
                      <a:pt x="125" y="156"/>
                    </a:lnTo>
                    <a:lnTo>
                      <a:pt x="125" y="0"/>
                    </a:lnTo>
                    <a:lnTo>
                      <a:pt x="0" y="71"/>
                    </a:lnTo>
                    <a:close/>
                  </a:path>
                </a:pathLst>
              </a:custGeom>
              <a:solidFill>
                <a:srgbClr val="9E0B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90" name="Group 390"/>
            <p:cNvGrpSpPr/>
            <p:nvPr/>
          </p:nvGrpSpPr>
          <p:grpSpPr>
            <a:xfrm>
              <a:off x="3157549" y="3927025"/>
              <a:ext cx="365612" cy="482090"/>
              <a:chOff x="3921919" y="3435827"/>
              <a:chExt cx="179387" cy="236537"/>
            </a:xfrm>
          </p:grpSpPr>
          <p:sp>
            <p:nvSpPr>
              <p:cNvPr id="405" name="Freeform 505"/>
              <p:cNvSpPr>
                <a:spLocks/>
              </p:cNvSpPr>
              <p:nvPr/>
            </p:nvSpPr>
            <p:spPr bwMode="auto">
              <a:xfrm>
                <a:off x="3921919" y="3435827"/>
                <a:ext cx="179387" cy="123825"/>
              </a:xfrm>
              <a:custGeom>
                <a:avLst/>
                <a:gdLst>
                  <a:gd name="T0" fmla="*/ 113 w 113"/>
                  <a:gd name="T1" fmla="*/ 47 h 78"/>
                  <a:gd name="T2" fmla="*/ 56 w 113"/>
                  <a:gd name="T3" fmla="*/ 78 h 78"/>
                  <a:gd name="T4" fmla="*/ 0 w 113"/>
                  <a:gd name="T5" fmla="*/ 33 h 78"/>
                  <a:gd name="T6" fmla="*/ 56 w 113"/>
                  <a:gd name="T7" fmla="*/ 0 h 78"/>
                  <a:gd name="T8" fmla="*/ 113 w 113"/>
                  <a:gd name="T9" fmla="*/ 47 h 78"/>
                </a:gdLst>
                <a:ahLst/>
                <a:cxnLst>
                  <a:cxn ang="0">
                    <a:pos x="T0" y="T1"/>
                  </a:cxn>
                  <a:cxn ang="0">
                    <a:pos x="T2" y="T3"/>
                  </a:cxn>
                  <a:cxn ang="0">
                    <a:pos x="T4" y="T5"/>
                  </a:cxn>
                  <a:cxn ang="0">
                    <a:pos x="T6" y="T7"/>
                  </a:cxn>
                  <a:cxn ang="0">
                    <a:pos x="T8" y="T9"/>
                  </a:cxn>
                </a:cxnLst>
                <a:rect l="0" t="0" r="r" b="b"/>
                <a:pathLst>
                  <a:path w="113" h="78">
                    <a:moveTo>
                      <a:pt x="113" y="47"/>
                    </a:moveTo>
                    <a:lnTo>
                      <a:pt x="56" y="78"/>
                    </a:lnTo>
                    <a:lnTo>
                      <a:pt x="0" y="33"/>
                    </a:lnTo>
                    <a:lnTo>
                      <a:pt x="56" y="0"/>
                    </a:lnTo>
                    <a:lnTo>
                      <a:pt x="113" y="47"/>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06" name="Freeform 506"/>
              <p:cNvSpPr>
                <a:spLocks/>
              </p:cNvSpPr>
              <p:nvPr/>
            </p:nvSpPr>
            <p:spPr bwMode="auto">
              <a:xfrm>
                <a:off x="3921919" y="3488214"/>
                <a:ext cx="88900" cy="184150"/>
              </a:xfrm>
              <a:custGeom>
                <a:avLst/>
                <a:gdLst>
                  <a:gd name="T0" fmla="*/ 56 w 56"/>
                  <a:gd name="T1" fmla="*/ 45 h 116"/>
                  <a:gd name="T2" fmla="*/ 56 w 56"/>
                  <a:gd name="T3" fmla="*/ 116 h 116"/>
                  <a:gd name="T4" fmla="*/ 0 w 56"/>
                  <a:gd name="T5" fmla="*/ 69 h 116"/>
                  <a:gd name="T6" fmla="*/ 0 w 56"/>
                  <a:gd name="T7" fmla="*/ 0 h 116"/>
                  <a:gd name="T8" fmla="*/ 56 w 56"/>
                  <a:gd name="T9" fmla="*/ 45 h 116"/>
                </a:gdLst>
                <a:ahLst/>
                <a:cxnLst>
                  <a:cxn ang="0">
                    <a:pos x="T0" y="T1"/>
                  </a:cxn>
                  <a:cxn ang="0">
                    <a:pos x="T2" y="T3"/>
                  </a:cxn>
                  <a:cxn ang="0">
                    <a:pos x="T4" y="T5"/>
                  </a:cxn>
                  <a:cxn ang="0">
                    <a:pos x="T6" y="T7"/>
                  </a:cxn>
                  <a:cxn ang="0">
                    <a:pos x="T8" y="T9"/>
                  </a:cxn>
                </a:cxnLst>
                <a:rect l="0" t="0" r="r" b="b"/>
                <a:pathLst>
                  <a:path w="56" h="116">
                    <a:moveTo>
                      <a:pt x="56" y="45"/>
                    </a:moveTo>
                    <a:lnTo>
                      <a:pt x="56" y="116"/>
                    </a:lnTo>
                    <a:lnTo>
                      <a:pt x="0" y="69"/>
                    </a:lnTo>
                    <a:lnTo>
                      <a:pt x="0" y="0"/>
                    </a:lnTo>
                    <a:lnTo>
                      <a:pt x="56" y="45"/>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07" name="Freeform 507"/>
              <p:cNvSpPr>
                <a:spLocks/>
              </p:cNvSpPr>
              <p:nvPr/>
            </p:nvSpPr>
            <p:spPr bwMode="auto">
              <a:xfrm>
                <a:off x="4010819" y="3510439"/>
                <a:ext cx="90487" cy="161925"/>
              </a:xfrm>
              <a:custGeom>
                <a:avLst/>
                <a:gdLst>
                  <a:gd name="T0" fmla="*/ 0 w 57"/>
                  <a:gd name="T1" fmla="*/ 31 h 102"/>
                  <a:gd name="T2" fmla="*/ 0 w 57"/>
                  <a:gd name="T3" fmla="*/ 102 h 102"/>
                  <a:gd name="T4" fmla="*/ 57 w 57"/>
                  <a:gd name="T5" fmla="*/ 71 h 102"/>
                  <a:gd name="T6" fmla="*/ 57 w 57"/>
                  <a:gd name="T7" fmla="*/ 0 h 102"/>
                  <a:gd name="T8" fmla="*/ 0 w 57"/>
                  <a:gd name="T9" fmla="*/ 31 h 102"/>
                </a:gdLst>
                <a:ahLst/>
                <a:cxnLst>
                  <a:cxn ang="0">
                    <a:pos x="T0" y="T1"/>
                  </a:cxn>
                  <a:cxn ang="0">
                    <a:pos x="T2" y="T3"/>
                  </a:cxn>
                  <a:cxn ang="0">
                    <a:pos x="T4" y="T5"/>
                  </a:cxn>
                  <a:cxn ang="0">
                    <a:pos x="T6" y="T7"/>
                  </a:cxn>
                  <a:cxn ang="0">
                    <a:pos x="T8" y="T9"/>
                  </a:cxn>
                </a:cxnLst>
                <a:rect l="0" t="0" r="r" b="b"/>
                <a:pathLst>
                  <a:path w="57" h="102">
                    <a:moveTo>
                      <a:pt x="0" y="31"/>
                    </a:moveTo>
                    <a:lnTo>
                      <a:pt x="0" y="102"/>
                    </a:lnTo>
                    <a:lnTo>
                      <a:pt x="57" y="71"/>
                    </a:lnTo>
                    <a:lnTo>
                      <a:pt x="57" y="0"/>
                    </a:lnTo>
                    <a:lnTo>
                      <a:pt x="0" y="31"/>
                    </a:lnTo>
                    <a:close/>
                  </a:path>
                </a:pathLst>
              </a:custGeom>
              <a:solidFill>
                <a:srgbClr val="9E0B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91" name="Group 391"/>
            <p:cNvGrpSpPr/>
            <p:nvPr/>
          </p:nvGrpSpPr>
          <p:grpSpPr>
            <a:xfrm>
              <a:off x="3904954" y="1070069"/>
              <a:ext cx="2293978" cy="3025203"/>
              <a:chOff x="3904954" y="1070069"/>
              <a:chExt cx="2293978" cy="3025203"/>
            </a:xfrm>
          </p:grpSpPr>
          <p:sp>
            <p:nvSpPr>
              <p:cNvPr id="402" name="Freeform 493"/>
              <p:cNvSpPr>
                <a:spLocks/>
              </p:cNvSpPr>
              <p:nvPr/>
            </p:nvSpPr>
            <p:spPr bwMode="auto">
              <a:xfrm>
                <a:off x="3904954" y="1070069"/>
                <a:ext cx="2293978" cy="1588636"/>
              </a:xfrm>
              <a:custGeom>
                <a:avLst/>
                <a:gdLst>
                  <a:gd name="T0" fmla="*/ 709 w 709"/>
                  <a:gd name="T1" fmla="*/ 290 h 491"/>
                  <a:gd name="T2" fmla="*/ 354 w 709"/>
                  <a:gd name="T3" fmla="*/ 491 h 491"/>
                  <a:gd name="T4" fmla="*/ 0 w 709"/>
                  <a:gd name="T5" fmla="*/ 198 h 491"/>
                  <a:gd name="T6" fmla="*/ 354 w 709"/>
                  <a:gd name="T7" fmla="*/ 0 h 491"/>
                  <a:gd name="T8" fmla="*/ 709 w 709"/>
                  <a:gd name="T9" fmla="*/ 290 h 491"/>
                </a:gdLst>
                <a:ahLst/>
                <a:cxnLst>
                  <a:cxn ang="0">
                    <a:pos x="T0" y="T1"/>
                  </a:cxn>
                  <a:cxn ang="0">
                    <a:pos x="T2" y="T3"/>
                  </a:cxn>
                  <a:cxn ang="0">
                    <a:pos x="T4" y="T5"/>
                  </a:cxn>
                  <a:cxn ang="0">
                    <a:pos x="T6" y="T7"/>
                  </a:cxn>
                  <a:cxn ang="0">
                    <a:pos x="T8" y="T9"/>
                  </a:cxn>
                </a:cxnLst>
                <a:rect l="0" t="0" r="r" b="b"/>
                <a:pathLst>
                  <a:path w="709" h="491">
                    <a:moveTo>
                      <a:pt x="709" y="290"/>
                    </a:moveTo>
                    <a:lnTo>
                      <a:pt x="354" y="491"/>
                    </a:lnTo>
                    <a:lnTo>
                      <a:pt x="0" y="198"/>
                    </a:lnTo>
                    <a:lnTo>
                      <a:pt x="354" y="0"/>
                    </a:lnTo>
                    <a:lnTo>
                      <a:pt x="709" y="290"/>
                    </a:lnTo>
                    <a:close/>
                  </a:path>
                </a:pathLst>
              </a:custGeom>
              <a:gradFill>
                <a:gsLst>
                  <a:gs pos="0">
                    <a:schemeClr val="accent1"/>
                  </a:gs>
                  <a:gs pos="100000">
                    <a:schemeClr val="accent1">
                      <a:lumMod val="75000"/>
                      <a:alpha val="8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03" name="Freeform 494"/>
              <p:cNvSpPr>
                <a:spLocks/>
              </p:cNvSpPr>
              <p:nvPr/>
            </p:nvSpPr>
            <p:spPr bwMode="auto">
              <a:xfrm>
                <a:off x="3904954" y="1710700"/>
                <a:ext cx="1145372" cy="2384572"/>
              </a:xfrm>
              <a:custGeom>
                <a:avLst/>
                <a:gdLst>
                  <a:gd name="T0" fmla="*/ 354 w 354"/>
                  <a:gd name="T1" fmla="*/ 293 h 737"/>
                  <a:gd name="T2" fmla="*/ 354 w 354"/>
                  <a:gd name="T3" fmla="*/ 737 h 737"/>
                  <a:gd name="T4" fmla="*/ 0 w 354"/>
                  <a:gd name="T5" fmla="*/ 444 h 737"/>
                  <a:gd name="T6" fmla="*/ 0 w 354"/>
                  <a:gd name="T7" fmla="*/ 0 h 737"/>
                  <a:gd name="T8" fmla="*/ 354 w 354"/>
                  <a:gd name="T9" fmla="*/ 293 h 737"/>
                </a:gdLst>
                <a:ahLst/>
                <a:cxnLst>
                  <a:cxn ang="0">
                    <a:pos x="T0" y="T1"/>
                  </a:cxn>
                  <a:cxn ang="0">
                    <a:pos x="T2" y="T3"/>
                  </a:cxn>
                  <a:cxn ang="0">
                    <a:pos x="T4" y="T5"/>
                  </a:cxn>
                  <a:cxn ang="0">
                    <a:pos x="T6" y="T7"/>
                  </a:cxn>
                  <a:cxn ang="0">
                    <a:pos x="T8" y="T9"/>
                  </a:cxn>
                </a:cxnLst>
                <a:rect l="0" t="0" r="r" b="b"/>
                <a:pathLst>
                  <a:path w="354" h="737">
                    <a:moveTo>
                      <a:pt x="354" y="293"/>
                    </a:moveTo>
                    <a:lnTo>
                      <a:pt x="354" y="737"/>
                    </a:lnTo>
                    <a:lnTo>
                      <a:pt x="0" y="444"/>
                    </a:lnTo>
                    <a:lnTo>
                      <a:pt x="0" y="0"/>
                    </a:lnTo>
                    <a:lnTo>
                      <a:pt x="354" y="29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04" name="Freeform 495"/>
              <p:cNvSpPr>
                <a:spLocks/>
              </p:cNvSpPr>
              <p:nvPr/>
            </p:nvSpPr>
            <p:spPr bwMode="auto">
              <a:xfrm>
                <a:off x="5050326" y="2008367"/>
                <a:ext cx="1148606" cy="2086905"/>
              </a:xfrm>
              <a:custGeom>
                <a:avLst/>
                <a:gdLst>
                  <a:gd name="T0" fmla="*/ 0 w 355"/>
                  <a:gd name="T1" fmla="*/ 201 h 645"/>
                  <a:gd name="T2" fmla="*/ 0 w 355"/>
                  <a:gd name="T3" fmla="*/ 645 h 645"/>
                  <a:gd name="T4" fmla="*/ 355 w 355"/>
                  <a:gd name="T5" fmla="*/ 447 h 645"/>
                  <a:gd name="T6" fmla="*/ 355 w 355"/>
                  <a:gd name="T7" fmla="*/ 0 h 645"/>
                  <a:gd name="T8" fmla="*/ 0 w 355"/>
                  <a:gd name="T9" fmla="*/ 201 h 645"/>
                </a:gdLst>
                <a:ahLst/>
                <a:cxnLst>
                  <a:cxn ang="0">
                    <a:pos x="T0" y="T1"/>
                  </a:cxn>
                  <a:cxn ang="0">
                    <a:pos x="T2" y="T3"/>
                  </a:cxn>
                  <a:cxn ang="0">
                    <a:pos x="T4" y="T5"/>
                  </a:cxn>
                  <a:cxn ang="0">
                    <a:pos x="T6" y="T7"/>
                  </a:cxn>
                  <a:cxn ang="0">
                    <a:pos x="T8" y="T9"/>
                  </a:cxn>
                </a:cxnLst>
                <a:rect l="0" t="0" r="r" b="b"/>
                <a:pathLst>
                  <a:path w="355" h="645">
                    <a:moveTo>
                      <a:pt x="0" y="201"/>
                    </a:moveTo>
                    <a:lnTo>
                      <a:pt x="0" y="645"/>
                    </a:lnTo>
                    <a:lnTo>
                      <a:pt x="355" y="447"/>
                    </a:lnTo>
                    <a:lnTo>
                      <a:pt x="355" y="0"/>
                    </a:lnTo>
                    <a:lnTo>
                      <a:pt x="0" y="201"/>
                    </a:lnTo>
                    <a:close/>
                  </a:path>
                </a:pathLst>
              </a:custGeom>
              <a:gradFill>
                <a:gsLst>
                  <a:gs pos="100000">
                    <a:schemeClr val="accent1">
                      <a:lumMod val="75000"/>
                      <a:alpha val="82000"/>
                    </a:schemeClr>
                  </a:gs>
                  <a:gs pos="0">
                    <a:schemeClr val="accent1">
                      <a:lumMod val="50000"/>
                      <a:alpha val="88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92" name="Group 392"/>
            <p:cNvGrpSpPr/>
            <p:nvPr/>
          </p:nvGrpSpPr>
          <p:grpSpPr>
            <a:xfrm>
              <a:off x="4163795" y="3179621"/>
              <a:ext cx="695634" cy="909179"/>
              <a:chOff x="4415632" y="3069114"/>
              <a:chExt cx="341312" cy="446088"/>
            </a:xfrm>
          </p:grpSpPr>
          <p:sp>
            <p:nvSpPr>
              <p:cNvPr id="399" name="Freeform 502"/>
              <p:cNvSpPr>
                <a:spLocks/>
              </p:cNvSpPr>
              <p:nvPr/>
            </p:nvSpPr>
            <p:spPr bwMode="auto">
              <a:xfrm>
                <a:off x="4415632" y="3069114"/>
                <a:ext cx="341312" cy="231775"/>
              </a:xfrm>
              <a:custGeom>
                <a:avLst/>
                <a:gdLst>
                  <a:gd name="T0" fmla="*/ 215 w 215"/>
                  <a:gd name="T1" fmla="*/ 87 h 146"/>
                  <a:gd name="T2" fmla="*/ 109 w 215"/>
                  <a:gd name="T3" fmla="*/ 146 h 146"/>
                  <a:gd name="T4" fmla="*/ 0 w 215"/>
                  <a:gd name="T5" fmla="*/ 59 h 146"/>
                  <a:gd name="T6" fmla="*/ 109 w 215"/>
                  <a:gd name="T7" fmla="*/ 0 h 146"/>
                  <a:gd name="T8" fmla="*/ 215 w 215"/>
                  <a:gd name="T9" fmla="*/ 87 h 146"/>
                </a:gdLst>
                <a:ahLst/>
                <a:cxnLst>
                  <a:cxn ang="0">
                    <a:pos x="T0" y="T1"/>
                  </a:cxn>
                  <a:cxn ang="0">
                    <a:pos x="T2" y="T3"/>
                  </a:cxn>
                  <a:cxn ang="0">
                    <a:pos x="T4" y="T5"/>
                  </a:cxn>
                  <a:cxn ang="0">
                    <a:pos x="T6" y="T7"/>
                  </a:cxn>
                  <a:cxn ang="0">
                    <a:pos x="T8" y="T9"/>
                  </a:cxn>
                </a:cxnLst>
                <a:rect l="0" t="0" r="r" b="b"/>
                <a:pathLst>
                  <a:path w="215" h="146">
                    <a:moveTo>
                      <a:pt x="215" y="87"/>
                    </a:moveTo>
                    <a:lnTo>
                      <a:pt x="109" y="146"/>
                    </a:lnTo>
                    <a:lnTo>
                      <a:pt x="0" y="59"/>
                    </a:lnTo>
                    <a:lnTo>
                      <a:pt x="109" y="0"/>
                    </a:lnTo>
                    <a:lnTo>
                      <a:pt x="215" y="87"/>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00" name="Freeform 503"/>
              <p:cNvSpPr>
                <a:spLocks/>
              </p:cNvSpPr>
              <p:nvPr/>
            </p:nvSpPr>
            <p:spPr bwMode="auto">
              <a:xfrm>
                <a:off x="4415632" y="3162777"/>
                <a:ext cx="173037" cy="352425"/>
              </a:xfrm>
              <a:custGeom>
                <a:avLst/>
                <a:gdLst>
                  <a:gd name="T0" fmla="*/ 109 w 109"/>
                  <a:gd name="T1" fmla="*/ 87 h 222"/>
                  <a:gd name="T2" fmla="*/ 109 w 109"/>
                  <a:gd name="T3" fmla="*/ 222 h 222"/>
                  <a:gd name="T4" fmla="*/ 0 w 109"/>
                  <a:gd name="T5" fmla="*/ 132 h 222"/>
                  <a:gd name="T6" fmla="*/ 0 w 109"/>
                  <a:gd name="T7" fmla="*/ 0 h 222"/>
                  <a:gd name="T8" fmla="*/ 109 w 109"/>
                  <a:gd name="T9" fmla="*/ 87 h 222"/>
                </a:gdLst>
                <a:ahLst/>
                <a:cxnLst>
                  <a:cxn ang="0">
                    <a:pos x="T0" y="T1"/>
                  </a:cxn>
                  <a:cxn ang="0">
                    <a:pos x="T2" y="T3"/>
                  </a:cxn>
                  <a:cxn ang="0">
                    <a:pos x="T4" y="T5"/>
                  </a:cxn>
                  <a:cxn ang="0">
                    <a:pos x="T6" y="T7"/>
                  </a:cxn>
                  <a:cxn ang="0">
                    <a:pos x="T8" y="T9"/>
                  </a:cxn>
                </a:cxnLst>
                <a:rect l="0" t="0" r="r" b="b"/>
                <a:pathLst>
                  <a:path w="109" h="222">
                    <a:moveTo>
                      <a:pt x="109" y="87"/>
                    </a:moveTo>
                    <a:lnTo>
                      <a:pt x="109" y="222"/>
                    </a:lnTo>
                    <a:lnTo>
                      <a:pt x="0" y="132"/>
                    </a:lnTo>
                    <a:lnTo>
                      <a:pt x="0" y="0"/>
                    </a:lnTo>
                    <a:lnTo>
                      <a:pt x="109" y="87"/>
                    </a:lnTo>
                    <a:close/>
                  </a:path>
                </a:pathLst>
              </a:custGeom>
              <a:solidFill>
                <a:schemeClr val="accent1">
                  <a:lumMod val="50000"/>
                  <a:alpha val="83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01" name="Freeform 504"/>
              <p:cNvSpPr>
                <a:spLocks/>
              </p:cNvSpPr>
              <p:nvPr/>
            </p:nvSpPr>
            <p:spPr bwMode="auto">
              <a:xfrm>
                <a:off x="4588669" y="3207227"/>
                <a:ext cx="168275" cy="307975"/>
              </a:xfrm>
              <a:custGeom>
                <a:avLst/>
                <a:gdLst>
                  <a:gd name="T0" fmla="*/ 0 w 106"/>
                  <a:gd name="T1" fmla="*/ 59 h 194"/>
                  <a:gd name="T2" fmla="*/ 0 w 106"/>
                  <a:gd name="T3" fmla="*/ 194 h 194"/>
                  <a:gd name="T4" fmla="*/ 106 w 106"/>
                  <a:gd name="T5" fmla="*/ 132 h 194"/>
                  <a:gd name="T6" fmla="*/ 106 w 106"/>
                  <a:gd name="T7" fmla="*/ 0 h 194"/>
                  <a:gd name="T8" fmla="*/ 0 w 106"/>
                  <a:gd name="T9" fmla="*/ 59 h 194"/>
                </a:gdLst>
                <a:ahLst/>
                <a:cxnLst>
                  <a:cxn ang="0">
                    <a:pos x="T0" y="T1"/>
                  </a:cxn>
                  <a:cxn ang="0">
                    <a:pos x="T2" y="T3"/>
                  </a:cxn>
                  <a:cxn ang="0">
                    <a:pos x="T4" y="T5"/>
                  </a:cxn>
                  <a:cxn ang="0">
                    <a:pos x="T6" y="T7"/>
                  </a:cxn>
                  <a:cxn ang="0">
                    <a:pos x="T8" y="T9"/>
                  </a:cxn>
                </a:cxnLst>
                <a:rect l="0" t="0" r="r" b="b"/>
                <a:pathLst>
                  <a:path w="106" h="194">
                    <a:moveTo>
                      <a:pt x="0" y="59"/>
                    </a:moveTo>
                    <a:lnTo>
                      <a:pt x="0" y="194"/>
                    </a:lnTo>
                    <a:lnTo>
                      <a:pt x="106" y="132"/>
                    </a:lnTo>
                    <a:lnTo>
                      <a:pt x="106" y="0"/>
                    </a:lnTo>
                    <a:lnTo>
                      <a:pt x="0" y="59"/>
                    </a:lnTo>
                    <a:close/>
                  </a:path>
                </a:pathLst>
              </a:custGeom>
              <a:solidFill>
                <a:schemeClr val="accent1">
                  <a:lumMod val="75000"/>
                  <a:alpha val="85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93" name="Group 393"/>
            <p:cNvGrpSpPr/>
            <p:nvPr/>
          </p:nvGrpSpPr>
          <p:grpSpPr>
            <a:xfrm>
              <a:off x="2859882" y="1390385"/>
              <a:ext cx="1886303" cy="2491343"/>
              <a:chOff x="2859882" y="1390385"/>
              <a:chExt cx="1886303" cy="2491343"/>
            </a:xfrm>
          </p:grpSpPr>
          <p:sp>
            <p:nvSpPr>
              <p:cNvPr id="395" name="Freeform 510"/>
              <p:cNvSpPr>
                <a:spLocks/>
              </p:cNvSpPr>
              <p:nvPr/>
            </p:nvSpPr>
            <p:spPr bwMode="auto">
              <a:xfrm>
                <a:off x="3798181" y="2170142"/>
                <a:ext cx="948004" cy="1711586"/>
              </a:xfrm>
              <a:custGeom>
                <a:avLst/>
                <a:gdLst>
                  <a:gd name="T0" fmla="*/ 0 w 293"/>
                  <a:gd name="T1" fmla="*/ 163 h 529"/>
                  <a:gd name="T2" fmla="*/ 0 w 293"/>
                  <a:gd name="T3" fmla="*/ 529 h 529"/>
                  <a:gd name="T4" fmla="*/ 293 w 293"/>
                  <a:gd name="T5" fmla="*/ 366 h 529"/>
                  <a:gd name="T6" fmla="*/ 293 w 293"/>
                  <a:gd name="T7" fmla="*/ 0 h 529"/>
                  <a:gd name="T8" fmla="*/ 0 w 293"/>
                  <a:gd name="T9" fmla="*/ 163 h 529"/>
                </a:gdLst>
                <a:ahLst/>
                <a:cxnLst>
                  <a:cxn ang="0">
                    <a:pos x="T0" y="T1"/>
                  </a:cxn>
                  <a:cxn ang="0">
                    <a:pos x="T2" y="T3"/>
                  </a:cxn>
                  <a:cxn ang="0">
                    <a:pos x="T4" y="T5"/>
                  </a:cxn>
                  <a:cxn ang="0">
                    <a:pos x="T6" y="T7"/>
                  </a:cxn>
                  <a:cxn ang="0">
                    <a:pos x="T8" y="T9"/>
                  </a:cxn>
                </a:cxnLst>
                <a:rect l="0" t="0" r="r" b="b"/>
                <a:pathLst>
                  <a:path w="293" h="529">
                    <a:moveTo>
                      <a:pt x="0" y="163"/>
                    </a:moveTo>
                    <a:lnTo>
                      <a:pt x="0" y="529"/>
                    </a:lnTo>
                    <a:lnTo>
                      <a:pt x="293" y="366"/>
                    </a:lnTo>
                    <a:lnTo>
                      <a:pt x="293" y="0"/>
                    </a:lnTo>
                    <a:lnTo>
                      <a:pt x="0" y="163"/>
                    </a:lnTo>
                    <a:close/>
                  </a:path>
                </a:pathLst>
              </a:custGeom>
              <a:solidFill>
                <a:srgbClr val="9E0B0F">
                  <a:alpha val="81000"/>
                </a:srgb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94" name="Group 395"/>
              <p:cNvGrpSpPr/>
              <p:nvPr/>
            </p:nvGrpSpPr>
            <p:grpSpPr>
              <a:xfrm>
                <a:off x="2859882" y="1390385"/>
                <a:ext cx="1886303" cy="2491343"/>
                <a:chOff x="3775869" y="2191227"/>
                <a:chExt cx="925512" cy="1222375"/>
              </a:xfrm>
            </p:grpSpPr>
            <p:sp>
              <p:nvSpPr>
                <p:cNvPr id="397" name="Freeform 508"/>
                <p:cNvSpPr>
                  <a:spLocks/>
                </p:cNvSpPr>
                <p:nvPr/>
              </p:nvSpPr>
              <p:spPr bwMode="auto">
                <a:xfrm>
                  <a:off x="3775869" y="2191227"/>
                  <a:ext cx="925512" cy="641350"/>
                </a:xfrm>
                <a:custGeom>
                  <a:avLst/>
                  <a:gdLst>
                    <a:gd name="T0" fmla="*/ 583 w 583"/>
                    <a:gd name="T1" fmla="*/ 241 h 404"/>
                    <a:gd name="T2" fmla="*/ 290 w 583"/>
                    <a:gd name="T3" fmla="*/ 404 h 404"/>
                    <a:gd name="T4" fmla="*/ 0 w 583"/>
                    <a:gd name="T5" fmla="*/ 163 h 404"/>
                    <a:gd name="T6" fmla="*/ 290 w 583"/>
                    <a:gd name="T7" fmla="*/ 0 h 404"/>
                    <a:gd name="T8" fmla="*/ 583 w 583"/>
                    <a:gd name="T9" fmla="*/ 241 h 404"/>
                  </a:gdLst>
                  <a:ahLst/>
                  <a:cxnLst>
                    <a:cxn ang="0">
                      <a:pos x="T0" y="T1"/>
                    </a:cxn>
                    <a:cxn ang="0">
                      <a:pos x="T2" y="T3"/>
                    </a:cxn>
                    <a:cxn ang="0">
                      <a:pos x="T4" y="T5"/>
                    </a:cxn>
                    <a:cxn ang="0">
                      <a:pos x="T6" y="T7"/>
                    </a:cxn>
                    <a:cxn ang="0">
                      <a:pos x="T8" y="T9"/>
                    </a:cxn>
                  </a:cxnLst>
                  <a:rect l="0" t="0" r="r" b="b"/>
                  <a:pathLst>
                    <a:path w="583" h="404">
                      <a:moveTo>
                        <a:pt x="583" y="241"/>
                      </a:moveTo>
                      <a:lnTo>
                        <a:pt x="290" y="404"/>
                      </a:lnTo>
                      <a:lnTo>
                        <a:pt x="0" y="163"/>
                      </a:lnTo>
                      <a:lnTo>
                        <a:pt x="290" y="0"/>
                      </a:lnTo>
                      <a:lnTo>
                        <a:pt x="583" y="241"/>
                      </a:lnTo>
                      <a:close/>
                    </a:path>
                  </a:pathLst>
                </a:custGeom>
                <a:gradFill>
                  <a:gsLst>
                    <a:gs pos="0">
                      <a:schemeClr val="accent1"/>
                    </a:gs>
                    <a:gs pos="100000">
                      <a:schemeClr val="accent1">
                        <a:lumMod val="75000"/>
                        <a:alpha val="80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398" name="Freeform 509"/>
                <p:cNvSpPr>
                  <a:spLocks/>
                </p:cNvSpPr>
                <p:nvPr/>
              </p:nvSpPr>
              <p:spPr bwMode="auto">
                <a:xfrm>
                  <a:off x="3775869" y="2449989"/>
                  <a:ext cx="460375" cy="963613"/>
                </a:xfrm>
                <a:custGeom>
                  <a:avLst/>
                  <a:gdLst>
                    <a:gd name="T0" fmla="*/ 290 w 290"/>
                    <a:gd name="T1" fmla="*/ 241 h 607"/>
                    <a:gd name="T2" fmla="*/ 290 w 290"/>
                    <a:gd name="T3" fmla="*/ 607 h 607"/>
                    <a:gd name="T4" fmla="*/ 0 w 290"/>
                    <a:gd name="T5" fmla="*/ 366 h 607"/>
                    <a:gd name="T6" fmla="*/ 0 w 290"/>
                    <a:gd name="T7" fmla="*/ 0 h 607"/>
                    <a:gd name="T8" fmla="*/ 290 w 290"/>
                    <a:gd name="T9" fmla="*/ 241 h 607"/>
                  </a:gdLst>
                  <a:ahLst/>
                  <a:cxnLst>
                    <a:cxn ang="0">
                      <a:pos x="T0" y="T1"/>
                    </a:cxn>
                    <a:cxn ang="0">
                      <a:pos x="T2" y="T3"/>
                    </a:cxn>
                    <a:cxn ang="0">
                      <a:pos x="T4" y="T5"/>
                    </a:cxn>
                    <a:cxn ang="0">
                      <a:pos x="T6" y="T7"/>
                    </a:cxn>
                    <a:cxn ang="0">
                      <a:pos x="T8" y="T9"/>
                    </a:cxn>
                  </a:cxnLst>
                  <a:rect l="0" t="0" r="r" b="b"/>
                  <a:pathLst>
                    <a:path w="290" h="607">
                      <a:moveTo>
                        <a:pt x="290" y="241"/>
                      </a:moveTo>
                      <a:lnTo>
                        <a:pt x="290" y="607"/>
                      </a:lnTo>
                      <a:lnTo>
                        <a:pt x="0" y="366"/>
                      </a:lnTo>
                      <a:lnTo>
                        <a:pt x="0" y="0"/>
                      </a:lnTo>
                      <a:lnTo>
                        <a:pt x="290" y="241"/>
                      </a:lnTo>
                      <a:close/>
                    </a:path>
                  </a:pathLst>
                </a:custGeom>
                <a:solidFill>
                  <a:schemeClr val="accent1">
                    <a:lumMod val="50000"/>
                    <a:alpha val="81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grpSp>
    </p:spTree>
    <p:extLst>
      <p:ext uri="{BB962C8B-B14F-4D97-AF65-F5344CB8AC3E}">
        <p14:creationId xmlns:p14="http://schemas.microsoft.com/office/powerpoint/2010/main" xmlns="" val="34946633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6" presetClass="emph" presetSubtype="0" fill="hold" nodeType="withEffect">
                                  <p:stCondLst>
                                    <p:cond delay="0"/>
                                  </p:stCondLst>
                                  <p:childTnLst>
                                    <p:animScale>
                                      <p:cBhvr>
                                        <p:cTn id="9" dur="10" fill="hold"/>
                                        <p:tgtEl>
                                          <p:spTgt spid="84"/>
                                        </p:tgtEl>
                                      </p:cBhvr>
                                      <p:by x="30000" y="30000"/>
                                    </p:animScale>
                                  </p:childTnLst>
                                </p:cTn>
                              </p:par>
                              <p:par>
                                <p:cTn id="10" presetID="64" presetClass="path" presetSubtype="0" accel="50000" decel="50000" fill="hold" grpId="0" nodeType="withEffect">
                                  <p:stCondLst>
                                    <p:cond delay="0"/>
                                  </p:stCondLst>
                                  <p:childTnLst>
                                    <p:animMotion origin="layout" path="M 3.33333E-6 2.96296E-6 L 0.01354 -0.18704 " pathEditMode="relative" rAng="0" ptsTypes="AA">
                                      <p:cBhvr>
                                        <p:cTn id="11" dur="3250" fill="hold"/>
                                        <p:tgtEl>
                                          <p:spTgt spid="64"/>
                                        </p:tgtEl>
                                        <p:attrNameLst>
                                          <p:attrName>ppt_x</p:attrName>
                                          <p:attrName>ppt_y</p:attrName>
                                        </p:attrNameLst>
                                      </p:cBhvr>
                                      <p:rCtr x="677" y="-9352"/>
                                    </p:animMotion>
                                  </p:childTnLst>
                                </p:cTn>
                              </p:par>
                              <p:par>
                                <p:cTn id="12" presetID="42" presetClass="path" presetSubtype="0" accel="50000" decel="50000" fill="hold" grpId="0" nodeType="withEffect">
                                  <p:stCondLst>
                                    <p:cond delay="0"/>
                                  </p:stCondLst>
                                  <p:childTnLst>
                                    <p:animMotion origin="layout" path="M -3.61111E-6 -1.97531E-6 L -0.00538 0.02253 " pathEditMode="relative" rAng="0" ptsTypes="AA">
                                      <p:cBhvr>
                                        <p:cTn id="13" dur="3250" fill="hold"/>
                                        <p:tgtEl>
                                          <p:spTgt spid="650"/>
                                        </p:tgtEl>
                                        <p:attrNameLst>
                                          <p:attrName>ppt_x</p:attrName>
                                          <p:attrName>ppt_y</p:attrName>
                                        </p:attrNameLst>
                                      </p:cBhvr>
                                      <p:rCtr x="-278" y="1111"/>
                                    </p:animMotion>
                                  </p:childTnLst>
                                </p:cTn>
                              </p:par>
                              <p:par>
                                <p:cTn id="14" presetID="42" presetClass="path" presetSubtype="0" accel="50000" decel="50000" fill="hold" grpId="0" nodeType="withEffect">
                                  <p:stCondLst>
                                    <p:cond delay="0"/>
                                  </p:stCondLst>
                                  <p:childTnLst>
                                    <p:animMotion origin="layout" path="M -2.77778E-6 2.71605E-6 L -0.0033 0.02191 " pathEditMode="relative" rAng="0" ptsTypes="AA">
                                      <p:cBhvr>
                                        <p:cTn id="15" dur="3250" fill="hold"/>
                                        <p:tgtEl>
                                          <p:spTgt spid="627"/>
                                        </p:tgtEl>
                                        <p:attrNameLst>
                                          <p:attrName>ppt_x</p:attrName>
                                          <p:attrName>ppt_y</p:attrName>
                                        </p:attrNameLst>
                                      </p:cBhvr>
                                      <p:rCtr x="-174" y="1080"/>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4000"/>
                                        <p:tgtEl>
                                          <p:spTgt spid="11"/>
                                        </p:tgtEl>
                                      </p:cBhvr>
                                    </p:animEffect>
                                  </p:childTnLst>
                                </p:cTn>
                              </p:par>
                              <p:par>
                                <p:cTn id="21" presetID="8" presetClass="emph" presetSubtype="0" fill="hold" nodeType="withEffect">
                                  <p:stCondLst>
                                    <p:cond delay="0"/>
                                  </p:stCondLst>
                                  <p:childTnLst>
                                    <p:animRot by="9060000">
                                      <p:cBhvr>
                                        <p:cTn id="22" dur="4000" fill="hold"/>
                                        <p:tgtEl>
                                          <p:spTgt spid="9"/>
                                        </p:tgtEl>
                                        <p:attrNameLst>
                                          <p:attrName>r</p:attrName>
                                        </p:attrNameLst>
                                      </p:cBhvr>
                                    </p:animRot>
                                  </p:childTnLst>
                                </p:cTn>
                              </p:par>
                              <p:par>
                                <p:cTn id="23" presetID="6" presetClass="emph" presetSubtype="0" fill="hold" nodeType="withEffect">
                                  <p:stCondLst>
                                    <p:cond delay="0"/>
                                  </p:stCondLst>
                                  <p:childTnLst>
                                    <p:animScale>
                                      <p:cBhvr>
                                        <p:cTn id="24" dur="4000" fill="hold"/>
                                        <p:tgtEl>
                                          <p:spTgt spid="84"/>
                                        </p:tgtEl>
                                      </p:cBhvr>
                                      <p:by x="290000" y="290000"/>
                                    </p:animScale>
                                  </p:childTnLst>
                                </p:cTn>
                              </p:par>
                              <p:par>
                                <p:cTn id="25" presetID="8" presetClass="emph" presetSubtype="0" fill="hold" nodeType="withEffect">
                                  <p:stCondLst>
                                    <p:cond delay="0"/>
                                  </p:stCondLst>
                                  <p:childTnLst>
                                    <p:animRot by="9060000">
                                      <p:cBhvr>
                                        <p:cTn id="26" dur="4000" fill="hold"/>
                                        <p:tgtEl>
                                          <p:spTgt spid="259"/>
                                        </p:tgtEl>
                                        <p:attrNameLst>
                                          <p:attrName>r</p:attrName>
                                        </p:attrNameLst>
                                      </p:cBhvr>
                                    </p:animRot>
                                  </p:childTnLst>
                                </p:cTn>
                              </p:par>
                              <p:par>
                                <p:cTn id="27" presetID="8" presetClass="emph" presetSubtype="0" repeatCount="indefinite" accel="667" autoRev="1" fill="hold" grpId="0" nodeType="withEffect">
                                  <p:stCondLst>
                                    <p:cond delay="0"/>
                                  </p:stCondLst>
                                  <p:childTnLst>
                                    <p:animRot by="-240000">
                                      <p:cBhvr>
                                        <p:cTn id="28" dur="3000" fill="hold"/>
                                        <p:tgtEl>
                                          <p:spTgt spid="629"/>
                                        </p:tgtEl>
                                        <p:attrNameLst>
                                          <p:attrName>r</p:attrName>
                                        </p:attrNameLst>
                                      </p:cBhvr>
                                    </p:animRot>
                                  </p:childTnLst>
                                </p:cTn>
                              </p:par>
                              <p:par>
                                <p:cTn id="29" presetID="8" presetClass="emph" presetSubtype="0" repeatCount="indefinite" accel="50000" decel="50000" autoRev="1" fill="hold" grpId="0" nodeType="withEffect">
                                  <p:stCondLst>
                                    <p:cond delay="1900"/>
                                  </p:stCondLst>
                                  <p:childTnLst>
                                    <p:animRot by="180000">
                                      <p:cBhvr>
                                        <p:cTn id="30" dur="1500" fill="hold"/>
                                        <p:tgtEl>
                                          <p:spTgt spid="630"/>
                                        </p:tgtEl>
                                        <p:attrNameLst>
                                          <p:attrName>r</p:attrName>
                                        </p:attrNameLst>
                                      </p:cBhvr>
                                    </p:animRot>
                                  </p:childTnLst>
                                </p:cTn>
                              </p:par>
                              <p:par>
                                <p:cTn id="31" presetID="8" presetClass="emph" presetSubtype="0" repeatCount="indefinite" accel="1333" autoRev="1" fill="hold" grpId="0" nodeType="withEffect">
                                  <p:stCondLst>
                                    <p:cond delay="0"/>
                                  </p:stCondLst>
                                  <p:childTnLst>
                                    <p:animRot by="-240000">
                                      <p:cBhvr>
                                        <p:cTn id="32" dur="3000" fill="hold"/>
                                        <p:tgtEl>
                                          <p:spTgt spid="652"/>
                                        </p:tgtEl>
                                        <p:attrNameLst>
                                          <p:attrName>r</p:attrName>
                                        </p:attrNameLst>
                                      </p:cBhvr>
                                    </p:animRot>
                                  </p:childTnLst>
                                </p:cTn>
                              </p:par>
                              <p:par>
                                <p:cTn id="33" presetID="8" presetClass="emph" presetSubtype="0" repeatCount="indefinite" accel="667" autoRev="1" fill="hold" grpId="0" nodeType="withEffect">
                                  <p:stCondLst>
                                    <p:cond delay="0"/>
                                  </p:stCondLst>
                                  <p:childTnLst>
                                    <p:animRot by="240000">
                                      <p:cBhvr>
                                        <p:cTn id="34" dur="3000" fill="hold"/>
                                        <p:tgtEl>
                                          <p:spTgt spid="653"/>
                                        </p:tgtEl>
                                        <p:attrNameLst>
                                          <p:attrName>r</p:attrName>
                                        </p:attrNameLst>
                                      </p:cBhvr>
                                    </p:animRot>
                                  </p:childTnLst>
                                </p:cTn>
                              </p:par>
                              <p:par>
                                <p:cTn id="35" presetID="8" presetClass="emph" presetSubtype="0" repeatCount="indefinite" accel="3000" autoRev="1" fill="hold" grpId="0" nodeType="withEffect">
                                  <p:stCondLst>
                                    <p:cond delay="0"/>
                                  </p:stCondLst>
                                  <p:childTnLst>
                                    <p:animRot by="-240000">
                                      <p:cBhvr>
                                        <p:cTn id="36" dur="3000" fill="hold"/>
                                        <p:tgtEl>
                                          <p:spTgt spid="654"/>
                                        </p:tgtEl>
                                        <p:attrNameLst>
                                          <p:attrName>r</p:attrName>
                                        </p:attrNameLst>
                                      </p:cBhvr>
                                    </p:animRot>
                                  </p:childTnLst>
                                </p:cTn>
                              </p:par>
                              <p:par>
                                <p:cTn id="37" presetID="8" presetClass="emph" presetSubtype="0" repeatCount="indefinite" autoRev="1" fill="hold" grpId="0" nodeType="withEffect">
                                  <p:stCondLst>
                                    <p:cond delay="0"/>
                                  </p:stCondLst>
                                  <p:childTnLst>
                                    <p:animRot by="120000">
                                      <p:cBhvr>
                                        <p:cTn id="38" dur="2000" fill="hold"/>
                                        <p:tgtEl>
                                          <p:spTgt spid="631"/>
                                        </p:tgtEl>
                                        <p:attrNameLst>
                                          <p:attrName>r</p:attrName>
                                        </p:attrNameLst>
                                      </p:cBhvr>
                                    </p:animRot>
                                  </p:childTnLst>
                                </p:cTn>
                              </p:par>
                              <p:par>
                                <p:cTn id="39" presetID="10" presetClass="exit" presetSubtype="0" fill="hold" grpId="1" nodeType="withEffect">
                                  <p:stCondLst>
                                    <p:cond delay="0"/>
                                  </p:stCondLst>
                                  <p:childTnLst>
                                    <p:animEffect transition="out" filter="fade">
                                      <p:cBhvr>
                                        <p:cTn id="40" dur="500"/>
                                        <p:tgtEl>
                                          <p:spTgt spid="64"/>
                                        </p:tgtEl>
                                      </p:cBhvr>
                                    </p:animEffect>
                                    <p:set>
                                      <p:cBhvr>
                                        <p:cTn id="41" dur="1" fill="hold">
                                          <p:stCondLst>
                                            <p:cond delay="499"/>
                                          </p:stCondLst>
                                        </p:cTn>
                                        <p:tgtEl>
                                          <p:spTgt spid="64"/>
                                        </p:tgtEl>
                                        <p:attrNameLst>
                                          <p:attrName>style.visibility</p:attrName>
                                        </p:attrNameLst>
                                      </p:cBhvr>
                                      <p:to>
                                        <p:strVal val="hidden"/>
                                      </p:to>
                                    </p:set>
                                  </p:childTnLst>
                                </p:cTn>
                              </p:par>
                              <p:par>
                                <p:cTn id="42" presetID="42" presetClass="entr" presetSubtype="0" fill="hold" grpId="0" nodeType="withEffect">
                                  <p:stCondLst>
                                    <p:cond delay="1000"/>
                                  </p:stCondLst>
                                  <p:childTnLst>
                                    <p:set>
                                      <p:cBhvr>
                                        <p:cTn id="43" dur="1" fill="hold">
                                          <p:stCondLst>
                                            <p:cond delay="0"/>
                                          </p:stCondLst>
                                        </p:cTn>
                                        <p:tgtEl>
                                          <p:spTgt spid="697"/>
                                        </p:tgtEl>
                                        <p:attrNameLst>
                                          <p:attrName>style.visibility</p:attrName>
                                        </p:attrNameLst>
                                      </p:cBhvr>
                                      <p:to>
                                        <p:strVal val="visible"/>
                                      </p:to>
                                    </p:set>
                                    <p:animEffect transition="in" filter="fade">
                                      <p:cBhvr>
                                        <p:cTn id="44" dur="1750"/>
                                        <p:tgtEl>
                                          <p:spTgt spid="697"/>
                                        </p:tgtEl>
                                      </p:cBhvr>
                                    </p:animEffect>
                                    <p:anim calcmode="lin" valueType="num">
                                      <p:cBhvr>
                                        <p:cTn id="45" dur="1750" fill="hold"/>
                                        <p:tgtEl>
                                          <p:spTgt spid="697"/>
                                        </p:tgtEl>
                                        <p:attrNameLst>
                                          <p:attrName>ppt_x</p:attrName>
                                        </p:attrNameLst>
                                      </p:cBhvr>
                                      <p:tavLst>
                                        <p:tav tm="0">
                                          <p:val>
                                            <p:strVal val="#ppt_x"/>
                                          </p:val>
                                        </p:tav>
                                        <p:tav tm="100000">
                                          <p:val>
                                            <p:strVal val="#ppt_x"/>
                                          </p:val>
                                        </p:tav>
                                      </p:tavLst>
                                    </p:anim>
                                    <p:anim calcmode="lin" valueType="num">
                                      <p:cBhvr>
                                        <p:cTn id="46" dur="1750" fill="hold"/>
                                        <p:tgtEl>
                                          <p:spTgt spid="69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000"/>
                                  </p:stCondLst>
                                  <p:childTnLst>
                                    <p:set>
                                      <p:cBhvr>
                                        <p:cTn id="48" dur="1" fill="hold">
                                          <p:stCondLst>
                                            <p:cond delay="0"/>
                                          </p:stCondLst>
                                        </p:cTn>
                                        <p:tgtEl>
                                          <p:spTgt spid="698"/>
                                        </p:tgtEl>
                                        <p:attrNameLst>
                                          <p:attrName>style.visibility</p:attrName>
                                        </p:attrNameLst>
                                      </p:cBhvr>
                                      <p:to>
                                        <p:strVal val="visible"/>
                                      </p:to>
                                    </p:set>
                                    <p:animEffect transition="in" filter="fade">
                                      <p:cBhvr>
                                        <p:cTn id="49" dur="1750"/>
                                        <p:tgtEl>
                                          <p:spTgt spid="698"/>
                                        </p:tgtEl>
                                      </p:cBhvr>
                                    </p:animEffect>
                                    <p:anim calcmode="lin" valueType="num">
                                      <p:cBhvr>
                                        <p:cTn id="50" dur="1750" fill="hold"/>
                                        <p:tgtEl>
                                          <p:spTgt spid="698"/>
                                        </p:tgtEl>
                                        <p:attrNameLst>
                                          <p:attrName>ppt_x</p:attrName>
                                        </p:attrNameLst>
                                      </p:cBhvr>
                                      <p:tavLst>
                                        <p:tav tm="0">
                                          <p:val>
                                            <p:strVal val="#ppt_x"/>
                                          </p:val>
                                        </p:tav>
                                        <p:tav tm="100000">
                                          <p:val>
                                            <p:strVal val="#ppt_x"/>
                                          </p:val>
                                        </p:tav>
                                      </p:tavLst>
                                    </p:anim>
                                    <p:anim calcmode="lin" valueType="num">
                                      <p:cBhvr>
                                        <p:cTn id="51" dur="1750" fill="hold"/>
                                        <p:tgtEl>
                                          <p:spTgt spid="69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3000"/>
                                  </p:stCondLst>
                                  <p:childTnLst>
                                    <p:set>
                                      <p:cBhvr>
                                        <p:cTn id="53" dur="1" fill="hold">
                                          <p:stCondLst>
                                            <p:cond delay="0"/>
                                          </p:stCondLst>
                                        </p:cTn>
                                        <p:tgtEl>
                                          <p:spTgt spid="700"/>
                                        </p:tgtEl>
                                        <p:attrNameLst>
                                          <p:attrName>style.visibility</p:attrName>
                                        </p:attrNameLst>
                                      </p:cBhvr>
                                      <p:to>
                                        <p:strVal val="visible"/>
                                      </p:to>
                                    </p:set>
                                    <p:animEffect transition="in" filter="fade">
                                      <p:cBhvr>
                                        <p:cTn id="54" dur="1750"/>
                                        <p:tgtEl>
                                          <p:spTgt spid="700"/>
                                        </p:tgtEl>
                                      </p:cBhvr>
                                    </p:animEffect>
                                    <p:anim calcmode="lin" valueType="num">
                                      <p:cBhvr>
                                        <p:cTn id="55" dur="1750" fill="hold"/>
                                        <p:tgtEl>
                                          <p:spTgt spid="700"/>
                                        </p:tgtEl>
                                        <p:attrNameLst>
                                          <p:attrName>ppt_x</p:attrName>
                                        </p:attrNameLst>
                                      </p:cBhvr>
                                      <p:tavLst>
                                        <p:tav tm="0">
                                          <p:val>
                                            <p:strVal val="#ppt_x"/>
                                          </p:val>
                                        </p:tav>
                                        <p:tav tm="100000">
                                          <p:val>
                                            <p:strVal val="#ppt_x"/>
                                          </p:val>
                                        </p:tav>
                                      </p:tavLst>
                                    </p:anim>
                                    <p:anim calcmode="lin" valueType="num">
                                      <p:cBhvr>
                                        <p:cTn id="56" dur="1750" fill="hold"/>
                                        <p:tgtEl>
                                          <p:spTgt spid="70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3000"/>
                                  </p:stCondLst>
                                  <p:childTnLst>
                                    <p:set>
                                      <p:cBhvr>
                                        <p:cTn id="58" dur="1" fill="hold">
                                          <p:stCondLst>
                                            <p:cond delay="0"/>
                                          </p:stCondLst>
                                        </p:cTn>
                                        <p:tgtEl>
                                          <p:spTgt spid="699"/>
                                        </p:tgtEl>
                                        <p:attrNameLst>
                                          <p:attrName>style.visibility</p:attrName>
                                        </p:attrNameLst>
                                      </p:cBhvr>
                                      <p:to>
                                        <p:strVal val="visible"/>
                                      </p:to>
                                    </p:set>
                                    <p:animEffect transition="in" filter="fade">
                                      <p:cBhvr>
                                        <p:cTn id="59" dur="1750"/>
                                        <p:tgtEl>
                                          <p:spTgt spid="699"/>
                                        </p:tgtEl>
                                      </p:cBhvr>
                                    </p:animEffect>
                                    <p:anim calcmode="lin" valueType="num">
                                      <p:cBhvr>
                                        <p:cTn id="60" dur="1750" fill="hold"/>
                                        <p:tgtEl>
                                          <p:spTgt spid="699"/>
                                        </p:tgtEl>
                                        <p:attrNameLst>
                                          <p:attrName>ppt_x</p:attrName>
                                        </p:attrNameLst>
                                      </p:cBhvr>
                                      <p:tavLst>
                                        <p:tav tm="0">
                                          <p:val>
                                            <p:strVal val="#ppt_x"/>
                                          </p:val>
                                        </p:tav>
                                        <p:tav tm="100000">
                                          <p:val>
                                            <p:strVal val="#ppt_x"/>
                                          </p:val>
                                        </p:tav>
                                      </p:tavLst>
                                    </p:anim>
                                    <p:anim calcmode="lin" valueType="num">
                                      <p:cBhvr>
                                        <p:cTn id="61" dur="1750" fill="hold"/>
                                        <p:tgtEl>
                                          <p:spTgt spid="699"/>
                                        </p:tgtEl>
                                        <p:attrNameLst>
                                          <p:attrName>ppt_y</p:attrName>
                                        </p:attrNameLst>
                                      </p:cBhvr>
                                      <p:tavLst>
                                        <p:tav tm="0">
                                          <p:val>
                                            <p:strVal val="#ppt_y+.1"/>
                                          </p:val>
                                        </p:tav>
                                        <p:tav tm="100000">
                                          <p:val>
                                            <p:strVal val="#ppt_y"/>
                                          </p:val>
                                        </p:tav>
                                      </p:tavLst>
                                    </p:anim>
                                  </p:childTnLst>
                                </p:cTn>
                              </p:par>
                              <p:par>
                                <p:cTn id="62" presetID="42" presetClass="path" presetSubtype="0" repeatCount="indefinite" accel="100000" fill="hold" nodeType="withEffect">
                                  <p:stCondLst>
                                    <p:cond delay="1900"/>
                                  </p:stCondLst>
                                  <p:childTnLst>
                                    <p:animMotion origin="layout" path="M 4.72222E-6 -3.49089E-6 L 0.14131 1.02812 " pathEditMode="relative" rAng="0" ptsTypes="AA">
                                      <p:cBhvr>
                                        <p:cTn id="63" dur="3000" fill="hold"/>
                                        <p:tgtEl>
                                          <p:spTgt spid="255"/>
                                        </p:tgtEl>
                                        <p:attrNameLst>
                                          <p:attrName>ppt_x</p:attrName>
                                          <p:attrName>ppt_y</p:attrName>
                                        </p:attrNameLst>
                                      </p:cBhvr>
                                      <p:rCtr x="7066" y="51406"/>
                                    </p:animMotion>
                                  </p:childTnLst>
                                </p:cTn>
                              </p:par>
                              <p:par>
                                <p:cTn id="64" presetID="42" presetClass="path" presetSubtype="0" repeatCount="indefinite" accel="100000" fill="hold" nodeType="withEffect">
                                  <p:stCondLst>
                                    <p:cond delay="2300"/>
                                  </p:stCondLst>
                                  <p:childTnLst>
                                    <p:animMotion origin="layout" path="M 4.72222E-6 -3.49089E-6 L 0.14131 1.02812 " pathEditMode="relative" rAng="0" ptsTypes="AA">
                                      <p:cBhvr>
                                        <p:cTn id="65" dur="2800" fill="hold"/>
                                        <p:tgtEl>
                                          <p:spTgt spid="256"/>
                                        </p:tgtEl>
                                        <p:attrNameLst>
                                          <p:attrName>ppt_x</p:attrName>
                                          <p:attrName>ppt_y</p:attrName>
                                        </p:attrNameLst>
                                      </p:cBhvr>
                                      <p:rCtr x="7066" y="51406"/>
                                    </p:animMotion>
                                  </p:childTnLst>
                                </p:cTn>
                              </p:par>
                              <p:par>
                                <p:cTn id="66" presetID="42" presetClass="path" presetSubtype="0" repeatCount="indefinite" accel="100000" fill="hold" nodeType="withEffect">
                                  <p:stCondLst>
                                    <p:cond delay="3000"/>
                                  </p:stCondLst>
                                  <p:childTnLst>
                                    <p:animMotion origin="layout" path="M 4.72222E-6 -3.49089E-6 L 0.14131 1.02812 " pathEditMode="relative" rAng="0" ptsTypes="AA">
                                      <p:cBhvr>
                                        <p:cTn id="67" dur="3000" fill="hold"/>
                                        <p:tgtEl>
                                          <p:spTgt spid="262"/>
                                        </p:tgtEl>
                                        <p:attrNameLst>
                                          <p:attrName>ppt_x</p:attrName>
                                          <p:attrName>ppt_y</p:attrName>
                                        </p:attrNameLst>
                                      </p:cBhvr>
                                      <p:rCtr x="7066" y="51406"/>
                                    </p:animMotion>
                                  </p:childTnLst>
                                </p:cTn>
                              </p:par>
                              <p:par>
                                <p:cTn id="68" presetID="42" presetClass="path" presetSubtype="0" repeatCount="indefinite" accel="100000" fill="hold" nodeType="withEffect">
                                  <p:stCondLst>
                                    <p:cond delay="3400"/>
                                  </p:stCondLst>
                                  <p:childTnLst>
                                    <p:animMotion origin="layout" path="M 4.72222E-6 -3.49089E-6 L 0.14131 1.02812 " pathEditMode="relative" rAng="0" ptsTypes="AA">
                                      <p:cBhvr>
                                        <p:cTn id="69" dur="3000" fill="hold"/>
                                        <p:tgtEl>
                                          <p:spTgt spid="263"/>
                                        </p:tgtEl>
                                        <p:attrNameLst>
                                          <p:attrName>ppt_x</p:attrName>
                                          <p:attrName>ppt_y</p:attrName>
                                        </p:attrNameLst>
                                      </p:cBhvr>
                                      <p:rCtr x="7066" y="51406"/>
                                    </p:animMotion>
                                  </p:childTnLst>
                                </p:cTn>
                              </p:par>
                              <p:par>
                                <p:cTn id="70" presetID="42" presetClass="path" presetSubtype="0" repeatCount="indefinite" accel="100000" fill="hold" nodeType="withEffect">
                                  <p:stCondLst>
                                    <p:cond delay="3600"/>
                                  </p:stCondLst>
                                  <p:childTnLst>
                                    <p:animMotion origin="layout" path="M 4.72222E-6 -3.49089E-6 L 0.14131 1.02812 " pathEditMode="relative" rAng="0" ptsTypes="AA">
                                      <p:cBhvr>
                                        <p:cTn id="71" dur="3000" fill="hold"/>
                                        <p:tgtEl>
                                          <p:spTgt spid="264"/>
                                        </p:tgtEl>
                                        <p:attrNameLst>
                                          <p:attrName>ppt_x</p:attrName>
                                          <p:attrName>ppt_y</p:attrName>
                                        </p:attrNameLst>
                                      </p:cBhvr>
                                      <p:rCtr x="7066" y="51406"/>
                                    </p:animMotion>
                                  </p:childTnLst>
                                </p:cTn>
                              </p:par>
                              <p:par>
                                <p:cTn id="72" presetID="42" presetClass="path" presetSubtype="0" repeatCount="indefinite" accel="100000" fill="hold" nodeType="withEffect">
                                  <p:stCondLst>
                                    <p:cond delay="2500"/>
                                  </p:stCondLst>
                                  <p:childTnLst>
                                    <p:animMotion origin="layout" path="M 4.72222E-6 -3.49089E-6 L 0.14131 1.02812 " pathEditMode="relative" rAng="0" ptsTypes="AA">
                                      <p:cBhvr>
                                        <p:cTn id="73" dur="2300" fill="hold"/>
                                        <p:tgtEl>
                                          <p:spTgt spid="265"/>
                                        </p:tgtEl>
                                        <p:attrNameLst>
                                          <p:attrName>ppt_x</p:attrName>
                                          <p:attrName>ppt_y</p:attrName>
                                        </p:attrNameLst>
                                      </p:cBhvr>
                                      <p:rCtr x="7066" y="51406"/>
                                    </p:animMotion>
                                  </p:childTnLst>
                                </p:cTn>
                              </p:par>
                              <p:par>
                                <p:cTn id="74" presetID="42" presetClass="path" presetSubtype="0" repeatCount="indefinite" accel="100000" fill="hold" nodeType="withEffect">
                                  <p:stCondLst>
                                    <p:cond delay="4500"/>
                                  </p:stCondLst>
                                  <p:childTnLst>
                                    <p:animMotion origin="layout" path="M 4.72222E-6 -3.49089E-6 L 0.14131 1.02812 " pathEditMode="relative" rAng="0" ptsTypes="AA">
                                      <p:cBhvr>
                                        <p:cTn id="75" dur="3000" fill="hold"/>
                                        <p:tgtEl>
                                          <p:spTgt spid="266"/>
                                        </p:tgtEl>
                                        <p:attrNameLst>
                                          <p:attrName>ppt_x</p:attrName>
                                          <p:attrName>ppt_y</p:attrName>
                                        </p:attrNameLst>
                                      </p:cBhvr>
                                      <p:rCtr x="7066" y="51406"/>
                                    </p:animMotion>
                                  </p:childTnLst>
                                </p:cTn>
                              </p:par>
                              <p:par>
                                <p:cTn id="76" presetID="42" presetClass="path" presetSubtype="0" repeatCount="indefinite" accel="100000" fill="hold" nodeType="withEffect">
                                  <p:stCondLst>
                                    <p:cond delay="4500"/>
                                  </p:stCondLst>
                                  <p:childTnLst>
                                    <p:animMotion origin="layout" path="M 4.72222E-6 -3.49089E-6 L 0.14131 1.02812 " pathEditMode="relative" rAng="0" ptsTypes="AA">
                                      <p:cBhvr>
                                        <p:cTn id="77" dur="3000" fill="hold"/>
                                        <p:tgtEl>
                                          <p:spTgt spid="267"/>
                                        </p:tgtEl>
                                        <p:attrNameLst>
                                          <p:attrName>ppt_x</p:attrName>
                                          <p:attrName>ppt_y</p:attrName>
                                        </p:attrNameLst>
                                      </p:cBhvr>
                                      <p:rCtr x="7066" y="51406"/>
                                    </p:animMotion>
                                  </p:childTnLst>
                                </p:cTn>
                              </p:par>
                              <p:par>
                                <p:cTn id="78" presetID="42" presetClass="path" presetSubtype="0" repeatCount="indefinite" accel="100000" fill="hold" nodeType="withEffect">
                                  <p:stCondLst>
                                    <p:cond delay="4800"/>
                                  </p:stCondLst>
                                  <p:childTnLst>
                                    <p:animMotion origin="layout" path="M 4.72222E-6 -3.49089E-6 L 0.14131 1.02812 " pathEditMode="relative" rAng="0" ptsTypes="AA">
                                      <p:cBhvr>
                                        <p:cTn id="79" dur="3000" fill="hold"/>
                                        <p:tgtEl>
                                          <p:spTgt spid="268"/>
                                        </p:tgtEl>
                                        <p:attrNameLst>
                                          <p:attrName>ppt_x</p:attrName>
                                          <p:attrName>ppt_y</p:attrName>
                                        </p:attrNameLst>
                                      </p:cBhvr>
                                      <p:rCtr x="7066" y="51406"/>
                                    </p:animMotion>
                                  </p:childTnLst>
                                </p:cTn>
                              </p:par>
                              <p:par>
                                <p:cTn id="80" presetID="42" presetClass="path" presetSubtype="0" repeatCount="indefinite" accel="100000" fill="hold" nodeType="withEffect">
                                  <p:stCondLst>
                                    <p:cond delay="5200"/>
                                  </p:stCondLst>
                                  <p:childTnLst>
                                    <p:animMotion origin="layout" path="M 4.72222E-6 -3.49089E-6 L 0.14131 1.02812 " pathEditMode="relative" rAng="0" ptsTypes="AA">
                                      <p:cBhvr>
                                        <p:cTn id="81" dur="3000" fill="hold"/>
                                        <p:tgtEl>
                                          <p:spTgt spid="269"/>
                                        </p:tgtEl>
                                        <p:attrNameLst>
                                          <p:attrName>ppt_x</p:attrName>
                                          <p:attrName>ppt_y</p:attrName>
                                        </p:attrNameLst>
                                      </p:cBhvr>
                                      <p:rCtr x="7066" y="51406"/>
                                    </p:animMotion>
                                  </p:childTnLst>
                                </p:cTn>
                              </p:par>
                              <p:par>
                                <p:cTn id="82" presetID="42" presetClass="path" presetSubtype="0" repeatCount="indefinite" accel="100000" fill="hold" nodeType="withEffect">
                                  <p:stCondLst>
                                    <p:cond delay="3900"/>
                                  </p:stCondLst>
                                  <p:childTnLst>
                                    <p:animMotion origin="layout" path="M 4.72222E-6 -3.49089E-6 L 0.14131 1.02812 " pathEditMode="relative" rAng="0" ptsTypes="AA">
                                      <p:cBhvr>
                                        <p:cTn id="83" dur="3000" fill="hold"/>
                                        <p:tgtEl>
                                          <p:spTgt spid="270"/>
                                        </p:tgtEl>
                                        <p:attrNameLst>
                                          <p:attrName>ppt_x</p:attrName>
                                          <p:attrName>ppt_y</p:attrName>
                                        </p:attrNameLst>
                                      </p:cBhvr>
                                      <p:rCtr x="7066" y="51406"/>
                                    </p:animMotion>
                                  </p:childTnLst>
                                </p:cTn>
                              </p:par>
                              <p:par>
                                <p:cTn id="84" presetID="42" presetClass="path" presetSubtype="0" repeatCount="indefinite" accel="100000" fill="hold" nodeType="withEffect">
                                  <p:stCondLst>
                                    <p:cond delay="2800"/>
                                  </p:stCondLst>
                                  <p:childTnLst>
                                    <p:animMotion origin="layout" path="M 8.33333E-7 7.40741E-7 L 0.14132 1.02809 " pathEditMode="relative" rAng="0" ptsTypes="AA">
                                      <p:cBhvr>
                                        <p:cTn id="85" dur="3000" fill="hold"/>
                                        <p:tgtEl>
                                          <p:spTgt spid="271"/>
                                        </p:tgtEl>
                                        <p:attrNameLst>
                                          <p:attrName>ppt_x</p:attrName>
                                          <p:attrName>ppt_y</p:attrName>
                                        </p:attrNameLst>
                                      </p:cBhvr>
                                      <p:rCtr x="7066" y="51389"/>
                                    </p:animMotion>
                                  </p:childTnLst>
                                </p:cTn>
                              </p:par>
                              <p:par>
                                <p:cTn id="86" presetID="42" presetClass="path" presetSubtype="0" repeatCount="indefinite" accel="100000" fill="hold" nodeType="withEffect">
                                  <p:stCondLst>
                                    <p:cond delay="4500"/>
                                  </p:stCondLst>
                                  <p:childTnLst>
                                    <p:animMotion origin="layout" path="M 4.72222E-6 -3.49089E-6 L 0.14131 1.02812 " pathEditMode="relative" rAng="0" ptsTypes="AA">
                                      <p:cBhvr>
                                        <p:cTn id="87" dur="3000" fill="hold"/>
                                        <p:tgtEl>
                                          <p:spTgt spid="273"/>
                                        </p:tgtEl>
                                        <p:attrNameLst>
                                          <p:attrName>ppt_x</p:attrName>
                                          <p:attrName>ppt_y</p:attrName>
                                        </p:attrNameLst>
                                      </p:cBhvr>
                                      <p:rCtr x="7066" y="51406"/>
                                    </p:animMotion>
                                  </p:childTnLst>
                                </p:cTn>
                              </p:par>
                              <p:par>
                                <p:cTn id="88" presetID="1" presetClass="entr" presetSubtype="0" fill="hold" grpId="0" nodeType="withEffect">
                                  <p:stCondLst>
                                    <p:cond delay="5100"/>
                                  </p:stCondLst>
                                  <p:childTnLst>
                                    <p:set>
                                      <p:cBhvr>
                                        <p:cTn id="89" dur="1" fill="hold">
                                          <p:stCondLst>
                                            <p:cond delay="0"/>
                                          </p:stCondLst>
                                        </p:cTn>
                                        <p:tgtEl>
                                          <p:spTgt spid="18"/>
                                        </p:tgtEl>
                                        <p:attrNameLst>
                                          <p:attrName>style.visibility</p:attrName>
                                        </p:attrNameLst>
                                      </p:cBhvr>
                                      <p:to>
                                        <p:strVal val="visible"/>
                                      </p:to>
                                    </p:set>
                                  </p:childTnLst>
                                </p:cTn>
                              </p:par>
                              <p:par>
                                <p:cTn id="90" presetID="1" presetClass="exit" presetSubtype="0" fill="hold" grpId="1" nodeType="withEffect">
                                  <p:stCondLst>
                                    <p:cond delay="5150"/>
                                  </p:stCondLst>
                                  <p:childTnLst>
                                    <p:set>
                                      <p:cBhvr>
                                        <p:cTn id="91" dur="1" fill="hold">
                                          <p:stCondLst>
                                            <p:cond delay="0"/>
                                          </p:stCondLst>
                                        </p:cTn>
                                        <p:tgtEl>
                                          <p:spTgt spid="18"/>
                                        </p:tgtEl>
                                        <p:attrNameLst>
                                          <p:attrName>style.visibility</p:attrName>
                                        </p:attrNameLst>
                                      </p:cBhvr>
                                      <p:to>
                                        <p:strVal val="hidden"/>
                                      </p:to>
                                    </p:set>
                                  </p:childTnLst>
                                </p:cTn>
                              </p:par>
                              <p:par>
                                <p:cTn id="92" presetID="1" presetClass="entr" presetSubtype="0" fill="hold" grpId="2" nodeType="withEffect">
                                  <p:stCondLst>
                                    <p:cond delay="5200"/>
                                  </p:stCondLst>
                                  <p:childTnLst>
                                    <p:set>
                                      <p:cBhvr>
                                        <p:cTn id="93" dur="1" fill="hold">
                                          <p:stCondLst>
                                            <p:cond delay="0"/>
                                          </p:stCondLst>
                                        </p:cTn>
                                        <p:tgtEl>
                                          <p:spTgt spid="18"/>
                                        </p:tgtEl>
                                        <p:attrNameLst>
                                          <p:attrName>style.visibility</p:attrName>
                                        </p:attrNameLst>
                                      </p:cBhvr>
                                      <p:to>
                                        <p:strVal val="visible"/>
                                      </p:to>
                                    </p:set>
                                  </p:childTnLst>
                                </p:cTn>
                              </p:par>
                              <p:par>
                                <p:cTn id="94" presetID="1" presetClass="exit" presetSubtype="0" fill="hold" grpId="3" nodeType="withEffect">
                                  <p:stCondLst>
                                    <p:cond delay="5220"/>
                                  </p:stCondLst>
                                  <p:childTnLst>
                                    <p:set>
                                      <p:cBhvr>
                                        <p:cTn id="95" dur="1" fill="hold">
                                          <p:stCondLst>
                                            <p:cond delay="0"/>
                                          </p:stCondLst>
                                        </p:cTn>
                                        <p:tgtEl>
                                          <p:spTgt spid="18"/>
                                        </p:tgtEl>
                                        <p:attrNameLst>
                                          <p:attrName>style.visibility</p:attrName>
                                        </p:attrNameLst>
                                      </p:cBhvr>
                                      <p:to>
                                        <p:strVal val="hidden"/>
                                      </p:to>
                                    </p:set>
                                  </p:childTnLst>
                                </p:cTn>
                              </p:par>
                              <p:par>
                                <p:cTn id="96" presetID="1" presetClass="entr" presetSubtype="0" fill="hold" grpId="4" nodeType="withEffect">
                                  <p:stCondLst>
                                    <p:cond delay="5280"/>
                                  </p:stCondLst>
                                  <p:childTnLst>
                                    <p:set>
                                      <p:cBhvr>
                                        <p:cTn id="97" dur="1" fill="hold">
                                          <p:stCondLst>
                                            <p:cond delay="0"/>
                                          </p:stCondLst>
                                        </p:cTn>
                                        <p:tgtEl>
                                          <p:spTgt spid="18"/>
                                        </p:tgtEl>
                                        <p:attrNameLst>
                                          <p:attrName>style.visibility</p:attrName>
                                        </p:attrNameLst>
                                      </p:cBhvr>
                                      <p:to>
                                        <p:strVal val="visible"/>
                                      </p:to>
                                    </p:set>
                                  </p:childTnLst>
                                </p:cTn>
                              </p:par>
                              <p:par>
                                <p:cTn id="98" presetID="1" presetClass="exit" presetSubtype="0" fill="hold" grpId="5" nodeType="withEffect">
                                  <p:stCondLst>
                                    <p:cond delay="5320"/>
                                  </p:stCondLst>
                                  <p:childTnLst>
                                    <p:set>
                                      <p:cBhvr>
                                        <p:cTn id="99" dur="1" fill="hold">
                                          <p:stCondLst>
                                            <p:cond delay="0"/>
                                          </p:stCondLst>
                                        </p:cTn>
                                        <p:tgtEl>
                                          <p:spTgt spid="18"/>
                                        </p:tgtEl>
                                        <p:attrNameLst>
                                          <p:attrName>style.visibility</p:attrName>
                                        </p:attrNameLst>
                                      </p:cBhvr>
                                      <p:to>
                                        <p:strVal val="hidden"/>
                                      </p:to>
                                    </p:set>
                                  </p:childTnLst>
                                </p:cTn>
                              </p:par>
                              <p:par>
                                <p:cTn id="100" presetID="10" presetClass="entr" presetSubtype="0" fill="hold" grpId="0" nodeType="withEffect">
                                  <p:stCondLst>
                                    <p:cond delay="250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2800"/>
                                        <p:tgtEl>
                                          <p:spTgt spid="19"/>
                                        </p:tgtEl>
                                      </p:cBhvr>
                                    </p:animEffect>
                                  </p:childTnLst>
                                </p:cTn>
                              </p:par>
                              <p:par>
                                <p:cTn id="103" presetID="8" presetClass="emph" presetSubtype="0" repeatCount="indefinite" accel="50000" decel="50000" autoRev="1" fill="hold" nodeType="withEffect">
                                  <p:stCondLst>
                                    <p:cond delay="800"/>
                                  </p:stCondLst>
                                  <p:childTnLst>
                                    <p:animRot by="120000">
                                      <p:cBhvr>
                                        <p:cTn id="104" dur="1750" fill="hold"/>
                                        <p:tgtEl>
                                          <p:spTgt spid="4"/>
                                        </p:tgtEl>
                                        <p:attrNameLst>
                                          <p:attrName>r</p:attrName>
                                        </p:attrNameLst>
                                      </p:cBhvr>
                                    </p:animRot>
                                  </p:childTnLst>
                                </p:cTn>
                              </p:par>
                              <p:par>
                                <p:cTn id="105" presetID="8" presetClass="emph" presetSubtype="0" repeatCount="indefinite" accel="50000" decel="50000" autoRev="1" fill="hold" nodeType="withEffect">
                                  <p:stCondLst>
                                    <p:cond delay="3100"/>
                                  </p:stCondLst>
                                  <p:childTnLst>
                                    <p:animRot by="-180000">
                                      <p:cBhvr>
                                        <p:cTn id="106" dur="2950" fill="hold"/>
                                        <p:tgtEl>
                                          <p:spTgt spid="3"/>
                                        </p:tgtEl>
                                        <p:attrNameLst>
                                          <p:attrName>r</p:attrName>
                                        </p:attrNameLst>
                                      </p:cBhvr>
                                    </p:animRot>
                                  </p:childTnLst>
                                </p:cTn>
                              </p:par>
                              <p:par>
                                <p:cTn id="107" presetID="31" presetClass="path" presetSubtype="0" repeatCount="indefinite" accel="50000" decel="50000" fill="hold" grpId="1" nodeType="withEffect">
                                  <p:stCondLst>
                                    <p:cond delay="3100"/>
                                  </p:stCondLst>
                                  <p:childTnLst>
                                    <p:animMotion origin="layout" path="M -1.38889E-6 0.00062 C -1.38889E-6 0.00093 0.00018 0.00247 0.0007 0.00247 C 0.00139 0.00216 0.00174 0.00093 0.00243 0.00216 C 0.00278 0.00309 0.0033 0.00463 0.00365 0.00463 C 0.00434 0.00463 0.00452 0.00278 0.00452 0.00093 C 0.00486 -0.00154 0.00347 -0.00339 0.00226 -0.0037 C 0.00104 -0.00401 -1.38889E-6 -0.00123 -1.38889E-6 0.00062 Z " pathEditMode="relative" rAng="0" ptsTypes="fffffff">
                                      <p:cBhvr>
                                        <p:cTn id="108" dur="6200" fill="hold"/>
                                        <p:tgtEl>
                                          <p:spTgt spid="650"/>
                                        </p:tgtEl>
                                        <p:attrNameLst>
                                          <p:attrName>ppt_x</p:attrName>
                                          <p:attrName>ppt_y</p:attrName>
                                        </p:attrNameLst>
                                      </p:cBhvr>
                                      <p:rCtr x="243" y="-31"/>
                                    </p:animMotion>
                                  </p:childTnLst>
                                </p:cTn>
                              </p:par>
                              <p:par>
                                <p:cTn id="109" presetID="31" presetClass="path" presetSubtype="0" repeatCount="indefinite" accel="50000" decel="50000" fill="hold" grpId="1" nodeType="withEffect">
                                  <p:stCondLst>
                                    <p:cond delay="2300"/>
                                  </p:stCondLst>
                                  <p:childTnLst>
                                    <p:animMotion origin="layout" path="M -2.77778E-6 -4.5679E-6 C -2.77778E-6 0.00031 0.00018 0.00186 0.0007 0.00186 C 0.00139 0.00155 0.00174 0.00031 0.00243 0.00155 C 0.00278 0.00247 0.0033 0.00402 0.00365 0.00402 C 0.00434 0.00402 0.00452 0.00217 0.00452 0.00031 C 0.00486 -0.00216 0.00348 -0.00401 0.00226 -0.00432 C 0.00104 -0.00463 -2.77778E-6 -0.00185 -2.77778E-6 -4.5679E-6 Z " pathEditMode="relative" rAng="0" ptsTypes="fffffff">
                                      <p:cBhvr>
                                        <p:cTn id="110" dur="6400" fill="hold"/>
                                        <p:tgtEl>
                                          <p:spTgt spid="627"/>
                                        </p:tgtEl>
                                        <p:attrNameLst>
                                          <p:attrName>ppt_x</p:attrName>
                                          <p:attrName>ppt_y</p:attrName>
                                        </p:attrNameLst>
                                      </p:cBhvr>
                                      <p:rCtr x="243" y="-31"/>
                                    </p:animMotion>
                                  </p:childTnLst>
                                </p:cTn>
                              </p:par>
                              <p:par>
                                <p:cTn id="111" presetID="31" presetClass="path" presetSubtype="0" repeatCount="indefinite" accel="50000" decel="50000" fill="hold" grpId="1" nodeType="withEffect">
                                  <p:stCondLst>
                                    <p:cond delay="3100"/>
                                  </p:stCondLst>
                                  <p:childTnLst>
                                    <p:animMotion origin="layout" path="M -0.00451 0.00895 C -0.00451 0.00925 -0.00434 0.0108 -0.00382 0.0108 C -0.00313 0.01049 -0.00278 0.00925 -0.00208 0.01049 C -0.00174 0.01142 -0.00122 0.01296 -0.00087 0.01296 C -0.00017 0.01296 8.33333E-7 0.01111 8.33333E-7 0.00925 C 0.00035 0.00679 -0.00104 0.00493 -0.00226 0.00462 C -0.00347 0.00432 -0.00451 0.00709 -0.00451 0.00895 Z " pathEditMode="relative" rAng="0" ptsTypes="fffffff">
                                      <p:cBhvr>
                                        <p:cTn id="112" dur="6400" fill="hold"/>
                                        <p:tgtEl>
                                          <p:spTgt spid="697"/>
                                        </p:tgtEl>
                                        <p:attrNameLst>
                                          <p:attrName>ppt_x</p:attrName>
                                          <p:attrName>ppt_y</p:attrName>
                                        </p:attrNameLst>
                                      </p:cBhvr>
                                      <p:rCtr x="243" y="-31"/>
                                    </p:animMotion>
                                  </p:childTnLst>
                                </p:cTn>
                              </p:par>
                              <p:par>
                                <p:cTn id="113" presetID="31" presetClass="path" presetSubtype="0" repeatCount="indefinite" accel="50000" decel="50000" fill="hold" grpId="1" nodeType="withEffect">
                                  <p:stCondLst>
                                    <p:cond delay="1900"/>
                                  </p:stCondLst>
                                  <p:childTnLst>
                                    <p:animMotion origin="layout" path="M -8.33333E-7 0.00062 C -8.33333E-7 0.00093 0.00017 0.00247 0.0007 0.00247 C 0.00139 0.00216 0.00174 0.00093 0.00243 0.00216 C 0.00278 0.00309 0.0033 0.00463 0.00365 0.00463 C 0.00434 0.00463 0.00451 0.00278 0.00451 0.00093 C 0.00486 -0.00154 0.00347 -0.0034 0.00226 -0.0037 C 0.00104 -0.00401 -8.33333E-7 -0.00123 -8.33333E-7 0.00062 Z " pathEditMode="relative" rAng="0" ptsTypes="fffffff">
                                      <p:cBhvr>
                                        <p:cTn id="114" dur="6400" fill="hold"/>
                                        <p:tgtEl>
                                          <p:spTgt spid="700"/>
                                        </p:tgtEl>
                                        <p:attrNameLst>
                                          <p:attrName>ppt_x</p:attrName>
                                          <p:attrName>ppt_y</p:attrName>
                                        </p:attrNameLst>
                                      </p:cBhvr>
                                      <p:rCtr x="243" y="-31"/>
                                    </p:animMotion>
                                  </p:childTnLst>
                                </p:cTn>
                              </p:par>
                              <p:par>
                                <p:cTn id="115" presetID="31" presetClass="path" presetSubtype="0" repeatCount="indefinite" accel="50000" decel="50000" fill="hold" grpId="1" nodeType="withEffect">
                                  <p:stCondLst>
                                    <p:cond delay="2500"/>
                                  </p:stCondLst>
                                  <p:childTnLst>
                                    <p:animMotion origin="layout" path="M 2.5E-6 0.00061 C 2.5E-6 0.00092 0.00017 0.00247 0.00069 0.00247 C 0.00139 0.00216 0.00173 0.00092 0.00243 0.00216 C 0.00278 0.00308 0.0033 0.00463 0.00364 0.00463 C 0.00434 0.00463 0.00451 0.00277 0.00451 0.00092 C 0.00486 -0.00155 0.00347 -0.0034 0.00225 -0.00371 C 0.00104 -0.00402 2.5E-6 -0.00124 2.5E-6 0.00061 Z " pathEditMode="relative" rAng="0" ptsTypes="fffffff">
                                      <p:cBhvr>
                                        <p:cTn id="116" dur="6100" fill="hold"/>
                                        <p:tgtEl>
                                          <p:spTgt spid="699"/>
                                        </p:tgtEl>
                                        <p:attrNameLst>
                                          <p:attrName>ppt_x</p:attrName>
                                          <p:attrName>ppt_y</p:attrName>
                                        </p:attrNameLst>
                                      </p:cBhvr>
                                      <p:rCtr x="243" y="-31"/>
                                    </p:animMotion>
                                  </p:childTnLst>
                                </p:cTn>
                              </p:par>
                              <p:par>
                                <p:cTn id="117" presetID="2" presetClass="entr" presetSubtype="2" decel="100000" fill="hold" nodeType="withEffect">
                                  <p:stCondLst>
                                    <p:cond delay="410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500" fill="hold"/>
                                        <p:tgtEl>
                                          <p:spTgt spid="12"/>
                                        </p:tgtEl>
                                        <p:attrNameLst>
                                          <p:attrName>ppt_x</p:attrName>
                                        </p:attrNameLst>
                                      </p:cBhvr>
                                      <p:tavLst>
                                        <p:tav tm="0">
                                          <p:val>
                                            <p:strVal val="1+#ppt_w/2"/>
                                          </p:val>
                                        </p:tav>
                                        <p:tav tm="100000">
                                          <p:val>
                                            <p:strVal val="#ppt_x"/>
                                          </p:val>
                                        </p:tav>
                                      </p:tavLst>
                                    </p:anim>
                                    <p:anim calcmode="lin" valueType="num">
                                      <p:cBhvr additive="base">
                                        <p:cTn id="120" dur="500" fill="hold"/>
                                        <p:tgtEl>
                                          <p:spTgt spid="12"/>
                                        </p:tgtEl>
                                        <p:attrNameLst>
                                          <p:attrName>ppt_y</p:attrName>
                                        </p:attrNameLst>
                                      </p:cBhvr>
                                      <p:tavLst>
                                        <p:tav tm="0">
                                          <p:val>
                                            <p:strVal val="#ppt_y"/>
                                          </p:val>
                                        </p:tav>
                                        <p:tav tm="100000">
                                          <p:val>
                                            <p:strVal val="#ppt_y"/>
                                          </p:val>
                                        </p:tav>
                                      </p:tavLst>
                                    </p:anim>
                                  </p:childTnLst>
                                </p:cTn>
                              </p:par>
                              <p:par>
                                <p:cTn id="121" presetID="2" presetClass="entr" presetSubtype="2" decel="100000" fill="hold" nodeType="withEffect">
                                  <p:stCondLst>
                                    <p:cond delay="4300"/>
                                  </p:stCondLst>
                                  <p:childTnLst>
                                    <p:set>
                                      <p:cBhvr>
                                        <p:cTn id="122" dur="1" fill="hold">
                                          <p:stCondLst>
                                            <p:cond delay="0"/>
                                          </p:stCondLst>
                                        </p:cTn>
                                        <p:tgtEl>
                                          <p:spTgt spid="21"/>
                                        </p:tgtEl>
                                        <p:attrNameLst>
                                          <p:attrName>style.visibility</p:attrName>
                                        </p:attrNameLst>
                                      </p:cBhvr>
                                      <p:to>
                                        <p:strVal val="visible"/>
                                      </p:to>
                                    </p:set>
                                    <p:anim calcmode="lin" valueType="num">
                                      <p:cBhvr additive="base">
                                        <p:cTn id="123" dur="500" fill="hold"/>
                                        <p:tgtEl>
                                          <p:spTgt spid="21"/>
                                        </p:tgtEl>
                                        <p:attrNameLst>
                                          <p:attrName>ppt_x</p:attrName>
                                        </p:attrNameLst>
                                      </p:cBhvr>
                                      <p:tavLst>
                                        <p:tav tm="0">
                                          <p:val>
                                            <p:strVal val="1+#ppt_w/2"/>
                                          </p:val>
                                        </p:tav>
                                        <p:tav tm="100000">
                                          <p:val>
                                            <p:strVal val="#ppt_x"/>
                                          </p:val>
                                        </p:tav>
                                      </p:tavLst>
                                    </p:anim>
                                    <p:anim calcmode="lin" valueType="num">
                                      <p:cBhvr additive="base">
                                        <p:cTn id="124" dur="500" fill="hold"/>
                                        <p:tgtEl>
                                          <p:spTgt spid="21"/>
                                        </p:tgtEl>
                                        <p:attrNameLst>
                                          <p:attrName>ppt_y</p:attrName>
                                        </p:attrNameLst>
                                      </p:cBhvr>
                                      <p:tavLst>
                                        <p:tav tm="0">
                                          <p:val>
                                            <p:strVal val="#ppt_y"/>
                                          </p:val>
                                        </p:tav>
                                        <p:tav tm="100000">
                                          <p:val>
                                            <p:strVal val="#ppt_y"/>
                                          </p:val>
                                        </p:tav>
                                      </p:tavLst>
                                    </p:anim>
                                  </p:childTnLst>
                                </p:cTn>
                              </p:par>
                              <p:par>
                                <p:cTn id="125" presetID="2" presetClass="entr" presetSubtype="2" decel="100000" fill="hold" nodeType="withEffect">
                                  <p:stCondLst>
                                    <p:cond delay="4500"/>
                                  </p:stCondLst>
                                  <p:childTnLst>
                                    <p:set>
                                      <p:cBhvr>
                                        <p:cTn id="126" dur="1" fill="hold">
                                          <p:stCondLst>
                                            <p:cond delay="0"/>
                                          </p:stCondLst>
                                        </p:cTn>
                                        <p:tgtEl>
                                          <p:spTgt spid="29"/>
                                        </p:tgtEl>
                                        <p:attrNameLst>
                                          <p:attrName>style.visibility</p:attrName>
                                        </p:attrNameLst>
                                      </p:cBhvr>
                                      <p:to>
                                        <p:strVal val="visible"/>
                                      </p:to>
                                    </p:set>
                                    <p:anim calcmode="lin" valueType="num">
                                      <p:cBhvr additive="base">
                                        <p:cTn id="127" dur="500" fill="hold"/>
                                        <p:tgtEl>
                                          <p:spTgt spid="29"/>
                                        </p:tgtEl>
                                        <p:attrNameLst>
                                          <p:attrName>ppt_x</p:attrName>
                                        </p:attrNameLst>
                                      </p:cBhvr>
                                      <p:tavLst>
                                        <p:tav tm="0">
                                          <p:val>
                                            <p:strVal val="1+#ppt_w/2"/>
                                          </p:val>
                                        </p:tav>
                                        <p:tav tm="100000">
                                          <p:val>
                                            <p:strVal val="#ppt_x"/>
                                          </p:val>
                                        </p:tav>
                                      </p:tavLst>
                                    </p:anim>
                                    <p:anim calcmode="lin" valueType="num">
                                      <p:cBhvr additive="base">
                                        <p:cTn id="128" dur="500" fill="hold"/>
                                        <p:tgtEl>
                                          <p:spTgt spid="29"/>
                                        </p:tgtEl>
                                        <p:attrNameLst>
                                          <p:attrName>ppt_y</p:attrName>
                                        </p:attrNameLst>
                                      </p:cBhvr>
                                      <p:tavLst>
                                        <p:tav tm="0">
                                          <p:val>
                                            <p:strVal val="#ppt_y"/>
                                          </p:val>
                                        </p:tav>
                                        <p:tav tm="100000">
                                          <p:val>
                                            <p:strVal val="#ppt_y"/>
                                          </p:val>
                                        </p:tav>
                                      </p:tavLst>
                                    </p:anim>
                                  </p:childTnLst>
                                </p:cTn>
                              </p:par>
                              <p:par>
                                <p:cTn id="129" presetID="2" presetClass="entr" presetSubtype="2" decel="100000" fill="hold" nodeType="withEffect">
                                  <p:stCondLst>
                                    <p:cond delay="4700"/>
                                  </p:stCondLst>
                                  <p:childTnLst>
                                    <p:set>
                                      <p:cBhvr>
                                        <p:cTn id="130" dur="1" fill="hold">
                                          <p:stCondLst>
                                            <p:cond delay="0"/>
                                          </p:stCondLst>
                                        </p:cTn>
                                        <p:tgtEl>
                                          <p:spTgt spid="1480"/>
                                        </p:tgtEl>
                                        <p:attrNameLst>
                                          <p:attrName>style.visibility</p:attrName>
                                        </p:attrNameLst>
                                      </p:cBhvr>
                                      <p:to>
                                        <p:strVal val="visible"/>
                                      </p:to>
                                    </p:set>
                                    <p:anim calcmode="lin" valueType="num">
                                      <p:cBhvr additive="base">
                                        <p:cTn id="131" dur="500" fill="hold"/>
                                        <p:tgtEl>
                                          <p:spTgt spid="1480"/>
                                        </p:tgtEl>
                                        <p:attrNameLst>
                                          <p:attrName>ppt_x</p:attrName>
                                        </p:attrNameLst>
                                      </p:cBhvr>
                                      <p:tavLst>
                                        <p:tav tm="0">
                                          <p:val>
                                            <p:strVal val="1+#ppt_w/2"/>
                                          </p:val>
                                        </p:tav>
                                        <p:tav tm="100000">
                                          <p:val>
                                            <p:strVal val="#ppt_x"/>
                                          </p:val>
                                        </p:tav>
                                      </p:tavLst>
                                    </p:anim>
                                    <p:anim calcmode="lin" valueType="num">
                                      <p:cBhvr additive="base">
                                        <p:cTn id="132" dur="500" fill="hold"/>
                                        <p:tgtEl>
                                          <p:spTgt spid="1480"/>
                                        </p:tgtEl>
                                        <p:attrNameLst>
                                          <p:attrName>ppt_y</p:attrName>
                                        </p:attrNameLst>
                                      </p:cBhvr>
                                      <p:tavLst>
                                        <p:tav tm="0">
                                          <p:val>
                                            <p:strVal val="#ppt_y"/>
                                          </p:val>
                                        </p:tav>
                                        <p:tav tm="100000">
                                          <p:val>
                                            <p:strVal val="#ppt_y"/>
                                          </p:val>
                                        </p:tav>
                                      </p:tavLst>
                                    </p:anim>
                                  </p:childTnLst>
                                </p:cTn>
                              </p:par>
                              <p:par>
                                <p:cTn id="133" presetID="2" presetClass="entr" presetSubtype="2" decel="100000" fill="hold" nodeType="withEffect">
                                  <p:stCondLst>
                                    <p:cond delay="4900"/>
                                  </p:stCondLst>
                                  <p:childTnLst>
                                    <p:set>
                                      <p:cBhvr>
                                        <p:cTn id="134" dur="1" fill="hold">
                                          <p:stCondLst>
                                            <p:cond delay="0"/>
                                          </p:stCondLst>
                                        </p:cTn>
                                        <p:tgtEl>
                                          <p:spTgt spid="1498"/>
                                        </p:tgtEl>
                                        <p:attrNameLst>
                                          <p:attrName>style.visibility</p:attrName>
                                        </p:attrNameLst>
                                      </p:cBhvr>
                                      <p:to>
                                        <p:strVal val="visible"/>
                                      </p:to>
                                    </p:set>
                                    <p:anim calcmode="lin" valueType="num">
                                      <p:cBhvr additive="base">
                                        <p:cTn id="135" dur="500" fill="hold"/>
                                        <p:tgtEl>
                                          <p:spTgt spid="1498"/>
                                        </p:tgtEl>
                                        <p:attrNameLst>
                                          <p:attrName>ppt_x</p:attrName>
                                        </p:attrNameLst>
                                      </p:cBhvr>
                                      <p:tavLst>
                                        <p:tav tm="0">
                                          <p:val>
                                            <p:strVal val="1+#ppt_w/2"/>
                                          </p:val>
                                        </p:tav>
                                        <p:tav tm="100000">
                                          <p:val>
                                            <p:strVal val="#ppt_x"/>
                                          </p:val>
                                        </p:tav>
                                      </p:tavLst>
                                    </p:anim>
                                    <p:anim calcmode="lin" valueType="num">
                                      <p:cBhvr additive="base">
                                        <p:cTn id="136" dur="500" fill="hold"/>
                                        <p:tgtEl>
                                          <p:spTgt spid="1498"/>
                                        </p:tgtEl>
                                        <p:attrNameLst>
                                          <p:attrName>ppt_y</p:attrName>
                                        </p:attrNameLst>
                                      </p:cBhvr>
                                      <p:tavLst>
                                        <p:tav tm="0">
                                          <p:val>
                                            <p:strVal val="#ppt_y"/>
                                          </p:val>
                                        </p:tav>
                                        <p:tav tm="100000">
                                          <p:val>
                                            <p:strVal val="#ppt_y"/>
                                          </p:val>
                                        </p:tav>
                                      </p:tavLst>
                                    </p:anim>
                                  </p:childTnLst>
                                </p:cTn>
                              </p:par>
                              <p:par>
                                <p:cTn id="137" presetID="2" presetClass="entr" presetSubtype="2" decel="100000" fill="hold" nodeType="withEffect">
                                  <p:stCondLst>
                                    <p:cond delay="3500"/>
                                  </p:stCondLst>
                                  <p:childTnLst>
                                    <p:set>
                                      <p:cBhvr>
                                        <p:cTn id="138" dur="1" fill="hold">
                                          <p:stCondLst>
                                            <p:cond delay="0"/>
                                          </p:stCondLst>
                                        </p:cTn>
                                        <p:tgtEl>
                                          <p:spTgt spid="46"/>
                                        </p:tgtEl>
                                        <p:attrNameLst>
                                          <p:attrName>style.visibility</p:attrName>
                                        </p:attrNameLst>
                                      </p:cBhvr>
                                      <p:to>
                                        <p:strVal val="visible"/>
                                      </p:to>
                                    </p:set>
                                    <p:anim calcmode="lin" valueType="num">
                                      <p:cBhvr additive="base">
                                        <p:cTn id="139" dur="500" fill="hold"/>
                                        <p:tgtEl>
                                          <p:spTgt spid="46"/>
                                        </p:tgtEl>
                                        <p:attrNameLst>
                                          <p:attrName>ppt_x</p:attrName>
                                        </p:attrNameLst>
                                      </p:cBhvr>
                                      <p:tavLst>
                                        <p:tav tm="0">
                                          <p:val>
                                            <p:strVal val="1+#ppt_w/2"/>
                                          </p:val>
                                        </p:tav>
                                        <p:tav tm="100000">
                                          <p:val>
                                            <p:strVal val="#ppt_x"/>
                                          </p:val>
                                        </p:tav>
                                      </p:tavLst>
                                    </p:anim>
                                    <p:anim calcmode="lin" valueType="num">
                                      <p:cBhvr additive="base">
                                        <p:cTn id="140" dur="500" fill="hold"/>
                                        <p:tgtEl>
                                          <p:spTgt spid="46"/>
                                        </p:tgtEl>
                                        <p:attrNameLst>
                                          <p:attrName>ppt_y</p:attrName>
                                        </p:attrNameLst>
                                      </p:cBhvr>
                                      <p:tavLst>
                                        <p:tav tm="0">
                                          <p:val>
                                            <p:strVal val="#ppt_y"/>
                                          </p:val>
                                        </p:tav>
                                        <p:tav tm="100000">
                                          <p:val>
                                            <p:strVal val="#ppt_y"/>
                                          </p:val>
                                        </p:tav>
                                      </p:tavLst>
                                    </p:anim>
                                  </p:childTnLst>
                                </p:cTn>
                              </p:par>
                              <p:par>
                                <p:cTn id="141" presetID="2" presetClass="entr" presetSubtype="2" decel="100000" fill="hold" nodeType="withEffect">
                                  <p:stCondLst>
                                    <p:cond delay="3700"/>
                                  </p:stCondLst>
                                  <p:childTnLst>
                                    <p:set>
                                      <p:cBhvr>
                                        <p:cTn id="142" dur="1" fill="hold">
                                          <p:stCondLst>
                                            <p:cond delay="0"/>
                                          </p:stCondLst>
                                        </p:cTn>
                                        <p:tgtEl>
                                          <p:spTgt spid="60"/>
                                        </p:tgtEl>
                                        <p:attrNameLst>
                                          <p:attrName>style.visibility</p:attrName>
                                        </p:attrNameLst>
                                      </p:cBhvr>
                                      <p:to>
                                        <p:strVal val="visible"/>
                                      </p:to>
                                    </p:set>
                                    <p:anim calcmode="lin" valueType="num">
                                      <p:cBhvr additive="base">
                                        <p:cTn id="143" dur="500" fill="hold"/>
                                        <p:tgtEl>
                                          <p:spTgt spid="60"/>
                                        </p:tgtEl>
                                        <p:attrNameLst>
                                          <p:attrName>ppt_x</p:attrName>
                                        </p:attrNameLst>
                                      </p:cBhvr>
                                      <p:tavLst>
                                        <p:tav tm="0">
                                          <p:val>
                                            <p:strVal val="1+#ppt_w/2"/>
                                          </p:val>
                                        </p:tav>
                                        <p:tav tm="100000">
                                          <p:val>
                                            <p:strVal val="#ppt_x"/>
                                          </p:val>
                                        </p:tav>
                                      </p:tavLst>
                                    </p:anim>
                                    <p:anim calcmode="lin" valueType="num">
                                      <p:cBhvr additive="base">
                                        <p:cTn id="144" dur="500" fill="hold"/>
                                        <p:tgtEl>
                                          <p:spTgt spid="60"/>
                                        </p:tgtEl>
                                        <p:attrNameLst>
                                          <p:attrName>ppt_y</p:attrName>
                                        </p:attrNameLst>
                                      </p:cBhvr>
                                      <p:tavLst>
                                        <p:tav tm="0">
                                          <p:val>
                                            <p:strVal val="#ppt_y"/>
                                          </p:val>
                                        </p:tav>
                                        <p:tav tm="100000">
                                          <p:val>
                                            <p:strVal val="#ppt_y"/>
                                          </p:val>
                                        </p:tav>
                                      </p:tavLst>
                                    </p:anim>
                                  </p:childTnLst>
                                </p:cTn>
                              </p:par>
                              <p:par>
                                <p:cTn id="145" presetID="2" presetClass="entr" presetSubtype="2" decel="100000" fill="hold" nodeType="withEffect">
                                  <p:stCondLst>
                                    <p:cond delay="3900"/>
                                  </p:stCondLst>
                                  <p:childTnLst>
                                    <p:set>
                                      <p:cBhvr>
                                        <p:cTn id="146" dur="1" fill="hold">
                                          <p:stCondLst>
                                            <p:cond delay="0"/>
                                          </p:stCondLst>
                                        </p:cTn>
                                        <p:tgtEl>
                                          <p:spTgt spid="1516"/>
                                        </p:tgtEl>
                                        <p:attrNameLst>
                                          <p:attrName>style.visibility</p:attrName>
                                        </p:attrNameLst>
                                      </p:cBhvr>
                                      <p:to>
                                        <p:strVal val="visible"/>
                                      </p:to>
                                    </p:set>
                                    <p:anim calcmode="lin" valueType="num">
                                      <p:cBhvr additive="base">
                                        <p:cTn id="147" dur="500" fill="hold"/>
                                        <p:tgtEl>
                                          <p:spTgt spid="1516"/>
                                        </p:tgtEl>
                                        <p:attrNameLst>
                                          <p:attrName>ppt_x</p:attrName>
                                        </p:attrNameLst>
                                      </p:cBhvr>
                                      <p:tavLst>
                                        <p:tav tm="0">
                                          <p:val>
                                            <p:strVal val="1+#ppt_w/2"/>
                                          </p:val>
                                        </p:tav>
                                        <p:tav tm="100000">
                                          <p:val>
                                            <p:strVal val="#ppt_x"/>
                                          </p:val>
                                        </p:tav>
                                      </p:tavLst>
                                    </p:anim>
                                    <p:anim calcmode="lin" valueType="num">
                                      <p:cBhvr additive="base">
                                        <p:cTn id="148" dur="500" fill="hold"/>
                                        <p:tgtEl>
                                          <p:spTgt spid="1516"/>
                                        </p:tgtEl>
                                        <p:attrNameLst>
                                          <p:attrName>ppt_y</p:attrName>
                                        </p:attrNameLst>
                                      </p:cBhvr>
                                      <p:tavLst>
                                        <p:tav tm="0">
                                          <p:val>
                                            <p:strVal val="#ppt_y"/>
                                          </p:val>
                                        </p:tav>
                                        <p:tav tm="100000">
                                          <p:val>
                                            <p:strVal val="#ppt_y"/>
                                          </p:val>
                                        </p:tav>
                                      </p:tavLst>
                                    </p:anim>
                                  </p:childTnLst>
                                </p:cTn>
                              </p:par>
                              <p:par>
                                <p:cTn id="149" presetID="2" presetClass="entr" presetSubtype="2" decel="100000" fill="hold" nodeType="withEffect">
                                  <p:stCondLst>
                                    <p:cond delay="4100"/>
                                  </p:stCondLst>
                                  <p:childTnLst>
                                    <p:set>
                                      <p:cBhvr>
                                        <p:cTn id="150" dur="1" fill="hold">
                                          <p:stCondLst>
                                            <p:cond delay="0"/>
                                          </p:stCondLst>
                                        </p:cTn>
                                        <p:tgtEl>
                                          <p:spTgt spid="1534"/>
                                        </p:tgtEl>
                                        <p:attrNameLst>
                                          <p:attrName>style.visibility</p:attrName>
                                        </p:attrNameLst>
                                      </p:cBhvr>
                                      <p:to>
                                        <p:strVal val="visible"/>
                                      </p:to>
                                    </p:set>
                                    <p:anim calcmode="lin" valueType="num">
                                      <p:cBhvr additive="base">
                                        <p:cTn id="151" dur="500" fill="hold"/>
                                        <p:tgtEl>
                                          <p:spTgt spid="1534"/>
                                        </p:tgtEl>
                                        <p:attrNameLst>
                                          <p:attrName>ppt_x</p:attrName>
                                        </p:attrNameLst>
                                      </p:cBhvr>
                                      <p:tavLst>
                                        <p:tav tm="0">
                                          <p:val>
                                            <p:strVal val="1+#ppt_w/2"/>
                                          </p:val>
                                        </p:tav>
                                        <p:tav tm="100000">
                                          <p:val>
                                            <p:strVal val="#ppt_x"/>
                                          </p:val>
                                        </p:tav>
                                      </p:tavLst>
                                    </p:anim>
                                    <p:anim calcmode="lin" valueType="num">
                                      <p:cBhvr additive="base">
                                        <p:cTn id="152" dur="500" fill="hold"/>
                                        <p:tgtEl>
                                          <p:spTgt spid="15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99" grpId="0" animBg="1"/>
      <p:bldP spid="699" grpId="1" animBg="1"/>
      <p:bldP spid="700" grpId="0" animBg="1"/>
      <p:bldP spid="700" grpId="1" animBg="1"/>
      <p:bldP spid="697" grpId="0" animBg="1"/>
      <p:bldP spid="697" grpId="1" animBg="1"/>
      <p:bldP spid="698" grpId="0" animBg="1"/>
      <p:bldP spid="64" grpId="0" animBg="1"/>
      <p:bldP spid="64" grpId="1" animBg="1"/>
      <p:bldP spid="650" grpId="0" animBg="1"/>
      <p:bldP spid="650" grpId="1" animBg="1"/>
      <p:bldP spid="627" grpId="0" animBg="1"/>
      <p:bldP spid="627" grpId="1" animBg="1"/>
      <p:bldP spid="629" grpId="0" animBg="1"/>
      <p:bldP spid="630" grpId="0" animBg="1"/>
      <p:bldP spid="631" grpId="0" animBg="1"/>
      <p:bldP spid="652" grpId="0" animBg="1"/>
      <p:bldP spid="653" grpId="0" animBg="1"/>
      <p:bldP spid="654" grpId="0" animBg="1"/>
      <p:bldP spid="18" grpId="0" animBg="1"/>
      <p:bldP spid="18" grpId="1" animBg="1"/>
      <p:bldP spid="18" grpId="2" animBg="1"/>
      <p:bldP spid="18" grpId="3" animBg="1"/>
      <p:bldP spid="18" grpId="4" animBg="1"/>
      <p:bldP spid="18" grpId="5"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81793" y="1682952"/>
            <a:ext cx="4852112" cy="1629554"/>
          </a:xfrm>
        </p:spPr>
        <p:txBody>
          <a:bodyPr>
            <a:normAutofit fontScale="77500" lnSpcReduction="20000"/>
          </a:bodyPr>
          <a:lstStyle/>
          <a:p>
            <a:pPr marL="0" indent="0"/>
            <a:r>
              <a:rPr lang="en-US" dirty="0" smtClean="0"/>
              <a:t>“</a:t>
            </a:r>
            <a:r>
              <a:rPr lang="en-US" dirty="0"/>
              <a:t>A company the size of </a:t>
            </a:r>
            <a:r>
              <a:rPr lang="en-US" dirty="0" smtClean="0"/>
              <a:t>[ours] </a:t>
            </a:r>
            <a:r>
              <a:rPr lang="en-US" dirty="0"/>
              <a:t>with a highly seasonable business needs to scale up in its business and </a:t>
            </a:r>
            <a:r>
              <a:rPr lang="en-US" dirty="0" smtClean="0"/>
              <a:t>down.</a:t>
            </a:r>
            <a:r>
              <a:rPr lang="en-US" dirty="0"/>
              <a:t> </a:t>
            </a:r>
            <a:endParaRPr lang="en-US" dirty="0" smtClean="0"/>
          </a:p>
          <a:p>
            <a:pPr marL="0" indent="0"/>
            <a:r>
              <a:rPr lang="en-US" dirty="0" smtClean="0"/>
              <a:t>When </a:t>
            </a:r>
            <a:r>
              <a:rPr lang="en-US" dirty="0"/>
              <a:t>we have to scale up, they do it for us, because we’re hosted externally, and when we come down, they can come down.” </a:t>
            </a:r>
          </a:p>
        </p:txBody>
      </p:sp>
      <p:sp>
        <p:nvSpPr>
          <p:cNvPr id="3" name="Text Placeholder 2"/>
          <p:cNvSpPr>
            <a:spLocks noGrp="1"/>
          </p:cNvSpPr>
          <p:nvPr>
            <p:ph type="body" sz="quarter" idx="16"/>
          </p:nvPr>
        </p:nvSpPr>
        <p:spPr>
          <a:xfrm>
            <a:off x="764918" y="3181881"/>
            <a:ext cx="3830832" cy="443953"/>
          </a:xfrm>
        </p:spPr>
        <p:txBody>
          <a:bodyPr>
            <a:normAutofit/>
          </a:bodyPr>
          <a:lstStyle/>
          <a:p>
            <a:r>
              <a:rPr lang="en-US" sz="1600" dirty="0" smtClean="0"/>
              <a:t>- Global Retail HCM Executive</a:t>
            </a:r>
            <a:endParaRPr lang="en-US" sz="1600" dirty="0"/>
          </a:p>
        </p:txBody>
      </p:sp>
      <p:pic>
        <p:nvPicPr>
          <p:cNvPr id="2050" name="Picture 2" descr="Taleo Spotlight Video"/>
          <p:cNvPicPr>
            <a:picLocks noChangeAspect="1" noChangeArrowheads="1"/>
          </p:cNvPicPr>
          <p:nvPr/>
        </p:nvPicPr>
        <p:blipFill>
          <a:blip r:embed="rId3" cstate="print"/>
          <a:srcRect/>
          <a:stretch>
            <a:fillRect/>
          </a:stretch>
        </p:blipFill>
        <p:spPr bwMode="auto">
          <a:xfrm>
            <a:off x="6309548" y="1687238"/>
            <a:ext cx="2576945" cy="1613393"/>
          </a:xfrm>
          <a:prstGeom prst="rect">
            <a:avLst/>
          </a:prstGeom>
          <a:noFill/>
          <a:ln>
            <a:solidFill>
              <a:schemeClr val="bg2"/>
            </a:solidFill>
          </a:ln>
        </p:spPr>
      </p:pic>
      <p:sp>
        <p:nvSpPr>
          <p:cNvPr id="6" name="TextBox 5"/>
          <p:cNvSpPr txBox="1"/>
          <p:nvPr/>
        </p:nvSpPr>
        <p:spPr>
          <a:xfrm>
            <a:off x="6650183" y="2791681"/>
            <a:ext cx="1876301" cy="261610"/>
          </a:xfrm>
          <a:prstGeom prst="rect">
            <a:avLst/>
          </a:prstGeom>
          <a:noFill/>
        </p:spPr>
        <p:txBody>
          <a:bodyPr wrap="square" rtlCol="0">
            <a:spAutoFit/>
          </a:bodyPr>
          <a:lstStyle/>
          <a:p>
            <a:pPr algn="ctr"/>
            <a:r>
              <a:rPr lang="en-US" sz="1050" b="1" dirty="0" smtClean="0">
                <a:solidFill>
                  <a:schemeClr val="tx2"/>
                </a:solidFill>
                <a:latin typeface="Calibri" pitchFamily="34" charset="0"/>
              </a:rPr>
              <a:t>Oracle Cloud</a:t>
            </a:r>
          </a:p>
        </p:txBody>
      </p:sp>
    </p:spTree>
    <p:extLst>
      <p:ext uri="{BB962C8B-B14F-4D97-AF65-F5344CB8AC3E}">
        <p14:creationId xmlns:p14="http://schemas.microsoft.com/office/powerpoint/2010/main" xmlns="" val="731018949"/>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48640" y="1801368"/>
            <a:ext cx="3593592" cy="2203704"/>
          </a:xfrm>
        </p:spPr>
        <p:txBody>
          <a:bodyPr>
            <a:noAutofit/>
          </a:bodyPr>
          <a:lstStyle/>
          <a:p>
            <a:r>
              <a:rPr lang="en-US" sz="1500" b="1" dirty="0"/>
              <a:t>Situation</a:t>
            </a:r>
            <a:r>
              <a:rPr lang="en-US" sz="1500"/>
              <a:t>: </a:t>
            </a:r>
            <a:r>
              <a:rPr lang="en-US" sz="1500" smtClean="0"/>
              <a:t>Elizabeth Arden lacked a comprehensive, fully integrated HCM solution to manage its global workforce.</a:t>
            </a:r>
            <a:endParaRPr lang="en-US" sz="1500" dirty="0" smtClean="0"/>
          </a:p>
          <a:p>
            <a:r>
              <a:rPr lang="en-US" sz="1500" b="1" dirty="0" smtClean="0"/>
              <a:t>Challenge</a:t>
            </a:r>
            <a:r>
              <a:rPr lang="en-US" sz="1500" smtClean="0"/>
              <a:t>: Get all locations worldwide on a single, integrated HCM platform that can handle core HR needs as well as compensation and performance management</a:t>
            </a:r>
            <a:endParaRPr lang="en-US" sz="1500" dirty="0" smtClean="0"/>
          </a:p>
        </p:txBody>
      </p:sp>
      <p:sp>
        <p:nvSpPr>
          <p:cNvPr id="4" name="Text Placeholder 3"/>
          <p:cNvSpPr>
            <a:spLocks noGrp="1"/>
          </p:cNvSpPr>
          <p:nvPr>
            <p:ph type="body" sz="quarter" idx="14"/>
          </p:nvPr>
        </p:nvSpPr>
        <p:spPr/>
        <p:txBody>
          <a:bodyPr/>
          <a:lstStyle/>
          <a:p>
            <a:r>
              <a:rPr lang="en-US" sz="1800" dirty="0" smtClean="0"/>
              <a:t>Before</a:t>
            </a:r>
            <a:endParaRPr lang="en-US" sz="1800" dirty="0"/>
          </a:p>
        </p:txBody>
      </p:sp>
      <p:sp>
        <p:nvSpPr>
          <p:cNvPr id="5" name="Title 4"/>
          <p:cNvSpPr>
            <a:spLocks noGrp="1"/>
          </p:cNvSpPr>
          <p:nvPr>
            <p:ph type="title"/>
          </p:nvPr>
        </p:nvSpPr>
        <p:spPr/>
        <p:txBody>
          <a:bodyPr/>
          <a:lstStyle/>
          <a:p>
            <a:r>
              <a:rPr lang="en-US" dirty="0" smtClean="0"/>
              <a:t>Elizabeth Arden</a:t>
            </a:r>
            <a:endParaRPr lang="en-US" dirty="0"/>
          </a:p>
        </p:txBody>
      </p:sp>
      <p:sp>
        <p:nvSpPr>
          <p:cNvPr id="13" name="Picture Placeholder 12"/>
          <p:cNvSpPr>
            <a:spLocks noGrp="1"/>
          </p:cNvSpPr>
          <p:nvPr>
            <p:ph type="pic" sz="quarter" idx="15"/>
          </p:nvPr>
        </p:nvSpPr>
        <p:spPr>
          <a:xfrm>
            <a:off x="4858602" y="1285336"/>
            <a:ext cx="4181881" cy="2872596"/>
          </a:xfrm>
          <a:noFill/>
          <a:ln>
            <a:noFill/>
          </a:ln>
          <a:effectLst>
            <a:reflection blurRad="63500" stA="50000" endPos="7000" dir="5400000" sy="-100000" algn="bl" rotWithShape="0"/>
          </a:effectLst>
        </p:spPr>
      </p:sp>
      <p:pic>
        <p:nvPicPr>
          <p:cNvPr id="16" name="Picture 3"/>
          <p:cNvPicPr>
            <a:picLocks noChangeAspect="1" noChangeArrowheads="1"/>
          </p:cNvPicPr>
          <p:nvPr/>
        </p:nvPicPr>
        <p:blipFill>
          <a:blip r:embed="rId3" cstate="screen"/>
          <a:srcRect/>
          <a:stretch>
            <a:fillRect/>
          </a:stretch>
        </p:blipFill>
        <p:spPr bwMode="auto">
          <a:xfrm>
            <a:off x="7070690" y="0"/>
            <a:ext cx="2073310" cy="1184749"/>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4544703" y="1161288"/>
            <a:ext cx="4599295" cy="3310065"/>
          </a:xfrm>
          <a:prstGeom prst="rect">
            <a:avLst/>
          </a:prstGeom>
          <a:noFill/>
          <a:ln w="9525">
            <a:noFill/>
            <a:miter lim="800000"/>
            <a:headEnd/>
            <a:tailEnd/>
          </a:ln>
          <a:effectLst/>
        </p:spPr>
      </p:pic>
      <p:grpSp>
        <p:nvGrpSpPr>
          <p:cNvPr id="2" name="Group 13"/>
          <p:cNvGrpSpPr/>
          <p:nvPr/>
        </p:nvGrpSpPr>
        <p:grpSpPr>
          <a:xfrm>
            <a:off x="0" y="1161288"/>
            <a:ext cx="4292600" cy="2979737"/>
            <a:chOff x="1200" y="1161288"/>
            <a:chExt cx="4292600" cy="2979737"/>
          </a:xfrm>
        </p:grpSpPr>
        <p:sp>
          <p:nvSpPr>
            <p:cNvPr id="15" name="Rectangle 14"/>
            <p:cNvSpPr/>
            <p:nvPr/>
          </p:nvSpPr>
          <p:spPr bwMode="auto">
            <a:xfrm>
              <a:off x="2788" y="1161288"/>
              <a:ext cx="4291012" cy="550862"/>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fontAlgn="auto">
                <a:spcBef>
                  <a:spcPts val="0"/>
                </a:spcBef>
                <a:spcAft>
                  <a:spcPts val="0"/>
                </a:spcAft>
                <a:defRPr/>
              </a:pPr>
              <a:endParaRPr lang="en-US" sz="4000" b="1" dirty="0">
                <a:solidFill>
                  <a:srgbClr val="FFFFFF"/>
                </a:solidFill>
                <a:latin typeface="Arial" pitchFamily="-106" charset="0"/>
                <a:ea typeface="ＭＳ Ｐゴシック" pitchFamily="34" charset="-128"/>
                <a:cs typeface="+mn-cs"/>
              </a:endParaRPr>
            </a:p>
          </p:txBody>
        </p:sp>
        <p:sp>
          <p:nvSpPr>
            <p:cNvPr id="17" name="Text Placeholder 22"/>
            <p:cNvSpPr txBox="1">
              <a:spLocks/>
            </p:cNvSpPr>
            <p:nvPr/>
          </p:nvSpPr>
          <p:spPr bwMode="auto">
            <a:xfrm>
              <a:off x="805546" y="1167620"/>
              <a:ext cx="3412068" cy="544351"/>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marL="0" indent="0">
                <a:buNone/>
                <a:defRPr sz="2000" b="1" cap="none" baseline="0">
                  <a:solidFill>
                    <a:schemeClr val="bg1"/>
                  </a:solidFill>
                </a:defRPr>
              </a:lvl1pPr>
            </a:lstStyle>
            <a:p>
              <a:pPr marL="0" marR="0" lvl="0" indent="0" algn="l" defTabSz="228600" rtl="0" eaLnBrk="1" fontAlgn="base" latinLnBrk="0" hangingPunct="1">
                <a:lnSpc>
                  <a:spcPct val="100000"/>
                </a:lnSpc>
                <a:spcBef>
                  <a:spcPct val="0"/>
                </a:spcBef>
                <a:spcAft>
                  <a:spcPts val="600"/>
                </a:spcAft>
                <a:buClr>
                  <a:srgbClr val="FF0000"/>
                </a:buClr>
                <a:buSzPct val="85000"/>
                <a:buFont typeface="Wingdings" pitchFamily="2" charset="2"/>
                <a:buNone/>
                <a:tabLst/>
                <a:defRPr/>
              </a:pPr>
              <a:r>
                <a:rPr kumimoji="0" lang="en-US" sz="2000" b="1" i="0" u="none" strike="noStrike" kern="1200" cap="none" spc="0" normalizeH="0" baseline="0" noProof="0" smtClean="0">
                  <a:ln>
                    <a:noFill/>
                  </a:ln>
                  <a:solidFill>
                    <a:schemeClr val="bg1"/>
                  </a:solidFill>
                  <a:effectLst/>
                  <a:uLnTx/>
                  <a:uFillTx/>
                  <a:latin typeface="Arial" pitchFamily="34" charset="0"/>
                  <a:ea typeface="+mn-ea"/>
                  <a:cs typeface="Arial" pitchFamily="34" charset="0"/>
                </a:rPr>
                <a:t>After</a:t>
              </a:r>
            </a:p>
          </p:txBody>
        </p:sp>
        <p:sp>
          <p:nvSpPr>
            <p:cNvPr id="18" name="Rectangle 17"/>
            <p:cNvSpPr/>
            <p:nvPr/>
          </p:nvSpPr>
          <p:spPr>
            <a:xfrm>
              <a:off x="1200" y="1720088"/>
              <a:ext cx="4284663" cy="2420937"/>
            </a:xfrm>
            <a:prstGeom prst="rect">
              <a:avLst/>
            </a:prstGeom>
            <a:gradFill flip="none" rotWithShape="1">
              <a:gsLst>
                <a:gs pos="0">
                  <a:srgbClr val="B3B3B3"/>
                </a:gs>
                <a:gs pos="100000">
                  <a:srgbClr val="F3F3F3"/>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 Placeholder 22"/>
            <p:cNvSpPr txBox="1">
              <a:spLocks/>
            </p:cNvSpPr>
            <p:nvPr/>
          </p:nvSpPr>
          <p:spPr>
            <a:xfrm>
              <a:off x="549840" y="1799232"/>
              <a:ext cx="3592864" cy="2199496"/>
            </a:xfrm>
            <a:prstGeom prst="rect">
              <a:avLst/>
            </a:prstGeom>
          </p:spPr>
          <p:txBody>
            <a:bodyPr vert="horz" lIns="0" tIns="0" rIns="0" bIns="0" rtlCol="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16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sz="1500" b="1" dirty="0" smtClean="0">
                  <a:solidFill>
                    <a:srgbClr val="000000"/>
                  </a:solidFill>
                </a:rPr>
                <a:t>Solution</a:t>
              </a:r>
              <a:r>
                <a:rPr lang="en-US" sz="1500" dirty="0" smtClean="0">
                  <a:solidFill>
                    <a:srgbClr val="000000"/>
                  </a:solidFill>
                </a:rPr>
                <a:t>: </a:t>
              </a:r>
              <a:r>
                <a:rPr lang="en-US" sz="1400" dirty="0" smtClean="0"/>
                <a:t>Oracle HCM Cloud Service </a:t>
              </a:r>
            </a:p>
            <a:p>
              <a:pPr lvl="1" fontAlgn="auto">
                <a:spcAft>
                  <a:spcPts val="0"/>
                </a:spcAft>
                <a:buClr>
                  <a:schemeClr val="accent1"/>
                </a:buClr>
              </a:pPr>
              <a:r>
                <a:rPr lang="en-US" sz="1400" dirty="0" smtClean="0">
                  <a:solidFill>
                    <a:srgbClr val="000000"/>
                  </a:solidFill>
                </a:rPr>
                <a:t>Fusion Core HR</a:t>
              </a:r>
            </a:p>
            <a:p>
              <a:pPr lvl="1" fontAlgn="auto">
                <a:spcAft>
                  <a:spcPts val="0"/>
                </a:spcAft>
                <a:buClr>
                  <a:schemeClr val="accent1"/>
                </a:buClr>
              </a:pPr>
              <a:r>
                <a:rPr lang="en-US" sz="1400" dirty="0" smtClean="0">
                  <a:solidFill>
                    <a:srgbClr val="000000"/>
                  </a:solidFill>
                </a:rPr>
                <a:t>Fusion Talent Management</a:t>
              </a:r>
              <a:endParaRPr lang="en-US" sz="2000" dirty="0" smtClean="0">
                <a:solidFill>
                  <a:srgbClr val="000000"/>
                </a:solidFill>
              </a:endParaRPr>
            </a:p>
            <a:p>
              <a:pPr fontAlgn="auto">
                <a:spcBef>
                  <a:spcPts val="600"/>
                </a:spcBef>
              </a:pPr>
              <a:r>
                <a:rPr lang="en-US" sz="1500" b="1" dirty="0" smtClean="0">
                  <a:solidFill>
                    <a:srgbClr val="000000"/>
                  </a:solidFill>
                </a:rPr>
                <a:t>Result</a:t>
              </a:r>
              <a:r>
                <a:rPr lang="en-US" sz="1500" dirty="0" smtClean="0">
                  <a:solidFill>
                    <a:srgbClr val="000000"/>
                  </a:solidFill>
                </a:rPr>
                <a:t>: Comprehensive and fully integrated HCM solution that aligns compensation with performance and enhances workforce motivation and retention</a:t>
              </a:r>
            </a:p>
          </p:txBody>
        </p:sp>
      </p:grpSp>
    </p:spTree>
    <p:extLst>
      <p:ext uri="{BB962C8B-B14F-4D97-AF65-F5344CB8AC3E}">
        <p14:creationId xmlns="" xmlns:p14="http://schemas.microsoft.com/office/powerpoint/2010/main" xmlns:mv="urn:schemas-microsoft-com:mac:vml" xmlns:mc="http://schemas.openxmlformats.org/markup-compatibility/2006" val="137281298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 name="Freeform 68"/>
          <p:cNvSpPr>
            <a:spLocks/>
          </p:cNvSpPr>
          <p:nvPr/>
        </p:nvSpPr>
        <p:spPr bwMode="auto">
          <a:xfrm>
            <a:off x="5071603" y="1214591"/>
            <a:ext cx="2116875" cy="2737826"/>
          </a:xfrm>
          <a:custGeom>
            <a:avLst/>
            <a:gdLst>
              <a:gd name="T0" fmla="*/ 2216 w 2216"/>
              <a:gd name="T1" fmla="*/ 1425 h 1425"/>
              <a:gd name="T2" fmla="*/ 0 w 2216"/>
              <a:gd name="T3" fmla="*/ 1425 h 1425"/>
              <a:gd name="T4" fmla="*/ 0 w 2216"/>
              <a:gd name="T5" fmla="*/ 0 h 1425"/>
              <a:gd name="T6" fmla="*/ 2216 w 2216"/>
              <a:gd name="T7" fmla="*/ 0 h 1425"/>
              <a:gd name="T8" fmla="*/ 2216 w 2216"/>
              <a:gd name="T9" fmla="*/ 1425 h 1425"/>
            </a:gdLst>
            <a:ahLst/>
            <a:cxnLst>
              <a:cxn ang="0">
                <a:pos x="T0" y="T1"/>
              </a:cxn>
              <a:cxn ang="0">
                <a:pos x="T2" y="T3"/>
              </a:cxn>
              <a:cxn ang="0">
                <a:pos x="T4" y="T5"/>
              </a:cxn>
              <a:cxn ang="0">
                <a:pos x="T6" y="T7"/>
              </a:cxn>
              <a:cxn ang="0">
                <a:pos x="T8" y="T9"/>
              </a:cxn>
            </a:cxnLst>
            <a:rect l="0" t="0" r="r" b="b"/>
            <a:pathLst>
              <a:path w="2216" h="1425">
                <a:moveTo>
                  <a:pt x="2216" y="1425"/>
                </a:moveTo>
                <a:cubicBezTo>
                  <a:pt x="2115" y="1425"/>
                  <a:pt x="101" y="1425"/>
                  <a:pt x="0" y="1425"/>
                </a:cubicBezTo>
                <a:cubicBezTo>
                  <a:pt x="0" y="1328"/>
                  <a:pt x="0" y="97"/>
                  <a:pt x="0" y="0"/>
                </a:cubicBezTo>
                <a:cubicBezTo>
                  <a:pt x="101" y="0"/>
                  <a:pt x="2115" y="0"/>
                  <a:pt x="2216" y="0"/>
                </a:cubicBezTo>
                <a:cubicBezTo>
                  <a:pt x="2216" y="97"/>
                  <a:pt x="2216" y="1328"/>
                  <a:pt x="2216" y="1425"/>
                </a:cubicBezTo>
                <a:close/>
              </a:path>
            </a:pathLst>
          </a:custGeom>
          <a:gradFill flip="none" rotWithShape="1">
            <a:gsLst>
              <a:gs pos="97500">
                <a:schemeClr val="tx2">
                  <a:lumMod val="40000"/>
                  <a:lumOff val="60000"/>
                  <a:alpha val="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71" name="Text Placeholder 19"/>
          <p:cNvSpPr txBox="1">
            <a:spLocks/>
          </p:cNvSpPr>
          <p:nvPr/>
        </p:nvSpPr>
        <p:spPr>
          <a:xfrm>
            <a:off x="5133569" y="1403404"/>
            <a:ext cx="1995646" cy="421234"/>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None/>
            </a:pPr>
            <a:r>
              <a:rPr lang="en-US" sz="1400" b="1" dirty="0" smtClean="0">
                <a:ln w="6350">
                  <a:noFill/>
                </a:ln>
                <a:gradFill>
                  <a:gsLst>
                    <a:gs pos="100000">
                      <a:schemeClr val="tx1"/>
                    </a:gs>
                    <a:gs pos="0">
                      <a:schemeClr val="tx2">
                        <a:lumMod val="60000"/>
                        <a:lumOff val="40000"/>
                      </a:schemeClr>
                    </a:gs>
                  </a:gsLst>
                  <a:lin ang="5400000" scaled="0"/>
                </a:gradFill>
                <a:latin typeface="+mn-lt"/>
                <a:cs typeface="+mn-cs"/>
              </a:rPr>
              <a:t>End to End Solutions</a:t>
            </a:r>
            <a:endParaRPr lang="en-US" sz="700" b="1" dirty="0">
              <a:ln w="6350">
                <a:noFill/>
              </a:ln>
              <a:gradFill>
                <a:gsLst>
                  <a:gs pos="100000">
                    <a:schemeClr val="tx1"/>
                  </a:gs>
                  <a:gs pos="0">
                    <a:schemeClr val="tx2">
                      <a:lumMod val="60000"/>
                      <a:lumOff val="40000"/>
                    </a:schemeClr>
                  </a:gs>
                </a:gsLst>
                <a:lin ang="5400000" scaled="0"/>
              </a:gradFill>
              <a:latin typeface="+mn-lt"/>
              <a:cs typeface="+mn-cs"/>
            </a:endParaRPr>
          </a:p>
        </p:txBody>
      </p:sp>
      <p:sp>
        <p:nvSpPr>
          <p:cNvPr id="73" name="Text Placeholder 19"/>
          <p:cNvSpPr txBox="1">
            <a:spLocks/>
          </p:cNvSpPr>
          <p:nvPr/>
        </p:nvSpPr>
        <p:spPr>
          <a:xfrm>
            <a:off x="5133569" y="1892140"/>
            <a:ext cx="1995646" cy="421234"/>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None/>
            </a:pPr>
            <a:r>
              <a:rPr lang="en-US" sz="1400" b="1" dirty="0" smtClean="0">
                <a:ln w="6350">
                  <a:noFill/>
                </a:ln>
                <a:gradFill>
                  <a:gsLst>
                    <a:gs pos="100000">
                      <a:schemeClr val="tx1"/>
                    </a:gs>
                    <a:gs pos="0">
                      <a:schemeClr val="tx2">
                        <a:lumMod val="60000"/>
                        <a:lumOff val="40000"/>
                      </a:schemeClr>
                    </a:gs>
                  </a:gsLst>
                  <a:lin ang="5400000" scaled="0"/>
                </a:gradFill>
                <a:latin typeface="+mn-lt"/>
                <a:cs typeface="+mn-cs"/>
              </a:rPr>
              <a:t>Workforce Insights</a:t>
            </a:r>
            <a:endParaRPr lang="en-US" sz="700" b="1" dirty="0">
              <a:ln w="6350">
                <a:noFill/>
              </a:ln>
              <a:gradFill>
                <a:gsLst>
                  <a:gs pos="100000">
                    <a:schemeClr val="tx1"/>
                  </a:gs>
                  <a:gs pos="0">
                    <a:schemeClr val="tx2">
                      <a:lumMod val="60000"/>
                      <a:lumOff val="40000"/>
                    </a:schemeClr>
                  </a:gs>
                </a:gsLst>
                <a:lin ang="5400000" scaled="0"/>
              </a:gradFill>
              <a:latin typeface="+mn-lt"/>
              <a:cs typeface="+mn-cs"/>
            </a:endParaRPr>
          </a:p>
        </p:txBody>
      </p:sp>
      <p:sp>
        <p:nvSpPr>
          <p:cNvPr id="74" name="Text Placeholder 19"/>
          <p:cNvSpPr txBox="1">
            <a:spLocks/>
          </p:cNvSpPr>
          <p:nvPr/>
        </p:nvSpPr>
        <p:spPr>
          <a:xfrm>
            <a:off x="5133569" y="2380876"/>
            <a:ext cx="1995646" cy="421234"/>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None/>
            </a:pPr>
            <a:r>
              <a:rPr lang="en-US" sz="1400" b="1" dirty="0" smtClean="0">
                <a:ln w="6350">
                  <a:noFill/>
                </a:ln>
                <a:gradFill>
                  <a:gsLst>
                    <a:gs pos="100000">
                      <a:schemeClr val="tx1"/>
                    </a:gs>
                    <a:gs pos="0">
                      <a:schemeClr val="tx2">
                        <a:lumMod val="60000"/>
                        <a:lumOff val="40000"/>
                      </a:schemeClr>
                    </a:gs>
                  </a:gsLst>
                  <a:lin ang="5400000" scaled="0"/>
                </a:gradFill>
                <a:latin typeface="+mn-lt"/>
                <a:cs typeface="+mn-cs"/>
              </a:rPr>
              <a:t>Talent Management</a:t>
            </a:r>
            <a:endParaRPr lang="en-US" sz="700" b="1" dirty="0">
              <a:ln w="6350">
                <a:noFill/>
              </a:ln>
              <a:gradFill>
                <a:gsLst>
                  <a:gs pos="100000">
                    <a:schemeClr val="tx1"/>
                  </a:gs>
                  <a:gs pos="0">
                    <a:schemeClr val="tx2">
                      <a:lumMod val="60000"/>
                      <a:lumOff val="40000"/>
                    </a:schemeClr>
                  </a:gs>
                </a:gsLst>
                <a:lin ang="5400000" scaled="0"/>
              </a:gradFill>
              <a:latin typeface="+mn-lt"/>
              <a:cs typeface="+mn-cs"/>
            </a:endParaRPr>
          </a:p>
        </p:txBody>
      </p:sp>
      <p:sp>
        <p:nvSpPr>
          <p:cNvPr id="75" name="Text Placeholder 19"/>
          <p:cNvSpPr txBox="1">
            <a:spLocks/>
          </p:cNvSpPr>
          <p:nvPr/>
        </p:nvSpPr>
        <p:spPr>
          <a:xfrm>
            <a:off x="5133569" y="2869612"/>
            <a:ext cx="1995646" cy="421234"/>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None/>
            </a:pPr>
            <a:r>
              <a:rPr lang="en-US" sz="1400" b="1" dirty="0" smtClean="0">
                <a:ln w="6350">
                  <a:noFill/>
                </a:ln>
                <a:gradFill>
                  <a:gsLst>
                    <a:gs pos="100000">
                      <a:schemeClr val="tx1"/>
                    </a:gs>
                    <a:gs pos="0">
                      <a:schemeClr val="tx2">
                        <a:lumMod val="60000"/>
                        <a:lumOff val="40000"/>
                      </a:schemeClr>
                    </a:gs>
                  </a:gsLst>
                  <a:lin ang="5400000" scaled="0"/>
                </a:gradFill>
                <a:latin typeface="+mn-lt"/>
                <a:cs typeface="+mn-cs"/>
              </a:rPr>
              <a:t>Social and Mobile</a:t>
            </a:r>
            <a:endParaRPr lang="en-US" sz="700" b="1" dirty="0">
              <a:ln w="6350">
                <a:noFill/>
              </a:ln>
              <a:gradFill>
                <a:gsLst>
                  <a:gs pos="100000">
                    <a:schemeClr val="tx1"/>
                  </a:gs>
                  <a:gs pos="0">
                    <a:schemeClr val="tx2">
                      <a:lumMod val="60000"/>
                      <a:lumOff val="40000"/>
                    </a:schemeClr>
                  </a:gs>
                </a:gsLst>
                <a:lin ang="5400000" scaled="0"/>
              </a:gradFill>
              <a:latin typeface="+mn-lt"/>
              <a:cs typeface="+mn-cs"/>
            </a:endParaRPr>
          </a:p>
        </p:txBody>
      </p:sp>
      <p:sp>
        <p:nvSpPr>
          <p:cNvPr id="76" name="Text Placeholder 19"/>
          <p:cNvSpPr txBox="1">
            <a:spLocks/>
          </p:cNvSpPr>
          <p:nvPr/>
        </p:nvSpPr>
        <p:spPr>
          <a:xfrm>
            <a:off x="5133569" y="3358349"/>
            <a:ext cx="1995646" cy="421234"/>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None/>
            </a:pPr>
            <a:r>
              <a:rPr lang="en-US" sz="1400" b="1" dirty="0" smtClean="0">
                <a:ln w="6350">
                  <a:noFill/>
                </a:ln>
                <a:gradFill>
                  <a:gsLst>
                    <a:gs pos="100000">
                      <a:schemeClr val="tx1"/>
                    </a:gs>
                    <a:gs pos="0">
                      <a:schemeClr val="tx2">
                        <a:lumMod val="60000"/>
                        <a:lumOff val="40000"/>
                      </a:schemeClr>
                    </a:gs>
                  </a:gsLst>
                  <a:lin ang="5400000" scaled="0"/>
                </a:gradFill>
                <a:latin typeface="+mn-lt"/>
                <a:cs typeface="+mn-cs"/>
              </a:rPr>
              <a:t>Global Capabilities</a:t>
            </a:r>
            <a:endParaRPr lang="en-US" sz="700" b="1" dirty="0">
              <a:ln w="6350">
                <a:noFill/>
              </a:ln>
              <a:gradFill>
                <a:gsLst>
                  <a:gs pos="100000">
                    <a:schemeClr val="tx1"/>
                  </a:gs>
                  <a:gs pos="0">
                    <a:schemeClr val="tx2">
                      <a:lumMod val="60000"/>
                      <a:lumOff val="40000"/>
                    </a:schemeClr>
                  </a:gs>
                </a:gsLst>
                <a:lin ang="5400000" scaled="0"/>
              </a:gradFill>
              <a:latin typeface="+mn-lt"/>
              <a:cs typeface="+mn-cs"/>
            </a:endParaRPr>
          </a:p>
        </p:txBody>
      </p:sp>
      <p:cxnSp>
        <p:nvCxnSpPr>
          <p:cNvPr id="77" name="Straight Connector 76"/>
          <p:cNvCxnSpPr/>
          <p:nvPr/>
        </p:nvCxnSpPr>
        <p:spPr>
          <a:xfrm>
            <a:off x="5488674" y="1858389"/>
            <a:ext cx="1216926" cy="0"/>
          </a:xfrm>
          <a:prstGeom prst="line">
            <a:avLst/>
          </a:prstGeom>
          <a:ln w="25400" cap="rnd">
            <a:gradFill>
              <a:gsLst>
                <a:gs pos="0">
                  <a:schemeClr val="accent1"/>
                </a:gs>
                <a:gs pos="100000">
                  <a:schemeClr val="accent1">
                    <a:lumMod val="7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488674" y="2347125"/>
            <a:ext cx="1216926" cy="0"/>
          </a:xfrm>
          <a:prstGeom prst="line">
            <a:avLst/>
          </a:prstGeom>
          <a:ln w="25400" cap="rnd">
            <a:gradFill>
              <a:gsLst>
                <a:gs pos="0">
                  <a:schemeClr val="accent1"/>
                </a:gs>
                <a:gs pos="100000">
                  <a:schemeClr val="accent1">
                    <a:lumMod val="7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488674" y="2835861"/>
            <a:ext cx="1216926" cy="0"/>
          </a:xfrm>
          <a:prstGeom prst="line">
            <a:avLst/>
          </a:prstGeom>
          <a:ln w="25400" cap="rnd">
            <a:gradFill>
              <a:gsLst>
                <a:gs pos="0">
                  <a:schemeClr val="accent1"/>
                </a:gs>
                <a:gs pos="100000">
                  <a:schemeClr val="accent1">
                    <a:lumMod val="7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488674" y="3324597"/>
            <a:ext cx="1216926" cy="0"/>
          </a:xfrm>
          <a:prstGeom prst="line">
            <a:avLst/>
          </a:prstGeom>
          <a:ln w="25400" cap="rnd">
            <a:gradFill>
              <a:gsLst>
                <a:gs pos="0">
                  <a:schemeClr val="accent1"/>
                </a:gs>
                <a:gs pos="100000">
                  <a:schemeClr val="accent1">
                    <a:lumMod val="75000"/>
                  </a:schemeClr>
                </a:gs>
              </a:gsLst>
              <a:lin ang="5400000" scaled="0"/>
            </a:gradFill>
          </a:ln>
        </p:spPr>
        <p:style>
          <a:lnRef idx="1">
            <a:schemeClr val="accent1"/>
          </a:lnRef>
          <a:fillRef idx="0">
            <a:schemeClr val="accent1"/>
          </a:fillRef>
          <a:effectRef idx="0">
            <a:schemeClr val="accent1"/>
          </a:effectRef>
          <a:fontRef idx="minor">
            <a:schemeClr val="tx1"/>
          </a:fontRef>
        </p:style>
      </p:cxnSp>
      <p:sp useBgFill="1">
        <p:nvSpPr>
          <p:cNvPr id="66" name="Rectangle 65"/>
          <p:cNvSpPr/>
          <p:nvPr/>
        </p:nvSpPr>
        <p:spPr>
          <a:xfrm>
            <a:off x="7239771" y="1165559"/>
            <a:ext cx="1904229" cy="3050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Ipad-light" hidden="1"/>
          <p:cNvGrpSpPr/>
          <p:nvPr/>
        </p:nvGrpSpPr>
        <p:grpSpPr>
          <a:xfrm rot="5400000">
            <a:off x="4503025" y="1348005"/>
            <a:ext cx="3254027" cy="2482423"/>
            <a:chOff x="2992801" y="1096888"/>
            <a:chExt cx="3161381" cy="2411744"/>
          </a:xfrm>
        </p:grpSpPr>
        <p:sp>
          <p:nvSpPr>
            <p:cNvPr id="7" name="Oval 6"/>
            <p:cNvSpPr/>
            <p:nvPr/>
          </p:nvSpPr>
          <p:spPr>
            <a:xfrm>
              <a:off x="3051912" y="2233531"/>
              <a:ext cx="138455" cy="138455"/>
            </a:xfrm>
            <a:prstGeom prst="ellipse">
              <a:avLst/>
            </a:prstGeom>
            <a:gradFill>
              <a:gsLst>
                <a:gs pos="0">
                  <a:srgbClr val="000000">
                    <a:lumMod val="85000"/>
                    <a:lumOff val="15000"/>
                  </a:srgbClr>
                </a:gs>
                <a:gs pos="100000">
                  <a:srgbClr val="000000">
                    <a:lumMod val="50000"/>
                    <a:lumOff val="50000"/>
                  </a:srgbClr>
                </a:gs>
              </a:gsLst>
              <a:lin ang="16200000" scaled="1"/>
            </a:gradFill>
            <a:ln w="15875">
              <a:gradFill>
                <a:gsLst>
                  <a:gs pos="0">
                    <a:sysClr val="window" lastClr="FFFFFF">
                      <a:alpha val="9000"/>
                    </a:sysClr>
                  </a:gs>
                  <a:gs pos="100000">
                    <a:sysClr val="window" lastClr="FFFFFF"/>
                  </a:gs>
                </a:gsLst>
                <a:lin ang="5400000" scaled="0"/>
              </a:gra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 name="Freeform 8"/>
            <p:cNvSpPr>
              <a:spLocks noEditPoints="1"/>
            </p:cNvSpPr>
            <p:nvPr/>
          </p:nvSpPr>
          <p:spPr bwMode="auto">
            <a:xfrm rot="16200000">
              <a:off x="3367620" y="722069"/>
              <a:ext cx="2411744" cy="3161381"/>
            </a:xfrm>
            <a:custGeom>
              <a:avLst/>
              <a:gdLst>
                <a:gd name="T0" fmla="*/ 992 w 1028"/>
                <a:gd name="T1" fmla="*/ 0 h 1348"/>
                <a:gd name="T2" fmla="*/ 37 w 1028"/>
                <a:gd name="T3" fmla="*/ 0 h 1348"/>
                <a:gd name="T4" fmla="*/ 0 w 1028"/>
                <a:gd name="T5" fmla="*/ 38 h 1348"/>
                <a:gd name="T6" fmla="*/ 0 w 1028"/>
                <a:gd name="T7" fmla="*/ 1312 h 1348"/>
                <a:gd name="T8" fmla="*/ 37 w 1028"/>
                <a:gd name="T9" fmla="*/ 1348 h 1348"/>
                <a:gd name="T10" fmla="*/ 992 w 1028"/>
                <a:gd name="T11" fmla="*/ 1348 h 1348"/>
                <a:gd name="T12" fmla="*/ 1028 w 1028"/>
                <a:gd name="T13" fmla="*/ 1312 h 1348"/>
                <a:gd name="T14" fmla="*/ 1028 w 1028"/>
                <a:gd name="T15" fmla="*/ 38 h 1348"/>
                <a:gd name="T16" fmla="*/ 992 w 1028"/>
                <a:gd name="T17" fmla="*/ 0 h 1348"/>
                <a:gd name="T18" fmla="*/ 516 w 1028"/>
                <a:gd name="T19" fmla="*/ 44 h 1348"/>
                <a:gd name="T20" fmla="*/ 526 w 1028"/>
                <a:gd name="T21" fmla="*/ 54 h 1348"/>
                <a:gd name="T22" fmla="*/ 516 w 1028"/>
                <a:gd name="T23" fmla="*/ 64 h 1348"/>
                <a:gd name="T24" fmla="*/ 507 w 1028"/>
                <a:gd name="T25" fmla="*/ 54 h 1348"/>
                <a:gd name="T26" fmla="*/ 516 w 1028"/>
                <a:gd name="T27" fmla="*/ 44 h 1348"/>
                <a:gd name="T28" fmla="*/ 514 w 1028"/>
                <a:gd name="T29" fmla="*/ 1323 h 1348"/>
                <a:gd name="T30" fmla="*/ 484 w 1028"/>
                <a:gd name="T31" fmla="*/ 1292 h 1348"/>
                <a:gd name="T32" fmla="*/ 514 w 1028"/>
                <a:gd name="T33" fmla="*/ 1262 h 1348"/>
                <a:gd name="T34" fmla="*/ 545 w 1028"/>
                <a:gd name="T35" fmla="*/ 1292 h 1348"/>
                <a:gd name="T36" fmla="*/ 514 w 1028"/>
                <a:gd name="T37" fmla="*/ 1323 h 1348"/>
                <a:gd name="T38" fmla="*/ 932 w 1028"/>
                <a:gd name="T39" fmla="*/ 1228 h 1348"/>
                <a:gd name="T40" fmla="*/ 96 w 1028"/>
                <a:gd name="T41" fmla="*/ 1228 h 1348"/>
                <a:gd name="T42" fmla="*/ 96 w 1028"/>
                <a:gd name="T43" fmla="*/ 120 h 1348"/>
                <a:gd name="T44" fmla="*/ 932 w 1028"/>
                <a:gd name="T45" fmla="*/ 120 h 1348"/>
                <a:gd name="T46" fmla="*/ 932 w 1028"/>
                <a:gd name="T47" fmla="*/ 1228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8" h="1348">
                  <a:moveTo>
                    <a:pt x="992" y="0"/>
                  </a:moveTo>
                  <a:cubicBezTo>
                    <a:pt x="37" y="0"/>
                    <a:pt x="37" y="0"/>
                    <a:pt x="37" y="0"/>
                  </a:cubicBezTo>
                  <a:cubicBezTo>
                    <a:pt x="17" y="0"/>
                    <a:pt x="0" y="18"/>
                    <a:pt x="0" y="38"/>
                  </a:cubicBezTo>
                  <a:cubicBezTo>
                    <a:pt x="0" y="1312"/>
                    <a:pt x="0" y="1312"/>
                    <a:pt x="0" y="1312"/>
                  </a:cubicBezTo>
                  <a:cubicBezTo>
                    <a:pt x="0" y="1332"/>
                    <a:pt x="17" y="1348"/>
                    <a:pt x="37" y="1348"/>
                  </a:cubicBezTo>
                  <a:cubicBezTo>
                    <a:pt x="992" y="1348"/>
                    <a:pt x="992" y="1348"/>
                    <a:pt x="992" y="1348"/>
                  </a:cubicBezTo>
                  <a:cubicBezTo>
                    <a:pt x="1012" y="1348"/>
                    <a:pt x="1028" y="1332"/>
                    <a:pt x="1028" y="1312"/>
                  </a:cubicBezTo>
                  <a:cubicBezTo>
                    <a:pt x="1028" y="38"/>
                    <a:pt x="1028" y="38"/>
                    <a:pt x="1028" y="38"/>
                  </a:cubicBezTo>
                  <a:cubicBezTo>
                    <a:pt x="1028" y="18"/>
                    <a:pt x="1012" y="0"/>
                    <a:pt x="992" y="0"/>
                  </a:cubicBezTo>
                  <a:close/>
                  <a:moveTo>
                    <a:pt x="516" y="44"/>
                  </a:moveTo>
                  <a:cubicBezTo>
                    <a:pt x="522" y="44"/>
                    <a:pt x="526" y="49"/>
                    <a:pt x="526" y="54"/>
                  </a:cubicBezTo>
                  <a:cubicBezTo>
                    <a:pt x="526" y="59"/>
                    <a:pt x="522" y="64"/>
                    <a:pt x="516" y="64"/>
                  </a:cubicBezTo>
                  <a:cubicBezTo>
                    <a:pt x="511" y="64"/>
                    <a:pt x="507" y="59"/>
                    <a:pt x="507" y="54"/>
                  </a:cubicBezTo>
                  <a:cubicBezTo>
                    <a:pt x="507" y="49"/>
                    <a:pt x="511" y="44"/>
                    <a:pt x="516" y="44"/>
                  </a:cubicBezTo>
                  <a:close/>
                  <a:moveTo>
                    <a:pt x="514" y="1323"/>
                  </a:moveTo>
                  <a:cubicBezTo>
                    <a:pt x="497" y="1323"/>
                    <a:pt x="484" y="1309"/>
                    <a:pt x="484" y="1292"/>
                  </a:cubicBezTo>
                  <a:cubicBezTo>
                    <a:pt x="484" y="1275"/>
                    <a:pt x="497" y="1262"/>
                    <a:pt x="514" y="1262"/>
                  </a:cubicBezTo>
                  <a:cubicBezTo>
                    <a:pt x="531" y="1262"/>
                    <a:pt x="545" y="1275"/>
                    <a:pt x="545" y="1292"/>
                  </a:cubicBezTo>
                  <a:cubicBezTo>
                    <a:pt x="545" y="1309"/>
                    <a:pt x="531" y="1323"/>
                    <a:pt x="514" y="1323"/>
                  </a:cubicBezTo>
                  <a:close/>
                  <a:moveTo>
                    <a:pt x="932" y="1228"/>
                  </a:moveTo>
                  <a:cubicBezTo>
                    <a:pt x="96" y="1228"/>
                    <a:pt x="96" y="1228"/>
                    <a:pt x="96" y="1228"/>
                  </a:cubicBezTo>
                  <a:cubicBezTo>
                    <a:pt x="96" y="120"/>
                    <a:pt x="96" y="120"/>
                    <a:pt x="96" y="120"/>
                  </a:cubicBezTo>
                  <a:cubicBezTo>
                    <a:pt x="932" y="120"/>
                    <a:pt x="932" y="120"/>
                    <a:pt x="932" y="120"/>
                  </a:cubicBezTo>
                  <a:lnTo>
                    <a:pt x="932" y="1228"/>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 name="Oval 9"/>
            <p:cNvSpPr/>
            <p:nvPr/>
          </p:nvSpPr>
          <p:spPr>
            <a:xfrm rot="16200000">
              <a:off x="5921574" y="2210582"/>
              <a:ext cx="184352" cy="184352"/>
            </a:xfrm>
            <a:prstGeom prst="ellipse">
              <a:avLst/>
            </a:prstGeom>
            <a:gradFill>
              <a:gsLst>
                <a:gs pos="59000">
                  <a:schemeClr val="bg2">
                    <a:lumMod val="75000"/>
                  </a:schemeClr>
                </a:gs>
                <a:gs pos="100000">
                  <a:schemeClr val="bg1">
                    <a:lumMod val="85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grpSp>
      <p:grpSp>
        <p:nvGrpSpPr>
          <p:cNvPr id="3" name="Group 25" hidden="1"/>
          <p:cNvGrpSpPr/>
          <p:nvPr/>
        </p:nvGrpSpPr>
        <p:grpSpPr>
          <a:xfrm>
            <a:off x="4570730" y="2406622"/>
            <a:ext cx="896015" cy="2804248"/>
            <a:chOff x="411750" y="2126829"/>
            <a:chExt cx="896015" cy="2804248"/>
          </a:xfrm>
          <a:gradFill>
            <a:gsLst>
              <a:gs pos="100000">
                <a:schemeClr val="tx2">
                  <a:lumMod val="75000"/>
                </a:schemeClr>
              </a:gs>
              <a:gs pos="0">
                <a:schemeClr val="tx2">
                  <a:lumMod val="60000"/>
                  <a:lumOff val="40000"/>
                </a:schemeClr>
              </a:gs>
            </a:gsLst>
            <a:lin ang="5400000" scaled="0"/>
          </a:gradFill>
        </p:grpSpPr>
        <p:sp>
          <p:nvSpPr>
            <p:cNvPr id="27" name="Freeform 6"/>
            <p:cNvSpPr>
              <a:spLocks/>
            </p:cNvSpPr>
            <p:nvPr/>
          </p:nvSpPr>
          <p:spPr bwMode="auto">
            <a:xfrm rot="21540000">
              <a:off x="411750" y="2126829"/>
              <a:ext cx="896015" cy="2520802"/>
            </a:xfrm>
            <a:custGeom>
              <a:avLst/>
              <a:gdLst>
                <a:gd name="T0" fmla="*/ 228 w 406"/>
                <a:gd name="T1" fmla="*/ 700 h 1142"/>
                <a:gd name="T2" fmla="*/ 148 w 406"/>
                <a:gd name="T3" fmla="*/ 590 h 1142"/>
                <a:gd name="T4" fmla="*/ 153 w 406"/>
                <a:gd name="T5" fmla="*/ 45 h 1142"/>
                <a:gd name="T6" fmla="*/ 108 w 406"/>
                <a:gd name="T7" fmla="*/ 93 h 1142"/>
                <a:gd name="T8" fmla="*/ 70 w 406"/>
                <a:gd name="T9" fmla="*/ 243 h 1142"/>
                <a:gd name="T10" fmla="*/ 30 w 406"/>
                <a:gd name="T11" fmla="*/ 374 h 1142"/>
                <a:gd name="T12" fmla="*/ 22 w 406"/>
                <a:gd name="T13" fmla="*/ 530 h 1142"/>
                <a:gd name="T14" fmla="*/ 15 w 406"/>
                <a:gd name="T15" fmla="*/ 655 h 1142"/>
                <a:gd name="T16" fmla="*/ 108 w 406"/>
                <a:gd name="T17" fmla="*/ 969 h 1142"/>
                <a:gd name="T18" fmla="*/ 165 w 406"/>
                <a:gd name="T19" fmla="*/ 1142 h 1142"/>
                <a:gd name="T20" fmla="*/ 406 w 406"/>
                <a:gd name="T21" fmla="*/ 1142 h 1142"/>
                <a:gd name="T22" fmla="*/ 406 w 406"/>
                <a:gd name="T23" fmla="*/ 1068 h 1142"/>
                <a:gd name="T24" fmla="*/ 228 w 406"/>
                <a:gd name="T25" fmla="*/ 70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1142">
                  <a:moveTo>
                    <a:pt x="228" y="700"/>
                  </a:moveTo>
                  <a:cubicBezTo>
                    <a:pt x="228" y="700"/>
                    <a:pt x="143" y="698"/>
                    <a:pt x="148" y="590"/>
                  </a:cubicBezTo>
                  <a:cubicBezTo>
                    <a:pt x="153" y="45"/>
                    <a:pt x="153" y="45"/>
                    <a:pt x="153" y="45"/>
                  </a:cubicBezTo>
                  <a:cubicBezTo>
                    <a:pt x="153" y="45"/>
                    <a:pt x="118" y="0"/>
                    <a:pt x="108" y="93"/>
                  </a:cubicBezTo>
                  <a:cubicBezTo>
                    <a:pt x="108" y="93"/>
                    <a:pt x="93" y="196"/>
                    <a:pt x="70" y="243"/>
                  </a:cubicBezTo>
                  <a:cubicBezTo>
                    <a:pt x="70" y="243"/>
                    <a:pt x="30" y="309"/>
                    <a:pt x="30" y="374"/>
                  </a:cubicBezTo>
                  <a:cubicBezTo>
                    <a:pt x="30" y="374"/>
                    <a:pt x="27" y="487"/>
                    <a:pt x="22" y="530"/>
                  </a:cubicBezTo>
                  <a:cubicBezTo>
                    <a:pt x="22" y="530"/>
                    <a:pt x="0" y="615"/>
                    <a:pt x="15" y="655"/>
                  </a:cubicBezTo>
                  <a:cubicBezTo>
                    <a:pt x="15" y="655"/>
                    <a:pt x="95" y="874"/>
                    <a:pt x="108" y="969"/>
                  </a:cubicBezTo>
                  <a:cubicBezTo>
                    <a:pt x="165" y="1142"/>
                    <a:pt x="165" y="1142"/>
                    <a:pt x="165" y="1142"/>
                  </a:cubicBezTo>
                  <a:cubicBezTo>
                    <a:pt x="406" y="1142"/>
                    <a:pt x="406" y="1142"/>
                    <a:pt x="406" y="1142"/>
                  </a:cubicBezTo>
                  <a:cubicBezTo>
                    <a:pt x="406" y="1068"/>
                    <a:pt x="406" y="1068"/>
                    <a:pt x="406" y="1068"/>
                  </a:cubicBezTo>
                  <a:cubicBezTo>
                    <a:pt x="402" y="1067"/>
                    <a:pt x="228" y="700"/>
                    <a:pt x="228" y="7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
            <p:cNvSpPr>
              <a:spLocks/>
            </p:cNvSpPr>
            <p:nvPr/>
          </p:nvSpPr>
          <p:spPr bwMode="auto">
            <a:xfrm rot="20628902">
              <a:off x="613575" y="2923218"/>
              <a:ext cx="659632" cy="2007859"/>
            </a:xfrm>
            <a:custGeom>
              <a:avLst/>
              <a:gdLst>
                <a:gd name="T0" fmla="*/ 69 w 299"/>
                <a:gd name="T1" fmla="*/ 714 h 910"/>
                <a:gd name="T2" fmla="*/ 246 w 299"/>
                <a:gd name="T3" fmla="*/ 741 h 910"/>
                <a:gd name="T4" fmla="*/ 241 w 299"/>
                <a:gd name="T5" fmla="*/ 452 h 910"/>
                <a:gd name="T6" fmla="*/ 211 w 299"/>
                <a:gd name="T7" fmla="*/ 336 h 910"/>
                <a:gd name="T8" fmla="*/ 211 w 299"/>
                <a:gd name="T9" fmla="*/ 336 h 910"/>
                <a:gd name="T10" fmla="*/ 206 w 299"/>
                <a:gd name="T11" fmla="*/ 228 h 910"/>
                <a:gd name="T12" fmla="*/ 169 w 299"/>
                <a:gd name="T13" fmla="*/ 12 h 910"/>
                <a:gd name="T14" fmla="*/ 86 w 299"/>
                <a:gd name="T15" fmla="*/ 186 h 910"/>
                <a:gd name="T16" fmla="*/ 88 w 299"/>
                <a:gd name="T17" fmla="*/ 309 h 910"/>
                <a:gd name="T18" fmla="*/ 68 w 299"/>
                <a:gd name="T19" fmla="*/ 376 h 910"/>
                <a:gd name="T20" fmla="*/ 69 w 299"/>
                <a:gd name="T21" fmla="*/ 71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910">
                  <a:moveTo>
                    <a:pt x="69" y="714"/>
                  </a:moveTo>
                  <a:cubicBezTo>
                    <a:pt x="139" y="910"/>
                    <a:pt x="246" y="741"/>
                    <a:pt x="246" y="741"/>
                  </a:cubicBezTo>
                  <a:cubicBezTo>
                    <a:pt x="246" y="741"/>
                    <a:pt x="299" y="547"/>
                    <a:pt x="241" y="452"/>
                  </a:cubicBezTo>
                  <a:cubicBezTo>
                    <a:pt x="241" y="452"/>
                    <a:pt x="204" y="356"/>
                    <a:pt x="211" y="336"/>
                  </a:cubicBezTo>
                  <a:cubicBezTo>
                    <a:pt x="211" y="336"/>
                    <a:pt x="211" y="336"/>
                    <a:pt x="211" y="336"/>
                  </a:cubicBezTo>
                  <a:cubicBezTo>
                    <a:pt x="211" y="336"/>
                    <a:pt x="204" y="268"/>
                    <a:pt x="206" y="228"/>
                  </a:cubicBezTo>
                  <a:cubicBezTo>
                    <a:pt x="206" y="228"/>
                    <a:pt x="254" y="0"/>
                    <a:pt x="169" y="12"/>
                  </a:cubicBezTo>
                  <a:cubicBezTo>
                    <a:pt x="169" y="12"/>
                    <a:pt x="118" y="5"/>
                    <a:pt x="86" y="186"/>
                  </a:cubicBezTo>
                  <a:cubicBezTo>
                    <a:pt x="86" y="186"/>
                    <a:pt x="86" y="286"/>
                    <a:pt x="88" y="309"/>
                  </a:cubicBezTo>
                  <a:cubicBezTo>
                    <a:pt x="88" y="309"/>
                    <a:pt x="81" y="361"/>
                    <a:pt x="68" y="376"/>
                  </a:cubicBezTo>
                  <a:cubicBezTo>
                    <a:pt x="68" y="376"/>
                    <a:pt x="0" y="519"/>
                    <a:pt x="69" y="7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22" hidden="1"/>
          <p:cNvGrpSpPr/>
          <p:nvPr/>
        </p:nvGrpSpPr>
        <p:grpSpPr>
          <a:xfrm>
            <a:off x="6655723" y="2565372"/>
            <a:ext cx="1032056" cy="2723550"/>
            <a:chOff x="2505056" y="2126829"/>
            <a:chExt cx="1032056" cy="2723550"/>
          </a:xfrm>
          <a:gradFill>
            <a:gsLst>
              <a:gs pos="100000">
                <a:schemeClr val="tx2">
                  <a:lumMod val="75000"/>
                </a:schemeClr>
              </a:gs>
              <a:gs pos="0">
                <a:schemeClr val="tx2">
                  <a:lumMod val="60000"/>
                  <a:lumOff val="40000"/>
                </a:schemeClr>
              </a:gs>
            </a:gsLst>
            <a:lin ang="5400000" scaled="0"/>
          </a:gradFill>
        </p:grpSpPr>
        <p:sp>
          <p:nvSpPr>
            <p:cNvPr id="24" name="Freeform 8"/>
            <p:cNvSpPr>
              <a:spLocks/>
            </p:cNvSpPr>
            <p:nvPr/>
          </p:nvSpPr>
          <p:spPr bwMode="auto">
            <a:xfrm rot="60000">
              <a:off x="2641097" y="2126829"/>
              <a:ext cx="896015" cy="2520802"/>
            </a:xfrm>
            <a:custGeom>
              <a:avLst/>
              <a:gdLst>
                <a:gd name="T0" fmla="*/ 178 w 406"/>
                <a:gd name="T1" fmla="*/ 700 h 1142"/>
                <a:gd name="T2" fmla="*/ 258 w 406"/>
                <a:gd name="T3" fmla="*/ 590 h 1142"/>
                <a:gd name="T4" fmla="*/ 253 w 406"/>
                <a:gd name="T5" fmla="*/ 45 h 1142"/>
                <a:gd name="T6" fmla="*/ 298 w 406"/>
                <a:gd name="T7" fmla="*/ 93 h 1142"/>
                <a:gd name="T8" fmla="*/ 336 w 406"/>
                <a:gd name="T9" fmla="*/ 243 h 1142"/>
                <a:gd name="T10" fmla="*/ 376 w 406"/>
                <a:gd name="T11" fmla="*/ 374 h 1142"/>
                <a:gd name="T12" fmla="*/ 384 w 406"/>
                <a:gd name="T13" fmla="*/ 530 h 1142"/>
                <a:gd name="T14" fmla="*/ 391 w 406"/>
                <a:gd name="T15" fmla="*/ 655 h 1142"/>
                <a:gd name="T16" fmla="*/ 298 w 406"/>
                <a:gd name="T17" fmla="*/ 969 h 1142"/>
                <a:gd name="T18" fmla="*/ 241 w 406"/>
                <a:gd name="T19" fmla="*/ 1142 h 1142"/>
                <a:gd name="T20" fmla="*/ 0 w 406"/>
                <a:gd name="T21" fmla="*/ 1142 h 1142"/>
                <a:gd name="T22" fmla="*/ 0 w 406"/>
                <a:gd name="T23" fmla="*/ 1068 h 1142"/>
                <a:gd name="T24" fmla="*/ 178 w 406"/>
                <a:gd name="T25" fmla="*/ 70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1142">
                  <a:moveTo>
                    <a:pt x="178" y="700"/>
                  </a:moveTo>
                  <a:cubicBezTo>
                    <a:pt x="178" y="700"/>
                    <a:pt x="263" y="698"/>
                    <a:pt x="258" y="590"/>
                  </a:cubicBezTo>
                  <a:cubicBezTo>
                    <a:pt x="253" y="45"/>
                    <a:pt x="253" y="45"/>
                    <a:pt x="253" y="45"/>
                  </a:cubicBezTo>
                  <a:cubicBezTo>
                    <a:pt x="253" y="45"/>
                    <a:pt x="288" y="0"/>
                    <a:pt x="298" y="93"/>
                  </a:cubicBezTo>
                  <a:cubicBezTo>
                    <a:pt x="298" y="93"/>
                    <a:pt x="313" y="196"/>
                    <a:pt x="336" y="243"/>
                  </a:cubicBezTo>
                  <a:cubicBezTo>
                    <a:pt x="336" y="243"/>
                    <a:pt x="376" y="309"/>
                    <a:pt x="376" y="374"/>
                  </a:cubicBezTo>
                  <a:cubicBezTo>
                    <a:pt x="376" y="374"/>
                    <a:pt x="379" y="487"/>
                    <a:pt x="384" y="530"/>
                  </a:cubicBezTo>
                  <a:cubicBezTo>
                    <a:pt x="384" y="530"/>
                    <a:pt x="406" y="615"/>
                    <a:pt x="391" y="655"/>
                  </a:cubicBezTo>
                  <a:cubicBezTo>
                    <a:pt x="391" y="655"/>
                    <a:pt x="311" y="874"/>
                    <a:pt x="298" y="969"/>
                  </a:cubicBezTo>
                  <a:cubicBezTo>
                    <a:pt x="241" y="1142"/>
                    <a:pt x="241" y="1142"/>
                    <a:pt x="241" y="1142"/>
                  </a:cubicBezTo>
                  <a:cubicBezTo>
                    <a:pt x="0" y="1142"/>
                    <a:pt x="0" y="1142"/>
                    <a:pt x="0" y="1142"/>
                  </a:cubicBezTo>
                  <a:cubicBezTo>
                    <a:pt x="0" y="1068"/>
                    <a:pt x="0" y="1068"/>
                    <a:pt x="0" y="1068"/>
                  </a:cubicBezTo>
                  <a:cubicBezTo>
                    <a:pt x="4" y="1067"/>
                    <a:pt x="178" y="700"/>
                    <a:pt x="178" y="7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p:cNvSpPr>
            <p:nvPr/>
          </p:nvSpPr>
          <p:spPr bwMode="auto">
            <a:xfrm rot="393182">
              <a:off x="2505056" y="2842520"/>
              <a:ext cx="659632" cy="2007859"/>
            </a:xfrm>
            <a:custGeom>
              <a:avLst/>
              <a:gdLst>
                <a:gd name="T0" fmla="*/ 230 w 299"/>
                <a:gd name="T1" fmla="*/ 714 h 910"/>
                <a:gd name="T2" fmla="*/ 53 w 299"/>
                <a:gd name="T3" fmla="*/ 741 h 910"/>
                <a:gd name="T4" fmla="*/ 58 w 299"/>
                <a:gd name="T5" fmla="*/ 452 h 910"/>
                <a:gd name="T6" fmla="*/ 88 w 299"/>
                <a:gd name="T7" fmla="*/ 336 h 910"/>
                <a:gd name="T8" fmla="*/ 88 w 299"/>
                <a:gd name="T9" fmla="*/ 336 h 910"/>
                <a:gd name="T10" fmla="*/ 93 w 299"/>
                <a:gd name="T11" fmla="*/ 228 h 910"/>
                <a:gd name="T12" fmla="*/ 130 w 299"/>
                <a:gd name="T13" fmla="*/ 12 h 910"/>
                <a:gd name="T14" fmla="*/ 213 w 299"/>
                <a:gd name="T15" fmla="*/ 186 h 910"/>
                <a:gd name="T16" fmla="*/ 211 w 299"/>
                <a:gd name="T17" fmla="*/ 309 h 910"/>
                <a:gd name="T18" fmla="*/ 231 w 299"/>
                <a:gd name="T19" fmla="*/ 376 h 910"/>
                <a:gd name="T20" fmla="*/ 230 w 299"/>
                <a:gd name="T21" fmla="*/ 71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910">
                  <a:moveTo>
                    <a:pt x="230" y="714"/>
                  </a:moveTo>
                  <a:cubicBezTo>
                    <a:pt x="160" y="910"/>
                    <a:pt x="53" y="741"/>
                    <a:pt x="53" y="741"/>
                  </a:cubicBezTo>
                  <a:cubicBezTo>
                    <a:pt x="53" y="741"/>
                    <a:pt x="0" y="547"/>
                    <a:pt x="58" y="452"/>
                  </a:cubicBezTo>
                  <a:cubicBezTo>
                    <a:pt x="58" y="452"/>
                    <a:pt x="95" y="356"/>
                    <a:pt x="88" y="336"/>
                  </a:cubicBezTo>
                  <a:cubicBezTo>
                    <a:pt x="88" y="336"/>
                    <a:pt x="88" y="336"/>
                    <a:pt x="88" y="336"/>
                  </a:cubicBezTo>
                  <a:cubicBezTo>
                    <a:pt x="88" y="336"/>
                    <a:pt x="95" y="268"/>
                    <a:pt x="93" y="228"/>
                  </a:cubicBezTo>
                  <a:cubicBezTo>
                    <a:pt x="93" y="228"/>
                    <a:pt x="45" y="0"/>
                    <a:pt x="130" y="12"/>
                  </a:cubicBezTo>
                  <a:cubicBezTo>
                    <a:pt x="130" y="12"/>
                    <a:pt x="181" y="5"/>
                    <a:pt x="213" y="186"/>
                  </a:cubicBezTo>
                  <a:cubicBezTo>
                    <a:pt x="213" y="186"/>
                    <a:pt x="213" y="286"/>
                    <a:pt x="211" y="309"/>
                  </a:cubicBezTo>
                  <a:cubicBezTo>
                    <a:pt x="211" y="309"/>
                    <a:pt x="218" y="361"/>
                    <a:pt x="231" y="376"/>
                  </a:cubicBezTo>
                  <a:cubicBezTo>
                    <a:pt x="231" y="376"/>
                    <a:pt x="299" y="519"/>
                    <a:pt x="230" y="714"/>
                  </a:cubicBezTo>
                  <a:close/>
                </a:path>
              </a:pathLst>
            </a:custGeom>
            <a:grpFill/>
            <a:ln>
              <a:noFill/>
            </a:ln>
            <a:effectLst>
              <a:outerShdw blurRad="50800" dist="38100" dir="8100000" algn="tr"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3" name="Text Placeholder 19"/>
          <p:cNvSpPr txBox="1">
            <a:spLocks/>
          </p:cNvSpPr>
          <p:nvPr/>
        </p:nvSpPr>
        <p:spPr>
          <a:xfrm>
            <a:off x="337249" y="1313939"/>
            <a:ext cx="4168543" cy="2256094"/>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fontAlgn="base">
              <a:lnSpc>
                <a:spcPct val="90000"/>
              </a:lnSpc>
              <a:spcBef>
                <a:spcPct val="0"/>
              </a:spcBef>
              <a:spcAft>
                <a:spcPts val="1800"/>
              </a:spcAft>
              <a:buNone/>
            </a:pPr>
            <a:r>
              <a:rPr lang="en-US" sz="4000" b="1" dirty="0" smtClean="0">
                <a:ln w="6350">
                  <a:noFill/>
                </a:ln>
                <a:gradFill>
                  <a:gsLst>
                    <a:gs pos="0">
                      <a:schemeClr val="accent1">
                        <a:lumMod val="75000"/>
                      </a:schemeClr>
                    </a:gs>
                    <a:gs pos="100000">
                      <a:schemeClr val="accent1">
                        <a:lumMod val="95000"/>
                      </a:schemeClr>
                    </a:gs>
                  </a:gsLst>
                  <a:lin ang="16200000" scaled="0"/>
                </a:gradFill>
              </a:rPr>
              <a:t> </a:t>
            </a:r>
            <a:r>
              <a:rPr lang="en-US" sz="2400" b="1" dirty="0" smtClean="0">
                <a:ln w="6350">
                  <a:noFill/>
                </a:ln>
                <a:gradFill>
                  <a:gsLst>
                    <a:gs pos="0">
                      <a:schemeClr val="accent1">
                        <a:lumMod val="75000"/>
                      </a:schemeClr>
                    </a:gs>
                    <a:gs pos="100000">
                      <a:schemeClr val="accent1">
                        <a:lumMod val="95000"/>
                      </a:schemeClr>
                    </a:gs>
                  </a:gsLst>
                  <a:lin ang="16200000" scaled="0"/>
                </a:gradFill>
              </a:rPr>
              <a:t>Social. Mobile. Complete.           </a:t>
            </a:r>
            <a:r>
              <a:rPr lang="en-US" sz="4000" b="1" dirty="0" smtClean="0">
                <a:ln w="6350">
                  <a:noFill/>
                </a:ln>
                <a:solidFill>
                  <a:schemeClr val="tx1"/>
                </a:solidFill>
              </a:rPr>
              <a:t>HR In the Cloud</a:t>
            </a:r>
            <a:endParaRPr lang="en-US" sz="1600" b="1" dirty="0">
              <a:ln w="6350">
                <a:noFill/>
              </a:ln>
              <a:solidFill>
                <a:schemeClr val="tx1"/>
              </a:solidFill>
            </a:endParaRPr>
          </a:p>
        </p:txBody>
      </p:sp>
      <p:grpSp>
        <p:nvGrpSpPr>
          <p:cNvPr id="5" name="Group 84"/>
          <p:cNvGrpSpPr/>
          <p:nvPr/>
        </p:nvGrpSpPr>
        <p:grpSpPr>
          <a:xfrm>
            <a:off x="4592659" y="962203"/>
            <a:ext cx="3117049" cy="4326719"/>
            <a:chOff x="443903" y="962203"/>
            <a:chExt cx="3117049" cy="4326719"/>
          </a:xfrm>
        </p:grpSpPr>
        <p:grpSp>
          <p:nvGrpSpPr>
            <p:cNvPr id="6" name="Ipad-light"/>
            <p:cNvGrpSpPr/>
            <p:nvPr/>
          </p:nvGrpSpPr>
          <p:grpSpPr>
            <a:xfrm rot="5400000">
              <a:off x="376198" y="1348005"/>
              <a:ext cx="3254027" cy="2482423"/>
              <a:chOff x="2992801" y="1096888"/>
              <a:chExt cx="3161381" cy="2411744"/>
            </a:xfrm>
          </p:grpSpPr>
          <p:sp>
            <p:nvSpPr>
              <p:cNvPr id="87" name="Oval 86"/>
              <p:cNvSpPr/>
              <p:nvPr/>
            </p:nvSpPr>
            <p:spPr>
              <a:xfrm>
                <a:off x="3051912" y="2233531"/>
                <a:ext cx="138455" cy="138455"/>
              </a:xfrm>
              <a:prstGeom prst="ellipse">
                <a:avLst/>
              </a:prstGeom>
              <a:gradFill>
                <a:gsLst>
                  <a:gs pos="0">
                    <a:srgbClr val="000000">
                      <a:lumMod val="85000"/>
                      <a:lumOff val="15000"/>
                    </a:srgbClr>
                  </a:gs>
                  <a:gs pos="100000">
                    <a:srgbClr val="000000">
                      <a:lumMod val="50000"/>
                      <a:lumOff val="50000"/>
                    </a:srgbClr>
                  </a:gs>
                </a:gsLst>
                <a:lin ang="16200000" scaled="1"/>
              </a:gradFill>
              <a:ln w="15875">
                <a:gradFill>
                  <a:gsLst>
                    <a:gs pos="0">
                      <a:sysClr val="window" lastClr="FFFFFF">
                        <a:alpha val="9000"/>
                      </a:sysClr>
                    </a:gs>
                    <a:gs pos="100000">
                      <a:sysClr val="window" lastClr="FFFFFF"/>
                    </a:gs>
                  </a:gsLst>
                  <a:lin ang="5400000" scaled="0"/>
                </a:gra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8" name="Freeform 87"/>
              <p:cNvSpPr>
                <a:spLocks noEditPoints="1"/>
              </p:cNvSpPr>
              <p:nvPr/>
            </p:nvSpPr>
            <p:spPr bwMode="auto">
              <a:xfrm rot="16200000">
                <a:off x="3367620" y="722069"/>
                <a:ext cx="2411744" cy="3161381"/>
              </a:xfrm>
              <a:custGeom>
                <a:avLst/>
                <a:gdLst>
                  <a:gd name="T0" fmla="*/ 992 w 1028"/>
                  <a:gd name="T1" fmla="*/ 0 h 1348"/>
                  <a:gd name="T2" fmla="*/ 37 w 1028"/>
                  <a:gd name="T3" fmla="*/ 0 h 1348"/>
                  <a:gd name="T4" fmla="*/ 0 w 1028"/>
                  <a:gd name="T5" fmla="*/ 38 h 1348"/>
                  <a:gd name="T6" fmla="*/ 0 w 1028"/>
                  <a:gd name="T7" fmla="*/ 1312 h 1348"/>
                  <a:gd name="T8" fmla="*/ 37 w 1028"/>
                  <a:gd name="T9" fmla="*/ 1348 h 1348"/>
                  <a:gd name="T10" fmla="*/ 992 w 1028"/>
                  <a:gd name="T11" fmla="*/ 1348 h 1348"/>
                  <a:gd name="T12" fmla="*/ 1028 w 1028"/>
                  <a:gd name="T13" fmla="*/ 1312 h 1348"/>
                  <a:gd name="T14" fmla="*/ 1028 w 1028"/>
                  <a:gd name="T15" fmla="*/ 38 h 1348"/>
                  <a:gd name="T16" fmla="*/ 992 w 1028"/>
                  <a:gd name="T17" fmla="*/ 0 h 1348"/>
                  <a:gd name="T18" fmla="*/ 516 w 1028"/>
                  <a:gd name="T19" fmla="*/ 44 h 1348"/>
                  <a:gd name="T20" fmla="*/ 526 w 1028"/>
                  <a:gd name="T21" fmla="*/ 54 h 1348"/>
                  <a:gd name="T22" fmla="*/ 516 w 1028"/>
                  <a:gd name="T23" fmla="*/ 64 h 1348"/>
                  <a:gd name="T24" fmla="*/ 507 w 1028"/>
                  <a:gd name="T25" fmla="*/ 54 h 1348"/>
                  <a:gd name="T26" fmla="*/ 516 w 1028"/>
                  <a:gd name="T27" fmla="*/ 44 h 1348"/>
                  <a:gd name="T28" fmla="*/ 514 w 1028"/>
                  <a:gd name="T29" fmla="*/ 1323 h 1348"/>
                  <a:gd name="T30" fmla="*/ 484 w 1028"/>
                  <a:gd name="T31" fmla="*/ 1292 h 1348"/>
                  <a:gd name="T32" fmla="*/ 514 w 1028"/>
                  <a:gd name="T33" fmla="*/ 1262 h 1348"/>
                  <a:gd name="T34" fmla="*/ 545 w 1028"/>
                  <a:gd name="T35" fmla="*/ 1292 h 1348"/>
                  <a:gd name="T36" fmla="*/ 514 w 1028"/>
                  <a:gd name="T37" fmla="*/ 1323 h 1348"/>
                  <a:gd name="T38" fmla="*/ 932 w 1028"/>
                  <a:gd name="T39" fmla="*/ 1228 h 1348"/>
                  <a:gd name="T40" fmla="*/ 96 w 1028"/>
                  <a:gd name="T41" fmla="*/ 1228 h 1348"/>
                  <a:gd name="T42" fmla="*/ 96 w 1028"/>
                  <a:gd name="T43" fmla="*/ 120 h 1348"/>
                  <a:gd name="T44" fmla="*/ 932 w 1028"/>
                  <a:gd name="T45" fmla="*/ 120 h 1348"/>
                  <a:gd name="T46" fmla="*/ 932 w 1028"/>
                  <a:gd name="T47" fmla="*/ 1228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8" h="1348">
                    <a:moveTo>
                      <a:pt x="992" y="0"/>
                    </a:moveTo>
                    <a:cubicBezTo>
                      <a:pt x="37" y="0"/>
                      <a:pt x="37" y="0"/>
                      <a:pt x="37" y="0"/>
                    </a:cubicBezTo>
                    <a:cubicBezTo>
                      <a:pt x="17" y="0"/>
                      <a:pt x="0" y="18"/>
                      <a:pt x="0" y="38"/>
                    </a:cubicBezTo>
                    <a:cubicBezTo>
                      <a:pt x="0" y="1312"/>
                      <a:pt x="0" y="1312"/>
                      <a:pt x="0" y="1312"/>
                    </a:cubicBezTo>
                    <a:cubicBezTo>
                      <a:pt x="0" y="1332"/>
                      <a:pt x="17" y="1348"/>
                      <a:pt x="37" y="1348"/>
                    </a:cubicBezTo>
                    <a:cubicBezTo>
                      <a:pt x="992" y="1348"/>
                      <a:pt x="992" y="1348"/>
                      <a:pt x="992" y="1348"/>
                    </a:cubicBezTo>
                    <a:cubicBezTo>
                      <a:pt x="1012" y="1348"/>
                      <a:pt x="1028" y="1332"/>
                      <a:pt x="1028" y="1312"/>
                    </a:cubicBezTo>
                    <a:cubicBezTo>
                      <a:pt x="1028" y="38"/>
                      <a:pt x="1028" y="38"/>
                      <a:pt x="1028" y="38"/>
                    </a:cubicBezTo>
                    <a:cubicBezTo>
                      <a:pt x="1028" y="18"/>
                      <a:pt x="1012" y="0"/>
                      <a:pt x="992" y="0"/>
                    </a:cubicBezTo>
                    <a:close/>
                    <a:moveTo>
                      <a:pt x="516" y="44"/>
                    </a:moveTo>
                    <a:cubicBezTo>
                      <a:pt x="522" y="44"/>
                      <a:pt x="526" y="49"/>
                      <a:pt x="526" y="54"/>
                    </a:cubicBezTo>
                    <a:cubicBezTo>
                      <a:pt x="526" y="59"/>
                      <a:pt x="522" y="64"/>
                      <a:pt x="516" y="64"/>
                    </a:cubicBezTo>
                    <a:cubicBezTo>
                      <a:pt x="511" y="64"/>
                      <a:pt x="507" y="59"/>
                      <a:pt x="507" y="54"/>
                    </a:cubicBezTo>
                    <a:cubicBezTo>
                      <a:pt x="507" y="49"/>
                      <a:pt x="511" y="44"/>
                      <a:pt x="516" y="44"/>
                    </a:cubicBezTo>
                    <a:close/>
                    <a:moveTo>
                      <a:pt x="514" y="1323"/>
                    </a:moveTo>
                    <a:cubicBezTo>
                      <a:pt x="497" y="1323"/>
                      <a:pt x="484" y="1309"/>
                      <a:pt x="484" y="1292"/>
                    </a:cubicBezTo>
                    <a:cubicBezTo>
                      <a:pt x="484" y="1275"/>
                      <a:pt x="497" y="1262"/>
                      <a:pt x="514" y="1262"/>
                    </a:cubicBezTo>
                    <a:cubicBezTo>
                      <a:pt x="531" y="1262"/>
                      <a:pt x="545" y="1275"/>
                      <a:pt x="545" y="1292"/>
                    </a:cubicBezTo>
                    <a:cubicBezTo>
                      <a:pt x="545" y="1309"/>
                      <a:pt x="531" y="1323"/>
                      <a:pt x="514" y="1323"/>
                    </a:cubicBezTo>
                    <a:close/>
                    <a:moveTo>
                      <a:pt x="932" y="1228"/>
                    </a:moveTo>
                    <a:cubicBezTo>
                      <a:pt x="96" y="1228"/>
                      <a:pt x="96" y="1228"/>
                      <a:pt x="96" y="1228"/>
                    </a:cubicBezTo>
                    <a:cubicBezTo>
                      <a:pt x="96" y="120"/>
                      <a:pt x="96" y="120"/>
                      <a:pt x="96" y="120"/>
                    </a:cubicBezTo>
                    <a:cubicBezTo>
                      <a:pt x="932" y="120"/>
                      <a:pt x="932" y="120"/>
                      <a:pt x="932" y="120"/>
                    </a:cubicBezTo>
                    <a:lnTo>
                      <a:pt x="932" y="1228"/>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89" name="Oval 88"/>
              <p:cNvSpPr/>
              <p:nvPr/>
            </p:nvSpPr>
            <p:spPr>
              <a:xfrm rot="16200000">
                <a:off x="5921574" y="2210582"/>
                <a:ext cx="184352" cy="184352"/>
              </a:xfrm>
              <a:prstGeom prst="ellipse">
                <a:avLst/>
              </a:prstGeom>
              <a:gradFill>
                <a:gsLst>
                  <a:gs pos="59000">
                    <a:schemeClr val="bg2">
                      <a:lumMod val="75000"/>
                    </a:schemeClr>
                  </a:gs>
                  <a:gs pos="100000">
                    <a:schemeClr val="bg1">
                      <a:lumMod val="85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grpSp>
        <p:grpSp>
          <p:nvGrpSpPr>
            <p:cNvPr id="8" name="Group 89"/>
            <p:cNvGrpSpPr/>
            <p:nvPr/>
          </p:nvGrpSpPr>
          <p:grpSpPr>
            <a:xfrm>
              <a:off x="443903" y="2406622"/>
              <a:ext cx="896015" cy="2804248"/>
              <a:chOff x="411750" y="2126829"/>
              <a:chExt cx="896015" cy="2804248"/>
            </a:xfrm>
            <a:gradFill>
              <a:gsLst>
                <a:gs pos="100000">
                  <a:schemeClr val="tx2">
                    <a:lumMod val="75000"/>
                  </a:schemeClr>
                </a:gs>
                <a:gs pos="0">
                  <a:schemeClr val="tx2">
                    <a:lumMod val="60000"/>
                    <a:lumOff val="40000"/>
                  </a:schemeClr>
                </a:gs>
              </a:gsLst>
              <a:lin ang="5400000" scaled="0"/>
            </a:gradFill>
          </p:grpSpPr>
          <p:sp>
            <p:nvSpPr>
              <p:cNvPr id="91" name="Freeform 6"/>
              <p:cNvSpPr>
                <a:spLocks/>
              </p:cNvSpPr>
              <p:nvPr/>
            </p:nvSpPr>
            <p:spPr bwMode="auto">
              <a:xfrm rot="21540000">
                <a:off x="411750" y="2126829"/>
                <a:ext cx="896015" cy="2520802"/>
              </a:xfrm>
              <a:custGeom>
                <a:avLst/>
                <a:gdLst>
                  <a:gd name="T0" fmla="*/ 228 w 406"/>
                  <a:gd name="T1" fmla="*/ 700 h 1142"/>
                  <a:gd name="T2" fmla="*/ 148 w 406"/>
                  <a:gd name="T3" fmla="*/ 590 h 1142"/>
                  <a:gd name="T4" fmla="*/ 153 w 406"/>
                  <a:gd name="T5" fmla="*/ 45 h 1142"/>
                  <a:gd name="T6" fmla="*/ 108 w 406"/>
                  <a:gd name="T7" fmla="*/ 93 h 1142"/>
                  <a:gd name="T8" fmla="*/ 70 w 406"/>
                  <a:gd name="T9" fmla="*/ 243 h 1142"/>
                  <a:gd name="T10" fmla="*/ 30 w 406"/>
                  <a:gd name="T11" fmla="*/ 374 h 1142"/>
                  <a:gd name="T12" fmla="*/ 22 w 406"/>
                  <a:gd name="T13" fmla="*/ 530 h 1142"/>
                  <a:gd name="T14" fmla="*/ 15 w 406"/>
                  <a:gd name="T15" fmla="*/ 655 h 1142"/>
                  <a:gd name="T16" fmla="*/ 108 w 406"/>
                  <a:gd name="T17" fmla="*/ 969 h 1142"/>
                  <a:gd name="T18" fmla="*/ 165 w 406"/>
                  <a:gd name="T19" fmla="*/ 1142 h 1142"/>
                  <a:gd name="T20" fmla="*/ 406 w 406"/>
                  <a:gd name="T21" fmla="*/ 1142 h 1142"/>
                  <a:gd name="T22" fmla="*/ 406 w 406"/>
                  <a:gd name="T23" fmla="*/ 1068 h 1142"/>
                  <a:gd name="T24" fmla="*/ 228 w 406"/>
                  <a:gd name="T25" fmla="*/ 70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1142">
                    <a:moveTo>
                      <a:pt x="228" y="700"/>
                    </a:moveTo>
                    <a:cubicBezTo>
                      <a:pt x="228" y="700"/>
                      <a:pt x="143" y="698"/>
                      <a:pt x="148" y="590"/>
                    </a:cubicBezTo>
                    <a:cubicBezTo>
                      <a:pt x="153" y="45"/>
                      <a:pt x="153" y="45"/>
                      <a:pt x="153" y="45"/>
                    </a:cubicBezTo>
                    <a:cubicBezTo>
                      <a:pt x="153" y="45"/>
                      <a:pt x="118" y="0"/>
                      <a:pt x="108" y="93"/>
                    </a:cubicBezTo>
                    <a:cubicBezTo>
                      <a:pt x="108" y="93"/>
                      <a:pt x="93" y="196"/>
                      <a:pt x="70" y="243"/>
                    </a:cubicBezTo>
                    <a:cubicBezTo>
                      <a:pt x="70" y="243"/>
                      <a:pt x="30" y="309"/>
                      <a:pt x="30" y="374"/>
                    </a:cubicBezTo>
                    <a:cubicBezTo>
                      <a:pt x="30" y="374"/>
                      <a:pt x="27" y="487"/>
                      <a:pt x="22" y="530"/>
                    </a:cubicBezTo>
                    <a:cubicBezTo>
                      <a:pt x="22" y="530"/>
                      <a:pt x="0" y="615"/>
                      <a:pt x="15" y="655"/>
                    </a:cubicBezTo>
                    <a:cubicBezTo>
                      <a:pt x="15" y="655"/>
                      <a:pt x="95" y="874"/>
                      <a:pt x="108" y="969"/>
                    </a:cubicBezTo>
                    <a:cubicBezTo>
                      <a:pt x="165" y="1142"/>
                      <a:pt x="165" y="1142"/>
                      <a:pt x="165" y="1142"/>
                    </a:cubicBezTo>
                    <a:cubicBezTo>
                      <a:pt x="406" y="1142"/>
                      <a:pt x="406" y="1142"/>
                      <a:pt x="406" y="1142"/>
                    </a:cubicBezTo>
                    <a:cubicBezTo>
                      <a:pt x="406" y="1068"/>
                      <a:pt x="406" y="1068"/>
                      <a:pt x="406" y="1068"/>
                    </a:cubicBezTo>
                    <a:cubicBezTo>
                      <a:pt x="402" y="1067"/>
                      <a:pt x="228" y="700"/>
                      <a:pt x="228" y="7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
              <p:cNvSpPr>
                <a:spLocks/>
              </p:cNvSpPr>
              <p:nvPr/>
            </p:nvSpPr>
            <p:spPr bwMode="auto">
              <a:xfrm rot="20628902">
                <a:off x="613575" y="2923218"/>
                <a:ext cx="659632" cy="2007859"/>
              </a:xfrm>
              <a:custGeom>
                <a:avLst/>
                <a:gdLst>
                  <a:gd name="T0" fmla="*/ 69 w 299"/>
                  <a:gd name="T1" fmla="*/ 714 h 910"/>
                  <a:gd name="T2" fmla="*/ 246 w 299"/>
                  <a:gd name="T3" fmla="*/ 741 h 910"/>
                  <a:gd name="T4" fmla="*/ 241 w 299"/>
                  <a:gd name="T5" fmla="*/ 452 h 910"/>
                  <a:gd name="T6" fmla="*/ 211 w 299"/>
                  <a:gd name="T7" fmla="*/ 336 h 910"/>
                  <a:gd name="T8" fmla="*/ 211 w 299"/>
                  <a:gd name="T9" fmla="*/ 336 h 910"/>
                  <a:gd name="T10" fmla="*/ 206 w 299"/>
                  <a:gd name="T11" fmla="*/ 228 h 910"/>
                  <a:gd name="T12" fmla="*/ 169 w 299"/>
                  <a:gd name="T13" fmla="*/ 12 h 910"/>
                  <a:gd name="T14" fmla="*/ 86 w 299"/>
                  <a:gd name="T15" fmla="*/ 186 h 910"/>
                  <a:gd name="T16" fmla="*/ 88 w 299"/>
                  <a:gd name="T17" fmla="*/ 309 h 910"/>
                  <a:gd name="T18" fmla="*/ 68 w 299"/>
                  <a:gd name="T19" fmla="*/ 376 h 910"/>
                  <a:gd name="T20" fmla="*/ 69 w 299"/>
                  <a:gd name="T21" fmla="*/ 71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910">
                    <a:moveTo>
                      <a:pt x="69" y="714"/>
                    </a:moveTo>
                    <a:cubicBezTo>
                      <a:pt x="139" y="910"/>
                      <a:pt x="246" y="741"/>
                      <a:pt x="246" y="741"/>
                    </a:cubicBezTo>
                    <a:cubicBezTo>
                      <a:pt x="246" y="741"/>
                      <a:pt x="299" y="547"/>
                      <a:pt x="241" y="452"/>
                    </a:cubicBezTo>
                    <a:cubicBezTo>
                      <a:pt x="241" y="452"/>
                      <a:pt x="204" y="356"/>
                      <a:pt x="211" y="336"/>
                    </a:cubicBezTo>
                    <a:cubicBezTo>
                      <a:pt x="211" y="336"/>
                      <a:pt x="211" y="336"/>
                      <a:pt x="211" y="336"/>
                    </a:cubicBezTo>
                    <a:cubicBezTo>
                      <a:pt x="211" y="336"/>
                      <a:pt x="204" y="268"/>
                      <a:pt x="206" y="228"/>
                    </a:cubicBezTo>
                    <a:cubicBezTo>
                      <a:pt x="206" y="228"/>
                      <a:pt x="254" y="0"/>
                      <a:pt x="169" y="12"/>
                    </a:cubicBezTo>
                    <a:cubicBezTo>
                      <a:pt x="169" y="12"/>
                      <a:pt x="118" y="5"/>
                      <a:pt x="86" y="186"/>
                    </a:cubicBezTo>
                    <a:cubicBezTo>
                      <a:pt x="86" y="186"/>
                      <a:pt x="86" y="286"/>
                      <a:pt x="88" y="309"/>
                    </a:cubicBezTo>
                    <a:cubicBezTo>
                      <a:pt x="88" y="309"/>
                      <a:pt x="81" y="361"/>
                      <a:pt x="68" y="376"/>
                    </a:cubicBezTo>
                    <a:cubicBezTo>
                      <a:pt x="68" y="376"/>
                      <a:pt x="0" y="519"/>
                      <a:pt x="69" y="7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92"/>
            <p:cNvGrpSpPr/>
            <p:nvPr/>
          </p:nvGrpSpPr>
          <p:grpSpPr>
            <a:xfrm>
              <a:off x="2528896" y="2565372"/>
              <a:ext cx="1032056" cy="2723550"/>
              <a:chOff x="2505056" y="2126829"/>
              <a:chExt cx="1032056" cy="2723550"/>
            </a:xfrm>
            <a:gradFill>
              <a:gsLst>
                <a:gs pos="100000">
                  <a:schemeClr val="tx2">
                    <a:lumMod val="75000"/>
                  </a:schemeClr>
                </a:gs>
                <a:gs pos="0">
                  <a:schemeClr val="tx2">
                    <a:lumMod val="60000"/>
                    <a:lumOff val="40000"/>
                  </a:schemeClr>
                </a:gs>
              </a:gsLst>
              <a:lin ang="5400000" scaled="0"/>
            </a:gradFill>
          </p:grpSpPr>
          <p:sp>
            <p:nvSpPr>
              <p:cNvPr id="94" name="Freeform 8"/>
              <p:cNvSpPr>
                <a:spLocks/>
              </p:cNvSpPr>
              <p:nvPr/>
            </p:nvSpPr>
            <p:spPr bwMode="auto">
              <a:xfrm rot="60000">
                <a:off x="2641097" y="2126829"/>
                <a:ext cx="896015" cy="2520802"/>
              </a:xfrm>
              <a:custGeom>
                <a:avLst/>
                <a:gdLst>
                  <a:gd name="T0" fmla="*/ 178 w 406"/>
                  <a:gd name="T1" fmla="*/ 700 h 1142"/>
                  <a:gd name="T2" fmla="*/ 258 w 406"/>
                  <a:gd name="T3" fmla="*/ 590 h 1142"/>
                  <a:gd name="T4" fmla="*/ 253 w 406"/>
                  <a:gd name="T5" fmla="*/ 45 h 1142"/>
                  <a:gd name="T6" fmla="*/ 298 w 406"/>
                  <a:gd name="T7" fmla="*/ 93 h 1142"/>
                  <a:gd name="T8" fmla="*/ 336 w 406"/>
                  <a:gd name="T9" fmla="*/ 243 h 1142"/>
                  <a:gd name="T10" fmla="*/ 376 w 406"/>
                  <a:gd name="T11" fmla="*/ 374 h 1142"/>
                  <a:gd name="T12" fmla="*/ 384 w 406"/>
                  <a:gd name="T13" fmla="*/ 530 h 1142"/>
                  <a:gd name="T14" fmla="*/ 391 w 406"/>
                  <a:gd name="T15" fmla="*/ 655 h 1142"/>
                  <a:gd name="T16" fmla="*/ 298 w 406"/>
                  <a:gd name="T17" fmla="*/ 969 h 1142"/>
                  <a:gd name="T18" fmla="*/ 241 w 406"/>
                  <a:gd name="T19" fmla="*/ 1142 h 1142"/>
                  <a:gd name="T20" fmla="*/ 0 w 406"/>
                  <a:gd name="T21" fmla="*/ 1142 h 1142"/>
                  <a:gd name="T22" fmla="*/ 0 w 406"/>
                  <a:gd name="T23" fmla="*/ 1068 h 1142"/>
                  <a:gd name="T24" fmla="*/ 178 w 406"/>
                  <a:gd name="T25" fmla="*/ 70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1142">
                    <a:moveTo>
                      <a:pt x="178" y="700"/>
                    </a:moveTo>
                    <a:cubicBezTo>
                      <a:pt x="178" y="700"/>
                      <a:pt x="263" y="698"/>
                      <a:pt x="258" y="590"/>
                    </a:cubicBezTo>
                    <a:cubicBezTo>
                      <a:pt x="253" y="45"/>
                      <a:pt x="253" y="45"/>
                      <a:pt x="253" y="45"/>
                    </a:cubicBezTo>
                    <a:cubicBezTo>
                      <a:pt x="253" y="45"/>
                      <a:pt x="288" y="0"/>
                      <a:pt x="298" y="93"/>
                    </a:cubicBezTo>
                    <a:cubicBezTo>
                      <a:pt x="298" y="93"/>
                      <a:pt x="313" y="196"/>
                      <a:pt x="336" y="243"/>
                    </a:cubicBezTo>
                    <a:cubicBezTo>
                      <a:pt x="336" y="243"/>
                      <a:pt x="376" y="309"/>
                      <a:pt x="376" y="374"/>
                    </a:cubicBezTo>
                    <a:cubicBezTo>
                      <a:pt x="376" y="374"/>
                      <a:pt x="379" y="487"/>
                      <a:pt x="384" y="530"/>
                    </a:cubicBezTo>
                    <a:cubicBezTo>
                      <a:pt x="384" y="530"/>
                      <a:pt x="406" y="615"/>
                      <a:pt x="391" y="655"/>
                    </a:cubicBezTo>
                    <a:cubicBezTo>
                      <a:pt x="391" y="655"/>
                      <a:pt x="311" y="874"/>
                      <a:pt x="298" y="969"/>
                    </a:cubicBezTo>
                    <a:cubicBezTo>
                      <a:pt x="241" y="1142"/>
                      <a:pt x="241" y="1142"/>
                      <a:pt x="241" y="1142"/>
                    </a:cubicBezTo>
                    <a:cubicBezTo>
                      <a:pt x="0" y="1142"/>
                      <a:pt x="0" y="1142"/>
                      <a:pt x="0" y="1142"/>
                    </a:cubicBezTo>
                    <a:cubicBezTo>
                      <a:pt x="0" y="1068"/>
                      <a:pt x="0" y="1068"/>
                      <a:pt x="0" y="1068"/>
                    </a:cubicBezTo>
                    <a:cubicBezTo>
                      <a:pt x="4" y="1067"/>
                      <a:pt x="178" y="700"/>
                      <a:pt x="178" y="7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
              <p:cNvSpPr>
                <a:spLocks/>
              </p:cNvSpPr>
              <p:nvPr/>
            </p:nvSpPr>
            <p:spPr bwMode="auto">
              <a:xfrm rot="393182">
                <a:off x="2505056" y="2842520"/>
                <a:ext cx="659632" cy="2007859"/>
              </a:xfrm>
              <a:custGeom>
                <a:avLst/>
                <a:gdLst>
                  <a:gd name="T0" fmla="*/ 230 w 299"/>
                  <a:gd name="T1" fmla="*/ 714 h 910"/>
                  <a:gd name="T2" fmla="*/ 53 w 299"/>
                  <a:gd name="T3" fmla="*/ 741 h 910"/>
                  <a:gd name="T4" fmla="*/ 58 w 299"/>
                  <a:gd name="T5" fmla="*/ 452 h 910"/>
                  <a:gd name="T6" fmla="*/ 88 w 299"/>
                  <a:gd name="T7" fmla="*/ 336 h 910"/>
                  <a:gd name="T8" fmla="*/ 88 w 299"/>
                  <a:gd name="T9" fmla="*/ 336 h 910"/>
                  <a:gd name="T10" fmla="*/ 93 w 299"/>
                  <a:gd name="T11" fmla="*/ 228 h 910"/>
                  <a:gd name="T12" fmla="*/ 130 w 299"/>
                  <a:gd name="T13" fmla="*/ 12 h 910"/>
                  <a:gd name="T14" fmla="*/ 213 w 299"/>
                  <a:gd name="T15" fmla="*/ 186 h 910"/>
                  <a:gd name="T16" fmla="*/ 211 w 299"/>
                  <a:gd name="T17" fmla="*/ 309 h 910"/>
                  <a:gd name="T18" fmla="*/ 231 w 299"/>
                  <a:gd name="T19" fmla="*/ 376 h 910"/>
                  <a:gd name="T20" fmla="*/ 230 w 299"/>
                  <a:gd name="T21" fmla="*/ 71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910">
                    <a:moveTo>
                      <a:pt x="230" y="714"/>
                    </a:moveTo>
                    <a:cubicBezTo>
                      <a:pt x="160" y="910"/>
                      <a:pt x="53" y="741"/>
                      <a:pt x="53" y="741"/>
                    </a:cubicBezTo>
                    <a:cubicBezTo>
                      <a:pt x="53" y="741"/>
                      <a:pt x="0" y="547"/>
                      <a:pt x="58" y="452"/>
                    </a:cubicBezTo>
                    <a:cubicBezTo>
                      <a:pt x="58" y="452"/>
                      <a:pt x="95" y="356"/>
                      <a:pt x="88" y="336"/>
                    </a:cubicBezTo>
                    <a:cubicBezTo>
                      <a:pt x="88" y="336"/>
                      <a:pt x="88" y="336"/>
                      <a:pt x="88" y="336"/>
                    </a:cubicBezTo>
                    <a:cubicBezTo>
                      <a:pt x="88" y="336"/>
                      <a:pt x="95" y="268"/>
                      <a:pt x="93" y="228"/>
                    </a:cubicBezTo>
                    <a:cubicBezTo>
                      <a:pt x="93" y="228"/>
                      <a:pt x="45" y="0"/>
                      <a:pt x="130" y="12"/>
                    </a:cubicBezTo>
                    <a:cubicBezTo>
                      <a:pt x="130" y="12"/>
                      <a:pt x="181" y="5"/>
                      <a:pt x="213" y="186"/>
                    </a:cubicBezTo>
                    <a:cubicBezTo>
                      <a:pt x="213" y="186"/>
                      <a:pt x="213" y="286"/>
                      <a:pt x="211" y="309"/>
                    </a:cubicBezTo>
                    <a:cubicBezTo>
                      <a:pt x="211" y="309"/>
                      <a:pt x="218" y="361"/>
                      <a:pt x="231" y="376"/>
                    </a:cubicBezTo>
                    <a:cubicBezTo>
                      <a:pt x="231" y="376"/>
                      <a:pt x="299" y="519"/>
                      <a:pt x="230" y="714"/>
                    </a:cubicBezTo>
                    <a:close/>
                  </a:path>
                </a:pathLst>
              </a:custGeom>
              <a:grpFill/>
              <a:ln>
                <a:noFill/>
              </a:ln>
              <a:effectLst>
                <a:outerShdw blurRad="50800" dist="38100" dir="8100000" algn="tr"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2" name="bottom bar"/>
          <p:cNvGrpSpPr/>
          <p:nvPr/>
        </p:nvGrpSpPr>
        <p:grpSpPr>
          <a:xfrm>
            <a:off x="0" y="4629150"/>
            <a:ext cx="9144000" cy="514350"/>
            <a:chOff x="0" y="4629150"/>
            <a:chExt cx="9144000" cy="514350"/>
          </a:xfrm>
        </p:grpSpPr>
        <p:sp>
          <p:nvSpPr>
            <p:cNvPr id="43" name="Rectangle 42"/>
            <p:cNvSpPr/>
            <p:nvPr/>
          </p:nvSpPr>
          <p:spPr>
            <a:xfrm>
              <a:off x="0" y="4757648"/>
              <a:ext cx="9144000" cy="385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43"/>
            <p:cNvGrpSpPr/>
            <p:nvPr/>
          </p:nvGrpSpPr>
          <p:grpSpPr>
            <a:xfrm>
              <a:off x="0" y="4629150"/>
              <a:ext cx="9144000" cy="168275"/>
              <a:chOff x="0" y="4629150"/>
              <a:chExt cx="9144000" cy="168275"/>
            </a:xfrm>
          </p:grpSpPr>
          <p:pic>
            <p:nvPicPr>
              <p:cNvPr id="51" name="Picture 25" descr="Red B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52" name="Picture 20" descr="Oracle WHITE"/>
              <p:cNvPicPr>
                <a:picLocks noChangeArrowheads="1"/>
              </p:cNvPicPr>
              <p:nvPr/>
            </p:nvPicPr>
            <p:blipFill>
              <a:blip r:embed="rId4"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44"/>
            <p:cNvGrpSpPr/>
            <p:nvPr/>
          </p:nvGrpSpPr>
          <p:grpSpPr>
            <a:xfrm>
              <a:off x="597807" y="4913790"/>
              <a:ext cx="4584912" cy="219168"/>
              <a:chOff x="597807" y="4913790"/>
              <a:chExt cx="4584912" cy="219168"/>
            </a:xfrm>
          </p:grpSpPr>
          <p:sp>
            <p:nvSpPr>
              <p:cNvPr id="47"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2012, Oracle and/or its affiliates. All rights reserved.</a:t>
                </a:r>
                <a:endParaRPr lang="en-US" sz="600" dirty="0" smtClean="0">
                  <a:solidFill>
                    <a:schemeClr val="tx1"/>
                  </a:solidFill>
                </a:endParaRPr>
              </a:p>
            </p:txBody>
          </p:sp>
          <p:cxnSp>
            <p:nvCxnSpPr>
              <p:cNvPr id="48" name="Straight Connector 47"/>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49" name="Text Box 14"/>
              <p:cNvSpPr txBox="1">
                <a:spLocks noChangeArrowheads="1"/>
              </p:cNvSpPr>
              <p:nvPr/>
            </p:nvSpPr>
            <p:spPr bwMode="auto">
              <a:xfrm>
                <a:off x="2923362" y="4913790"/>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Insert Information Protection Policy Classification from Slide 13</a:t>
                </a:r>
                <a:endParaRPr lang="en-US" sz="800" dirty="0" smtClean="0">
                  <a:solidFill>
                    <a:schemeClr val="tx1"/>
                  </a:solidFill>
                </a:endParaRPr>
              </a:p>
            </p:txBody>
          </p:sp>
          <p:cxnSp>
            <p:nvCxnSpPr>
              <p:cNvPr id="50" name="Straight Connector 49"/>
              <p:cNvCxnSpPr/>
              <p:nvPr/>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46" name="Rectangle 45"/>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36</a:t>
              </a:fld>
              <a:endParaRPr lang="en-US" sz="600" dirty="0">
                <a:solidFill>
                  <a:schemeClr val="tx1"/>
                </a:solidFill>
              </a:endParaRPr>
            </a:p>
          </p:txBody>
        </p:sp>
      </p:grpSp>
    </p:spTree>
    <p:extLst>
      <p:ext uri="{BB962C8B-B14F-4D97-AF65-F5344CB8AC3E}">
        <p14:creationId xmlns="" xmlns:p14="http://schemas.microsoft.com/office/powerpoint/2010/main" val="32864526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90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500"/>
                                        <p:tgtEl>
                                          <p:spTgt spid="69"/>
                                        </p:tgtEl>
                                      </p:cBhvr>
                                    </p:animEffect>
                                  </p:childTnLst>
                                </p:cTn>
                              </p:par>
                              <p:par>
                                <p:cTn id="12" presetID="10" presetClass="entr" presetSubtype="0" fill="hold" grpId="0" nodeType="withEffect">
                                  <p:stCondLst>
                                    <p:cond delay="140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500"/>
                                        <p:tgtEl>
                                          <p:spTgt spid="71"/>
                                        </p:tgtEl>
                                      </p:cBhvr>
                                    </p:animEffect>
                                  </p:childTnLst>
                                </p:cTn>
                              </p:par>
                              <p:par>
                                <p:cTn id="15" presetID="10" presetClass="entr" presetSubtype="0" fill="hold" grpId="0" nodeType="withEffect">
                                  <p:stCondLst>
                                    <p:cond delay="140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par>
                                <p:cTn id="18" presetID="10" presetClass="entr" presetSubtype="0" fill="hold" grpId="0" nodeType="withEffect">
                                  <p:stCondLst>
                                    <p:cond delay="140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childTnLst>
                                </p:cTn>
                              </p:par>
                              <p:par>
                                <p:cTn id="21" presetID="10" presetClass="entr" presetSubtype="0" fill="hold" grpId="0" nodeType="withEffect">
                                  <p:stCondLst>
                                    <p:cond delay="140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10" presetClass="entr" presetSubtype="0" fill="hold" grpId="0" nodeType="withEffect">
                                  <p:stCondLst>
                                    <p:cond delay="140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500"/>
                                        <p:tgtEl>
                                          <p:spTgt spid="76"/>
                                        </p:tgtEl>
                                      </p:cBhvr>
                                    </p:animEffect>
                                  </p:childTnLst>
                                </p:cTn>
                              </p:par>
                              <p:par>
                                <p:cTn id="27" presetID="10" presetClass="entr" presetSubtype="0" fill="hold" nodeType="withEffect">
                                  <p:stCondLst>
                                    <p:cond delay="140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par>
                                <p:cTn id="30" presetID="10" presetClass="entr" presetSubtype="0" fill="hold" nodeType="withEffect">
                                  <p:stCondLst>
                                    <p:cond delay="140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par>
                                <p:cTn id="33" presetID="10" presetClass="entr" presetSubtype="0" fill="hold" nodeType="withEffect">
                                  <p:stCondLst>
                                    <p:cond delay="140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500"/>
                                        <p:tgtEl>
                                          <p:spTgt spid="80"/>
                                        </p:tgtEl>
                                      </p:cBhvr>
                                    </p:animEffect>
                                  </p:childTnLst>
                                </p:cTn>
                              </p:par>
                              <p:par>
                                <p:cTn id="36" presetID="10" presetClass="entr" presetSubtype="0" fill="hold" nodeType="withEffect">
                                  <p:stCondLst>
                                    <p:cond delay="1400"/>
                                  </p:stCondLst>
                                  <p:childTnLst>
                                    <p:set>
                                      <p:cBhvr>
                                        <p:cTn id="37" dur="1" fill="hold">
                                          <p:stCondLst>
                                            <p:cond delay="0"/>
                                          </p:stCondLst>
                                        </p:cTn>
                                        <p:tgtEl>
                                          <p:spTgt spid="81"/>
                                        </p:tgtEl>
                                        <p:attrNameLst>
                                          <p:attrName>style.visibility</p:attrName>
                                        </p:attrNameLst>
                                      </p:cBhvr>
                                      <p:to>
                                        <p:strVal val="visible"/>
                                      </p:to>
                                    </p:set>
                                    <p:animEffect transition="in" filter="fade">
                                      <p:cBhvr>
                                        <p:cTn id="38" dur="500"/>
                                        <p:tgtEl>
                                          <p:spTgt spid="81"/>
                                        </p:tgtEl>
                                      </p:cBhvr>
                                    </p:animEffect>
                                  </p:childTnLst>
                                </p:cTn>
                              </p:par>
                              <p:par>
                                <p:cTn id="39" presetID="10" presetClass="exit" presetSubtype="0" fill="hold" nodeType="withEffect">
                                  <p:stCondLst>
                                    <p:cond delay="0"/>
                                  </p:stCondLst>
                                  <p:childTnLst>
                                    <p:animEffect transition="out" filter="fade">
                                      <p:cBhvr>
                                        <p:cTn id="40" dur="500"/>
                                        <p:tgtEl>
                                          <p:spTgt spid="80"/>
                                        </p:tgtEl>
                                      </p:cBhvr>
                                    </p:animEffect>
                                    <p:set>
                                      <p:cBhvr>
                                        <p:cTn id="41" dur="1" fill="hold">
                                          <p:stCondLst>
                                            <p:cond delay="499"/>
                                          </p:stCondLst>
                                        </p:cTn>
                                        <p:tgtEl>
                                          <p:spTgt spid="80"/>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81"/>
                                        </p:tgtEl>
                                      </p:cBhvr>
                                    </p:animEffect>
                                    <p:set>
                                      <p:cBhvr>
                                        <p:cTn id="44"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p:bldP spid="73" grpId="0"/>
      <p:bldP spid="74" grpId="0"/>
      <p:bldP spid="75" grpId="0"/>
      <p:bldP spid="7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andscape"/>
          <p:cNvSpPr/>
          <p:nvPr/>
        </p:nvSpPr>
        <p:spPr>
          <a:xfrm rot="10800000">
            <a:off x="-47631" y="3190462"/>
            <a:ext cx="9248777" cy="1478463"/>
          </a:xfrm>
          <a:prstGeom prst="rect">
            <a:avLst/>
          </a:prstGeom>
          <a:gradFill>
            <a:gsLst>
              <a:gs pos="100000">
                <a:schemeClr val="bg1">
                  <a:lumMod val="85000"/>
                </a:schemeClr>
              </a:gs>
              <a:gs pos="0">
                <a:schemeClr val="bg1"/>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pic>
        <p:nvPicPr>
          <p:cNvPr id="3993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97774" y="1030288"/>
            <a:ext cx="1165225" cy="3341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21" descr="O_signature_clr_rgb.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4151" y="903782"/>
            <a:ext cx="3783212" cy="1163336"/>
          </a:xfrm>
          <a:prstGeom prst="rect">
            <a:avLst/>
          </a:prstGeom>
        </p:spPr>
      </p:pic>
      <p:sp>
        <p:nvSpPr>
          <p:cNvPr id="21" name="Text Placeholder 19"/>
          <p:cNvSpPr txBox="1">
            <a:spLocks/>
          </p:cNvSpPr>
          <p:nvPr/>
        </p:nvSpPr>
        <p:spPr>
          <a:xfrm>
            <a:off x="1137055" y="1762809"/>
            <a:ext cx="1320800" cy="595986"/>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Font typeface="Wingdings" pitchFamily="2" charset="2"/>
              <a:buNone/>
            </a:pPr>
            <a:r>
              <a:rPr lang="en-US" sz="3600" b="1" dirty="0" smtClean="0">
                <a:ln w="6350">
                  <a:noFill/>
                </a:ln>
                <a:solidFill>
                  <a:srgbClr val="000000"/>
                </a:solidFill>
                <a:latin typeface="Arial"/>
              </a:rPr>
              <a:t>HCM</a:t>
            </a:r>
            <a:endParaRPr lang="en-US" sz="3600" b="1" dirty="0">
              <a:ln w="6350">
                <a:noFill/>
              </a:ln>
              <a:gradFill>
                <a:gsLst>
                  <a:gs pos="0">
                    <a:srgbClr val="FF1414">
                      <a:lumMod val="75000"/>
                    </a:srgbClr>
                  </a:gs>
                  <a:gs pos="100000">
                    <a:srgbClr val="FF1414">
                      <a:lumMod val="95000"/>
                    </a:srgbClr>
                  </a:gs>
                </a:gsLst>
                <a:lin ang="16200000" scaled="0"/>
              </a:gradFill>
              <a:latin typeface="Arial"/>
            </a:endParaRPr>
          </a:p>
        </p:txBody>
      </p:sp>
      <p:sp>
        <p:nvSpPr>
          <p:cNvPr id="3" name="Rectangle 2"/>
          <p:cNvSpPr/>
          <p:nvPr/>
        </p:nvSpPr>
        <p:spPr>
          <a:xfrm>
            <a:off x="440600" y="2515054"/>
            <a:ext cx="2621230" cy="590931"/>
          </a:xfrm>
          <a:prstGeom prst="rect">
            <a:avLst/>
          </a:prstGeom>
        </p:spPr>
        <p:txBody>
          <a:bodyPr wrap="none">
            <a:spAutoFit/>
          </a:bodyPr>
          <a:lstStyle/>
          <a:p>
            <a:pPr algn="ctr" fontAlgn="base">
              <a:lnSpc>
                <a:spcPct val="90000"/>
              </a:lnSpc>
              <a:spcBef>
                <a:spcPct val="0"/>
              </a:spcBef>
              <a:spcAft>
                <a:spcPts val="1800"/>
              </a:spcAft>
            </a:pPr>
            <a:r>
              <a:rPr lang="en-US" b="1" dirty="0">
                <a:ln w="6350">
                  <a:noFill/>
                </a:ln>
                <a:gradFill>
                  <a:gsLst>
                    <a:gs pos="0">
                      <a:srgbClr val="FF1414">
                        <a:lumMod val="75000"/>
                      </a:srgbClr>
                    </a:gs>
                    <a:gs pos="100000">
                      <a:srgbClr val="FF1414">
                        <a:lumMod val="95000"/>
                      </a:srgbClr>
                    </a:gs>
                  </a:gsLst>
                  <a:lin ang="16200000" scaled="0"/>
                </a:gradFill>
              </a:rPr>
              <a:t>Think of what it </a:t>
            </a:r>
            <a:r>
              <a:rPr lang="en-US" b="1" dirty="0" smtClean="0">
                <a:ln w="6350">
                  <a:noFill/>
                </a:ln>
                <a:gradFill>
                  <a:gsLst>
                    <a:gs pos="0">
                      <a:srgbClr val="FF1414">
                        <a:lumMod val="75000"/>
                      </a:srgbClr>
                    </a:gs>
                    <a:gs pos="100000">
                      <a:srgbClr val="FF1414">
                        <a:lumMod val="95000"/>
                      </a:srgbClr>
                    </a:gs>
                  </a:gsLst>
                  <a:lin ang="16200000" scaled="0"/>
                </a:gradFill>
              </a:rPr>
              <a:t>could</a:t>
            </a:r>
            <a:br>
              <a:rPr lang="en-US" b="1" dirty="0" smtClean="0">
                <a:ln w="6350">
                  <a:noFill/>
                </a:ln>
                <a:gradFill>
                  <a:gsLst>
                    <a:gs pos="0">
                      <a:srgbClr val="FF1414">
                        <a:lumMod val="75000"/>
                      </a:srgbClr>
                    </a:gs>
                    <a:gs pos="100000">
                      <a:srgbClr val="FF1414">
                        <a:lumMod val="95000"/>
                      </a:srgbClr>
                    </a:gs>
                  </a:gsLst>
                  <a:lin ang="16200000" scaled="0"/>
                </a:gradFill>
              </a:rPr>
            </a:br>
            <a:r>
              <a:rPr lang="en-US" b="1" dirty="0" smtClean="0">
                <a:ln w="6350">
                  <a:noFill/>
                </a:ln>
                <a:gradFill>
                  <a:gsLst>
                    <a:gs pos="0">
                      <a:srgbClr val="FF1414">
                        <a:lumMod val="75000"/>
                      </a:srgbClr>
                    </a:gs>
                    <a:gs pos="100000">
                      <a:srgbClr val="FF1414">
                        <a:lumMod val="95000"/>
                      </a:srgbClr>
                    </a:gs>
                  </a:gsLst>
                  <a:lin ang="16200000" scaled="0"/>
                </a:gradFill>
              </a:rPr>
              <a:t>do </a:t>
            </a:r>
            <a:r>
              <a:rPr lang="en-US" b="1" dirty="0">
                <a:ln w="6350">
                  <a:noFill/>
                </a:ln>
                <a:gradFill>
                  <a:gsLst>
                    <a:gs pos="0">
                      <a:srgbClr val="FF1414">
                        <a:lumMod val="75000"/>
                      </a:srgbClr>
                    </a:gs>
                    <a:gs pos="100000">
                      <a:srgbClr val="FF1414">
                        <a:lumMod val="95000"/>
                      </a:srgbClr>
                    </a:gs>
                  </a:gsLst>
                  <a:lin ang="16200000" scaled="0"/>
                </a:gradFill>
              </a:rPr>
              <a:t>for your business</a:t>
            </a:r>
          </a:p>
        </p:txBody>
      </p:sp>
      <p:sp>
        <p:nvSpPr>
          <p:cNvPr id="26" name="Freeform 7"/>
          <p:cNvSpPr>
            <a:spLocks/>
          </p:cNvSpPr>
          <p:nvPr/>
        </p:nvSpPr>
        <p:spPr bwMode="auto">
          <a:xfrm>
            <a:off x="8008507" y="1087487"/>
            <a:ext cx="905276" cy="3133352"/>
          </a:xfrm>
          <a:custGeom>
            <a:avLst/>
            <a:gdLst>
              <a:gd name="T0" fmla="*/ 11 w 104"/>
              <a:gd name="T1" fmla="*/ 145 h 359"/>
              <a:gd name="T2" fmla="*/ 8 w 104"/>
              <a:gd name="T3" fmla="*/ 167 h 359"/>
              <a:gd name="T4" fmla="*/ 7 w 104"/>
              <a:gd name="T5" fmla="*/ 183 h 359"/>
              <a:gd name="T6" fmla="*/ 13 w 104"/>
              <a:gd name="T7" fmla="*/ 193 h 359"/>
              <a:gd name="T8" fmla="*/ 12 w 104"/>
              <a:gd name="T9" fmla="*/ 230 h 359"/>
              <a:gd name="T10" fmla="*/ 16 w 104"/>
              <a:gd name="T11" fmla="*/ 267 h 359"/>
              <a:gd name="T12" fmla="*/ 16 w 104"/>
              <a:gd name="T13" fmla="*/ 290 h 359"/>
              <a:gd name="T14" fmla="*/ 18 w 104"/>
              <a:gd name="T15" fmla="*/ 314 h 359"/>
              <a:gd name="T16" fmla="*/ 21 w 104"/>
              <a:gd name="T17" fmla="*/ 333 h 359"/>
              <a:gd name="T18" fmla="*/ 32 w 104"/>
              <a:gd name="T19" fmla="*/ 358 h 359"/>
              <a:gd name="T20" fmla="*/ 43 w 104"/>
              <a:gd name="T21" fmla="*/ 345 h 359"/>
              <a:gd name="T22" fmla="*/ 41 w 104"/>
              <a:gd name="T23" fmla="*/ 330 h 359"/>
              <a:gd name="T24" fmla="*/ 43 w 104"/>
              <a:gd name="T25" fmla="*/ 312 h 359"/>
              <a:gd name="T26" fmla="*/ 40 w 104"/>
              <a:gd name="T27" fmla="*/ 280 h 359"/>
              <a:gd name="T28" fmla="*/ 47 w 104"/>
              <a:gd name="T29" fmla="*/ 237 h 359"/>
              <a:gd name="T30" fmla="*/ 55 w 104"/>
              <a:gd name="T31" fmla="*/ 234 h 359"/>
              <a:gd name="T32" fmla="*/ 56 w 104"/>
              <a:gd name="T33" fmla="*/ 276 h 359"/>
              <a:gd name="T34" fmla="*/ 54 w 104"/>
              <a:gd name="T35" fmla="*/ 325 h 359"/>
              <a:gd name="T36" fmla="*/ 55 w 104"/>
              <a:gd name="T37" fmla="*/ 343 h 359"/>
              <a:gd name="T38" fmla="*/ 74 w 104"/>
              <a:gd name="T39" fmla="*/ 355 h 359"/>
              <a:gd name="T40" fmla="*/ 89 w 104"/>
              <a:gd name="T41" fmla="*/ 347 h 359"/>
              <a:gd name="T42" fmla="*/ 76 w 104"/>
              <a:gd name="T43" fmla="*/ 335 h 359"/>
              <a:gd name="T44" fmla="*/ 77 w 104"/>
              <a:gd name="T45" fmla="*/ 315 h 359"/>
              <a:gd name="T46" fmla="*/ 82 w 104"/>
              <a:gd name="T47" fmla="*/ 297 h 359"/>
              <a:gd name="T48" fmla="*/ 81 w 104"/>
              <a:gd name="T49" fmla="*/ 275 h 359"/>
              <a:gd name="T50" fmla="*/ 83 w 104"/>
              <a:gd name="T51" fmla="*/ 240 h 359"/>
              <a:gd name="T52" fmla="*/ 89 w 104"/>
              <a:gd name="T53" fmla="*/ 195 h 359"/>
              <a:gd name="T54" fmla="*/ 91 w 104"/>
              <a:gd name="T55" fmla="*/ 179 h 359"/>
              <a:gd name="T56" fmla="*/ 92 w 104"/>
              <a:gd name="T57" fmla="*/ 150 h 359"/>
              <a:gd name="T58" fmla="*/ 86 w 104"/>
              <a:gd name="T59" fmla="*/ 131 h 359"/>
              <a:gd name="T60" fmla="*/ 99 w 104"/>
              <a:gd name="T61" fmla="*/ 124 h 359"/>
              <a:gd name="T62" fmla="*/ 101 w 104"/>
              <a:gd name="T63" fmla="*/ 99 h 359"/>
              <a:gd name="T64" fmla="*/ 95 w 104"/>
              <a:gd name="T65" fmla="*/ 80 h 359"/>
              <a:gd name="T66" fmla="*/ 79 w 104"/>
              <a:gd name="T67" fmla="*/ 61 h 359"/>
              <a:gd name="T68" fmla="*/ 67 w 104"/>
              <a:gd name="T69" fmla="*/ 56 h 359"/>
              <a:gd name="T70" fmla="*/ 59 w 104"/>
              <a:gd name="T71" fmla="*/ 42 h 359"/>
              <a:gd name="T72" fmla="*/ 64 w 104"/>
              <a:gd name="T73" fmla="*/ 32 h 359"/>
              <a:gd name="T74" fmla="*/ 62 w 104"/>
              <a:gd name="T75" fmla="*/ 21 h 359"/>
              <a:gd name="T76" fmla="*/ 55 w 104"/>
              <a:gd name="T77" fmla="*/ 4 h 359"/>
              <a:gd name="T78" fmla="*/ 36 w 104"/>
              <a:gd name="T79" fmla="*/ 2 h 359"/>
              <a:gd name="T80" fmla="*/ 25 w 104"/>
              <a:gd name="T81" fmla="*/ 18 h 359"/>
              <a:gd name="T82" fmla="*/ 28 w 104"/>
              <a:gd name="T83" fmla="*/ 28 h 359"/>
              <a:gd name="T84" fmla="*/ 26 w 104"/>
              <a:gd name="T85" fmla="*/ 34 h 359"/>
              <a:gd name="T86" fmla="*/ 32 w 104"/>
              <a:gd name="T87" fmla="*/ 40 h 359"/>
              <a:gd name="T88" fmla="*/ 26 w 104"/>
              <a:gd name="T89" fmla="*/ 55 h 359"/>
              <a:gd name="T90" fmla="*/ 2 w 104"/>
              <a:gd name="T91" fmla="*/ 72 h 359"/>
              <a:gd name="T92" fmla="*/ 4 w 104"/>
              <a:gd name="T93" fmla="*/ 108 h 359"/>
              <a:gd name="T94" fmla="*/ 14 w 104"/>
              <a:gd name="T95" fmla="*/ 13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59">
                <a:moveTo>
                  <a:pt x="14" y="131"/>
                </a:moveTo>
                <a:cubicBezTo>
                  <a:pt x="14" y="136"/>
                  <a:pt x="12" y="140"/>
                  <a:pt x="11" y="145"/>
                </a:cubicBezTo>
                <a:cubicBezTo>
                  <a:pt x="10" y="148"/>
                  <a:pt x="11" y="151"/>
                  <a:pt x="10" y="154"/>
                </a:cubicBezTo>
                <a:cubicBezTo>
                  <a:pt x="8" y="158"/>
                  <a:pt x="8" y="163"/>
                  <a:pt x="8" y="167"/>
                </a:cubicBezTo>
                <a:cubicBezTo>
                  <a:pt x="7" y="171"/>
                  <a:pt x="6" y="174"/>
                  <a:pt x="5" y="178"/>
                </a:cubicBezTo>
                <a:cubicBezTo>
                  <a:pt x="5" y="181"/>
                  <a:pt x="4" y="182"/>
                  <a:pt x="7" y="183"/>
                </a:cubicBezTo>
                <a:cubicBezTo>
                  <a:pt x="8" y="183"/>
                  <a:pt x="10" y="183"/>
                  <a:pt x="12" y="183"/>
                </a:cubicBezTo>
                <a:cubicBezTo>
                  <a:pt x="15" y="184"/>
                  <a:pt x="13" y="190"/>
                  <a:pt x="13" y="193"/>
                </a:cubicBezTo>
                <a:cubicBezTo>
                  <a:pt x="13" y="197"/>
                  <a:pt x="13" y="202"/>
                  <a:pt x="14" y="207"/>
                </a:cubicBezTo>
                <a:cubicBezTo>
                  <a:pt x="15" y="214"/>
                  <a:pt x="13" y="223"/>
                  <a:pt x="12" y="230"/>
                </a:cubicBezTo>
                <a:cubicBezTo>
                  <a:pt x="11" y="239"/>
                  <a:pt x="11" y="248"/>
                  <a:pt x="13" y="257"/>
                </a:cubicBezTo>
                <a:cubicBezTo>
                  <a:pt x="14" y="261"/>
                  <a:pt x="15" y="264"/>
                  <a:pt x="16" y="267"/>
                </a:cubicBezTo>
                <a:cubicBezTo>
                  <a:pt x="18" y="270"/>
                  <a:pt x="16" y="274"/>
                  <a:pt x="16" y="277"/>
                </a:cubicBezTo>
                <a:cubicBezTo>
                  <a:pt x="15" y="281"/>
                  <a:pt x="15" y="285"/>
                  <a:pt x="16" y="290"/>
                </a:cubicBezTo>
                <a:cubicBezTo>
                  <a:pt x="16" y="294"/>
                  <a:pt x="16" y="299"/>
                  <a:pt x="17" y="303"/>
                </a:cubicBezTo>
                <a:cubicBezTo>
                  <a:pt x="18" y="307"/>
                  <a:pt x="19" y="310"/>
                  <a:pt x="18" y="314"/>
                </a:cubicBezTo>
                <a:cubicBezTo>
                  <a:pt x="18" y="318"/>
                  <a:pt x="19" y="321"/>
                  <a:pt x="19" y="324"/>
                </a:cubicBezTo>
                <a:cubicBezTo>
                  <a:pt x="19" y="328"/>
                  <a:pt x="21" y="330"/>
                  <a:pt x="21" y="333"/>
                </a:cubicBezTo>
                <a:cubicBezTo>
                  <a:pt x="22" y="337"/>
                  <a:pt x="22" y="341"/>
                  <a:pt x="22" y="345"/>
                </a:cubicBezTo>
                <a:cubicBezTo>
                  <a:pt x="23" y="352"/>
                  <a:pt x="25" y="357"/>
                  <a:pt x="32" y="358"/>
                </a:cubicBezTo>
                <a:cubicBezTo>
                  <a:pt x="37" y="359"/>
                  <a:pt x="46" y="359"/>
                  <a:pt x="45" y="352"/>
                </a:cubicBezTo>
                <a:cubicBezTo>
                  <a:pt x="44" y="350"/>
                  <a:pt x="44" y="347"/>
                  <a:pt x="43" y="345"/>
                </a:cubicBezTo>
                <a:cubicBezTo>
                  <a:pt x="43" y="343"/>
                  <a:pt x="41" y="341"/>
                  <a:pt x="40" y="339"/>
                </a:cubicBezTo>
                <a:cubicBezTo>
                  <a:pt x="40" y="337"/>
                  <a:pt x="40" y="332"/>
                  <a:pt x="41" y="330"/>
                </a:cubicBezTo>
                <a:cubicBezTo>
                  <a:pt x="43" y="327"/>
                  <a:pt x="38" y="325"/>
                  <a:pt x="40" y="323"/>
                </a:cubicBezTo>
                <a:cubicBezTo>
                  <a:pt x="43" y="320"/>
                  <a:pt x="44" y="315"/>
                  <a:pt x="43" y="312"/>
                </a:cubicBezTo>
                <a:cubicBezTo>
                  <a:pt x="42" y="307"/>
                  <a:pt x="43" y="302"/>
                  <a:pt x="42" y="298"/>
                </a:cubicBezTo>
                <a:cubicBezTo>
                  <a:pt x="40" y="293"/>
                  <a:pt x="40" y="286"/>
                  <a:pt x="40" y="280"/>
                </a:cubicBezTo>
                <a:cubicBezTo>
                  <a:pt x="39" y="272"/>
                  <a:pt x="40" y="265"/>
                  <a:pt x="42" y="257"/>
                </a:cubicBezTo>
                <a:cubicBezTo>
                  <a:pt x="43" y="250"/>
                  <a:pt x="46" y="244"/>
                  <a:pt x="47" y="237"/>
                </a:cubicBezTo>
                <a:cubicBezTo>
                  <a:pt x="48" y="235"/>
                  <a:pt x="51" y="216"/>
                  <a:pt x="52" y="216"/>
                </a:cubicBezTo>
                <a:cubicBezTo>
                  <a:pt x="55" y="217"/>
                  <a:pt x="55" y="232"/>
                  <a:pt x="55" y="234"/>
                </a:cubicBezTo>
                <a:cubicBezTo>
                  <a:pt x="56" y="241"/>
                  <a:pt x="55" y="249"/>
                  <a:pt x="56" y="257"/>
                </a:cubicBezTo>
                <a:cubicBezTo>
                  <a:pt x="56" y="264"/>
                  <a:pt x="57" y="270"/>
                  <a:pt x="56" y="276"/>
                </a:cubicBezTo>
                <a:cubicBezTo>
                  <a:pt x="55" y="284"/>
                  <a:pt x="55" y="293"/>
                  <a:pt x="54" y="301"/>
                </a:cubicBezTo>
                <a:cubicBezTo>
                  <a:pt x="53" y="309"/>
                  <a:pt x="53" y="316"/>
                  <a:pt x="54" y="325"/>
                </a:cubicBezTo>
                <a:cubicBezTo>
                  <a:pt x="54" y="327"/>
                  <a:pt x="54" y="329"/>
                  <a:pt x="54" y="331"/>
                </a:cubicBezTo>
                <a:cubicBezTo>
                  <a:pt x="54" y="334"/>
                  <a:pt x="54" y="341"/>
                  <a:pt x="55" y="343"/>
                </a:cubicBezTo>
                <a:cubicBezTo>
                  <a:pt x="57" y="347"/>
                  <a:pt x="64" y="347"/>
                  <a:pt x="68" y="350"/>
                </a:cubicBezTo>
                <a:cubicBezTo>
                  <a:pt x="70" y="352"/>
                  <a:pt x="71" y="354"/>
                  <a:pt x="74" y="355"/>
                </a:cubicBezTo>
                <a:cubicBezTo>
                  <a:pt x="77" y="356"/>
                  <a:pt x="81" y="357"/>
                  <a:pt x="84" y="356"/>
                </a:cubicBezTo>
                <a:cubicBezTo>
                  <a:pt x="90" y="356"/>
                  <a:pt x="94" y="352"/>
                  <a:pt x="89" y="347"/>
                </a:cubicBezTo>
                <a:cubicBezTo>
                  <a:pt x="87" y="344"/>
                  <a:pt x="85" y="343"/>
                  <a:pt x="82" y="341"/>
                </a:cubicBezTo>
                <a:cubicBezTo>
                  <a:pt x="80" y="340"/>
                  <a:pt x="78" y="337"/>
                  <a:pt x="76" y="335"/>
                </a:cubicBezTo>
                <a:cubicBezTo>
                  <a:pt x="74" y="332"/>
                  <a:pt x="76" y="326"/>
                  <a:pt x="78" y="323"/>
                </a:cubicBezTo>
                <a:cubicBezTo>
                  <a:pt x="79" y="322"/>
                  <a:pt x="77" y="317"/>
                  <a:pt x="77" y="315"/>
                </a:cubicBezTo>
                <a:cubicBezTo>
                  <a:pt x="77" y="311"/>
                  <a:pt x="77" y="309"/>
                  <a:pt x="79" y="305"/>
                </a:cubicBezTo>
                <a:cubicBezTo>
                  <a:pt x="80" y="302"/>
                  <a:pt x="82" y="300"/>
                  <a:pt x="82" y="297"/>
                </a:cubicBezTo>
                <a:cubicBezTo>
                  <a:pt x="83" y="293"/>
                  <a:pt x="82" y="289"/>
                  <a:pt x="82" y="286"/>
                </a:cubicBezTo>
                <a:cubicBezTo>
                  <a:pt x="82" y="282"/>
                  <a:pt x="82" y="279"/>
                  <a:pt x="81" y="275"/>
                </a:cubicBezTo>
                <a:cubicBezTo>
                  <a:pt x="80" y="271"/>
                  <a:pt x="82" y="268"/>
                  <a:pt x="82" y="264"/>
                </a:cubicBezTo>
                <a:cubicBezTo>
                  <a:pt x="83" y="256"/>
                  <a:pt x="82" y="248"/>
                  <a:pt x="83" y="240"/>
                </a:cubicBezTo>
                <a:cubicBezTo>
                  <a:pt x="85" y="233"/>
                  <a:pt x="87" y="225"/>
                  <a:pt x="88" y="218"/>
                </a:cubicBezTo>
                <a:cubicBezTo>
                  <a:pt x="89" y="210"/>
                  <a:pt x="90" y="202"/>
                  <a:pt x="89" y="195"/>
                </a:cubicBezTo>
                <a:cubicBezTo>
                  <a:pt x="89" y="191"/>
                  <a:pt x="89" y="187"/>
                  <a:pt x="89" y="183"/>
                </a:cubicBezTo>
                <a:cubicBezTo>
                  <a:pt x="89" y="181"/>
                  <a:pt x="88" y="180"/>
                  <a:pt x="91" y="179"/>
                </a:cubicBezTo>
                <a:cubicBezTo>
                  <a:pt x="93" y="179"/>
                  <a:pt x="95" y="178"/>
                  <a:pt x="97" y="178"/>
                </a:cubicBezTo>
                <a:cubicBezTo>
                  <a:pt x="94" y="169"/>
                  <a:pt x="94" y="159"/>
                  <a:pt x="92" y="150"/>
                </a:cubicBezTo>
                <a:cubicBezTo>
                  <a:pt x="90" y="146"/>
                  <a:pt x="90" y="141"/>
                  <a:pt x="88" y="136"/>
                </a:cubicBezTo>
                <a:cubicBezTo>
                  <a:pt x="88" y="134"/>
                  <a:pt x="87" y="133"/>
                  <a:pt x="86" y="131"/>
                </a:cubicBezTo>
                <a:cubicBezTo>
                  <a:pt x="86" y="129"/>
                  <a:pt x="86" y="127"/>
                  <a:pt x="86" y="124"/>
                </a:cubicBezTo>
                <a:cubicBezTo>
                  <a:pt x="90" y="123"/>
                  <a:pt x="94" y="124"/>
                  <a:pt x="99" y="124"/>
                </a:cubicBezTo>
                <a:cubicBezTo>
                  <a:pt x="104" y="123"/>
                  <a:pt x="104" y="116"/>
                  <a:pt x="103" y="112"/>
                </a:cubicBezTo>
                <a:cubicBezTo>
                  <a:pt x="103" y="108"/>
                  <a:pt x="102" y="103"/>
                  <a:pt x="101" y="99"/>
                </a:cubicBezTo>
                <a:cubicBezTo>
                  <a:pt x="101" y="96"/>
                  <a:pt x="101" y="95"/>
                  <a:pt x="99" y="93"/>
                </a:cubicBezTo>
                <a:cubicBezTo>
                  <a:pt x="97" y="89"/>
                  <a:pt x="96" y="84"/>
                  <a:pt x="95" y="80"/>
                </a:cubicBezTo>
                <a:cubicBezTo>
                  <a:pt x="93" y="76"/>
                  <a:pt x="90" y="72"/>
                  <a:pt x="88" y="68"/>
                </a:cubicBezTo>
                <a:cubicBezTo>
                  <a:pt x="87" y="64"/>
                  <a:pt x="83" y="62"/>
                  <a:pt x="79" y="61"/>
                </a:cubicBezTo>
                <a:cubicBezTo>
                  <a:pt x="77" y="60"/>
                  <a:pt x="75" y="60"/>
                  <a:pt x="73" y="59"/>
                </a:cubicBezTo>
                <a:cubicBezTo>
                  <a:pt x="71" y="58"/>
                  <a:pt x="69" y="57"/>
                  <a:pt x="67" y="56"/>
                </a:cubicBezTo>
                <a:cubicBezTo>
                  <a:pt x="65" y="55"/>
                  <a:pt x="57" y="54"/>
                  <a:pt x="57" y="51"/>
                </a:cubicBezTo>
                <a:cubicBezTo>
                  <a:pt x="57" y="48"/>
                  <a:pt x="58" y="46"/>
                  <a:pt x="59" y="42"/>
                </a:cubicBezTo>
                <a:cubicBezTo>
                  <a:pt x="60" y="40"/>
                  <a:pt x="59" y="39"/>
                  <a:pt x="61" y="37"/>
                </a:cubicBezTo>
                <a:cubicBezTo>
                  <a:pt x="63" y="36"/>
                  <a:pt x="63" y="34"/>
                  <a:pt x="64" y="32"/>
                </a:cubicBezTo>
                <a:cubicBezTo>
                  <a:pt x="64" y="31"/>
                  <a:pt x="66" y="24"/>
                  <a:pt x="62" y="26"/>
                </a:cubicBezTo>
                <a:cubicBezTo>
                  <a:pt x="59" y="26"/>
                  <a:pt x="62" y="23"/>
                  <a:pt x="62" y="21"/>
                </a:cubicBezTo>
                <a:cubicBezTo>
                  <a:pt x="62" y="18"/>
                  <a:pt x="62" y="13"/>
                  <a:pt x="61" y="10"/>
                </a:cubicBezTo>
                <a:cubicBezTo>
                  <a:pt x="61" y="7"/>
                  <a:pt x="57" y="6"/>
                  <a:pt x="55" y="4"/>
                </a:cubicBezTo>
                <a:cubicBezTo>
                  <a:pt x="52" y="2"/>
                  <a:pt x="49" y="0"/>
                  <a:pt x="45" y="0"/>
                </a:cubicBezTo>
                <a:cubicBezTo>
                  <a:pt x="41" y="1"/>
                  <a:pt x="40" y="0"/>
                  <a:pt x="36" y="2"/>
                </a:cubicBezTo>
                <a:cubicBezTo>
                  <a:pt x="33" y="4"/>
                  <a:pt x="28" y="5"/>
                  <a:pt x="27" y="8"/>
                </a:cubicBezTo>
                <a:cubicBezTo>
                  <a:pt x="26" y="11"/>
                  <a:pt x="24" y="15"/>
                  <a:pt x="25" y="18"/>
                </a:cubicBezTo>
                <a:cubicBezTo>
                  <a:pt x="26" y="20"/>
                  <a:pt x="25" y="21"/>
                  <a:pt x="26" y="22"/>
                </a:cubicBezTo>
                <a:cubicBezTo>
                  <a:pt x="26" y="24"/>
                  <a:pt x="28" y="26"/>
                  <a:pt x="28" y="28"/>
                </a:cubicBezTo>
                <a:cubicBezTo>
                  <a:pt x="27" y="28"/>
                  <a:pt x="26" y="27"/>
                  <a:pt x="25" y="28"/>
                </a:cubicBezTo>
                <a:cubicBezTo>
                  <a:pt x="23" y="29"/>
                  <a:pt x="25" y="33"/>
                  <a:pt x="26" y="34"/>
                </a:cubicBezTo>
                <a:cubicBezTo>
                  <a:pt x="26" y="35"/>
                  <a:pt x="28" y="39"/>
                  <a:pt x="30" y="39"/>
                </a:cubicBezTo>
                <a:cubicBezTo>
                  <a:pt x="31" y="40"/>
                  <a:pt x="31" y="39"/>
                  <a:pt x="32" y="40"/>
                </a:cubicBezTo>
                <a:cubicBezTo>
                  <a:pt x="32" y="42"/>
                  <a:pt x="33" y="44"/>
                  <a:pt x="34" y="46"/>
                </a:cubicBezTo>
                <a:cubicBezTo>
                  <a:pt x="36" y="52"/>
                  <a:pt x="31" y="53"/>
                  <a:pt x="26" y="55"/>
                </a:cubicBezTo>
                <a:cubicBezTo>
                  <a:pt x="21" y="57"/>
                  <a:pt x="17" y="59"/>
                  <a:pt x="12" y="61"/>
                </a:cubicBezTo>
                <a:cubicBezTo>
                  <a:pt x="6" y="63"/>
                  <a:pt x="3" y="66"/>
                  <a:pt x="2" y="72"/>
                </a:cubicBezTo>
                <a:cubicBezTo>
                  <a:pt x="0" y="81"/>
                  <a:pt x="2" y="88"/>
                  <a:pt x="2" y="97"/>
                </a:cubicBezTo>
                <a:cubicBezTo>
                  <a:pt x="3" y="101"/>
                  <a:pt x="2" y="104"/>
                  <a:pt x="4" y="108"/>
                </a:cubicBezTo>
                <a:cubicBezTo>
                  <a:pt x="5" y="110"/>
                  <a:pt x="7" y="113"/>
                  <a:pt x="8" y="115"/>
                </a:cubicBezTo>
                <a:cubicBezTo>
                  <a:pt x="11" y="121"/>
                  <a:pt x="14" y="125"/>
                  <a:pt x="14" y="131"/>
                </a:cubicBezTo>
              </a:path>
            </a:pathLst>
          </a:custGeom>
          <a:gradFill>
            <a:gsLst>
              <a:gs pos="73000">
                <a:schemeClr val="tx2"/>
              </a:gs>
              <a:gs pos="0">
                <a:schemeClr val="accent2">
                  <a:lumMod val="48000"/>
                </a:schemeClr>
              </a:gs>
            </a:gsLst>
            <a:lin ang="162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Freeform 8"/>
          <p:cNvSpPr>
            <a:spLocks/>
          </p:cNvSpPr>
          <p:nvPr/>
        </p:nvSpPr>
        <p:spPr bwMode="auto">
          <a:xfrm>
            <a:off x="3833178" y="1097620"/>
            <a:ext cx="1023516" cy="3166609"/>
          </a:xfrm>
          <a:custGeom>
            <a:avLst/>
            <a:gdLst>
              <a:gd name="T0" fmla="*/ 79 w 117"/>
              <a:gd name="T1" fmla="*/ 263 h 363"/>
              <a:gd name="T2" fmla="*/ 83 w 117"/>
              <a:gd name="T3" fmla="*/ 332 h 363"/>
              <a:gd name="T4" fmla="*/ 80 w 117"/>
              <a:gd name="T5" fmla="*/ 351 h 363"/>
              <a:gd name="T6" fmla="*/ 73 w 117"/>
              <a:gd name="T7" fmla="*/ 350 h 363"/>
              <a:gd name="T8" fmla="*/ 73 w 117"/>
              <a:gd name="T9" fmla="*/ 344 h 363"/>
              <a:gd name="T10" fmla="*/ 48 w 117"/>
              <a:gd name="T11" fmla="*/ 361 h 363"/>
              <a:gd name="T12" fmla="*/ 53 w 117"/>
              <a:gd name="T13" fmla="*/ 351 h 363"/>
              <a:gd name="T14" fmla="*/ 62 w 117"/>
              <a:gd name="T15" fmla="*/ 329 h 363"/>
              <a:gd name="T16" fmla="*/ 60 w 117"/>
              <a:gd name="T17" fmla="*/ 316 h 363"/>
              <a:gd name="T18" fmla="*/ 51 w 117"/>
              <a:gd name="T19" fmla="*/ 321 h 363"/>
              <a:gd name="T20" fmla="*/ 40 w 117"/>
              <a:gd name="T21" fmla="*/ 325 h 363"/>
              <a:gd name="T22" fmla="*/ 35 w 117"/>
              <a:gd name="T23" fmla="*/ 317 h 363"/>
              <a:gd name="T24" fmla="*/ 47 w 117"/>
              <a:gd name="T25" fmla="*/ 306 h 363"/>
              <a:gd name="T26" fmla="*/ 50 w 117"/>
              <a:gd name="T27" fmla="*/ 299 h 363"/>
              <a:gd name="T28" fmla="*/ 51 w 117"/>
              <a:gd name="T29" fmla="*/ 296 h 363"/>
              <a:gd name="T30" fmla="*/ 46 w 117"/>
              <a:gd name="T31" fmla="*/ 284 h 363"/>
              <a:gd name="T32" fmla="*/ 39 w 117"/>
              <a:gd name="T33" fmla="*/ 256 h 363"/>
              <a:gd name="T34" fmla="*/ 35 w 117"/>
              <a:gd name="T35" fmla="*/ 230 h 363"/>
              <a:gd name="T36" fmla="*/ 28 w 117"/>
              <a:gd name="T37" fmla="*/ 203 h 363"/>
              <a:gd name="T38" fmla="*/ 22 w 117"/>
              <a:gd name="T39" fmla="*/ 189 h 363"/>
              <a:gd name="T40" fmla="*/ 22 w 117"/>
              <a:gd name="T41" fmla="*/ 166 h 363"/>
              <a:gd name="T42" fmla="*/ 26 w 117"/>
              <a:gd name="T43" fmla="*/ 152 h 363"/>
              <a:gd name="T44" fmla="*/ 22 w 117"/>
              <a:gd name="T45" fmla="*/ 130 h 363"/>
              <a:gd name="T46" fmla="*/ 20 w 117"/>
              <a:gd name="T47" fmla="*/ 119 h 363"/>
              <a:gd name="T48" fmla="*/ 19 w 117"/>
              <a:gd name="T49" fmla="*/ 119 h 363"/>
              <a:gd name="T50" fmla="*/ 12 w 117"/>
              <a:gd name="T51" fmla="*/ 117 h 363"/>
              <a:gd name="T52" fmla="*/ 11 w 117"/>
              <a:gd name="T53" fmla="*/ 113 h 363"/>
              <a:gd name="T54" fmla="*/ 8 w 117"/>
              <a:gd name="T55" fmla="*/ 109 h 363"/>
              <a:gd name="T56" fmla="*/ 11 w 117"/>
              <a:gd name="T57" fmla="*/ 103 h 363"/>
              <a:gd name="T58" fmla="*/ 13 w 117"/>
              <a:gd name="T59" fmla="*/ 106 h 363"/>
              <a:gd name="T60" fmla="*/ 12 w 117"/>
              <a:gd name="T61" fmla="*/ 85 h 363"/>
              <a:gd name="T62" fmla="*/ 37 w 117"/>
              <a:gd name="T63" fmla="*/ 87 h 363"/>
              <a:gd name="T64" fmla="*/ 56 w 117"/>
              <a:gd name="T65" fmla="*/ 63 h 363"/>
              <a:gd name="T66" fmla="*/ 60 w 117"/>
              <a:gd name="T67" fmla="*/ 57 h 363"/>
              <a:gd name="T68" fmla="*/ 51 w 117"/>
              <a:gd name="T69" fmla="*/ 31 h 363"/>
              <a:gd name="T70" fmla="*/ 50 w 117"/>
              <a:gd name="T71" fmla="*/ 19 h 363"/>
              <a:gd name="T72" fmla="*/ 66 w 117"/>
              <a:gd name="T73" fmla="*/ 1 h 363"/>
              <a:gd name="T74" fmla="*/ 69 w 117"/>
              <a:gd name="T75" fmla="*/ 0 h 363"/>
              <a:gd name="T76" fmla="*/ 89 w 117"/>
              <a:gd name="T77" fmla="*/ 24 h 363"/>
              <a:gd name="T78" fmla="*/ 104 w 117"/>
              <a:gd name="T79" fmla="*/ 55 h 363"/>
              <a:gd name="T80" fmla="*/ 100 w 117"/>
              <a:gd name="T81" fmla="*/ 64 h 363"/>
              <a:gd name="T82" fmla="*/ 116 w 117"/>
              <a:gd name="T83" fmla="*/ 83 h 363"/>
              <a:gd name="T84" fmla="*/ 116 w 117"/>
              <a:gd name="T85" fmla="*/ 102 h 363"/>
              <a:gd name="T86" fmla="*/ 95 w 117"/>
              <a:gd name="T87" fmla="*/ 141 h 363"/>
              <a:gd name="T88" fmla="*/ 92 w 117"/>
              <a:gd name="T89" fmla="*/ 168 h 363"/>
              <a:gd name="T90" fmla="*/ 91 w 117"/>
              <a:gd name="T91" fmla="*/ 199 h 363"/>
              <a:gd name="T92" fmla="*/ 77 w 117"/>
              <a:gd name="T93" fmla="*/ 25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 h="363">
                <a:moveTo>
                  <a:pt x="77" y="252"/>
                </a:moveTo>
                <a:cubicBezTo>
                  <a:pt x="79" y="263"/>
                  <a:pt x="79" y="263"/>
                  <a:pt x="79" y="263"/>
                </a:cubicBezTo>
                <a:cubicBezTo>
                  <a:pt x="86" y="331"/>
                  <a:pt x="86" y="331"/>
                  <a:pt x="86" y="331"/>
                </a:cubicBezTo>
                <a:cubicBezTo>
                  <a:pt x="86" y="332"/>
                  <a:pt x="85" y="331"/>
                  <a:pt x="83" y="332"/>
                </a:cubicBezTo>
                <a:cubicBezTo>
                  <a:pt x="82" y="335"/>
                  <a:pt x="82" y="337"/>
                  <a:pt x="81" y="340"/>
                </a:cubicBezTo>
                <a:cubicBezTo>
                  <a:pt x="81" y="344"/>
                  <a:pt x="81" y="347"/>
                  <a:pt x="80" y="351"/>
                </a:cubicBezTo>
                <a:cubicBezTo>
                  <a:pt x="80" y="351"/>
                  <a:pt x="79" y="352"/>
                  <a:pt x="78" y="352"/>
                </a:cubicBezTo>
                <a:cubicBezTo>
                  <a:pt x="77" y="352"/>
                  <a:pt x="74" y="351"/>
                  <a:pt x="73" y="350"/>
                </a:cubicBezTo>
                <a:cubicBezTo>
                  <a:pt x="73" y="348"/>
                  <a:pt x="72" y="346"/>
                  <a:pt x="73" y="344"/>
                </a:cubicBezTo>
                <a:cubicBezTo>
                  <a:pt x="73" y="344"/>
                  <a:pt x="73" y="344"/>
                  <a:pt x="73" y="344"/>
                </a:cubicBezTo>
                <a:cubicBezTo>
                  <a:pt x="69" y="348"/>
                  <a:pt x="71" y="354"/>
                  <a:pt x="68" y="358"/>
                </a:cubicBezTo>
                <a:cubicBezTo>
                  <a:pt x="65" y="362"/>
                  <a:pt x="55" y="363"/>
                  <a:pt x="48" y="361"/>
                </a:cubicBezTo>
                <a:cubicBezTo>
                  <a:pt x="48" y="361"/>
                  <a:pt x="48" y="361"/>
                  <a:pt x="48" y="361"/>
                </a:cubicBezTo>
                <a:cubicBezTo>
                  <a:pt x="43" y="359"/>
                  <a:pt x="53" y="351"/>
                  <a:pt x="53" y="351"/>
                </a:cubicBezTo>
                <a:cubicBezTo>
                  <a:pt x="54" y="350"/>
                  <a:pt x="60" y="341"/>
                  <a:pt x="60" y="340"/>
                </a:cubicBezTo>
                <a:cubicBezTo>
                  <a:pt x="60" y="339"/>
                  <a:pt x="62" y="329"/>
                  <a:pt x="62" y="329"/>
                </a:cubicBezTo>
                <a:cubicBezTo>
                  <a:pt x="59" y="329"/>
                  <a:pt x="59" y="329"/>
                  <a:pt x="59" y="329"/>
                </a:cubicBezTo>
                <a:cubicBezTo>
                  <a:pt x="60" y="316"/>
                  <a:pt x="60" y="316"/>
                  <a:pt x="60" y="316"/>
                </a:cubicBezTo>
                <a:cubicBezTo>
                  <a:pt x="58" y="318"/>
                  <a:pt x="58" y="318"/>
                  <a:pt x="58" y="318"/>
                </a:cubicBezTo>
                <a:cubicBezTo>
                  <a:pt x="51" y="321"/>
                  <a:pt x="51" y="321"/>
                  <a:pt x="51" y="321"/>
                </a:cubicBezTo>
                <a:cubicBezTo>
                  <a:pt x="49" y="322"/>
                  <a:pt x="46" y="324"/>
                  <a:pt x="45" y="324"/>
                </a:cubicBezTo>
                <a:cubicBezTo>
                  <a:pt x="43" y="324"/>
                  <a:pt x="41" y="325"/>
                  <a:pt x="40" y="325"/>
                </a:cubicBezTo>
                <a:cubicBezTo>
                  <a:pt x="40" y="325"/>
                  <a:pt x="40" y="325"/>
                  <a:pt x="40" y="325"/>
                </a:cubicBezTo>
                <a:cubicBezTo>
                  <a:pt x="24" y="325"/>
                  <a:pt x="35" y="317"/>
                  <a:pt x="35" y="317"/>
                </a:cubicBezTo>
                <a:cubicBezTo>
                  <a:pt x="43" y="310"/>
                  <a:pt x="43" y="310"/>
                  <a:pt x="43" y="310"/>
                </a:cubicBezTo>
                <a:cubicBezTo>
                  <a:pt x="47" y="306"/>
                  <a:pt x="47" y="306"/>
                  <a:pt x="47" y="306"/>
                </a:cubicBezTo>
                <a:cubicBezTo>
                  <a:pt x="50" y="300"/>
                  <a:pt x="50" y="300"/>
                  <a:pt x="50" y="300"/>
                </a:cubicBezTo>
                <a:cubicBezTo>
                  <a:pt x="50" y="299"/>
                  <a:pt x="50" y="299"/>
                  <a:pt x="50" y="299"/>
                </a:cubicBezTo>
                <a:cubicBezTo>
                  <a:pt x="50" y="300"/>
                  <a:pt x="50" y="300"/>
                  <a:pt x="50" y="300"/>
                </a:cubicBezTo>
                <a:cubicBezTo>
                  <a:pt x="51" y="296"/>
                  <a:pt x="51" y="296"/>
                  <a:pt x="51" y="296"/>
                </a:cubicBezTo>
                <a:cubicBezTo>
                  <a:pt x="49" y="296"/>
                  <a:pt x="49" y="296"/>
                  <a:pt x="49" y="296"/>
                </a:cubicBezTo>
                <a:cubicBezTo>
                  <a:pt x="46" y="284"/>
                  <a:pt x="46" y="284"/>
                  <a:pt x="46" y="284"/>
                </a:cubicBezTo>
                <a:cubicBezTo>
                  <a:pt x="41" y="268"/>
                  <a:pt x="41" y="268"/>
                  <a:pt x="41" y="268"/>
                </a:cubicBezTo>
                <a:cubicBezTo>
                  <a:pt x="39" y="256"/>
                  <a:pt x="39" y="256"/>
                  <a:pt x="39" y="256"/>
                </a:cubicBezTo>
                <a:cubicBezTo>
                  <a:pt x="37" y="243"/>
                  <a:pt x="37" y="243"/>
                  <a:pt x="37" y="243"/>
                </a:cubicBezTo>
                <a:cubicBezTo>
                  <a:pt x="35" y="230"/>
                  <a:pt x="35" y="230"/>
                  <a:pt x="35" y="230"/>
                </a:cubicBezTo>
                <a:cubicBezTo>
                  <a:pt x="31" y="217"/>
                  <a:pt x="31" y="217"/>
                  <a:pt x="31" y="217"/>
                </a:cubicBezTo>
                <a:cubicBezTo>
                  <a:pt x="28" y="203"/>
                  <a:pt x="28" y="203"/>
                  <a:pt x="28" y="203"/>
                </a:cubicBezTo>
                <a:cubicBezTo>
                  <a:pt x="27" y="190"/>
                  <a:pt x="27" y="190"/>
                  <a:pt x="27" y="190"/>
                </a:cubicBezTo>
                <a:cubicBezTo>
                  <a:pt x="22" y="189"/>
                  <a:pt x="22" y="189"/>
                  <a:pt x="22" y="189"/>
                </a:cubicBezTo>
                <a:cubicBezTo>
                  <a:pt x="23" y="166"/>
                  <a:pt x="23" y="166"/>
                  <a:pt x="23" y="166"/>
                </a:cubicBezTo>
                <a:cubicBezTo>
                  <a:pt x="22" y="166"/>
                  <a:pt x="22" y="166"/>
                  <a:pt x="22" y="166"/>
                </a:cubicBezTo>
                <a:cubicBezTo>
                  <a:pt x="25" y="156"/>
                  <a:pt x="25" y="156"/>
                  <a:pt x="25" y="156"/>
                </a:cubicBezTo>
                <a:cubicBezTo>
                  <a:pt x="26" y="152"/>
                  <a:pt x="26" y="152"/>
                  <a:pt x="26" y="152"/>
                </a:cubicBezTo>
                <a:cubicBezTo>
                  <a:pt x="33" y="137"/>
                  <a:pt x="33" y="137"/>
                  <a:pt x="33" y="137"/>
                </a:cubicBezTo>
                <a:cubicBezTo>
                  <a:pt x="22" y="130"/>
                  <a:pt x="22" y="130"/>
                  <a:pt x="22" y="130"/>
                </a:cubicBezTo>
                <a:cubicBezTo>
                  <a:pt x="20" y="124"/>
                  <a:pt x="20" y="124"/>
                  <a:pt x="20" y="124"/>
                </a:cubicBezTo>
                <a:cubicBezTo>
                  <a:pt x="20" y="119"/>
                  <a:pt x="20" y="119"/>
                  <a:pt x="20" y="119"/>
                </a:cubicBezTo>
                <a:cubicBezTo>
                  <a:pt x="20" y="118"/>
                  <a:pt x="20" y="118"/>
                  <a:pt x="20" y="118"/>
                </a:cubicBezTo>
                <a:cubicBezTo>
                  <a:pt x="19" y="119"/>
                  <a:pt x="19" y="119"/>
                  <a:pt x="19" y="119"/>
                </a:cubicBezTo>
                <a:cubicBezTo>
                  <a:pt x="15" y="118"/>
                  <a:pt x="15" y="118"/>
                  <a:pt x="15" y="118"/>
                </a:cubicBezTo>
                <a:cubicBezTo>
                  <a:pt x="12" y="117"/>
                  <a:pt x="12" y="117"/>
                  <a:pt x="12" y="117"/>
                </a:cubicBezTo>
                <a:cubicBezTo>
                  <a:pt x="12" y="114"/>
                  <a:pt x="12" y="114"/>
                  <a:pt x="12" y="114"/>
                </a:cubicBezTo>
                <a:cubicBezTo>
                  <a:pt x="11" y="113"/>
                  <a:pt x="11" y="113"/>
                  <a:pt x="11" y="113"/>
                </a:cubicBezTo>
                <a:cubicBezTo>
                  <a:pt x="11" y="110"/>
                  <a:pt x="11" y="110"/>
                  <a:pt x="11" y="110"/>
                </a:cubicBezTo>
                <a:cubicBezTo>
                  <a:pt x="8" y="109"/>
                  <a:pt x="8" y="109"/>
                  <a:pt x="8" y="109"/>
                </a:cubicBezTo>
                <a:cubicBezTo>
                  <a:pt x="8" y="106"/>
                  <a:pt x="8" y="106"/>
                  <a:pt x="8" y="106"/>
                </a:cubicBezTo>
                <a:cubicBezTo>
                  <a:pt x="11" y="103"/>
                  <a:pt x="11" y="103"/>
                  <a:pt x="11" y="103"/>
                </a:cubicBezTo>
                <a:cubicBezTo>
                  <a:pt x="13" y="106"/>
                  <a:pt x="13" y="106"/>
                  <a:pt x="13" y="106"/>
                </a:cubicBezTo>
                <a:cubicBezTo>
                  <a:pt x="13" y="106"/>
                  <a:pt x="13" y="106"/>
                  <a:pt x="13" y="106"/>
                </a:cubicBezTo>
                <a:cubicBezTo>
                  <a:pt x="0" y="82"/>
                  <a:pt x="0" y="82"/>
                  <a:pt x="0" y="82"/>
                </a:cubicBezTo>
                <a:cubicBezTo>
                  <a:pt x="12" y="85"/>
                  <a:pt x="12" y="85"/>
                  <a:pt x="12" y="85"/>
                </a:cubicBezTo>
                <a:cubicBezTo>
                  <a:pt x="14" y="81"/>
                  <a:pt x="14" y="81"/>
                  <a:pt x="14" y="81"/>
                </a:cubicBezTo>
                <a:cubicBezTo>
                  <a:pt x="37" y="87"/>
                  <a:pt x="37" y="87"/>
                  <a:pt x="37" y="87"/>
                </a:cubicBezTo>
                <a:cubicBezTo>
                  <a:pt x="38" y="79"/>
                  <a:pt x="38" y="79"/>
                  <a:pt x="38" y="79"/>
                </a:cubicBezTo>
                <a:cubicBezTo>
                  <a:pt x="38" y="79"/>
                  <a:pt x="37" y="70"/>
                  <a:pt x="56" y="63"/>
                </a:cubicBezTo>
                <a:cubicBezTo>
                  <a:pt x="60" y="60"/>
                  <a:pt x="60" y="60"/>
                  <a:pt x="60" y="60"/>
                </a:cubicBezTo>
                <a:cubicBezTo>
                  <a:pt x="60" y="57"/>
                  <a:pt x="60" y="57"/>
                  <a:pt x="60" y="57"/>
                </a:cubicBezTo>
                <a:cubicBezTo>
                  <a:pt x="55" y="59"/>
                  <a:pt x="49" y="60"/>
                  <a:pt x="49" y="60"/>
                </a:cubicBezTo>
                <a:cubicBezTo>
                  <a:pt x="56" y="58"/>
                  <a:pt x="52" y="39"/>
                  <a:pt x="51" y="31"/>
                </a:cubicBezTo>
                <a:cubicBezTo>
                  <a:pt x="49" y="35"/>
                  <a:pt x="49" y="35"/>
                  <a:pt x="49" y="35"/>
                </a:cubicBezTo>
                <a:cubicBezTo>
                  <a:pt x="48" y="29"/>
                  <a:pt x="48" y="24"/>
                  <a:pt x="50" y="19"/>
                </a:cubicBezTo>
                <a:cubicBezTo>
                  <a:pt x="50" y="15"/>
                  <a:pt x="53" y="5"/>
                  <a:pt x="63" y="0"/>
                </a:cubicBezTo>
                <a:cubicBezTo>
                  <a:pt x="64" y="0"/>
                  <a:pt x="66" y="1"/>
                  <a:pt x="66" y="1"/>
                </a:cubicBezTo>
                <a:cubicBezTo>
                  <a:pt x="66" y="1"/>
                  <a:pt x="67" y="1"/>
                  <a:pt x="67" y="1"/>
                </a:cubicBezTo>
                <a:cubicBezTo>
                  <a:pt x="69" y="0"/>
                  <a:pt x="69" y="0"/>
                  <a:pt x="69" y="0"/>
                </a:cubicBezTo>
                <a:cubicBezTo>
                  <a:pt x="70" y="0"/>
                  <a:pt x="71" y="0"/>
                  <a:pt x="71" y="0"/>
                </a:cubicBezTo>
                <a:cubicBezTo>
                  <a:pt x="78" y="1"/>
                  <a:pt x="88" y="4"/>
                  <a:pt x="89" y="24"/>
                </a:cubicBezTo>
                <a:cubicBezTo>
                  <a:pt x="89" y="24"/>
                  <a:pt x="90" y="31"/>
                  <a:pt x="92" y="39"/>
                </a:cubicBezTo>
                <a:cubicBezTo>
                  <a:pt x="95" y="45"/>
                  <a:pt x="100" y="55"/>
                  <a:pt x="104" y="55"/>
                </a:cubicBezTo>
                <a:cubicBezTo>
                  <a:pt x="98" y="57"/>
                  <a:pt x="94" y="55"/>
                  <a:pt x="94" y="55"/>
                </a:cubicBezTo>
                <a:cubicBezTo>
                  <a:pt x="100" y="64"/>
                  <a:pt x="100" y="64"/>
                  <a:pt x="100" y="64"/>
                </a:cubicBezTo>
                <a:cubicBezTo>
                  <a:pt x="106" y="66"/>
                  <a:pt x="106" y="66"/>
                  <a:pt x="106" y="66"/>
                </a:cubicBezTo>
                <a:cubicBezTo>
                  <a:pt x="109" y="67"/>
                  <a:pt x="114" y="72"/>
                  <a:pt x="116" y="83"/>
                </a:cubicBezTo>
                <a:cubicBezTo>
                  <a:pt x="117" y="87"/>
                  <a:pt x="117" y="91"/>
                  <a:pt x="117" y="97"/>
                </a:cubicBezTo>
                <a:cubicBezTo>
                  <a:pt x="116" y="102"/>
                  <a:pt x="116" y="102"/>
                  <a:pt x="116" y="102"/>
                </a:cubicBezTo>
                <a:cubicBezTo>
                  <a:pt x="108" y="119"/>
                  <a:pt x="108" y="119"/>
                  <a:pt x="108" y="119"/>
                </a:cubicBezTo>
                <a:cubicBezTo>
                  <a:pt x="108" y="119"/>
                  <a:pt x="101" y="135"/>
                  <a:pt x="95" y="141"/>
                </a:cubicBezTo>
                <a:cubicBezTo>
                  <a:pt x="93" y="151"/>
                  <a:pt x="93" y="151"/>
                  <a:pt x="93" y="151"/>
                </a:cubicBezTo>
                <a:cubicBezTo>
                  <a:pt x="92" y="168"/>
                  <a:pt x="92" y="168"/>
                  <a:pt x="92" y="168"/>
                </a:cubicBezTo>
                <a:cubicBezTo>
                  <a:pt x="91" y="179"/>
                  <a:pt x="91" y="179"/>
                  <a:pt x="91" y="179"/>
                </a:cubicBezTo>
                <a:cubicBezTo>
                  <a:pt x="91" y="199"/>
                  <a:pt x="91" y="199"/>
                  <a:pt x="91" y="199"/>
                </a:cubicBezTo>
                <a:cubicBezTo>
                  <a:pt x="86" y="199"/>
                  <a:pt x="86" y="199"/>
                  <a:pt x="86" y="199"/>
                </a:cubicBezTo>
                <a:cubicBezTo>
                  <a:pt x="86" y="199"/>
                  <a:pt x="77" y="216"/>
                  <a:pt x="77" y="252"/>
                </a:cubicBezTo>
                <a:close/>
              </a:path>
            </a:pathLst>
          </a:custGeom>
          <a:gradFill>
            <a:gsLst>
              <a:gs pos="73000">
                <a:schemeClr val="tx2"/>
              </a:gs>
              <a:gs pos="0">
                <a:schemeClr val="accent2">
                  <a:lumMod val="48000"/>
                </a:schemeClr>
              </a:gs>
            </a:gsLst>
            <a:lin ang="162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5" name="Freeform 14"/>
          <p:cNvSpPr>
            <a:spLocks/>
          </p:cNvSpPr>
          <p:nvPr/>
        </p:nvSpPr>
        <p:spPr bwMode="auto">
          <a:xfrm>
            <a:off x="6519549" y="1098254"/>
            <a:ext cx="1173666" cy="3151710"/>
          </a:xfrm>
          <a:custGeom>
            <a:avLst/>
            <a:gdLst>
              <a:gd name="T0" fmla="*/ 96 w 136"/>
              <a:gd name="T1" fmla="*/ 63 h 365"/>
              <a:gd name="T2" fmla="*/ 116 w 136"/>
              <a:gd name="T3" fmla="*/ 70 h 365"/>
              <a:gd name="T4" fmla="*/ 127 w 136"/>
              <a:gd name="T5" fmla="*/ 107 h 365"/>
              <a:gd name="T6" fmla="*/ 133 w 136"/>
              <a:gd name="T7" fmla="*/ 125 h 365"/>
              <a:gd name="T8" fmla="*/ 134 w 136"/>
              <a:gd name="T9" fmla="*/ 138 h 365"/>
              <a:gd name="T10" fmla="*/ 130 w 136"/>
              <a:gd name="T11" fmla="*/ 154 h 365"/>
              <a:gd name="T12" fmla="*/ 123 w 136"/>
              <a:gd name="T13" fmla="*/ 175 h 365"/>
              <a:gd name="T14" fmla="*/ 115 w 136"/>
              <a:gd name="T15" fmla="*/ 179 h 365"/>
              <a:gd name="T16" fmla="*/ 111 w 136"/>
              <a:gd name="T17" fmla="*/ 202 h 365"/>
              <a:gd name="T18" fmla="*/ 99 w 136"/>
              <a:gd name="T19" fmla="*/ 211 h 365"/>
              <a:gd name="T20" fmla="*/ 99 w 136"/>
              <a:gd name="T21" fmla="*/ 272 h 365"/>
              <a:gd name="T22" fmla="*/ 97 w 136"/>
              <a:gd name="T23" fmla="*/ 317 h 365"/>
              <a:gd name="T24" fmla="*/ 101 w 136"/>
              <a:gd name="T25" fmla="*/ 350 h 365"/>
              <a:gd name="T26" fmla="*/ 80 w 136"/>
              <a:gd name="T27" fmla="*/ 350 h 365"/>
              <a:gd name="T28" fmla="*/ 75 w 136"/>
              <a:gd name="T29" fmla="*/ 336 h 365"/>
              <a:gd name="T30" fmla="*/ 74 w 136"/>
              <a:gd name="T31" fmla="*/ 303 h 365"/>
              <a:gd name="T32" fmla="*/ 68 w 136"/>
              <a:gd name="T33" fmla="*/ 230 h 365"/>
              <a:gd name="T34" fmla="*/ 62 w 136"/>
              <a:gd name="T35" fmla="*/ 215 h 365"/>
              <a:gd name="T36" fmla="*/ 59 w 136"/>
              <a:gd name="T37" fmla="*/ 237 h 365"/>
              <a:gd name="T38" fmla="*/ 57 w 136"/>
              <a:gd name="T39" fmla="*/ 275 h 365"/>
              <a:gd name="T40" fmla="*/ 52 w 136"/>
              <a:gd name="T41" fmla="*/ 323 h 365"/>
              <a:gd name="T42" fmla="*/ 51 w 136"/>
              <a:gd name="T43" fmla="*/ 340 h 365"/>
              <a:gd name="T44" fmla="*/ 43 w 136"/>
              <a:gd name="T45" fmla="*/ 349 h 365"/>
              <a:gd name="T46" fmla="*/ 30 w 136"/>
              <a:gd name="T47" fmla="*/ 356 h 365"/>
              <a:gd name="T48" fmla="*/ 13 w 136"/>
              <a:gd name="T49" fmla="*/ 349 h 365"/>
              <a:gd name="T50" fmla="*/ 24 w 136"/>
              <a:gd name="T51" fmla="*/ 341 h 365"/>
              <a:gd name="T52" fmla="*/ 28 w 136"/>
              <a:gd name="T53" fmla="*/ 333 h 365"/>
              <a:gd name="T54" fmla="*/ 30 w 136"/>
              <a:gd name="T55" fmla="*/ 311 h 365"/>
              <a:gd name="T56" fmla="*/ 30 w 136"/>
              <a:gd name="T57" fmla="*/ 256 h 365"/>
              <a:gd name="T58" fmla="*/ 29 w 136"/>
              <a:gd name="T59" fmla="*/ 221 h 365"/>
              <a:gd name="T60" fmla="*/ 23 w 136"/>
              <a:gd name="T61" fmla="*/ 209 h 365"/>
              <a:gd name="T62" fmla="*/ 25 w 136"/>
              <a:gd name="T63" fmla="*/ 178 h 365"/>
              <a:gd name="T64" fmla="*/ 27 w 136"/>
              <a:gd name="T65" fmla="*/ 141 h 365"/>
              <a:gd name="T66" fmla="*/ 0 w 136"/>
              <a:gd name="T67" fmla="*/ 134 h 365"/>
              <a:gd name="T68" fmla="*/ 5 w 136"/>
              <a:gd name="T69" fmla="*/ 116 h 365"/>
              <a:gd name="T70" fmla="*/ 14 w 136"/>
              <a:gd name="T71" fmla="*/ 78 h 365"/>
              <a:gd name="T72" fmla="*/ 31 w 136"/>
              <a:gd name="T73" fmla="*/ 68 h 365"/>
              <a:gd name="T74" fmla="*/ 50 w 136"/>
              <a:gd name="T75" fmla="*/ 54 h 365"/>
              <a:gd name="T76" fmla="*/ 46 w 136"/>
              <a:gd name="T77" fmla="*/ 39 h 365"/>
              <a:gd name="T78" fmla="*/ 43 w 136"/>
              <a:gd name="T79" fmla="*/ 27 h 365"/>
              <a:gd name="T80" fmla="*/ 47 w 136"/>
              <a:gd name="T81" fmla="*/ 6 h 365"/>
              <a:gd name="T82" fmla="*/ 63 w 136"/>
              <a:gd name="T83" fmla="*/ 1 h 365"/>
              <a:gd name="T84" fmla="*/ 78 w 136"/>
              <a:gd name="T85" fmla="*/ 14 h 365"/>
              <a:gd name="T86" fmla="*/ 77 w 136"/>
              <a:gd name="T87" fmla="*/ 35 h 365"/>
              <a:gd name="T88" fmla="*/ 74 w 136"/>
              <a:gd name="T89" fmla="*/ 45 h 365"/>
              <a:gd name="T90" fmla="*/ 75 w 136"/>
              <a:gd name="T91" fmla="*/ 5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365">
                <a:moveTo>
                  <a:pt x="86" y="61"/>
                </a:moveTo>
                <a:cubicBezTo>
                  <a:pt x="90" y="62"/>
                  <a:pt x="93" y="62"/>
                  <a:pt x="96" y="63"/>
                </a:cubicBezTo>
                <a:cubicBezTo>
                  <a:pt x="98" y="64"/>
                  <a:pt x="100" y="63"/>
                  <a:pt x="102" y="64"/>
                </a:cubicBezTo>
                <a:cubicBezTo>
                  <a:pt x="106" y="67"/>
                  <a:pt x="113" y="65"/>
                  <a:pt x="116" y="70"/>
                </a:cubicBezTo>
                <a:cubicBezTo>
                  <a:pt x="119" y="75"/>
                  <a:pt x="121" y="81"/>
                  <a:pt x="121" y="87"/>
                </a:cubicBezTo>
                <a:cubicBezTo>
                  <a:pt x="121" y="94"/>
                  <a:pt x="125" y="100"/>
                  <a:pt x="127" y="107"/>
                </a:cubicBezTo>
                <a:cubicBezTo>
                  <a:pt x="128" y="110"/>
                  <a:pt x="129" y="113"/>
                  <a:pt x="130" y="117"/>
                </a:cubicBezTo>
                <a:cubicBezTo>
                  <a:pt x="131" y="119"/>
                  <a:pt x="133" y="122"/>
                  <a:pt x="133" y="125"/>
                </a:cubicBezTo>
                <a:cubicBezTo>
                  <a:pt x="134" y="128"/>
                  <a:pt x="136" y="130"/>
                  <a:pt x="135" y="133"/>
                </a:cubicBezTo>
                <a:cubicBezTo>
                  <a:pt x="135" y="135"/>
                  <a:pt x="134" y="137"/>
                  <a:pt x="134" y="138"/>
                </a:cubicBezTo>
                <a:cubicBezTo>
                  <a:pt x="133" y="141"/>
                  <a:pt x="134" y="143"/>
                  <a:pt x="133" y="146"/>
                </a:cubicBezTo>
                <a:cubicBezTo>
                  <a:pt x="133" y="149"/>
                  <a:pt x="130" y="151"/>
                  <a:pt x="130" y="154"/>
                </a:cubicBezTo>
                <a:cubicBezTo>
                  <a:pt x="129" y="158"/>
                  <a:pt x="128" y="162"/>
                  <a:pt x="126" y="166"/>
                </a:cubicBezTo>
                <a:cubicBezTo>
                  <a:pt x="125" y="169"/>
                  <a:pt x="124" y="172"/>
                  <a:pt x="123" y="175"/>
                </a:cubicBezTo>
                <a:cubicBezTo>
                  <a:pt x="123" y="177"/>
                  <a:pt x="121" y="179"/>
                  <a:pt x="121" y="181"/>
                </a:cubicBezTo>
                <a:cubicBezTo>
                  <a:pt x="121" y="180"/>
                  <a:pt x="116" y="179"/>
                  <a:pt x="115" y="179"/>
                </a:cubicBezTo>
                <a:cubicBezTo>
                  <a:pt x="113" y="181"/>
                  <a:pt x="112" y="181"/>
                  <a:pt x="110" y="181"/>
                </a:cubicBezTo>
                <a:cubicBezTo>
                  <a:pt x="107" y="181"/>
                  <a:pt x="112" y="199"/>
                  <a:pt x="111" y="202"/>
                </a:cubicBezTo>
                <a:cubicBezTo>
                  <a:pt x="110" y="205"/>
                  <a:pt x="103" y="206"/>
                  <a:pt x="101" y="207"/>
                </a:cubicBezTo>
                <a:cubicBezTo>
                  <a:pt x="99" y="208"/>
                  <a:pt x="99" y="209"/>
                  <a:pt x="99" y="211"/>
                </a:cubicBezTo>
                <a:cubicBezTo>
                  <a:pt x="99" y="215"/>
                  <a:pt x="98" y="220"/>
                  <a:pt x="98" y="224"/>
                </a:cubicBezTo>
                <a:cubicBezTo>
                  <a:pt x="97" y="240"/>
                  <a:pt x="98" y="256"/>
                  <a:pt x="99" y="272"/>
                </a:cubicBezTo>
                <a:cubicBezTo>
                  <a:pt x="99" y="279"/>
                  <a:pt x="101" y="286"/>
                  <a:pt x="101" y="293"/>
                </a:cubicBezTo>
                <a:cubicBezTo>
                  <a:pt x="101" y="301"/>
                  <a:pt x="98" y="309"/>
                  <a:pt x="97" y="317"/>
                </a:cubicBezTo>
                <a:cubicBezTo>
                  <a:pt x="97" y="323"/>
                  <a:pt x="97" y="330"/>
                  <a:pt x="95" y="336"/>
                </a:cubicBezTo>
                <a:cubicBezTo>
                  <a:pt x="93" y="342"/>
                  <a:pt x="99" y="345"/>
                  <a:pt x="101" y="350"/>
                </a:cubicBezTo>
                <a:cubicBezTo>
                  <a:pt x="106" y="363"/>
                  <a:pt x="88" y="365"/>
                  <a:pt x="82" y="358"/>
                </a:cubicBezTo>
                <a:cubicBezTo>
                  <a:pt x="80" y="355"/>
                  <a:pt x="81" y="352"/>
                  <a:pt x="80" y="350"/>
                </a:cubicBezTo>
                <a:cubicBezTo>
                  <a:pt x="79" y="348"/>
                  <a:pt x="76" y="347"/>
                  <a:pt x="76" y="344"/>
                </a:cubicBezTo>
                <a:cubicBezTo>
                  <a:pt x="76" y="341"/>
                  <a:pt x="77" y="340"/>
                  <a:pt x="75" y="336"/>
                </a:cubicBezTo>
                <a:cubicBezTo>
                  <a:pt x="74" y="334"/>
                  <a:pt x="73" y="330"/>
                  <a:pt x="72" y="327"/>
                </a:cubicBezTo>
                <a:cubicBezTo>
                  <a:pt x="72" y="319"/>
                  <a:pt x="73" y="311"/>
                  <a:pt x="74" y="303"/>
                </a:cubicBezTo>
                <a:cubicBezTo>
                  <a:pt x="75" y="295"/>
                  <a:pt x="74" y="287"/>
                  <a:pt x="74" y="279"/>
                </a:cubicBezTo>
                <a:cubicBezTo>
                  <a:pt x="73" y="262"/>
                  <a:pt x="72" y="246"/>
                  <a:pt x="68" y="230"/>
                </a:cubicBezTo>
                <a:cubicBezTo>
                  <a:pt x="67" y="224"/>
                  <a:pt x="65" y="218"/>
                  <a:pt x="64" y="213"/>
                </a:cubicBezTo>
                <a:cubicBezTo>
                  <a:pt x="63" y="210"/>
                  <a:pt x="62" y="215"/>
                  <a:pt x="62" y="215"/>
                </a:cubicBezTo>
                <a:cubicBezTo>
                  <a:pt x="61" y="219"/>
                  <a:pt x="61" y="224"/>
                  <a:pt x="59" y="227"/>
                </a:cubicBezTo>
                <a:cubicBezTo>
                  <a:pt x="58" y="230"/>
                  <a:pt x="59" y="234"/>
                  <a:pt x="59" y="237"/>
                </a:cubicBezTo>
                <a:cubicBezTo>
                  <a:pt x="59" y="241"/>
                  <a:pt x="58" y="245"/>
                  <a:pt x="58" y="248"/>
                </a:cubicBezTo>
                <a:cubicBezTo>
                  <a:pt x="58" y="257"/>
                  <a:pt x="58" y="266"/>
                  <a:pt x="57" y="275"/>
                </a:cubicBezTo>
                <a:cubicBezTo>
                  <a:pt x="57" y="283"/>
                  <a:pt x="58" y="291"/>
                  <a:pt x="57" y="298"/>
                </a:cubicBezTo>
                <a:cubicBezTo>
                  <a:pt x="56" y="306"/>
                  <a:pt x="54" y="315"/>
                  <a:pt x="52" y="323"/>
                </a:cubicBezTo>
                <a:cubicBezTo>
                  <a:pt x="51" y="326"/>
                  <a:pt x="50" y="329"/>
                  <a:pt x="51" y="332"/>
                </a:cubicBezTo>
                <a:cubicBezTo>
                  <a:pt x="51" y="334"/>
                  <a:pt x="50" y="339"/>
                  <a:pt x="51" y="340"/>
                </a:cubicBezTo>
                <a:cubicBezTo>
                  <a:pt x="52" y="341"/>
                  <a:pt x="52" y="345"/>
                  <a:pt x="51" y="345"/>
                </a:cubicBezTo>
                <a:cubicBezTo>
                  <a:pt x="49" y="347"/>
                  <a:pt x="46" y="348"/>
                  <a:pt x="43" y="349"/>
                </a:cubicBezTo>
                <a:cubicBezTo>
                  <a:pt x="41" y="349"/>
                  <a:pt x="38" y="349"/>
                  <a:pt x="37" y="351"/>
                </a:cubicBezTo>
                <a:cubicBezTo>
                  <a:pt x="34" y="353"/>
                  <a:pt x="33" y="355"/>
                  <a:pt x="30" y="356"/>
                </a:cubicBezTo>
                <a:cubicBezTo>
                  <a:pt x="25" y="358"/>
                  <a:pt x="15" y="360"/>
                  <a:pt x="10" y="355"/>
                </a:cubicBezTo>
                <a:cubicBezTo>
                  <a:pt x="10" y="355"/>
                  <a:pt x="12" y="350"/>
                  <a:pt x="13" y="349"/>
                </a:cubicBezTo>
                <a:cubicBezTo>
                  <a:pt x="14" y="347"/>
                  <a:pt x="17" y="346"/>
                  <a:pt x="19" y="344"/>
                </a:cubicBezTo>
                <a:cubicBezTo>
                  <a:pt x="21" y="343"/>
                  <a:pt x="23" y="342"/>
                  <a:pt x="24" y="341"/>
                </a:cubicBezTo>
                <a:cubicBezTo>
                  <a:pt x="25" y="340"/>
                  <a:pt x="26" y="340"/>
                  <a:pt x="26" y="338"/>
                </a:cubicBezTo>
                <a:cubicBezTo>
                  <a:pt x="26" y="336"/>
                  <a:pt x="28" y="335"/>
                  <a:pt x="28" y="333"/>
                </a:cubicBezTo>
                <a:cubicBezTo>
                  <a:pt x="29" y="329"/>
                  <a:pt x="31" y="324"/>
                  <a:pt x="31" y="319"/>
                </a:cubicBezTo>
                <a:cubicBezTo>
                  <a:pt x="32" y="317"/>
                  <a:pt x="31" y="314"/>
                  <a:pt x="30" y="311"/>
                </a:cubicBezTo>
                <a:cubicBezTo>
                  <a:pt x="28" y="307"/>
                  <a:pt x="28" y="303"/>
                  <a:pt x="27" y="298"/>
                </a:cubicBezTo>
                <a:cubicBezTo>
                  <a:pt x="26" y="284"/>
                  <a:pt x="28" y="270"/>
                  <a:pt x="30" y="256"/>
                </a:cubicBezTo>
                <a:cubicBezTo>
                  <a:pt x="31" y="248"/>
                  <a:pt x="31" y="240"/>
                  <a:pt x="30" y="232"/>
                </a:cubicBezTo>
                <a:cubicBezTo>
                  <a:pt x="30" y="228"/>
                  <a:pt x="29" y="225"/>
                  <a:pt x="29" y="221"/>
                </a:cubicBezTo>
                <a:cubicBezTo>
                  <a:pt x="29" y="218"/>
                  <a:pt x="29" y="214"/>
                  <a:pt x="28" y="211"/>
                </a:cubicBezTo>
                <a:cubicBezTo>
                  <a:pt x="28" y="209"/>
                  <a:pt x="24" y="210"/>
                  <a:pt x="23" y="209"/>
                </a:cubicBezTo>
                <a:cubicBezTo>
                  <a:pt x="23" y="206"/>
                  <a:pt x="24" y="202"/>
                  <a:pt x="24" y="200"/>
                </a:cubicBezTo>
                <a:cubicBezTo>
                  <a:pt x="24" y="192"/>
                  <a:pt x="24" y="185"/>
                  <a:pt x="25" y="178"/>
                </a:cubicBezTo>
                <a:cubicBezTo>
                  <a:pt x="25" y="172"/>
                  <a:pt x="24" y="167"/>
                  <a:pt x="26" y="162"/>
                </a:cubicBezTo>
                <a:cubicBezTo>
                  <a:pt x="27" y="155"/>
                  <a:pt x="27" y="148"/>
                  <a:pt x="27" y="141"/>
                </a:cubicBezTo>
                <a:cubicBezTo>
                  <a:pt x="22" y="138"/>
                  <a:pt x="16" y="144"/>
                  <a:pt x="10" y="144"/>
                </a:cubicBezTo>
                <a:cubicBezTo>
                  <a:pt x="6" y="144"/>
                  <a:pt x="0" y="138"/>
                  <a:pt x="0" y="134"/>
                </a:cubicBezTo>
                <a:cubicBezTo>
                  <a:pt x="0" y="131"/>
                  <a:pt x="1" y="128"/>
                  <a:pt x="1" y="125"/>
                </a:cubicBezTo>
                <a:cubicBezTo>
                  <a:pt x="1" y="121"/>
                  <a:pt x="2" y="119"/>
                  <a:pt x="5" y="116"/>
                </a:cubicBezTo>
                <a:cubicBezTo>
                  <a:pt x="11" y="110"/>
                  <a:pt x="8" y="104"/>
                  <a:pt x="9" y="96"/>
                </a:cubicBezTo>
                <a:cubicBezTo>
                  <a:pt x="10" y="90"/>
                  <a:pt x="13" y="84"/>
                  <a:pt x="14" y="78"/>
                </a:cubicBezTo>
                <a:cubicBezTo>
                  <a:pt x="15" y="74"/>
                  <a:pt x="16" y="72"/>
                  <a:pt x="19" y="71"/>
                </a:cubicBezTo>
                <a:cubicBezTo>
                  <a:pt x="23" y="70"/>
                  <a:pt x="27" y="69"/>
                  <a:pt x="31" y="68"/>
                </a:cubicBezTo>
                <a:cubicBezTo>
                  <a:pt x="35" y="67"/>
                  <a:pt x="39" y="66"/>
                  <a:pt x="44" y="64"/>
                </a:cubicBezTo>
                <a:cubicBezTo>
                  <a:pt x="47" y="63"/>
                  <a:pt x="47" y="56"/>
                  <a:pt x="50" y="54"/>
                </a:cubicBezTo>
                <a:cubicBezTo>
                  <a:pt x="49" y="47"/>
                  <a:pt x="49" y="47"/>
                  <a:pt x="49" y="47"/>
                </a:cubicBezTo>
                <a:cubicBezTo>
                  <a:pt x="49" y="47"/>
                  <a:pt x="47" y="39"/>
                  <a:pt x="46" y="39"/>
                </a:cubicBezTo>
                <a:cubicBezTo>
                  <a:pt x="44" y="39"/>
                  <a:pt x="44" y="37"/>
                  <a:pt x="43" y="36"/>
                </a:cubicBezTo>
                <a:cubicBezTo>
                  <a:pt x="42" y="33"/>
                  <a:pt x="40" y="26"/>
                  <a:pt x="43" y="27"/>
                </a:cubicBezTo>
                <a:cubicBezTo>
                  <a:pt x="44" y="26"/>
                  <a:pt x="41" y="19"/>
                  <a:pt x="42" y="15"/>
                </a:cubicBezTo>
                <a:cubicBezTo>
                  <a:pt x="43" y="13"/>
                  <a:pt x="45" y="8"/>
                  <a:pt x="47" y="6"/>
                </a:cubicBezTo>
                <a:cubicBezTo>
                  <a:pt x="48" y="4"/>
                  <a:pt x="53" y="1"/>
                  <a:pt x="57" y="1"/>
                </a:cubicBezTo>
                <a:cubicBezTo>
                  <a:pt x="59" y="1"/>
                  <a:pt x="60" y="2"/>
                  <a:pt x="63" y="1"/>
                </a:cubicBezTo>
                <a:cubicBezTo>
                  <a:pt x="66" y="0"/>
                  <a:pt x="68" y="2"/>
                  <a:pt x="71" y="4"/>
                </a:cubicBezTo>
                <a:cubicBezTo>
                  <a:pt x="75" y="7"/>
                  <a:pt x="77" y="10"/>
                  <a:pt x="78" y="14"/>
                </a:cubicBezTo>
                <a:cubicBezTo>
                  <a:pt x="78" y="19"/>
                  <a:pt x="77" y="25"/>
                  <a:pt x="78" y="26"/>
                </a:cubicBezTo>
                <a:cubicBezTo>
                  <a:pt x="80" y="25"/>
                  <a:pt x="78" y="32"/>
                  <a:pt x="77" y="35"/>
                </a:cubicBezTo>
                <a:cubicBezTo>
                  <a:pt x="76" y="36"/>
                  <a:pt x="76" y="38"/>
                  <a:pt x="74" y="38"/>
                </a:cubicBezTo>
                <a:cubicBezTo>
                  <a:pt x="74" y="39"/>
                  <a:pt x="74" y="44"/>
                  <a:pt x="74" y="45"/>
                </a:cubicBezTo>
                <a:cubicBezTo>
                  <a:pt x="73" y="46"/>
                  <a:pt x="73" y="48"/>
                  <a:pt x="73" y="50"/>
                </a:cubicBezTo>
                <a:cubicBezTo>
                  <a:pt x="73" y="52"/>
                  <a:pt x="74" y="51"/>
                  <a:pt x="75" y="53"/>
                </a:cubicBezTo>
                <a:cubicBezTo>
                  <a:pt x="78" y="57"/>
                  <a:pt x="82" y="59"/>
                  <a:pt x="86" y="61"/>
                </a:cubicBezTo>
              </a:path>
            </a:pathLst>
          </a:custGeom>
          <a:gradFill>
            <a:gsLst>
              <a:gs pos="73000">
                <a:schemeClr val="tx2"/>
              </a:gs>
              <a:gs pos="0">
                <a:schemeClr val="accent2">
                  <a:lumMod val="48000"/>
                </a:schemeClr>
              </a:gs>
            </a:gsLst>
            <a:lin ang="162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4" name="Text Placeholder 19"/>
          <p:cNvSpPr txBox="1">
            <a:spLocks/>
          </p:cNvSpPr>
          <p:nvPr/>
        </p:nvSpPr>
        <p:spPr>
          <a:xfrm>
            <a:off x="3995890" y="858273"/>
            <a:ext cx="866300" cy="231044"/>
          </a:xfrm>
          <a:prstGeom prst="rect">
            <a:avLst/>
          </a:prstGeom>
        </p:spPr>
        <p:txBody>
          <a:bodyPr vert="horz" lIns="0" tIns="0" rIns="0" bIns="0" rtlCol="0" anchor="t"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Font typeface="Wingdings" pitchFamily="2" charset="2"/>
              <a:buNone/>
            </a:pPr>
            <a:r>
              <a:rPr lang="en-US" sz="1400" dirty="0" smtClean="0">
                <a:ln w="6350">
                  <a:noFill/>
                </a:ln>
                <a:solidFill>
                  <a:srgbClr val="000000"/>
                </a:solidFill>
                <a:latin typeface="Arial"/>
              </a:rPr>
              <a:t>SVP</a:t>
            </a:r>
            <a:endParaRPr lang="en-US" sz="1400" dirty="0">
              <a:ln w="6350">
                <a:noFill/>
              </a:ln>
              <a:gradFill>
                <a:gsLst>
                  <a:gs pos="0">
                    <a:srgbClr val="FF1414">
                      <a:lumMod val="75000"/>
                    </a:srgbClr>
                  </a:gs>
                  <a:gs pos="100000">
                    <a:srgbClr val="FF1414">
                      <a:lumMod val="95000"/>
                    </a:srgbClr>
                  </a:gs>
                </a:gsLst>
                <a:lin ang="16200000" scaled="0"/>
              </a:gradFill>
              <a:latin typeface="Arial"/>
            </a:endParaRPr>
          </a:p>
        </p:txBody>
      </p:sp>
      <p:sp>
        <p:nvSpPr>
          <p:cNvPr id="56" name="Text Placeholder 19"/>
          <p:cNvSpPr txBox="1">
            <a:spLocks/>
          </p:cNvSpPr>
          <p:nvPr/>
        </p:nvSpPr>
        <p:spPr>
          <a:xfrm>
            <a:off x="6376782" y="858273"/>
            <a:ext cx="1320800" cy="231044"/>
          </a:xfrm>
          <a:prstGeom prst="rect">
            <a:avLst/>
          </a:prstGeom>
        </p:spPr>
        <p:txBody>
          <a:bodyPr vert="horz" lIns="0" tIns="0" rIns="0" bIns="0" rtlCol="0" anchor="t"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Font typeface="Wingdings" pitchFamily="2" charset="2"/>
              <a:buNone/>
            </a:pPr>
            <a:r>
              <a:rPr lang="en-US" sz="1400" dirty="0" smtClean="0">
                <a:ln w="6350">
                  <a:noFill/>
                </a:ln>
                <a:solidFill>
                  <a:srgbClr val="000000"/>
                </a:solidFill>
                <a:latin typeface="Arial"/>
              </a:rPr>
              <a:t>CEO</a:t>
            </a:r>
            <a:endParaRPr lang="en-US" sz="1400" dirty="0">
              <a:ln w="6350">
                <a:noFill/>
              </a:ln>
              <a:gradFill>
                <a:gsLst>
                  <a:gs pos="0">
                    <a:srgbClr val="FF1414">
                      <a:lumMod val="75000"/>
                    </a:srgbClr>
                  </a:gs>
                  <a:gs pos="100000">
                    <a:srgbClr val="FF1414">
                      <a:lumMod val="95000"/>
                    </a:srgbClr>
                  </a:gs>
                </a:gsLst>
                <a:lin ang="16200000" scaled="0"/>
              </a:gradFill>
              <a:latin typeface="Arial"/>
            </a:endParaRPr>
          </a:p>
        </p:txBody>
      </p:sp>
      <p:sp>
        <p:nvSpPr>
          <p:cNvPr id="57" name="Text Placeholder 19"/>
          <p:cNvSpPr txBox="1">
            <a:spLocks/>
          </p:cNvSpPr>
          <p:nvPr/>
        </p:nvSpPr>
        <p:spPr>
          <a:xfrm>
            <a:off x="7697582" y="858273"/>
            <a:ext cx="1320800" cy="231044"/>
          </a:xfrm>
          <a:prstGeom prst="rect">
            <a:avLst/>
          </a:prstGeom>
        </p:spPr>
        <p:txBody>
          <a:bodyPr vert="horz" lIns="0" tIns="0" rIns="0" bIns="0" rtlCol="0" anchor="t"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Font typeface="Wingdings" pitchFamily="2" charset="2"/>
              <a:buNone/>
            </a:pPr>
            <a:r>
              <a:rPr lang="en-US" sz="1400" dirty="0" smtClean="0">
                <a:ln w="6350">
                  <a:noFill/>
                </a:ln>
                <a:solidFill>
                  <a:srgbClr val="000000"/>
                </a:solidFill>
                <a:latin typeface="Arial"/>
              </a:rPr>
              <a:t>CFO</a:t>
            </a:r>
            <a:endParaRPr lang="en-US" sz="1400" dirty="0">
              <a:ln w="6350">
                <a:noFill/>
              </a:ln>
              <a:gradFill>
                <a:gsLst>
                  <a:gs pos="0">
                    <a:srgbClr val="FF1414">
                      <a:lumMod val="75000"/>
                    </a:srgbClr>
                  </a:gs>
                  <a:gs pos="100000">
                    <a:srgbClr val="FF1414">
                      <a:lumMod val="95000"/>
                    </a:srgbClr>
                  </a:gs>
                </a:gsLst>
                <a:lin ang="16200000" scaled="0"/>
              </a:gradFill>
              <a:latin typeface="Arial"/>
            </a:endParaRPr>
          </a:p>
        </p:txBody>
      </p:sp>
      <p:pic>
        <p:nvPicPr>
          <p:cNvPr id="3993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00504" y="1940738"/>
            <a:ext cx="847725" cy="2451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969104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7.40741E-7 L -0.02639 -0.09167 " pathEditMode="relative" rAng="0" ptsTypes="AA">
                                      <p:cBhvr>
                                        <p:cTn id="6" dur="500" fill="hold"/>
                                        <p:tgtEl>
                                          <p:spTgt spid="39938"/>
                                        </p:tgtEl>
                                        <p:attrNameLst>
                                          <p:attrName>ppt_x</p:attrName>
                                          <p:attrName>ppt_y</p:attrName>
                                        </p:attrNameLst>
                                      </p:cBhvr>
                                      <p:rCtr x="-1319" y="-4599"/>
                                    </p:animMotion>
                                  </p:childTnLst>
                                </p:cTn>
                              </p:par>
                              <p:par>
                                <p:cTn id="7" presetID="6" presetClass="emph" presetSubtype="0" accel="50000" decel="50000" fill="hold" nodeType="withEffect">
                                  <p:stCondLst>
                                    <p:cond delay="0"/>
                                  </p:stCondLst>
                                  <p:childTnLst>
                                    <p:animScale>
                                      <p:cBhvr>
                                        <p:cTn id="8" dur="500" fill="hold"/>
                                        <p:tgtEl>
                                          <p:spTgt spid="39938"/>
                                        </p:tgtEl>
                                      </p:cBhvr>
                                      <p:by x="137000" y="137000"/>
                                    </p:animScale>
                                  </p:childTnLst>
                                </p:cTn>
                              </p:par>
                              <p:par>
                                <p:cTn id="9" presetID="1" presetClass="exit" presetSubtype="0" fill="hold" nodeType="withEffect">
                                  <p:stCondLst>
                                    <p:cond delay="500"/>
                                  </p:stCondLst>
                                  <p:childTnLst>
                                    <p:set>
                                      <p:cBhvr>
                                        <p:cTn id="10" dur="1" fill="hold">
                                          <p:stCondLst>
                                            <p:cond delay="0"/>
                                          </p:stCondLst>
                                        </p:cTn>
                                        <p:tgtEl>
                                          <p:spTgt spid="39938"/>
                                        </p:tgtEl>
                                        <p:attrNameLst>
                                          <p:attrName>style.visibility</p:attrName>
                                        </p:attrNameLst>
                                      </p:cBhvr>
                                      <p:to>
                                        <p:strVal val="hidden"/>
                                      </p:to>
                                    </p:set>
                                  </p:childTnLst>
                                </p:cTn>
                              </p:par>
                              <p:par>
                                <p:cTn id="11" presetID="1" presetClass="entr" presetSubtype="0" fill="hold" nodeType="withEffect">
                                  <p:stCondLst>
                                    <p:cond delay="500"/>
                                  </p:stCondLst>
                                  <p:childTnLst>
                                    <p:set>
                                      <p:cBhvr>
                                        <p:cTn id="12" dur="1" fill="hold">
                                          <p:stCondLst>
                                            <p:cond delay="0"/>
                                          </p:stCondLst>
                                        </p:cTn>
                                        <p:tgtEl>
                                          <p:spTgt spid="39939"/>
                                        </p:tgtEl>
                                        <p:attrNameLst>
                                          <p:attrName>style.visibility</p:attrName>
                                        </p:attrNameLst>
                                      </p:cBhvr>
                                      <p:to>
                                        <p:strVal val="visible"/>
                                      </p:to>
                                    </p:set>
                                  </p:childTnLst>
                                </p:cTn>
                              </p:par>
                              <p:par>
                                <p:cTn id="13" presetID="10" presetClass="entr" presetSubtype="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70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900"/>
                                  </p:stCondLst>
                                  <p:childTnLst>
                                    <p:set>
                                      <p:cBhvr>
                                        <p:cTn id="20" dur="1" fill="hold">
                                          <p:stCondLst>
                                            <p:cond delay="0"/>
                                          </p:stCondLst>
                                        </p:cTn>
                                        <p:tgtEl>
                                          <p:spTgt spid="1025"/>
                                        </p:tgtEl>
                                        <p:attrNameLst>
                                          <p:attrName>style.visibility</p:attrName>
                                        </p:attrNameLst>
                                      </p:cBhvr>
                                      <p:to>
                                        <p:strVal val="visible"/>
                                      </p:to>
                                    </p:set>
                                    <p:animEffect transition="in" filter="fade">
                                      <p:cBhvr>
                                        <p:cTn id="21" dur="500"/>
                                        <p:tgtEl>
                                          <p:spTgt spid="1025"/>
                                        </p:tgtEl>
                                      </p:cBhvr>
                                    </p:animEffect>
                                  </p:childTnLst>
                                </p:cTn>
                              </p:par>
                              <p:par>
                                <p:cTn id="22" presetID="10" presetClass="entr" presetSubtype="0" fill="hold" grpId="0" nodeType="withEffect">
                                  <p:stCondLst>
                                    <p:cond delay="110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130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grpId="0" nodeType="withEffect">
                                  <p:stCondLst>
                                    <p:cond delay="170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animBg="1"/>
      <p:bldP spid="27" grpId="0" animBg="1"/>
      <p:bldP spid="1025" grpId="0" animBg="1"/>
      <p:bldP spid="54" grpId="0"/>
      <p:bldP spid="56" grpId="0"/>
      <p:bldP spid="5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 name="Rectangle 2292"/>
          <p:cNvSpPr/>
          <p:nvPr/>
        </p:nvSpPr>
        <p:spPr>
          <a:xfrm>
            <a:off x="7080412" y="1045699"/>
            <a:ext cx="1478032" cy="323165"/>
          </a:xfrm>
          <a:prstGeom prst="rect">
            <a:avLst/>
          </a:prstGeom>
        </p:spPr>
        <p:txBody>
          <a:bodyPr wrap="none" lIns="0" tIns="0" rIns="0" bIns="0" anchor="ctr" anchorCtr="1">
            <a:noAutofit/>
          </a:bodyPr>
          <a:lstStyle/>
          <a:p>
            <a:pPr marL="60325" algn="ctr" fontAlgn="base">
              <a:lnSpc>
                <a:spcPct val="150000"/>
              </a:lnSpc>
              <a:spcAft>
                <a:spcPts val="600"/>
              </a:spcAft>
              <a:buClr>
                <a:srgbClr val="FF0000"/>
              </a:buClr>
              <a:buSzPct val="85000"/>
            </a:pPr>
            <a:endParaRPr lang="en-US" dirty="0">
              <a:ln w="3175">
                <a:gradFill>
                  <a:gsLst>
                    <a:gs pos="0">
                      <a:schemeClr val="accent2">
                        <a:alpha val="33000"/>
                      </a:schemeClr>
                    </a:gs>
                    <a:gs pos="100000">
                      <a:schemeClr val="accent2">
                        <a:lumMod val="90000"/>
                        <a:alpha val="26000"/>
                      </a:schemeClr>
                    </a:gs>
                  </a:gsLst>
                  <a:lin ang="5400000" scaled="0"/>
                </a:gradFill>
              </a:ln>
              <a:solidFill>
                <a:schemeClr val="tx2"/>
              </a:solidFill>
              <a:latin typeface="Arial" pitchFamily="34" charset="0"/>
              <a:cs typeface="Arial" pitchFamily="34" charset="0"/>
            </a:endParaRPr>
          </a:p>
        </p:txBody>
      </p:sp>
      <p:sp>
        <p:nvSpPr>
          <p:cNvPr id="2289" name="Rectangle 2288"/>
          <p:cNvSpPr/>
          <p:nvPr/>
        </p:nvSpPr>
        <p:spPr>
          <a:xfrm>
            <a:off x="7483109" y="886995"/>
            <a:ext cx="1138396" cy="823209"/>
          </a:xfrm>
          <a:prstGeom prst="rect">
            <a:avLst/>
          </a:prstGeom>
        </p:spPr>
        <p:txBody>
          <a:bodyPr wrap="square" lIns="0" tIns="0" rIns="0" bIns="0" anchor="ctr" anchorCtr="1">
            <a:noAutofit/>
          </a:bodyPr>
          <a:lstStyle/>
          <a:p>
            <a:pPr marL="60325" algn="ctr" fontAlgn="base">
              <a:spcBef>
                <a:spcPct val="0"/>
              </a:spcBef>
              <a:spcAft>
                <a:spcPts val="600"/>
              </a:spcAft>
              <a:buClr>
                <a:srgbClr val="FF0000"/>
              </a:buClr>
              <a:buSzPct val="85000"/>
            </a:pPr>
            <a:r>
              <a:rPr lang="en-US" dirty="0" smtClean="0">
                <a:ln w="3175">
                  <a:gradFill>
                    <a:gsLst>
                      <a:gs pos="0">
                        <a:schemeClr val="accent2">
                          <a:alpha val="33000"/>
                        </a:schemeClr>
                      </a:gs>
                      <a:gs pos="100000">
                        <a:schemeClr val="accent2">
                          <a:lumMod val="90000"/>
                          <a:alpha val="26000"/>
                        </a:schemeClr>
                      </a:gs>
                    </a:gsLst>
                    <a:lin ang="5400000" scaled="0"/>
                  </a:gradFill>
                </a:ln>
                <a:solidFill>
                  <a:schemeClr val="tx2"/>
                </a:solidFill>
                <a:latin typeface="Arial" pitchFamily="34" charset="0"/>
                <a:cs typeface="Arial" pitchFamily="34" charset="0"/>
              </a:rPr>
              <a:t>Private</a:t>
            </a:r>
            <a:endParaRPr lang="en-US" dirty="0">
              <a:ln w="3175">
                <a:gradFill>
                  <a:gsLst>
                    <a:gs pos="0">
                      <a:schemeClr val="accent2">
                        <a:alpha val="33000"/>
                      </a:schemeClr>
                    </a:gs>
                    <a:gs pos="100000">
                      <a:schemeClr val="accent2">
                        <a:lumMod val="90000"/>
                        <a:alpha val="26000"/>
                      </a:schemeClr>
                    </a:gs>
                  </a:gsLst>
                  <a:lin ang="5400000" scaled="0"/>
                </a:gradFill>
              </a:ln>
              <a:solidFill>
                <a:schemeClr val="tx2"/>
              </a:solidFill>
              <a:latin typeface="Arial" pitchFamily="34" charset="0"/>
              <a:cs typeface="Arial" pitchFamily="34" charset="0"/>
            </a:endParaRPr>
          </a:p>
        </p:txBody>
      </p:sp>
      <p:cxnSp>
        <p:nvCxnSpPr>
          <p:cNvPr id="2290" name="red 1"/>
          <p:cNvCxnSpPr/>
          <p:nvPr/>
        </p:nvCxnSpPr>
        <p:spPr>
          <a:xfrm flipH="1">
            <a:off x="3364158" y="3287425"/>
            <a:ext cx="1485894" cy="13625"/>
          </a:xfrm>
          <a:prstGeom prst="line">
            <a:avLst/>
          </a:prstGeom>
          <a:noFill/>
          <a:ln w="22225" cap="rnd">
            <a:gradFill flip="none" rotWithShape="1">
              <a:gsLst>
                <a:gs pos="0">
                  <a:schemeClr val="tx2"/>
                </a:gs>
                <a:gs pos="100000">
                  <a:schemeClr val="accent1"/>
                </a:gs>
              </a:gsLst>
              <a:lin ang="0" scaled="1"/>
              <a:tileRect/>
            </a:gradFill>
            <a:prstDash val="sysDot"/>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2270" name="Freeform 24"/>
          <p:cNvSpPr>
            <a:spLocks/>
          </p:cNvSpPr>
          <p:nvPr/>
        </p:nvSpPr>
        <p:spPr bwMode="auto">
          <a:xfrm>
            <a:off x="4284573" y="3483824"/>
            <a:ext cx="333102" cy="441213"/>
          </a:xfrm>
          <a:custGeom>
            <a:avLst/>
            <a:gdLst>
              <a:gd name="T0" fmla="*/ 0 w 114"/>
              <a:gd name="T1" fmla="*/ 30 h 151"/>
              <a:gd name="T2" fmla="*/ 0 w 114"/>
              <a:gd name="T3" fmla="*/ 103 h 151"/>
              <a:gd name="T4" fmla="*/ 57 w 114"/>
              <a:gd name="T5" fmla="*/ 151 h 151"/>
              <a:gd name="T6" fmla="*/ 114 w 114"/>
              <a:gd name="T7" fmla="*/ 118 h 151"/>
              <a:gd name="T8" fmla="*/ 114 w 114"/>
              <a:gd name="T9" fmla="*/ 47 h 151"/>
              <a:gd name="T10" fmla="*/ 57 w 114"/>
              <a:gd name="T11" fmla="*/ 0 h 151"/>
              <a:gd name="T12" fmla="*/ 0 w 114"/>
              <a:gd name="T13" fmla="*/ 30 h 151"/>
            </a:gdLst>
            <a:ahLst/>
            <a:cxnLst>
              <a:cxn ang="0">
                <a:pos x="T0" y="T1"/>
              </a:cxn>
              <a:cxn ang="0">
                <a:pos x="T2" y="T3"/>
              </a:cxn>
              <a:cxn ang="0">
                <a:pos x="T4" y="T5"/>
              </a:cxn>
              <a:cxn ang="0">
                <a:pos x="T6" y="T7"/>
              </a:cxn>
              <a:cxn ang="0">
                <a:pos x="T8" y="T9"/>
              </a:cxn>
              <a:cxn ang="0">
                <a:pos x="T10" y="T11"/>
              </a:cxn>
              <a:cxn ang="0">
                <a:pos x="T12" y="T13"/>
              </a:cxn>
            </a:cxnLst>
            <a:rect l="0" t="0" r="r" b="b"/>
            <a:pathLst>
              <a:path w="114" h="151">
                <a:moveTo>
                  <a:pt x="0" y="30"/>
                </a:moveTo>
                <a:lnTo>
                  <a:pt x="0" y="103"/>
                </a:lnTo>
                <a:lnTo>
                  <a:pt x="57" y="151"/>
                </a:lnTo>
                <a:lnTo>
                  <a:pt x="114" y="118"/>
                </a:lnTo>
                <a:lnTo>
                  <a:pt x="114" y="47"/>
                </a:lnTo>
                <a:lnTo>
                  <a:pt x="57" y="0"/>
                </a:lnTo>
                <a:lnTo>
                  <a:pt x="0" y="30"/>
                </a:lnTo>
                <a:close/>
              </a:path>
            </a:pathLst>
          </a:custGeom>
          <a:solidFill>
            <a:srgbClr val="FF0000">
              <a:alpha val="80000"/>
            </a:srgbClr>
          </a:solidFill>
          <a:ln>
            <a:noFill/>
          </a:ln>
        </p:spPr>
        <p:txBody>
          <a:bodyPr vert="horz" wrap="square" lIns="91428" tIns="45714" rIns="91428" bIns="45714" numCol="1" anchor="t" anchorCtr="0" compatLnSpc="1">
            <a:prstTxWarp prst="textNoShape">
              <a:avLst/>
            </a:prstTxWarp>
          </a:bodyPr>
          <a:lstStyle/>
          <a:p>
            <a:pPr defTabSz="914286"/>
            <a:endParaRPr lang="en-US" dirty="0">
              <a:solidFill>
                <a:srgbClr val="000000"/>
              </a:solidFill>
            </a:endParaRPr>
          </a:p>
        </p:txBody>
      </p:sp>
      <p:sp>
        <p:nvSpPr>
          <p:cNvPr id="2269" name="Freeform 23"/>
          <p:cNvSpPr>
            <a:spLocks/>
          </p:cNvSpPr>
          <p:nvPr/>
        </p:nvSpPr>
        <p:spPr bwMode="auto">
          <a:xfrm>
            <a:off x="3387539" y="737196"/>
            <a:ext cx="4382923" cy="3035903"/>
          </a:xfrm>
          <a:custGeom>
            <a:avLst/>
            <a:gdLst>
              <a:gd name="T0" fmla="*/ 1500 w 1500"/>
              <a:gd name="T1" fmla="*/ 373 h 1039"/>
              <a:gd name="T2" fmla="*/ 1290 w 1500"/>
              <a:gd name="T3" fmla="*/ 198 h 1039"/>
              <a:gd name="T4" fmla="*/ 1157 w 1500"/>
              <a:gd name="T5" fmla="*/ 274 h 1039"/>
              <a:gd name="T6" fmla="*/ 893 w 1500"/>
              <a:gd name="T7" fmla="*/ 56 h 1039"/>
              <a:gd name="T8" fmla="*/ 860 w 1500"/>
              <a:gd name="T9" fmla="*/ 75 h 1039"/>
              <a:gd name="T10" fmla="*/ 770 w 1500"/>
              <a:gd name="T11" fmla="*/ 0 h 1039"/>
              <a:gd name="T12" fmla="*/ 643 w 1500"/>
              <a:gd name="T13" fmla="*/ 73 h 1039"/>
              <a:gd name="T14" fmla="*/ 643 w 1500"/>
              <a:gd name="T15" fmla="*/ 198 h 1039"/>
              <a:gd name="T16" fmla="*/ 593 w 1500"/>
              <a:gd name="T17" fmla="*/ 227 h 1039"/>
              <a:gd name="T18" fmla="*/ 506 w 1500"/>
              <a:gd name="T19" fmla="*/ 153 h 1039"/>
              <a:gd name="T20" fmla="*/ 262 w 1500"/>
              <a:gd name="T21" fmla="*/ 290 h 1039"/>
              <a:gd name="T22" fmla="*/ 210 w 1500"/>
              <a:gd name="T23" fmla="*/ 245 h 1039"/>
              <a:gd name="T24" fmla="*/ 116 w 1500"/>
              <a:gd name="T25" fmla="*/ 300 h 1039"/>
              <a:gd name="T26" fmla="*/ 116 w 1500"/>
              <a:gd name="T27" fmla="*/ 415 h 1039"/>
              <a:gd name="T28" fmla="*/ 0 w 1500"/>
              <a:gd name="T29" fmla="*/ 479 h 1039"/>
              <a:gd name="T30" fmla="*/ 0 w 1500"/>
              <a:gd name="T31" fmla="*/ 699 h 1039"/>
              <a:gd name="T32" fmla="*/ 175 w 1500"/>
              <a:gd name="T33" fmla="*/ 843 h 1039"/>
              <a:gd name="T34" fmla="*/ 305 w 1500"/>
              <a:gd name="T35" fmla="*/ 770 h 1039"/>
              <a:gd name="T36" fmla="*/ 506 w 1500"/>
              <a:gd name="T37" fmla="*/ 935 h 1039"/>
              <a:gd name="T38" fmla="*/ 619 w 1500"/>
              <a:gd name="T39" fmla="*/ 871 h 1039"/>
              <a:gd name="T40" fmla="*/ 619 w 1500"/>
              <a:gd name="T41" fmla="*/ 902 h 1039"/>
              <a:gd name="T42" fmla="*/ 728 w 1500"/>
              <a:gd name="T43" fmla="*/ 991 h 1039"/>
              <a:gd name="T44" fmla="*/ 824 w 1500"/>
              <a:gd name="T45" fmla="*/ 937 h 1039"/>
              <a:gd name="T46" fmla="*/ 893 w 1500"/>
              <a:gd name="T47" fmla="*/ 994 h 1039"/>
              <a:gd name="T48" fmla="*/ 1075 w 1500"/>
              <a:gd name="T49" fmla="*/ 892 h 1039"/>
              <a:gd name="T50" fmla="*/ 1075 w 1500"/>
              <a:gd name="T51" fmla="*/ 914 h 1039"/>
              <a:gd name="T52" fmla="*/ 1228 w 1500"/>
              <a:gd name="T53" fmla="*/ 1039 h 1039"/>
              <a:gd name="T54" fmla="*/ 1382 w 1500"/>
              <a:gd name="T55" fmla="*/ 954 h 1039"/>
              <a:gd name="T56" fmla="*/ 1382 w 1500"/>
              <a:gd name="T57" fmla="*/ 760 h 1039"/>
              <a:gd name="T58" fmla="*/ 1339 w 1500"/>
              <a:gd name="T59" fmla="*/ 727 h 1039"/>
              <a:gd name="T60" fmla="*/ 1500 w 1500"/>
              <a:gd name="T61" fmla="*/ 635 h 1039"/>
              <a:gd name="T62" fmla="*/ 1500 w 1500"/>
              <a:gd name="T63" fmla="*/ 373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0" h="1039">
                <a:moveTo>
                  <a:pt x="1500" y="373"/>
                </a:moveTo>
                <a:lnTo>
                  <a:pt x="1290" y="198"/>
                </a:lnTo>
                <a:lnTo>
                  <a:pt x="1157" y="274"/>
                </a:lnTo>
                <a:lnTo>
                  <a:pt x="893" y="56"/>
                </a:lnTo>
                <a:lnTo>
                  <a:pt x="860" y="75"/>
                </a:lnTo>
                <a:lnTo>
                  <a:pt x="770" y="0"/>
                </a:lnTo>
                <a:lnTo>
                  <a:pt x="643" y="73"/>
                </a:lnTo>
                <a:lnTo>
                  <a:pt x="643" y="198"/>
                </a:lnTo>
                <a:lnTo>
                  <a:pt x="593" y="227"/>
                </a:lnTo>
                <a:lnTo>
                  <a:pt x="506" y="153"/>
                </a:lnTo>
                <a:lnTo>
                  <a:pt x="262" y="290"/>
                </a:lnTo>
                <a:lnTo>
                  <a:pt x="210" y="245"/>
                </a:lnTo>
                <a:lnTo>
                  <a:pt x="116" y="300"/>
                </a:lnTo>
                <a:lnTo>
                  <a:pt x="116" y="415"/>
                </a:lnTo>
                <a:lnTo>
                  <a:pt x="0" y="479"/>
                </a:lnTo>
                <a:lnTo>
                  <a:pt x="0" y="699"/>
                </a:lnTo>
                <a:lnTo>
                  <a:pt x="175" y="843"/>
                </a:lnTo>
                <a:lnTo>
                  <a:pt x="305" y="770"/>
                </a:lnTo>
                <a:lnTo>
                  <a:pt x="506" y="935"/>
                </a:lnTo>
                <a:lnTo>
                  <a:pt x="619" y="871"/>
                </a:lnTo>
                <a:lnTo>
                  <a:pt x="619" y="902"/>
                </a:lnTo>
                <a:lnTo>
                  <a:pt x="728" y="991"/>
                </a:lnTo>
                <a:lnTo>
                  <a:pt x="824" y="937"/>
                </a:lnTo>
                <a:lnTo>
                  <a:pt x="893" y="994"/>
                </a:lnTo>
                <a:lnTo>
                  <a:pt x="1075" y="892"/>
                </a:lnTo>
                <a:lnTo>
                  <a:pt x="1075" y="914"/>
                </a:lnTo>
                <a:lnTo>
                  <a:pt x="1228" y="1039"/>
                </a:lnTo>
                <a:lnTo>
                  <a:pt x="1382" y="954"/>
                </a:lnTo>
                <a:lnTo>
                  <a:pt x="1382" y="760"/>
                </a:lnTo>
                <a:lnTo>
                  <a:pt x="1339" y="727"/>
                </a:lnTo>
                <a:lnTo>
                  <a:pt x="1500" y="635"/>
                </a:lnTo>
                <a:lnTo>
                  <a:pt x="1500" y="373"/>
                </a:lnTo>
                <a:close/>
              </a:path>
            </a:pathLst>
          </a:custGeom>
          <a:solidFill>
            <a:srgbClr val="FF0000">
              <a:alpha val="80000"/>
            </a:srgbClr>
          </a:solidFill>
          <a:ln>
            <a:noFill/>
          </a:ln>
        </p:spPr>
        <p:txBody>
          <a:bodyPr vert="horz" wrap="square" lIns="91428" tIns="45714" rIns="91428" bIns="45714" numCol="1" anchor="t" anchorCtr="0" compatLnSpc="1">
            <a:prstTxWarp prst="textNoShape">
              <a:avLst/>
            </a:prstTxWarp>
          </a:bodyPr>
          <a:lstStyle/>
          <a:p>
            <a:pPr defTabSz="914286"/>
            <a:endParaRPr lang="en-US" dirty="0">
              <a:solidFill>
                <a:srgbClr val="000000"/>
              </a:solidFill>
            </a:endParaRPr>
          </a:p>
        </p:txBody>
      </p:sp>
      <p:pic>
        <p:nvPicPr>
          <p:cNvPr id="2265" name="Picture 1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31551" y="2609819"/>
            <a:ext cx="891194" cy="11804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73" name="Picture 2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90999" y="1203673"/>
            <a:ext cx="1718106" cy="22995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74" name="Picture 2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951294" y="918526"/>
            <a:ext cx="2071661" cy="27349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75" name="Picture 2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260761" y="737196"/>
            <a:ext cx="745098" cy="9730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76" name="Picture 30"/>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722183" y="1464500"/>
            <a:ext cx="537639" cy="7246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77" name="Picture 31"/>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372063" y="1886039"/>
            <a:ext cx="1034370" cy="13470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78" name="Picture 3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193039" y="2836102"/>
            <a:ext cx="619453" cy="8269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79" name="Picture 3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548054" y="1331719"/>
            <a:ext cx="1221375" cy="1615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80" name="Picture 34"/>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287499" y="3484680"/>
            <a:ext cx="330179" cy="4558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 name="Group 2260"/>
          <p:cNvGrpSpPr/>
          <p:nvPr/>
        </p:nvGrpSpPr>
        <p:grpSpPr>
          <a:xfrm>
            <a:off x="3364158" y="725505"/>
            <a:ext cx="4409220" cy="3219988"/>
            <a:chOff x="3370263" y="1697038"/>
            <a:chExt cx="2395537" cy="1749426"/>
          </a:xfrm>
        </p:grpSpPr>
        <p:sp>
          <p:nvSpPr>
            <p:cNvPr id="2257" name="Freeform 14"/>
            <p:cNvSpPr>
              <a:spLocks noEditPoints="1"/>
            </p:cNvSpPr>
            <p:nvPr/>
          </p:nvSpPr>
          <p:spPr bwMode="auto">
            <a:xfrm>
              <a:off x="3370263" y="1697038"/>
              <a:ext cx="2395537" cy="1670050"/>
            </a:xfrm>
            <a:custGeom>
              <a:avLst/>
              <a:gdLst>
                <a:gd name="T0" fmla="*/ 651 w 1509"/>
                <a:gd name="T1" fmla="*/ 206 h 1052"/>
                <a:gd name="T2" fmla="*/ 774 w 1509"/>
                <a:gd name="T3" fmla="*/ 12 h 1052"/>
                <a:gd name="T4" fmla="*/ 897 w 1509"/>
                <a:gd name="T5" fmla="*/ 69 h 1052"/>
                <a:gd name="T6" fmla="*/ 1294 w 1509"/>
                <a:gd name="T7" fmla="*/ 211 h 1052"/>
                <a:gd name="T8" fmla="*/ 1499 w 1509"/>
                <a:gd name="T9" fmla="*/ 638 h 1052"/>
                <a:gd name="T10" fmla="*/ 1381 w 1509"/>
                <a:gd name="T11" fmla="*/ 768 h 1052"/>
                <a:gd name="T12" fmla="*/ 1232 w 1509"/>
                <a:gd name="T13" fmla="*/ 1040 h 1052"/>
                <a:gd name="T14" fmla="*/ 1084 w 1509"/>
                <a:gd name="T15" fmla="*/ 889 h 1052"/>
                <a:gd name="T16" fmla="*/ 828 w 1509"/>
                <a:gd name="T17" fmla="*/ 936 h 1052"/>
                <a:gd name="T18" fmla="*/ 628 w 1509"/>
                <a:gd name="T19" fmla="*/ 905 h 1052"/>
                <a:gd name="T20" fmla="*/ 510 w 1509"/>
                <a:gd name="T21" fmla="*/ 934 h 1052"/>
                <a:gd name="T22" fmla="*/ 179 w 1509"/>
                <a:gd name="T23" fmla="*/ 844 h 1052"/>
                <a:gd name="T24" fmla="*/ 9 w 1509"/>
                <a:gd name="T25" fmla="*/ 490 h 1052"/>
                <a:gd name="T26" fmla="*/ 125 w 1509"/>
                <a:gd name="T27" fmla="*/ 308 h 1052"/>
                <a:gd name="T28" fmla="*/ 266 w 1509"/>
                <a:gd name="T29" fmla="*/ 300 h 1052"/>
                <a:gd name="T30" fmla="*/ 597 w 1509"/>
                <a:gd name="T31" fmla="*/ 237 h 1052"/>
                <a:gd name="T32" fmla="*/ 642 w 1509"/>
                <a:gd name="T33" fmla="*/ 74 h 1052"/>
                <a:gd name="T34" fmla="*/ 597 w 1509"/>
                <a:gd name="T35" fmla="*/ 225 h 1052"/>
                <a:gd name="T36" fmla="*/ 269 w 1509"/>
                <a:gd name="T37" fmla="*/ 291 h 1052"/>
                <a:gd name="T38" fmla="*/ 115 w 1509"/>
                <a:gd name="T39" fmla="*/ 303 h 1052"/>
                <a:gd name="T40" fmla="*/ 0 w 1509"/>
                <a:gd name="T41" fmla="*/ 482 h 1052"/>
                <a:gd name="T42" fmla="*/ 177 w 1509"/>
                <a:gd name="T43" fmla="*/ 856 h 1052"/>
                <a:gd name="T44" fmla="*/ 510 w 1509"/>
                <a:gd name="T45" fmla="*/ 946 h 1052"/>
                <a:gd name="T46" fmla="*/ 618 w 1509"/>
                <a:gd name="T47" fmla="*/ 910 h 1052"/>
                <a:gd name="T48" fmla="*/ 828 w 1509"/>
                <a:gd name="T49" fmla="*/ 948 h 1052"/>
                <a:gd name="T50" fmla="*/ 1074 w 1509"/>
                <a:gd name="T51" fmla="*/ 905 h 1052"/>
                <a:gd name="T52" fmla="*/ 1230 w 1509"/>
                <a:gd name="T53" fmla="*/ 1052 h 1052"/>
                <a:gd name="T54" fmla="*/ 1391 w 1509"/>
                <a:gd name="T55" fmla="*/ 764 h 1052"/>
                <a:gd name="T56" fmla="*/ 1509 w 1509"/>
                <a:gd name="T57" fmla="*/ 643 h 1052"/>
                <a:gd name="T58" fmla="*/ 1296 w 1509"/>
                <a:gd name="T59" fmla="*/ 199 h 1052"/>
                <a:gd name="T60" fmla="*/ 897 w 1509"/>
                <a:gd name="T61" fmla="*/ 57 h 1052"/>
                <a:gd name="T62" fmla="*/ 774 w 1509"/>
                <a:gd name="T63" fmla="*/ 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9" h="1052">
                  <a:moveTo>
                    <a:pt x="597" y="237"/>
                  </a:moveTo>
                  <a:lnTo>
                    <a:pt x="651" y="206"/>
                  </a:lnTo>
                  <a:lnTo>
                    <a:pt x="651" y="81"/>
                  </a:lnTo>
                  <a:lnTo>
                    <a:pt x="774" y="12"/>
                  </a:lnTo>
                  <a:lnTo>
                    <a:pt x="864" y="85"/>
                  </a:lnTo>
                  <a:lnTo>
                    <a:pt x="897" y="69"/>
                  </a:lnTo>
                  <a:lnTo>
                    <a:pt x="1159" y="286"/>
                  </a:lnTo>
                  <a:lnTo>
                    <a:pt x="1294" y="211"/>
                  </a:lnTo>
                  <a:lnTo>
                    <a:pt x="1499" y="381"/>
                  </a:lnTo>
                  <a:lnTo>
                    <a:pt x="1499" y="638"/>
                  </a:lnTo>
                  <a:lnTo>
                    <a:pt x="1334" y="731"/>
                  </a:lnTo>
                  <a:lnTo>
                    <a:pt x="1381" y="768"/>
                  </a:lnTo>
                  <a:lnTo>
                    <a:pt x="1381" y="955"/>
                  </a:lnTo>
                  <a:lnTo>
                    <a:pt x="1232" y="1040"/>
                  </a:lnTo>
                  <a:lnTo>
                    <a:pt x="1084" y="917"/>
                  </a:lnTo>
                  <a:lnTo>
                    <a:pt x="1084" y="889"/>
                  </a:lnTo>
                  <a:lnTo>
                    <a:pt x="897" y="993"/>
                  </a:lnTo>
                  <a:lnTo>
                    <a:pt x="828" y="936"/>
                  </a:lnTo>
                  <a:lnTo>
                    <a:pt x="732" y="993"/>
                  </a:lnTo>
                  <a:lnTo>
                    <a:pt x="628" y="905"/>
                  </a:lnTo>
                  <a:lnTo>
                    <a:pt x="628" y="868"/>
                  </a:lnTo>
                  <a:lnTo>
                    <a:pt x="510" y="934"/>
                  </a:lnTo>
                  <a:lnTo>
                    <a:pt x="311" y="771"/>
                  </a:lnTo>
                  <a:lnTo>
                    <a:pt x="179" y="844"/>
                  </a:lnTo>
                  <a:lnTo>
                    <a:pt x="9" y="702"/>
                  </a:lnTo>
                  <a:lnTo>
                    <a:pt x="9" y="490"/>
                  </a:lnTo>
                  <a:lnTo>
                    <a:pt x="125" y="423"/>
                  </a:lnTo>
                  <a:lnTo>
                    <a:pt x="125" y="308"/>
                  </a:lnTo>
                  <a:lnTo>
                    <a:pt x="214" y="258"/>
                  </a:lnTo>
                  <a:lnTo>
                    <a:pt x="266" y="300"/>
                  </a:lnTo>
                  <a:lnTo>
                    <a:pt x="510" y="166"/>
                  </a:lnTo>
                  <a:lnTo>
                    <a:pt x="597" y="237"/>
                  </a:lnTo>
                  <a:close/>
                  <a:moveTo>
                    <a:pt x="774" y="0"/>
                  </a:moveTo>
                  <a:lnTo>
                    <a:pt x="642" y="74"/>
                  </a:lnTo>
                  <a:lnTo>
                    <a:pt x="642" y="199"/>
                  </a:lnTo>
                  <a:lnTo>
                    <a:pt x="597" y="225"/>
                  </a:lnTo>
                  <a:lnTo>
                    <a:pt x="510" y="154"/>
                  </a:lnTo>
                  <a:lnTo>
                    <a:pt x="269" y="291"/>
                  </a:lnTo>
                  <a:lnTo>
                    <a:pt x="214" y="246"/>
                  </a:lnTo>
                  <a:lnTo>
                    <a:pt x="115" y="303"/>
                  </a:lnTo>
                  <a:lnTo>
                    <a:pt x="115" y="416"/>
                  </a:lnTo>
                  <a:lnTo>
                    <a:pt x="0" y="482"/>
                  </a:lnTo>
                  <a:lnTo>
                    <a:pt x="0" y="707"/>
                  </a:lnTo>
                  <a:lnTo>
                    <a:pt x="177" y="856"/>
                  </a:lnTo>
                  <a:lnTo>
                    <a:pt x="309" y="780"/>
                  </a:lnTo>
                  <a:lnTo>
                    <a:pt x="510" y="946"/>
                  </a:lnTo>
                  <a:lnTo>
                    <a:pt x="618" y="884"/>
                  </a:lnTo>
                  <a:lnTo>
                    <a:pt x="618" y="910"/>
                  </a:lnTo>
                  <a:lnTo>
                    <a:pt x="729" y="1002"/>
                  </a:lnTo>
                  <a:lnTo>
                    <a:pt x="828" y="948"/>
                  </a:lnTo>
                  <a:lnTo>
                    <a:pt x="897" y="1005"/>
                  </a:lnTo>
                  <a:lnTo>
                    <a:pt x="1074" y="905"/>
                  </a:lnTo>
                  <a:lnTo>
                    <a:pt x="1074" y="922"/>
                  </a:lnTo>
                  <a:lnTo>
                    <a:pt x="1230" y="1052"/>
                  </a:lnTo>
                  <a:lnTo>
                    <a:pt x="1391" y="962"/>
                  </a:lnTo>
                  <a:lnTo>
                    <a:pt x="1391" y="764"/>
                  </a:lnTo>
                  <a:lnTo>
                    <a:pt x="1350" y="733"/>
                  </a:lnTo>
                  <a:lnTo>
                    <a:pt x="1509" y="643"/>
                  </a:lnTo>
                  <a:lnTo>
                    <a:pt x="1509" y="376"/>
                  </a:lnTo>
                  <a:lnTo>
                    <a:pt x="1296" y="199"/>
                  </a:lnTo>
                  <a:lnTo>
                    <a:pt x="1161" y="274"/>
                  </a:lnTo>
                  <a:lnTo>
                    <a:pt x="897" y="57"/>
                  </a:lnTo>
                  <a:lnTo>
                    <a:pt x="864" y="76"/>
                  </a:lnTo>
                  <a:lnTo>
                    <a:pt x="774" y="0"/>
                  </a:lnTo>
                  <a:close/>
                </a:path>
              </a:pathLst>
            </a:custGeom>
            <a:gradFill>
              <a:gsLst>
                <a:gs pos="0">
                  <a:schemeClr val="tx2">
                    <a:alpha val="46000"/>
                  </a:schemeClr>
                </a:gs>
                <a:gs pos="50000">
                  <a:schemeClr val="tx2">
                    <a:lumMod val="40000"/>
                    <a:lumOff val="60000"/>
                  </a:schemeClr>
                </a:gs>
                <a:gs pos="100000">
                  <a:schemeClr val="tx2"/>
                </a:gs>
              </a:gsLst>
              <a:lin ang="5400000" scaled="0"/>
            </a:gradFill>
            <a:ln>
              <a:noFill/>
            </a:ln>
          </p:spPr>
          <p:txBody>
            <a:bodyPr vert="horz" wrap="square" lIns="91440" tIns="45720" rIns="91440" bIns="45720" numCol="1" anchor="t" anchorCtr="0" compatLnSpc="1">
              <a:prstTxWarp prst="textNoShape">
                <a:avLst/>
              </a:prstTxWarp>
            </a:bodyPr>
            <a:lstStyle/>
            <a:p>
              <a:pPr defTabSz="914286"/>
              <a:endParaRPr lang="en-US" dirty="0">
                <a:solidFill>
                  <a:srgbClr val="000000"/>
                </a:solidFill>
              </a:endParaRPr>
            </a:p>
          </p:txBody>
        </p:sp>
        <p:sp>
          <p:nvSpPr>
            <p:cNvPr id="2258" name="Freeform 15"/>
            <p:cNvSpPr>
              <a:spLocks noEditPoints="1"/>
            </p:cNvSpPr>
            <p:nvPr/>
          </p:nvSpPr>
          <p:spPr bwMode="auto">
            <a:xfrm>
              <a:off x="3370263" y="1697038"/>
              <a:ext cx="2395537" cy="1670050"/>
            </a:xfrm>
            <a:custGeom>
              <a:avLst/>
              <a:gdLst>
                <a:gd name="T0" fmla="*/ 651 w 1509"/>
                <a:gd name="T1" fmla="*/ 206 h 1052"/>
                <a:gd name="T2" fmla="*/ 774 w 1509"/>
                <a:gd name="T3" fmla="*/ 12 h 1052"/>
                <a:gd name="T4" fmla="*/ 897 w 1509"/>
                <a:gd name="T5" fmla="*/ 69 h 1052"/>
                <a:gd name="T6" fmla="*/ 1294 w 1509"/>
                <a:gd name="T7" fmla="*/ 211 h 1052"/>
                <a:gd name="T8" fmla="*/ 1499 w 1509"/>
                <a:gd name="T9" fmla="*/ 638 h 1052"/>
                <a:gd name="T10" fmla="*/ 1381 w 1509"/>
                <a:gd name="T11" fmla="*/ 768 h 1052"/>
                <a:gd name="T12" fmla="*/ 1232 w 1509"/>
                <a:gd name="T13" fmla="*/ 1040 h 1052"/>
                <a:gd name="T14" fmla="*/ 1084 w 1509"/>
                <a:gd name="T15" fmla="*/ 889 h 1052"/>
                <a:gd name="T16" fmla="*/ 828 w 1509"/>
                <a:gd name="T17" fmla="*/ 936 h 1052"/>
                <a:gd name="T18" fmla="*/ 628 w 1509"/>
                <a:gd name="T19" fmla="*/ 905 h 1052"/>
                <a:gd name="T20" fmla="*/ 510 w 1509"/>
                <a:gd name="T21" fmla="*/ 934 h 1052"/>
                <a:gd name="T22" fmla="*/ 179 w 1509"/>
                <a:gd name="T23" fmla="*/ 844 h 1052"/>
                <a:gd name="T24" fmla="*/ 9 w 1509"/>
                <a:gd name="T25" fmla="*/ 490 h 1052"/>
                <a:gd name="T26" fmla="*/ 125 w 1509"/>
                <a:gd name="T27" fmla="*/ 308 h 1052"/>
                <a:gd name="T28" fmla="*/ 266 w 1509"/>
                <a:gd name="T29" fmla="*/ 300 h 1052"/>
                <a:gd name="T30" fmla="*/ 597 w 1509"/>
                <a:gd name="T31" fmla="*/ 237 h 1052"/>
                <a:gd name="T32" fmla="*/ 642 w 1509"/>
                <a:gd name="T33" fmla="*/ 74 h 1052"/>
                <a:gd name="T34" fmla="*/ 597 w 1509"/>
                <a:gd name="T35" fmla="*/ 225 h 1052"/>
                <a:gd name="T36" fmla="*/ 269 w 1509"/>
                <a:gd name="T37" fmla="*/ 291 h 1052"/>
                <a:gd name="T38" fmla="*/ 115 w 1509"/>
                <a:gd name="T39" fmla="*/ 303 h 1052"/>
                <a:gd name="T40" fmla="*/ 0 w 1509"/>
                <a:gd name="T41" fmla="*/ 482 h 1052"/>
                <a:gd name="T42" fmla="*/ 177 w 1509"/>
                <a:gd name="T43" fmla="*/ 856 h 1052"/>
                <a:gd name="T44" fmla="*/ 510 w 1509"/>
                <a:gd name="T45" fmla="*/ 946 h 1052"/>
                <a:gd name="T46" fmla="*/ 618 w 1509"/>
                <a:gd name="T47" fmla="*/ 910 h 1052"/>
                <a:gd name="T48" fmla="*/ 828 w 1509"/>
                <a:gd name="T49" fmla="*/ 948 h 1052"/>
                <a:gd name="T50" fmla="*/ 1074 w 1509"/>
                <a:gd name="T51" fmla="*/ 905 h 1052"/>
                <a:gd name="T52" fmla="*/ 1230 w 1509"/>
                <a:gd name="T53" fmla="*/ 1052 h 1052"/>
                <a:gd name="T54" fmla="*/ 1391 w 1509"/>
                <a:gd name="T55" fmla="*/ 764 h 1052"/>
                <a:gd name="T56" fmla="*/ 1509 w 1509"/>
                <a:gd name="T57" fmla="*/ 643 h 1052"/>
                <a:gd name="T58" fmla="*/ 1296 w 1509"/>
                <a:gd name="T59" fmla="*/ 199 h 1052"/>
                <a:gd name="T60" fmla="*/ 897 w 1509"/>
                <a:gd name="T61" fmla="*/ 57 h 1052"/>
                <a:gd name="T62" fmla="*/ 774 w 1509"/>
                <a:gd name="T63" fmla="*/ 0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9" h="1052">
                  <a:moveTo>
                    <a:pt x="597" y="237"/>
                  </a:moveTo>
                  <a:lnTo>
                    <a:pt x="651" y="206"/>
                  </a:lnTo>
                  <a:lnTo>
                    <a:pt x="651" y="81"/>
                  </a:lnTo>
                  <a:lnTo>
                    <a:pt x="774" y="12"/>
                  </a:lnTo>
                  <a:lnTo>
                    <a:pt x="864" y="85"/>
                  </a:lnTo>
                  <a:lnTo>
                    <a:pt x="897" y="69"/>
                  </a:lnTo>
                  <a:lnTo>
                    <a:pt x="1159" y="286"/>
                  </a:lnTo>
                  <a:lnTo>
                    <a:pt x="1294" y="211"/>
                  </a:lnTo>
                  <a:lnTo>
                    <a:pt x="1499" y="381"/>
                  </a:lnTo>
                  <a:lnTo>
                    <a:pt x="1499" y="638"/>
                  </a:lnTo>
                  <a:lnTo>
                    <a:pt x="1334" y="731"/>
                  </a:lnTo>
                  <a:lnTo>
                    <a:pt x="1381" y="768"/>
                  </a:lnTo>
                  <a:lnTo>
                    <a:pt x="1381" y="955"/>
                  </a:lnTo>
                  <a:lnTo>
                    <a:pt x="1232" y="1040"/>
                  </a:lnTo>
                  <a:lnTo>
                    <a:pt x="1084" y="917"/>
                  </a:lnTo>
                  <a:lnTo>
                    <a:pt x="1084" y="889"/>
                  </a:lnTo>
                  <a:lnTo>
                    <a:pt x="897" y="993"/>
                  </a:lnTo>
                  <a:lnTo>
                    <a:pt x="828" y="936"/>
                  </a:lnTo>
                  <a:lnTo>
                    <a:pt x="732" y="993"/>
                  </a:lnTo>
                  <a:lnTo>
                    <a:pt x="628" y="905"/>
                  </a:lnTo>
                  <a:lnTo>
                    <a:pt x="628" y="868"/>
                  </a:lnTo>
                  <a:lnTo>
                    <a:pt x="510" y="934"/>
                  </a:lnTo>
                  <a:lnTo>
                    <a:pt x="311" y="771"/>
                  </a:lnTo>
                  <a:lnTo>
                    <a:pt x="179" y="844"/>
                  </a:lnTo>
                  <a:lnTo>
                    <a:pt x="9" y="702"/>
                  </a:lnTo>
                  <a:lnTo>
                    <a:pt x="9" y="490"/>
                  </a:lnTo>
                  <a:lnTo>
                    <a:pt x="125" y="423"/>
                  </a:lnTo>
                  <a:lnTo>
                    <a:pt x="125" y="308"/>
                  </a:lnTo>
                  <a:lnTo>
                    <a:pt x="214" y="258"/>
                  </a:lnTo>
                  <a:lnTo>
                    <a:pt x="266" y="300"/>
                  </a:lnTo>
                  <a:lnTo>
                    <a:pt x="510" y="166"/>
                  </a:lnTo>
                  <a:lnTo>
                    <a:pt x="597" y="237"/>
                  </a:lnTo>
                  <a:moveTo>
                    <a:pt x="774" y="0"/>
                  </a:moveTo>
                  <a:lnTo>
                    <a:pt x="642" y="74"/>
                  </a:lnTo>
                  <a:lnTo>
                    <a:pt x="642" y="199"/>
                  </a:lnTo>
                  <a:lnTo>
                    <a:pt x="597" y="225"/>
                  </a:lnTo>
                  <a:lnTo>
                    <a:pt x="510" y="154"/>
                  </a:lnTo>
                  <a:lnTo>
                    <a:pt x="269" y="291"/>
                  </a:lnTo>
                  <a:lnTo>
                    <a:pt x="214" y="246"/>
                  </a:lnTo>
                  <a:lnTo>
                    <a:pt x="115" y="303"/>
                  </a:lnTo>
                  <a:lnTo>
                    <a:pt x="115" y="416"/>
                  </a:lnTo>
                  <a:lnTo>
                    <a:pt x="0" y="482"/>
                  </a:lnTo>
                  <a:lnTo>
                    <a:pt x="0" y="707"/>
                  </a:lnTo>
                  <a:lnTo>
                    <a:pt x="177" y="856"/>
                  </a:lnTo>
                  <a:lnTo>
                    <a:pt x="309" y="780"/>
                  </a:lnTo>
                  <a:lnTo>
                    <a:pt x="510" y="946"/>
                  </a:lnTo>
                  <a:lnTo>
                    <a:pt x="618" y="884"/>
                  </a:lnTo>
                  <a:lnTo>
                    <a:pt x="618" y="910"/>
                  </a:lnTo>
                  <a:lnTo>
                    <a:pt x="729" y="1002"/>
                  </a:lnTo>
                  <a:lnTo>
                    <a:pt x="828" y="948"/>
                  </a:lnTo>
                  <a:lnTo>
                    <a:pt x="897" y="1005"/>
                  </a:lnTo>
                  <a:lnTo>
                    <a:pt x="1074" y="905"/>
                  </a:lnTo>
                  <a:lnTo>
                    <a:pt x="1074" y="922"/>
                  </a:lnTo>
                  <a:lnTo>
                    <a:pt x="1230" y="1052"/>
                  </a:lnTo>
                  <a:lnTo>
                    <a:pt x="1391" y="962"/>
                  </a:lnTo>
                  <a:lnTo>
                    <a:pt x="1391" y="764"/>
                  </a:lnTo>
                  <a:lnTo>
                    <a:pt x="1350" y="733"/>
                  </a:lnTo>
                  <a:lnTo>
                    <a:pt x="1509" y="643"/>
                  </a:lnTo>
                  <a:lnTo>
                    <a:pt x="1509" y="376"/>
                  </a:lnTo>
                  <a:lnTo>
                    <a:pt x="1296" y="199"/>
                  </a:lnTo>
                  <a:lnTo>
                    <a:pt x="1161" y="274"/>
                  </a:lnTo>
                  <a:lnTo>
                    <a:pt x="897" y="57"/>
                  </a:lnTo>
                  <a:lnTo>
                    <a:pt x="864" y="76"/>
                  </a:lnTo>
                  <a:lnTo>
                    <a:pt x="774" y="0"/>
                  </a:lnTo>
                </a:path>
              </a:pathLst>
            </a:custGeom>
            <a:gradFill>
              <a:gsLst>
                <a:gs pos="0">
                  <a:schemeClr val="tx2">
                    <a:alpha val="46000"/>
                  </a:schemeClr>
                </a:gs>
                <a:gs pos="50000">
                  <a:schemeClr val="tx2">
                    <a:lumMod val="40000"/>
                    <a:lumOff val="60000"/>
                  </a:schemeClr>
                </a:gs>
                <a:gs pos="100000">
                  <a:schemeClr val="tx2"/>
                </a:gs>
              </a:gsLst>
              <a:lin ang="5400000" scaled="0"/>
            </a:gradFill>
            <a:ln>
              <a:noFill/>
            </a:ln>
          </p:spPr>
          <p:txBody>
            <a:bodyPr vert="horz" wrap="square" lIns="91440" tIns="45720" rIns="91440" bIns="45720" numCol="1" anchor="t" anchorCtr="0" compatLnSpc="1">
              <a:prstTxWarp prst="textNoShape">
                <a:avLst/>
              </a:prstTxWarp>
            </a:bodyPr>
            <a:lstStyle/>
            <a:p>
              <a:pPr defTabSz="914286"/>
              <a:endParaRPr lang="en-US" dirty="0">
                <a:solidFill>
                  <a:srgbClr val="000000"/>
                </a:solidFill>
              </a:endParaRPr>
            </a:p>
          </p:txBody>
        </p:sp>
        <p:sp>
          <p:nvSpPr>
            <p:cNvPr id="2259" name="Freeform 16"/>
            <p:cNvSpPr>
              <a:spLocks noEditPoints="1"/>
            </p:cNvSpPr>
            <p:nvPr/>
          </p:nvSpPr>
          <p:spPr bwMode="auto">
            <a:xfrm>
              <a:off x="3857625" y="3187701"/>
              <a:ext cx="193675" cy="258763"/>
            </a:xfrm>
            <a:custGeom>
              <a:avLst/>
              <a:gdLst>
                <a:gd name="T0" fmla="*/ 61 w 122"/>
                <a:gd name="T1" fmla="*/ 151 h 163"/>
                <a:gd name="T2" fmla="*/ 9 w 122"/>
                <a:gd name="T3" fmla="*/ 108 h 163"/>
                <a:gd name="T4" fmla="*/ 9 w 122"/>
                <a:gd name="T5" fmla="*/ 40 h 163"/>
                <a:gd name="T6" fmla="*/ 61 w 122"/>
                <a:gd name="T7" fmla="*/ 11 h 163"/>
                <a:gd name="T8" fmla="*/ 113 w 122"/>
                <a:gd name="T9" fmla="*/ 56 h 163"/>
                <a:gd name="T10" fmla="*/ 113 w 122"/>
                <a:gd name="T11" fmla="*/ 122 h 163"/>
                <a:gd name="T12" fmla="*/ 61 w 122"/>
                <a:gd name="T13" fmla="*/ 151 h 163"/>
                <a:gd name="T14" fmla="*/ 61 w 122"/>
                <a:gd name="T15" fmla="*/ 0 h 163"/>
                <a:gd name="T16" fmla="*/ 0 w 122"/>
                <a:gd name="T17" fmla="*/ 35 h 163"/>
                <a:gd name="T18" fmla="*/ 0 w 122"/>
                <a:gd name="T19" fmla="*/ 113 h 163"/>
                <a:gd name="T20" fmla="*/ 61 w 122"/>
                <a:gd name="T21" fmla="*/ 163 h 163"/>
                <a:gd name="T22" fmla="*/ 122 w 122"/>
                <a:gd name="T23" fmla="*/ 127 h 163"/>
                <a:gd name="T24" fmla="*/ 122 w 122"/>
                <a:gd name="T25" fmla="*/ 52 h 163"/>
                <a:gd name="T26" fmla="*/ 61 w 122"/>
                <a:gd name="T2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63">
                  <a:moveTo>
                    <a:pt x="61" y="151"/>
                  </a:moveTo>
                  <a:lnTo>
                    <a:pt x="9" y="108"/>
                  </a:lnTo>
                  <a:lnTo>
                    <a:pt x="9" y="40"/>
                  </a:lnTo>
                  <a:lnTo>
                    <a:pt x="61" y="11"/>
                  </a:lnTo>
                  <a:lnTo>
                    <a:pt x="113" y="56"/>
                  </a:lnTo>
                  <a:lnTo>
                    <a:pt x="113" y="122"/>
                  </a:lnTo>
                  <a:lnTo>
                    <a:pt x="61" y="151"/>
                  </a:lnTo>
                  <a:close/>
                  <a:moveTo>
                    <a:pt x="61" y="0"/>
                  </a:moveTo>
                  <a:lnTo>
                    <a:pt x="0" y="35"/>
                  </a:lnTo>
                  <a:lnTo>
                    <a:pt x="0" y="113"/>
                  </a:lnTo>
                  <a:lnTo>
                    <a:pt x="61" y="163"/>
                  </a:lnTo>
                  <a:lnTo>
                    <a:pt x="122" y="127"/>
                  </a:lnTo>
                  <a:lnTo>
                    <a:pt x="122" y="52"/>
                  </a:lnTo>
                  <a:lnTo>
                    <a:pt x="61" y="0"/>
                  </a:lnTo>
                  <a:close/>
                </a:path>
              </a:pathLst>
            </a:custGeom>
            <a:gradFill>
              <a:gsLst>
                <a:gs pos="0">
                  <a:schemeClr val="tx2">
                    <a:alpha val="46000"/>
                  </a:schemeClr>
                </a:gs>
                <a:gs pos="50000">
                  <a:schemeClr val="tx2">
                    <a:lumMod val="40000"/>
                    <a:lumOff val="60000"/>
                  </a:schemeClr>
                </a:gs>
                <a:gs pos="100000">
                  <a:schemeClr val="tx2"/>
                </a:gs>
              </a:gsLst>
              <a:lin ang="5400000" scaled="0"/>
            </a:gradFill>
            <a:ln>
              <a:noFill/>
            </a:ln>
          </p:spPr>
          <p:txBody>
            <a:bodyPr vert="horz" wrap="square" lIns="91440" tIns="45720" rIns="91440" bIns="45720" numCol="1" anchor="t" anchorCtr="0" compatLnSpc="1">
              <a:prstTxWarp prst="textNoShape">
                <a:avLst/>
              </a:prstTxWarp>
            </a:bodyPr>
            <a:lstStyle/>
            <a:p>
              <a:pPr defTabSz="914286"/>
              <a:endParaRPr lang="en-US" dirty="0">
                <a:solidFill>
                  <a:srgbClr val="000000"/>
                </a:solidFill>
              </a:endParaRPr>
            </a:p>
          </p:txBody>
        </p:sp>
        <p:sp>
          <p:nvSpPr>
            <p:cNvPr id="2260" name="Freeform 17"/>
            <p:cNvSpPr>
              <a:spLocks noEditPoints="1"/>
            </p:cNvSpPr>
            <p:nvPr/>
          </p:nvSpPr>
          <p:spPr bwMode="auto">
            <a:xfrm>
              <a:off x="3857625" y="3187701"/>
              <a:ext cx="193675" cy="258763"/>
            </a:xfrm>
            <a:custGeom>
              <a:avLst/>
              <a:gdLst>
                <a:gd name="T0" fmla="*/ 61 w 122"/>
                <a:gd name="T1" fmla="*/ 151 h 163"/>
                <a:gd name="T2" fmla="*/ 9 w 122"/>
                <a:gd name="T3" fmla="*/ 108 h 163"/>
                <a:gd name="T4" fmla="*/ 9 w 122"/>
                <a:gd name="T5" fmla="*/ 40 h 163"/>
                <a:gd name="T6" fmla="*/ 61 w 122"/>
                <a:gd name="T7" fmla="*/ 11 h 163"/>
                <a:gd name="T8" fmla="*/ 113 w 122"/>
                <a:gd name="T9" fmla="*/ 56 h 163"/>
                <a:gd name="T10" fmla="*/ 113 w 122"/>
                <a:gd name="T11" fmla="*/ 122 h 163"/>
                <a:gd name="T12" fmla="*/ 61 w 122"/>
                <a:gd name="T13" fmla="*/ 151 h 163"/>
                <a:gd name="T14" fmla="*/ 61 w 122"/>
                <a:gd name="T15" fmla="*/ 0 h 163"/>
                <a:gd name="T16" fmla="*/ 0 w 122"/>
                <a:gd name="T17" fmla="*/ 35 h 163"/>
                <a:gd name="T18" fmla="*/ 0 w 122"/>
                <a:gd name="T19" fmla="*/ 113 h 163"/>
                <a:gd name="T20" fmla="*/ 61 w 122"/>
                <a:gd name="T21" fmla="*/ 163 h 163"/>
                <a:gd name="T22" fmla="*/ 122 w 122"/>
                <a:gd name="T23" fmla="*/ 127 h 163"/>
                <a:gd name="T24" fmla="*/ 122 w 122"/>
                <a:gd name="T25" fmla="*/ 52 h 163"/>
                <a:gd name="T26" fmla="*/ 61 w 122"/>
                <a:gd name="T2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63">
                  <a:moveTo>
                    <a:pt x="61" y="151"/>
                  </a:moveTo>
                  <a:lnTo>
                    <a:pt x="9" y="108"/>
                  </a:lnTo>
                  <a:lnTo>
                    <a:pt x="9" y="40"/>
                  </a:lnTo>
                  <a:lnTo>
                    <a:pt x="61" y="11"/>
                  </a:lnTo>
                  <a:lnTo>
                    <a:pt x="113" y="56"/>
                  </a:lnTo>
                  <a:lnTo>
                    <a:pt x="113" y="122"/>
                  </a:lnTo>
                  <a:lnTo>
                    <a:pt x="61" y="151"/>
                  </a:lnTo>
                  <a:moveTo>
                    <a:pt x="61" y="0"/>
                  </a:moveTo>
                  <a:lnTo>
                    <a:pt x="0" y="35"/>
                  </a:lnTo>
                  <a:lnTo>
                    <a:pt x="0" y="113"/>
                  </a:lnTo>
                  <a:lnTo>
                    <a:pt x="61" y="163"/>
                  </a:lnTo>
                  <a:lnTo>
                    <a:pt x="122" y="127"/>
                  </a:lnTo>
                  <a:lnTo>
                    <a:pt x="122" y="52"/>
                  </a:lnTo>
                  <a:lnTo>
                    <a:pt x="61" y="0"/>
                  </a:lnTo>
                </a:path>
              </a:pathLst>
            </a:custGeom>
            <a:gradFill>
              <a:gsLst>
                <a:gs pos="0">
                  <a:schemeClr val="tx2">
                    <a:alpha val="46000"/>
                  </a:schemeClr>
                </a:gs>
                <a:gs pos="50000">
                  <a:schemeClr val="tx2">
                    <a:lumMod val="40000"/>
                    <a:lumOff val="60000"/>
                  </a:schemeClr>
                </a:gs>
                <a:gs pos="100000">
                  <a:schemeClr val="tx2"/>
                </a:gs>
              </a:gsLst>
              <a:lin ang="5400000" scaled="0"/>
            </a:gradFill>
            <a:ln>
              <a:noFill/>
            </a:ln>
          </p:spPr>
          <p:txBody>
            <a:bodyPr vert="horz" wrap="square" lIns="91440" tIns="45720" rIns="91440" bIns="45720" numCol="1" anchor="t" anchorCtr="0" compatLnSpc="1">
              <a:prstTxWarp prst="textNoShape">
                <a:avLst/>
              </a:prstTxWarp>
            </a:bodyPr>
            <a:lstStyle/>
            <a:p>
              <a:pPr defTabSz="914286"/>
              <a:endParaRPr lang="en-US" dirty="0">
                <a:solidFill>
                  <a:srgbClr val="000000"/>
                </a:solidFill>
              </a:endParaRPr>
            </a:p>
          </p:txBody>
        </p:sp>
      </p:grpSp>
      <p:pic>
        <p:nvPicPr>
          <p:cNvPr id="2285" name="Picture 35"/>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372168" y="759629"/>
            <a:ext cx="4388767" cy="31878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286" name="red 1"/>
          <p:cNvCxnSpPr/>
          <p:nvPr/>
        </p:nvCxnSpPr>
        <p:spPr>
          <a:xfrm flipH="1">
            <a:off x="3037893" y="1019093"/>
            <a:ext cx="2217287" cy="0"/>
          </a:xfrm>
          <a:prstGeom prst="line">
            <a:avLst/>
          </a:prstGeom>
          <a:noFill/>
          <a:ln w="22225" cap="rnd">
            <a:gradFill flip="none" rotWithShape="1">
              <a:gsLst>
                <a:gs pos="0">
                  <a:schemeClr val="tx2"/>
                </a:gs>
                <a:gs pos="100000">
                  <a:schemeClr val="accent1"/>
                </a:gs>
              </a:gsLst>
              <a:lin ang="0" scaled="1"/>
              <a:tileRect/>
            </a:gradFill>
            <a:prstDash val="sysDot"/>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2287" name="Rectangle 2286"/>
          <p:cNvSpPr/>
          <p:nvPr/>
        </p:nvSpPr>
        <p:spPr>
          <a:xfrm>
            <a:off x="2354287" y="924503"/>
            <a:ext cx="1220071" cy="838251"/>
          </a:xfrm>
          <a:prstGeom prst="rect">
            <a:avLst/>
          </a:prstGeom>
          <a:effectLst/>
        </p:spPr>
        <p:txBody>
          <a:bodyPr wrap="square" lIns="0" tIns="0" rIns="0" bIns="0" anchor="ctr" anchorCtr="1">
            <a:noAutofit/>
          </a:bodyPr>
          <a:lstStyle/>
          <a:p>
            <a:pPr marL="60325" algn="ctr" fontAlgn="base">
              <a:spcAft>
                <a:spcPts val="600"/>
              </a:spcAft>
              <a:buClr>
                <a:srgbClr val="FF0000"/>
              </a:buClr>
              <a:buSzPct val="85000"/>
            </a:pPr>
            <a:r>
              <a:rPr lang="en-US" dirty="0" smtClean="0">
                <a:ln w="3175">
                  <a:gradFill>
                    <a:gsLst>
                      <a:gs pos="0">
                        <a:schemeClr val="accent2">
                          <a:alpha val="33000"/>
                        </a:schemeClr>
                      </a:gs>
                      <a:gs pos="100000">
                        <a:schemeClr val="accent2">
                          <a:lumMod val="90000"/>
                          <a:alpha val="26000"/>
                        </a:schemeClr>
                      </a:gs>
                    </a:gsLst>
                    <a:lin ang="5400000" scaled="0"/>
                  </a:gradFill>
                </a:ln>
                <a:solidFill>
                  <a:schemeClr val="tx2"/>
                </a:solidFill>
                <a:latin typeface="Arial" pitchFamily="34" charset="0"/>
                <a:cs typeface="Arial" pitchFamily="34" charset="0"/>
              </a:rPr>
              <a:t>Public</a:t>
            </a:r>
            <a:endParaRPr lang="en-US" dirty="0">
              <a:ln w="3175">
                <a:gradFill>
                  <a:gsLst>
                    <a:gs pos="0">
                      <a:schemeClr val="accent2">
                        <a:alpha val="33000"/>
                      </a:schemeClr>
                    </a:gs>
                    <a:gs pos="100000">
                      <a:schemeClr val="accent2">
                        <a:lumMod val="90000"/>
                        <a:alpha val="26000"/>
                      </a:schemeClr>
                    </a:gs>
                  </a:gsLst>
                  <a:lin ang="5400000" scaled="0"/>
                </a:gradFill>
              </a:ln>
              <a:solidFill>
                <a:schemeClr val="tx2"/>
              </a:solidFill>
              <a:latin typeface="Arial" pitchFamily="34" charset="0"/>
              <a:cs typeface="Arial" pitchFamily="34" charset="0"/>
            </a:endParaRPr>
          </a:p>
        </p:txBody>
      </p:sp>
      <p:sp>
        <p:nvSpPr>
          <p:cNvPr id="2291" name="Rectangle 2290"/>
          <p:cNvSpPr/>
          <p:nvPr/>
        </p:nvSpPr>
        <p:spPr>
          <a:xfrm>
            <a:off x="2298146" y="2909284"/>
            <a:ext cx="1276898" cy="773807"/>
          </a:xfrm>
          <a:prstGeom prst="rect">
            <a:avLst/>
          </a:prstGeom>
          <a:effectLst/>
        </p:spPr>
        <p:txBody>
          <a:bodyPr wrap="square" lIns="0" tIns="0" rIns="0" bIns="0" anchor="ctr" anchorCtr="1">
            <a:noAutofit/>
          </a:bodyPr>
          <a:lstStyle/>
          <a:p>
            <a:pPr marL="60325" algn="ctr" fontAlgn="base">
              <a:spcBef>
                <a:spcPct val="0"/>
              </a:spcBef>
              <a:spcAft>
                <a:spcPts val="600"/>
              </a:spcAft>
              <a:buClr>
                <a:srgbClr val="FF0000"/>
              </a:buClr>
              <a:buSzPct val="85000"/>
            </a:pPr>
            <a:r>
              <a:rPr lang="en-US" dirty="0" smtClean="0">
                <a:ln w="3175">
                  <a:gradFill>
                    <a:gsLst>
                      <a:gs pos="0">
                        <a:schemeClr val="accent2">
                          <a:alpha val="33000"/>
                        </a:schemeClr>
                      </a:gs>
                      <a:gs pos="100000">
                        <a:schemeClr val="accent2">
                          <a:lumMod val="90000"/>
                          <a:alpha val="26000"/>
                        </a:schemeClr>
                      </a:gs>
                    </a:gsLst>
                    <a:lin ang="5400000" scaled="0"/>
                  </a:gradFill>
                </a:ln>
                <a:solidFill>
                  <a:schemeClr val="tx2"/>
                </a:solidFill>
                <a:latin typeface="Arial" pitchFamily="34" charset="0"/>
                <a:cs typeface="Arial" pitchFamily="34" charset="0"/>
              </a:rPr>
              <a:t>Hybrid</a:t>
            </a:r>
            <a:endParaRPr lang="en-US" dirty="0">
              <a:ln w="3175">
                <a:gradFill>
                  <a:gsLst>
                    <a:gs pos="0">
                      <a:schemeClr val="accent2">
                        <a:alpha val="33000"/>
                      </a:schemeClr>
                    </a:gs>
                    <a:gs pos="100000">
                      <a:schemeClr val="accent2">
                        <a:lumMod val="90000"/>
                        <a:alpha val="26000"/>
                      </a:schemeClr>
                    </a:gs>
                  </a:gsLst>
                  <a:lin ang="5400000" scaled="0"/>
                </a:gradFill>
              </a:ln>
              <a:solidFill>
                <a:schemeClr val="tx2"/>
              </a:solidFill>
              <a:latin typeface="Arial" pitchFamily="34" charset="0"/>
              <a:cs typeface="Arial" pitchFamily="34" charset="0"/>
            </a:endParaRPr>
          </a:p>
        </p:txBody>
      </p:sp>
      <p:sp>
        <p:nvSpPr>
          <p:cNvPr id="28" name="Rectangle 27"/>
          <p:cNvSpPr/>
          <p:nvPr/>
        </p:nvSpPr>
        <p:spPr>
          <a:xfrm>
            <a:off x="3513969" y="4114001"/>
            <a:ext cx="4011179" cy="323165"/>
          </a:xfrm>
          <a:prstGeom prst="rect">
            <a:avLst/>
          </a:prstGeom>
        </p:spPr>
        <p:txBody>
          <a:bodyPr wrap="none" lIns="0" tIns="0" rIns="0" bIns="0" anchor="ctr" anchorCtr="1">
            <a:noAutofit/>
          </a:bodyPr>
          <a:lstStyle/>
          <a:p>
            <a:pPr algn="ctr" defTabSz="456880" fontAlgn="base">
              <a:lnSpc>
                <a:spcPct val="150000"/>
              </a:lnSpc>
              <a:spcBef>
                <a:spcPct val="0"/>
              </a:spcBef>
              <a:spcAft>
                <a:spcPct val="0"/>
              </a:spcAft>
              <a:buClr>
                <a:srgbClr val="FF0000"/>
              </a:buClr>
              <a:buSzPct val="85000"/>
            </a:pPr>
            <a:r>
              <a:rPr lang="en-US" sz="2000" b="1" dirty="0" smtClean="0">
                <a:ln w="6350">
                  <a:gradFill>
                    <a:gsLst>
                      <a:gs pos="0">
                        <a:schemeClr val="accent1">
                          <a:lumMod val="71000"/>
                          <a:lumOff val="29000"/>
                        </a:schemeClr>
                      </a:gs>
                      <a:gs pos="100000">
                        <a:schemeClr val="accent1">
                          <a:lumMod val="68000"/>
                        </a:schemeClr>
                      </a:gs>
                    </a:gsLst>
                    <a:lin ang="5400000" scaled="0"/>
                  </a:gradFill>
                </a:ln>
                <a:gradFill>
                  <a:gsLst>
                    <a:gs pos="0">
                      <a:schemeClr val="accent1">
                        <a:lumMod val="75000"/>
                      </a:schemeClr>
                    </a:gs>
                    <a:gs pos="100000">
                      <a:schemeClr val="accent1">
                        <a:lumMod val="95000"/>
                      </a:schemeClr>
                    </a:gs>
                  </a:gsLst>
                  <a:lin ang="16200000" scaled="0"/>
                </a:gradFill>
              </a:rPr>
              <a:t>BUILT FOR YOUR ENTERPRISE</a:t>
            </a:r>
            <a:endParaRPr lang="en-US" sz="2000" b="1" dirty="0">
              <a:ln w="6350">
                <a:gradFill>
                  <a:gsLst>
                    <a:gs pos="0">
                      <a:schemeClr val="accent1">
                        <a:lumMod val="71000"/>
                        <a:lumOff val="29000"/>
                      </a:schemeClr>
                    </a:gs>
                    <a:gs pos="100000">
                      <a:schemeClr val="accent1">
                        <a:lumMod val="68000"/>
                      </a:schemeClr>
                    </a:gs>
                  </a:gsLst>
                  <a:lin ang="5400000" scaled="0"/>
                </a:gradFill>
              </a:ln>
              <a:gradFill>
                <a:gsLst>
                  <a:gs pos="0">
                    <a:schemeClr val="accent1">
                      <a:lumMod val="75000"/>
                    </a:schemeClr>
                  </a:gs>
                  <a:gs pos="100000">
                    <a:schemeClr val="accent1">
                      <a:lumMod val="95000"/>
                    </a:schemeClr>
                  </a:gs>
                </a:gsLst>
                <a:lin ang="16200000" scaled="0"/>
              </a:gradFill>
            </a:endParaRPr>
          </a:p>
        </p:txBody>
      </p:sp>
      <p:sp>
        <p:nvSpPr>
          <p:cNvPr id="30" name="Rectangle 29"/>
          <p:cNvSpPr/>
          <p:nvPr/>
        </p:nvSpPr>
        <p:spPr>
          <a:xfrm>
            <a:off x="3364158" y="213282"/>
            <a:ext cx="4058587" cy="323165"/>
          </a:xfrm>
          <a:prstGeom prst="rect">
            <a:avLst/>
          </a:prstGeom>
        </p:spPr>
        <p:txBody>
          <a:bodyPr wrap="none" lIns="0" tIns="0" rIns="0" bIns="0" anchor="ctr" anchorCtr="1">
            <a:noAutofit/>
          </a:bodyPr>
          <a:lstStyle/>
          <a:p>
            <a:pPr algn="ctr" defTabSz="456880" fontAlgn="base">
              <a:lnSpc>
                <a:spcPct val="150000"/>
              </a:lnSpc>
              <a:spcBef>
                <a:spcPct val="0"/>
              </a:spcBef>
              <a:spcAft>
                <a:spcPct val="0"/>
              </a:spcAft>
              <a:buClr>
                <a:srgbClr val="FF0000"/>
              </a:buClr>
              <a:buSzPct val="85000"/>
            </a:pPr>
            <a:r>
              <a:rPr lang="en-US" sz="2000" b="1" dirty="0" smtClean="0">
                <a:ln w="6350">
                  <a:gradFill>
                    <a:gsLst>
                      <a:gs pos="0">
                        <a:schemeClr val="accent1">
                          <a:lumMod val="71000"/>
                          <a:lumOff val="29000"/>
                        </a:schemeClr>
                      </a:gs>
                      <a:gs pos="100000">
                        <a:schemeClr val="accent1">
                          <a:lumMod val="68000"/>
                        </a:schemeClr>
                      </a:gs>
                    </a:gsLst>
                    <a:lin ang="5400000" scaled="0"/>
                  </a:gradFill>
                </a:ln>
                <a:gradFill>
                  <a:gsLst>
                    <a:gs pos="0">
                      <a:schemeClr val="accent1">
                        <a:lumMod val="75000"/>
                      </a:schemeClr>
                    </a:gs>
                    <a:gs pos="100000">
                      <a:schemeClr val="accent1">
                        <a:lumMod val="95000"/>
                      </a:schemeClr>
                    </a:gs>
                  </a:gsLst>
                  <a:lin ang="16200000" scaled="0"/>
                </a:gradFill>
              </a:rPr>
              <a:t>SOCIAL.  MOBILE. COMPLETE.</a:t>
            </a:r>
            <a:endParaRPr lang="en-US" sz="2000" b="1" dirty="0">
              <a:ln w="6350">
                <a:gradFill>
                  <a:gsLst>
                    <a:gs pos="0">
                      <a:schemeClr val="accent1">
                        <a:lumMod val="71000"/>
                        <a:lumOff val="29000"/>
                      </a:schemeClr>
                    </a:gs>
                    <a:gs pos="100000">
                      <a:schemeClr val="accent1">
                        <a:lumMod val="68000"/>
                      </a:schemeClr>
                    </a:gs>
                  </a:gsLst>
                  <a:lin ang="5400000" scaled="0"/>
                </a:gradFill>
              </a:ln>
              <a:gradFill>
                <a:gsLst>
                  <a:gs pos="0">
                    <a:schemeClr val="accent1">
                      <a:lumMod val="75000"/>
                    </a:schemeClr>
                  </a:gs>
                  <a:gs pos="100000">
                    <a:schemeClr val="accent1">
                      <a:lumMod val="95000"/>
                    </a:schemeClr>
                  </a:gs>
                </a:gsLst>
                <a:lin ang="16200000" scaled="0"/>
              </a:gradFill>
            </a:endParaRPr>
          </a:p>
        </p:txBody>
      </p:sp>
      <p:sp>
        <p:nvSpPr>
          <p:cNvPr id="41" name="Rectangle 40"/>
          <p:cNvSpPr/>
          <p:nvPr/>
        </p:nvSpPr>
        <p:spPr>
          <a:xfrm>
            <a:off x="67111" y="1634348"/>
            <a:ext cx="2567354" cy="1421928"/>
          </a:xfrm>
          <a:prstGeom prst="rect">
            <a:avLst/>
          </a:prstGeom>
        </p:spPr>
        <p:txBody>
          <a:bodyPr wrap="square">
            <a:spAutoFit/>
          </a:bodyPr>
          <a:lstStyle/>
          <a:p>
            <a:pPr algn="r">
              <a:lnSpc>
                <a:spcPct val="90000"/>
              </a:lnSpc>
            </a:pPr>
            <a:r>
              <a:rPr lang="en-US" sz="3200" b="1" dirty="0">
                <a:ln w="6350">
                  <a:gradFill>
                    <a:gsLst>
                      <a:gs pos="0">
                        <a:schemeClr val="accent1">
                          <a:lumMod val="71000"/>
                          <a:lumOff val="29000"/>
                        </a:schemeClr>
                      </a:gs>
                      <a:gs pos="100000">
                        <a:schemeClr val="accent1">
                          <a:lumMod val="68000"/>
                        </a:schemeClr>
                      </a:gs>
                    </a:gsLst>
                    <a:lin ang="5400000" scaled="0"/>
                  </a:gradFill>
                </a:ln>
                <a:gradFill>
                  <a:gsLst>
                    <a:gs pos="0">
                      <a:schemeClr val="accent1">
                        <a:lumMod val="75000"/>
                      </a:schemeClr>
                    </a:gs>
                    <a:gs pos="100000">
                      <a:schemeClr val="accent1">
                        <a:lumMod val="95000"/>
                      </a:schemeClr>
                    </a:gs>
                  </a:gsLst>
                  <a:lin ang="16200000" scaled="0"/>
                </a:gradFill>
                <a:effectLst>
                  <a:outerShdw blurRad="127000" algn="ctr" rotWithShape="0">
                    <a:prstClr val="black">
                      <a:alpha val="10000"/>
                    </a:prstClr>
                  </a:outerShdw>
                </a:effectLst>
              </a:rPr>
              <a:t>ORACLE </a:t>
            </a:r>
            <a:r>
              <a:rPr lang="en-US" sz="3200" b="1" dirty="0" smtClean="0">
                <a:ln w="6350">
                  <a:gradFill>
                    <a:gsLst>
                      <a:gs pos="0">
                        <a:schemeClr val="accent1">
                          <a:lumMod val="71000"/>
                          <a:lumOff val="29000"/>
                        </a:schemeClr>
                      </a:gs>
                      <a:gs pos="100000">
                        <a:schemeClr val="accent1">
                          <a:lumMod val="68000"/>
                        </a:schemeClr>
                      </a:gs>
                    </a:gsLst>
                    <a:lin ang="5400000" scaled="0"/>
                  </a:gradFill>
                </a:ln>
                <a:gradFill>
                  <a:gsLst>
                    <a:gs pos="0">
                      <a:schemeClr val="accent1">
                        <a:lumMod val="75000"/>
                      </a:schemeClr>
                    </a:gs>
                    <a:gs pos="100000">
                      <a:schemeClr val="accent1">
                        <a:lumMod val="95000"/>
                      </a:schemeClr>
                    </a:gs>
                  </a:gsLst>
                  <a:lin ang="16200000" scaled="0"/>
                </a:gradFill>
                <a:effectLst>
                  <a:outerShdw blurRad="127000" algn="ctr" rotWithShape="0">
                    <a:prstClr val="black">
                      <a:alpha val="10000"/>
                    </a:prstClr>
                  </a:outerShdw>
                </a:effectLst>
              </a:rPr>
              <a:t>CLOUD SOLUTIONS</a:t>
            </a:r>
            <a:endParaRPr lang="en-US" sz="3200" b="1" dirty="0">
              <a:ln w="6350">
                <a:gradFill>
                  <a:gsLst>
                    <a:gs pos="0">
                      <a:schemeClr val="accent1">
                        <a:lumMod val="71000"/>
                        <a:lumOff val="29000"/>
                      </a:schemeClr>
                    </a:gs>
                    <a:gs pos="100000">
                      <a:schemeClr val="accent1">
                        <a:lumMod val="68000"/>
                      </a:schemeClr>
                    </a:gs>
                  </a:gsLst>
                  <a:lin ang="5400000" scaled="0"/>
                </a:gradFill>
              </a:ln>
              <a:gradFill>
                <a:gsLst>
                  <a:gs pos="0">
                    <a:schemeClr val="accent1">
                      <a:lumMod val="75000"/>
                    </a:schemeClr>
                  </a:gs>
                  <a:gs pos="100000">
                    <a:schemeClr val="accent1">
                      <a:lumMod val="95000"/>
                    </a:schemeClr>
                  </a:gs>
                </a:gsLst>
                <a:lin ang="16200000" scaled="0"/>
              </a:gradFill>
              <a:effectLst>
                <a:outerShdw blurRad="127000" algn="ctr" rotWithShape="0">
                  <a:prstClr val="black">
                    <a:alpha val="10000"/>
                  </a:prstClr>
                </a:outerShdw>
              </a:effectLst>
            </a:endParaRPr>
          </a:p>
        </p:txBody>
      </p:sp>
      <p:cxnSp>
        <p:nvCxnSpPr>
          <p:cNvPr id="45" name="red 2"/>
          <p:cNvCxnSpPr/>
          <p:nvPr/>
        </p:nvCxnSpPr>
        <p:spPr>
          <a:xfrm>
            <a:off x="6371924" y="1221520"/>
            <a:ext cx="1153224" cy="2849"/>
          </a:xfrm>
          <a:prstGeom prst="line">
            <a:avLst/>
          </a:prstGeom>
          <a:noFill/>
          <a:ln w="22225" cap="rnd">
            <a:gradFill flip="none" rotWithShape="1">
              <a:gsLst>
                <a:gs pos="0">
                  <a:schemeClr val="tx2"/>
                </a:gs>
                <a:gs pos="100000">
                  <a:schemeClr val="accent1"/>
                </a:gs>
              </a:gsLst>
              <a:lin ang="0" scaled="1"/>
              <a:tileRect/>
            </a:gradFill>
            <a:prstDash val="sysDot"/>
            <a:tailEnd type="oval" w="med" len="med"/>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 xmlns:p14="http://schemas.microsoft.com/office/powerpoint/2010/main" val="119442438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2250"/>
                                        <p:tgtEl>
                                          <p:spTgt spid="2"/>
                                        </p:tgtEl>
                                      </p:cBhvr>
                                    </p:animEffect>
                                  </p:childTnLst>
                                </p:cTn>
                              </p:par>
                            </p:childTnLst>
                          </p:cTn>
                        </p:par>
                        <p:par>
                          <p:cTn id="11" fill="hold">
                            <p:stCondLst>
                              <p:cond delay="2250"/>
                            </p:stCondLst>
                            <p:childTnLst>
                              <p:par>
                                <p:cTn id="12" presetID="22" presetClass="entr" presetSubtype="4" fill="hold" grpId="0" nodeType="afterEffect">
                                  <p:stCondLst>
                                    <p:cond delay="0"/>
                                  </p:stCondLst>
                                  <p:childTnLst>
                                    <p:set>
                                      <p:cBhvr>
                                        <p:cTn id="13" dur="1" fill="hold">
                                          <p:stCondLst>
                                            <p:cond delay="0"/>
                                          </p:stCondLst>
                                        </p:cTn>
                                        <p:tgtEl>
                                          <p:spTgt spid="2269"/>
                                        </p:tgtEl>
                                        <p:attrNameLst>
                                          <p:attrName>style.visibility</p:attrName>
                                        </p:attrNameLst>
                                      </p:cBhvr>
                                      <p:to>
                                        <p:strVal val="visible"/>
                                      </p:to>
                                    </p:set>
                                    <p:animEffect transition="in" filter="wipe(down)">
                                      <p:cBhvr>
                                        <p:cTn id="14" dur="1750"/>
                                        <p:tgtEl>
                                          <p:spTgt spid="226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270"/>
                                        </p:tgtEl>
                                        <p:attrNameLst>
                                          <p:attrName>style.visibility</p:attrName>
                                        </p:attrNameLst>
                                      </p:cBhvr>
                                      <p:to>
                                        <p:strVal val="visible"/>
                                      </p:to>
                                    </p:set>
                                    <p:animEffect transition="in" filter="wipe(down)">
                                      <p:cBhvr>
                                        <p:cTn id="17" dur="1750"/>
                                        <p:tgtEl>
                                          <p:spTgt spid="2270"/>
                                        </p:tgtEl>
                                      </p:cBhvr>
                                    </p:animEffect>
                                  </p:childTnLst>
                                </p:cTn>
                              </p:par>
                            </p:childTnLst>
                          </p:cTn>
                        </p:par>
                        <p:par>
                          <p:cTn id="18" fill="hold">
                            <p:stCondLst>
                              <p:cond delay="4000"/>
                            </p:stCondLst>
                            <p:childTnLst>
                              <p:par>
                                <p:cTn id="19" presetID="53" presetClass="entr" presetSubtype="16" fill="hold" nodeType="afterEffect">
                                  <p:stCondLst>
                                    <p:cond delay="0"/>
                                  </p:stCondLst>
                                  <p:childTnLst>
                                    <p:set>
                                      <p:cBhvr>
                                        <p:cTn id="20" dur="1" fill="hold">
                                          <p:stCondLst>
                                            <p:cond delay="0"/>
                                          </p:stCondLst>
                                        </p:cTn>
                                        <p:tgtEl>
                                          <p:spTgt spid="2274"/>
                                        </p:tgtEl>
                                        <p:attrNameLst>
                                          <p:attrName>style.visibility</p:attrName>
                                        </p:attrNameLst>
                                      </p:cBhvr>
                                      <p:to>
                                        <p:strVal val="visible"/>
                                      </p:to>
                                    </p:set>
                                    <p:anim calcmode="lin" valueType="num">
                                      <p:cBhvr>
                                        <p:cTn id="21" dur="750" fill="hold"/>
                                        <p:tgtEl>
                                          <p:spTgt spid="2274"/>
                                        </p:tgtEl>
                                        <p:attrNameLst>
                                          <p:attrName>ppt_w</p:attrName>
                                        </p:attrNameLst>
                                      </p:cBhvr>
                                      <p:tavLst>
                                        <p:tav tm="0">
                                          <p:val>
                                            <p:fltVal val="0"/>
                                          </p:val>
                                        </p:tav>
                                        <p:tav tm="100000">
                                          <p:val>
                                            <p:strVal val="#ppt_w"/>
                                          </p:val>
                                        </p:tav>
                                      </p:tavLst>
                                    </p:anim>
                                    <p:anim calcmode="lin" valueType="num">
                                      <p:cBhvr>
                                        <p:cTn id="22" dur="750" fill="hold"/>
                                        <p:tgtEl>
                                          <p:spTgt spid="2274"/>
                                        </p:tgtEl>
                                        <p:attrNameLst>
                                          <p:attrName>ppt_h</p:attrName>
                                        </p:attrNameLst>
                                      </p:cBhvr>
                                      <p:tavLst>
                                        <p:tav tm="0">
                                          <p:val>
                                            <p:fltVal val="0"/>
                                          </p:val>
                                        </p:tav>
                                        <p:tav tm="100000">
                                          <p:val>
                                            <p:strVal val="#ppt_h"/>
                                          </p:val>
                                        </p:tav>
                                      </p:tavLst>
                                    </p:anim>
                                    <p:animEffect transition="in" filter="fade">
                                      <p:cBhvr>
                                        <p:cTn id="23" dur="750"/>
                                        <p:tgtEl>
                                          <p:spTgt spid="2274"/>
                                        </p:tgtEl>
                                      </p:cBhvr>
                                    </p:animEffect>
                                  </p:childTnLst>
                                </p:cTn>
                              </p:par>
                              <p:par>
                                <p:cTn id="24" presetID="53" presetClass="entr" presetSubtype="16" fill="hold" nodeType="withEffect">
                                  <p:stCondLst>
                                    <p:cond delay="600"/>
                                  </p:stCondLst>
                                  <p:childTnLst>
                                    <p:set>
                                      <p:cBhvr>
                                        <p:cTn id="25" dur="1" fill="hold">
                                          <p:stCondLst>
                                            <p:cond delay="0"/>
                                          </p:stCondLst>
                                        </p:cTn>
                                        <p:tgtEl>
                                          <p:spTgt spid="2279"/>
                                        </p:tgtEl>
                                        <p:attrNameLst>
                                          <p:attrName>style.visibility</p:attrName>
                                        </p:attrNameLst>
                                      </p:cBhvr>
                                      <p:to>
                                        <p:strVal val="visible"/>
                                      </p:to>
                                    </p:set>
                                    <p:anim calcmode="lin" valueType="num">
                                      <p:cBhvr>
                                        <p:cTn id="26" dur="750" fill="hold"/>
                                        <p:tgtEl>
                                          <p:spTgt spid="2279"/>
                                        </p:tgtEl>
                                        <p:attrNameLst>
                                          <p:attrName>ppt_w</p:attrName>
                                        </p:attrNameLst>
                                      </p:cBhvr>
                                      <p:tavLst>
                                        <p:tav tm="0">
                                          <p:val>
                                            <p:fltVal val="0"/>
                                          </p:val>
                                        </p:tav>
                                        <p:tav tm="100000">
                                          <p:val>
                                            <p:strVal val="#ppt_w"/>
                                          </p:val>
                                        </p:tav>
                                      </p:tavLst>
                                    </p:anim>
                                    <p:anim calcmode="lin" valueType="num">
                                      <p:cBhvr>
                                        <p:cTn id="27" dur="750" fill="hold"/>
                                        <p:tgtEl>
                                          <p:spTgt spid="2279"/>
                                        </p:tgtEl>
                                        <p:attrNameLst>
                                          <p:attrName>ppt_h</p:attrName>
                                        </p:attrNameLst>
                                      </p:cBhvr>
                                      <p:tavLst>
                                        <p:tav tm="0">
                                          <p:val>
                                            <p:fltVal val="0"/>
                                          </p:val>
                                        </p:tav>
                                        <p:tav tm="100000">
                                          <p:val>
                                            <p:strVal val="#ppt_h"/>
                                          </p:val>
                                        </p:tav>
                                      </p:tavLst>
                                    </p:anim>
                                    <p:animEffect transition="in" filter="fade">
                                      <p:cBhvr>
                                        <p:cTn id="28" dur="750"/>
                                        <p:tgtEl>
                                          <p:spTgt spid="2279"/>
                                        </p:tgtEl>
                                      </p:cBhvr>
                                    </p:animEffect>
                                  </p:childTnLst>
                                </p:cTn>
                              </p:par>
                              <p:par>
                                <p:cTn id="29" presetID="53" presetClass="entr" presetSubtype="16" fill="hold" nodeType="withEffect">
                                  <p:stCondLst>
                                    <p:cond delay="200"/>
                                  </p:stCondLst>
                                  <p:childTnLst>
                                    <p:set>
                                      <p:cBhvr>
                                        <p:cTn id="30" dur="1" fill="hold">
                                          <p:stCondLst>
                                            <p:cond delay="0"/>
                                          </p:stCondLst>
                                        </p:cTn>
                                        <p:tgtEl>
                                          <p:spTgt spid="2265"/>
                                        </p:tgtEl>
                                        <p:attrNameLst>
                                          <p:attrName>style.visibility</p:attrName>
                                        </p:attrNameLst>
                                      </p:cBhvr>
                                      <p:to>
                                        <p:strVal val="visible"/>
                                      </p:to>
                                    </p:set>
                                    <p:anim calcmode="lin" valueType="num">
                                      <p:cBhvr>
                                        <p:cTn id="31" dur="750" fill="hold"/>
                                        <p:tgtEl>
                                          <p:spTgt spid="2265"/>
                                        </p:tgtEl>
                                        <p:attrNameLst>
                                          <p:attrName>ppt_w</p:attrName>
                                        </p:attrNameLst>
                                      </p:cBhvr>
                                      <p:tavLst>
                                        <p:tav tm="0">
                                          <p:val>
                                            <p:fltVal val="0"/>
                                          </p:val>
                                        </p:tav>
                                        <p:tav tm="100000">
                                          <p:val>
                                            <p:strVal val="#ppt_w"/>
                                          </p:val>
                                        </p:tav>
                                      </p:tavLst>
                                    </p:anim>
                                    <p:anim calcmode="lin" valueType="num">
                                      <p:cBhvr>
                                        <p:cTn id="32" dur="750" fill="hold"/>
                                        <p:tgtEl>
                                          <p:spTgt spid="2265"/>
                                        </p:tgtEl>
                                        <p:attrNameLst>
                                          <p:attrName>ppt_h</p:attrName>
                                        </p:attrNameLst>
                                      </p:cBhvr>
                                      <p:tavLst>
                                        <p:tav tm="0">
                                          <p:val>
                                            <p:fltVal val="0"/>
                                          </p:val>
                                        </p:tav>
                                        <p:tav tm="100000">
                                          <p:val>
                                            <p:strVal val="#ppt_h"/>
                                          </p:val>
                                        </p:tav>
                                      </p:tavLst>
                                    </p:anim>
                                    <p:animEffect transition="in" filter="fade">
                                      <p:cBhvr>
                                        <p:cTn id="33" dur="750"/>
                                        <p:tgtEl>
                                          <p:spTgt spid="2265"/>
                                        </p:tgtEl>
                                      </p:cBhvr>
                                    </p:animEffect>
                                  </p:childTnLst>
                                </p:cTn>
                              </p:par>
                              <p:par>
                                <p:cTn id="34" presetID="53" presetClass="entr" presetSubtype="16" fill="hold" nodeType="withEffect">
                                  <p:stCondLst>
                                    <p:cond delay="0"/>
                                  </p:stCondLst>
                                  <p:childTnLst>
                                    <p:set>
                                      <p:cBhvr>
                                        <p:cTn id="35" dur="1" fill="hold">
                                          <p:stCondLst>
                                            <p:cond delay="0"/>
                                          </p:stCondLst>
                                        </p:cTn>
                                        <p:tgtEl>
                                          <p:spTgt spid="2278"/>
                                        </p:tgtEl>
                                        <p:attrNameLst>
                                          <p:attrName>style.visibility</p:attrName>
                                        </p:attrNameLst>
                                      </p:cBhvr>
                                      <p:to>
                                        <p:strVal val="visible"/>
                                      </p:to>
                                    </p:set>
                                    <p:anim calcmode="lin" valueType="num">
                                      <p:cBhvr>
                                        <p:cTn id="36" dur="750" fill="hold"/>
                                        <p:tgtEl>
                                          <p:spTgt spid="2278"/>
                                        </p:tgtEl>
                                        <p:attrNameLst>
                                          <p:attrName>ppt_w</p:attrName>
                                        </p:attrNameLst>
                                      </p:cBhvr>
                                      <p:tavLst>
                                        <p:tav tm="0">
                                          <p:val>
                                            <p:fltVal val="0"/>
                                          </p:val>
                                        </p:tav>
                                        <p:tav tm="100000">
                                          <p:val>
                                            <p:strVal val="#ppt_w"/>
                                          </p:val>
                                        </p:tav>
                                      </p:tavLst>
                                    </p:anim>
                                    <p:anim calcmode="lin" valueType="num">
                                      <p:cBhvr>
                                        <p:cTn id="37" dur="750" fill="hold"/>
                                        <p:tgtEl>
                                          <p:spTgt spid="2278"/>
                                        </p:tgtEl>
                                        <p:attrNameLst>
                                          <p:attrName>ppt_h</p:attrName>
                                        </p:attrNameLst>
                                      </p:cBhvr>
                                      <p:tavLst>
                                        <p:tav tm="0">
                                          <p:val>
                                            <p:fltVal val="0"/>
                                          </p:val>
                                        </p:tav>
                                        <p:tav tm="100000">
                                          <p:val>
                                            <p:strVal val="#ppt_h"/>
                                          </p:val>
                                        </p:tav>
                                      </p:tavLst>
                                    </p:anim>
                                    <p:animEffect transition="in" filter="fade">
                                      <p:cBhvr>
                                        <p:cTn id="38" dur="750"/>
                                        <p:tgtEl>
                                          <p:spTgt spid="2278"/>
                                        </p:tgtEl>
                                      </p:cBhvr>
                                    </p:animEffect>
                                  </p:childTnLst>
                                </p:cTn>
                              </p:par>
                              <p:par>
                                <p:cTn id="39" presetID="53" presetClass="entr" presetSubtype="16" fill="hold" nodeType="withEffect">
                                  <p:stCondLst>
                                    <p:cond delay="600"/>
                                  </p:stCondLst>
                                  <p:childTnLst>
                                    <p:set>
                                      <p:cBhvr>
                                        <p:cTn id="40" dur="1" fill="hold">
                                          <p:stCondLst>
                                            <p:cond delay="0"/>
                                          </p:stCondLst>
                                        </p:cTn>
                                        <p:tgtEl>
                                          <p:spTgt spid="2280"/>
                                        </p:tgtEl>
                                        <p:attrNameLst>
                                          <p:attrName>style.visibility</p:attrName>
                                        </p:attrNameLst>
                                      </p:cBhvr>
                                      <p:to>
                                        <p:strVal val="visible"/>
                                      </p:to>
                                    </p:set>
                                    <p:anim calcmode="lin" valueType="num">
                                      <p:cBhvr>
                                        <p:cTn id="41" dur="750" fill="hold"/>
                                        <p:tgtEl>
                                          <p:spTgt spid="2280"/>
                                        </p:tgtEl>
                                        <p:attrNameLst>
                                          <p:attrName>ppt_w</p:attrName>
                                        </p:attrNameLst>
                                      </p:cBhvr>
                                      <p:tavLst>
                                        <p:tav tm="0">
                                          <p:val>
                                            <p:fltVal val="0"/>
                                          </p:val>
                                        </p:tav>
                                        <p:tav tm="100000">
                                          <p:val>
                                            <p:strVal val="#ppt_w"/>
                                          </p:val>
                                        </p:tav>
                                      </p:tavLst>
                                    </p:anim>
                                    <p:anim calcmode="lin" valueType="num">
                                      <p:cBhvr>
                                        <p:cTn id="42" dur="750" fill="hold"/>
                                        <p:tgtEl>
                                          <p:spTgt spid="2280"/>
                                        </p:tgtEl>
                                        <p:attrNameLst>
                                          <p:attrName>ppt_h</p:attrName>
                                        </p:attrNameLst>
                                      </p:cBhvr>
                                      <p:tavLst>
                                        <p:tav tm="0">
                                          <p:val>
                                            <p:fltVal val="0"/>
                                          </p:val>
                                        </p:tav>
                                        <p:tav tm="100000">
                                          <p:val>
                                            <p:strVal val="#ppt_h"/>
                                          </p:val>
                                        </p:tav>
                                      </p:tavLst>
                                    </p:anim>
                                    <p:animEffect transition="in" filter="fade">
                                      <p:cBhvr>
                                        <p:cTn id="43" dur="750"/>
                                        <p:tgtEl>
                                          <p:spTgt spid="2280"/>
                                        </p:tgtEl>
                                      </p:cBhvr>
                                    </p:animEffect>
                                  </p:childTnLst>
                                </p:cTn>
                              </p:par>
                              <p:par>
                                <p:cTn id="44" presetID="53" presetClass="entr" presetSubtype="16" fill="hold" nodeType="withEffect">
                                  <p:stCondLst>
                                    <p:cond delay="0"/>
                                  </p:stCondLst>
                                  <p:childTnLst>
                                    <p:set>
                                      <p:cBhvr>
                                        <p:cTn id="45" dur="1" fill="hold">
                                          <p:stCondLst>
                                            <p:cond delay="0"/>
                                          </p:stCondLst>
                                        </p:cTn>
                                        <p:tgtEl>
                                          <p:spTgt spid="2277"/>
                                        </p:tgtEl>
                                        <p:attrNameLst>
                                          <p:attrName>style.visibility</p:attrName>
                                        </p:attrNameLst>
                                      </p:cBhvr>
                                      <p:to>
                                        <p:strVal val="visible"/>
                                      </p:to>
                                    </p:set>
                                    <p:anim calcmode="lin" valueType="num">
                                      <p:cBhvr>
                                        <p:cTn id="46" dur="750" fill="hold"/>
                                        <p:tgtEl>
                                          <p:spTgt spid="2277"/>
                                        </p:tgtEl>
                                        <p:attrNameLst>
                                          <p:attrName>ppt_w</p:attrName>
                                        </p:attrNameLst>
                                      </p:cBhvr>
                                      <p:tavLst>
                                        <p:tav tm="0">
                                          <p:val>
                                            <p:fltVal val="0"/>
                                          </p:val>
                                        </p:tav>
                                        <p:tav tm="100000">
                                          <p:val>
                                            <p:strVal val="#ppt_w"/>
                                          </p:val>
                                        </p:tav>
                                      </p:tavLst>
                                    </p:anim>
                                    <p:anim calcmode="lin" valueType="num">
                                      <p:cBhvr>
                                        <p:cTn id="47" dur="750" fill="hold"/>
                                        <p:tgtEl>
                                          <p:spTgt spid="2277"/>
                                        </p:tgtEl>
                                        <p:attrNameLst>
                                          <p:attrName>ppt_h</p:attrName>
                                        </p:attrNameLst>
                                      </p:cBhvr>
                                      <p:tavLst>
                                        <p:tav tm="0">
                                          <p:val>
                                            <p:fltVal val="0"/>
                                          </p:val>
                                        </p:tav>
                                        <p:tav tm="100000">
                                          <p:val>
                                            <p:strVal val="#ppt_h"/>
                                          </p:val>
                                        </p:tav>
                                      </p:tavLst>
                                    </p:anim>
                                    <p:animEffect transition="in" filter="fade">
                                      <p:cBhvr>
                                        <p:cTn id="48" dur="750"/>
                                        <p:tgtEl>
                                          <p:spTgt spid="2277"/>
                                        </p:tgtEl>
                                      </p:cBhvr>
                                    </p:animEffect>
                                  </p:childTnLst>
                                </p:cTn>
                              </p:par>
                              <p:par>
                                <p:cTn id="49" presetID="53" presetClass="entr" presetSubtype="16" fill="hold" nodeType="withEffect">
                                  <p:stCondLst>
                                    <p:cond delay="600"/>
                                  </p:stCondLst>
                                  <p:childTnLst>
                                    <p:set>
                                      <p:cBhvr>
                                        <p:cTn id="50" dur="1" fill="hold">
                                          <p:stCondLst>
                                            <p:cond delay="0"/>
                                          </p:stCondLst>
                                        </p:cTn>
                                        <p:tgtEl>
                                          <p:spTgt spid="2273"/>
                                        </p:tgtEl>
                                        <p:attrNameLst>
                                          <p:attrName>style.visibility</p:attrName>
                                        </p:attrNameLst>
                                      </p:cBhvr>
                                      <p:to>
                                        <p:strVal val="visible"/>
                                      </p:to>
                                    </p:set>
                                    <p:anim calcmode="lin" valueType="num">
                                      <p:cBhvr>
                                        <p:cTn id="51" dur="750" fill="hold"/>
                                        <p:tgtEl>
                                          <p:spTgt spid="2273"/>
                                        </p:tgtEl>
                                        <p:attrNameLst>
                                          <p:attrName>ppt_w</p:attrName>
                                        </p:attrNameLst>
                                      </p:cBhvr>
                                      <p:tavLst>
                                        <p:tav tm="0">
                                          <p:val>
                                            <p:fltVal val="0"/>
                                          </p:val>
                                        </p:tav>
                                        <p:tav tm="100000">
                                          <p:val>
                                            <p:strVal val="#ppt_w"/>
                                          </p:val>
                                        </p:tav>
                                      </p:tavLst>
                                    </p:anim>
                                    <p:anim calcmode="lin" valueType="num">
                                      <p:cBhvr>
                                        <p:cTn id="52" dur="750" fill="hold"/>
                                        <p:tgtEl>
                                          <p:spTgt spid="2273"/>
                                        </p:tgtEl>
                                        <p:attrNameLst>
                                          <p:attrName>ppt_h</p:attrName>
                                        </p:attrNameLst>
                                      </p:cBhvr>
                                      <p:tavLst>
                                        <p:tav tm="0">
                                          <p:val>
                                            <p:fltVal val="0"/>
                                          </p:val>
                                        </p:tav>
                                        <p:tav tm="100000">
                                          <p:val>
                                            <p:strVal val="#ppt_h"/>
                                          </p:val>
                                        </p:tav>
                                      </p:tavLst>
                                    </p:anim>
                                    <p:animEffect transition="in" filter="fade">
                                      <p:cBhvr>
                                        <p:cTn id="53" dur="750"/>
                                        <p:tgtEl>
                                          <p:spTgt spid="2273"/>
                                        </p:tgtEl>
                                      </p:cBhvr>
                                    </p:animEffect>
                                  </p:childTnLst>
                                </p:cTn>
                              </p:par>
                              <p:par>
                                <p:cTn id="54" presetID="53" presetClass="entr" presetSubtype="16" fill="hold" nodeType="withEffect">
                                  <p:stCondLst>
                                    <p:cond delay="0"/>
                                  </p:stCondLst>
                                  <p:childTnLst>
                                    <p:set>
                                      <p:cBhvr>
                                        <p:cTn id="55" dur="1" fill="hold">
                                          <p:stCondLst>
                                            <p:cond delay="0"/>
                                          </p:stCondLst>
                                        </p:cTn>
                                        <p:tgtEl>
                                          <p:spTgt spid="2276"/>
                                        </p:tgtEl>
                                        <p:attrNameLst>
                                          <p:attrName>style.visibility</p:attrName>
                                        </p:attrNameLst>
                                      </p:cBhvr>
                                      <p:to>
                                        <p:strVal val="visible"/>
                                      </p:to>
                                    </p:set>
                                    <p:anim calcmode="lin" valueType="num">
                                      <p:cBhvr>
                                        <p:cTn id="56" dur="750" fill="hold"/>
                                        <p:tgtEl>
                                          <p:spTgt spid="2276"/>
                                        </p:tgtEl>
                                        <p:attrNameLst>
                                          <p:attrName>ppt_w</p:attrName>
                                        </p:attrNameLst>
                                      </p:cBhvr>
                                      <p:tavLst>
                                        <p:tav tm="0">
                                          <p:val>
                                            <p:fltVal val="0"/>
                                          </p:val>
                                        </p:tav>
                                        <p:tav tm="100000">
                                          <p:val>
                                            <p:strVal val="#ppt_w"/>
                                          </p:val>
                                        </p:tav>
                                      </p:tavLst>
                                    </p:anim>
                                    <p:anim calcmode="lin" valueType="num">
                                      <p:cBhvr>
                                        <p:cTn id="57" dur="750" fill="hold"/>
                                        <p:tgtEl>
                                          <p:spTgt spid="2276"/>
                                        </p:tgtEl>
                                        <p:attrNameLst>
                                          <p:attrName>ppt_h</p:attrName>
                                        </p:attrNameLst>
                                      </p:cBhvr>
                                      <p:tavLst>
                                        <p:tav tm="0">
                                          <p:val>
                                            <p:fltVal val="0"/>
                                          </p:val>
                                        </p:tav>
                                        <p:tav tm="100000">
                                          <p:val>
                                            <p:strVal val="#ppt_h"/>
                                          </p:val>
                                        </p:tav>
                                      </p:tavLst>
                                    </p:anim>
                                    <p:animEffect transition="in" filter="fade">
                                      <p:cBhvr>
                                        <p:cTn id="58" dur="750"/>
                                        <p:tgtEl>
                                          <p:spTgt spid="2276"/>
                                        </p:tgtEl>
                                      </p:cBhvr>
                                    </p:animEffect>
                                  </p:childTnLst>
                                </p:cTn>
                              </p:par>
                              <p:par>
                                <p:cTn id="59" presetID="53" presetClass="entr" presetSubtype="16" fill="hold" nodeType="withEffect">
                                  <p:stCondLst>
                                    <p:cond delay="1000"/>
                                  </p:stCondLst>
                                  <p:childTnLst>
                                    <p:set>
                                      <p:cBhvr>
                                        <p:cTn id="60" dur="1" fill="hold">
                                          <p:stCondLst>
                                            <p:cond delay="0"/>
                                          </p:stCondLst>
                                        </p:cTn>
                                        <p:tgtEl>
                                          <p:spTgt spid="2275"/>
                                        </p:tgtEl>
                                        <p:attrNameLst>
                                          <p:attrName>style.visibility</p:attrName>
                                        </p:attrNameLst>
                                      </p:cBhvr>
                                      <p:to>
                                        <p:strVal val="visible"/>
                                      </p:to>
                                    </p:set>
                                    <p:anim calcmode="lin" valueType="num">
                                      <p:cBhvr>
                                        <p:cTn id="61" dur="750" fill="hold"/>
                                        <p:tgtEl>
                                          <p:spTgt spid="2275"/>
                                        </p:tgtEl>
                                        <p:attrNameLst>
                                          <p:attrName>ppt_w</p:attrName>
                                        </p:attrNameLst>
                                      </p:cBhvr>
                                      <p:tavLst>
                                        <p:tav tm="0">
                                          <p:val>
                                            <p:fltVal val="0"/>
                                          </p:val>
                                        </p:tav>
                                        <p:tav tm="100000">
                                          <p:val>
                                            <p:strVal val="#ppt_w"/>
                                          </p:val>
                                        </p:tav>
                                      </p:tavLst>
                                    </p:anim>
                                    <p:anim calcmode="lin" valueType="num">
                                      <p:cBhvr>
                                        <p:cTn id="62" dur="750" fill="hold"/>
                                        <p:tgtEl>
                                          <p:spTgt spid="2275"/>
                                        </p:tgtEl>
                                        <p:attrNameLst>
                                          <p:attrName>ppt_h</p:attrName>
                                        </p:attrNameLst>
                                      </p:cBhvr>
                                      <p:tavLst>
                                        <p:tav tm="0">
                                          <p:val>
                                            <p:fltVal val="0"/>
                                          </p:val>
                                        </p:tav>
                                        <p:tav tm="100000">
                                          <p:val>
                                            <p:strVal val="#ppt_h"/>
                                          </p:val>
                                        </p:tav>
                                      </p:tavLst>
                                    </p:anim>
                                    <p:animEffect transition="in" filter="fade">
                                      <p:cBhvr>
                                        <p:cTn id="63" dur="750"/>
                                        <p:tgtEl>
                                          <p:spTgt spid="2275"/>
                                        </p:tgtEl>
                                      </p:cBhvr>
                                    </p:animEffect>
                                  </p:childTnLst>
                                </p:cTn>
                              </p:par>
                            </p:childTnLst>
                          </p:cTn>
                        </p:par>
                        <p:par>
                          <p:cTn id="64" fill="hold">
                            <p:stCondLst>
                              <p:cond delay="5750"/>
                            </p:stCondLst>
                            <p:childTnLst>
                              <p:par>
                                <p:cTn id="65" presetID="10" presetClass="exit" presetSubtype="0" fill="hold" nodeType="afterEffect">
                                  <p:stCondLst>
                                    <p:cond delay="0"/>
                                  </p:stCondLst>
                                  <p:childTnLst>
                                    <p:animEffect transition="out" filter="fade">
                                      <p:cBhvr>
                                        <p:cTn id="66" dur="500"/>
                                        <p:tgtEl>
                                          <p:spTgt spid="2"/>
                                        </p:tgtEl>
                                      </p:cBhvr>
                                    </p:animEffect>
                                    <p:set>
                                      <p:cBhvr>
                                        <p:cTn id="67" dur="1" fill="hold">
                                          <p:stCondLst>
                                            <p:cond delay="499"/>
                                          </p:stCondLst>
                                        </p:cTn>
                                        <p:tgtEl>
                                          <p:spTgt spid="2"/>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269"/>
                                        </p:tgtEl>
                                      </p:cBhvr>
                                    </p:animEffect>
                                    <p:set>
                                      <p:cBhvr>
                                        <p:cTn id="70" dur="1" fill="hold">
                                          <p:stCondLst>
                                            <p:cond delay="499"/>
                                          </p:stCondLst>
                                        </p:cTn>
                                        <p:tgtEl>
                                          <p:spTgt spid="226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270"/>
                                        </p:tgtEl>
                                      </p:cBhvr>
                                    </p:animEffect>
                                    <p:set>
                                      <p:cBhvr>
                                        <p:cTn id="73" dur="1" fill="hold">
                                          <p:stCondLst>
                                            <p:cond delay="499"/>
                                          </p:stCondLst>
                                        </p:cTn>
                                        <p:tgtEl>
                                          <p:spTgt spid="2270"/>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274"/>
                                        </p:tgtEl>
                                      </p:cBhvr>
                                    </p:animEffect>
                                    <p:set>
                                      <p:cBhvr>
                                        <p:cTn id="76" dur="1" fill="hold">
                                          <p:stCondLst>
                                            <p:cond delay="499"/>
                                          </p:stCondLst>
                                        </p:cTn>
                                        <p:tgtEl>
                                          <p:spTgt spid="2274"/>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279"/>
                                        </p:tgtEl>
                                      </p:cBhvr>
                                    </p:animEffect>
                                    <p:set>
                                      <p:cBhvr>
                                        <p:cTn id="79" dur="1" fill="hold">
                                          <p:stCondLst>
                                            <p:cond delay="499"/>
                                          </p:stCondLst>
                                        </p:cTn>
                                        <p:tgtEl>
                                          <p:spTgt spid="2279"/>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265"/>
                                        </p:tgtEl>
                                      </p:cBhvr>
                                    </p:animEffect>
                                    <p:set>
                                      <p:cBhvr>
                                        <p:cTn id="82" dur="1" fill="hold">
                                          <p:stCondLst>
                                            <p:cond delay="499"/>
                                          </p:stCondLst>
                                        </p:cTn>
                                        <p:tgtEl>
                                          <p:spTgt spid="2265"/>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278"/>
                                        </p:tgtEl>
                                      </p:cBhvr>
                                    </p:animEffect>
                                    <p:set>
                                      <p:cBhvr>
                                        <p:cTn id="85" dur="1" fill="hold">
                                          <p:stCondLst>
                                            <p:cond delay="499"/>
                                          </p:stCondLst>
                                        </p:cTn>
                                        <p:tgtEl>
                                          <p:spTgt spid="2278"/>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280"/>
                                        </p:tgtEl>
                                      </p:cBhvr>
                                    </p:animEffect>
                                    <p:set>
                                      <p:cBhvr>
                                        <p:cTn id="88" dur="1" fill="hold">
                                          <p:stCondLst>
                                            <p:cond delay="499"/>
                                          </p:stCondLst>
                                        </p:cTn>
                                        <p:tgtEl>
                                          <p:spTgt spid="2280"/>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277"/>
                                        </p:tgtEl>
                                      </p:cBhvr>
                                    </p:animEffect>
                                    <p:set>
                                      <p:cBhvr>
                                        <p:cTn id="91" dur="1" fill="hold">
                                          <p:stCondLst>
                                            <p:cond delay="499"/>
                                          </p:stCondLst>
                                        </p:cTn>
                                        <p:tgtEl>
                                          <p:spTgt spid="2277"/>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273"/>
                                        </p:tgtEl>
                                      </p:cBhvr>
                                    </p:animEffect>
                                    <p:set>
                                      <p:cBhvr>
                                        <p:cTn id="94" dur="1" fill="hold">
                                          <p:stCondLst>
                                            <p:cond delay="499"/>
                                          </p:stCondLst>
                                        </p:cTn>
                                        <p:tgtEl>
                                          <p:spTgt spid="2273"/>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276"/>
                                        </p:tgtEl>
                                      </p:cBhvr>
                                    </p:animEffect>
                                    <p:set>
                                      <p:cBhvr>
                                        <p:cTn id="97" dur="1" fill="hold">
                                          <p:stCondLst>
                                            <p:cond delay="499"/>
                                          </p:stCondLst>
                                        </p:cTn>
                                        <p:tgtEl>
                                          <p:spTgt spid="2276"/>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275"/>
                                        </p:tgtEl>
                                      </p:cBhvr>
                                    </p:animEffect>
                                    <p:set>
                                      <p:cBhvr>
                                        <p:cTn id="100" dur="1" fill="hold">
                                          <p:stCondLst>
                                            <p:cond delay="499"/>
                                          </p:stCondLst>
                                        </p:cTn>
                                        <p:tgtEl>
                                          <p:spTgt spid="2275"/>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285"/>
                                        </p:tgtEl>
                                        <p:attrNameLst>
                                          <p:attrName>style.visibility</p:attrName>
                                        </p:attrNameLst>
                                      </p:cBhvr>
                                      <p:to>
                                        <p:strVal val="visible"/>
                                      </p:to>
                                    </p:set>
                                    <p:animEffect transition="in" filter="fade">
                                      <p:cBhvr>
                                        <p:cTn id="103" dur="500"/>
                                        <p:tgtEl>
                                          <p:spTgt spid="2285"/>
                                        </p:tgtEl>
                                      </p:cBhvr>
                                    </p:animEffect>
                                  </p:childTnLst>
                                </p:cTn>
                              </p:par>
                            </p:childTnLst>
                          </p:cTn>
                        </p:par>
                        <p:par>
                          <p:cTn id="104" fill="hold">
                            <p:stCondLst>
                              <p:cond delay="6250"/>
                            </p:stCondLst>
                            <p:childTnLst>
                              <p:par>
                                <p:cTn id="105" presetID="22" presetClass="entr" presetSubtype="2" fill="hold" nodeType="afterEffect">
                                  <p:stCondLst>
                                    <p:cond delay="0"/>
                                  </p:stCondLst>
                                  <p:childTnLst>
                                    <p:set>
                                      <p:cBhvr>
                                        <p:cTn id="106" dur="1" fill="hold">
                                          <p:stCondLst>
                                            <p:cond delay="0"/>
                                          </p:stCondLst>
                                        </p:cTn>
                                        <p:tgtEl>
                                          <p:spTgt spid="2286"/>
                                        </p:tgtEl>
                                        <p:attrNameLst>
                                          <p:attrName>style.visibility</p:attrName>
                                        </p:attrNameLst>
                                      </p:cBhvr>
                                      <p:to>
                                        <p:strVal val="visible"/>
                                      </p:to>
                                    </p:set>
                                    <p:animEffect transition="in" filter="wipe(right)">
                                      <p:cBhvr>
                                        <p:cTn id="107" dur="500"/>
                                        <p:tgtEl>
                                          <p:spTgt spid="2286"/>
                                        </p:tgtEl>
                                      </p:cBhvr>
                                    </p:animEffect>
                                  </p:childTnLst>
                                </p:cTn>
                              </p:par>
                              <p:par>
                                <p:cTn id="108" presetID="22" presetClass="entr" presetSubtype="2" fill="hold" nodeType="withEffect">
                                  <p:stCondLst>
                                    <p:cond delay="0"/>
                                  </p:stCondLst>
                                  <p:childTnLst>
                                    <p:set>
                                      <p:cBhvr>
                                        <p:cTn id="109" dur="1" fill="hold">
                                          <p:stCondLst>
                                            <p:cond delay="0"/>
                                          </p:stCondLst>
                                        </p:cTn>
                                        <p:tgtEl>
                                          <p:spTgt spid="2290"/>
                                        </p:tgtEl>
                                        <p:attrNameLst>
                                          <p:attrName>style.visibility</p:attrName>
                                        </p:attrNameLst>
                                      </p:cBhvr>
                                      <p:to>
                                        <p:strVal val="visible"/>
                                      </p:to>
                                    </p:set>
                                    <p:animEffect transition="in" filter="wipe(right)">
                                      <p:cBhvr>
                                        <p:cTn id="110" dur="500"/>
                                        <p:tgtEl>
                                          <p:spTgt spid="2290"/>
                                        </p:tgtEl>
                                      </p:cBhvr>
                                    </p:animEffect>
                                  </p:childTnLst>
                                </p:cTn>
                              </p:par>
                              <p:par>
                                <p:cTn id="111" presetID="22" presetClass="entr" presetSubtype="8" fill="hold"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wipe(left)">
                                      <p:cBhvr>
                                        <p:cTn id="113" dur="500"/>
                                        <p:tgtEl>
                                          <p:spTgt spid="45"/>
                                        </p:tgtEl>
                                      </p:cBhvr>
                                    </p:animEffect>
                                  </p:childTnLst>
                                </p:cTn>
                              </p:par>
                            </p:childTnLst>
                          </p:cTn>
                        </p:par>
                        <p:par>
                          <p:cTn id="114" fill="hold">
                            <p:stCondLst>
                              <p:cond delay="6750"/>
                            </p:stCondLst>
                            <p:childTnLst>
                              <p:par>
                                <p:cTn id="115" presetID="10" presetClass="entr" presetSubtype="0" fill="hold" grpId="0" nodeType="afterEffect">
                                  <p:stCondLst>
                                    <p:cond delay="0"/>
                                  </p:stCondLst>
                                  <p:childTnLst>
                                    <p:set>
                                      <p:cBhvr>
                                        <p:cTn id="116" dur="1" fill="hold">
                                          <p:stCondLst>
                                            <p:cond delay="0"/>
                                          </p:stCondLst>
                                        </p:cTn>
                                        <p:tgtEl>
                                          <p:spTgt spid="2287"/>
                                        </p:tgtEl>
                                        <p:attrNameLst>
                                          <p:attrName>style.visibility</p:attrName>
                                        </p:attrNameLst>
                                      </p:cBhvr>
                                      <p:to>
                                        <p:strVal val="visible"/>
                                      </p:to>
                                    </p:set>
                                    <p:animEffect transition="in" filter="fade">
                                      <p:cBhvr>
                                        <p:cTn id="117" dur="500"/>
                                        <p:tgtEl>
                                          <p:spTgt spid="2287"/>
                                        </p:tgtEl>
                                      </p:cBhvr>
                                    </p:animEffect>
                                  </p:childTnLst>
                                </p:cTn>
                              </p:par>
                              <p:par>
                                <p:cTn id="118" presetID="10" presetClass="entr" presetSubtype="0" fill="hold" grpId="0" nodeType="withEffect" nodePh="1">
                                  <p:stCondLst>
                                    <p:cond delay="250"/>
                                  </p:stCondLst>
                                  <p:endCondLst>
                                    <p:cond evt="begin" delay="0">
                                      <p:tn val="118"/>
                                    </p:cond>
                                  </p:endCondLst>
                                  <p:childTnLst>
                                    <p:set>
                                      <p:cBhvr>
                                        <p:cTn id="119" dur="1" fill="hold">
                                          <p:stCondLst>
                                            <p:cond delay="0"/>
                                          </p:stCondLst>
                                        </p:cTn>
                                        <p:tgtEl>
                                          <p:spTgt spid="2293"/>
                                        </p:tgtEl>
                                        <p:attrNameLst>
                                          <p:attrName>style.visibility</p:attrName>
                                        </p:attrNameLst>
                                      </p:cBhvr>
                                      <p:to>
                                        <p:strVal val="visible"/>
                                      </p:to>
                                    </p:set>
                                    <p:animEffect transition="in" filter="fade">
                                      <p:cBhvr>
                                        <p:cTn id="120" dur="500"/>
                                        <p:tgtEl>
                                          <p:spTgt spid="2293"/>
                                        </p:tgtEl>
                                      </p:cBhvr>
                                    </p:animEffect>
                                  </p:childTnLst>
                                </p:cTn>
                              </p:par>
                              <p:par>
                                <p:cTn id="121" presetID="10" presetClass="entr" presetSubtype="0" fill="hold" grpId="0" nodeType="withEffect">
                                  <p:stCondLst>
                                    <p:cond delay="450"/>
                                  </p:stCondLst>
                                  <p:childTnLst>
                                    <p:set>
                                      <p:cBhvr>
                                        <p:cTn id="122" dur="1" fill="hold">
                                          <p:stCondLst>
                                            <p:cond delay="0"/>
                                          </p:stCondLst>
                                        </p:cTn>
                                        <p:tgtEl>
                                          <p:spTgt spid="2291"/>
                                        </p:tgtEl>
                                        <p:attrNameLst>
                                          <p:attrName>style.visibility</p:attrName>
                                        </p:attrNameLst>
                                      </p:cBhvr>
                                      <p:to>
                                        <p:strVal val="visible"/>
                                      </p:to>
                                    </p:set>
                                    <p:animEffect transition="in" filter="fade">
                                      <p:cBhvr>
                                        <p:cTn id="123" dur="500"/>
                                        <p:tgtEl>
                                          <p:spTgt spid="2291"/>
                                        </p:tgtEl>
                                      </p:cBhvr>
                                    </p:animEffect>
                                  </p:childTnLst>
                                </p:cTn>
                              </p:par>
                              <p:par>
                                <p:cTn id="124" presetID="10" presetClass="entr" presetSubtype="0" fill="hold" grpId="0" nodeType="withEffect">
                                  <p:stCondLst>
                                    <p:cond delay="650"/>
                                  </p:stCondLst>
                                  <p:childTnLst>
                                    <p:set>
                                      <p:cBhvr>
                                        <p:cTn id="125" dur="1" fill="hold">
                                          <p:stCondLst>
                                            <p:cond delay="0"/>
                                          </p:stCondLst>
                                        </p:cTn>
                                        <p:tgtEl>
                                          <p:spTgt spid="2289"/>
                                        </p:tgtEl>
                                        <p:attrNameLst>
                                          <p:attrName>style.visibility</p:attrName>
                                        </p:attrNameLst>
                                      </p:cBhvr>
                                      <p:to>
                                        <p:strVal val="visible"/>
                                      </p:to>
                                    </p:set>
                                    <p:animEffect transition="in" filter="fade">
                                      <p:cBhvr>
                                        <p:cTn id="126" dur="500"/>
                                        <p:tgtEl>
                                          <p:spTgt spid="2289"/>
                                        </p:tgtEl>
                                      </p:cBhvr>
                                    </p:animEffect>
                                  </p:childTnLst>
                                </p:cTn>
                              </p:par>
                            </p:childTnLst>
                          </p:cTn>
                        </p:par>
                        <p:par>
                          <p:cTn id="127" fill="hold">
                            <p:stCondLst>
                              <p:cond delay="7900"/>
                            </p:stCondLst>
                            <p:childTnLst>
                              <p:par>
                                <p:cTn id="128" presetID="10" presetClass="entr" presetSubtype="0" fill="hold" grpId="0" nodeType="afterEffect">
                                  <p:stCondLst>
                                    <p:cond delay="500"/>
                                  </p:stCondLst>
                                  <p:childTnLst>
                                    <p:set>
                                      <p:cBhvr>
                                        <p:cTn id="129" dur="1" fill="hold">
                                          <p:stCondLst>
                                            <p:cond delay="0"/>
                                          </p:stCondLst>
                                        </p:cTn>
                                        <p:tgtEl>
                                          <p:spTgt spid="28"/>
                                        </p:tgtEl>
                                        <p:attrNameLst>
                                          <p:attrName>style.visibility</p:attrName>
                                        </p:attrNameLst>
                                      </p:cBhvr>
                                      <p:to>
                                        <p:strVal val="visible"/>
                                      </p:to>
                                    </p:set>
                                    <p:animEffect transition="in" filter="fade">
                                      <p:cBhvr>
                                        <p:cTn id="130" dur="500"/>
                                        <p:tgtEl>
                                          <p:spTgt spid="28"/>
                                        </p:tgtEl>
                                      </p:cBhvr>
                                    </p:animEffect>
                                  </p:childTnLst>
                                </p:cTn>
                              </p:par>
                              <p:par>
                                <p:cTn id="131" presetID="10" presetClass="entr" presetSubtype="0" fill="hold" grpId="0" nodeType="withEffect">
                                  <p:stCondLst>
                                    <p:cond delay="500"/>
                                  </p:stCondLst>
                                  <p:childTnLst>
                                    <p:set>
                                      <p:cBhvr>
                                        <p:cTn id="132" dur="1" fill="hold">
                                          <p:stCondLst>
                                            <p:cond delay="0"/>
                                          </p:stCondLst>
                                        </p:cTn>
                                        <p:tgtEl>
                                          <p:spTgt spid="30"/>
                                        </p:tgtEl>
                                        <p:attrNameLst>
                                          <p:attrName>style.visibility</p:attrName>
                                        </p:attrNameLst>
                                      </p:cBhvr>
                                      <p:to>
                                        <p:strVal val="visible"/>
                                      </p:to>
                                    </p:set>
                                    <p:animEffect transition="in" filter="fade">
                                      <p:cBhvr>
                                        <p:cTn id="1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 grpId="0"/>
      <p:bldP spid="2289" grpId="0"/>
      <p:bldP spid="2270" grpId="0" animBg="1"/>
      <p:bldP spid="2270" grpId="1" animBg="1"/>
      <p:bldP spid="2269" grpId="0" animBg="1"/>
      <p:bldP spid="2269" grpId="1" animBg="1"/>
      <p:bldP spid="2287" grpId="0"/>
      <p:bldP spid="2291" grpId="0"/>
      <p:bldP spid="28" grpId="0"/>
      <p:bldP spid="30" grpId="0"/>
      <p:bldP spid="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2"/>
          <p:cNvSpPr txBox="1">
            <a:spLocks/>
          </p:cNvSpPr>
          <p:nvPr/>
        </p:nvSpPr>
        <p:spPr>
          <a:xfrm>
            <a:off x="191386" y="2484036"/>
            <a:ext cx="3609088" cy="423784"/>
          </a:xfrm>
          <a:prstGeom prst="rect">
            <a:avLst/>
          </a:prstGeom>
        </p:spPr>
        <p:txBody>
          <a:bodyPr anchor="ctr"/>
          <a:lstStyle>
            <a:lvl1pPr algn="l" defTabSz="914400" rtl="0" eaLnBrk="1" latinLnBrk="0" hangingPunct="1">
              <a:lnSpc>
                <a:spcPct val="90000"/>
              </a:lnSpc>
              <a:spcBef>
                <a:spcPct val="0"/>
              </a:spcBef>
              <a:buNone/>
              <a:defRPr sz="2800" b="1" kern="1200">
                <a:solidFill>
                  <a:schemeClr val="tx2"/>
                </a:solidFill>
                <a:latin typeface="Arial" pitchFamily="34" charset="0"/>
                <a:ea typeface="+mj-ea"/>
                <a:cs typeface="Arial" pitchFamily="34" charset="0"/>
              </a:defRPr>
            </a:lvl1pPr>
          </a:lstStyle>
          <a:p>
            <a:pPr algn="r" fontAlgn="auto">
              <a:spcAft>
                <a:spcPts val="0"/>
              </a:spcAft>
              <a:defRPr/>
            </a:pPr>
            <a:r>
              <a:rPr lang="en-US" sz="3200" dirty="0" smtClean="0">
                <a:ln w="6350">
                  <a:gradFill>
                    <a:gsLst>
                      <a:gs pos="0">
                        <a:srgbClr val="FF1414">
                          <a:lumMod val="71000"/>
                          <a:lumOff val="29000"/>
                        </a:srgbClr>
                      </a:gs>
                      <a:gs pos="100000">
                        <a:srgbClr val="FF1414">
                          <a:lumMod val="68000"/>
                        </a:srgbClr>
                      </a:gs>
                    </a:gsLst>
                    <a:lin ang="5400000" scaled="0"/>
                  </a:gradFill>
                </a:ln>
                <a:gradFill>
                  <a:gsLst>
                    <a:gs pos="0">
                      <a:srgbClr val="FF1414">
                        <a:lumMod val="75000"/>
                      </a:srgbClr>
                    </a:gs>
                    <a:gs pos="100000">
                      <a:srgbClr val="FF1414">
                        <a:lumMod val="95000"/>
                      </a:srgbClr>
                    </a:gs>
                  </a:gsLst>
                  <a:lin ang="16200000" scaled="0"/>
                </a:gradFill>
                <a:effectLst>
                  <a:outerShdw blurRad="127000" algn="ctr" rotWithShape="0">
                    <a:prstClr val="black">
                      <a:alpha val="10000"/>
                    </a:prstClr>
                  </a:outerShdw>
                </a:effectLst>
                <a:latin typeface="Arial"/>
              </a:rPr>
              <a:t>CONTACT US</a:t>
            </a:r>
            <a:endParaRPr lang="en-US" sz="3200" dirty="0">
              <a:ln w="6350">
                <a:gradFill>
                  <a:gsLst>
                    <a:gs pos="0">
                      <a:srgbClr val="FF1414">
                        <a:lumMod val="71000"/>
                        <a:lumOff val="29000"/>
                      </a:srgbClr>
                    </a:gs>
                    <a:gs pos="100000">
                      <a:srgbClr val="FF1414">
                        <a:lumMod val="68000"/>
                      </a:srgbClr>
                    </a:gs>
                  </a:gsLst>
                  <a:lin ang="5400000" scaled="0"/>
                </a:gradFill>
              </a:ln>
              <a:gradFill>
                <a:gsLst>
                  <a:gs pos="0">
                    <a:srgbClr val="FF1414">
                      <a:lumMod val="75000"/>
                    </a:srgbClr>
                  </a:gs>
                  <a:gs pos="100000">
                    <a:srgbClr val="FF1414">
                      <a:lumMod val="95000"/>
                    </a:srgbClr>
                  </a:gs>
                </a:gsLst>
                <a:lin ang="16200000" scaled="0"/>
              </a:gradFill>
              <a:effectLst>
                <a:outerShdw blurRad="127000" algn="ctr" rotWithShape="0">
                  <a:prstClr val="black">
                    <a:alpha val="10000"/>
                  </a:prstClr>
                </a:outerShdw>
              </a:effectLst>
              <a:latin typeface="Arial"/>
            </a:endParaRPr>
          </a:p>
        </p:txBody>
      </p:sp>
      <p:sp>
        <p:nvSpPr>
          <p:cNvPr id="19" name="Rectangle 26"/>
          <p:cNvSpPr>
            <a:spLocks noChangeArrowheads="1"/>
          </p:cNvSpPr>
          <p:nvPr/>
        </p:nvSpPr>
        <p:spPr bwMode="auto">
          <a:xfrm flipH="1">
            <a:off x="4462463" y="1117600"/>
            <a:ext cx="26987" cy="3155950"/>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fontAlgn="auto">
              <a:spcBef>
                <a:spcPts val="0"/>
              </a:spcBef>
              <a:spcAft>
                <a:spcPts val="0"/>
              </a:spcAft>
              <a:defRPr/>
            </a:pPr>
            <a:endParaRPr lang="en-US" sz="1800" dirty="0">
              <a:solidFill>
                <a:srgbClr val="000000"/>
              </a:solidFill>
              <a:latin typeface="Arial"/>
              <a:ea typeface="+mn-ea"/>
            </a:endParaRPr>
          </a:p>
        </p:txBody>
      </p:sp>
      <p:sp>
        <p:nvSpPr>
          <p:cNvPr id="18" name="Text Placeholder 19"/>
          <p:cNvSpPr txBox="1">
            <a:spLocks/>
          </p:cNvSpPr>
          <p:nvPr/>
        </p:nvSpPr>
        <p:spPr>
          <a:xfrm>
            <a:off x="4876800" y="1801372"/>
            <a:ext cx="4234545" cy="1789112"/>
          </a:xfrm>
          <a:prstGeom prst="rect">
            <a:avLst/>
          </a:prstGeom>
        </p:spPr>
        <p:txBody>
          <a:bodyPr lIns="0" tIns="0" rIns="0" bIns="0" anchor="ct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325" indent="0" defTabSz="914400">
              <a:lnSpc>
                <a:spcPct val="150000"/>
              </a:lnSpc>
              <a:buFont typeface="Wingdings" pitchFamily="2" charset="2"/>
              <a:buNone/>
              <a:defRPr/>
            </a:pPr>
            <a:r>
              <a:rPr lang="en-US" sz="1800" dirty="0" smtClean="0">
                <a:ln w="3175">
                  <a:gradFill>
                    <a:gsLst>
                      <a:gs pos="0">
                        <a:srgbClr val="E5E5E5">
                          <a:alpha val="33000"/>
                        </a:srgbClr>
                      </a:gs>
                      <a:gs pos="100000">
                        <a:srgbClr val="E5E5E5">
                          <a:lumMod val="90000"/>
                          <a:alpha val="26000"/>
                        </a:srgbClr>
                      </a:gs>
                    </a:gsLst>
                    <a:lin ang="5400000" scaled="0"/>
                  </a:gradFill>
                </a:ln>
                <a:solidFill>
                  <a:srgbClr val="424545"/>
                </a:solidFill>
              </a:rPr>
              <a:t>oracle.com/cloud</a:t>
            </a:r>
          </a:p>
          <a:p>
            <a:pPr marL="60325" indent="0" defTabSz="914400">
              <a:lnSpc>
                <a:spcPct val="150000"/>
              </a:lnSpc>
              <a:buFont typeface="Wingdings" pitchFamily="2" charset="2"/>
              <a:buNone/>
              <a:defRPr/>
            </a:pPr>
            <a:r>
              <a:rPr lang="en-US" sz="1800" dirty="0" smtClean="0">
                <a:ln w="3175">
                  <a:gradFill>
                    <a:gsLst>
                      <a:gs pos="0">
                        <a:srgbClr val="E5E5E5">
                          <a:alpha val="33000"/>
                        </a:srgbClr>
                      </a:gs>
                      <a:gs pos="100000">
                        <a:srgbClr val="E5E5E5">
                          <a:lumMod val="90000"/>
                          <a:alpha val="26000"/>
                        </a:srgbClr>
                      </a:gs>
                    </a:gsLst>
                    <a:lin ang="5400000" scaled="0"/>
                  </a:gradFill>
                </a:ln>
                <a:solidFill>
                  <a:srgbClr val="424545"/>
                </a:solidFill>
              </a:rPr>
              <a:t>facebook.com/</a:t>
            </a:r>
            <a:r>
              <a:rPr lang="en-US" sz="1800" dirty="0" err="1" smtClean="0">
                <a:ln w="3175">
                  <a:gradFill>
                    <a:gsLst>
                      <a:gs pos="0">
                        <a:srgbClr val="E5E5E5">
                          <a:alpha val="33000"/>
                        </a:srgbClr>
                      </a:gs>
                      <a:gs pos="100000">
                        <a:srgbClr val="E5E5E5">
                          <a:lumMod val="90000"/>
                          <a:alpha val="26000"/>
                        </a:srgbClr>
                      </a:gs>
                    </a:gsLst>
                    <a:lin ang="5400000" scaled="0"/>
                  </a:gradFill>
                </a:ln>
                <a:solidFill>
                  <a:srgbClr val="424545"/>
                </a:solidFill>
              </a:rPr>
              <a:t>OracleCloudComputing</a:t>
            </a:r>
            <a:endParaRPr lang="en-US" sz="1800" dirty="0" smtClean="0">
              <a:ln w="3175">
                <a:gradFill>
                  <a:gsLst>
                    <a:gs pos="0">
                      <a:srgbClr val="E5E5E5">
                        <a:alpha val="33000"/>
                      </a:srgbClr>
                    </a:gs>
                    <a:gs pos="100000">
                      <a:srgbClr val="E5E5E5">
                        <a:lumMod val="90000"/>
                        <a:alpha val="26000"/>
                      </a:srgbClr>
                    </a:gs>
                  </a:gsLst>
                  <a:lin ang="5400000" scaled="0"/>
                </a:gradFill>
              </a:ln>
              <a:solidFill>
                <a:srgbClr val="424545"/>
              </a:solidFill>
            </a:endParaRPr>
          </a:p>
          <a:p>
            <a:pPr marL="60325" indent="0" defTabSz="914400">
              <a:lnSpc>
                <a:spcPct val="150000"/>
              </a:lnSpc>
              <a:buFont typeface="Wingdings" pitchFamily="2" charset="2"/>
              <a:buNone/>
              <a:defRPr/>
            </a:pPr>
            <a:r>
              <a:rPr lang="en-US" sz="1800" dirty="0" err="1" smtClean="0">
                <a:ln w="3175">
                  <a:gradFill>
                    <a:gsLst>
                      <a:gs pos="0">
                        <a:srgbClr val="E5E5E5">
                          <a:alpha val="33000"/>
                        </a:srgbClr>
                      </a:gs>
                      <a:gs pos="100000">
                        <a:srgbClr val="E5E5E5">
                          <a:lumMod val="90000"/>
                          <a:alpha val="26000"/>
                        </a:srgbClr>
                      </a:gs>
                    </a:gsLst>
                    <a:lin ang="5400000" scaled="0"/>
                  </a:gradFill>
                </a:ln>
                <a:solidFill>
                  <a:srgbClr val="424545"/>
                </a:solidFill>
              </a:rPr>
              <a:t>twitter@OracleCloudZone</a:t>
            </a:r>
            <a:endParaRPr lang="en-US" sz="1800" dirty="0" smtClean="0">
              <a:ln w="3175">
                <a:gradFill>
                  <a:gsLst>
                    <a:gs pos="0">
                      <a:srgbClr val="E5E5E5">
                        <a:alpha val="33000"/>
                      </a:srgbClr>
                    </a:gs>
                    <a:gs pos="100000">
                      <a:srgbClr val="E5E5E5">
                        <a:lumMod val="90000"/>
                        <a:alpha val="26000"/>
                      </a:srgbClr>
                    </a:gs>
                  </a:gsLst>
                  <a:lin ang="5400000" scaled="0"/>
                </a:gradFill>
              </a:ln>
              <a:solidFill>
                <a:srgbClr val="424545"/>
              </a:solidFill>
            </a:endParaRPr>
          </a:p>
          <a:p>
            <a:pPr marL="60325" indent="0" defTabSz="914400">
              <a:lnSpc>
                <a:spcPct val="150000"/>
              </a:lnSpc>
              <a:buFont typeface="Wingdings" pitchFamily="2" charset="2"/>
              <a:buNone/>
              <a:defRPr/>
            </a:pPr>
            <a:r>
              <a:rPr lang="en-US" sz="1800" dirty="0" smtClean="0">
                <a:ln w="3175">
                  <a:gradFill>
                    <a:gsLst>
                      <a:gs pos="0">
                        <a:srgbClr val="E5E5E5">
                          <a:alpha val="33000"/>
                        </a:srgbClr>
                      </a:gs>
                      <a:gs pos="100000">
                        <a:srgbClr val="E5E5E5">
                          <a:lumMod val="90000"/>
                          <a:alpha val="26000"/>
                        </a:srgbClr>
                      </a:gs>
                    </a:gsLst>
                    <a:lin ang="5400000" scaled="0"/>
                  </a:gradFill>
                </a:ln>
                <a:solidFill>
                  <a:srgbClr val="424545"/>
                </a:solidFill>
              </a:rPr>
              <a:t>#</a:t>
            </a:r>
            <a:r>
              <a:rPr lang="en-US" sz="1800" dirty="0" err="1">
                <a:ln w="3175">
                  <a:gradFill>
                    <a:gsLst>
                      <a:gs pos="0">
                        <a:srgbClr val="E5E5E5">
                          <a:alpha val="33000"/>
                        </a:srgbClr>
                      </a:gs>
                      <a:gs pos="100000">
                        <a:srgbClr val="E5E5E5">
                          <a:lumMod val="90000"/>
                          <a:alpha val="26000"/>
                        </a:srgbClr>
                      </a:gs>
                    </a:gsLst>
                    <a:lin ang="5400000" scaled="0"/>
                  </a:gradFill>
                </a:ln>
                <a:solidFill>
                  <a:srgbClr val="424545"/>
                </a:solidFill>
              </a:rPr>
              <a:t>oraclecloud</a:t>
            </a:r>
            <a:endParaRPr lang="en-US" sz="1800" dirty="0">
              <a:ln w="3175">
                <a:gradFill>
                  <a:gsLst>
                    <a:gs pos="0">
                      <a:srgbClr val="E5E5E5">
                        <a:alpha val="33000"/>
                      </a:srgbClr>
                    </a:gs>
                    <a:gs pos="100000">
                      <a:srgbClr val="E5E5E5">
                        <a:lumMod val="90000"/>
                        <a:alpha val="26000"/>
                      </a:srgbClr>
                    </a:gs>
                  </a:gsLst>
                  <a:lin ang="5400000" scaled="0"/>
                </a:gradFill>
              </a:ln>
              <a:solidFill>
                <a:srgbClr val="424545"/>
              </a:solidFill>
            </a:endParaRPr>
          </a:p>
        </p:txBody>
      </p:sp>
      <p:pic>
        <p:nvPicPr>
          <p:cNvPr id="21509" name="Picture 8"/>
          <p:cNvPicPr>
            <a:picLocks noChangeAspect="1" noChangeArrowheads="1"/>
          </p:cNvPicPr>
          <p:nvPr/>
        </p:nvPicPr>
        <p:blipFill>
          <a:blip r:embed="rId3" cstate="print"/>
          <a:srcRect/>
          <a:stretch>
            <a:fillRect/>
          </a:stretch>
        </p:blipFill>
        <p:spPr bwMode="auto">
          <a:xfrm>
            <a:off x="4492625" y="2241550"/>
            <a:ext cx="384175" cy="379413"/>
          </a:xfrm>
          <a:prstGeom prst="rect">
            <a:avLst/>
          </a:prstGeom>
          <a:noFill/>
          <a:ln w="9525">
            <a:noFill/>
            <a:miter lim="800000"/>
            <a:headEnd/>
            <a:tailEnd/>
          </a:ln>
        </p:spPr>
      </p:pic>
      <p:pic>
        <p:nvPicPr>
          <p:cNvPr id="21510" name="Picture 7"/>
          <p:cNvPicPr>
            <a:picLocks noChangeAspect="1" noChangeArrowheads="1"/>
          </p:cNvPicPr>
          <p:nvPr/>
        </p:nvPicPr>
        <p:blipFill>
          <a:blip r:embed="rId4" cstate="print"/>
          <a:srcRect/>
          <a:stretch>
            <a:fillRect/>
          </a:stretch>
        </p:blipFill>
        <p:spPr bwMode="auto">
          <a:xfrm>
            <a:off x="4492625" y="2727325"/>
            <a:ext cx="384175" cy="381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100"/>
                                  </p:stCondLst>
                                  <p:childTnLst>
                                    <p:set>
                                      <p:cBhvr>
                                        <p:cTn id="6" dur="1" fill="hold">
                                          <p:stCondLst>
                                            <p:cond delay="0"/>
                                          </p:stCondLst>
                                        </p:cTn>
                                        <p:tgtEl>
                                          <p:spTgt spid="19"/>
                                        </p:tgtEl>
                                        <p:attrNameLst>
                                          <p:attrName>style.visibility</p:attrName>
                                        </p:attrNameLst>
                                      </p:cBhvr>
                                      <p:to>
                                        <p:strVal val="visible"/>
                                      </p:to>
                                    </p:set>
                                    <p:animEffect transition="in" filter="barn(outHorizontal)">
                                      <p:cBhvr>
                                        <p:cTn id="7" dur="500"/>
                                        <p:tgtEl>
                                          <p:spTgt spid="19"/>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fill="hold"/>
                                        <p:tgtEl>
                                          <p:spTgt spid="25"/>
                                        </p:tgtEl>
                                        <p:attrNameLst>
                                          <p:attrName>ppt_x</p:attrName>
                                        </p:attrNameLst>
                                      </p:cBhvr>
                                      <p:tavLst>
                                        <p:tav tm="0">
                                          <p:val>
                                            <p:strVal val="0-#ppt_w/2"/>
                                          </p:val>
                                        </p:tav>
                                        <p:tav tm="100000">
                                          <p:val>
                                            <p:strVal val="#ppt_x"/>
                                          </p:val>
                                        </p:tav>
                                      </p:tavLst>
                                    </p:anim>
                                    <p:anim calcmode="lin" valueType="num">
                                      <p:cBhvr additive="base">
                                        <p:cTn id="11" dur="500" fill="hold"/>
                                        <p:tgtEl>
                                          <p:spTgt spid="25"/>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p:stCondLst>
                                    <p:cond delay="200"/>
                                  </p:stCondLst>
                                  <p:childTnLst>
                                    <p:set>
                                      <p:cBhvr>
                                        <p:cTn id="13" dur="1" fill="hold">
                                          <p:stCondLst>
                                            <p:cond delay="0"/>
                                          </p:stCondLst>
                                        </p:cTn>
                                        <p:tgtEl>
                                          <p:spTgt spid="18">
                                            <p:txEl>
                                              <p:pRg st="0" end="0"/>
                                            </p:txEl>
                                          </p:spTgt>
                                        </p:tgtEl>
                                        <p:attrNameLst>
                                          <p:attrName>style.visibility</p:attrName>
                                        </p:attrNameLst>
                                      </p:cBhvr>
                                      <p:to>
                                        <p:strVal val="visible"/>
                                      </p:to>
                                    </p:set>
                                    <p:anim calcmode="lin" valueType="num">
                                      <p:cBhvr additive="base">
                                        <p:cTn id="1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8">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300"/>
                                  </p:stCondLst>
                                  <p:childTnLst>
                                    <p:set>
                                      <p:cBhvr>
                                        <p:cTn id="17" dur="1" fill="hold">
                                          <p:stCondLst>
                                            <p:cond delay="0"/>
                                          </p:stCondLst>
                                        </p:cTn>
                                        <p:tgtEl>
                                          <p:spTgt spid="18">
                                            <p:txEl>
                                              <p:pRg st="1" end="1"/>
                                            </p:txEl>
                                          </p:spTgt>
                                        </p:tgtEl>
                                        <p:attrNameLst>
                                          <p:attrName>style.visibility</p:attrName>
                                        </p:attrNameLst>
                                      </p:cBhvr>
                                      <p:to>
                                        <p:strVal val="visible"/>
                                      </p:to>
                                    </p:set>
                                    <p:anim calcmode="lin" valueType="num">
                                      <p:cBhvr additive="base">
                                        <p:cTn id="18" dur="500" fill="hold"/>
                                        <p:tgtEl>
                                          <p:spTgt spid="18">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8">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400"/>
                                  </p:stCondLst>
                                  <p:childTnLst>
                                    <p:set>
                                      <p:cBhvr>
                                        <p:cTn id="21" dur="1" fill="hold">
                                          <p:stCondLst>
                                            <p:cond delay="0"/>
                                          </p:stCondLst>
                                        </p:cTn>
                                        <p:tgtEl>
                                          <p:spTgt spid="18">
                                            <p:txEl>
                                              <p:pRg st="2" end="2"/>
                                            </p:txEl>
                                          </p:spTgt>
                                        </p:tgtEl>
                                        <p:attrNameLst>
                                          <p:attrName>style.visibility</p:attrName>
                                        </p:attrNameLst>
                                      </p:cBhvr>
                                      <p:to>
                                        <p:strVal val="visible"/>
                                      </p:to>
                                    </p:set>
                                    <p:anim calcmode="lin" valueType="num">
                                      <p:cBhvr additive="base">
                                        <p:cTn id="22" dur="500" fill="hold"/>
                                        <p:tgtEl>
                                          <p:spTgt spid="18">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8">
                                            <p:txEl>
                                              <p:pRg st="2" end="2"/>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500"/>
                                  </p:stCondLst>
                                  <p:childTnLst>
                                    <p:set>
                                      <p:cBhvr>
                                        <p:cTn id="25" dur="1" fill="hold">
                                          <p:stCondLst>
                                            <p:cond delay="0"/>
                                          </p:stCondLst>
                                        </p:cTn>
                                        <p:tgtEl>
                                          <p:spTgt spid="18">
                                            <p:txEl>
                                              <p:pRg st="3" end="3"/>
                                            </p:txEl>
                                          </p:spTgt>
                                        </p:tgtEl>
                                        <p:attrNameLst>
                                          <p:attrName>style.visibility</p:attrName>
                                        </p:attrNameLst>
                                      </p:cBhvr>
                                      <p:to>
                                        <p:strVal val="visible"/>
                                      </p:to>
                                    </p:set>
                                    <p:anim calcmode="lin" valueType="num">
                                      <p:cBhvr additive="base">
                                        <p:cTn id="26" dur="500" fill="hold"/>
                                        <p:tgtEl>
                                          <p:spTgt spid="18">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9" grpId="0" animBg="1"/>
      <p:bldP spid="1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4652289" y="1060980"/>
            <a:ext cx="3340102" cy="1917552"/>
            <a:chOff x="977899" y="1272912"/>
            <a:chExt cx="3340102" cy="1917552"/>
          </a:xfrm>
        </p:grpSpPr>
        <p:sp>
          <p:nvSpPr>
            <p:cNvPr id="10" name="Text Placeholder 19"/>
            <p:cNvSpPr txBox="1">
              <a:spLocks/>
            </p:cNvSpPr>
            <p:nvPr/>
          </p:nvSpPr>
          <p:spPr>
            <a:xfrm>
              <a:off x="1321260" y="1272912"/>
              <a:ext cx="2679702" cy="728488"/>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Font typeface="Wingdings" pitchFamily="2" charset="2"/>
                <a:buNone/>
              </a:pPr>
              <a:r>
                <a:rPr lang="en-US" sz="11500" b="1" spc="-1400" dirty="0" smtClean="0">
                  <a:ln w="6350">
                    <a:noFill/>
                  </a:ln>
                  <a:gradFill>
                    <a:gsLst>
                      <a:gs pos="0">
                        <a:srgbClr val="FF1414">
                          <a:lumMod val="75000"/>
                        </a:srgbClr>
                      </a:gs>
                      <a:gs pos="100000">
                        <a:srgbClr val="FF1414">
                          <a:lumMod val="95000"/>
                        </a:srgbClr>
                      </a:gs>
                    </a:gsLst>
                    <a:lin ang="16200000" scaled="0"/>
                  </a:gradFill>
                  <a:latin typeface="Arial"/>
                </a:rPr>
                <a:t>1</a:t>
              </a:r>
              <a:r>
                <a:rPr lang="en-US" sz="11500" b="1" spc="-1000" dirty="0" smtClean="0">
                  <a:ln w="6350">
                    <a:noFill/>
                  </a:ln>
                  <a:gradFill>
                    <a:gsLst>
                      <a:gs pos="0">
                        <a:srgbClr val="FF1414">
                          <a:lumMod val="75000"/>
                        </a:srgbClr>
                      </a:gs>
                      <a:gs pos="100000">
                        <a:srgbClr val="FF1414">
                          <a:lumMod val="95000"/>
                        </a:srgbClr>
                      </a:gs>
                    </a:gsLst>
                    <a:lin ang="16200000" scaled="0"/>
                  </a:gradFill>
                  <a:latin typeface="Arial"/>
                </a:rPr>
                <a:t>3</a:t>
              </a:r>
              <a:r>
                <a:rPr lang="en-US" sz="11500" b="1" baseline="26000" dirty="0" smtClean="0">
                  <a:ln w="6350">
                    <a:noFill/>
                  </a:ln>
                  <a:gradFill>
                    <a:gsLst>
                      <a:gs pos="0">
                        <a:srgbClr val="FF1414">
                          <a:lumMod val="75000"/>
                        </a:srgbClr>
                      </a:gs>
                      <a:gs pos="100000">
                        <a:srgbClr val="FF1414">
                          <a:lumMod val="95000"/>
                        </a:srgbClr>
                      </a:gs>
                    </a:gsLst>
                    <a:lin ang="16200000" scaled="0"/>
                  </a:gradFill>
                  <a:latin typeface="Arial"/>
                </a:rPr>
                <a:t>%</a:t>
              </a:r>
              <a:endParaRPr lang="en-US" sz="11500" b="1" baseline="26000" dirty="0">
                <a:ln w="6350">
                  <a:noFill/>
                </a:ln>
                <a:gradFill>
                  <a:gsLst>
                    <a:gs pos="0">
                      <a:srgbClr val="FF1414">
                        <a:lumMod val="75000"/>
                      </a:srgbClr>
                    </a:gs>
                    <a:gs pos="100000">
                      <a:srgbClr val="FF1414">
                        <a:lumMod val="95000"/>
                      </a:srgbClr>
                    </a:gs>
                  </a:gsLst>
                  <a:lin ang="16200000" scaled="0"/>
                </a:gradFill>
                <a:latin typeface="Arial"/>
              </a:endParaRPr>
            </a:p>
          </p:txBody>
        </p:sp>
        <p:sp>
          <p:nvSpPr>
            <p:cNvPr id="11" name="Text Placeholder 19"/>
            <p:cNvSpPr txBox="1">
              <a:spLocks/>
            </p:cNvSpPr>
            <p:nvPr/>
          </p:nvSpPr>
          <p:spPr>
            <a:xfrm>
              <a:off x="977899" y="2245168"/>
              <a:ext cx="3340102" cy="945296"/>
            </a:xfrm>
            <a:prstGeom prst="rect">
              <a:avLst/>
            </a:prstGeom>
          </p:spPr>
          <p:txBody>
            <a:bodyPr vert="horz" lIns="0" tIns="0" rIns="0" bIns="0" rtlCol="0" anchor="t"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Font typeface="Wingdings" pitchFamily="2" charset="2"/>
                <a:buNone/>
              </a:pPr>
              <a:r>
                <a:rPr lang="en-US" dirty="0">
                  <a:ln w="6350">
                    <a:noFill/>
                  </a:ln>
                  <a:solidFill>
                    <a:srgbClr val="000000"/>
                  </a:solidFill>
                  <a:latin typeface="Arial"/>
                </a:rPr>
                <a:t>HR officers </a:t>
              </a:r>
              <a:r>
                <a:rPr lang="en-US" dirty="0" smtClean="0">
                  <a:ln w="6350">
                    <a:noFill/>
                  </a:ln>
                  <a:solidFill>
                    <a:srgbClr val="000000"/>
                  </a:solidFill>
                  <a:latin typeface="Arial"/>
                </a:rPr>
                <a:t>say </a:t>
              </a:r>
              <a:br>
                <a:rPr lang="en-US" dirty="0" smtClean="0">
                  <a:ln w="6350">
                    <a:noFill/>
                  </a:ln>
                  <a:solidFill>
                    <a:srgbClr val="000000"/>
                  </a:solidFill>
                  <a:latin typeface="Arial"/>
                </a:rPr>
              </a:br>
              <a:r>
                <a:rPr lang="en-US" dirty="0" smtClean="0">
                  <a:ln w="6350">
                    <a:noFill/>
                  </a:ln>
                  <a:solidFill>
                    <a:srgbClr val="000000"/>
                  </a:solidFill>
                  <a:latin typeface="Arial"/>
                </a:rPr>
                <a:t>they </a:t>
              </a:r>
              <a:r>
                <a:rPr lang="en-US" dirty="0">
                  <a:ln w="6350">
                    <a:noFill/>
                  </a:ln>
                  <a:solidFill>
                    <a:srgbClr val="000000"/>
                  </a:solidFill>
                  <a:latin typeface="Arial"/>
                </a:rPr>
                <a:t>have the </a:t>
              </a:r>
              <a:r>
                <a:rPr lang="en-US" dirty="0" smtClean="0">
                  <a:ln w="6350">
                    <a:noFill/>
                  </a:ln>
                  <a:solidFill>
                    <a:srgbClr val="000000"/>
                  </a:solidFill>
                  <a:latin typeface="Arial"/>
                </a:rPr>
                <a:t>proper analytics </a:t>
              </a:r>
              <a:r>
                <a:rPr lang="en-US" dirty="0">
                  <a:ln w="6350">
                    <a:noFill/>
                  </a:ln>
                  <a:solidFill>
                    <a:srgbClr val="000000"/>
                  </a:solidFill>
                  <a:latin typeface="Arial"/>
                </a:rPr>
                <a:t>and tools</a:t>
              </a:r>
            </a:p>
          </p:txBody>
        </p:sp>
      </p:grpSp>
      <p:grpSp>
        <p:nvGrpSpPr>
          <p:cNvPr id="3" name="Group 20"/>
          <p:cNvGrpSpPr/>
          <p:nvPr/>
        </p:nvGrpSpPr>
        <p:grpSpPr>
          <a:xfrm>
            <a:off x="995892" y="1060980"/>
            <a:ext cx="3340102" cy="1917552"/>
            <a:chOff x="5067300" y="1272912"/>
            <a:chExt cx="3340102" cy="1917552"/>
          </a:xfrm>
        </p:grpSpPr>
        <p:sp>
          <p:nvSpPr>
            <p:cNvPr id="12" name="Text Placeholder 19"/>
            <p:cNvSpPr txBox="1">
              <a:spLocks/>
            </p:cNvSpPr>
            <p:nvPr/>
          </p:nvSpPr>
          <p:spPr>
            <a:xfrm>
              <a:off x="5443452" y="1272912"/>
              <a:ext cx="2679702" cy="728488"/>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Font typeface="Wingdings" pitchFamily="2" charset="2"/>
                <a:buNone/>
              </a:pPr>
              <a:r>
                <a:rPr lang="en-US" sz="11500" b="1" spc="-1500" dirty="0" smtClean="0">
                  <a:ln w="6350">
                    <a:noFill/>
                  </a:ln>
                  <a:gradFill>
                    <a:gsLst>
                      <a:gs pos="0">
                        <a:srgbClr val="FF1414">
                          <a:lumMod val="75000"/>
                        </a:srgbClr>
                      </a:gs>
                      <a:gs pos="100000">
                        <a:srgbClr val="FF1414">
                          <a:lumMod val="95000"/>
                        </a:srgbClr>
                      </a:gs>
                    </a:gsLst>
                    <a:lin ang="16200000" scaled="0"/>
                  </a:gradFill>
                  <a:latin typeface="Arial"/>
                </a:rPr>
                <a:t>1</a:t>
              </a:r>
              <a:r>
                <a:rPr lang="en-US" sz="11500" b="1" spc="-500" dirty="0" smtClean="0">
                  <a:ln w="6350">
                    <a:noFill/>
                  </a:ln>
                  <a:gradFill>
                    <a:gsLst>
                      <a:gs pos="0">
                        <a:srgbClr val="FF1414">
                          <a:lumMod val="75000"/>
                        </a:srgbClr>
                      </a:gs>
                      <a:gs pos="100000">
                        <a:srgbClr val="FF1414">
                          <a:lumMod val="95000"/>
                        </a:srgbClr>
                      </a:gs>
                    </a:gsLst>
                    <a:lin ang="16200000" scaled="0"/>
                  </a:gradFill>
                  <a:latin typeface="Arial"/>
                </a:rPr>
                <a:t>5</a:t>
              </a:r>
              <a:r>
                <a:rPr lang="en-US" sz="11500" b="1" baseline="26000" dirty="0" smtClean="0">
                  <a:ln w="6350">
                    <a:noFill/>
                  </a:ln>
                  <a:gradFill>
                    <a:gsLst>
                      <a:gs pos="0">
                        <a:srgbClr val="FF1414">
                          <a:lumMod val="75000"/>
                        </a:srgbClr>
                      </a:gs>
                      <a:gs pos="100000">
                        <a:srgbClr val="FF1414">
                          <a:lumMod val="95000"/>
                        </a:srgbClr>
                      </a:gs>
                    </a:gsLst>
                    <a:lin ang="16200000" scaled="0"/>
                  </a:gradFill>
                  <a:latin typeface="Arial"/>
                </a:rPr>
                <a:t>%</a:t>
              </a:r>
              <a:endParaRPr lang="en-US" sz="11500" b="1" baseline="26000" dirty="0">
                <a:ln w="6350">
                  <a:noFill/>
                </a:ln>
                <a:gradFill>
                  <a:gsLst>
                    <a:gs pos="0">
                      <a:srgbClr val="FF1414">
                        <a:lumMod val="75000"/>
                      </a:srgbClr>
                    </a:gs>
                    <a:gs pos="100000">
                      <a:srgbClr val="FF1414">
                        <a:lumMod val="95000"/>
                      </a:srgbClr>
                    </a:gs>
                  </a:gsLst>
                  <a:lin ang="16200000" scaled="0"/>
                </a:gradFill>
                <a:latin typeface="Arial"/>
              </a:endParaRPr>
            </a:p>
          </p:txBody>
        </p:sp>
        <p:sp>
          <p:nvSpPr>
            <p:cNvPr id="13" name="Text Placeholder 19"/>
            <p:cNvSpPr txBox="1">
              <a:spLocks/>
            </p:cNvSpPr>
            <p:nvPr/>
          </p:nvSpPr>
          <p:spPr>
            <a:xfrm>
              <a:off x="5067300" y="2245168"/>
              <a:ext cx="3340102" cy="945296"/>
            </a:xfrm>
            <a:prstGeom prst="rect">
              <a:avLst/>
            </a:prstGeom>
          </p:spPr>
          <p:txBody>
            <a:bodyPr vert="horz" lIns="0" tIns="0" rIns="0" bIns="0" rtlCol="0" anchor="t"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Font typeface="Wingdings" pitchFamily="2" charset="2"/>
                <a:buNone/>
              </a:pPr>
              <a:r>
                <a:rPr lang="en-US" dirty="0">
                  <a:ln w="6350">
                    <a:noFill/>
                  </a:ln>
                  <a:solidFill>
                    <a:srgbClr val="000000"/>
                  </a:solidFill>
                  <a:latin typeface="Arial"/>
                </a:rPr>
                <a:t>time spent on </a:t>
              </a:r>
              <a:r>
                <a:rPr lang="en-US" dirty="0" smtClean="0">
                  <a:ln w="6350">
                    <a:noFill/>
                  </a:ln>
                  <a:solidFill>
                    <a:srgbClr val="000000"/>
                  </a:solidFill>
                  <a:latin typeface="Arial"/>
                </a:rPr>
                <a:t/>
              </a:r>
              <a:br>
                <a:rPr lang="en-US" dirty="0" smtClean="0">
                  <a:ln w="6350">
                    <a:noFill/>
                  </a:ln>
                  <a:solidFill>
                    <a:srgbClr val="000000"/>
                  </a:solidFill>
                  <a:latin typeface="Arial"/>
                </a:rPr>
              </a:br>
              <a:r>
                <a:rPr lang="en-US" dirty="0" smtClean="0">
                  <a:ln w="6350">
                    <a:noFill/>
                  </a:ln>
                  <a:solidFill>
                    <a:srgbClr val="000000"/>
                  </a:solidFill>
                  <a:latin typeface="Arial"/>
                </a:rPr>
                <a:t>actually </a:t>
              </a:r>
              <a:r>
                <a:rPr lang="en-US" dirty="0">
                  <a:ln w="6350">
                    <a:noFill/>
                  </a:ln>
                  <a:solidFill>
                    <a:srgbClr val="000000"/>
                  </a:solidFill>
                  <a:latin typeface="Arial"/>
                </a:rPr>
                <a:t>performing </a:t>
              </a:r>
              <a:r>
                <a:rPr lang="en-US" dirty="0" smtClean="0">
                  <a:ln w="6350">
                    <a:noFill/>
                  </a:ln>
                  <a:solidFill>
                    <a:srgbClr val="000000"/>
                  </a:solidFill>
                  <a:latin typeface="Arial"/>
                </a:rPr>
                <a:t/>
              </a:r>
              <a:br>
                <a:rPr lang="en-US" dirty="0" smtClean="0">
                  <a:ln w="6350">
                    <a:noFill/>
                  </a:ln>
                  <a:solidFill>
                    <a:srgbClr val="000000"/>
                  </a:solidFill>
                  <a:latin typeface="Arial"/>
                </a:rPr>
              </a:br>
              <a:r>
                <a:rPr lang="en-US" dirty="0" smtClean="0">
                  <a:ln w="6350">
                    <a:noFill/>
                  </a:ln>
                  <a:solidFill>
                    <a:srgbClr val="000000"/>
                  </a:solidFill>
                  <a:latin typeface="Arial"/>
                </a:rPr>
                <a:t>strategic </a:t>
              </a:r>
              <a:r>
                <a:rPr lang="en-US" dirty="0">
                  <a:ln w="6350">
                    <a:noFill/>
                  </a:ln>
                  <a:solidFill>
                    <a:srgbClr val="000000"/>
                  </a:solidFill>
                  <a:latin typeface="Arial"/>
                </a:rPr>
                <a:t>activities</a:t>
              </a:r>
            </a:p>
          </p:txBody>
        </p:sp>
      </p:grpSp>
      <p:sp>
        <p:nvSpPr>
          <p:cNvPr id="8" name="landscape"/>
          <p:cNvSpPr/>
          <p:nvPr/>
        </p:nvSpPr>
        <p:spPr>
          <a:xfrm rot="10800000">
            <a:off x="-47631" y="3190462"/>
            <a:ext cx="9248777" cy="1478463"/>
          </a:xfrm>
          <a:prstGeom prst="rect">
            <a:avLst/>
          </a:prstGeom>
          <a:gradFill>
            <a:gsLst>
              <a:gs pos="100000">
                <a:schemeClr val="bg1">
                  <a:lumMod val="85000"/>
                </a:schemeClr>
              </a:gs>
              <a:gs pos="0">
                <a:schemeClr val="bg1"/>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22" name="Oval 21"/>
          <p:cNvSpPr/>
          <p:nvPr/>
        </p:nvSpPr>
        <p:spPr>
          <a:xfrm>
            <a:off x="1281874" y="3532903"/>
            <a:ext cx="2768138" cy="207818"/>
          </a:xfrm>
          <a:prstGeom prst="ellipse">
            <a:avLst/>
          </a:prstGeom>
          <a:gradFill flip="none" rotWithShape="1">
            <a:gsLst>
              <a:gs pos="100000">
                <a:schemeClr val="bg1">
                  <a:lumMod val="85000"/>
                  <a:alpha val="0"/>
                </a:schemeClr>
              </a:gs>
              <a:gs pos="0">
                <a:schemeClr val="tx2">
                  <a:lumMod val="40000"/>
                  <a:lumOff val="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4967597" y="3532903"/>
            <a:ext cx="2768138" cy="207818"/>
          </a:xfrm>
          <a:prstGeom prst="ellipse">
            <a:avLst/>
          </a:prstGeom>
          <a:gradFill flip="none" rotWithShape="1">
            <a:gsLst>
              <a:gs pos="100000">
                <a:schemeClr val="bg1">
                  <a:lumMod val="85000"/>
                  <a:alpha val="0"/>
                </a:schemeClr>
              </a:gs>
              <a:gs pos="0">
                <a:schemeClr val="tx2">
                  <a:lumMod val="40000"/>
                  <a:lumOff val="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7"/>
          <p:cNvSpPr>
            <a:spLocks noChangeArrowheads="1"/>
          </p:cNvSpPr>
          <p:nvPr/>
        </p:nvSpPr>
        <p:spPr bwMode="auto">
          <a:xfrm>
            <a:off x="2019300" y="3572730"/>
            <a:ext cx="7448550" cy="1090171"/>
          </a:xfrm>
          <a:prstGeom prst="rect">
            <a:avLst/>
          </a:prstGeom>
          <a:noFill/>
          <a:ln w="9525" algn="ctr">
            <a:noFill/>
            <a:round/>
            <a:headEnd/>
            <a:tailEnd/>
          </a:ln>
        </p:spPr>
        <p:txBody>
          <a:bodyPr wrap="square" lIns="92075" tIns="46038" rIns="92075" bIns="46038">
            <a:spAutoFit/>
          </a:bodyPr>
          <a:lstStyle/>
          <a:p>
            <a:pPr marL="119063" indent="-119063" algn="ctr">
              <a:lnSpc>
                <a:spcPct val="90000"/>
              </a:lnSpc>
              <a:spcBef>
                <a:spcPct val="50000"/>
              </a:spcBef>
              <a:buClr>
                <a:schemeClr val="accent1"/>
              </a:buClr>
            </a:pPr>
            <a:r>
              <a:rPr lang="en-US" sz="3200" dirty="0" smtClean="0">
                <a:solidFill>
                  <a:srgbClr val="FF0000"/>
                </a:solidFill>
              </a:rPr>
              <a:t>            </a:t>
            </a:r>
            <a:r>
              <a:rPr lang="en-US" sz="3200" b="1" dirty="0" smtClean="0">
                <a:solidFill>
                  <a:srgbClr val="FF0000"/>
                </a:solidFill>
              </a:rPr>
              <a:t>Can </a:t>
            </a:r>
            <a:r>
              <a:rPr lang="en-US" sz="3200" b="1" dirty="0">
                <a:solidFill>
                  <a:srgbClr val="FF0000"/>
                </a:solidFill>
              </a:rPr>
              <a:t>we keep up with </a:t>
            </a:r>
            <a:r>
              <a:rPr lang="en-US" sz="3200" b="1" dirty="0" smtClean="0">
                <a:solidFill>
                  <a:srgbClr val="FF0000"/>
                </a:solidFill>
              </a:rPr>
              <a:t> </a:t>
            </a:r>
            <a:r>
              <a:rPr lang="en-US" sz="4000" b="1" dirty="0" smtClean="0">
                <a:solidFill>
                  <a:srgbClr val="FF0000"/>
                </a:solidFill>
              </a:rPr>
              <a:t>innovation &amp; technology ?</a:t>
            </a:r>
            <a:endParaRPr lang="en-US" sz="4000" b="1" dirty="0">
              <a:solidFill>
                <a:srgbClr val="FF0000"/>
              </a:solidFill>
            </a:endParaRPr>
          </a:p>
        </p:txBody>
      </p:sp>
    </p:spTree>
    <p:extLst>
      <p:ext uri="{BB962C8B-B14F-4D97-AF65-F5344CB8AC3E}">
        <p14:creationId xmlns="" xmlns:p14="http://schemas.microsoft.com/office/powerpoint/2010/main" val="13737827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3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600" fill="hold"/>
                                        <p:tgtEl>
                                          <p:spTgt spid="2"/>
                                        </p:tgtEl>
                                        <p:attrNameLst>
                                          <p:attrName>ppt_x</p:attrName>
                                        </p:attrNameLst>
                                      </p:cBhvr>
                                      <p:tavLst>
                                        <p:tav tm="0">
                                          <p:val>
                                            <p:strVal val="#ppt_x"/>
                                          </p:val>
                                        </p:tav>
                                        <p:tav tm="100000">
                                          <p:val>
                                            <p:strVal val="#ppt_x"/>
                                          </p:val>
                                        </p:tav>
                                      </p:tavLst>
                                    </p:anim>
                                    <p:anim calcmode="lin" valueType="num">
                                      <p:cBhvr additive="base">
                                        <p:cTn id="12" dur="600" fill="hold"/>
                                        <p:tgtEl>
                                          <p:spTgt spid="2"/>
                                        </p:tgtEl>
                                        <p:attrNameLst>
                                          <p:attrName>ppt_y</p:attrName>
                                        </p:attrNameLst>
                                      </p:cBhvr>
                                      <p:tavLst>
                                        <p:tav tm="0">
                                          <p:val>
                                            <p:strVal val="1+#ppt_h/2"/>
                                          </p:val>
                                        </p:tav>
                                        <p:tav tm="100000">
                                          <p:val>
                                            <p:strVal val="#ppt_y"/>
                                          </p:val>
                                        </p:tav>
                                      </p:tavLst>
                                    </p:anim>
                                  </p:childTnLst>
                                </p:cTn>
                              </p:par>
                              <p:par>
                                <p:cTn id="13" presetID="42" presetClass="path" presetSubtype="0" decel="100000" fill="hold" nodeType="withEffect">
                                  <p:stCondLst>
                                    <p:cond delay="1900"/>
                                  </p:stCondLst>
                                  <p:childTnLst>
                                    <p:animMotion origin="layout" path="M -3.88889E-6 -2.59259E-6 L -3.88889E-6 0.04753 " pathEditMode="relative" rAng="0" ptsTypes="AA">
                                      <p:cBhvr>
                                        <p:cTn id="14" dur="400" fill="hold"/>
                                        <p:tgtEl>
                                          <p:spTgt spid="2"/>
                                        </p:tgtEl>
                                        <p:attrNameLst>
                                          <p:attrName>ppt_x</p:attrName>
                                          <p:attrName>ppt_y</p:attrName>
                                        </p:attrNameLst>
                                      </p:cBhvr>
                                      <p:rCtr x="0" y="2377"/>
                                    </p:animMotion>
                                  </p:childTnLst>
                                </p:cTn>
                              </p:par>
                              <p:par>
                                <p:cTn id="15" presetID="10" presetClass="entr" presetSubtype="0" fill="hold" grpId="0" nodeType="withEffect">
                                  <p:stCondLst>
                                    <p:cond delay="16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2" presetClass="entr" presetSubtype="4" decel="100000" fill="hold" nodeType="withEffect">
                                  <p:stCondLst>
                                    <p:cond delay="90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600" fill="hold"/>
                                        <p:tgtEl>
                                          <p:spTgt spid="3"/>
                                        </p:tgtEl>
                                        <p:attrNameLst>
                                          <p:attrName>ppt_x</p:attrName>
                                        </p:attrNameLst>
                                      </p:cBhvr>
                                      <p:tavLst>
                                        <p:tav tm="0">
                                          <p:val>
                                            <p:strVal val="#ppt_x"/>
                                          </p:val>
                                        </p:tav>
                                        <p:tav tm="100000">
                                          <p:val>
                                            <p:strVal val="#ppt_x"/>
                                          </p:val>
                                        </p:tav>
                                      </p:tavLst>
                                    </p:anim>
                                    <p:anim calcmode="lin" valueType="num">
                                      <p:cBhvr additive="base">
                                        <p:cTn id="21" dur="600" fill="hold"/>
                                        <p:tgtEl>
                                          <p:spTgt spid="3"/>
                                        </p:tgtEl>
                                        <p:attrNameLst>
                                          <p:attrName>ppt_y</p:attrName>
                                        </p:attrNameLst>
                                      </p:cBhvr>
                                      <p:tavLst>
                                        <p:tav tm="0">
                                          <p:val>
                                            <p:strVal val="1+#ppt_h/2"/>
                                          </p:val>
                                        </p:tav>
                                        <p:tav tm="100000">
                                          <p:val>
                                            <p:strVal val="#ppt_y"/>
                                          </p:val>
                                        </p:tav>
                                      </p:tavLst>
                                    </p:anim>
                                  </p:childTnLst>
                                </p:cTn>
                              </p:par>
                              <p:par>
                                <p:cTn id="22" presetID="42" presetClass="path" presetSubtype="0" decel="100000" fill="hold" nodeType="withEffect">
                                  <p:stCondLst>
                                    <p:cond delay="1500"/>
                                  </p:stCondLst>
                                  <p:childTnLst>
                                    <p:animMotion origin="layout" path="M -3.88889E-6 -2.59259E-6 L -3.88889E-6 0.04753 " pathEditMode="relative" rAng="0" ptsTypes="AA">
                                      <p:cBhvr>
                                        <p:cTn id="23" dur="400" fill="hold"/>
                                        <p:tgtEl>
                                          <p:spTgt spid="3"/>
                                        </p:tgtEl>
                                        <p:attrNameLst>
                                          <p:attrName>ppt_x</p:attrName>
                                          <p:attrName>ppt_y</p:attrName>
                                        </p:attrNameLst>
                                      </p:cBhvr>
                                      <p:rCtr x="0" y="2377"/>
                                    </p:animMotion>
                                  </p:childTnLst>
                                </p:cTn>
                              </p:par>
                              <p:par>
                                <p:cTn id="24" presetID="10" presetClass="entr" presetSubtype="0" fill="hold" grpId="0" nodeType="withEffect">
                                  <p:stCondLst>
                                    <p:cond delay="130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2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72599" y="1879604"/>
            <a:ext cx="7617881" cy="1354667"/>
          </a:xfrm>
        </p:spPr>
        <p:txBody>
          <a:bodyPr>
            <a:normAutofit/>
          </a:bodyPr>
          <a:lstStyle/>
          <a:p>
            <a:pPr algn="ctr"/>
            <a:r>
              <a:rPr lang="en-US" altLang="en-US" sz="5400" b="1" dirty="0" smtClean="0">
                <a:effectLst>
                  <a:outerShdw blurRad="38100" dist="38100" dir="2700000" algn="tl">
                    <a:srgbClr val="000000">
                      <a:alpha val="43137"/>
                    </a:srgbClr>
                  </a:outerShdw>
                </a:effectLst>
              </a:rPr>
              <a:t>“</a:t>
            </a:r>
            <a:r>
              <a:rPr lang="en-US" sz="5400" b="1" dirty="0" smtClean="0">
                <a:effectLst>
                  <a:outerShdw blurRad="38100" dist="38100" dir="2700000" algn="tl">
                    <a:srgbClr val="000000">
                      <a:alpha val="43137"/>
                    </a:srgbClr>
                  </a:outerShdw>
                </a:effectLst>
              </a:rPr>
              <a:t>A Big Deal for HR.</a:t>
            </a:r>
            <a:r>
              <a:rPr lang="en-US" alt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
        <p:nvSpPr>
          <p:cNvPr id="3" name="Text Placeholder 2"/>
          <p:cNvSpPr>
            <a:spLocks noGrp="1"/>
          </p:cNvSpPr>
          <p:nvPr>
            <p:ph type="body" sz="quarter" idx="16"/>
          </p:nvPr>
        </p:nvSpPr>
        <p:spPr>
          <a:xfrm>
            <a:off x="810702" y="457203"/>
            <a:ext cx="7863398" cy="443953"/>
          </a:xfrm>
        </p:spPr>
        <p:txBody>
          <a:bodyPr>
            <a:noAutofit/>
          </a:bodyPr>
          <a:lstStyle/>
          <a:p>
            <a:r>
              <a:rPr lang="en-US" sz="4000" dirty="0" smtClean="0">
                <a:solidFill>
                  <a:schemeClr val="tx1"/>
                </a:solidFill>
              </a:rPr>
              <a:t>Cloud Computing</a:t>
            </a:r>
            <a:endParaRPr lang="en-US" sz="4000" dirty="0">
              <a:solidFill>
                <a:schemeClr val="tx1"/>
              </a:solidFill>
            </a:endParaRPr>
          </a:p>
        </p:txBody>
      </p:sp>
      <p:sp>
        <p:nvSpPr>
          <p:cNvPr id="8" name="TextBox 7"/>
          <p:cNvSpPr txBox="1"/>
          <p:nvPr/>
        </p:nvSpPr>
        <p:spPr>
          <a:xfrm>
            <a:off x="0" y="4270786"/>
            <a:ext cx="2792752" cy="246221"/>
          </a:xfrm>
          <a:prstGeom prst="rect">
            <a:avLst/>
          </a:prstGeom>
          <a:noFill/>
        </p:spPr>
        <p:txBody>
          <a:bodyPr wrap="none" rtlCol="0">
            <a:spAutoFit/>
          </a:bodyPr>
          <a:lstStyle/>
          <a:p>
            <a:r>
              <a:rPr lang="en-US" sz="1000" dirty="0" smtClean="0"/>
              <a:t>Source: Deloitte: Human Capital Trends, 2011</a:t>
            </a:r>
            <a:endParaRPr lang="en-US" sz="1000" dirty="0" smtClean="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a:spLocks/>
          </p:cNvSpPr>
          <p:nvPr/>
        </p:nvSpPr>
        <p:spPr bwMode="auto">
          <a:xfrm>
            <a:off x="5071603" y="1214591"/>
            <a:ext cx="2116875" cy="2737826"/>
          </a:xfrm>
          <a:custGeom>
            <a:avLst/>
            <a:gdLst>
              <a:gd name="T0" fmla="*/ 2216 w 2216"/>
              <a:gd name="T1" fmla="*/ 1425 h 1425"/>
              <a:gd name="T2" fmla="*/ 0 w 2216"/>
              <a:gd name="T3" fmla="*/ 1425 h 1425"/>
              <a:gd name="T4" fmla="*/ 0 w 2216"/>
              <a:gd name="T5" fmla="*/ 0 h 1425"/>
              <a:gd name="T6" fmla="*/ 2216 w 2216"/>
              <a:gd name="T7" fmla="*/ 0 h 1425"/>
              <a:gd name="T8" fmla="*/ 2216 w 2216"/>
              <a:gd name="T9" fmla="*/ 1425 h 1425"/>
            </a:gdLst>
            <a:ahLst/>
            <a:cxnLst>
              <a:cxn ang="0">
                <a:pos x="T0" y="T1"/>
              </a:cxn>
              <a:cxn ang="0">
                <a:pos x="T2" y="T3"/>
              </a:cxn>
              <a:cxn ang="0">
                <a:pos x="T4" y="T5"/>
              </a:cxn>
              <a:cxn ang="0">
                <a:pos x="T6" y="T7"/>
              </a:cxn>
              <a:cxn ang="0">
                <a:pos x="T8" y="T9"/>
              </a:cxn>
            </a:cxnLst>
            <a:rect l="0" t="0" r="r" b="b"/>
            <a:pathLst>
              <a:path w="2216" h="1425">
                <a:moveTo>
                  <a:pt x="2216" y="1425"/>
                </a:moveTo>
                <a:cubicBezTo>
                  <a:pt x="2115" y="1425"/>
                  <a:pt x="101" y="1425"/>
                  <a:pt x="0" y="1425"/>
                </a:cubicBezTo>
                <a:cubicBezTo>
                  <a:pt x="0" y="1328"/>
                  <a:pt x="0" y="97"/>
                  <a:pt x="0" y="0"/>
                </a:cubicBezTo>
                <a:cubicBezTo>
                  <a:pt x="101" y="0"/>
                  <a:pt x="2115" y="0"/>
                  <a:pt x="2216" y="0"/>
                </a:cubicBezTo>
                <a:cubicBezTo>
                  <a:pt x="2216" y="97"/>
                  <a:pt x="2216" y="1328"/>
                  <a:pt x="2216" y="1425"/>
                </a:cubicBezTo>
                <a:close/>
              </a:path>
            </a:pathLst>
          </a:custGeom>
          <a:gradFill flip="none" rotWithShape="1">
            <a:gsLst>
              <a:gs pos="97500">
                <a:schemeClr val="tx2">
                  <a:lumMod val="40000"/>
                  <a:lumOff val="60000"/>
                  <a:alpha val="0"/>
                </a:schemeClr>
              </a:gs>
              <a:gs pos="0">
                <a:schemeClr val="tx1">
                  <a:lumMod val="50000"/>
                  <a:lumOff val="50000"/>
                </a:schemeClr>
              </a:gs>
              <a:gs pos="4000">
                <a:sysClr val="window" lastClr="FFFFFF"/>
              </a:gs>
            </a:gsLst>
            <a:lin ang="5400000" scaled="0"/>
            <a:tileRect/>
          </a:gradFill>
          <a:ln>
            <a:noFill/>
          </a:ln>
          <a:effectLst/>
        </p:spPr>
        <p:txBody>
          <a:bodyPr vert="horz" wrap="none" lIns="91440" tIns="0" rIns="91440" bIns="45720" numCol="1" anchor="t" anchorCtr="0" compatLnSpc="1">
            <a:prstTxWarp prst="textNoShape">
              <a:avLst/>
            </a:prstTxWarp>
          </a:bodyPr>
          <a:lstStyle/>
          <a:p>
            <a:endParaRPr lang="en-US" sz="3200" kern="0" spc="-200" baseline="26000">
              <a:solidFill>
                <a:srgbClr val="424545"/>
              </a:solidFill>
            </a:endParaRPr>
          </a:p>
        </p:txBody>
      </p:sp>
      <p:sp>
        <p:nvSpPr>
          <p:cNvPr id="71" name="Text Placeholder 19"/>
          <p:cNvSpPr txBox="1">
            <a:spLocks/>
          </p:cNvSpPr>
          <p:nvPr/>
        </p:nvSpPr>
        <p:spPr>
          <a:xfrm>
            <a:off x="5133569" y="1403404"/>
            <a:ext cx="1995646" cy="421234"/>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None/>
            </a:pPr>
            <a:r>
              <a:rPr lang="en-US" sz="1400" b="1" dirty="0" smtClean="0">
                <a:ln w="6350">
                  <a:noFill/>
                </a:ln>
                <a:gradFill>
                  <a:gsLst>
                    <a:gs pos="100000">
                      <a:schemeClr val="tx1"/>
                    </a:gs>
                    <a:gs pos="0">
                      <a:schemeClr val="tx2">
                        <a:lumMod val="60000"/>
                        <a:lumOff val="40000"/>
                      </a:schemeClr>
                    </a:gs>
                  </a:gsLst>
                  <a:lin ang="5400000" scaled="0"/>
                </a:gradFill>
                <a:latin typeface="+mn-lt"/>
                <a:cs typeface="+mn-cs"/>
              </a:rPr>
              <a:t>End to End Solutions</a:t>
            </a:r>
            <a:endParaRPr lang="en-US" sz="700" b="1" dirty="0">
              <a:ln w="6350">
                <a:noFill/>
              </a:ln>
              <a:gradFill>
                <a:gsLst>
                  <a:gs pos="100000">
                    <a:schemeClr val="tx1"/>
                  </a:gs>
                  <a:gs pos="0">
                    <a:schemeClr val="tx2">
                      <a:lumMod val="60000"/>
                      <a:lumOff val="40000"/>
                    </a:schemeClr>
                  </a:gs>
                </a:gsLst>
                <a:lin ang="5400000" scaled="0"/>
              </a:gradFill>
              <a:latin typeface="+mn-lt"/>
              <a:cs typeface="+mn-cs"/>
            </a:endParaRPr>
          </a:p>
        </p:txBody>
      </p:sp>
      <p:sp>
        <p:nvSpPr>
          <p:cNvPr id="73" name="Text Placeholder 19"/>
          <p:cNvSpPr txBox="1">
            <a:spLocks/>
          </p:cNvSpPr>
          <p:nvPr/>
        </p:nvSpPr>
        <p:spPr>
          <a:xfrm>
            <a:off x="5133569" y="1892140"/>
            <a:ext cx="1995646" cy="421234"/>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None/>
            </a:pPr>
            <a:r>
              <a:rPr lang="en-US" sz="1400" b="1" dirty="0" smtClean="0">
                <a:ln w="6350">
                  <a:noFill/>
                </a:ln>
                <a:gradFill>
                  <a:gsLst>
                    <a:gs pos="100000">
                      <a:schemeClr val="tx1"/>
                    </a:gs>
                    <a:gs pos="0">
                      <a:schemeClr val="tx2">
                        <a:lumMod val="60000"/>
                        <a:lumOff val="40000"/>
                      </a:schemeClr>
                    </a:gs>
                  </a:gsLst>
                  <a:lin ang="5400000" scaled="0"/>
                </a:gradFill>
                <a:latin typeface="+mn-lt"/>
                <a:cs typeface="+mn-cs"/>
              </a:rPr>
              <a:t>Workforce Insights</a:t>
            </a:r>
            <a:endParaRPr lang="en-US" sz="700" b="1" dirty="0">
              <a:ln w="6350">
                <a:noFill/>
              </a:ln>
              <a:gradFill>
                <a:gsLst>
                  <a:gs pos="100000">
                    <a:schemeClr val="tx1"/>
                  </a:gs>
                  <a:gs pos="0">
                    <a:schemeClr val="tx2">
                      <a:lumMod val="60000"/>
                      <a:lumOff val="40000"/>
                    </a:schemeClr>
                  </a:gs>
                </a:gsLst>
                <a:lin ang="5400000" scaled="0"/>
              </a:gradFill>
              <a:latin typeface="+mn-lt"/>
              <a:cs typeface="+mn-cs"/>
            </a:endParaRPr>
          </a:p>
        </p:txBody>
      </p:sp>
      <p:sp>
        <p:nvSpPr>
          <p:cNvPr id="74" name="Text Placeholder 19"/>
          <p:cNvSpPr txBox="1">
            <a:spLocks/>
          </p:cNvSpPr>
          <p:nvPr/>
        </p:nvSpPr>
        <p:spPr>
          <a:xfrm>
            <a:off x="5133569" y="2380876"/>
            <a:ext cx="1995646" cy="421234"/>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None/>
            </a:pPr>
            <a:r>
              <a:rPr lang="en-US" sz="1400" b="1" dirty="0" smtClean="0">
                <a:ln w="6350">
                  <a:noFill/>
                </a:ln>
                <a:gradFill>
                  <a:gsLst>
                    <a:gs pos="100000">
                      <a:schemeClr val="tx1"/>
                    </a:gs>
                    <a:gs pos="0">
                      <a:schemeClr val="tx2">
                        <a:lumMod val="60000"/>
                        <a:lumOff val="40000"/>
                      </a:schemeClr>
                    </a:gs>
                  </a:gsLst>
                  <a:lin ang="5400000" scaled="0"/>
                </a:gradFill>
                <a:latin typeface="+mn-lt"/>
                <a:cs typeface="+mn-cs"/>
              </a:rPr>
              <a:t>Talent Management</a:t>
            </a:r>
            <a:endParaRPr lang="en-US" sz="700" b="1" dirty="0">
              <a:ln w="6350">
                <a:noFill/>
              </a:ln>
              <a:gradFill>
                <a:gsLst>
                  <a:gs pos="100000">
                    <a:schemeClr val="tx1"/>
                  </a:gs>
                  <a:gs pos="0">
                    <a:schemeClr val="tx2">
                      <a:lumMod val="60000"/>
                      <a:lumOff val="40000"/>
                    </a:schemeClr>
                  </a:gs>
                </a:gsLst>
                <a:lin ang="5400000" scaled="0"/>
              </a:gradFill>
              <a:latin typeface="+mn-lt"/>
              <a:cs typeface="+mn-cs"/>
            </a:endParaRPr>
          </a:p>
        </p:txBody>
      </p:sp>
      <p:sp>
        <p:nvSpPr>
          <p:cNvPr id="75" name="Text Placeholder 19"/>
          <p:cNvSpPr txBox="1">
            <a:spLocks/>
          </p:cNvSpPr>
          <p:nvPr/>
        </p:nvSpPr>
        <p:spPr>
          <a:xfrm>
            <a:off x="5133569" y="2869612"/>
            <a:ext cx="1995646" cy="421234"/>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None/>
            </a:pPr>
            <a:r>
              <a:rPr lang="en-US" sz="1400" b="1" dirty="0" smtClean="0">
                <a:ln w="6350">
                  <a:noFill/>
                </a:ln>
                <a:gradFill>
                  <a:gsLst>
                    <a:gs pos="100000">
                      <a:schemeClr val="tx1"/>
                    </a:gs>
                    <a:gs pos="0">
                      <a:schemeClr val="tx2">
                        <a:lumMod val="60000"/>
                        <a:lumOff val="40000"/>
                      </a:schemeClr>
                    </a:gs>
                  </a:gsLst>
                  <a:lin ang="5400000" scaled="0"/>
                </a:gradFill>
                <a:latin typeface="+mn-lt"/>
                <a:cs typeface="+mn-cs"/>
              </a:rPr>
              <a:t>Social and Mobile</a:t>
            </a:r>
            <a:endParaRPr lang="en-US" sz="700" b="1" dirty="0">
              <a:ln w="6350">
                <a:noFill/>
              </a:ln>
              <a:gradFill>
                <a:gsLst>
                  <a:gs pos="100000">
                    <a:schemeClr val="tx1"/>
                  </a:gs>
                  <a:gs pos="0">
                    <a:schemeClr val="tx2">
                      <a:lumMod val="60000"/>
                      <a:lumOff val="40000"/>
                    </a:schemeClr>
                  </a:gs>
                </a:gsLst>
                <a:lin ang="5400000" scaled="0"/>
              </a:gradFill>
              <a:latin typeface="+mn-lt"/>
              <a:cs typeface="+mn-cs"/>
            </a:endParaRPr>
          </a:p>
        </p:txBody>
      </p:sp>
      <p:sp>
        <p:nvSpPr>
          <p:cNvPr id="76" name="Text Placeholder 19"/>
          <p:cNvSpPr txBox="1">
            <a:spLocks/>
          </p:cNvSpPr>
          <p:nvPr/>
        </p:nvSpPr>
        <p:spPr>
          <a:xfrm>
            <a:off x="5133569" y="3358349"/>
            <a:ext cx="1995646" cy="421234"/>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fontAlgn="base">
              <a:lnSpc>
                <a:spcPct val="90000"/>
              </a:lnSpc>
              <a:spcBef>
                <a:spcPct val="0"/>
              </a:spcBef>
              <a:spcAft>
                <a:spcPts val="1800"/>
              </a:spcAft>
              <a:buNone/>
            </a:pPr>
            <a:r>
              <a:rPr lang="en-US" sz="1400" b="1" dirty="0" smtClean="0">
                <a:ln w="6350">
                  <a:noFill/>
                </a:ln>
                <a:gradFill>
                  <a:gsLst>
                    <a:gs pos="100000">
                      <a:schemeClr val="tx1"/>
                    </a:gs>
                    <a:gs pos="0">
                      <a:schemeClr val="tx2">
                        <a:lumMod val="60000"/>
                        <a:lumOff val="40000"/>
                      </a:schemeClr>
                    </a:gs>
                  </a:gsLst>
                  <a:lin ang="5400000" scaled="0"/>
                </a:gradFill>
                <a:latin typeface="+mn-lt"/>
                <a:cs typeface="+mn-cs"/>
              </a:rPr>
              <a:t>Global Capabilities</a:t>
            </a:r>
            <a:endParaRPr lang="en-US" sz="700" b="1" dirty="0">
              <a:ln w="6350">
                <a:noFill/>
              </a:ln>
              <a:gradFill>
                <a:gsLst>
                  <a:gs pos="100000">
                    <a:schemeClr val="tx1"/>
                  </a:gs>
                  <a:gs pos="0">
                    <a:schemeClr val="tx2">
                      <a:lumMod val="60000"/>
                      <a:lumOff val="40000"/>
                    </a:schemeClr>
                  </a:gs>
                </a:gsLst>
                <a:lin ang="5400000" scaled="0"/>
              </a:gradFill>
              <a:latin typeface="+mn-lt"/>
              <a:cs typeface="+mn-cs"/>
            </a:endParaRPr>
          </a:p>
        </p:txBody>
      </p:sp>
      <p:cxnSp>
        <p:nvCxnSpPr>
          <p:cNvPr id="77" name="Straight Connector 76"/>
          <p:cNvCxnSpPr/>
          <p:nvPr/>
        </p:nvCxnSpPr>
        <p:spPr>
          <a:xfrm>
            <a:off x="5488674" y="1858389"/>
            <a:ext cx="1216926" cy="0"/>
          </a:xfrm>
          <a:prstGeom prst="line">
            <a:avLst/>
          </a:prstGeom>
          <a:ln w="25400" cap="rnd">
            <a:gradFill>
              <a:gsLst>
                <a:gs pos="0">
                  <a:schemeClr val="accent1"/>
                </a:gs>
                <a:gs pos="100000">
                  <a:schemeClr val="accent1">
                    <a:lumMod val="7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488674" y="2347125"/>
            <a:ext cx="1216926" cy="0"/>
          </a:xfrm>
          <a:prstGeom prst="line">
            <a:avLst/>
          </a:prstGeom>
          <a:ln w="25400" cap="rnd">
            <a:gradFill>
              <a:gsLst>
                <a:gs pos="0">
                  <a:schemeClr val="accent1"/>
                </a:gs>
                <a:gs pos="100000">
                  <a:schemeClr val="accent1">
                    <a:lumMod val="7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488674" y="2835861"/>
            <a:ext cx="1216926" cy="0"/>
          </a:xfrm>
          <a:prstGeom prst="line">
            <a:avLst/>
          </a:prstGeom>
          <a:ln w="25400" cap="rnd">
            <a:gradFill>
              <a:gsLst>
                <a:gs pos="0">
                  <a:schemeClr val="accent1"/>
                </a:gs>
                <a:gs pos="100000">
                  <a:schemeClr val="accent1">
                    <a:lumMod val="7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488674" y="3324597"/>
            <a:ext cx="1216926" cy="0"/>
          </a:xfrm>
          <a:prstGeom prst="line">
            <a:avLst/>
          </a:prstGeom>
          <a:ln w="25400" cap="rnd">
            <a:gradFill>
              <a:gsLst>
                <a:gs pos="0">
                  <a:schemeClr val="accent1"/>
                </a:gs>
                <a:gs pos="100000">
                  <a:schemeClr val="accent1">
                    <a:lumMod val="75000"/>
                  </a:schemeClr>
                </a:gs>
              </a:gsLst>
              <a:lin ang="5400000" scaled="0"/>
            </a:gradFill>
          </a:ln>
        </p:spPr>
        <p:style>
          <a:lnRef idx="1">
            <a:schemeClr val="accent1"/>
          </a:lnRef>
          <a:fillRef idx="0">
            <a:schemeClr val="accent1"/>
          </a:fillRef>
          <a:effectRef idx="0">
            <a:schemeClr val="accent1"/>
          </a:effectRef>
          <a:fontRef idx="minor">
            <a:schemeClr val="tx1"/>
          </a:fontRef>
        </p:style>
      </p:cxnSp>
      <p:sp useBgFill="1">
        <p:nvSpPr>
          <p:cNvPr id="66" name="Rectangle 65"/>
          <p:cNvSpPr/>
          <p:nvPr/>
        </p:nvSpPr>
        <p:spPr>
          <a:xfrm>
            <a:off x="7239771" y="1165559"/>
            <a:ext cx="1904229" cy="3050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Ipad-light" hidden="1"/>
          <p:cNvGrpSpPr/>
          <p:nvPr/>
        </p:nvGrpSpPr>
        <p:grpSpPr>
          <a:xfrm rot="5400000">
            <a:off x="4503025" y="1348005"/>
            <a:ext cx="3254027" cy="2482423"/>
            <a:chOff x="2992801" y="1096888"/>
            <a:chExt cx="3161381" cy="2411744"/>
          </a:xfrm>
        </p:grpSpPr>
        <p:sp>
          <p:nvSpPr>
            <p:cNvPr id="7" name="Oval 6"/>
            <p:cNvSpPr/>
            <p:nvPr/>
          </p:nvSpPr>
          <p:spPr>
            <a:xfrm>
              <a:off x="3051912" y="2233531"/>
              <a:ext cx="138455" cy="138455"/>
            </a:xfrm>
            <a:prstGeom prst="ellipse">
              <a:avLst/>
            </a:prstGeom>
            <a:gradFill>
              <a:gsLst>
                <a:gs pos="0">
                  <a:srgbClr val="000000">
                    <a:lumMod val="85000"/>
                    <a:lumOff val="15000"/>
                  </a:srgbClr>
                </a:gs>
                <a:gs pos="100000">
                  <a:srgbClr val="000000">
                    <a:lumMod val="50000"/>
                    <a:lumOff val="50000"/>
                  </a:srgbClr>
                </a:gs>
              </a:gsLst>
              <a:lin ang="16200000" scaled="1"/>
            </a:gradFill>
            <a:ln w="15875">
              <a:gradFill>
                <a:gsLst>
                  <a:gs pos="0">
                    <a:sysClr val="window" lastClr="FFFFFF">
                      <a:alpha val="9000"/>
                    </a:sysClr>
                  </a:gs>
                  <a:gs pos="100000">
                    <a:sysClr val="window" lastClr="FFFFFF"/>
                  </a:gs>
                </a:gsLst>
                <a:lin ang="5400000" scaled="0"/>
              </a:gra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 name="Freeform 8"/>
            <p:cNvSpPr>
              <a:spLocks noEditPoints="1"/>
            </p:cNvSpPr>
            <p:nvPr/>
          </p:nvSpPr>
          <p:spPr bwMode="auto">
            <a:xfrm rot="16200000">
              <a:off x="3367620" y="722069"/>
              <a:ext cx="2411744" cy="3161381"/>
            </a:xfrm>
            <a:custGeom>
              <a:avLst/>
              <a:gdLst>
                <a:gd name="T0" fmla="*/ 992 w 1028"/>
                <a:gd name="T1" fmla="*/ 0 h 1348"/>
                <a:gd name="T2" fmla="*/ 37 w 1028"/>
                <a:gd name="T3" fmla="*/ 0 h 1348"/>
                <a:gd name="T4" fmla="*/ 0 w 1028"/>
                <a:gd name="T5" fmla="*/ 38 h 1348"/>
                <a:gd name="T6" fmla="*/ 0 w 1028"/>
                <a:gd name="T7" fmla="*/ 1312 h 1348"/>
                <a:gd name="T8" fmla="*/ 37 w 1028"/>
                <a:gd name="T9" fmla="*/ 1348 h 1348"/>
                <a:gd name="T10" fmla="*/ 992 w 1028"/>
                <a:gd name="T11" fmla="*/ 1348 h 1348"/>
                <a:gd name="T12" fmla="*/ 1028 w 1028"/>
                <a:gd name="T13" fmla="*/ 1312 h 1348"/>
                <a:gd name="T14" fmla="*/ 1028 w 1028"/>
                <a:gd name="T15" fmla="*/ 38 h 1348"/>
                <a:gd name="T16" fmla="*/ 992 w 1028"/>
                <a:gd name="T17" fmla="*/ 0 h 1348"/>
                <a:gd name="T18" fmla="*/ 516 w 1028"/>
                <a:gd name="T19" fmla="*/ 44 h 1348"/>
                <a:gd name="T20" fmla="*/ 526 w 1028"/>
                <a:gd name="T21" fmla="*/ 54 h 1348"/>
                <a:gd name="T22" fmla="*/ 516 w 1028"/>
                <a:gd name="T23" fmla="*/ 64 h 1348"/>
                <a:gd name="T24" fmla="*/ 507 w 1028"/>
                <a:gd name="T25" fmla="*/ 54 h 1348"/>
                <a:gd name="T26" fmla="*/ 516 w 1028"/>
                <a:gd name="T27" fmla="*/ 44 h 1348"/>
                <a:gd name="T28" fmla="*/ 514 w 1028"/>
                <a:gd name="T29" fmla="*/ 1323 h 1348"/>
                <a:gd name="T30" fmla="*/ 484 w 1028"/>
                <a:gd name="T31" fmla="*/ 1292 h 1348"/>
                <a:gd name="T32" fmla="*/ 514 w 1028"/>
                <a:gd name="T33" fmla="*/ 1262 h 1348"/>
                <a:gd name="T34" fmla="*/ 545 w 1028"/>
                <a:gd name="T35" fmla="*/ 1292 h 1348"/>
                <a:gd name="T36" fmla="*/ 514 w 1028"/>
                <a:gd name="T37" fmla="*/ 1323 h 1348"/>
                <a:gd name="T38" fmla="*/ 932 w 1028"/>
                <a:gd name="T39" fmla="*/ 1228 h 1348"/>
                <a:gd name="T40" fmla="*/ 96 w 1028"/>
                <a:gd name="T41" fmla="*/ 1228 h 1348"/>
                <a:gd name="T42" fmla="*/ 96 w 1028"/>
                <a:gd name="T43" fmla="*/ 120 h 1348"/>
                <a:gd name="T44" fmla="*/ 932 w 1028"/>
                <a:gd name="T45" fmla="*/ 120 h 1348"/>
                <a:gd name="T46" fmla="*/ 932 w 1028"/>
                <a:gd name="T47" fmla="*/ 1228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8" h="1348">
                  <a:moveTo>
                    <a:pt x="992" y="0"/>
                  </a:moveTo>
                  <a:cubicBezTo>
                    <a:pt x="37" y="0"/>
                    <a:pt x="37" y="0"/>
                    <a:pt x="37" y="0"/>
                  </a:cubicBezTo>
                  <a:cubicBezTo>
                    <a:pt x="17" y="0"/>
                    <a:pt x="0" y="18"/>
                    <a:pt x="0" y="38"/>
                  </a:cubicBezTo>
                  <a:cubicBezTo>
                    <a:pt x="0" y="1312"/>
                    <a:pt x="0" y="1312"/>
                    <a:pt x="0" y="1312"/>
                  </a:cubicBezTo>
                  <a:cubicBezTo>
                    <a:pt x="0" y="1332"/>
                    <a:pt x="17" y="1348"/>
                    <a:pt x="37" y="1348"/>
                  </a:cubicBezTo>
                  <a:cubicBezTo>
                    <a:pt x="992" y="1348"/>
                    <a:pt x="992" y="1348"/>
                    <a:pt x="992" y="1348"/>
                  </a:cubicBezTo>
                  <a:cubicBezTo>
                    <a:pt x="1012" y="1348"/>
                    <a:pt x="1028" y="1332"/>
                    <a:pt x="1028" y="1312"/>
                  </a:cubicBezTo>
                  <a:cubicBezTo>
                    <a:pt x="1028" y="38"/>
                    <a:pt x="1028" y="38"/>
                    <a:pt x="1028" y="38"/>
                  </a:cubicBezTo>
                  <a:cubicBezTo>
                    <a:pt x="1028" y="18"/>
                    <a:pt x="1012" y="0"/>
                    <a:pt x="992" y="0"/>
                  </a:cubicBezTo>
                  <a:close/>
                  <a:moveTo>
                    <a:pt x="516" y="44"/>
                  </a:moveTo>
                  <a:cubicBezTo>
                    <a:pt x="522" y="44"/>
                    <a:pt x="526" y="49"/>
                    <a:pt x="526" y="54"/>
                  </a:cubicBezTo>
                  <a:cubicBezTo>
                    <a:pt x="526" y="59"/>
                    <a:pt x="522" y="64"/>
                    <a:pt x="516" y="64"/>
                  </a:cubicBezTo>
                  <a:cubicBezTo>
                    <a:pt x="511" y="64"/>
                    <a:pt x="507" y="59"/>
                    <a:pt x="507" y="54"/>
                  </a:cubicBezTo>
                  <a:cubicBezTo>
                    <a:pt x="507" y="49"/>
                    <a:pt x="511" y="44"/>
                    <a:pt x="516" y="44"/>
                  </a:cubicBezTo>
                  <a:close/>
                  <a:moveTo>
                    <a:pt x="514" y="1323"/>
                  </a:moveTo>
                  <a:cubicBezTo>
                    <a:pt x="497" y="1323"/>
                    <a:pt x="484" y="1309"/>
                    <a:pt x="484" y="1292"/>
                  </a:cubicBezTo>
                  <a:cubicBezTo>
                    <a:pt x="484" y="1275"/>
                    <a:pt x="497" y="1262"/>
                    <a:pt x="514" y="1262"/>
                  </a:cubicBezTo>
                  <a:cubicBezTo>
                    <a:pt x="531" y="1262"/>
                    <a:pt x="545" y="1275"/>
                    <a:pt x="545" y="1292"/>
                  </a:cubicBezTo>
                  <a:cubicBezTo>
                    <a:pt x="545" y="1309"/>
                    <a:pt x="531" y="1323"/>
                    <a:pt x="514" y="1323"/>
                  </a:cubicBezTo>
                  <a:close/>
                  <a:moveTo>
                    <a:pt x="932" y="1228"/>
                  </a:moveTo>
                  <a:cubicBezTo>
                    <a:pt x="96" y="1228"/>
                    <a:pt x="96" y="1228"/>
                    <a:pt x="96" y="1228"/>
                  </a:cubicBezTo>
                  <a:cubicBezTo>
                    <a:pt x="96" y="120"/>
                    <a:pt x="96" y="120"/>
                    <a:pt x="96" y="120"/>
                  </a:cubicBezTo>
                  <a:cubicBezTo>
                    <a:pt x="932" y="120"/>
                    <a:pt x="932" y="120"/>
                    <a:pt x="932" y="120"/>
                  </a:cubicBezTo>
                  <a:lnTo>
                    <a:pt x="932" y="1228"/>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10" name="Oval 9"/>
            <p:cNvSpPr/>
            <p:nvPr/>
          </p:nvSpPr>
          <p:spPr>
            <a:xfrm rot="16200000">
              <a:off x="5921574" y="2210582"/>
              <a:ext cx="184352" cy="184352"/>
            </a:xfrm>
            <a:prstGeom prst="ellipse">
              <a:avLst/>
            </a:prstGeom>
            <a:gradFill>
              <a:gsLst>
                <a:gs pos="59000">
                  <a:schemeClr val="bg2">
                    <a:lumMod val="75000"/>
                  </a:schemeClr>
                </a:gs>
                <a:gs pos="100000">
                  <a:schemeClr val="bg1">
                    <a:lumMod val="85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grpSp>
      <p:grpSp>
        <p:nvGrpSpPr>
          <p:cNvPr id="3" name="Group 25" hidden="1"/>
          <p:cNvGrpSpPr/>
          <p:nvPr/>
        </p:nvGrpSpPr>
        <p:grpSpPr>
          <a:xfrm>
            <a:off x="4570730" y="2406622"/>
            <a:ext cx="896015" cy="2804248"/>
            <a:chOff x="411750" y="2126829"/>
            <a:chExt cx="896015" cy="2804248"/>
          </a:xfrm>
          <a:gradFill>
            <a:gsLst>
              <a:gs pos="100000">
                <a:schemeClr val="tx2">
                  <a:lumMod val="75000"/>
                </a:schemeClr>
              </a:gs>
              <a:gs pos="0">
                <a:schemeClr val="tx2">
                  <a:lumMod val="60000"/>
                  <a:lumOff val="40000"/>
                </a:schemeClr>
              </a:gs>
            </a:gsLst>
            <a:lin ang="5400000" scaled="0"/>
          </a:gradFill>
        </p:grpSpPr>
        <p:sp>
          <p:nvSpPr>
            <p:cNvPr id="27" name="Freeform 6"/>
            <p:cNvSpPr>
              <a:spLocks/>
            </p:cNvSpPr>
            <p:nvPr/>
          </p:nvSpPr>
          <p:spPr bwMode="auto">
            <a:xfrm rot="21540000">
              <a:off x="411750" y="2126829"/>
              <a:ext cx="896015" cy="2520802"/>
            </a:xfrm>
            <a:custGeom>
              <a:avLst/>
              <a:gdLst>
                <a:gd name="T0" fmla="*/ 228 w 406"/>
                <a:gd name="T1" fmla="*/ 700 h 1142"/>
                <a:gd name="T2" fmla="*/ 148 w 406"/>
                <a:gd name="T3" fmla="*/ 590 h 1142"/>
                <a:gd name="T4" fmla="*/ 153 w 406"/>
                <a:gd name="T5" fmla="*/ 45 h 1142"/>
                <a:gd name="T6" fmla="*/ 108 w 406"/>
                <a:gd name="T7" fmla="*/ 93 h 1142"/>
                <a:gd name="T8" fmla="*/ 70 w 406"/>
                <a:gd name="T9" fmla="*/ 243 h 1142"/>
                <a:gd name="T10" fmla="*/ 30 w 406"/>
                <a:gd name="T11" fmla="*/ 374 h 1142"/>
                <a:gd name="T12" fmla="*/ 22 w 406"/>
                <a:gd name="T13" fmla="*/ 530 h 1142"/>
                <a:gd name="T14" fmla="*/ 15 w 406"/>
                <a:gd name="T15" fmla="*/ 655 h 1142"/>
                <a:gd name="T16" fmla="*/ 108 w 406"/>
                <a:gd name="T17" fmla="*/ 969 h 1142"/>
                <a:gd name="T18" fmla="*/ 165 w 406"/>
                <a:gd name="T19" fmla="*/ 1142 h 1142"/>
                <a:gd name="T20" fmla="*/ 406 w 406"/>
                <a:gd name="T21" fmla="*/ 1142 h 1142"/>
                <a:gd name="T22" fmla="*/ 406 w 406"/>
                <a:gd name="T23" fmla="*/ 1068 h 1142"/>
                <a:gd name="T24" fmla="*/ 228 w 406"/>
                <a:gd name="T25" fmla="*/ 70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1142">
                  <a:moveTo>
                    <a:pt x="228" y="700"/>
                  </a:moveTo>
                  <a:cubicBezTo>
                    <a:pt x="228" y="700"/>
                    <a:pt x="143" y="698"/>
                    <a:pt x="148" y="590"/>
                  </a:cubicBezTo>
                  <a:cubicBezTo>
                    <a:pt x="153" y="45"/>
                    <a:pt x="153" y="45"/>
                    <a:pt x="153" y="45"/>
                  </a:cubicBezTo>
                  <a:cubicBezTo>
                    <a:pt x="153" y="45"/>
                    <a:pt x="118" y="0"/>
                    <a:pt x="108" y="93"/>
                  </a:cubicBezTo>
                  <a:cubicBezTo>
                    <a:pt x="108" y="93"/>
                    <a:pt x="93" y="196"/>
                    <a:pt x="70" y="243"/>
                  </a:cubicBezTo>
                  <a:cubicBezTo>
                    <a:pt x="70" y="243"/>
                    <a:pt x="30" y="309"/>
                    <a:pt x="30" y="374"/>
                  </a:cubicBezTo>
                  <a:cubicBezTo>
                    <a:pt x="30" y="374"/>
                    <a:pt x="27" y="487"/>
                    <a:pt x="22" y="530"/>
                  </a:cubicBezTo>
                  <a:cubicBezTo>
                    <a:pt x="22" y="530"/>
                    <a:pt x="0" y="615"/>
                    <a:pt x="15" y="655"/>
                  </a:cubicBezTo>
                  <a:cubicBezTo>
                    <a:pt x="15" y="655"/>
                    <a:pt x="95" y="874"/>
                    <a:pt x="108" y="969"/>
                  </a:cubicBezTo>
                  <a:cubicBezTo>
                    <a:pt x="165" y="1142"/>
                    <a:pt x="165" y="1142"/>
                    <a:pt x="165" y="1142"/>
                  </a:cubicBezTo>
                  <a:cubicBezTo>
                    <a:pt x="406" y="1142"/>
                    <a:pt x="406" y="1142"/>
                    <a:pt x="406" y="1142"/>
                  </a:cubicBezTo>
                  <a:cubicBezTo>
                    <a:pt x="406" y="1068"/>
                    <a:pt x="406" y="1068"/>
                    <a:pt x="406" y="1068"/>
                  </a:cubicBezTo>
                  <a:cubicBezTo>
                    <a:pt x="402" y="1067"/>
                    <a:pt x="228" y="700"/>
                    <a:pt x="228" y="7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
            <p:cNvSpPr>
              <a:spLocks/>
            </p:cNvSpPr>
            <p:nvPr/>
          </p:nvSpPr>
          <p:spPr bwMode="auto">
            <a:xfrm rot="20628902">
              <a:off x="613575" y="2923218"/>
              <a:ext cx="659632" cy="2007859"/>
            </a:xfrm>
            <a:custGeom>
              <a:avLst/>
              <a:gdLst>
                <a:gd name="T0" fmla="*/ 69 w 299"/>
                <a:gd name="T1" fmla="*/ 714 h 910"/>
                <a:gd name="T2" fmla="*/ 246 w 299"/>
                <a:gd name="T3" fmla="*/ 741 h 910"/>
                <a:gd name="T4" fmla="*/ 241 w 299"/>
                <a:gd name="T5" fmla="*/ 452 h 910"/>
                <a:gd name="T6" fmla="*/ 211 w 299"/>
                <a:gd name="T7" fmla="*/ 336 h 910"/>
                <a:gd name="T8" fmla="*/ 211 w 299"/>
                <a:gd name="T9" fmla="*/ 336 h 910"/>
                <a:gd name="T10" fmla="*/ 206 w 299"/>
                <a:gd name="T11" fmla="*/ 228 h 910"/>
                <a:gd name="T12" fmla="*/ 169 w 299"/>
                <a:gd name="T13" fmla="*/ 12 h 910"/>
                <a:gd name="T14" fmla="*/ 86 w 299"/>
                <a:gd name="T15" fmla="*/ 186 h 910"/>
                <a:gd name="T16" fmla="*/ 88 w 299"/>
                <a:gd name="T17" fmla="*/ 309 h 910"/>
                <a:gd name="T18" fmla="*/ 68 w 299"/>
                <a:gd name="T19" fmla="*/ 376 h 910"/>
                <a:gd name="T20" fmla="*/ 69 w 299"/>
                <a:gd name="T21" fmla="*/ 71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910">
                  <a:moveTo>
                    <a:pt x="69" y="714"/>
                  </a:moveTo>
                  <a:cubicBezTo>
                    <a:pt x="139" y="910"/>
                    <a:pt x="246" y="741"/>
                    <a:pt x="246" y="741"/>
                  </a:cubicBezTo>
                  <a:cubicBezTo>
                    <a:pt x="246" y="741"/>
                    <a:pt x="299" y="547"/>
                    <a:pt x="241" y="452"/>
                  </a:cubicBezTo>
                  <a:cubicBezTo>
                    <a:pt x="241" y="452"/>
                    <a:pt x="204" y="356"/>
                    <a:pt x="211" y="336"/>
                  </a:cubicBezTo>
                  <a:cubicBezTo>
                    <a:pt x="211" y="336"/>
                    <a:pt x="211" y="336"/>
                    <a:pt x="211" y="336"/>
                  </a:cubicBezTo>
                  <a:cubicBezTo>
                    <a:pt x="211" y="336"/>
                    <a:pt x="204" y="268"/>
                    <a:pt x="206" y="228"/>
                  </a:cubicBezTo>
                  <a:cubicBezTo>
                    <a:pt x="206" y="228"/>
                    <a:pt x="254" y="0"/>
                    <a:pt x="169" y="12"/>
                  </a:cubicBezTo>
                  <a:cubicBezTo>
                    <a:pt x="169" y="12"/>
                    <a:pt x="118" y="5"/>
                    <a:pt x="86" y="186"/>
                  </a:cubicBezTo>
                  <a:cubicBezTo>
                    <a:pt x="86" y="186"/>
                    <a:pt x="86" y="286"/>
                    <a:pt x="88" y="309"/>
                  </a:cubicBezTo>
                  <a:cubicBezTo>
                    <a:pt x="88" y="309"/>
                    <a:pt x="81" y="361"/>
                    <a:pt x="68" y="376"/>
                  </a:cubicBezTo>
                  <a:cubicBezTo>
                    <a:pt x="68" y="376"/>
                    <a:pt x="0" y="519"/>
                    <a:pt x="69" y="7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22" hidden="1"/>
          <p:cNvGrpSpPr/>
          <p:nvPr/>
        </p:nvGrpSpPr>
        <p:grpSpPr>
          <a:xfrm>
            <a:off x="6655723" y="2565372"/>
            <a:ext cx="1032056" cy="2723550"/>
            <a:chOff x="2505056" y="2126829"/>
            <a:chExt cx="1032056" cy="2723550"/>
          </a:xfrm>
          <a:gradFill>
            <a:gsLst>
              <a:gs pos="100000">
                <a:schemeClr val="tx2">
                  <a:lumMod val="75000"/>
                </a:schemeClr>
              </a:gs>
              <a:gs pos="0">
                <a:schemeClr val="tx2">
                  <a:lumMod val="60000"/>
                  <a:lumOff val="40000"/>
                </a:schemeClr>
              </a:gs>
            </a:gsLst>
            <a:lin ang="5400000" scaled="0"/>
          </a:gradFill>
        </p:grpSpPr>
        <p:sp>
          <p:nvSpPr>
            <p:cNvPr id="24" name="Freeform 8"/>
            <p:cNvSpPr>
              <a:spLocks/>
            </p:cNvSpPr>
            <p:nvPr/>
          </p:nvSpPr>
          <p:spPr bwMode="auto">
            <a:xfrm rot="60000">
              <a:off x="2641097" y="2126829"/>
              <a:ext cx="896015" cy="2520802"/>
            </a:xfrm>
            <a:custGeom>
              <a:avLst/>
              <a:gdLst>
                <a:gd name="T0" fmla="*/ 178 w 406"/>
                <a:gd name="T1" fmla="*/ 700 h 1142"/>
                <a:gd name="T2" fmla="*/ 258 w 406"/>
                <a:gd name="T3" fmla="*/ 590 h 1142"/>
                <a:gd name="T4" fmla="*/ 253 w 406"/>
                <a:gd name="T5" fmla="*/ 45 h 1142"/>
                <a:gd name="T6" fmla="*/ 298 w 406"/>
                <a:gd name="T7" fmla="*/ 93 h 1142"/>
                <a:gd name="T8" fmla="*/ 336 w 406"/>
                <a:gd name="T9" fmla="*/ 243 h 1142"/>
                <a:gd name="T10" fmla="*/ 376 w 406"/>
                <a:gd name="T11" fmla="*/ 374 h 1142"/>
                <a:gd name="T12" fmla="*/ 384 w 406"/>
                <a:gd name="T13" fmla="*/ 530 h 1142"/>
                <a:gd name="T14" fmla="*/ 391 w 406"/>
                <a:gd name="T15" fmla="*/ 655 h 1142"/>
                <a:gd name="T16" fmla="*/ 298 w 406"/>
                <a:gd name="T17" fmla="*/ 969 h 1142"/>
                <a:gd name="T18" fmla="*/ 241 w 406"/>
                <a:gd name="T19" fmla="*/ 1142 h 1142"/>
                <a:gd name="T20" fmla="*/ 0 w 406"/>
                <a:gd name="T21" fmla="*/ 1142 h 1142"/>
                <a:gd name="T22" fmla="*/ 0 w 406"/>
                <a:gd name="T23" fmla="*/ 1068 h 1142"/>
                <a:gd name="T24" fmla="*/ 178 w 406"/>
                <a:gd name="T25" fmla="*/ 70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1142">
                  <a:moveTo>
                    <a:pt x="178" y="700"/>
                  </a:moveTo>
                  <a:cubicBezTo>
                    <a:pt x="178" y="700"/>
                    <a:pt x="263" y="698"/>
                    <a:pt x="258" y="590"/>
                  </a:cubicBezTo>
                  <a:cubicBezTo>
                    <a:pt x="253" y="45"/>
                    <a:pt x="253" y="45"/>
                    <a:pt x="253" y="45"/>
                  </a:cubicBezTo>
                  <a:cubicBezTo>
                    <a:pt x="253" y="45"/>
                    <a:pt x="288" y="0"/>
                    <a:pt x="298" y="93"/>
                  </a:cubicBezTo>
                  <a:cubicBezTo>
                    <a:pt x="298" y="93"/>
                    <a:pt x="313" y="196"/>
                    <a:pt x="336" y="243"/>
                  </a:cubicBezTo>
                  <a:cubicBezTo>
                    <a:pt x="336" y="243"/>
                    <a:pt x="376" y="309"/>
                    <a:pt x="376" y="374"/>
                  </a:cubicBezTo>
                  <a:cubicBezTo>
                    <a:pt x="376" y="374"/>
                    <a:pt x="379" y="487"/>
                    <a:pt x="384" y="530"/>
                  </a:cubicBezTo>
                  <a:cubicBezTo>
                    <a:pt x="384" y="530"/>
                    <a:pt x="406" y="615"/>
                    <a:pt x="391" y="655"/>
                  </a:cubicBezTo>
                  <a:cubicBezTo>
                    <a:pt x="391" y="655"/>
                    <a:pt x="311" y="874"/>
                    <a:pt x="298" y="969"/>
                  </a:cubicBezTo>
                  <a:cubicBezTo>
                    <a:pt x="241" y="1142"/>
                    <a:pt x="241" y="1142"/>
                    <a:pt x="241" y="1142"/>
                  </a:cubicBezTo>
                  <a:cubicBezTo>
                    <a:pt x="0" y="1142"/>
                    <a:pt x="0" y="1142"/>
                    <a:pt x="0" y="1142"/>
                  </a:cubicBezTo>
                  <a:cubicBezTo>
                    <a:pt x="0" y="1068"/>
                    <a:pt x="0" y="1068"/>
                    <a:pt x="0" y="1068"/>
                  </a:cubicBezTo>
                  <a:cubicBezTo>
                    <a:pt x="4" y="1067"/>
                    <a:pt x="178" y="700"/>
                    <a:pt x="178" y="7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p:cNvSpPr>
            <p:nvPr/>
          </p:nvSpPr>
          <p:spPr bwMode="auto">
            <a:xfrm rot="393182">
              <a:off x="2505056" y="2842520"/>
              <a:ext cx="659632" cy="2007859"/>
            </a:xfrm>
            <a:custGeom>
              <a:avLst/>
              <a:gdLst>
                <a:gd name="T0" fmla="*/ 230 w 299"/>
                <a:gd name="T1" fmla="*/ 714 h 910"/>
                <a:gd name="T2" fmla="*/ 53 w 299"/>
                <a:gd name="T3" fmla="*/ 741 h 910"/>
                <a:gd name="T4" fmla="*/ 58 w 299"/>
                <a:gd name="T5" fmla="*/ 452 h 910"/>
                <a:gd name="T6" fmla="*/ 88 w 299"/>
                <a:gd name="T7" fmla="*/ 336 h 910"/>
                <a:gd name="T8" fmla="*/ 88 w 299"/>
                <a:gd name="T9" fmla="*/ 336 h 910"/>
                <a:gd name="T10" fmla="*/ 93 w 299"/>
                <a:gd name="T11" fmla="*/ 228 h 910"/>
                <a:gd name="T12" fmla="*/ 130 w 299"/>
                <a:gd name="T13" fmla="*/ 12 h 910"/>
                <a:gd name="T14" fmla="*/ 213 w 299"/>
                <a:gd name="T15" fmla="*/ 186 h 910"/>
                <a:gd name="T16" fmla="*/ 211 w 299"/>
                <a:gd name="T17" fmla="*/ 309 h 910"/>
                <a:gd name="T18" fmla="*/ 231 w 299"/>
                <a:gd name="T19" fmla="*/ 376 h 910"/>
                <a:gd name="T20" fmla="*/ 230 w 299"/>
                <a:gd name="T21" fmla="*/ 71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910">
                  <a:moveTo>
                    <a:pt x="230" y="714"/>
                  </a:moveTo>
                  <a:cubicBezTo>
                    <a:pt x="160" y="910"/>
                    <a:pt x="53" y="741"/>
                    <a:pt x="53" y="741"/>
                  </a:cubicBezTo>
                  <a:cubicBezTo>
                    <a:pt x="53" y="741"/>
                    <a:pt x="0" y="547"/>
                    <a:pt x="58" y="452"/>
                  </a:cubicBezTo>
                  <a:cubicBezTo>
                    <a:pt x="58" y="452"/>
                    <a:pt x="95" y="356"/>
                    <a:pt x="88" y="336"/>
                  </a:cubicBezTo>
                  <a:cubicBezTo>
                    <a:pt x="88" y="336"/>
                    <a:pt x="88" y="336"/>
                    <a:pt x="88" y="336"/>
                  </a:cubicBezTo>
                  <a:cubicBezTo>
                    <a:pt x="88" y="336"/>
                    <a:pt x="95" y="268"/>
                    <a:pt x="93" y="228"/>
                  </a:cubicBezTo>
                  <a:cubicBezTo>
                    <a:pt x="93" y="228"/>
                    <a:pt x="45" y="0"/>
                    <a:pt x="130" y="12"/>
                  </a:cubicBezTo>
                  <a:cubicBezTo>
                    <a:pt x="130" y="12"/>
                    <a:pt x="181" y="5"/>
                    <a:pt x="213" y="186"/>
                  </a:cubicBezTo>
                  <a:cubicBezTo>
                    <a:pt x="213" y="186"/>
                    <a:pt x="213" y="286"/>
                    <a:pt x="211" y="309"/>
                  </a:cubicBezTo>
                  <a:cubicBezTo>
                    <a:pt x="211" y="309"/>
                    <a:pt x="218" y="361"/>
                    <a:pt x="231" y="376"/>
                  </a:cubicBezTo>
                  <a:cubicBezTo>
                    <a:pt x="231" y="376"/>
                    <a:pt x="299" y="519"/>
                    <a:pt x="230" y="714"/>
                  </a:cubicBezTo>
                  <a:close/>
                </a:path>
              </a:pathLst>
            </a:custGeom>
            <a:grpFill/>
            <a:ln>
              <a:noFill/>
            </a:ln>
            <a:effectLst>
              <a:outerShdw blurRad="50800" dist="38100" dir="8100000" algn="tr"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3" name="Text Placeholder 19"/>
          <p:cNvSpPr txBox="1">
            <a:spLocks/>
          </p:cNvSpPr>
          <p:nvPr/>
        </p:nvSpPr>
        <p:spPr>
          <a:xfrm>
            <a:off x="337249" y="1313939"/>
            <a:ext cx="4168543" cy="2256094"/>
          </a:xfrm>
          <a:prstGeom prst="rect">
            <a:avLst/>
          </a:prstGeom>
        </p:spPr>
        <p:txBody>
          <a:bodyPr vert="horz" lIns="0" tIns="0" rIns="0" bIns="0" rtlCol="0" anchor="ctr"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fontAlgn="base">
              <a:lnSpc>
                <a:spcPct val="90000"/>
              </a:lnSpc>
              <a:spcBef>
                <a:spcPct val="0"/>
              </a:spcBef>
              <a:spcAft>
                <a:spcPts val="1800"/>
              </a:spcAft>
              <a:buNone/>
            </a:pPr>
            <a:r>
              <a:rPr lang="en-US" sz="4000" b="1" dirty="0" smtClean="0">
                <a:ln w="6350">
                  <a:noFill/>
                </a:ln>
                <a:gradFill>
                  <a:gsLst>
                    <a:gs pos="0">
                      <a:schemeClr val="accent1">
                        <a:lumMod val="75000"/>
                      </a:schemeClr>
                    </a:gs>
                    <a:gs pos="100000">
                      <a:schemeClr val="accent1">
                        <a:lumMod val="95000"/>
                      </a:schemeClr>
                    </a:gs>
                  </a:gsLst>
                  <a:lin ang="16200000" scaled="0"/>
                </a:gradFill>
              </a:rPr>
              <a:t> </a:t>
            </a:r>
            <a:r>
              <a:rPr lang="en-US" sz="2400" b="1" dirty="0" smtClean="0">
                <a:ln w="6350">
                  <a:noFill/>
                </a:ln>
                <a:gradFill>
                  <a:gsLst>
                    <a:gs pos="0">
                      <a:schemeClr val="accent1">
                        <a:lumMod val="75000"/>
                      </a:schemeClr>
                    </a:gs>
                    <a:gs pos="100000">
                      <a:schemeClr val="accent1">
                        <a:lumMod val="95000"/>
                      </a:schemeClr>
                    </a:gs>
                  </a:gsLst>
                  <a:lin ang="16200000" scaled="0"/>
                </a:gradFill>
              </a:rPr>
              <a:t>Social. Mobile. Complete.           </a:t>
            </a:r>
            <a:r>
              <a:rPr lang="en-US" sz="4000" b="1" dirty="0" smtClean="0">
                <a:ln w="6350">
                  <a:noFill/>
                </a:ln>
                <a:solidFill>
                  <a:schemeClr val="tx1"/>
                </a:solidFill>
              </a:rPr>
              <a:t>HR In the Cloud</a:t>
            </a:r>
            <a:endParaRPr lang="en-US" sz="1600" b="1" dirty="0">
              <a:ln w="6350">
                <a:noFill/>
              </a:ln>
              <a:solidFill>
                <a:schemeClr val="tx1"/>
              </a:solidFill>
            </a:endParaRPr>
          </a:p>
        </p:txBody>
      </p:sp>
      <p:grpSp>
        <p:nvGrpSpPr>
          <p:cNvPr id="5" name="Group 84"/>
          <p:cNvGrpSpPr/>
          <p:nvPr/>
        </p:nvGrpSpPr>
        <p:grpSpPr>
          <a:xfrm>
            <a:off x="4592659" y="962203"/>
            <a:ext cx="3117049" cy="4326719"/>
            <a:chOff x="443903" y="962203"/>
            <a:chExt cx="3117049" cy="4326719"/>
          </a:xfrm>
        </p:grpSpPr>
        <p:grpSp>
          <p:nvGrpSpPr>
            <p:cNvPr id="6" name="Ipad-light"/>
            <p:cNvGrpSpPr/>
            <p:nvPr/>
          </p:nvGrpSpPr>
          <p:grpSpPr>
            <a:xfrm rot="5400000">
              <a:off x="376198" y="1348005"/>
              <a:ext cx="3254027" cy="2482423"/>
              <a:chOff x="2992801" y="1096888"/>
              <a:chExt cx="3161381" cy="2411744"/>
            </a:xfrm>
          </p:grpSpPr>
          <p:sp>
            <p:nvSpPr>
              <p:cNvPr id="87" name="Oval 86"/>
              <p:cNvSpPr/>
              <p:nvPr/>
            </p:nvSpPr>
            <p:spPr>
              <a:xfrm>
                <a:off x="3051912" y="2233531"/>
                <a:ext cx="138455" cy="138455"/>
              </a:xfrm>
              <a:prstGeom prst="ellipse">
                <a:avLst/>
              </a:prstGeom>
              <a:gradFill>
                <a:gsLst>
                  <a:gs pos="0">
                    <a:srgbClr val="000000">
                      <a:lumMod val="85000"/>
                      <a:lumOff val="15000"/>
                    </a:srgbClr>
                  </a:gs>
                  <a:gs pos="100000">
                    <a:srgbClr val="000000">
                      <a:lumMod val="50000"/>
                      <a:lumOff val="50000"/>
                    </a:srgbClr>
                  </a:gs>
                </a:gsLst>
                <a:lin ang="16200000" scaled="1"/>
              </a:gradFill>
              <a:ln w="15875">
                <a:gradFill>
                  <a:gsLst>
                    <a:gs pos="0">
                      <a:sysClr val="window" lastClr="FFFFFF">
                        <a:alpha val="9000"/>
                      </a:sysClr>
                    </a:gs>
                    <a:gs pos="100000">
                      <a:sysClr val="window" lastClr="FFFFFF"/>
                    </a:gs>
                  </a:gsLst>
                  <a:lin ang="5400000" scaled="0"/>
                </a:gra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8" name="Freeform 87"/>
              <p:cNvSpPr>
                <a:spLocks noEditPoints="1"/>
              </p:cNvSpPr>
              <p:nvPr/>
            </p:nvSpPr>
            <p:spPr bwMode="auto">
              <a:xfrm rot="16200000">
                <a:off x="3367620" y="722069"/>
                <a:ext cx="2411744" cy="3161381"/>
              </a:xfrm>
              <a:custGeom>
                <a:avLst/>
                <a:gdLst>
                  <a:gd name="T0" fmla="*/ 992 w 1028"/>
                  <a:gd name="T1" fmla="*/ 0 h 1348"/>
                  <a:gd name="T2" fmla="*/ 37 w 1028"/>
                  <a:gd name="T3" fmla="*/ 0 h 1348"/>
                  <a:gd name="T4" fmla="*/ 0 w 1028"/>
                  <a:gd name="T5" fmla="*/ 38 h 1348"/>
                  <a:gd name="T6" fmla="*/ 0 w 1028"/>
                  <a:gd name="T7" fmla="*/ 1312 h 1348"/>
                  <a:gd name="T8" fmla="*/ 37 w 1028"/>
                  <a:gd name="T9" fmla="*/ 1348 h 1348"/>
                  <a:gd name="T10" fmla="*/ 992 w 1028"/>
                  <a:gd name="T11" fmla="*/ 1348 h 1348"/>
                  <a:gd name="T12" fmla="*/ 1028 w 1028"/>
                  <a:gd name="T13" fmla="*/ 1312 h 1348"/>
                  <a:gd name="T14" fmla="*/ 1028 w 1028"/>
                  <a:gd name="T15" fmla="*/ 38 h 1348"/>
                  <a:gd name="T16" fmla="*/ 992 w 1028"/>
                  <a:gd name="T17" fmla="*/ 0 h 1348"/>
                  <a:gd name="T18" fmla="*/ 516 w 1028"/>
                  <a:gd name="T19" fmla="*/ 44 h 1348"/>
                  <a:gd name="T20" fmla="*/ 526 w 1028"/>
                  <a:gd name="T21" fmla="*/ 54 h 1348"/>
                  <a:gd name="T22" fmla="*/ 516 w 1028"/>
                  <a:gd name="T23" fmla="*/ 64 h 1348"/>
                  <a:gd name="T24" fmla="*/ 507 w 1028"/>
                  <a:gd name="T25" fmla="*/ 54 h 1348"/>
                  <a:gd name="T26" fmla="*/ 516 w 1028"/>
                  <a:gd name="T27" fmla="*/ 44 h 1348"/>
                  <a:gd name="T28" fmla="*/ 514 w 1028"/>
                  <a:gd name="T29" fmla="*/ 1323 h 1348"/>
                  <a:gd name="T30" fmla="*/ 484 w 1028"/>
                  <a:gd name="T31" fmla="*/ 1292 h 1348"/>
                  <a:gd name="T32" fmla="*/ 514 w 1028"/>
                  <a:gd name="T33" fmla="*/ 1262 h 1348"/>
                  <a:gd name="T34" fmla="*/ 545 w 1028"/>
                  <a:gd name="T35" fmla="*/ 1292 h 1348"/>
                  <a:gd name="T36" fmla="*/ 514 w 1028"/>
                  <a:gd name="T37" fmla="*/ 1323 h 1348"/>
                  <a:gd name="T38" fmla="*/ 932 w 1028"/>
                  <a:gd name="T39" fmla="*/ 1228 h 1348"/>
                  <a:gd name="T40" fmla="*/ 96 w 1028"/>
                  <a:gd name="T41" fmla="*/ 1228 h 1348"/>
                  <a:gd name="T42" fmla="*/ 96 w 1028"/>
                  <a:gd name="T43" fmla="*/ 120 h 1348"/>
                  <a:gd name="T44" fmla="*/ 932 w 1028"/>
                  <a:gd name="T45" fmla="*/ 120 h 1348"/>
                  <a:gd name="T46" fmla="*/ 932 w 1028"/>
                  <a:gd name="T47" fmla="*/ 1228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8" h="1348">
                    <a:moveTo>
                      <a:pt x="992" y="0"/>
                    </a:moveTo>
                    <a:cubicBezTo>
                      <a:pt x="37" y="0"/>
                      <a:pt x="37" y="0"/>
                      <a:pt x="37" y="0"/>
                    </a:cubicBezTo>
                    <a:cubicBezTo>
                      <a:pt x="17" y="0"/>
                      <a:pt x="0" y="18"/>
                      <a:pt x="0" y="38"/>
                    </a:cubicBezTo>
                    <a:cubicBezTo>
                      <a:pt x="0" y="1312"/>
                      <a:pt x="0" y="1312"/>
                      <a:pt x="0" y="1312"/>
                    </a:cubicBezTo>
                    <a:cubicBezTo>
                      <a:pt x="0" y="1332"/>
                      <a:pt x="17" y="1348"/>
                      <a:pt x="37" y="1348"/>
                    </a:cubicBezTo>
                    <a:cubicBezTo>
                      <a:pt x="992" y="1348"/>
                      <a:pt x="992" y="1348"/>
                      <a:pt x="992" y="1348"/>
                    </a:cubicBezTo>
                    <a:cubicBezTo>
                      <a:pt x="1012" y="1348"/>
                      <a:pt x="1028" y="1332"/>
                      <a:pt x="1028" y="1312"/>
                    </a:cubicBezTo>
                    <a:cubicBezTo>
                      <a:pt x="1028" y="38"/>
                      <a:pt x="1028" y="38"/>
                      <a:pt x="1028" y="38"/>
                    </a:cubicBezTo>
                    <a:cubicBezTo>
                      <a:pt x="1028" y="18"/>
                      <a:pt x="1012" y="0"/>
                      <a:pt x="992" y="0"/>
                    </a:cubicBezTo>
                    <a:close/>
                    <a:moveTo>
                      <a:pt x="516" y="44"/>
                    </a:moveTo>
                    <a:cubicBezTo>
                      <a:pt x="522" y="44"/>
                      <a:pt x="526" y="49"/>
                      <a:pt x="526" y="54"/>
                    </a:cubicBezTo>
                    <a:cubicBezTo>
                      <a:pt x="526" y="59"/>
                      <a:pt x="522" y="64"/>
                      <a:pt x="516" y="64"/>
                    </a:cubicBezTo>
                    <a:cubicBezTo>
                      <a:pt x="511" y="64"/>
                      <a:pt x="507" y="59"/>
                      <a:pt x="507" y="54"/>
                    </a:cubicBezTo>
                    <a:cubicBezTo>
                      <a:pt x="507" y="49"/>
                      <a:pt x="511" y="44"/>
                      <a:pt x="516" y="44"/>
                    </a:cubicBezTo>
                    <a:close/>
                    <a:moveTo>
                      <a:pt x="514" y="1323"/>
                    </a:moveTo>
                    <a:cubicBezTo>
                      <a:pt x="497" y="1323"/>
                      <a:pt x="484" y="1309"/>
                      <a:pt x="484" y="1292"/>
                    </a:cubicBezTo>
                    <a:cubicBezTo>
                      <a:pt x="484" y="1275"/>
                      <a:pt x="497" y="1262"/>
                      <a:pt x="514" y="1262"/>
                    </a:cubicBezTo>
                    <a:cubicBezTo>
                      <a:pt x="531" y="1262"/>
                      <a:pt x="545" y="1275"/>
                      <a:pt x="545" y="1292"/>
                    </a:cubicBezTo>
                    <a:cubicBezTo>
                      <a:pt x="545" y="1309"/>
                      <a:pt x="531" y="1323"/>
                      <a:pt x="514" y="1323"/>
                    </a:cubicBezTo>
                    <a:close/>
                    <a:moveTo>
                      <a:pt x="932" y="1228"/>
                    </a:moveTo>
                    <a:cubicBezTo>
                      <a:pt x="96" y="1228"/>
                      <a:pt x="96" y="1228"/>
                      <a:pt x="96" y="1228"/>
                    </a:cubicBezTo>
                    <a:cubicBezTo>
                      <a:pt x="96" y="120"/>
                      <a:pt x="96" y="120"/>
                      <a:pt x="96" y="120"/>
                    </a:cubicBezTo>
                    <a:cubicBezTo>
                      <a:pt x="932" y="120"/>
                      <a:pt x="932" y="120"/>
                      <a:pt x="932" y="120"/>
                    </a:cubicBezTo>
                    <a:lnTo>
                      <a:pt x="932" y="1228"/>
                    </a:lnTo>
                    <a:close/>
                  </a:path>
                </a:pathLst>
              </a:custGeom>
              <a:gradFill flip="none" rotWithShape="1">
                <a:gsLst>
                  <a:gs pos="90000">
                    <a:srgbClr val="424545"/>
                  </a:gs>
                  <a:gs pos="0">
                    <a:srgbClr val="424545">
                      <a:lumMod val="60000"/>
                      <a:lumOff val="40000"/>
                    </a:srgbClr>
                  </a:gs>
                </a:gsLst>
                <a:lin ang="5400000" scaled="1"/>
                <a:tileRect/>
              </a:gradFill>
              <a:ln w="42" cap="flat">
                <a:no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US" sz="1600" b="1" kern="0">
                  <a:solidFill>
                    <a:sysClr val="window" lastClr="FFFFFF"/>
                  </a:solidFill>
                </a:endParaRPr>
              </a:p>
            </p:txBody>
          </p:sp>
          <p:sp>
            <p:nvSpPr>
              <p:cNvPr id="89" name="Oval 88"/>
              <p:cNvSpPr/>
              <p:nvPr/>
            </p:nvSpPr>
            <p:spPr>
              <a:xfrm rot="16200000">
                <a:off x="5921574" y="2210582"/>
                <a:ext cx="184352" cy="184352"/>
              </a:xfrm>
              <a:prstGeom prst="ellipse">
                <a:avLst/>
              </a:prstGeom>
              <a:gradFill>
                <a:gsLst>
                  <a:gs pos="59000">
                    <a:schemeClr val="bg2">
                      <a:lumMod val="75000"/>
                    </a:schemeClr>
                  </a:gs>
                  <a:gs pos="100000">
                    <a:schemeClr val="bg1">
                      <a:lumMod val="85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grpSp>
        <p:grpSp>
          <p:nvGrpSpPr>
            <p:cNvPr id="8" name="Group 89"/>
            <p:cNvGrpSpPr/>
            <p:nvPr/>
          </p:nvGrpSpPr>
          <p:grpSpPr>
            <a:xfrm>
              <a:off x="443903" y="2406622"/>
              <a:ext cx="896015" cy="2804248"/>
              <a:chOff x="411750" y="2126829"/>
              <a:chExt cx="896015" cy="2804248"/>
            </a:xfrm>
            <a:gradFill>
              <a:gsLst>
                <a:gs pos="100000">
                  <a:schemeClr val="tx2">
                    <a:lumMod val="75000"/>
                  </a:schemeClr>
                </a:gs>
                <a:gs pos="0">
                  <a:schemeClr val="tx2">
                    <a:lumMod val="60000"/>
                    <a:lumOff val="40000"/>
                  </a:schemeClr>
                </a:gs>
              </a:gsLst>
              <a:lin ang="5400000" scaled="0"/>
            </a:gradFill>
          </p:grpSpPr>
          <p:sp>
            <p:nvSpPr>
              <p:cNvPr id="91" name="Freeform 6"/>
              <p:cNvSpPr>
                <a:spLocks/>
              </p:cNvSpPr>
              <p:nvPr/>
            </p:nvSpPr>
            <p:spPr bwMode="auto">
              <a:xfrm rot="21540000">
                <a:off x="411750" y="2126829"/>
                <a:ext cx="896015" cy="2520802"/>
              </a:xfrm>
              <a:custGeom>
                <a:avLst/>
                <a:gdLst>
                  <a:gd name="T0" fmla="*/ 228 w 406"/>
                  <a:gd name="T1" fmla="*/ 700 h 1142"/>
                  <a:gd name="T2" fmla="*/ 148 w 406"/>
                  <a:gd name="T3" fmla="*/ 590 h 1142"/>
                  <a:gd name="T4" fmla="*/ 153 w 406"/>
                  <a:gd name="T5" fmla="*/ 45 h 1142"/>
                  <a:gd name="T6" fmla="*/ 108 w 406"/>
                  <a:gd name="T7" fmla="*/ 93 h 1142"/>
                  <a:gd name="T8" fmla="*/ 70 w 406"/>
                  <a:gd name="T9" fmla="*/ 243 h 1142"/>
                  <a:gd name="T10" fmla="*/ 30 w 406"/>
                  <a:gd name="T11" fmla="*/ 374 h 1142"/>
                  <a:gd name="T12" fmla="*/ 22 w 406"/>
                  <a:gd name="T13" fmla="*/ 530 h 1142"/>
                  <a:gd name="T14" fmla="*/ 15 w 406"/>
                  <a:gd name="T15" fmla="*/ 655 h 1142"/>
                  <a:gd name="T16" fmla="*/ 108 w 406"/>
                  <a:gd name="T17" fmla="*/ 969 h 1142"/>
                  <a:gd name="T18" fmla="*/ 165 w 406"/>
                  <a:gd name="T19" fmla="*/ 1142 h 1142"/>
                  <a:gd name="T20" fmla="*/ 406 w 406"/>
                  <a:gd name="T21" fmla="*/ 1142 h 1142"/>
                  <a:gd name="T22" fmla="*/ 406 w 406"/>
                  <a:gd name="T23" fmla="*/ 1068 h 1142"/>
                  <a:gd name="T24" fmla="*/ 228 w 406"/>
                  <a:gd name="T25" fmla="*/ 70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1142">
                    <a:moveTo>
                      <a:pt x="228" y="700"/>
                    </a:moveTo>
                    <a:cubicBezTo>
                      <a:pt x="228" y="700"/>
                      <a:pt x="143" y="698"/>
                      <a:pt x="148" y="590"/>
                    </a:cubicBezTo>
                    <a:cubicBezTo>
                      <a:pt x="153" y="45"/>
                      <a:pt x="153" y="45"/>
                      <a:pt x="153" y="45"/>
                    </a:cubicBezTo>
                    <a:cubicBezTo>
                      <a:pt x="153" y="45"/>
                      <a:pt x="118" y="0"/>
                      <a:pt x="108" y="93"/>
                    </a:cubicBezTo>
                    <a:cubicBezTo>
                      <a:pt x="108" y="93"/>
                      <a:pt x="93" y="196"/>
                      <a:pt x="70" y="243"/>
                    </a:cubicBezTo>
                    <a:cubicBezTo>
                      <a:pt x="70" y="243"/>
                      <a:pt x="30" y="309"/>
                      <a:pt x="30" y="374"/>
                    </a:cubicBezTo>
                    <a:cubicBezTo>
                      <a:pt x="30" y="374"/>
                      <a:pt x="27" y="487"/>
                      <a:pt x="22" y="530"/>
                    </a:cubicBezTo>
                    <a:cubicBezTo>
                      <a:pt x="22" y="530"/>
                      <a:pt x="0" y="615"/>
                      <a:pt x="15" y="655"/>
                    </a:cubicBezTo>
                    <a:cubicBezTo>
                      <a:pt x="15" y="655"/>
                      <a:pt x="95" y="874"/>
                      <a:pt x="108" y="969"/>
                    </a:cubicBezTo>
                    <a:cubicBezTo>
                      <a:pt x="165" y="1142"/>
                      <a:pt x="165" y="1142"/>
                      <a:pt x="165" y="1142"/>
                    </a:cubicBezTo>
                    <a:cubicBezTo>
                      <a:pt x="406" y="1142"/>
                      <a:pt x="406" y="1142"/>
                      <a:pt x="406" y="1142"/>
                    </a:cubicBezTo>
                    <a:cubicBezTo>
                      <a:pt x="406" y="1068"/>
                      <a:pt x="406" y="1068"/>
                      <a:pt x="406" y="1068"/>
                    </a:cubicBezTo>
                    <a:cubicBezTo>
                      <a:pt x="402" y="1067"/>
                      <a:pt x="228" y="700"/>
                      <a:pt x="228" y="7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
              <p:cNvSpPr>
                <a:spLocks/>
              </p:cNvSpPr>
              <p:nvPr/>
            </p:nvSpPr>
            <p:spPr bwMode="auto">
              <a:xfrm rot="20628902">
                <a:off x="613575" y="2923218"/>
                <a:ext cx="659632" cy="2007859"/>
              </a:xfrm>
              <a:custGeom>
                <a:avLst/>
                <a:gdLst>
                  <a:gd name="T0" fmla="*/ 69 w 299"/>
                  <a:gd name="T1" fmla="*/ 714 h 910"/>
                  <a:gd name="T2" fmla="*/ 246 w 299"/>
                  <a:gd name="T3" fmla="*/ 741 h 910"/>
                  <a:gd name="T4" fmla="*/ 241 w 299"/>
                  <a:gd name="T5" fmla="*/ 452 h 910"/>
                  <a:gd name="T6" fmla="*/ 211 w 299"/>
                  <a:gd name="T7" fmla="*/ 336 h 910"/>
                  <a:gd name="T8" fmla="*/ 211 w 299"/>
                  <a:gd name="T9" fmla="*/ 336 h 910"/>
                  <a:gd name="T10" fmla="*/ 206 w 299"/>
                  <a:gd name="T11" fmla="*/ 228 h 910"/>
                  <a:gd name="T12" fmla="*/ 169 w 299"/>
                  <a:gd name="T13" fmla="*/ 12 h 910"/>
                  <a:gd name="T14" fmla="*/ 86 w 299"/>
                  <a:gd name="T15" fmla="*/ 186 h 910"/>
                  <a:gd name="T16" fmla="*/ 88 w 299"/>
                  <a:gd name="T17" fmla="*/ 309 h 910"/>
                  <a:gd name="T18" fmla="*/ 68 w 299"/>
                  <a:gd name="T19" fmla="*/ 376 h 910"/>
                  <a:gd name="T20" fmla="*/ 69 w 299"/>
                  <a:gd name="T21" fmla="*/ 71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910">
                    <a:moveTo>
                      <a:pt x="69" y="714"/>
                    </a:moveTo>
                    <a:cubicBezTo>
                      <a:pt x="139" y="910"/>
                      <a:pt x="246" y="741"/>
                      <a:pt x="246" y="741"/>
                    </a:cubicBezTo>
                    <a:cubicBezTo>
                      <a:pt x="246" y="741"/>
                      <a:pt x="299" y="547"/>
                      <a:pt x="241" y="452"/>
                    </a:cubicBezTo>
                    <a:cubicBezTo>
                      <a:pt x="241" y="452"/>
                      <a:pt x="204" y="356"/>
                      <a:pt x="211" y="336"/>
                    </a:cubicBezTo>
                    <a:cubicBezTo>
                      <a:pt x="211" y="336"/>
                      <a:pt x="211" y="336"/>
                      <a:pt x="211" y="336"/>
                    </a:cubicBezTo>
                    <a:cubicBezTo>
                      <a:pt x="211" y="336"/>
                      <a:pt x="204" y="268"/>
                      <a:pt x="206" y="228"/>
                    </a:cubicBezTo>
                    <a:cubicBezTo>
                      <a:pt x="206" y="228"/>
                      <a:pt x="254" y="0"/>
                      <a:pt x="169" y="12"/>
                    </a:cubicBezTo>
                    <a:cubicBezTo>
                      <a:pt x="169" y="12"/>
                      <a:pt x="118" y="5"/>
                      <a:pt x="86" y="186"/>
                    </a:cubicBezTo>
                    <a:cubicBezTo>
                      <a:pt x="86" y="186"/>
                      <a:pt x="86" y="286"/>
                      <a:pt x="88" y="309"/>
                    </a:cubicBezTo>
                    <a:cubicBezTo>
                      <a:pt x="88" y="309"/>
                      <a:pt x="81" y="361"/>
                      <a:pt x="68" y="376"/>
                    </a:cubicBezTo>
                    <a:cubicBezTo>
                      <a:pt x="68" y="376"/>
                      <a:pt x="0" y="519"/>
                      <a:pt x="69" y="7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92"/>
            <p:cNvGrpSpPr/>
            <p:nvPr/>
          </p:nvGrpSpPr>
          <p:grpSpPr>
            <a:xfrm>
              <a:off x="2528896" y="2565372"/>
              <a:ext cx="1032056" cy="2723550"/>
              <a:chOff x="2505056" y="2126829"/>
              <a:chExt cx="1032056" cy="2723550"/>
            </a:xfrm>
            <a:gradFill>
              <a:gsLst>
                <a:gs pos="100000">
                  <a:schemeClr val="tx2">
                    <a:lumMod val="75000"/>
                  </a:schemeClr>
                </a:gs>
                <a:gs pos="0">
                  <a:schemeClr val="tx2">
                    <a:lumMod val="60000"/>
                    <a:lumOff val="40000"/>
                  </a:schemeClr>
                </a:gs>
              </a:gsLst>
              <a:lin ang="5400000" scaled="0"/>
            </a:gradFill>
          </p:grpSpPr>
          <p:sp>
            <p:nvSpPr>
              <p:cNvPr id="94" name="Freeform 8"/>
              <p:cNvSpPr>
                <a:spLocks/>
              </p:cNvSpPr>
              <p:nvPr/>
            </p:nvSpPr>
            <p:spPr bwMode="auto">
              <a:xfrm rot="60000">
                <a:off x="2641097" y="2126829"/>
                <a:ext cx="896015" cy="2520802"/>
              </a:xfrm>
              <a:custGeom>
                <a:avLst/>
                <a:gdLst>
                  <a:gd name="T0" fmla="*/ 178 w 406"/>
                  <a:gd name="T1" fmla="*/ 700 h 1142"/>
                  <a:gd name="T2" fmla="*/ 258 w 406"/>
                  <a:gd name="T3" fmla="*/ 590 h 1142"/>
                  <a:gd name="T4" fmla="*/ 253 w 406"/>
                  <a:gd name="T5" fmla="*/ 45 h 1142"/>
                  <a:gd name="T6" fmla="*/ 298 w 406"/>
                  <a:gd name="T7" fmla="*/ 93 h 1142"/>
                  <a:gd name="T8" fmla="*/ 336 w 406"/>
                  <a:gd name="T9" fmla="*/ 243 h 1142"/>
                  <a:gd name="T10" fmla="*/ 376 w 406"/>
                  <a:gd name="T11" fmla="*/ 374 h 1142"/>
                  <a:gd name="T12" fmla="*/ 384 w 406"/>
                  <a:gd name="T13" fmla="*/ 530 h 1142"/>
                  <a:gd name="T14" fmla="*/ 391 w 406"/>
                  <a:gd name="T15" fmla="*/ 655 h 1142"/>
                  <a:gd name="T16" fmla="*/ 298 w 406"/>
                  <a:gd name="T17" fmla="*/ 969 h 1142"/>
                  <a:gd name="T18" fmla="*/ 241 w 406"/>
                  <a:gd name="T19" fmla="*/ 1142 h 1142"/>
                  <a:gd name="T20" fmla="*/ 0 w 406"/>
                  <a:gd name="T21" fmla="*/ 1142 h 1142"/>
                  <a:gd name="T22" fmla="*/ 0 w 406"/>
                  <a:gd name="T23" fmla="*/ 1068 h 1142"/>
                  <a:gd name="T24" fmla="*/ 178 w 406"/>
                  <a:gd name="T25" fmla="*/ 700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1142">
                    <a:moveTo>
                      <a:pt x="178" y="700"/>
                    </a:moveTo>
                    <a:cubicBezTo>
                      <a:pt x="178" y="700"/>
                      <a:pt x="263" y="698"/>
                      <a:pt x="258" y="590"/>
                    </a:cubicBezTo>
                    <a:cubicBezTo>
                      <a:pt x="253" y="45"/>
                      <a:pt x="253" y="45"/>
                      <a:pt x="253" y="45"/>
                    </a:cubicBezTo>
                    <a:cubicBezTo>
                      <a:pt x="253" y="45"/>
                      <a:pt x="288" y="0"/>
                      <a:pt x="298" y="93"/>
                    </a:cubicBezTo>
                    <a:cubicBezTo>
                      <a:pt x="298" y="93"/>
                      <a:pt x="313" y="196"/>
                      <a:pt x="336" y="243"/>
                    </a:cubicBezTo>
                    <a:cubicBezTo>
                      <a:pt x="336" y="243"/>
                      <a:pt x="376" y="309"/>
                      <a:pt x="376" y="374"/>
                    </a:cubicBezTo>
                    <a:cubicBezTo>
                      <a:pt x="376" y="374"/>
                      <a:pt x="379" y="487"/>
                      <a:pt x="384" y="530"/>
                    </a:cubicBezTo>
                    <a:cubicBezTo>
                      <a:pt x="384" y="530"/>
                      <a:pt x="406" y="615"/>
                      <a:pt x="391" y="655"/>
                    </a:cubicBezTo>
                    <a:cubicBezTo>
                      <a:pt x="391" y="655"/>
                      <a:pt x="311" y="874"/>
                      <a:pt x="298" y="969"/>
                    </a:cubicBezTo>
                    <a:cubicBezTo>
                      <a:pt x="241" y="1142"/>
                      <a:pt x="241" y="1142"/>
                      <a:pt x="241" y="1142"/>
                    </a:cubicBezTo>
                    <a:cubicBezTo>
                      <a:pt x="0" y="1142"/>
                      <a:pt x="0" y="1142"/>
                      <a:pt x="0" y="1142"/>
                    </a:cubicBezTo>
                    <a:cubicBezTo>
                      <a:pt x="0" y="1068"/>
                      <a:pt x="0" y="1068"/>
                      <a:pt x="0" y="1068"/>
                    </a:cubicBezTo>
                    <a:cubicBezTo>
                      <a:pt x="4" y="1067"/>
                      <a:pt x="178" y="700"/>
                      <a:pt x="178" y="7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
              <p:cNvSpPr>
                <a:spLocks/>
              </p:cNvSpPr>
              <p:nvPr/>
            </p:nvSpPr>
            <p:spPr bwMode="auto">
              <a:xfrm rot="393182">
                <a:off x="2505056" y="2842520"/>
                <a:ext cx="659632" cy="2007859"/>
              </a:xfrm>
              <a:custGeom>
                <a:avLst/>
                <a:gdLst>
                  <a:gd name="T0" fmla="*/ 230 w 299"/>
                  <a:gd name="T1" fmla="*/ 714 h 910"/>
                  <a:gd name="T2" fmla="*/ 53 w 299"/>
                  <a:gd name="T3" fmla="*/ 741 h 910"/>
                  <a:gd name="T4" fmla="*/ 58 w 299"/>
                  <a:gd name="T5" fmla="*/ 452 h 910"/>
                  <a:gd name="T6" fmla="*/ 88 w 299"/>
                  <a:gd name="T7" fmla="*/ 336 h 910"/>
                  <a:gd name="T8" fmla="*/ 88 w 299"/>
                  <a:gd name="T9" fmla="*/ 336 h 910"/>
                  <a:gd name="T10" fmla="*/ 93 w 299"/>
                  <a:gd name="T11" fmla="*/ 228 h 910"/>
                  <a:gd name="T12" fmla="*/ 130 w 299"/>
                  <a:gd name="T13" fmla="*/ 12 h 910"/>
                  <a:gd name="T14" fmla="*/ 213 w 299"/>
                  <a:gd name="T15" fmla="*/ 186 h 910"/>
                  <a:gd name="T16" fmla="*/ 211 w 299"/>
                  <a:gd name="T17" fmla="*/ 309 h 910"/>
                  <a:gd name="T18" fmla="*/ 231 w 299"/>
                  <a:gd name="T19" fmla="*/ 376 h 910"/>
                  <a:gd name="T20" fmla="*/ 230 w 299"/>
                  <a:gd name="T21" fmla="*/ 71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910">
                    <a:moveTo>
                      <a:pt x="230" y="714"/>
                    </a:moveTo>
                    <a:cubicBezTo>
                      <a:pt x="160" y="910"/>
                      <a:pt x="53" y="741"/>
                      <a:pt x="53" y="741"/>
                    </a:cubicBezTo>
                    <a:cubicBezTo>
                      <a:pt x="53" y="741"/>
                      <a:pt x="0" y="547"/>
                      <a:pt x="58" y="452"/>
                    </a:cubicBezTo>
                    <a:cubicBezTo>
                      <a:pt x="58" y="452"/>
                      <a:pt x="95" y="356"/>
                      <a:pt x="88" y="336"/>
                    </a:cubicBezTo>
                    <a:cubicBezTo>
                      <a:pt x="88" y="336"/>
                      <a:pt x="88" y="336"/>
                      <a:pt x="88" y="336"/>
                    </a:cubicBezTo>
                    <a:cubicBezTo>
                      <a:pt x="88" y="336"/>
                      <a:pt x="95" y="268"/>
                      <a:pt x="93" y="228"/>
                    </a:cubicBezTo>
                    <a:cubicBezTo>
                      <a:pt x="93" y="228"/>
                      <a:pt x="45" y="0"/>
                      <a:pt x="130" y="12"/>
                    </a:cubicBezTo>
                    <a:cubicBezTo>
                      <a:pt x="130" y="12"/>
                      <a:pt x="181" y="5"/>
                      <a:pt x="213" y="186"/>
                    </a:cubicBezTo>
                    <a:cubicBezTo>
                      <a:pt x="213" y="186"/>
                      <a:pt x="213" y="286"/>
                      <a:pt x="211" y="309"/>
                    </a:cubicBezTo>
                    <a:cubicBezTo>
                      <a:pt x="211" y="309"/>
                      <a:pt x="218" y="361"/>
                      <a:pt x="231" y="376"/>
                    </a:cubicBezTo>
                    <a:cubicBezTo>
                      <a:pt x="231" y="376"/>
                      <a:pt x="299" y="519"/>
                      <a:pt x="230" y="714"/>
                    </a:cubicBezTo>
                    <a:close/>
                  </a:path>
                </a:pathLst>
              </a:custGeom>
              <a:grpFill/>
              <a:ln>
                <a:noFill/>
              </a:ln>
              <a:effectLst>
                <a:outerShdw blurRad="50800" dist="38100" dir="8100000" algn="tr" rotWithShape="0">
                  <a:prstClr val="black">
                    <a:alpha val="8000"/>
                  </a:prstClr>
                </a:outerShdw>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2" name="bottom bar"/>
          <p:cNvGrpSpPr/>
          <p:nvPr/>
        </p:nvGrpSpPr>
        <p:grpSpPr>
          <a:xfrm>
            <a:off x="0" y="4629150"/>
            <a:ext cx="9144000" cy="514350"/>
            <a:chOff x="0" y="4629150"/>
            <a:chExt cx="9144000" cy="514350"/>
          </a:xfrm>
        </p:grpSpPr>
        <p:sp>
          <p:nvSpPr>
            <p:cNvPr id="43" name="Rectangle 42"/>
            <p:cNvSpPr/>
            <p:nvPr/>
          </p:nvSpPr>
          <p:spPr>
            <a:xfrm>
              <a:off x="0" y="4757648"/>
              <a:ext cx="9144000" cy="385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43"/>
            <p:cNvGrpSpPr/>
            <p:nvPr/>
          </p:nvGrpSpPr>
          <p:grpSpPr>
            <a:xfrm>
              <a:off x="0" y="4629150"/>
              <a:ext cx="9144000" cy="168275"/>
              <a:chOff x="0" y="4629150"/>
              <a:chExt cx="9144000" cy="168275"/>
            </a:xfrm>
          </p:grpSpPr>
          <p:pic>
            <p:nvPicPr>
              <p:cNvPr id="51" name="Picture 25" descr="Red Ba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52" name="Picture 20" descr="Oracle WHITE"/>
              <p:cNvPicPr>
                <a:picLocks noChangeArrowheads="1"/>
              </p:cNvPicPr>
              <p:nvPr/>
            </p:nvPicPr>
            <p:blipFill>
              <a:blip r:embed="rId4"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44"/>
            <p:cNvGrpSpPr/>
            <p:nvPr/>
          </p:nvGrpSpPr>
          <p:grpSpPr>
            <a:xfrm>
              <a:off x="597807" y="4913790"/>
              <a:ext cx="4584912" cy="219168"/>
              <a:chOff x="597807" y="4913790"/>
              <a:chExt cx="4584912" cy="219168"/>
            </a:xfrm>
          </p:grpSpPr>
          <p:sp>
            <p:nvSpPr>
              <p:cNvPr id="47"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2012, Oracle and/or its affiliates. All rights reserved.</a:t>
                </a:r>
                <a:endParaRPr lang="en-US" sz="600" dirty="0" smtClean="0">
                  <a:solidFill>
                    <a:schemeClr val="tx1"/>
                  </a:solidFill>
                </a:endParaRPr>
              </a:p>
            </p:txBody>
          </p:sp>
          <p:cxnSp>
            <p:nvCxnSpPr>
              <p:cNvPr id="48" name="Straight Connector 47"/>
              <p:cNvCxnSpPr/>
              <p:nvPr/>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49" name="Text Box 14"/>
              <p:cNvSpPr txBox="1">
                <a:spLocks noChangeArrowheads="1"/>
              </p:cNvSpPr>
              <p:nvPr/>
            </p:nvSpPr>
            <p:spPr bwMode="auto">
              <a:xfrm>
                <a:off x="2923362" y="4913790"/>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Insert Information Protection Policy Classification from Slide 13</a:t>
                </a:r>
                <a:endParaRPr lang="en-US" sz="800" dirty="0" smtClean="0">
                  <a:solidFill>
                    <a:schemeClr val="tx1"/>
                  </a:solidFill>
                </a:endParaRPr>
              </a:p>
            </p:txBody>
          </p:sp>
          <p:cxnSp>
            <p:nvCxnSpPr>
              <p:cNvPr id="50" name="Straight Connector 49"/>
              <p:cNvCxnSpPr/>
              <p:nvPr/>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46" name="Rectangle 45"/>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6</a:t>
              </a:fld>
              <a:endParaRPr lang="en-US" sz="600" dirty="0">
                <a:solidFill>
                  <a:schemeClr val="tx1"/>
                </a:solidFill>
              </a:endParaRPr>
            </a:p>
          </p:txBody>
        </p:sp>
      </p:grpSp>
    </p:spTree>
    <p:extLst>
      <p:ext uri="{BB962C8B-B14F-4D97-AF65-F5344CB8AC3E}">
        <p14:creationId xmlns="" xmlns:p14="http://schemas.microsoft.com/office/powerpoint/2010/main" val="32864526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90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500"/>
                                        <p:tgtEl>
                                          <p:spTgt spid="69"/>
                                        </p:tgtEl>
                                      </p:cBhvr>
                                    </p:animEffect>
                                  </p:childTnLst>
                                </p:cTn>
                              </p:par>
                              <p:par>
                                <p:cTn id="12" presetID="10" presetClass="entr" presetSubtype="0" fill="hold" grpId="0" nodeType="withEffect">
                                  <p:stCondLst>
                                    <p:cond delay="140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500"/>
                                        <p:tgtEl>
                                          <p:spTgt spid="71"/>
                                        </p:tgtEl>
                                      </p:cBhvr>
                                    </p:animEffect>
                                  </p:childTnLst>
                                </p:cTn>
                              </p:par>
                              <p:par>
                                <p:cTn id="15" presetID="10" presetClass="entr" presetSubtype="0" fill="hold" grpId="0" nodeType="withEffect">
                                  <p:stCondLst>
                                    <p:cond delay="140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par>
                                <p:cTn id="18" presetID="10" presetClass="entr" presetSubtype="0" fill="hold" grpId="0" nodeType="withEffect">
                                  <p:stCondLst>
                                    <p:cond delay="140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childTnLst>
                                </p:cTn>
                              </p:par>
                              <p:par>
                                <p:cTn id="21" presetID="10" presetClass="entr" presetSubtype="0" fill="hold" grpId="0" nodeType="withEffect">
                                  <p:stCondLst>
                                    <p:cond delay="140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10" presetClass="entr" presetSubtype="0" fill="hold" grpId="0" nodeType="withEffect">
                                  <p:stCondLst>
                                    <p:cond delay="140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500"/>
                                        <p:tgtEl>
                                          <p:spTgt spid="76"/>
                                        </p:tgtEl>
                                      </p:cBhvr>
                                    </p:animEffect>
                                  </p:childTnLst>
                                </p:cTn>
                              </p:par>
                              <p:par>
                                <p:cTn id="27" presetID="10" presetClass="entr" presetSubtype="0" fill="hold" nodeType="withEffect">
                                  <p:stCondLst>
                                    <p:cond delay="140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par>
                                <p:cTn id="30" presetID="10" presetClass="entr" presetSubtype="0" fill="hold" nodeType="withEffect">
                                  <p:stCondLst>
                                    <p:cond delay="140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par>
                                <p:cTn id="33" presetID="10" presetClass="entr" presetSubtype="0" fill="hold" nodeType="withEffect">
                                  <p:stCondLst>
                                    <p:cond delay="140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500"/>
                                        <p:tgtEl>
                                          <p:spTgt spid="80"/>
                                        </p:tgtEl>
                                      </p:cBhvr>
                                    </p:animEffect>
                                  </p:childTnLst>
                                </p:cTn>
                              </p:par>
                              <p:par>
                                <p:cTn id="36" presetID="10" presetClass="entr" presetSubtype="0" fill="hold" nodeType="withEffect">
                                  <p:stCondLst>
                                    <p:cond delay="1400"/>
                                  </p:stCondLst>
                                  <p:childTnLst>
                                    <p:set>
                                      <p:cBhvr>
                                        <p:cTn id="37" dur="1" fill="hold">
                                          <p:stCondLst>
                                            <p:cond delay="0"/>
                                          </p:stCondLst>
                                        </p:cTn>
                                        <p:tgtEl>
                                          <p:spTgt spid="81"/>
                                        </p:tgtEl>
                                        <p:attrNameLst>
                                          <p:attrName>style.visibility</p:attrName>
                                        </p:attrNameLst>
                                      </p:cBhvr>
                                      <p:to>
                                        <p:strVal val="visible"/>
                                      </p:to>
                                    </p:set>
                                    <p:animEffect transition="in" filter="fade">
                                      <p:cBhvr>
                                        <p:cTn id="38" dur="500"/>
                                        <p:tgtEl>
                                          <p:spTgt spid="81"/>
                                        </p:tgtEl>
                                      </p:cBhvr>
                                    </p:animEffect>
                                  </p:childTnLst>
                                </p:cTn>
                              </p:par>
                              <p:par>
                                <p:cTn id="39" presetID="10" presetClass="exit" presetSubtype="0" fill="hold" nodeType="withEffect">
                                  <p:stCondLst>
                                    <p:cond delay="0"/>
                                  </p:stCondLst>
                                  <p:childTnLst>
                                    <p:animEffect transition="out" filter="fade">
                                      <p:cBhvr>
                                        <p:cTn id="40" dur="500"/>
                                        <p:tgtEl>
                                          <p:spTgt spid="80"/>
                                        </p:tgtEl>
                                      </p:cBhvr>
                                    </p:animEffect>
                                    <p:set>
                                      <p:cBhvr>
                                        <p:cTn id="41" dur="1" fill="hold">
                                          <p:stCondLst>
                                            <p:cond delay="499"/>
                                          </p:stCondLst>
                                        </p:cTn>
                                        <p:tgtEl>
                                          <p:spTgt spid="80"/>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81"/>
                                        </p:tgtEl>
                                      </p:cBhvr>
                                    </p:animEffect>
                                    <p:set>
                                      <p:cBhvr>
                                        <p:cTn id="44"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rot="10800000">
            <a:off x="-94129" y="2207507"/>
            <a:ext cx="9332258" cy="2965908"/>
          </a:xfrm>
          <a:prstGeom prst="rect">
            <a:avLst/>
          </a:prstGeom>
          <a:gradFill>
            <a:gsLst>
              <a:gs pos="60000">
                <a:srgbClr val="EBEDEC"/>
              </a:gs>
              <a:gs pos="100000">
                <a:srgbClr val="CBD0CE"/>
              </a:gs>
              <a:gs pos="0">
                <a:schemeClr val="bg1"/>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30"/>
          <p:cNvGrpSpPr/>
          <p:nvPr/>
        </p:nvGrpSpPr>
        <p:grpSpPr>
          <a:xfrm>
            <a:off x="3444028" y="1296020"/>
            <a:ext cx="5545815" cy="2936633"/>
            <a:chOff x="1197769" y="873919"/>
            <a:chExt cx="6748463" cy="3573462"/>
          </a:xfrm>
        </p:grpSpPr>
        <p:sp>
          <p:nvSpPr>
            <p:cNvPr id="33" name="Freeform 12"/>
            <p:cNvSpPr>
              <a:spLocks/>
            </p:cNvSpPr>
            <p:nvPr/>
          </p:nvSpPr>
          <p:spPr bwMode="auto">
            <a:xfrm>
              <a:off x="1197769" y="3409156"/>
              <a:ext cx="6748463" cy="890588"/>
            </a:xfrm>
            <a:custGeom>
              <a:avLst/>
              <a:gdLst>
                <a:gd name="T0" fmla="*/ 3337 w 4251"/>
                <a:gd name="T1" fmla="*/ 0 h 561"/>
                <a:gd name="T2" fmla="*/ 915 w 4251"/>
                <a:gd name="T3" fmla="*/ 0 h 561"/>
                <a:gd name="T4" fmla="*/ 0 w 4251"/>
                <a:gd name="T5" fmla="*/ 561 h 561"/>
                <a:gd name="T6" fmla="*/ 4251 w 4251"/>
                <a:gd name="T7" fmla="*/ 561 h 561"/>
                <a:gd name="T8" fmla="*/ 3337 w 4251"/>
                <a:gd name="T9" fmla="*/ 0 h 561"/>
              </a:gdLst>
              <a:ahLst/>
              <a:cxnLst>
                <a:cxn ang="0">
                  <a:pos x="T0" y="T1"/>
                </a:cxn>
                <a:cxn ang="0">
                  <a:pos x="T2" y="T3"/>
                </a:cxn>
                <a:cxn ang="0">
                  <a:pos x="T4" y="T5"/>
                </a:cxn>
                <a:cxn ang="0">
                  <a:pos x="T6" y="T7"/>
                </a:cxn>
                <a:cxn ang="0">
                  <a:pos x="T8" y="T9"/>
                </a:cxn>
              </a:cxnLst>
              <a:rect l="0" t="0" r="r" b="b"/>
              <a:pathLst>
                <a:path w="4251" h="561">
                  <a:moveTo>
                    <a:pt x="3337" y="0"/>
                  </a:moveTo>
                  <a:lnTo>
                    <a:pt x="915" y="0"/>
                  </a:lnTo>
                  <a:lnTo>
                    <a:pt x="0" y="561"/>
                  </a:lnTo>
                  <a:lnTo>
                    <a:pt x="4251" y="561"/>
                  </a:lnTo>
                  <a:lnTo>
                    <a:pt x="3337" y="0"/>
                  </a:lnTo>
                  <a:close/>
                </a:path>
              </a:pathLst>
            </a:custGeom>
            <a:gradFill flip="none" rotWithShape="1">
              <a:gsLst>
                <a:gs pos="0">
                  <a:schemeClr val="bg1">
                    <a:lumMod val="85000"/>
                  </a:schemeClr>
                </a:gs>
                <a:gs pos="100000">
                  <a:schemeClr val="bg1">
                    <a:lumMod val="50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Rectangle 8"/>
            <p:cNvSpPr>
              <a:spLocks noChangeArrowheads="1"/>
            </p:cNvSpPr>
            <p:nvPr/>
          </p:nvSpPr>
          <p:spPr bwMode="auto">
            <a:xfrm>
              <a:off x="2650331" y="873919"/>
              <a:ext cx="3844925" cy="2535238"/>
            </a:xfrm>
            <a:prstGeom prst="rect">
              <a:avLst/>
            </a:prstGeom>
            <a:gradFill flip="none" rotWithShape="1">
              <a:gsLst>
                <a:gs pos="0">
                  <a:schemeClr val="bg1">
                    <a:lumMod val="75000"/>
                  </a:schemeClr>
                </a:gs>
                <a:gs pos="100000">
                  <a:schemeClr val="bg1">
                    <a:lumMod val="9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9"/>
            <p:cNvSpPr>
              <a:spLocks/>
            </p:cNvSpPr>
            <p:nvPr/>
          </p:nvSpPr>
          <p:spPr bwMode="auto">
            <a:xfrm>
              <a:off x="2802731" y="1004094"/>
              <a:ext cx="3540125" cy="2276475"/>
            </a:xfrm>
            <a:custGeom>
              <a:avLst/>
              <a:gdLst>
                <a:gd name="T0" fmla="*/ 2216 w 2216"/>
                <a:gd name="T1" fmla="*/ 1425 h 1425"/>
                <a:gd name="T2" fmla="*/ 0 w 2216"/>
                <a:gd name="T3" fmla="*/ 1425 h 1425"/>
                <a:gd name="T4" fmla="*/ 0 w 2216"/>
                <a:gd name="T5" fmla="*/ 0 h 1425"/>
                <a:gd name="T6" fmla="*/ 2216 w 2216"/>
                <a:gd name="T7" fmla="*/ 0 h 1425"/>
                <a:gd name="T8" fmla="*/ 2216 w 2216"/>
                <a:gd name="T9" fmla="*/ 1425 h 1425"/>
              </a:gdLst>
              <a:ahLst/>
              <a:cxnLst>
                <a:cxn ang="0">
                  <a:pos x="T0" y="T1"/>
                </a:cxn>
                <a:cxn ang="0">
                  <a:pos x="T2" y="T3"/>
                </a:cxn>
                <a:cxn ang="0">
                  <a:pos x="T4" y="T5"/>
                </a:cxn>
                <a:cxn ang="0">
                  <a:pos x="T6" y="T7"/>
                </a:cxn>
                <a:cxn ang="0">
                  <a:pos x="T8" y="T9"/>
                </a:cxn>
              </a:cxnLst>
              <a:rect l="0" t="0" r="r" b="b"/>
              <a:pathLst>
                <a:path w="2216" h="1425">
                  <a:moveTo>
                    <a:pt x="2216" y="1425"/>
                  </a:moveTo>
                  <a:cubicBezTo>
                    <a:pt x="2115" y="1425"/>
                    <a:pt x="101" y="1425"/>
                    <a:pt x="0" y="1425"/>
                  </a:cubicBezTo>
                  <a:cubicBezTo>
                    <a:pt x="0" y="1328"/>
                    <a:pt x="0" y="97"/>
                    <a:pt x="0" y="0"/>
                  </a:cubicBezTo>
                  <a:cubicBezTo>
                    <a:pt x="101" y="0"/>
                    <a:pt x="2115" y="0"/>
                    <a:pt x="2216" y="0"/>
                  </a:cubicBezTo>
                  <a:cubicBezTo>
                    <a:pt x="2216" y="97"/>
                    <a:pt x="2216" y="1328"/>
                    <a:pt x="2216" y="1425"/>
                  </a:cubicBezTo>
                  <a:close/>
                </a:path>
              </a:pathLst>
            </a:custGeom>
            <a:gradFill>
              <a:gsLst>
                <a:gs pos="0">
                  <a:schemeClr val="bg1">
                    <a:lumMod val="95000"/>
                  </a:schemeClr>
                </a:gs>
                <a:gs pos="100000">
                  <a:schemeClr val="bg1"/>
                </a:gs>
              </a:gsLst>
              <a:lin ang="16200000" scaled="1"/>
            </a:gradFill>
            <a:ln>
              <a:noFill/>
            </a:ln>
            <a:effectLst>
              <a:innerShdw blurRad="101600" dist="50800" dir="18900000">
                <a:prstClr val="black">
                  <a:alpha val="25000"/>
                </a:prstClr>
              </a:innerShdw>
            </a:effectLst>
          </p:spPr>
          <p:txBody>
            <a:bodyPr vert="horz" wrap="square" lIns="91440" tIns="45720" rIns="91440" bIns="45720" numCol="1" anchor="t" anchorCtr="0" compatLnSpc="1">
              <a:prstTxWarp prst="textNoShape">
                <a:avLst/>
              </a:prstTxWarp>
            </a:bodyPr>
            <a:lstStyle/>
            <a:p>
              <a:endParaRPr lang="en-US" dirty="0"/>
            </a:p>
          </p:txBody>
        </p:sp>
        <p:sp>
          <p:nvSpPr>
            <p:cNvPr id="36" name="Freeform 11"/>
            <p:cNvSpPr>
              <a:spLocks/>
            </p:cNvSpPr>
            <p:nvPr/>
          </p:nvSpPr>
          <p:spPr bwMode="auto">
            <a:xfrm>
              <a:off x="1197769" y="4299744"/>
              <a:ext cx="6748463" cy="147637"/>
            </a:xfrm>
            <a:custGeom>
              <a:avLst/>
              <a:gdLst>
                <a:gd name="T0" fmla="*/ 4251 w 4251"/>
                <a:gd name="T1" fmla="*/ 0 h 280"/>
                <a:gd name="T2" fmla="*/ 0 w 4251"/>
                <a:gd name="T3" fmla="*/ 0 h 280"/>
                <a:gd name="T4" fmla="*/ 2 w 4251"/>
                <a:gd name="T5" fmla="*/ 280 h 280"/>
                <a:gd name="T6" fmla="*/ 4250 w 4251"/>
                <a:gd name="T7" fmla="*/ 280 h 280"/>
                <a:gd name="T8" fmla="*/ 4251 w 4251"/>
                <a:gd name="T9" fmla="*/ 0 h 280"/>
              </a:gdLst>
              <a:ahLst/>
              <a:cxnLst>
                <a:cxn ang="0">
                  <a:pos x="T0" y="T1"/>
                </a:cxn>
                <a:cxn ang="0">
                  <a:pos x="T2" y="T3"/>
                </a:cxn>
                <a:cxn ang="0">
                  <a:pos x="T4" y="T5"/>
                </a:cxn>
                <a:cxn ang="0">
                  <a:pos x="T6" y="T7"/>
                </a:cxn>
                <a:cxn ang="0">
                  <a:pos x="T8" y="T9"/>
                </a:cxn>
              </a:cxnLst>
              <a:rect l="0" t="0" r="r" b="b"/>
              <a:pathLst>
                <a:path w="4251" h="280">
                  <a:moveTo>
                    <a:pt x="4251" y="0"/>
                  </a:moveTo>
                  <a:lnTo>
                    <a:pt x="0" y="0"/>
                  </a:lnTo>
                  <a:lnTo>
                    <a:pt x="2" y="280"/>
                  </a:lnTo>
                  <a:lnTo>
                    <a:pt x="4250" y="280"/>
                  </a:lnTo>
                  <a:lnTo>
                    <a:pt x="4251" y="0"/>
                  </a:lnTo>
                  <a:close/>
                </a:path>
              </a:pathLst>
            </a:custGeom>
            <a:gradFill flip="none" rotWithShape="1">
              <a:gsLst>
                <a:gs pos="0">
                  <a:schemeClr val="bg1">
                    <a:lumMod val="85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15"/>
            <p:cNvSpPr>
              <a:spLocks/>
            </p:cNvSpPr>
            <p:nvPr/>
          </p:nvSpPr>
          <p:spPr bwMode="auto">
            <a:xfrm>
              <a:off x="1953419" y="3501231"/>
              <a:ext cx="5238750" cy="469900"/>
            </a:xfrm>
            <a:custGeom>
              <a:avLst/>
              <a:gdLst>
                <a:gd name="T0" fmla="*/ 0 w 3278"/>
                <a:gd name="T1" fmla="*/ 294 h 294"/>
                <a:gd name="T2" fmla="*/ 0 w 3278"/>
                <a:gd name="T3" fmla="*/ 276 h 294"/>
                <a:gd name="T4" fmla="*/ 0 w 3278"/>
                <a:gd name="T5" fmla="*/ 276 h 294"/>
                <a:gd name="T6" fmla="*/ 452 w 3278"/>
                <a:gd name="T7" fmla="*/ 0 h 294"/>
                <a:gd name="T8" fmla="*/ 2826 w 3278"/>
                <a:gd name="T9" fmla="*/ 0 h 294"/>
                <a:gd name="T10" fmla="*/ 3278 w 3278"/>
                <a:gd name="T11" fmla="*/ 276 h 294"/>
                <a:gd name="T12" fmla="*/ 3278 w 3278"/>
                <a:gd name="T13" fmla="*/ 276 h 294"/>
                <a:gd name="T14" fmla="*/ 3278 w 3278"/>
                <a:gd name="T15" fmla="*/ 294 h 294"/>
                <a:gd name="T16" fmla="*/ 0 w 3278"/>
                <a:gd name="T17"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8" h="294">
                  <a:moveTo>
                    <a:pt x="0" y="294"/>
                  </a:moveTo>
                  <a:cubicBezTo>
                    <a:pt x="0" y="276"/>
                    <a:pt x="0" y="276"/>
                    <a:pt x="0" y="276"/>
                  </a:cubicBezTo>
                  <a:cubicBezTo>
                    <a:pt x="0" y="276"/>
                    <a:pt x="0" y="276"/>
                    <a:pt x="0" y="276"/>
                  </a:cubicBezTo>
                  <a:cubicBezTo>
                    <a:pt x="213" y="146"/>
                    <a:pt x="437" y="8"/>
                    <a:pt x="452" y="0"/>
                  </a:cubicBezTo>
                  <a:cubicBezTo>
                    <a:pt x="483" y="0"/>
                    <a:pt x="2795" y="0"/>
                    <a:pt x="2826" y="0"/>
                  </a:cubicBezTo>
                  <a:cubicBezTo>
                    <a:pt x="2841" y="8"/>
                    <a:pt x="3066" y="146"/>
                    <a:pt x="3278" y="276"/>
                  </a:cubicBezTo>
                  <a:cubicBezTo>
                    <a:pt x="3278" y="276"/>
                    <a:pt x="3278" y="276"/>
                    <a:pt x="3278" y="276"/>
                  </a:cubicBezTo>
                  <a:cubicBezTo>
                    <a:pt x="3278" y="294"/>
                    <a:pt x="3278" y="294"/>
                    <a:pt x="3278" y="294"/>
                  </a:cubicBezTo>
                  <a:lnTo>
                    <a:pt x="0" y="294"/>
                  </a:lnTo>
                  <a:close/>
                </a:path>
              </a:pathLst>
            </a:custGeom>
            <a:gradFill>
              <a:gsLst>
                <a:gs pos="0">
                  <a:schemeClr val="tx1">
                    <a:lumMod val="85000"/>
                    <a:lumOff val="15000"/>
                  </a:schemeClr>
                </a:gs>
                <a:gs pos="100000">
                  <a:schemeClr val="tx1">
                    <a:lumMod val="50000"/>
                    <a:lumOff val="50000"/>
                  </a:schemeClr>
                </a:gs>
              </a:gsLst>
              <a:lin ang="16200000" scaled="1"/>
            </a:gradFill>
            <a:ln w="15875">
              <a:gradFill>
                <a:gsLst>
                  <a:gs pos="0">
                    <a:schemeClr val="bg1">
                      <a:alpha val="9000"/>
                    </a:schemeClr>
                  </a:gs>
                  <a:gs pos="100000">
                    <a:schemeClr val="bg1"/>
                  </a:gs>
                </a:gsLst>
                <a:lin ang="5400000" scaled="0"/>
              </a:gradFill>
            </a:ln>
          </p:spPr>
          <p:txBody>
            <a:bodyPr vert="horz" wrap="square" lIns="91440" tIns="45720" rIns="91440" bIns="45720" numCol="1" anchor="t" anchorCtr="0" compatLnSpc="1">
              <a:prstTxWarp prst="textNoShape">
                <a:avLst/>
              </a:prstTxWarp>
            </a:bodyPr>
            <a:lstStyle/>
            <a:p>
              <a:endParaRPr lang="en-US" dirty="0"/>
            </a:p>
          </p:txBody>
        </p:sp>
        <p:sp>
          <p:nvSpPr>
            <p:cNvPr id="39" name="Trapezoid 38"/>
            <p:cNvSpPr/>
            <p:nvPr/>
          </p:nvSpPr>
          <p:spPr>
            <a:xfrm>
              <a:off x="3677444" y="4026694"/>
              <a:ext cx="1790700" cy="182563"/>
            </a:xfrm>
            <a:prstGeom prst="trapezoid">
              <a:avLst>
                <a:gd name="adj" fmla="val 50390"/>
              </a:avLst>
            </a:prstGeom>
            <a:gradFill>
              <a:gsLst>
                <a:gs pos="0">
                  <a:schemeClr val="tx1">
                    <a:lumMod val="85000"/>
                    <a:lumOff val="15000"/>
                  </a:schemeClr>
                </a:gs>
                <a:gs pos="100000">
                  <a:schemeClr val="bg2">
                    <a:lumMod val="75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3" name="Group 11"/>
          <p:cNvGrpSpPr/>
          <p:nvPr/>
        </p:nvGrpSpPr>
        <p:grpSpPr>
          <a:xfrm>
            <a:off x="1799095" y="3379450"/>
            <a:ext cx="5545815" cy="853202"/>
            <a:chOff x="1799093" y="3379450"/>
            <a:chExt cx="5545815" cy="853202"/>
          </a:xfrm>
        </p:grpSpPr>
        <p:sp>
          <p:nvSpPr>
            <p:cNvPr id="4" name="Freeform 12"/>
            <p:cNvSpPr>
              <a:spLocks/>
            </p:cNvSpPr>
            <p:nvPr/>
          </p:nvSpPr>
          <p:spPr bwMode="auto">
            <a:xfrm>
              <a:off x="1799093" y="3379450"/>
              <a:ext cx="5545815" cy="731876"/>
            </a:xfrm>
            <a:custGeom>
              <a:avLst/>
              <a:gdLst>
                <a:gd name="T0" fmla="*/ 3337 w 4251"/>
                <a:gd name="T1" fmla="*/ 0 h 561"/>
                <a:gd name="T2" fmla="*/ 915 w 4251"/>
                <a:gd name="T3" fmla="*/ 0 h 561"/>
                <a:gd name="T4" fmla="*/ 0 w 4251"/>
                <a:gd name="T5" fmla="*/ 561 h 561"/>
                <a:gd name="T6" fmla="*/ 4251 w 4251"/>
                <a:gd name="T7" fmla="*/ 561 h 561"/>
                <a:gd name="T8" fmla="*/ 3337 w 4251"/>
                <a:gd name="T9" fmla="*/ 0 h 561"/>
              </a:gdLst>
              <a:ahLst/>
              <a:cxnLst>
                <a:cxn ang="0">
                  <a:pos x="T0" y="T1"/>
                </a:cxn>
                <a:cxn ang="0">
                  <a:pos x="T2" y="T3"/>
                </a:cxn>
                <a:cxn ang="0">
                  <a:pos x="T4" y="T5"/>
                </a:cxn>
                <a:cxn ang="0">
                  <a:pos x="T6" y="T7"/>
                </a:cxn>
                <a:cxn ang="0">
                  <a:pos x="T8" y="T9"/>
                </a:cxn>
              </a:cxnLst>
              <a:rect l="0" t="0" r="r" b="b"/>
              <a:pathLst>
                <a:path w="4251" h="561">
                  <a:moveTo>
                    <a:pt x="3337" y="0"/>
                  </a:moveTo>
                  <a:lnTo>
                    <a:pt x="915" y="0"/>
                  </a:lnTo>
                  <a:lnTo>
                    <a:pt x="0" y="561"/>
                  </a:lnTo>
                  <a:lnTo>
                    <a:pt x="4251" y="561"/>
                  </a:lnTo>
                  <a:lnTo>
                    <a:pt x="3337" y="0"/>
                  </a:lnTo>
                  <a:close/>
                </a:path>
              </a:pathLst>
            </a:custGeom>
            <a:gradFill flip="none" rotWithShape="1">
              <a:gsLst>
                <a:gs pos="0">
                  <a:schemeClr val="bg1">
                    <a:lumMod val="85000"/>
                  </a:schemeClr>
                </a:gs>
                <a:gs pos="100000">
                  <a:schemeClr val="bg1">
                    <a:lumMod val="50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11"/>
            <p:cNvSpPr>
              <a:spLocks/>
            </p:cNvSpPr>
            <p:nvPr/>
          </p:nvSpPr>
          <p:spPr bwMode="auto">
            <a:xfrm>
              <a:off x="1799093" y="4111325"/>
              <a:ext cx="5545815" cy="121327"/>
            </a:xfrm>
            <a:custGeom>
              <a:avLst/>
              <a:gdLst>
                <a:gd name="T0" fmla="*/ 4251 w 4251"/>
                <a:gd name="T1" fmla="*/ 0 h 280"/>
                <a:gd name="T2" fmla="*/ 0 w 4251"/>
                <a:gd name="T3" fmla="*/ 0 h 280"/>
                <a:gd name="T4" fmla="*/ 2 w 4251"/>
                <a:gd name="T5" fmla="*/ 280 h 280"/>
                <a:gd name="T6" fmla="*/ 4250 w 4251"/>
                <a:gd name="T7" fmla="*/ 280 h 280"/>
                <a:gd name="T8" fmla="*/ 4251 w 4251"/>
                <a:gd name="T9" fmla="*/ 0 h 280"/>
              </a:gdLst>
              <a:ahLst/>
              <a:cxnLst>
                <a:cxn ang="0">
                  <a:pos x="T0" y="T1"/>
                </a:cxn>
                <a:cxn ang="0">
                  <a:pos x="T2" y="T3"/>
                </a:cxn>
                <a:cxn ang="0">
                  <a:pos x="T4" y="T5"/>
                </a:cxn>
                <a:cxn ang="0">
                  <a:pos x="T6" y="T7"/>
                </a:cxn>
                <a:cxn ang="0">
                  <a:pos x="T8" y="T9"/>
                </a:cxn>
              </a:cxnLst>
              <a:rect l="0" t="0" r="r" b="b"/>
              <a:pathLst>
                <a:path w="4251" h="280">
                  <a:moveTo>
                    <a:pt x="4251" y="0"/>
                  </a:moveTo>
                  <a:lnTo>
                    <a:pt x="0" y="0"/>
                  </a:lnTo>
                  <a:lnTo>
                    <a:pt x="2" y="280"/>
                  </a:lnTo>
                  <a:lnTo>
                    <a:pt x="4250" y="280"/>
                  </a:lnTo>
                  <a:lnTo>
                    <a:pt x="4251" y="0"/>
                  </a:lnTo>
                  <a:close/>
                </a:path>
              </a:pathLst>
            </a:custGeom>
            <a:gradFill flip="none" rotWithShape="1">
              <a:gsLst>
                <a:gs pos="0">
                  <a:schemeClr val="bg1">
                    <a:lumMod val="85000"/>
                  </a:schemeClr>
                </a:gs>
                <a:gs pos="100000">
                  <a:schemeClr val="bg1"/>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15"/>
            <p:cNvSpPr>
              <a:spLocks/>
            </p:cNvSpPr>
            <p:nvPr/>
          </p:nvSpPr>
          <p:spPr bwMode="auto">
            <a:xfrm>
              <a:off x="2420078" y="3455116"/>
              <a:ext cx="4305149" cy="386159"/>
            </a:xfrm>
            <a:custGeom>
              <a:avLst/>
              <a:gdLst>
                <a:gd name="T0" fmla="*/ 0 w 3278"/>
                <a:gd name="T1" fmla="*/ 294 h 294"/>
                <a:gd name="T2" fmla="*/ 0 w 3278"/>
                <a:gd name="T3" fmla="*/ 276 h 294"/>
                <a:gd name="T4" fmla="*/ 0 w 3278"/>
                <a:gd name="T5" fmla="*/ 276 h 294"/>
                <a:gd name="T6" fmla="*/ 452 w 3278"/>
                <a:gd name="T7" fmla="*/ 0 h 294"/>
                <a:gd name="T8" fmla="*/ 2826 w 3278"/>
                <a:gd name="T9" fmla="*/ 0 h 294"/>
                <a:gd name="T10" fmla="*/ 3278 w 3278"/>
                <a:gd name="T11" fmla="*/ 276 h 294"/>
                <a:gd name="T12" fmla="*/ 3278 w 3278"/>
                <a:gd name="T13" fmla="*/ 276 h 294"/>
                <a:gd name="T14" fmla="*/ 3278 w 3278"/>
                <a:gd name="T15" fmla="*/ 294 h 294"/>
                <a:gd name="T16" fmla="*/ 0 w 3278"/>
                <a:gd name="T17"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8" h="294">
                  <a:moveTo>
                    <a:pt x="0" y="294"/>
                  </a:moveTo>
                  <a:cubicBezTo>
                    <a:pt x="0" y="276"/>
                    <a:pt x="0" y="276"/>
                    <a:pt x="0" y="276"/>
                  </a:cubicBezTo>
                  <a:cubicBezTo>
                    <a:pt x="0" y="276"/>
                    <a:pt x="0" y="276"/>
                    <a:pt x="0" y="276"/>
                  </a:cubicBezTo>
                  <a:cubicBezTo>
                    <a:pt x="213" y="146"/>
                    <a:pt x="437" y="8"/>
                    <a:pt x="452" y="0"/>
                  </a:cubicBezTo>
                  <a:cubicBezTo>
                    <a:pt x="483" y="0"/>
                    <a:pt x="2795" y="0"/>
                    <a:pt x="2826" y="0"/>
                  </a:cubicBezTo>
                  <a:cubicBezTo>
                    <a:pt x="2841" y="8"/>
                    <a:pt x="3066" y="146"/>
                    <a:pt x="3278" y="276"/>
                  </a:cubicBezTo>
                  <a:cubicBezTo>
                    <a:pt x="3278" y="276"/>
                    <a:pt x="3278" y="276"/>
                    <a:pt x="3278" y="276"/>
                  </a:cubicBezTo>
                  <a:cubicBezTo>
                    <a:pt x="3278" y="294"/>
                    <a:pt x="3278" y="294"/>
                    <a:pt x="3278" y="294"/>
                  </a:cubicBezTo>
                  <a:lnTo>
                    <a:pt x="0" y="294"/>
                  </a:lnTo>
                  <a:close/>
                </a:path>
              </a:pathLst>
            </a:custGeom>
            <a:gradFill>
              <a:gsLst>
                <a:gs pos="0">
                  <a:schemeClr val="tx1">
                    <a:lumMod val="85000"/>
                    <a:lumOff val="15000"/>
                  </a:schemeClr>
                </a:gs>
                <a:gs pos="100000">
                  <a:schemeClr val="tx1">
                    <a:lumMod val="50000"/>
                    <a:lumOff val="50000"/>
                  </a:schemeClr>
                </a:gs>
              </a:gsLst>
              <a:lin ang="16200000" scaled="1"/>
            </a:gradFill>
            <a:ln w="15875">
              <a:gradFill>
                <a:gsLst>
                  <a:gs pos="0">
                    <a:schemeClr val="bg1">
                      <a:alpha val="9000"/>
                    </a:schemeClr>
                  </a:gs>
                  <a:gs pos="100000">
                    <a:schemeClr val="bg1"/>
                  </a:gs>
                </a:gsLst>
                <a:lin ang="5400000" scaled="0"/>
              </a:gradFill>
            </a:ln>
          </p:spPr>
          <p:txBody>
            <a:bodyPr vert="horz" wrap="square" lIns="91440" tIns="45720" rIns="91440" bIns="45720" numCol="1" anchor="t" anchorCtr="0" compatLnSpc="1">
              <a:prstTxWarp prst="textNoShape">
                <a:avLst/>
              </a:prstTxWarp>
            </a:bodyPr>
            <a:lstStyle/>
            <a:p>
              <a:endParaRPr lang="en-US" dirty="0"/>
            </a:p>
          </p:txBody>
        </p:sp>
        <p:sp>
          <p:nvSpPr>
            <p:cNvPr id="9" name="Trapezoid 8"/>
            <p:cNvSpPr/>
            <p:nvPr/>
          </p:nvSpPr>
          <p:spPr>
            <a:xfrm>
              <a:off x="3836863" y="3886936"/>
              <a:ext cx="1471578" cy="150028"/>
            </a:xfrm>
            <a:prstGeom prst="trapezoid">
              <a:avLst>
                <a:gd name="adj" fmla="val 50390"/>
              </a:avLst>
            </a:prstGeom>
            <a:gradFill>
              <a:gsLst>
                <a:gs pos="0">
                  <a:schemeClr val="tx1">
                    <a:lumMod val="85000"/>
                    <a:lumOff val="15000"/>
                  </a:schemeClr>
                </a:gs>
                <a:gs pos="100000">
                  <a:schemeClr val="bg2">
                    <a:lumMod val="75000"/>
                  </a:schemeClr>
                </a:gs>
              </a:gsLst>
              <a:lin ang="16200000" scaled="1"/>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0" name="Group 12"/>
          <p:cNvGrpSpPr/>
          <p:nvPr/>
        </p:nvGrpSpPr>
        <p:grpSpPr>
          <a:xfrm>
            <a:off x="2992793" y="1296020"/>
            <a:ext cx="3159718" cy="2083432"/>
            <a:chOff x="2992793" y="1296019"/>
            <a:chExt cx="3159718" cy="2083432"/>
          </a:xfrm>
        </p:grpSpPr>
        <p:sp>
          <p:nvSpPr>
            <p:cNvPr id="5" name="Rectangle 8"/>
            <p:cNvSpPr>
              <a:spLocks noChangeArrowheads="1"/>
            </p:cNvSpPr>
            <p:nvPr/>
          </p:nvSpPr>
          <p:spPr bwMode="auto">
            <a:xfrm>
              <a:off x="2992793" y="1296019"/>
              <a:ext cx="3159718" cy="2083432"/>
            </a:xfrm>
            <a:prstGeom prst="rect">
              <a:avLst/>
            </a:prstGeom>
            <a:gradFill flip="none" rotWithShape="1">
              <a:gsLst>
                <a:gs pos="0">
                  <a:schemeClr val="bg1">
                    <a:lumMod val="75000"/>
                  </a:schemeClr>
                </a:gs>
                <a:gs pos="100000">
                  <a:schemeClr val="bg1">
                    <a:lumMod val="9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9"/>
            <p:cNvSpPr>
              <a:spLocks/>
            </p:cNvSpPr>
            <p:nvPr/>
          </p:nvSpPr>
          <p:spPr bwMode="auto">
            <a:xfrm>
              <a:off x="3118034" y="1402995"/>
              <a:ext cx="2909237" cy="1870783"/>
            </a:xfrm>
            <a:custGeom>
              <a:avLst/>
              <a:gdLst>
                <a:gd name="T0" fmla="*/ 2216 w 2216"/>
                <a:gd name="T1" fmla="*/ 1425 h 1425"/>
                <a:gd name="T2" fmla="*/ 0 w 2216"/>
                <a:gd name="T3" fmla="*/ 1425 h 1425"/>
                <a:gd name="T4" fmla="*/ 0 w 2216"/>
                <a:gd name="T5" fmla="*/ 0 h 1425"/>
                <a:gd name="T6" fmla="*/ 2216 w 2216"/>
                <a:gd name="T7" fmla="*/ 0 h 1425"/>
                <a:gd name="T8" fmla="*/ 2216 w 2216"/>
                <a:gd name="T9" fmla="*/ 1425 h 1425"/>
              </a:gdLst>
              <a:ahLst/>
              <a:cxnLst>
                <a:cxn ang="0">
                  <a:pos x="T0" y="T1"/>
                </a:cxn>
                <a:cxn ang="0">
                  <a:pos x="T2" y="T3"/>
                </a:cxn>
                <a:cxn ang="0">
                  <a:pos x="T4" y="T5"/>
                </a:cxn>
                <a:cxn ang="0">
                  <a:pos x="T6" y="T7"/>
                </a:cxn>
                <a:cxn ang="0">
                  <a:pos x="T8" y="T9"/>
                </a:cxn>
              </a:cxnLst>
              <a:rect l="0" t="0" r="r" b="b"/>
              <a:pathLst>
                <a:path w="2216" h="1425">
                  <a:moveTo>
                    <a:pt x="2216" y="1425"/>
                  </a:moveTo>
                  <a:cubicBezTo>
                    <a:pt x="2115" y="1425"/>
                    <a:pt x="101" y="1425"/>
                    <a:pt x="0" y="1425"/>
                  </a:cubicBezTo>
                  <a:cubicBezTo>
                    <a:pt x="0" y="1328"/>
                    <a:pt x="0" y="97"/>
                    <a:pt x="0" y="0"/>
                  </a:cubicBezTo>
                  <a:cubicBezTo>
                    <a:pt x="101" y="0"/>
                    <a:pt x="2115" y="0"/>
                    <a:pt x="2216" y="0"/>
                  </a:cubicBezTo>
                  <a:cubicBezTo>
                    <a:pt x="2216" y="97"/>
                    <a:pt x="2216" y="1328"/>
                    <a:pt x="2216" y="1425"/>
                  </a:cubicBezTo>
                  <a:close/>
                </a:path>
              </a:pathLst>
            </a:custGeom>
            <a:gradFill>
              <a:gsLst>
                <a:gs pos="0">
                  <a:schemeClr val="bg1">
                    <a:lumMod val="95000"/>
                  </a:schemeClr>
                </a:gs>
                <a:gs pos="100000">
                  <a:schemeClr val="bg1"/>
                </a:gs>
              </a:gsLst>
              <a:lin ang="16200000" scaled="1"/>
            </a:gradFill>
            <a:ln>
              <a:noFill/>
            </a:ln>
            <a:effectLst>
              <a:innerShdw blurRad="101600" dist="50800" dir="18900000">
                <a:prstClr val="black">
                  <a:alpha val="25000"/>
                </a:prstClr>
              </a:innerShdw>
            </a:effectLst>
          </p:spPr>
          <p:txBody>
            <a:bodyPr vert="horz" wrap="square" lIns="91440" tIns="45720" rIns="91440" bIns="45720" numCol="1" anchor="t" anchorCtr="0" compatLnSpc="1">
              <a:prstTxWarp prst="textNoShape">
                <a:avLst/>
              </a:prstTxWarp>
            </a:bodyPr>
            <a:lstStyle/>
            <a:p>
              <a:endParaRPr lang="en-US" dirty="0"/>
            </a:p>
          </p:txBody>
        </p:sp>
      </p:grpSp>
      <p:sp>
        <p:nvSpPr>
          <p:cNvPr id="18" name="Freeform 9"/>
          <p:cNvSpPr>
            <a:spLocks/>
          </p:cNvSpPr>
          <p:nvPr/>
        </p:nvSpPr>
        <p:spPr bwMode="auto">
          <a:xfrm>
            <a:off x="3227378" y="1307001"/>
            <a:ext cx="2649183" cy="1991516"/>
          </a:xfrm>
          <a:custGeom>
            <a:avLst/>
            <a:gdLst>
              <a:gd name="T0" fmla="*/ 2216 w 2216"/>
              <a:gd name="T1" fmla="*/ 1425 h 1425"/>
              <a:gd name="T2" fmla="*/ 0 w 2216"/>
              <a:gd name="T3" fmla="*/ 1425 h 1425"/>
              <a:gd name="T4" fmla="*/ 0 w 2216"/>
              <a:gd name="T5" fmla="*/ 0 h 1425"/>
              <a:gd name="T6" fmla="*/ 2216 w 2216"/>
              <a:gd name="T7" fmla="*/ 0 h 1425"/>
              <a:gd name="T8" fmla="*/ 2216 w 2216"/>
              <a:gd name="T9" fmla="*/ 1425 h 1425"/>
            </a:gdLst>
            <a:ahLst/>
            <a:cxnLst>
              <a:cxn ang="0">
                <a:pos x="T0" y="T1"/>
              </a:cxn>
              <a:cxn ang="0">
                <a:pos x="T2" y="T3"/>
              </a:cxn>
              <a:cxn ang="0">
                <a:pos x="T4" y="T5"/>
              </a:cxn>
              <a:cxn ang="0">
                <a:pos x="T6" y="T7"/>
              </a:cxn>
              <a:cxn ang="0">
                <a:pos x="T8" y="T9"/>
              </a:cxn>
            </a:cxnLst>
            <a:rect l="0" t="0" r="r" b="b"/>
            <a:pathLst>
              <a:path w="2216" h="1425">
                <a:moveTo>
                  <a:pt x="2216" y="1425"/>
                </a:moveTo>
                <a:cubicBezTo>
                  <a:pt x="2115" y="1425"/>
                  <a:pt x="101" y="1425"/>
                  <a:pt x="0" y="1425"/>
                </a:cubicBezTo>
                <a:cubicBezTo>
                  <a:pt x="0" y="1328"/>
                  <a:pt x="0" y="97"/>
                  <a:pt x="0" y="0"/>
                </a:cubicBezTo>
                <a:cubicBezTo>
                  <a:pt x="101" y="0"/>
                  <a:pt x="2115" y="0"/>
                  <a:pt x="2216" y="0"/>
                </a:cubicBezTo>
                <a:cubicBezTo>
                  <a:pt x="2216" y="97"/>
                  <a:pt x="2216" y="1328"/>
                  <a:pt x="2216" y="1425"/>
                </a:cubicBezTo>
                <a:close/>
              </a:path>
            </a:pathLst>
          </a:custGeom>
          <a:gradFill>
            <a:gsLst>
              <a:gs pos="0">
                <a:schemeClr val="bg1">
                  <a:lumMod val="95000"/>
                </a:schemeClr>
              </a:gs>
              <a:gs pos="100000">
                <a:schemeClr val="bg1"/>
              </a:gs>
            </a:gsLst>
            <a:lin ang="16200000" scaled="1"/>
          </a:gradFill>
          <a:ln>
            <a:noFill/>
          </a:ln>
          <a:effectLst>
            <a:innerShdw blurRad="101600" dist="50800" dir="18900000">
              <a:prstClr val="black">
                <a:alpha val="25000"/>
              </a:prstClr>
            </a:innerShdw>
          </a:effectLst>
        </p:spPr>
        <p:txBody>
          <a:bodyPr vert="horz" wrap="square" lIns="91440" tIns="45720" rIns="91440" bIns="45720" numCol="1" anchor="t" anchorCtr="0" compatLnSpc="1">
            <a:prstTxWarp prst="textNoShape">
              <a:avLst/>
            </a:prstTxWarp>
          </a:bodyPr>
          <a:lstStyle/>
          <a:p>
            <a:endParaRPr lang="en-US" dirty="0"/>
          </a:p>
        </p:txBody>
      </p:sp>
      <p:sp>
        <p:nvSpPr>
          <p:cNvPr id="11" name="Oval 10"/>
          <p:cNvSpPr/>
          <p:nvPr/>
        </p:nvSpPr>
        <p:spPr>
          <a:xfrm>
            <a:off x="3051910" y="2233532"/>
            <a:ext cx="138455" cy="138455"/>
          </a:xfrm>
          <a:prstGeom prst="ellipse">
            <a:avLst/>
          </a:prstGeom>
          <a:gradFill>
            <a:gsLst>
              <a:gs pos="0">
                <a:schemeClr val="tx1">
                  <a:lumMod val="85000"/>
                  <a:lumOff val="15000"/>
                </a:schemeClr>
              </a:gs>
              <a:gs pos="100000">
                <a:schemeClr val="tx1">
                  <a:lumMod val="50000"/>
                  <a:lumOff val="50000"/>
                </a:schemeClr>
              </a:gs>
            </a:gsLst>
            <a:lin ang="16200000" scaled="1"/>
          </a:gradFill>
          <a:ln w="15875">
            <a:gradFill>
              <a:gsLst>
                <a:gs pos="0">
                  <a:schemeClr val="bg1">
                    <a:alpha val="9000"/>
                  </a:schemeClr>
                </a:gs>
                <a:gs pos="100000">
                  <a:schemeClr val="bg1"/>
                </a:gs>
              </a:gsLst>
              <a:lin ang="5400000" scaled="0"/>
            </a:gra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307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30326"/>
          <a:stretch/>
        </p:blipFill>
        <p:spPr bwMode="auto">
          <a:xfrm>
            <a:off x="3274695" y="1330376"/>
            <a:ext cx="2601864" cy="19876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Freeform 6"/>
          <p:cNvSpPr>
            <a:spLocks noEditPoints="1"/>
          </p:cNvSpPr>
          <p:nvPr/>
        </p:nvSpPr>
        <p:spPr bwMode="auto">
          <a:xfrm rot="16200000">
            <a:off x="3367617" y="722069"/>
            <a:ext cx="2411744" cy="3161381"/>
          </a:xfrm>
          <a:custGeom>
            <a:avLst/>
            <a:gdLst>
              <a:gd name="T0" fmla="*/ 992 w 1028"/>
              <a:gd name="T1" fmla="*/ 0 h 1348"/>
              <a:gd name="T2" fmla="*/ 37 w 1028"/>
              <a:gd name="T3" fmla="*/ 0 h 1348"/>
              <a:gd name="T4" fmla="*/ 0 w 1028"/>
              <a:gd name="T5" fmla="*/ 38 h 1348"/>
              <a:gd name="T6" fmla="*/ 0 w 1028"/>
              <a:gd name="T7" fmla="*/ 1312 h 1348"/>
              <a:gd name="T8" fmla="*/ 37 w 1028"/>
              <a:gd name="T9" fmla="*/ 1348 h 1348"/>
              <a:gd name="T10" fmla="*/ 992 w 1028"/>
              <a:gd name="T11" fmla="*/ 1348 h 1348"/>
              <a:gd name="T12" fmla="*/ 1028 w 1028"/>
              <a:gd name="T13" fmla="*/ 1312 h 1348"/>
              <a:gd name="T14" fmla="*/ 1028 w 1028"/>
              <a:gd name="T15" fmla="*/ 38 h 1348"/>
              <a:gd name="T16" fmla="*/ 992 w 1028"/>
              <a:gd name="T17" fmla="*/ 0 h 1348"/>
              <a:gd name="T18" fmla="*/ 516 w 1028"/>
              <a:gd name="T19" fmla="*/ 44 h 1348"/>
              <a:gd name="T20" fmla="*/ 526 w 1028"/>
              <a:gd name="T21" fmla="*/ 54 h 1348"/>
              <a:gd name="T22" fmla="*/ 516 w 1028"/>
              <a:gd name="T23" fmla="*/ 64 h 1348"/>
              <a:gd name="T24" fmla="*/ 507 w 1028"/>
              <a:gd name="T25" fmla="*/ 54 h 1348"/>
              <a:gd name="T26" fmla="*/ 516 w 1028"/>
              <a:gd name="T27" fmla="*/ 44 h 1348"/>
              <a:gd name="T28" fmla="*/ 514 w 1028"/>
              <a:gd name="T29" fmla="*/ 1323 h 1348"/>
              <a:gd name="T30" fmla="*/ 484 w 1028"/>
              <a:gd name="T31" fmla="*/ 1292 h 1348"/>
              <a:gd name="T32" fmla="*/ 514 w 1028"/>
              <a:gd name="T33" fmla="*/ 1262 h 1348"/>
              <a:gd name="T34" fmla="*/ 545 w 1028"/>
              <a:gd name="T35" fmla="*/ 1292 h 1348"/>
              <a:gd name="T36" fmla="*/ 514 w 1028"/>
              <a:gd name="T37" fmla="*/ 1323 h 1348"/>
              <a:gd name="T38" fmla="*/ 932 w 1028"/>
              <a:gd name="T39" fmla="*/ 1228 h 1348"/>
              <a:gd name="T40" fmla="*/ 96 w 1028"/>
              <a:gd name="T41" fmla="*/ 1228 h 1348"/>
              <a:gd name="T42" fmla="*/ 96 w 1028"/>
              <a:gd name="T43" fmla="*/ 120 h 1348"/>
              <a:gd name="T44" fmla="*/ 932 w 1028"/>
              <a:gd name="T45" fmla="*/ 120 h 1348"/>
              <a:gd name="T46" fmla="*/ 932 w 1028"/>
              <a:gd name="T47" fmla="*/ 1228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8" h="1348">
                <a:moveTo>
                  <a:pt x="992" y="0"/>
                </a:moveTo>
                <a:cubicBezTo>
                  <a:pt x="37" y="0"/>
                  <a:pt x="37" y="0"/>
                  <a:pt x="37" y="0"/>
                </a:cubicBezTo>
                <a:cubicBezTo>
                  <a:pt x="17" y="0"/>
                  <a:pt x="0" y="18"/>
                  <a:pt x="0" y="38"/>
                </a:cubicBezTo>
                <a:cubicBezTo>
                  <a:pt x="0" y="1312"/>
                  <a:pt x="0" y="1312"/>
                  <a:pt x="0" y="1312"/>
                </a:cubicBezTo>
                <a:cubicBezTo>
                  <a:pt x="0" y="1332"/>
                  <a:pt x="17" y="1348"/>
                  <a:pt x="37" y="1348"/>
                </a:cubicBezTo>
                <a:cubicBezTo>
                  <a:pt x="992" y="1348"/>
                  <a:pt x="992" y="1348"/>
                  <a:pt x="992" y="1348"/>
                </a:cubicBezTo>
                <a:cubicBezTo>
                  <a:pt x="1012" y="1348"/>
                  <a:pt x="1028" y="1332"/>
                  <a:pt x="1028" y="1312"/>
                </a:cubicBezTo>
                <a:cubicBezTo>
                  <a:pt x="1028" y="38"/>
                  <a:pt x="1028" y="38"/>
                  <a:pt x="1028" y="38"/>
                </a:cubicBezTo>
                <a:cubicBezTo>
                  <a:pt x="1028" y="18"/>
                  <a:pt x="1012" y="0"/>
                  <a:pt x="992" y="0"/>
                </a:cubicBezTo>
                <a:close/>
                <a:moveTo>
                  <a:pt x="516" y="44"/>
                </a:moveTo>
                <a:cubicBezTo>
                  <a:pt x="522" y="44"/>
                  <a:pt x="526" y="49"/>
                  <a:pt x="526" y="54"/>
                </a:cubicBezTo>
                <a:cubicBezTo>
                  <a:pt x="526" y="59"/>
                  <a:pt x="522" y="64"/>
                  <a:pt x="516" y="64"/>
                </a:cubicBezTo>
                <a:cubicBezTo>
                  <a:pt x="511" y="64"/>
                  <a:pt x="507" y="59"/>
                  <a:pt x="507" y="54"/>
                </a:cubicBezTo>
                <a:cubicBezTo>
                  <a:pt x="507" y="49"/>
                  <a:pt x="511" y="44"/>
                  <a:pt x="516" y="44"/>
                </a:cubicBezTo>
                <a:close/>
                <a:moveTo>
                  <a:pt x="514" y="1323"/>
                </a:moveTo>
                <a:cubicBezTo>
                  <a:pt x="497" y="1323"/>
                  <a:pt x="484" y="1309"/>
                  <a:pt x="484" y="1292"/>
                </a:cubicBezTo>
                <a:cubicBezTo>
                  <a:pt x="484" y="1275"/>
                  <a:pt x="497" y="1262"/>
                  <a:pt x="514" y="1262"/>
                </a:cubicBezTo>
                <a:cubicBezTo>
                  <a:pt x="531" y="1262"/>
                  <a:pt x="545" y="1275"/>
                  <a:pt x="545" y="1292"/>
                </a:cubicBezTo>
                <a:cubicBezTo>
                  <a:pt x="545" y="1309"/>
                  <a:pt x="531" y="1323"/>
                  <a:pt x="514" y="1323"/>
                </a:cubicBezTo>
                <a:close/>
                <a:moveTo>
                  <a:pt x="932" y="1228"/>
                </a:moveTo>
                <a:cubicBezTo>
                  <a:pt x="96" y="1228"/>
                  <a:pt x="96" y="1228"/>
                  <a:pt x="96" y="1228"/>
                </a:cubicBezTo>
                <a:cubicBezTo>
                  <a:pt x="96" y="120"/>
                  <a:pt x="96" y="120"/>
                  <a:pt x="96" y="120"/>
                </a:cubicBezTo>
                <a:cubicBezTo>
                  <a:pt x="932" y="120"/>
                  <a:pt x="932" y="120"/>
                  <a:pt x="932" y="120"/>
                </a:cubicBezTo>
                <a:lnTo>
                  <a:pt x="932" y="1228"/>
                </a:lnTo>
                <a:close/>
              </a:path>
            </a:pathLst>
          </a:cu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Oval 24"/>
          <p:cNvSpPr/>
          <p:nvPr/>
        </p:nvSpPr>
        <p:spPr>
          <a:xfrm>
            <a:off x="5921570" y="2210583"/>
            <a:ext cx="184352" cy="184352"/>
          </a:xfrm>
          <a:prstGeom prst="ellipse">
            <a:avLst/>
          </a:prstGeom>
          <a:gradFill>
            <a:gsLst>
              <a:gs pos="0">
                <a:schemeClr val="tx1">
                  <a:lumMod val="85000"/>
                  <a:lumOff val="15000"/>
                </a:schemeClr>
              </a:gs>
              <a:gs pos="100000">
                <a:schemeClr val="tx1">
                  <a:lumMod val="50000"/>
                  <a:lumOff val="50000"/>
                </a:schemeClr>
              </a:gs>
            </a:gsLst>
            <a:lin ang="16200000" scaled="1"/>
          </a:gradFill>
          <a:ln w="15875">
            <a:gradFill>
              <a:gsLst>
                <a:gs pos="0">
                  <a:schemeClr val="bg1">
                    <a:alpha val="9000"/>
                  </a:schemeClr>
                </a:gs>
                <a:gs pos="100000">
                  <a:schemeClr val="bg1"/>
                </a:gs>
              </a:gsLst>
              <a:lin ang="5400000" scaled="0"/>
            </a:gra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 name="TextBox 15"/>
          <p:cNvSpPr txBox="1"/>
          <p:nvPr/>
        </p:nvSpPr>
        <p:spPr>
          <a:xfrm>
            <a:off x="182892" y="616024"/>
            <a:ext cx="2793611" cy="646331"/>
          </a:xfrm>
          <a:prstGeom prst="rect">
            <a:avLst/>
          </a:prstGeom>
          <a:noFill/>
        </p:spPr>
        <p:txBody>
          <a:bodyPr wrap="square" rtlCol="0">
            <a:spAutoFit/>
          </a:bodyPr>
          <a:lstStyle/>
          <a:p>
            <a:pPr algn="r" defTabSz="456880" fontAlgn="base">
              <a:spcBef>
                <a:spcPct val="0"/>
              </a:spcBef>
              <a:spcAft>
                <a:spcPct val="0"/>
              </a:spcAft>
            </a:pPr>
            <a:r>
              <a:rPr lang="en-US" kern="0" spc="-150" dirty="0">
                <a:solidFill>
                  <a:schemeClr val="accent1"/>
                </a:solidFill>
                <a:ea typeface="MS PGothic" pitchFamily="34" charset="-128"/>
                <a:cs typeface="Arial" pitchFamily="34" charset="0"/>
              </a:rPr>
              <a:t>1 </a:t>
            </a:r>
            <a:r>
              <a:rPr lang="en-US" kern="0" spc="-150" dirty="0">
                <a:solidFill>
                  <a:schemeClr val="tx2"/>
                </a:solidFill>
                <a:ea typeface="MS PGothic" pitchFamily="34" charset="-128"/>
                <a:cs typeface="Arial" pitchFamily="34" charset="0"/>
              </a:rPr>
              <a:t>OUT OF EVERY</a:t>
            </a:r>
            <a:br>
              <a:rPr lang="en-US" kern="0" spc="-150" dirty="0">
                <a:solidFill>
                  <a:schemeClr val="tx2"/>
                </a:solidFill>
                <a:ea typeface="MS PGothic" pitchFamily="34" charset="-128"/>
                <a:cs typeface="Arial" pitchFamily="34" charset="0"/>
              </a:rPr>
            </a:br>
            <a:r>
              <a:rPr lang="en-US" kern="0" spc="-150" dirty="0">
                <a:solidFill>
                  <a:schemeClr val="accent1"/>
                </a:solidFill>
                <a:ea typeface="MS PGothic" pitchFamily="34" charset="-128"/>
                <a:cs typeface="Arial" pitchFamily="34" charset="0"/>
              </a:rPr>
              <a:t>5 MINUTES </a:t>
            </a:r>
            <a:r>
              <a:rPr lang="en-US" kern="0" spc="-150" dirty="0">
                <a:solidFill>
                  <a:schemeClr val="tx2"/>
                </a:solidFill>
                <a:ea typeface="MS PGothic" pitchFamily="34" charset="-128"/>
                <a:cs typeface="Arial" pitchFamily="34" charset="0"/>
              </a:rPr>
              <a:t>IS SPENT</a:t>
            </a:r>
          </a:p>
        </p:txBody>
      </p:sp>
      <p:cxnSp>
        <p:nvCxnSpPr>
          <p:cNvPr id="17" name="Straight Connector 16"/>
          <p:cNvCxnSpPr/>
          <p:nvPr/>
        </p:nvCxnSpPr>
        <p:spPr>
          <a:xfrm>
            <a:off x="3074979" y="715918"/>
            <a:ext cx="0" cy="446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173458" y="611878"/>
            <a:ext cx="5254644" cy="646331"/>
          </a:xfrm>
          <a:prstGeom prst="rect">
            <a:avLst/>
          </a:prstGeom>
        </p:spPr>
        <p:txBody>
          <a:bodyPr wrap="none">
            <a:spAutoFit/>
          </a:bodyPr>
          <a:lstStyle/>
          <a:p>
            <a:r>
              <a:rPr lang="en-US" sz="3600" b="1" dirty="0" smtClean="0">
                <a:ln w="6350">
                  <a:gradFill>
                    <a:gsLst>
                      <a:gs pos="0">
                        <a:srgbClr val="FF1414">
                          <a:lumMod val="71000"/>
                          <a:lumOff val="29000"/>
                        </a:srgbClr>
                      </a:gs>
                      <a:gs pos="100000">
                        <a:srgbClr val="FF1414">
                          <a:lumMod val="68000"/>
                        </a:srgbClr>
                      </a:gs>
                    </a:gsLst>
                    <a:lin ang="5400000" scaled="0"/>
                  </a:gradFill>
                </a:ln>
                <a:gradFill>
                  <a:gsLst>
                    <a:gs pos="0">
                      <a:srgbClr val="FF1414">
                        <a:lumMod val="75000"/>
                      </a:srgbClr>
                    </a:gs>
                    <a:gs pos="100000">
                      <a:srgbClr val="FF1414">
                        <a:lumMod val="95000"/>
                      </a:srgbClr>
                    </a:gs>
                  </a:gsLst>
                  <a:lin ang="16200000" scaled="0"/>
                </a:gradFill>
                <a:effectLst>
                  <a:outerShdw blurRad="127000" algn="ctr" rotWithShape="0">
                    <a:prstClr val="black">
                      <a:alpha val="10000"/>
                    </a:prstClr>
                  </a:outerShdw>
                </a:effectLst>
              </a:rPr>
              <a:t>SOCIAL NETWORKING</a:t>
            </a:r>
            <a:endParaRPr lang="en-US" sz="2800" dirty="0"/>
          </a:p>
        </p:txBody>
      </p:sp>
      <p:sp>
        <p:nvSpPr>
          <p:cNvPr id="32" name="Oval 99"/>
          <p:cNvSpPr>
            <a:spLocks noChangeArrowheads="1"/>
          </p:cNvSpPr>
          <p:nvPr/>
        </p:nvSpPr>
        <p:spPr bwMode="auto">
          <a:xfrm>
            <a:off x="2307771" y="3737183"/>
            <a:ext cx="4528458" cy="649761"/>
          </a:xfrm>
          <a:prstGeom prst="ellipse">
            <a:avLst/>
          </a:prstGeom>
          <a:gradFill rotWithShape="1">
            <a:gsLst>
              <a:gs pos="0">
                <a:srgbClr val="000000">
                  <a:alpha val="47000"/>
                </a:srgbClr>
              </a:gs>
              <a:gs pos="100000">
                <a:srgbClr val="FFFFFF">
                  <a:alpha val="0"/>
                </a:srgbClr>
              </a:gs>
            </a:gsLst>
            <a:path path="shape">
              <a:fillToRect l="50000" t="50000" r="50000" b="50000"/>
            </a:path>
          </a:gra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grpSp>
        <p:nvGrpSpPr>
          <p:cNvPr id="12" name="Group 9"/>
          <p:cNvGrpSpPr/>
          <p:nvPr/>
        </p:nvGrpSpPr>
        <p:grpSpPr>
          <a:xfrm>
            <a:off x="2992799" y="1096888"/>
            <a:ext cx="3161385" cy="2411744"/>
            <a:chOff x="6609155" y="5434013"/>
            <a:chExt cx="3161385" cy="2411744"/>
          </a:xfrm>
        </p:grpSpPr>
        <p:grpSp>
          <p:nvGrpSpPr>
            <p:cNvPr id="13" name="Group 21"/>
            <p:cNvGrpSpPr/>
            <p:nvPr/>
          </p:nvGrpSpPr>
          <p:grpSpPr>
            <a:xfrm>
              <a:off x="6609155" y="5633145"/>
              <a:ext cx="3159718" cy="2083432"/>
              <a:chOff x="2992793" y="1296019"/>
              <a:chExt cx="3159718" cy="2083432"/>
            </a:xfrm>
          </p:grpSpPr>
          <p:sp>
            <p:nvSpPr>
              <p:cNvPr id="23" name="Rectangle 8"/>
              <p:cNvSpPr>
                <a:spLocks noChangeArrowheads="1"/>
              </p:cNvSpPr>
              <p:nvPr/>
            </p:nvSpPr>
            <p:spPr bwMode="auto">
              <a:xfrm>
                <a:off x="2992793" y="1296019"/>
                <a:ext cx="3159718" cy="2083432"/>
              </a:xfrm>
              <a:prstGeom prst="rect">
                <a:avLst/>
              </a:prstGeom>
              <a:gradFill flip="none" rotWithShape="1">
                <a:gsLst>
                  <a:gs pos="0">
                    <a:schemeClr val="bg1">
                      <a:lumMod val="75000"/>
                    </a:schemeClr>
                  </a:gs>
                  <a:gs pos="100000">
                    <a:schemeClr val="bg1">
                      <a:lumMod val="9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9"/>
              <p:cNvSpPr>
                <a:spLocks/>
              </p:cNvSpPr>
              <p:nvPr/>
            </p:nvSpPr>
            <p:spPr bwMode="auto">
              <a:xfrm>
                <a:off x="3118034" y="1402995"/>
                <a:ext cx="2909237" cy="1870783"/>
              </a:xfrm>
              <a:custGeom>
                <a:avLst/>
                <a:gdLst>
                  <a:gd name="T0" fmla="*/ 2216 w 2216"/>
                  <a:gd name="T1" fmla="*/ 1425 h 1425"/>
                  <a:gd name="T2" fmla="*/ 0 w 2216"/>
                  <a:gd name="T3" fmla="*/ 1425 h 1425"/>
                  <a:gd name="T4" fmla="*/ 0 w 2216"/>
                  <a:gd name="T5" fmla="*/ 0 h 1425"/>
                  <a:gd name="T6" fmla="*/ 2216 w 2216"/>
                  <a:gd name="T7" fmla="*/ 0 h 1425"/>
                  <a:gd name="T8" fmla="*/ 2216 w 2216"/>
                  <a:gd name="T9" fmla="*/ 1425 h 1425"/>
                </a:gdLst>
                <a:ahLst/>
                <a:cxnLst>
                  <a:cxn ang="0">
                    <a:pos x="T0" y="T1"/>
                  </a:cxn>
                  <a:cxn ang="0">
                    <a:pos x="T2" y="T3"/>
                  </a:cxn>
                  <a:cxn ang="0">
                    <a:pos x="T4" y="T5"/>
                  </a:cxn>
                  <a:cxn ang="0">
                    <a:pos x="T6" y="T7"/>
                  </a:cxn>
                  <a:cxn ang="0">
                    <a:pos x="T8" y="T9"/>
                  </a:cxn>
                </a:cxnLst>
                <a:rect l="0" t="0" r="r" b="b"/>
                <a:pathLst>
                  <a:path w="2216" h="1425">
                    <a:moveTo>
                      <a:pt x="2216" y="1425"/>
                    </a:moveTo>
                    <a:cubicBezTo>
                      <a:pt x="2115" y="1425"/>
                      <a:pt x="101" y="1425"/>
                      <a:pt x="0" y="1425"/>
                    </a:cubicBezTo>
                    <a:cubicBezTo>
                      <a:pt x="0" y="1328"/>
                      <a:pt x="0" y="97"/>
                      <a:pt x="0" y="0"/>
                    </a:cubicBezTo>
                    <a:cubicBezTo>
                      <a:pt x="101" y="0"/>
                      <a:pt x="2115" y="0"/>
                      <a:pt x="2216" y="0"/>
                    </a:cubicBezTo>
                    <a:cubicBezTo>
                      <a:pt x="2216" y="97"/>
                      <a:pt x="2216" y="1328"/>
                      <a:pt x="2216" y="1425"/>
                    </a:cubicBezTo>
                    <a:close/>
                  </a:path>
                </a:pathLst>
              </a:custGeom>
              <a:gradFill>
                <a:gsLst>
                  <a:gs pos="0">
                    <a:schemeClr val="bg1">
                      <a:lumMod val="95000"/>
                    </a:schemeClr>
                  </a:gs>
                  <a:gs pos="100000">
                    <a:schemeClr val="bg1"/>
                  </a:gs>
                </a:gsLst>
                <a:lin ang="16200000" scaled="1"/>
              </a:gradFill>
              <a:ln>
                <a:noFill/>
              </a:ln>
              <a:effectLst>
                <a:innerShdw blurRad="101600" dist="50800" dir="18900000">
                  <a:prstClr val="black">
                    <a:alpha val="25000"/>
                  </a:prstClr>
                </a:innerShdw>
              </a:effectLst>
            </p:spPr>
            <p:txBody>
              <a:bodyPr vert="horz" wrap="square" lIns="91440" tIns="45720" rIns="91440" bIns="45720" numCol="1" anchor="t" anchorCtr="0" compatLnSpc="1">
                <a:prstTxWarp prst="textNoShape">
                  <a:avLst/>
                </a:prstTxWarp>
              </a:bodyPr>
              <a:lstStyle/>
              <a:p>
                <a:endParaRPr lang="en-US" dirty="0"/>
              </a:p>
            </p:txBody>
          </p:sp>
        </p:grpSp>
        <p:sp>
          <p:nvSpPr>
            <p:cNvPr id="26" name="Freeform 9"/>
            <p:cNvSpPr>
              <a:spLocks/>
            </p:cNvSpPr>
            <p:nvPr/>
          </p:nvSpPr>
          <p:spPr bwMode="auto">
            <a:xfrm>
              <a:off x="6843738" y="5644126"/>
              <a:ext cx="2649183" cy="1991516"/>
            </a:xfrm>
            <a:custGeom>
              <a:avLst/>
              <a:gdLst>
                <a:gd name="T0" fmla="*/ 2216 w 2216"/>
                <a:gd name="T1" fmla="*/ 1425 h 1425"/>
                <a:gd name="T2" fmla="*/ 0 w 2216"/>
                <a:gd name="T3" fmla="*/ 1425 h 1425"/>
                <a:gd name="T4" fmla="*/ 0 w 2216"/>
                <a:gd name="T5" fmla="*/ 0 h 1425"/>
                <a:gd name="T6" fmla="*/ 2216 w 2216"/>
                <a:gd name="T7" fmla="*/ 0 h 1425"/>
                <a:gd name="T8" fmla="*/ 2216 w 2216"/>
                <a:gd name="T9" fmla="*/ 1425 h 1425"/>
              </a:gdLst>
              <a:ahLst/>
              <a:cxnLst>
                <a:cxn ang="0">
                  <a:pos x="T0" y="T1"/>
                </a:cxn>
                <a:cxn ang="0">
                  <a:pos x="T2" y="T3"/>
                </a:cxn>
                <a:cxn ang="0">
                  <a:pos x="T4" y="T5"/>
                </a:cxn>
                <a:cxn ang="0">
                  <a:pos x="T6" y="T7"/>
                </a:cxn>
                <a:cxn ang="0">
                  <a:pos x="T8" y="T9"/>
                </a:cxn>
              </a:cxnLst>
              <a:rect l="0" t="0" r="r" b="b"/>
              <a:pathLst>
                <a:path w="2216" h="1425">
                  <a:moveTo>
                    <a:pt x="2216" y="1425"/>
                  </a:moveTo>
                  <a:cubicBezTo>
                    <a:pt x="2115" y="1425"/>
                    <a:pt x="101" y="1425"/>
                    <a:pt x="0" y="1425"/>
                  </a:cubicBezTo>
                  <a:cubicBezTo>
                    <a:pt x="0" y="1328"/>
                    <a:pt x="0" y="97"/>
                    <a:pt x="0" y="0"/>
                  </a:cubicBezTo>
                  <a:cubicBezTo>
                    <a:pt x="101" y="0"/>
                    <a:pt x="2115" y="0"/>
                    <a:pt x="2216" y="0"/>
                  </a:cubicBezTo>
                  <a:cubicBezTo>
                    <a:pt x="2216" y="97"/>
                    <a:pt x="2216" y="1328"/>
                    <a:pt x="2216" y="1425"/>
                  </a:cubicBezTo>
                  <a:close/>
                </a:path>
              </a:pathLst>
            </a:custGeom>
            <a:gradFill>
              <a:gsLst>
                <a:gs pos="0">
                  <a:schemeClr val="bg1">
                    <a:lumMod val="95000"/>
                  </a:schemeClr>
                </a:gs>
                <a:gs pos="100000">
                  <a:schemeClr val="bg1"/>
                </a:gs>
              </a:gsLst>
              <a:lin ang="16200000" scaled="1"/>
            </a:gradFill>
            <a:ln>
              <a:noFill/>
            </a:ln>
            <a:effectLst>
              <a:innerShdw blurRad="101600" dist="50800" dir="18900000">
                <a:prstClr val="black">
                  <a:alpha val="25000"/>
                </a:prstClr>
              </a:innerShdw>
            </a:effectLst>
          </p:spPr>
          <p:txBody>
            <a:bodyPr vert="horz" wrap="square" lIns="91440" tIns="45720" rIns="91440" bIns="45720" numCol="1" anchor="t" anchorCtr="0" compatLnSpc="1">
              <a:prstTxWarp prst="textNoShape">
                <a:avLst/>
              </a:prstTxWarp>
            </a:bodyPr>
            <a:lstStyle/>
            <a:p>
              <a:endParaRPr lang="en-US" dirty="0"/>
            </a:p>
          </p:txBody>
        </p:sp>
        <p:sp>
          <p:nvSpPr>
            <p:cNvPr id="27" name="Oval 26"/>
            <p:cNvSpPr/>
            <p:nvPr/>
          </p:nvSpPr>
          <p:spPr>
            <a:xfrm>
              <a:off x="6668270" y="6570657"/>
              <a:ext cx="138455" cy="138455"/>
            </a:xfrm>
            <a:prstGeom prst="ellipse">
              <a:avLst/>
            </a:prstGeom>
            <a:gradFill>
              <a:gsLst>
                <a:gs pos="0">
                  <a:schemeClr val="tx1">
                    <a:lumMod val="85000"/>
                    <a:lumOff val="15000"/>
                  </a:schemeClr>
                </a:gs>
                <a:gs pos="100000">
                  <a:schemeClr val="tx1">
                    <a:lumMod val="50000"/>
                    <a:lumOff val="50000"/>
                  </a:schemeClr>
                </a:gs>
              </a:gsLst>
              <a:lin ang="16200000" scaled="1"/>
            </a:gradFill>
            <a:ln w="15875">
              <a:gradFill>
                <a:gsLst>
                  <a:gs pos="0">
                    <a:schemeClr val="bg1">
                      <a:alpha val="9000"/>
                    </a:schemeClr>
                  </a:gs>
                  <a:gs pos="100000">
                    <a:schemeClr val="bg1"/>
                  </a:gs>
                </a:gsLst>
                <a:lin ang="5400000" scaled="0"/>
              </a:gra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28"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30326"/>
            <a:stretch/>
          </p:blipFill>
          <p:spPr bwMode="auto">
            <a:xfrm>
              <a:off x="6891057" y="5667502"/>
              <a:ext cx="2601864" cy="19876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Freeform 6"/>
            <p:cNvSpPr>
              <a:spLocks noEditPoints="1"/>
            </p:cNvSpPr>
            <p:nvPr/>
          </p:nvSpPr>
          <p:spPr bwMode="auto">
            <a:xfrm rot="16200000">
              <a:off x="6983978" y="5059194"/>
              <a:ext cx="2411744" cy="3161381"/>
            </a:xfrm>
            <a:custGeom>
              <a:avLst/>
              <a:gdLst>
                <a:gd name="T0" fmla="*/ 992 w 1028"/>
                <a:gd name="T1" fmla="*/ 0 h 1348"/>
                <a:gd name="T2" fmla="*/ 37 w 1028"/>
                <a:gd name="T3" fmla="*/ 0 h 1348"/>
                <a:gd name="T4" fmla="*/ 0 w 1028"/>
                <a:gd name="T5" fmla="*/ 38 h 1348"/>
                <a:gd name="T6" fmla="*/ 0 w 1028"/>
                <a:gd name="T7" fmla="*/ 1312 h 1348"/>
                <a:gd name="T8" fmla="*/ 37 w 1028"/>
                <a:gd name="T9" fmla="*/ 1348 h 1348"/>
                <a:gd name="T10" fmla="*/ 992 w 1028"/>
                <a:gd name="T11" fmla="*/ 1348 h 1348"/>
                <a:gd name="T12" fmla="*/ 1028 w 1028"/>
                <a:gd name="T13" fmla="*/ 1312 h 1348"/>
                <a:gd name="T14" fmla="*/ 1028 w 1028"/>
                <a:gd name="T15" fmla="*/ 38 h 1348"/>
                <a:gd name="T16" fmla="*/ 992 w 1028"/>
                <a:gd name="T17" fmla="*/ 0 h 1348"/>
                <a:gd name="T18" fmla="*/ 516 w 1028"/>
                <a:gd name="T19" fmla="*/ 44 h 1348"/>
                <a:gd name="T20" fmla="*/ 526 w 1028"/>
                <a:gd name="T21" fmla="*/ 54 h 1348"/>
                <a:gd name="T22" fmla="*/ 516 w 1028"/>
                <a:gd name="T23" fmla="*/ 64 h 1348"/>
                <a:gd name="T24" fmla="*/ 507 w 1028"/>
                <a:gd name="T25" fmla="*/ 54 h 1348"/>
                <a:gd name="T26" fmla="*/ 516 w 1028"/>
                <a:gd name="T27" fmla="*/ 44 h 1348"/>
                <a:gd name="T28" fmla="*/ 514 w 1028"/>
                <a:gd name="T29" fmla="*/ 1323 h 1348"/>
                <a:gd name="T30" fmla="*/ 484 w 1028"/>
                <a:gd name="T31" fmla="*/ 1292 h 1348"/>
                <a:gd name="T32" fmla="*/ 514 w 1028"/>
                <a:gd name="T33" fmla="*/ 1262 h 1348"/>
                <a:gd name="T34" fmla="*/ 545 w 1028"/>
                <a:gd name="T35" fmla="*/ 1292 h 1348"/>
                <a:gd name="T36" fmla="*/ 514 w 1028"/>
                <a:gd name="T37" fmla="*/ 1323 h 1348"/>
                <a:gd name="T38" fmla="*/ 932 w 1028"/>
                <a:gd name="T39" fmla="*/ 1228 h 1348"/>
                <a:gd name="T40" fmla="*/ 96 w 1028"/>
                <a:gd name="T41" fmla="*/ 1228 h 1348"/>
                <a:gd name="T42" fmla="*/ 96 w 1028"/>
                <a:gd name="T43" fmla="*/ 120 h 1348"/>
                <a:gd name="T44" fmla="*/ 932 w 1028"/>
                <a:gd name="T45" fmla="*/ 120 h 1348"/>
                <a:gd name="T46" fmla="*/ 932 w 1028"/>
                <a:gd name="T47" fmla="*/ 1228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8" h="1348">
                  <a:moveTo>
                    <a:pt x="992" y="0"/>
                  </a:moveTo>
                  <a:cubicBezTo>
                    <a:pt x="37" y="0"/>
                    <a:pt x="37" y="0"/>
                    <a:pt x="37" y="0"/>
                  </a:cubicBezTo>
                  <a:cubicBezTo>
                    <a:pt x="17" y="0"/>
                    <a:pt x="0" y="18"/>
                    <a:pt x="0" y="38"/>
                  </a:cubicBezTo>
                  <a:cubicBezTo>
                    <a:pt x="0" y="1312"/>
                    <a:pt x="0" y="1312"/>
                    <a:pt x="0" y="1312"/>
                  </a:cubicBezTo>
                  <a:cubicBezTo>
                    <a:pt x="0" y="1332"/>
                    <a:pt x="17" y="1348"/>
                    <a:pt x="37" y="1348"/>
                  </a:cubicBezTo>
                  <a:cubicBezTo>
                    <a:pt x="992" y="1348"/>
                    <a:pt x="992" y="1348"/>
                    <a:pt x="992" y="1348"/>
                  </a:cubicBezTo>
                  <a:cubicBezTo>
                    <a:pt x="1012" y="1348"/>
                    <a:pt x="1028" y="1332"/>
                    <a:pt x="1028" y="1312"/>
                  </a:cubicBezTo>
                  <a:cubicBezTo>
                    <a:pt x="1028" y="38"/>
                    <a:pt x="1028" y="38"/>
                    <a:pt x="1028" y="38"/>
                  </a:cubicBezTo>
                  <a:cubicBezTo>
                    <a:pt x="1028" y="18"/>
                    <a:pt x="1012" y="0"/>
                    <a:pt x="992" y="0"/>
                  </a:cubicBezTo>
                  <a:close/>
                  <a:moveTo>
                    <a:pt x="516" y="44"/>
                  </a:moveTo>
                  <a:cubicBezTo>
                    <a:pt x="522" y="44"/>
                    <a:pt x="526" y="49"/>
                    <a:pt x="526" y="54"/>
                  </a:cubicBezTo>
                  <a:cubicBezTo>
                    <a:pt x="526" y="59"/>
                    <a:pt x="522" y="64"/>
                    <a:pt x="516" y="64"/>
                  </a:cubicBezTo>
                  <a:cubicBezTo>
                    <a:pt x="511" y="64"/>
                    <a:pt x="507" y="59"/>
                    <a:pt x="507" y="54"/>
                  </a:cubicBezTo>
                  <a:cubicBezTo>
                    <a:pt x="507" y="49"/>
                    <a:pt x="511" y="44"/>
                    <a:pt x="516" y="44"/>
                  </a:cubicBezTo>
                  <a:close/>
                  <a:moveTo>
                    <a:pt x="514" y="1323"/>
                  </a:moveTo>
                  <a:cubicBezTo>
                    <a:pt x="497" y="1323"/>
                    <a:pt x="484" y="1309"/>
                    <a:pt x="484" y="1292"/>
                  </a:cubicBezTo>
                  <a:cubicBezTo>
                    <a:pt x="484" y="1275"/>
                    <a:pt x="497" y="1262"/>
                    <a:pt x="514" y="1262"/>
                  </a:cubicBezTo>
                  <a:cubicBezTo>
                    <a:pt x="531" y="1262"/>
                    <a:pt x="545" y="1275"/>
                    <a:pt x="545" y="1292"/>
                  </a:cubicBezTo>
                  <a:cubicBezTo>
                    <a:pt x="545" y="1309"/>
                    <a:pt x="531" y="1323"/>
                    <a:pt x="514" y="1323"/>
                  </a:cubicBezTo>
                  <a:close/>
                  <a:moveTo>
                    <a:pt x="932" y="1228"/>
                  </a:moveTo>
                  <a:cubicBezTo>
                    <a:pt x="96" y="1228"/>
                    <a:pt x="96" y="1228"/>
                    <a:pt x="96" y="1228"/>
                  </a:cubicBezTo>
                  <a:cubicBezTo>
                    <a:pt x="96" y="120"/>
                    <a:pt x="96" y="120"/>
                    <a:pt x="96" y="120"/>
                  </a:cubicBezTo>
                  <a:cubicBezTo>
                    <a:pt x="932" y="120"/>
                    <a:pt x="932" y="120"/>
                    <a:pt x="932" y="120"/>
                  </a:cubicBezTo>
                  <a:lnTo>
                    <a:pt x="932" y="1228"/>
                  </a:lnTo>
                  <a:close/>
                </a:path>
              </a:pathLst>
            </a:custGeom>
            <a:gradFill flip="none" rotWithShape="1">
              <a:gsLst>
                <a:gs pos="0">
                  <a:schemeClr val="bg1">
                    <a:lumMod val="75000"/>
                  </a:schemeClr>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Oval 29"/>
            <p:cNvSpPr/>
            <p:nvPr/>
          </p:nvSpPr>
          <p:spPr>
            <a:xfrm>
              <a:off x="9537932" y="6547708"/>
              <a:ext cx="184352" cy="184352"/>
            </a:xfrm>
            <a:prstGeom prst="ellipse">
              <a:avLst/>
            </a:prstGeom>
            <a:gradFill>
              <a:gsLst>
                <a:gs pos="0">
                  <a:schemeClr val="tx1">
                    <a:lumMod val="85000"/>
                    <a:lumOff val="15000"/>
                  </a:schemeClr>
                </a:gs>
                <a:gs pos="100000">
                  <a:schemeClr val="tx1">
                    <a:lumMod val="50000"/>
                    <a:lumOff val="50000"/>
                  </a:schemeClr>
                </a:gs>
              </a:gsLst>
              <a:lin ang="16200000" scaled="1"/>
            </a:gradFill>
            <a:ln w="15875">
              <a:gradFill>
                <a:gsLst>
                  <a:gs pos="0">
                    <a:schemeClr val="bg1">
                      <a:alpha val="9000"/>
                    </a:schemeClr>
                  </a:gs>
                  <a:gs pos="100000">
                    <a:schemeClr val="bg1"/>
                  </a:gs>
                </a:gsLst>
                <a:lin ang="5400000" scaled="0"/>
              </a:gra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4" name="Group 39"/>
          <p:cNvGrpSpPr/>
          <p:nvPr/>
        </p:nvGrpSpPr>
        <p:grpSpPr>
          <a:xfrm>
            <a:off x="597809" y="4913973"/>
            <a:ext cx="2539093" cy="218542"/>
            <a:chOff x="597807" y="4913973"/>
            <a:chExt cx="2539093" cy="218542"/>
          </a:xfrm>
        </p:grpSpPr>
        <p:sp>
          <p:nvSpPr>
            <p:cNvPr id="41" name="Text Box 14"/>
            <p:cNvSpPr txBox="1">
              <a:spLocks noChangeArrowheads="1"/>
            </p:cNvSpPr>
            <p:nvPr/>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rgbClr val="424545"/>
                  </a:solidFill>
                </a:rPr>
                <a:t>Copyright</a:t>
              </a:r>
              <a:r>
                <a:rPr lang="en-US" sz="600" baseline="0" dirty="0" smtClean="0">
                  <a:solidFill>
                    <a:srgbClr val="424545"/>
                  </a:solidFill>
                </a:rPr>
                <a:t> </a:t>
              </a:r>
              <a:r>
                <a:rPr lang="en-US" sz="600" dirty="0" smtClean="0">
                  <a:solidFill>
                    <a:srgbClr val="424545"/>
                  </a:solidFill>
                </a:rPr>
                <a:t>©</a:t>
              </a:r>
              <a:r>
                <a:rPr lang="en-US" sz="600" baseline="0" dirty="0" smtClean="0">
                  <a:solidFill>
                    <a:srgbClr val="424545"/>
                  </a:solidFill>
                </a:rPr>
                <a:t> 2012, Oracle and/or its affiliates. All rights reserved.</a:t>
              </a:r>
              <a:endParaRPr lang="en-US" sz="600" dirty="0" smtClean="0">
                <a:solidFill>
                  <a:srgbClr val="424545"/>
                </a:solidFill>
              </a:endParaRPr>
            </a:p>
          </p:txBody>
        </p:sp>
        <p:cxnSp>
          <p:nvCxnSpPr>
            <p:cNvPr id="42" name="Straight Connector 41"/>
            <p:cNvCxnSpPr/>
            <p:nvPr/>
          </p:nvCxnSpPr>
          <p:spPr>
            <a:xfrm flipH="1">
              <a:off x="597807" y="4935973"/>
              <a:ext cx="1092" cy="96623"/>
            </a:xfrm>
            <a:prstGeom prst="line">
              <a:avLst/>
            </a:prstGeom>
            <a:ln w="6350" cmpd="sng">
              <a:solidFill>
                <a:srgbClr val="424545"/>
              </a:solidFill>
            </a:ln>
          </p:spPr>
          <p:style>
            <a:lnRef idx="1">
              <a:schemeClr val="dk1"/>
            </a:lnRef>
            <a:fillRef idx="0">
              <a:schemeClr val="dk1"/>
            </a:fillRef>
            <a:effectRef idx="0">
              <a:schemeClr val="dk1"/>
            </a:effectRef>
            <a:fontRef idx="minor">
              <a:schemeClr val="tx1"/>
            </a:fontRef>
          </p:style>
        </p:cxnSp>
      </p:grpSp>
      <p:sp>
        <p:nvSpPr>
          <p:cNvPr id="43" name="Rectangle 42"/>
          <p:cNvSpPr/>
          <p:nvPr/>
        </p:nvSpPr>
        <p:spPr>
          <a:xfrm>
            <a:off x="407059" y="4883819"/>
            <a:ext cx="227947" cy="184666"/>
          </a:xfrm>
          <a:prstGeom prst="rect">
            <a:avLst/>
          </a:prstGeom>
        </p:spPr>
        <p:txBody>
          <a:bodyPr wrap="none">
            <a:spAutoFit/>
          </a:bodyPr>
          <a:lstStyle/>
          <a:p>
            <a:pPr algn="r"/>
            <a:fld id="{6A5A4AC0-1BEC-FE47-8A68-418BE237F8CE}" type="slidenum">
              <a:rPr lang="en-US" sz="600" smtClean="0">
                <a:solidFill>
                  <a:schemeClr val="tx2"/>
                </a:solidFill>
              </a:rPr>
              <a:pPr algn="r"/>
              <a:t>7</a:t>
            </a:fld>
            <a:endParaRPr lang="en-US" sz="600" dirty="0">
              <a:solidFill>
                <a:schemeClr val="tx2"/>
              </a:solidFill>
            </a:endParaRPr>
          </a:p>
        </p:txBody>
      </p:sp>
    </p:spTree>
    <p:extLst>
      <p:ext uri="{BB962C8B-B14F-4D97-AF65-F5344CB8AC3E}">
        <p14:creationId xmlns="" xmlns:p14="http://schemas.microsoft.com/office/powerpoint/2010/main" val="10620165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11111E-6 -4.18877E-6 L -0.18194 -4.18877E-6 " pathEditMode="relative" rAng="0" ptsTypes="AA">
                                      <p:cBhvr>
                                        <p:cTn id="6" dur="500" fill="hold"/>
                                        <p:tgtEl>
                                          <p:spTgt spid="2"/>
                                        </p:tgtEl>
                                        <p:attrNameLst>
                                          <p:attrName>ppt_x</p:attrName>
                                          <p:attrName>ppt_y</p:attrName>
                                        </p:attrNameLst>
                                      </p:cBhvr>
                                      <p:rCtr x="-9097" y="0"/>
                                    </p:animMotion>
                                  </p:childTnLst>
                                </p:cTn>
                              </p:par>
                            </p:childTnLst>
                          </p:cTn>
                        </p:par>
                        <p:par>
                          <p:cTn id="7" fill="hold">
                            <p:stCondLst>
                              <p:cond delay="500"/>
                            </p:stCondLst>
                            <p:childTnLst>
                              <p:par>
                                <p:cTn id="8" presetID="1" presetClass="exit" presetSubtype="0" fill="hold" nodeType="afterEffect">
                                  <p:stCondLst>
                                    <p:cond delay="0"/>
                                  </p:stCondLst>
                                  <p:childTnLst>
                                    <p:set>
                                      <p:cBhvr>
                                        <p:cTn id="9" dur="1" fill="hold">
                                          <p:stCondLst>
                                            <p:cond delay="0"/>
                                          </p:stCondLst>
                                        </p:cTn>
                                        <p:tgtEl>
                                          <p:spTgt spid="2"/>
                                        </p:tgtEl>
                                        <p:attrNameLst>
                                          <p:attrName>style.visibility</p:attrName>
                                        </p:attrNameLst>
                                      </p:cBhvr>
                                      <p:to>
                                        <p:strVal val="hidden"/>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500"/>
                            </p:stCondLst>
                            <p:childTnLst>
                              <p:par>
                                <p:cTn id="16" presetID="64" presetClass="path" presetSubtype="0" fill="hold" nodeType="afterEffect">
                                  <p:stCondLst>
                                    <p:cond delay="0"/>
                                  </p:stCondLst>
                                  <p:childTnLst>
                                    <p:animMotion origin="layout" path="M 0 -3.22322E-6 L 0 -0.09571 " pathEditMode="relative" rAng="0" ptsTypes="AA">
                                      <p:cBhvr>
                                        <p:cTn id="17" dur="150" fill="hold"/>
                                        <p:tgtEl>
                                          <p:spTgt spid="3"/>
                                        </p:tgtEl>
                                        <p:attrNameLst>
                                          <p:attrName>ppt_x</p:attrName>
                                          <p:attrName>ppt_y</p:attrName>
                                        </p:attrNameLst>
                                      </p:cBhvr>
                                      <p:rCtr x="0" y="-4785"/>
                                    </p:animMotion>
                                  </p:childTnLst>
                                </p:cTn>
                              </p:par>
                              <p:par>
                                <p:cTn id="18" presetID="6" presetClass="emph" presetSubtype="0" fill="hold" nodeType="withEffect">
                                  <p:stCondLst>
                                    <p:cond delay="0"/>
                                  </p:stCondLst>
                                  <p:childTnLst>
                                    <p:animScale>
                                      <p:cBhvr>
                                        <p:cTn id="19" dur="150" fill="hold"/>
                                        <p:tgtEl>
                                          <p:spTgt spid="3"/>
                                        </p:tgtEl>
                                      </p:cBhvr>
                                      <p:by x="35000" y="35000"/>
                                    </p:animScale>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5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5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5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50"/>
                                        <p:tgtEl>
                                          <p:spTgt spid="25"/>
                                        </p:tgtEl>
                                      </p:cBhvr>
                                    </p:animEffect>
                                  </p:childTnLst>
                                </p:cTn>
                              </p:par>
                            </p:childTnLst>
                          </p:cTn>
                        </p:par>
                        <p:par>
                          <p:cTn id="32" fill="hold">
                            <p:stCondLst>
                              <p:cond delay="650"/>
                            </p:stCondLst>
                            <p:childTnLst>
                              <p:par>
                                <p:cTn id="33" presetID="10" presetClass="entr" presetSubtype="0" fill="hold" nodeType="after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fade">
                                      <p:cBhvr>
                                        <p:cTn id="35" dur="500"/>
                                        <p:tgtEl>
                                          <p:spTgt spid="3074"/>
                                        </p:tgtEl>
                                      </p:cBhvr>
                                    </p:animEffect>
                                  </p:childTnLst>
                                </p:cTn>
                              </p:par>
                            </p:childTnLst>
                          </p:cTn>
                        </p:par>
                        <p:par>
                          <p:cTn id="36" fill="hold">
                            <p:stCondLst>
                              <p:cond delay="1150"/>
                            </p:stCondLst>
                            <p:childTnLst>
                              <p:par>
                                <p:cTn id="37" presetID="1" presetClass="exit" presetSubtype="0" fill="hold" grpId="1" nodeType="afterEffect">
                                  <p:stCondLst>
                                    <p:cond delay="0"/>
                                  </p:stCondLst>
                                  <p:childTnLst>
                                    <p:set>
                                      <p:cBhvr>
                                        <p:cTn id="38" dur="1" fill="hold">
                                          <p:stCondLst>
                                            <p:cond delay="0"/>
                                          </p:stCondLst>
                                        </p:cTn>
                                        <p:tgtEl>
                                          <p:spTgt spid="18"/>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07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par>
                          <p:cTn id="51" fill="hold">
                            <p:stCondLst>
                              <p:cond delay="1150"/>
                            </p:stCondLst>
                            <p:childTnLst>
                              <p:par>
                                <p:cTn id="52" presetID="42" presetClass="path" presetSubtype="0" accel="50000" decel="50000" fill="hold" nodeType="afterEffect">
                                  <p:stCondLst>
                                    <p:cond delay="0"/>
                                  </p:stCondLst>
                                  <p:childTnLst>
                                    <p:animMotion origin="layout" path="M -3.61111E-6 -2.78001E-6 L -3.61111E-6 0.12064 " pathEditMode="relative" rAng="0" ptsTypes="AA">
                                      <p:cBhvr>
                                        <p:cTn id="53" dur="500" fill="hold"/>
                                        <p:tgtEl>
                                          <p:spTgt spid="12"/>
                                        </p:tgtEl>
                                        <p:attrNameLst>
                                          <p:attrName>ppt_x</p:attrName>
                                          <p:attrName>ppt_y</p:attrName>
                                        </p:attrNameLst>
                                      </p:cBhvr>
                                      <p:rCtr x="0" y="6017"/>
                                    </p:animMotion>
                                  </p:childTnLst>
                                </p:cTn>
                              </p:par>
                              <p:par>
                                <p:cTn id="54" presetID="53" presetClass="entr" presetSubtype="16"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childTnLst>
                          </p:cTn>
                        </p:par>
                        <p:par>
                          <p:cTn id="59" fill="hold">
                            <p:stCondLst>
                              <p:cond delay="1650"/>
                            </p:stCondLst>
                            <p:childTnLst>
                              <p:par>
                                <p:cTn id="60" presetID="16" presetClass="entr" presetSubtype="42"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outHorizontal)">
                                      <p:cBhvr>
                                        <p:cTn id="62" dur="500"/>
                                        <p:tgtEl>
                                          <p:spTgt spid="17"/>
                                        </p:tgtEl>
                                      </p:cBhvr>
                                    </p:animEffect>
                                  </p:childTnLst>
                                </p:cTn>
                              </p:par>
                              <p:par>
                                <p:cTn id="63" presetID="22" presetClass="entr" presetSubtype="2" fill="hold" grpId="0" nodeType="withEffect">
                                  <p:stCondLst>
                                    <p:cond delay="4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2" presetClass="entr" presetSubtype="8" fill="hold" grpId="0" nodeType="withEffect">
                                  <p:stCondLst>
                                    <p:cond delay="40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1" grpId="0" animBg="1"/>
      <p:bldP spid="11" grpId="1" animBg="1"/>
      <p:bldP spid="19" grpId="0" animBg="1"/>
      <p:bldP spid="19" grpId="1" animBg="1"/>
      <p:bldP spid="25" grpId="0" animBg="1"/>
      <p:bldP spid="25" grpId="1" animBg="1"/>
      <p:bldP spid="16" grpId="0"/>
      <p:bldP spid="20"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rot="10800000">
            <a:off x="-94129" y="2207507"/>
            <a:ext cx="9332258" cy="2965908"/>
          </a:xfrm>
          <a:prstGeom prst="rect">
            <a:avLst/>
          </a:prstGeom>
          <a:gradFill>
            <a:gsLst>
              <a:gs pos="60000">
                <a:srgbClr val="EBEDEC"/>
              </a:gs>
              <a:gs pos="100000">
                <a:srgbClr val="CBD0CE"/>
              </a:gs>
              <a:gs pos="0">
                <a:schemeClr val="bg1"/>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384736" y="966084"/>
            <a:ext cx="164846" cy="636421"/>
          </a:xfrm>
          <a:prstGeom prst="rect">
            <a:avLst/>
          </a:prstGeom>
          <a:noFill/>
        </p:spPr>
        <p:txBody>
          <a:bodyPr wrap="none" lIns="81626" tIns="40813" rIns="81626" bIns="40813" rtlCol="0">
            <a:spAutoFit/>
          </a:bodyPr>
          <a:lstStyle/>
          <a:p>
            <a:r>
              <a:rPr lang="en-US" sz="3600" dirty="0"/>
              <a:t> </a:t>
            </a:r>
            <a:endParaRPr lang="en-US" sz="3600" dirty="0">
              <a:solidFill>
                <a:srgbClr val="FF0000"/>
              </a:solidFill>
            </a:endParaRPr>
          </a:p>
        </p:txBody>
      </p:sp>
      <p:sp>
        <p:nvSpPr>
          <p:cNvPr id="7" name="TextBox 6"/>
          <p:cNvSpPr txBox="1"/>
          <p:nvPr/>
        </p:nvSpPr>
        <p:spPr>
          <a:xfrm>
            <a:off x="676837" y="273151"/>
            <a:ext cx="7362263" cy="1739697"/>
          </a:xfrm>
          <a:prstGeom prst="rect">
            <a:avLst/>
          </a:prstGeom>
          <a:noFill/>
        </p:spPr>
        <p:txBody>
          <a:bodyPr wrap="square" lIns="34281" tIns="17140" rIns="34281" bIns="17140" rtlCol="0">
            <a:spAutoFit/>
          </a:bodyPr>
          <a:lstStyle/>
          <a:p>
            <a:pPr algn="l">
              <a:lnSpc>
                <a:spcPct val="90000"/>
              </a:lnSpc>
              <a:spcAft>
                <a:spcPts val="600"/>
              </a:spcAft>
              <a:defRPr/>
            </a:pPr>
            <a:r>
              <a:rPr lang="en-US" sz="2800" b="1" dirty="0" smtClean="0"/>
              <a:t>Yet…</a:t>
            </a:r>
          </a:p>
          <a:p>
            <a:pPr algn="l">
              <a:lnSpc>
                <a:spcPct val="90000"/>
              </a:lnSpc>
              <a:spcAft>
                <a:spcPts val="600"/>
              </a:spcAft>
              <a:defRPr/>
            </a:pPr>
            <a:endParaRPr lang="en-US" sz="2800" b="1" dirty="0" smtClean="0"/>
          </a:p>
          <a:p>
            <a:pPr algn="l">
              <a:lnSpc>
                <a:spcPct val="90000"/>
              </a:lnSpc>
              <a:spcAft>
                <a:spcPts val="600"/>
              </a:spcAft>
              <a:defRPr/>
            </a:pPr>
            <a:r>
              <a:rPr lang="en-US" sz="2800" b="1" dirty="0" smtClean="0"/>
              <a:t>Only </a:t>
            </a:r>
            <a:r>
              <a:rPr lang="en-US" sz="2800" b="1" dirty="0">
                <a:solidFill>
                  <a:schemeClr val="accent1"/>
                </a:solidFill>
              </a:rPr>
              <a:t>3%</a:t>
            </a:r>
            <a:r>
              <a:rPr lang="en-US" sz="2800" b="1" dirty="0"/>
              <a:t> of the workforce is </a:t>
            </a:r>
            <a:r>
              <a:rPr lang="en-US" sz="2800" b="1" dirty="0">
                <a:solidFill>
                  <a:schemeClr val="accent1"/>
                </a:solidFill>
              </a:rPr>
              <a:t>using</a:t>
            </a:r>
            <a:r>
              <a:rPr lang="en-US" sz="2800" b="1" dirty="0"/>
              <a:t> </a:t>
            </a:r>
            <a:r>
              <a:rPr lang="en-US" sz="2800" b="1" dirty="0">
                <a:solidFill>
                  <a:schemeClr val="accent1"/>
                </a:solidFill>
              </a:rPr>
              <a:t>social technologies </a:t>
            </a:r>
            <a:r>
              <a:rPr lang="en-US" sz="2800" b="1" dirty="0"/>
              <a:t>today. </a:t>
            </a:r>
          </a:p>
        </p:txBody>
      </p:sp>
      <p:sp>
        <p:nvSpPr>
          <p:cNvPr id="8" name="Rectangle 7"/>
          <p:cNvSpPr/>
          <p:nvPr/>
        </p:nvSpPr>
        <p:spPr bwMode="auto">
          <a:xfrm>
            <a:off x="257737" y="1143000"/>
            <a:ext cx="2457130" cy="133602"/>
          </a:xfrm>
          <a:prstGeom prst="rect">
            <a:avLst/>
          </a:prstGeom>
          <a:noFill/>
          <a:ln w="9525" cap="flat" cmpd="sng" algn="ctr">
            <a:noFill/>
            <a:prstDash val="solid"/>
            <a:round/>
            <a:headEnd type="none" w="med" len="med"/>
            <a:tailEnd type="none" w="med" len="med"/>
          </a:ln>
          <a:effectLst/>
        </p:spPr>
        <p:txBody>
          <a:bodyPr vert="horz" wrap="square" lIns="34519" tIns="17260" rIns="34519" bIns="17260" numCol="1" rtlCol="0" anchor="t" anchorCtr="0" compatLnSpc="1">
            <a:prstTxWarp prst="textNoShape">
              <a:avLst/>
            </a:prstTxWarp>
            <a:spAutoFit/>
          </a:bodyPr>
          <a:lstStyle/>
          <a:p>
            <a:pPr marL="44637" indent="-44637" algn="ctr" defTabSz="342809">
              <a:lnSpc>
                <a:spcPct val="90000"/>
              </a:lnSpc>
              <a:spcBef>
                <a:spcPct val="50000"/>
              </a:spcBef>
              <a:buClr>
                <a:schemeClr val="accent1"/>
              </a:buClr>
            </a:pPr>
            <a:endParaRPr lang="en-US" b="1">
              <a:latin typeface="Arial" pitchFamily="-106" charset="0"/>
            </a:endParaRPr>
          </a:p>
        </p:txBody>
      </p:sp>
      <p:sp>
        <p:nvSpPr>
          <p:cNvPr id="9" name="TextBox 8"/>
          <p:cNvSpPr txBox="1"/>
          <p:nvPr/>
        </p:nvSpPr>
        <p:spPr>
          <a:xfrm>
            <a:off x="251895" y="4380359"/>
            <a:ext cx="4265681" cy="430887"/>
          </a:xfrm>
          <a:prstGeom prst="rect">
            <a:avLst/>
          </a:prstGeom>
          <a:noFill/>
        </p:spPr>
        <p:txBody>
          <a:bodyPr wrap="square" rtlCol="0">
            <a:spAutoFit/>
          </a:bodyPr>
          <a:lstStyle/>
          <a:p>
            <a:r>
              <a:rPr lang="en-US" sz="1100" b="1" dirty="0" smtClean="0"/>
              <a:t>Source: </a:t>
            </a:r>
            <a:r>
              <a:rPr lang="en-US" sz="1100" dirty="0" smtClean="0"/>
              <a:t>Cedar Crestone 2011-2012 HR Systems Survey</a:t>
            </a:r>
            <a:endParaRPr lang="en-US" dirty="0" smtClean="0"/>
          </a:p>
          <a:p>
            <a:endParaRPr lang="en-US" sz="1100" dirty="0" smtClean="0"/>
          </a:p>
        </p:txBody>
      </p:sp>
      <p:pic>
        <p:nvPicPr>
          <p:cNvPr id="9218" name="Picture 2" descr="http://www.perfectlaborstorm.com/wp-content/uploads/2011/11/socialmedia-chat-000018311854XSmall.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43500" y="1232785"/>
            <a:ext cx="3784151" cy="2510896"/>
          </a:xfrm>
          <a:prstGeom prst="rect">
            <a:avLst/>
          </a:prstGeom>
          <a:noFill/>
          <a:effectLst/>
        </p:spPr>
      </p:pic>
    </p:spTree>
    <p:extLst>
      <p:ext uri="{BB962C8B-B14F-4D97-AF65-F5344CB8AC3E}">
        <p14:creationId xmlns:p14="http://schemas.microsoft.com/office/powerpoint/2010/main" xmlns="" val="83933482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Text Placeholder 3"/>
          <p:cNvSpPr>
            <a:spLocks noGrp="1"/>
          </p:cNvSpPr>
          <p:nvPr>
            <p:ph type="body" sz="quarter" idx="13"/>
          </p:nvPr>
        </p:nvSpPr>
        <p:spPr/>
        <p:txBody>
          <a:bodyPr/>
          <a:lstStyle/>
          <a:p>
            <a:endParaRPr lang="en-AU"/>
          </a:p>
        </p:txBody>
      </p:sp>
      <p:pic>
        <p:nvPicPr>
          <p:cNvPr id="1026" name="Picture 2"/>
          <p:cNvPicPr>
            <a:picLocks noGrp="1" noChangeAspect="1" noChangeArrowheads="1"/>
          </p:cNvPicPr>
          <p:nvPr>
            <p:ph sz="quarter" idx="12"/>
          </p:nvPr>
        </p:nvPicPr>
        <p:blipFill>
          <a:blip r:embed="rId2" cstate="print"/>
          <a:srcRect/>
          <a:stretch>
            <a:fillRect/>
          </a:stretch>
        </p:blipFill>
        <p:spPr bwMode="auto">
          <a:xfrm>
            <a:off x="562730" y="655113"/>
            <a:ext cx="8236543" cy="325066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racle_Template">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10.xml><?xml version="1.0" encoding="utf-8"?>
<a:theme xmlns:a="http://schemas.openxmlformats.org/drawingml/2006/main" name="2_Oracle_Template">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11.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racle_Template">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3.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4.xml><?xml version="1.0" encoding="utf-8"?>
<a:theme xmlns:a="http://schemas.openxmlformats.org/drawingml/2006/main" name="2_Oracle_Template_16x9">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5.xml><?xml version="1.0" encoding="utf-8"?>
<a:theme xmlns:a="http://schemas.openxmlformats.org/drawingml/2006/main" name="7_Oracle_Template_16x9">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err="1" smtClean="0">
            <a:solidFill>
              <a:schemeClr val="tx2"/>
            </a:solidFill>
          </a:defRPr>
        </a:defPPr>
      </a:lstStyle>
    </a:txDef>
  </a:objectDefaults>
  <a:extraClrSchemeLst/>
</a:theme>
</file>

<file path=ppt/theme/theme6.xml><?xml version="1.0" encoding="utf-8"?>
<a:theme xmlns:a="http://schemas.openxmlformats.org/drawingml/2006/main" name="9_Oracle_Template_16x9">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err="1" smtClean="0">
            <a:solidFill>
              <a:schemeClr val="tx2"/>
            </a:solidFill>
          </a:defRPr>
        </a:defPPr>
      </a:lstStyle>
    </a:txDef>
  </a:objectDefaults>
  <a:extraClrSchemeLst/>
</a:theme>
</file>

<file path=ppt/theme/theme7.xml><?xml version="1.0" encoding="utf-8"?>
<a:theme xmlns:a="http://schemas.openxmlformats.org/drawingml/2006/main" name="10_Oracle_Template_16x9">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err="1" smtClean="0">
            <a:solidFill>
              <a:schemeClr val="tx2"/>
            </a:solidFill>
          </a:defRPr>
        </a:defPPr>
      </a:lstStyle>
    </a:txDef>
  </a:objectDefaults>
  <a:extraClrSchemeLst/>
</a:theme>
</file>

<file path=ppt/theme/theme8.xml><?xml version="1.0" encoding="utf-8"?>
<a:theme xmlns:a="http://schemas.openxmlformats.org/drawingml/2006/main" name="4_Oracle_Template_16x9">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9.xml><?xml version="1.0" encoding="utf-8"?>
<a:theme xmlns:a="http://schemas.openxmlformats.org/drawingml/2006/main" name="3_Oracle_Template_16x9">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Oracle_Template</Template>
  <TotalTime>9103</TotalTime>
  <Words>5208</Words>
  <Application>Microsoft Office PowerPoint</Application>
  <PresentationFormat>On-screen Show (16:9)</PresentationFormat>
  <Paragraphs>614</Paragraphs>
  <Slides>39</Slides>
  <Notes>38</Notes>
  <HiddenSlides>6</HiddenSlides>
  <MMClips>0</MMClips>
  <ScaleCrop>false</ScaleCrop>
  <HeadingPairs>
    <vt:vector size="4" baseType="variant">
      <vt:variant>
        <vt:lpstr>Theme</vt:lpstr>
      </vt:variant>
      <vt:variant>
        <vt:i4>10</vt:i4>
      </vt:variant>
      <vt:variant>
        <vt:lpstr>Slide Titles</vt:lpstr>
      </vt:variant>
      <vt:variant>
        <vt:i4>39</vt:i4>
      </vt:variant>
    </vt:vector>
  </HeadingPairs>
  <TitlesOfParts>
    <vt:vector size="49" baseType="lpstr">
      <vt:lpstr>Oracle_Template</vt:lpstr>
      <vt:lpstr>1_Oracle_Template</vt:lpstr>
      <vt:lpstr>Oracle 2012</vt:lpstr>
      <vt:lpstr>2_Oracle_Template_16x9</vt:lpstr>
      <vt:lpstr>7_Oracle_Template_16x9</vt:lpstr>
      <vt:lpstr>9_Oracle_Template_16x9</vt:lpstr>
      <vt:lpstr>10_Oracle_Template_16x9</vt:lpstr>
      <vt:lpstr>4_Oracle_Template_16x9</vt:lpstr>
      <vt:lpstr>3_Oracle_Template_16x9</vt:lpstr>
      <vt:lpstr>2_Oracle_Template</vt:lpstr>
      <vt:lpstr>INTERNAL – PRESENTATION OBJECTIVE</vt:lpstr>
      <vt:lpstr>Oracle Cloud For           HR Professionals</vt:lpstr>
      <vt:lpstr>Safe Harbor Statement</vt:lpstr>
      <vt:lpstr>Slide 4</vt:lpstr>
      <vt:lpstr>Slide 5</vt:lpstr>
      <vt:lpstr>Slide 6</vt:lpstr>
      <vt:lpstr>Slide 7</vt:lpstr>
      <vt:lpstr>Slide 8</vt:lpstr>
      <vt:lpstr>Slide 9</vt:lpstr>
      <vt:lpstr>Slide 10</vt:lpstr>
      <vt:lpstr>Engaged Employees are Brand Ambassadors</vt:lpstr>
      <vt:lpstr>Slide 12</vt:lpstr>
      <vt:lpstr>Slide 13</vt:lpstr>
      <vt:lpstr>Slide 14</vt:lpstr>
      <vt:lpstr>Slide 15</vt:lpstr>
      <vt:lpstr>Slide 16</vt:lpstr>
      <vt:lpstr>Oracle Tap: Your Mobile App, Your Way</vt:lpstr>
      <vt:lpstr>Slide 18</vt:lpstr>
      <vt:lpstr>Complete Solutions</vt:lpstr>
      <vt:lpstr>Application Services</vt:lpstr>
      <vt:lpstr>Application Services</vt:lpstr>
      <vt:lpstr>         loud enables new, innovative                          models to flourish.”    “While 16% of executives showed current usage of cloud capabilities for innovation…the same share will rise to 35% by 2015.”</vt:lpstr>
      <vt:lpstr>Slide 23</vt:lpstr>
      <vt:lpstr>Slide 24</vt:lpstr>
      <vt:lpstr>Slide 25</vt:lpstr>
      <vt:lpstr>Slide 26</vt:lpstr>
      <vt:lpstr>Choose Degree of Control, Visibility and Adoption Speed</vt:lpstr>
      <vt:lpstr>Oracle Cloud Adoption Patterns and Trends</vt:lpstr>
      <vt:lpstr>Herbalife Combines  Oracle Private and Public Cloud </vt:lpstr>
      <vt:lpstr>Slide 30</vt:lpstr>
      <vt:lpstr>Customer Results</vt:lpstr>
      <vt:lpstr>Zillow Case Study</vt:lpstr>
      <vt:lpstr>Slide 33</vt:lpstr>
      <vt:lpstr>Slide 34</vt:lpstr>
      <vt:lpstr>Elizabeth Arden</vt:lpstr>
      <vt:lpstr>Slide 36</vt:lpstr>
      <vt:lpstr>Slide 37</vt:lpstr>
      <vt:lpstr>Slide 38</vt:lpstr>
      <vt:lpstr>Slide 39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Cloud Apps Slides (XAPPS)</dc:title>
  <dc:creator>David Krauss</dc:creator>
  <cp:lastModifiedBy>LINDA HEMSWORTH</cp:lastModifiedBy>
  <cp:revision>760</cp:revision>
  <cp:lastPrinted>2012-07-03T18:50:28Z</cp:lastPrinted>
  <dcterms:created xsi:type="dcterms:W3CDTF">2012-07-10T17:13:04Z</dcterms:created>
  <dcterms:modified xsi:type="dcterms:W3CDTF">2013-03-19T01:56:40Z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dDocName">
    <vt:lpwstr>CNT1859709</vt:lpwstr>
  </property>
  <property fmtid="{D5CDD505-2E9C-101B-9397-08002B2CF9AE}" pid="3" name="DISProperties">
    <vt:lpwstr>DISdDocName,DIScgiUrl,DISdUser,DISdID,DISidcName,DISTaskPaneUrl</vt:lpwstr>
  </property>
  <property fmtid="{D5CDD505-2E9C-101B-9397-08002B2CF9AE}" pid="4" name="DIScgiUrl">
    <vt:lpwstr>http://content.oracle.com/content/idcplg</vt:lpwstr>
  </property>
  <property fmtid="{D5CDD505-2E9C-101B-9397-08002B2CF9AE}" pid="5" name="DISdUser">
    <vt:lpwstr>anonymous</vt:lpwstr>
  </property>
  <property fmtid="{D5CDD505-2E9C-101B-9397-08002B2CF9AE}" pid="6" name="DISdID">
    <vt:lpwstr>4795287</vt:lpwstr>
  </property>
  <property fmtid="{D5CDD505-2E9C-101B-9397-08002B2CF9AE}" pid="7" name="DISidcName">
    <vt:lpwstr>sites_contrib_prod</vt:lpwstr>
  </property>
  <property fmtid="{D5CDD505-2E9C-101B-9397-08002B2CF9AE}" pid="8" name="DISTaskPaneUrl">
    <vt:lpwstr>http://content.oracle.com/content/idcplg?IdcService=DESKTOP_DOC_INFO&amp;dDocName=CNT1859709&amp;dID=4795287&amp;ClientControlled=DocMan,taskpane&amp;coreContentOnly=1</vt:lpwstr>
  </property>
</Properties>
</file>